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35"/>
  </p:notesMasterIdLst>
  <p:sldIdLst>
    <p:sldId id="257" r:id="rId2"/>
    <p:sldId id="280" r:id="rId3"/>
    <p:sldId id="277" r:id="rId4"/>
    <p:sldId id="281" r:id="rId5"/>
    <p:sldId id="278" r:id="rId6"/>
    <p:sldId id="272" r:id="rId7"/>
    <p:sldId id="273" r:id="rId8"/>
    <p:sldId id="274" r:id="rId9"/>
    <p:sldId id="275" r:id="rId10"/>
    <p:sldId id="276" r:id="rId11"/>
    <p:sldId id="285" r:id="rId12"/>
    <p:sldId id="287" r:id="rId13"/>
    <p:sldId id="288" r:id="rId14"/>
    <p:sldId id="289" r:id="rId15"/>
    <p:sldId id="290" r:id="rId16"/>
    <p:sldId id="291" r:id="rId17"/>
    <p:sldId id="292" r:id="rId18"/>
    <p:sldId id="293" r:id="rId19"/>
    <p:sldId id="294" r:id="rId20"/>
    <p:sldId id="299" r:id="rId21"/>
    <p:sldId id="282" r:id="rId22"/>
    <p:sldId id="286" r:id="rId23"/>
    <p:sldId id="298" r:id="rId24"/>
    <p:sldId id="297" r:id="rId25"/>
    <p:sldId id="300" r:id="rId26"/>
    <p:sldId id="301" r:id="rId27"/>
    <p:sldId id="302" r:id="rId28"/>
    <p:sldId id="259" r:id="rId29"/>
    <p:sldId id="284" r:id="rId30"/>
    <p:sldId id="296" r:id="rId31"/>
    <p:sldId id="303" r:id="rId32"/>
    <p:sldId id="304" r:id="rId33"/>
    <p:sldId id="295" r:id="rId34"/>
  </p:sldIdLst>
  <p:sldSz cx="12192000" cy="6858000"/>
  <p:notesSz cx="6858000" cy="9144000"/>
  <p:embeddedFontLst>
    <p:embeddedFont>
      <p:font typeface="Cambria" panose="02040503050406030204" pitchFamily="18" charset="0"/>
      <p:regular r:id="rId36"/>
      <p:bold r:id="rId37"/>
      <p:italic r:id="rId38"/>
      <p:boldItalic r:id="rId3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EF7C4"/>
    <a:srgbClr val="FFCE45"/>
    <a:srgbClr val="FFF0B3"/>
    <a:srgbClr val="60BFB4"/>
    <a:srgbClr val="FFF7BD"/>
    <a:srgbClr val="FCB6C5"/>
    <a:srgbClr val="C2EEF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0" autoAdjust="0"/>
    <p:restoredTop sz="94660"/>
  </p:normalViewPr>
  <p:slideViewPr>
    <p:cSldViewPr snapToGrid="0">
      <p:cViewPr varScale="1">
        <p:scale>
          <a:sx n="80" d="100"/>
          <a:sy n="80" d="100"/>
        </p:scale>
        <p:origin x="1046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4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2.fntdata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1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3.fntdata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ong si" userId="f7666c311d02ea20" providerId="LiveId" clId="{548330D4-90A6-4092-AE3C-8C3C93D766DE}"/>
    <pc:docChg chg="delSld delMainMaster">
      <pc:chgData name="ong si" userId="f7666c311d02ea20" providerId="LiveId" clId="{548330D4-90A6-4092-AE3C-8C3C93D766DE}" dt="2026-01-16T15:24:38.922" v="0" actId="47"/>
      <pc:docMkLst>
        <pc:docMk/>
      </pc:docMkLst>
      <pc:sldChg chg="del">
        <pc:chgData name="ong si" userId="f7666c311d02ea20" providerId="LiveId" clId="{548330D4-90A6-4092-AE3C-8C3C93D766DE}" dt="2026-01-16T15:24:38.922" v="0" actId="47"/>
        <pc:sldMkLst>
          <pc:docMk/>
          <pc:sldMk cId="3014581445" sldId="305"/>
        </pc:sldMkLst>
      </pc:sldChg>
      <pc:sldMasterChg chg="del delSldLayout">
        <pc:chgData name="ong si" userId="f7666c311d02ea20" providerId="LiveId" clId="{548330D4-90A6-4092-AE3C-8C3C93D766DE}" dt="2026-01-16T15:24:38.922" v="0" actId="47"/>
        <pc:sldMasterMkLst>
          <pc:docMk/>
          <pc:sldMasterMk cId="620493215" sldId="2147483674"/>
        </pc:sldMasterMkLst>
        <pc:sldLayoutChg chg="del">
          <pc:chgData name="ong si" userId="f7666c311d02ea20" providerId="LiveId" clId="{548330D4-90A6-4092-AE3C-8C3C93D766DE}" dt="2026-01-16T15:24:38.922" v="0" actId="47"/>
          <pc:sldLayoutMkLst>
            <pc:docMk/>
            <pc:sldMasterMk cId="620493215" sldId="2147483674"/>
            <pc:sldLayoutMk cId="1505656585" sldId="2147483675"/>
          </pc:sldLayoutMkLst>
        </pc:sldLayoutChg>
        <pc:sldLayoutChg chg="del">
          <pc:chgData name="ong si" userId="f7666c311d02ea20" providerId="LiveId" clId="{548330D4-90A6-4092-AE3C-8C3C93D766DE}" dt="2026-01-16T15:24:38.922" v="0" actId="47"/>
          <pc:sldLayoutMkLst>
            <pc:docMk/>
            <pc:sldMasterMk cId="620493215" sldId="2147483674"/>
            <pc:sldLayoutMk cId="2637509571" sldId="2147483676"/>
          </pc:sldLayoutMkLst>
        </pc:sldLayoutChg>
        <pc:sldLayoutChg chg="del">
          <pc:chgData name="ong si" userId="f7666c311d02ea20" providerId="LiveId" clId="{548330D4-90A6-4092-AE3C-8C3C93D766DE}" dt="2026-01-16T15:24:38.922" v="0" actId="47"/>
          <pc:sldLayoutMkLst>
            <pc:docMk/>
            <pc:sldMasterMk cId="620493215" sldId="2147483674"/>
            <pc:sldLayoutMk cId="4120831932" sldId="2147483677"/>
          </pc:sldLayoutMkLst>
        </pc:sldLayoutChg>
        <pc:sldLayoutChg chg="del">
          <pc:chgData name="ong si" userId="f7666c311d02ea20" providerId="LiveId" clId="{548330D4-90A6-4092-AE3C-8C3C93D766DE}" dt="2026-01-16T15:24:38.922" v="0" actId="47"/>
          <pc:sldLayoutMkLst>
            <pc:docMk/>
            <pc:sldMasterMk cId="620493215" sldId="2147483674"/>
            <pc:sldLayoutMk cId="2902748773" sldId="2147483678"/>
          </pc:sldLayoutMkLst>
        </pc:sldLayoutChg>
        <pc:sldLayoutChg chg="del">
          <pc:chgData name="ong si" userId="f7666c311d02ea20" providerId="LiveId" clId="{548330D4-90A6-4092-AE3C-8C3C93D766DE}" dt="2026-01-16T15:24:38.922" v="0" actId="47"/>
          <pc:sldLayoutMkLst>
            <pc:docMk/>
            <pc:sldMasterMk cId="620493215" sldId="2147483674"/>
            <pc:sldLayoutMk cId="154029480" sldId="2147483679"/>
          </pc:sldLayoutMkLst>
        </pc:sldLayoutChg>
        <pc:sldLayoutChg chg="del">
          <pc:chgData name="ong si" userId="f7666c311d02ea20" providerId="LiveId" clId="{548330D4-90A6-4092-AE3C-8C3C93D766DE}" dt="2026-01-16T15:24:38.922" v="0" actId="47"/>
          <pc:sldLayoutMkLst>
            <pc:docMk/>
            <pc:sldMasterMk cId="620493215" sldId="2147483674"/>
            <pc:sldLayoutMk cId="2262321265" sldId="2147483680"/>
          </pc:sldLayoutMkLst>
        </pc:sldLayoutChg>
        <pc:sldLayoutChg chg="del">
          <pc:chgData name="ong si" userId="f7666c311d02ea20" providerId="LiveId" clId="{548330D4-90A6-4092-AE3C-8C3C93D766DE}" dt="2026-01-16T15:24:38.922" v="0" actId="47"/>
          <pc:sldLayoutMkLst>
            <pc:docMk/>
            <pc:sldMasterMk cId="620493215" sldId="2147483674"/>
            <pc:sldLayoutMk cId="2379290423" sldId="2147483681"/>
          </pc:sldLayoutMkLst>
        </pc:sldLayoutChg>
        <pc:sldLayoutChg chg="del">
          <pc:chgData name="ong si" userId="f7666c311d02ea20" providerId="LiveId" clId="{548330D4-90A6-4092-AE3C-8C3C93D766DE}" dt="2026-01-16T15:24:38.922" v="0" actId="47"/>
          <pc:sldLayoutMkLst>
            <pc:docMk/>
            <pc:sldMasterMk cId="620493215" sldId="2147483674"/>
            <pc:sldLayoutMk cId="1622001373" sldId="2147483682"/>
          </pc:sldLayoutMkLst>
        </pc:sldLayoutChg>
        <pc:sldLayoutChg chg="del">
          <pc:chgData name="ong si" userId="f7666c311d02ea20" providerId="LiveId" clId="{548330D4-90A6-4092-AE3C-8C3C93D766DE}" dt="2026-01-16T15:24:38.922" v="0" actId="47"/>
          <pc:sldLayoutMkLst>
            <pc:docMk/>
            <pc:sldMasterMk cId="620493215" sldId="2147483674"/>
            <pc:sldLayoutMk cId="2425509035" sldId="2147483683"/>
          </pc:sldLayoutMkLst>
        </pc:sldLayoutChg>
        <pc:sldLayoutChg chg="del">
          <pc:chgData name="ong si" userId="f7666c311d02ea20" providerId="LiveId" clId="{548330D4-90A6-4092-AE3C-8C3C93D766DE}" dt="2026-01-16T15:24:38.922" v="0" actId="47"/>
          <pc:sldLayoutMkLst>
            <pc:docMk/>
            <pc:sldMasterMk cId="620493215" sldId="2147483674"/>
            <pc:sldLayoutMk cId="3885022490" sldId="2147483684"/>
          </pc:sldLayoutMkLst>
        </pc:sldLayoutChg>
        <pc:sldLayoutChg chg="del">
          <pc:chgData name="ong si" userId="f7666c311d02ea20" providerId="LiveId" clId="{548330D4-90A6-4092-AE3C-8C3C93D766DE}" dt="2026-01-16T15:24:38.922" v="0" actId="47"/>
          <pc:sldLayoutMkLst>
            <pc:docMk/>
            <pc:sldMasterMk cId="620493215" sldId="2147483674"/>
            <pc:sldLayoutMk cId="2744213104" sldId="2147483685"/>
          </pc:sldLayoutMkLst>
        </pc:sldLayoutChg>
        <pc:sldLayoutChg chg="del">
          <pc:chgData name="ong si" userId="f7666c311d02ea20" providerId="LiveId" clId="{548330D4-90A6-4092-AE3C-8C3C93D766DE}" dt="2026-01-16T15:24:38.922" v="0" actId="47"/>
          <pc:sldLayoutMkLst>
            <pc:docMk/>
            <pc:sldMasterMk cId="620493215" sldId="2147483674"/>
            <pc:sldLayoutMk cId="1191314760" sldId="2147483686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0FD220-2F2F-4693-BDED-61AB600AE0AF}" type="datetimeFigureOut">
              <a:rPr lang="en-US" smtClean="0"/>
              <a:t>1/16/2026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5C3F8E-A4D5-48C5-8BBD-2F0826517E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95071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.png"/><Relationship Id="rId4" Type="http://schemas.openxmlformats.org/officeDocument/2006/relationships/image" Target="../media/image4.emf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B2FEEB48-1DE6-45AD-BE3A-3BB5ADA466F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2026/1/16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EE6C835-3E02-41FF-9946-5F89EB142FD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80623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B2FEEB48-1DE6-45AD-BE3A-3BB5ADA466F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2026/1/16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EE6C835-3E02-41FF-9946-5F89EB142FD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02651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B2FEEB48-1DE6-45AD-BE3A-3BB5ADA466F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2026/1/16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EE6C835-3E02-41FF-9946-5F89EB142FD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87693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B2FEEB48-1DE6-45AD-BE3A-3BB5ADA466F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2026/1/16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EE6C835-3E02-41FF-9946-5F89EB142FD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36387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B2FEEB48-1DE6-45AD-BE3A-3BB5ADA466F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2026/1/16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EE6C835-3E02-41FF-9946-5F89EB142FD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36417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" t="10626" r="3576" b="16208"/>
          <a:stretch/>
        </p:blipFill>
        <p:spPr>
          <a:xfrm>
            <a:off x="-62523" y="-46891"/>
            <a:ext cx="12285784" cy="694006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2862750" y="-777693"/>
            <a:ext cx="15631499" cy="10455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86037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" t="10626" r="3576" b="16208"/>
          <a:stretch/>
        </p:blipFill>
        <p:spPr>
          <a:xfrm>
            <a:off x="-62523" y="-46891"/>
            <a:ext cx="12285784" cy="6940061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 rotWithShape="1">
          <a:blip r:embed="rId3"/>
          <a:srcRect t="4903" r="128" b="11485"/>
          <a:stretch/>
        </p:blipFill>
        <p:spPr>
          <a:xfrm>
            <a:off x="-15630" y="-50800"/>
            <a:ext cx="12207631" cy="6942667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 userDrawn="1"/>
        </p:nvPicPr>
        <p:blipFill rotWithShape="1">
          <a:blip r:embed="rId4"/>
          <a:srcRect t="1" b="9717"/>
          <a:stretch/>
        </p:blipFill>
        <p:spPr>
          <a:xfrm>
            <a:off x="270934" y="287866"/>
            <a:ext cx="11751733" cy="658706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2893230" y="-777693"/>
            <a:ext cx="15631499" cy="10455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30598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 userDrawn="1"/>
        </p:nvGrpSpPr>
        <p:grpSpPr>
          <a:xfrm>
            <a:off x="147834" y="162637"/>
            <a:ext cx="11896333" cy="6532729"/>
            <a:chOff x="286603" y="259307"/>
            <a:chExt cx="8488907" cy="4661582"/>
          </a:xfrm>
        </p:grpSpPr>
        <p:sp>
          <p:nvSpPr>
            <p:cNvPr id="4" name="矩形 3"/>
            <p:cNvSpPr/>
            <p:nvPr userDrawn="1"/>
          </p:nvSpPr>
          <p:spPr>
            <a:xfrm>
              <a:off x="286603" y="259307"/>
              <a:ext cx="8488907" cy="46538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微软雅黑"/>
                <a:cs typeface="+mn-cs"/>
              </a:endParaRPr>
            </a:p>
          </p:txBody>
        </p:sp>
        <p:pic>
          <p:nvPicPr>
            <p:cNvPr id="2" name="图片 1"/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0033" b="49967"/>
            <a:stretch/>
          </p:blipFill>
          <p:spPr>
            <a:xfrm>
              <a:off x="286603" y="3793578"/>
              <a:ext cx="1351129" cy="1127311"/>
            </a:xfrm>
            <a:prstGeom prst="rect">
              <a:avLst/>
            </a:prstGeom>
          </p:spPr>
        </p:pic>
        <p:pic>
          <p:nvPicPr>
            <p:cNvPr id="3" name="图片 2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155" t="34760" b="4743"/>
            <a:stretch/>
          </p:blipFill>
          <p:spPr>
            <a:xfrm>
              <a:off x="7574508" y="3651147"/>
              <a:ext cx="1201002" cy="1256094"/>
            </a:xfrm>
            <a:prstGeom prst="rect">
              <a:avLst/>
            </a:prstGeom>
          </p:spPr>
        </p:pic>
      </p:grpSp>
      <p:sp>
        <p:nvSpPr>
          <p:cNvPr id="14" name="矩形 13"/>
          <p:cNvSpPr/>
          <p:nvPr userDrawn="1"/>
        </p:nvSpPr>
        <p:spPr>
          <a:xfrm>
            <a:off x="284491" y="1502221"/>
            <a:ext cx="5739792" cy="2294964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微软雅黑"/>
              <a:cs typeface="+mn-cs"/>
            </a:endParaRPr>
          </a:p>
        </p:txBody>
      </p:sp>
      <p:sp>
        <p:nvSpPr>
          <p:cNvPr id="15" name="Picture Placeholder 7"/>
          <p:cNvSpPr>
            <a:spLocks noGrp="1"/>
          </p:cNvSpPr>
          <p:nvPr>
            <p:ph type="pic" sz="quarter" idx="18"/>
          </p:nvPr>
        </p:nvSpPr>
        <p:spPr>
          <a:xfrm>
            <a:off x="284491" y="1502221"/>
            <a:ext cx="2294964" cy="22949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>
            <a:lvl1pPr marL="0" indent="0">
              <a:buFontTx/>
              <a:buNone/>
              <a:defRPr lang="en-US" sz="14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marL="0" lvl="0" algn="ctr"/>
            <a:endParaRPr lang="en-US"/>
          </a:p>
        </p:txBody>
      </p:sp>
      <p:sp>
        <p:nvSpPr>
          <p:cNvPr id="16" name="Picture Placeholder 7"/>
          <p:cNvSpPr>
            <a:spLocks noGrp="1"/>
          </p:cNvSpPr>
          <p:nvPr>
            <p:ph type="pic" sz="quarter" idx="19"/>
          </p:nvPr>
        </p:nvSpPr>
        <p:spPr>
          <a:xfrm>
            <a:off x="6258838" y="1502221"/>
            <a:ext cx="2294964" cy="22949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>
            <a:lvl1pPr marL="0" indent="0">
              <a:buFontTx/>
              <a:buNone/>
              <a:defRPr lang="en-US" sz="14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marL="0" lvl="0" algn="ctr"/>
            <a:endParaRPr lang="en-US"/>
          </a:p>
        </p:txBody>
      </p:sp>
      <p:sp>
        <p:nvSpPr>
          <p:cNvPr id="20" name="矩形 19"/>
          <p:cNvSpPr/>
          <p:nvPr userDrawn="1"/>
        </p:nvSpPr>
        <p:spPr>
          <a:xfrm>
            <a:off x="6258837" y="1502221"/>
            <a:ext cx="5739792" cy="2294964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85866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 userDrawn="1"/>
        </p:nvGrpSpPr>
        <p:grpSpPr>
          <a:xfrm>
            <a:off x="147834" y="162637"/>
            <a:ext cx="11896333" cy="6532729"/>
            <a:chOff x="286603" y="259307"/>
            <a:chExt cx="8488907" cy="4661582"/>
          </a:xfrm>
        </p:grpSpPr>
        <p:sp>
          <p:nvSpPr>
            <p:cNvPr id="4" name="矩形 3"/>
            <p:cNvSpPr/>
            <p:nvPr userDrawn="1"/>
          </p:nvSpPr>
          <p:spPr>
            <a:xfrm>
              <a:off x="286603" y="259307"/>
              <a:ext cx="8488907" cy="46538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微软雅黑"/>
                <a:cs typeface="+mn-cs"/>
              </a:endParaRPr>
            </a:p>
          </p:txBody>
        </p:sp>
        <p:pic>
          <p:nvPicPr>
            <p:cNvPr id="2" name="图片 1"/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0033" b="49967"/>
            <a:stretch/>
          </p:blipFill>
          <p:spPr>
            <a:xfrm>
              <a:off x="286603" y="3793578"/>
              <a:ext cx="1351129" cy="1127311"/>
            </a:xfrm>
            <a:prstGeom prst="rect">
              <a:avLst/>
            </a:prstGeom>
          </p:spPr>
        </p:pic>
        <p:pic>
          <p:nvPicPr>
            <p:cNvPr id="3" name="图片 2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155" t="34760" b="4743"/>
            <a:stretch/>
          </p:blipFill>
          <p:spPr>
            <a:xfrm>
              <a:off x="7574508" y="3651147"/>
              <a:ext cx="1201002" cy="1256094"/>
            </a:xfrm>
            <a:prstGeom prst="rect">
              <a:avLst/>
            </a:prstGeom>
          </p:spPr>
        </p:pic>
      </p:grpSp>
      <p:sp>
        <p:nvSpPr>
          <p:cNvPr id="12" name="Picture Placeholder 7"/>
          <p:cNvSpPr>
            <a:spLocks noGrp="1"/>
          </p:cNvSpPr>
          <p:nvPr>
            <p:ph type="pic" sz="quarter" idx="18"/>
          </p:nvPr>
        </p:nvSpPr>
        <p:spPr>
          <a:xfrm>
            <a:off x="700803" y="1422229"/>
            <a:ext cx="2294964" cy="22949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>
            <a:lvl1pPr marL="0" indent="0">
              <a:buFontTx/>
              <a:buNone/>
              <a:defRPr lang="en-US" sz="14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marL="0" lvl="0" algn="ctr"/>
            <a:endParaRPr lang="en-US"/>
          </a:p>
        </p:txBody>
      </p:sp>
      <p:sp>
        <p:nvSpPr>
          <p:cNvPr id="13" name="Picture Placeholder 7"/>
          <p:cNvSpPr>
            <a:spLocks noGrp="1"/>
          </p:cNvSpPr>
          <p:nvPr>
            <p:ph type="pic" sz="quarter" idx="19"/>
          </p:nvPr>
        </p:nvSpPr>
        <p:spPr>
          <a:xfrm>
            <a:off x="3079730" y="1422229"/>
            <a:ext cx="2294964" cy="22949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>
            <a:lvl1pPr marL="0" indent="0">
              <a:buFontTx/>
              <a:buNone/>
              <a:defRPr lang="en-US" sz="14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marL="0" lvl="0" algn="ctr"/>
            <a:endParaRPr lang="en-US"/>
          </a:p>
        </p:txBody>
      </p:sp>
      <p:sp>
        <p:nvSpPr>
          <p:cNvPr id="17" name="Picture Placeholder 7"/>
          <p:cNvSpPr>
            <a:spLocks noGrp="1"/>
          </p:cNvSpPr>
          <p:nvPr>
            <p:ph type="pic" sz="quarter" idx="20"/>
          </p:nvPr>
        </p:nvSpPr>
        <p:spPr>
          <a:xfrm>
            <a:off x="700803" y="3778382"/>
            <a:ext cx="2294964" cy="22949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>
            <a:lvl1pPr marL="0" indent="0">
              <a:buFontTx/>
              <a:buNone/>
              <a:defRPr lang="en-US" sz="14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marL="0" lvl="0" algn="ctr"/>
            <a:endParaRPr lang="en-US"/>
          </a:p>
        </p:txBody>
      </p:sp>
      <p:sp>
        <p:nvSpPr>
          <p:cNvPr id="18" name="Picture Placeholder 7"/>
          <p:cNvSpPr>
            <a:spLocks noGrp="1"/>
          </p:cNvSpPr>
          <p:nvPr>
            <p:ph type="pic" sz="quarter" idx="21"/>
          </p:nvPr>
        </p:nvSpPr>
        <p:spPr>
          <a:xfrm>
            <a:off x="3079730" y="3778382"/>
            <a:ext cx="2294964" cy="22949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>
            <a:lvl1pPr marL="0" indent="0">
              <a:buFontTx/>
              <a:buNone/>
              <a:defRPr lang="en-US" sz="14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marL="0" lvl="0"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80754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B2FEEB48-1DE6-45AD-BE3A-3BB5ADA466F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2026/1/16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EE6C835-3E02-41FF-9946-5F89EB142FD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75002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B2FEEB48-1DE6-45AD-BE3A-3BB5ADA466F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2026/1/16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EE6C835-3E02-41FF-9946-5F89EB142FD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14516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B2FEEB48-1DE6-45AD-BE3A-3BB5ADA466F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2026/1/16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EE6C835-3E02-41FF-9946-5F89EB142FD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0515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B2FEEB48-1DE6-45AD-BE3A-3BB5ADA466F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2026/1/16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EE6C835-3E02-41FF-9946-5F89EB142FD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5544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B2FEEB48-1DE6-45AD-BE3A-3BB5ADA466F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2026/1/16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6EE6C835-3E02-41FF-9946-5F89EB142FD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-2877990" y="-777693"/>
            <a:ext cx="15631499" cy="10455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436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华康海报体W12(P)" panose="040B0C00000000000000" pitchFamily="82" charset="-122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2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3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5.wdp"/><Relationship Id="rId5" Type="http://schemas.openxmlformats.org/officeDocument/2006/relationships/image" Target="../media/image35.png"/><Relationship Id="rId4" Type="http://schemas.microsoft.com/office/2007/relationships/hdphoto" Target="../media/hdphoto14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8.png"/><Relationship Id="rId7" Type="http://schemas.microsoft.com/office/2007/relationships/hdphoto" Target="../media/hdphoto2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38.png"/><Relationship Id="rId4" Type="http://schemas.microsoft.com/office/2007/relationships/hdphoto" Target="../media/hdphoto1.wdp"/><Relationship Id="rId9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microsoft.com/office/2007/relationships/hdphoto" Target="../media/hdphoto1.wdp"/><Relationship Id="rId7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microsoft.com/office/2007/relationships/hdphoto" Target="../media/hdphoto7.wdp"/><Relationship Id="rId7" Type="http://schemas.microsoft.com/office/2007/relationships/hdphoto" Target="../media/hdphoto9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11" Type="http://schemas.microsoft.com/office/2007/relationships/hdphoto" Target="../media/hdphoto11.wdp"/><Relationship Id="rId5" Type="http://schemas.microsoft.com/office/2007/relationships/hdphoto" Target="../media/hdphoto8.wdp"/><Relationship Id="rId10" Type="http://schemas.openxmlformats.org/officeDocument/2006/relationships/image" Target="../media/image28.png"/><Relationship Id="rId4" Type="http://schemas.openxmlformats.org/officeDocument/2006/relationships/image" Target="../media/image25.png"/><Relationship Id="rId9" Type="http://schemas.microsoft.com/office/2007/relationships/hdphoto" Target="../media/hdphoto10.wdp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8.png"/><Relationship Id="rId7" Type="http://schemas.microsoft.com/office/2007/relationships/hdphoto" Target="../media/hdphoto2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39.png"/><Relationship Id="rId4" Type="http://schemas.microsoft.com/office/2007/relationships/hdphoto" Target="../media/hdphoto1.wdp"/><Relationship Id="rId9" Type="http://schemas.openxmlformats.org/officeDocument/2006/relationships/image" Target="../media/image12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w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microsoft.com/office/2007/relationships/hdphoto" Target="../media/hdphoto1.wdp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12" Type="http://schemas.microsoft.com/office/2007/relationships/hdphoto" Target="../media/hdphoto4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openxmlformats.org/officeDocument/2006/relationships/image" Target="../media/image21.png"/><Relationship Id="rId5" Type="http://schemas.openxmlformats.org/officeDocument/2006/relationships/image" Target="../media/image10.png"/><Relationship Id="rId10" Type="http://schemas.openxmlformats.org/officeDocument/2006/relationships/image" Target="../media/image48.png"/><Relationship Id="rId4" Type="http://schemas.microsoft.com/office/2007/relationships/hdphoto" Target="../media/hdphoto1.wdp"/><Relationship Id="rId9" Type="http://schemas.openxmlformats.org/officeDocument/2006/relationships/image" Target="../media/image47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12" Type="http://schemas.microsoft.com/office/2007/relationships/hdphoto" Target="../media/hdphoto4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openxmlformats.org/officeDocument/2006/relationships/image" Target="../media/image21.png"/><Relationship Id="rId5" Type="http://schemas.openxmlformats.org/officeDocument/2006/relationships/image" Target="../media/image10.png"/><Relationship Id="rId10" Type="http://schemas.openxmlformats.org/officeDocument/2006/relationships/image" Target="../media/image48.png"/><Relationship Id="rId4" Type="http://schemas.microsoft.com/office/2007/relationships/hdphoto" Target="../media/hdphoto1.wdp"/><Relationship Id="rId9" Type="http://schemas.openxmlformats.org/officeDocument/2006/relationships/image" Target="../media/image4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8.png"/><Relationship Id="rId7" Type="http://schemas.microsoft.com/office/2007/relationships/hdphoto" Target="../media/hdphoto2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15.png"/><Relationship Id="rId4" Type="http://schemas.microsoft.com/office/2007/relationships/hdphoto" Target="../media/hdphoto1.wdp"/><Relationship Id="rId9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23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microsoft.com/office/2007/relationships/hdphoto" Target="../media/hdphoto5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11" Type="http://schemas.openxmlformats.org/officeDocument/2006/relationships/image" Target="../media/image22.png"/><Relationship Id="rId5" Type="http://schemas.openxmlformats.org/officeDocument/2006/relationships/image" Target="../media/image18.png"/><Relationship Id="rId10" Type="http://schemas.microsoft.com/office/2007/relationships/hdphoto" Target="../media/hdphoto4.wdp"/><Relationship Id="rId4" Type="http://schemas.openxmlformats.org/officeDocument/2006/relationships/image" Target="../media/image17.png"/><Relationship Id="rId9" Type="http://schemas.openxmlformats.org/officeDocument/2006/relationships/image" Target="../media/image21.png"/><Relationship Id="rId14" Type="http://schemas.microsoft.com/office/2007/relationships/hdphoto" Target="../media/hdphoto6.wdp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9" name="Picture 237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24" y="155131"/>
            <a:ext cx="12601524" cy="7309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480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3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66723" y="26464"/>
            <a:ext cx="9258554" cy="4030769"/>
          </a:xfrm>
          <a:prstGeom prst="round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26566" y="3935313"/>
            <a:ext cx="10339548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</a:t>
            </a:r>
            <a:r>
              <a:rPr lang="en-US" sz="4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Đêm</a:t>
            </a: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khuya</a:t>
            </a: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ánh</a:t>
            </a: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trăng</a:t>
            </a: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vàng</a:t>
            </a: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trải</a:t>
            </a: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rộng</a:t>
            </a: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bãi</a:t>
            </a: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cỏ</a:t>
            </a: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xanh</a:t>
            </a: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tươi</a:t>
            </a: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4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Nấm</a:t>
            </a: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khẽ</a:t>
            </a: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đung</a:t>
            </a: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đưa</a:t>
            </a: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vẻ</a:t>
            </a: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mặt</a:t>
            </a: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nghĩ</a:t>
            </a: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ngợi</a:t>
            </a: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4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nấm</a:t>
            </a: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thấy</a:t>
            </a: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thú</a:t>
            </a: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vị</a:t>
            </a: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liền</a:t>
            </a: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bật</a:t>
            </a: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cười</a:t>
            </a: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khúc</a:t>
            </a: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khích</a:t>
            </a: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86809" y="6088937"/>
            <a:ext cx="3438468" cy="1046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2357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5598" y="801566"/>
            <a:ext cx="8352244" cy="1322947"/>
          </a:xfrm>
          <a:prstGeom prst="rect">
            <a:avLst/>
          </a:prstGeom>
        </p:spPr>
      </p:pic>
      <p:grpSp>
        <p:nvGrpSpPr>
          <p:cNvPr id="747" name="Group 746"/>
          <p:cNvGrpSpPr/>
          <p:nvPr/>
        </p:nvGrpSpPr>
        <p:grpSpPr>
          <a:xfrm>
            <a:off x="2278591" y="2423221"/>
            <a:ext cx="3951602" cy="1598586"/>
            <a:chOff x="2396070" y="2469948"/>
            <a:chExt cx="3951602" cy="1598586"/>
          </a:xfrm>
        </p:grpSpPr>
        <p:sp>
          <p:nvSpPr>
            <p:cNvPr id="746" name="Rounded Rectangle 745"/>
            <p:cNvSpPr/>
            <p:nvPr/>
          </p:nvSpPr>
          <p:spPr>
            <a:xfrm>
              <a:off x="2659592" y="2469948"/>
              <a:ext cx="3688080" cy="1598586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600" b="1" dirty="0" err="1">
                  <a:solidFill>
                    <a:schemeClr val="accent1">
                      <a:lumMod val="50000"/>
                    </a:schemeClr>
                  </a:solidFill>
                </a:rPr>
                <a:t>tán</a:t>
              </a:r>
              <a:r>
                <a:rPr lang="en-US" sz="6600" b="1" dirty="0">
                  <a:solidFill>
                    <a:schemeClr val="accent1">
                      <a:lumMod val="50000"/>
                    </a:schemeClr>
                  </a:solidFill>
                </a:rPr>
                <a:t> </a:t>
              </a:r>
              <a:r>
                <a:rPr lang="en-US" sz="6600" b="1" dirty="0" err="1">
                  <a:solidFill>
                    <a:schemeClr val="accent1">
                      <a:lumMod val="50000"/>
                    </a:schemeClr>
                  </a:solidFill>
                </a:rPr>
                <a:t>nấm</a:t>
              </a:r>
              <a:endParaRPr lang="en-US" sz="6600" b="1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grpSp>
          <p:nvGrpSpPr>
            <p:cNvPr id="4" name="组合 1"/>
            <p:cNvGrpSpPr/>
            <p:nvPr/>
          </p:nvGrpSpPr>
          <p:grpSpPr>
            <a:xfrm>
              <a:off x="2396070" y="2637637"/>
              <a:ext cx="462455" cy="462455"/>
              <a:chOff x="2188156" y="1991243"/>
              <a:chExt cx="346841" cy="346841"/>
            </a:xfrm>
          </p:grpSpPr>
          <p:sp>
            <p:nvSpPr>
              <p:cNvPr id="5" name="AutoShape 3"/>
              <p:cNvSpPr>
                <a:spLocks noChangeAspect="1" noChangeArrowheads="1" noTextEdit="1"/>
              </p:cNvSpPr>
              <p:nvPr/>
            </p:nvSpPr>
            <p:spPr bwMode="auto">
              <a:xfrm>
                <a:off x="2315858" y="2059690"/>
                <a:ext cx="45719" cy="4735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grpSp>
            <p:nvGrpSpPr>
              <p:cNvPr id="6" name="组合 8"/>
              <p:cNvGrpSpPr/>
              <p:nvPr/>
            </p:nvGrpSpPr>
            <p:grpSpPr>
              <a:xfrm>
                <a:off x="2188156" y="1991243"/>
                <a:ext cx="346841" cy="346841"/>
                <a:chOff x="1282317" y="2454183"/>
                <a:chExt cx="346841" cy="346841"/>
              </a:xfrm>
            </p:grpSpPr>
            <p:grpSp>
              <p:nvGrpSpPr>
                <p:cNvPr id="7" name="组合 17"/>
                <p:cNvGrpSpPr/>
                <p:nvPr/>
              </p:nvGrpSpPr>
              <p:grpSpPr>
                <a:xfrm>
                  <a:off x="1282317" y="2454183"/>
                  <a:ext cx="346841" cy="346841"/>
                  <a:chOff x="1271753" y="2453562"/>
                  <a:chExt cx="346841" cy="346841"/>
                </a:xfrm>
              </p:grpSpPr>
              <p:sp>
                <p:nvSpPr>
                  <p:cNvPr id="9" name="椭圆 9"/>
                  <p:cNvSpPr/>
                  <p:nvPr/>
                </p:nvSpPr>
                <p:spPr>
                  <a:xfrm>
                    <a:off x="1271753" y="2453562"/>
                    <a:ext cx="346841" cy="346841"/>
                  </a:xfrm>
                  <a:prstGeom prst="ellipse">
                    <a:avLst/>
                  </a:prstGeom>
                  <a:solidFill>
                    <a:schemeClr val="accent1"/>
                  </a:solidFill>
                  <a:ln>
                    <a:solidFill>
                      <a:schemeClr val="accent1">
                        <a:lumMod val="9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914377"/>
                    <a:endParaRPr lang="zh-CN" altLang="en-US">
                      <a:solidFill>
                        <a:prstClr val="white"/>
                      </a:solidFill>
                      <a:latin typeface="Calibri Light"/>
                      <a:ea typeface="微软雅黑"/>
                    </a:endParaRPr>
                  </a:p>
                </p:txBody>
              </p:sp>
              <p:sp>
                <p:nvSpPr>
                  <p:cNvPr id="10" name="弧形 16"/>
                  <p:cNvSpPr/>
                  <p:nvPr/>
                </p:nvSpPr>
                <p:spPr>
                  <a:xfrm>
                    <a:off x="1410545" y="2548971"/>
                    <a:ext cx="156021" cy="156021"/>
                  </a:xfrm>
                  <a:prstGeom prst="arc">
                    <a:avLst>
                      <a:gd name="adj1" fmla="val 16200000"/>
                      <a:gd name="adj2" fmla="val 20666359"/>
                    </a:avLst>
                  </a:prstGeom>
                  <a:ln w="28575" cap="rnd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 defTabSz="914377"/>
                    <a:endParaRPr lang="zh-CN" altLang="en-US">
                      <a:solidFill>
                        <a:prstClr val="black"/>
                      </a:solidFill>
                      <a:latin typeface="Calibri Light"/>
                      <a:ea typeface="微软雅黑"/>
                    </a:endParaRPr>
                  </a:p>
                </p:txBody>
              </p:sp>
            </p:grpSp>
            <p:sp>
              <p:nvSpPr>
                <p:cNvPr id="8" name="Oval 5"/>
                <p:cNvSpPr>
                  <a:spLocks noChangeArrowheads="1"/>
                </p:cNvSpPr>
                <p:nvPr/>
              </p:nvSpPr>
              <p:spPr bwMode="auto">
                <a:xfrm flipH="1">
                  <a:off x="1422312" y="2518338"/>
                  <a:ext cx="45719" cy="47351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377"/>
                  <a:endParaRPr lang="zh-CN" altLang="en-US">
                    <a:solidFill>
                      <a:prstClr val="black"/>
                    </a:solidFill>
                    <a:latin typeface="Calibri Light"/>
                    <a:ea typeface="微软雅黑"/>
                  </a:endParaRPr>
                </a:p>
              </p:txBody>
            </p:sp>
          </p:grpSp>
        </p:grpSp>
      </p:grpSp>
      <p:grpSp>
        <p:nvGrpSpPr>
          <p:cNvPr id="749" name="Group 748"/>
          <p:cNvGrpSpPr/>
          <p:nvPr/>
        </p:nvGrpSpPr>
        <p:grpSpPr>
          <a:xfrm>
            <a:off x="2253191" y="4347133"/>
            <a:ext cx="3931562" cy="1598586"/>
            <a:chOff x="2343890" y="4195791"/>
            <a:chExt cx="3931562" cy="1598586"/>
          </a:xfrm>
        </p:grpSpPr>
        <p:sp>
          <p:nvSpPr>
            <p:cNvPr id="748" name="Rounded Rectangle 747"/>
            <p:cNvSpPr/>
            <p:nvPr/>
          </p:nvSpPr>
          <p:spPr>
            <a:xfrm>
              <a:off x="2587372" y="4195791"/>
              <a:ext cx="3688080" cy="1598586"/>
            </a:xfrm>
            <a:prstGeom prst="roundRect">
              <a:avLst/>
            </a:prstGeom>
            <a:solidFill>
              <a:srgbClr val="C2EEF9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600" b="1" dirty="0" err="1">
                  <a:solidFill>
                    <a:srgbClr val="0070C0"/>
                  </a:solidFill>
                </a:rPr>
                <a:t>nghển</a:t>
              </a:r>
              <a:r>
                <a:rPr lang="en-US" sz="6600" b="1" dirty="0">
                  <a:solidFill>
                    <a:srgbClr val="0070C0"/>
                  </a:solidFill>
                </a:rPr>
                <a:t> </a:t>
              </a:r>
              <a:r>
                <a:rPr lang="en-US" sz="6600" b="1" dirty="0" err="1">
                  <a:solidFill>
                    <a:srgbClr val="0070C0"/>
                  </a:solidFill>
                </a:rPr>
                <a:t>cổ</a:t>
              </a:r>
              <a:endParaRPr lang="en-US" sz="6600" b="1" dirty="0">
                <a:solidFill>
                  <a:srgbClr val="0070C0"/>
                </a:solidFill>
              </a:endParaRPr>
            </a:p>
          </p:txBody>
        </p:sp>
        <p:grpSp>
          <p:nvGrpSpPr>
            <p:cNvPr id="11" name="组合 33"/>
            <p:cNvGrpSpPr/>
            <p:nvPr/>
          </p:nvGrpSpPr>
          <p:grpSpPr>
            <a:xfrm>
              <a:off x="2343890" y="4321763"/>
              <a:ext cx="462455" cy="462455"/>
              <a:chOff x="1282317" y="2454183"/>
              <a:chExt cx="346841" cy="346841"/>
            </a:xfrm>
          </p:grpSpPr>
          <p:grpSp>
            <p:nvGrpSpPr>
              <p:cNvPr id="12" name="组合 34"/>
              <p:cNvGrpSpPr/>
              <p:nvPr/>
            </p:nvGrpSpPr>
            <p:grpSpPr>
              <a:xfrm>
                <a:off x="1282317" y="2454183"/>
                <a:ext cx="346841" cy="346841"/>
                <a:chOff x="1271753" y="2453562"/>
                <a:chExt cx="346841" cy="346841"/>
              </a:xfrm>
            </p:grpSpPr>
            <p:sp>
              <p:nvSpPr>
                <p:cNvPr id="14" name="椭圆 36"/>
                <p:cNvSpPr/>
                <p:nvPr/>
              </p:nvSpPr>
              <p:spPr>
                <a:xfrm>
                  <a:off x="1271753" y="2453562"/>
                  <a:ext cx="346841" cy="346841"/>
                </a:xfrm>
                <a:prstGeom prst="ellipse">
                  <a:avLst/>
                </a:prstGeom>
                <a:solidFill>
                  <a:srgbClr val="C2EEF9"/>
                </a:solidFill>
                <a:ln>
                  <a:solidFill>
                    <a:srgbClr val="7BCCEE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377"/>
                  <a:endParaRPr lang="zh-CN" altLang="en-US">
                    <a:solidFill>
                      <a:prstClr val="white"/>
                    </a:solidFill>
                    <a:latin typeface="Calibri Light"/>
                    <a:ea typeface="微软雅黑"/>
                  </a:endParaRPr>
                </a:p>
              </p:txBody>
            </p:sp>
            <p:sp>
              <p:nvSpPr>
                <p:cNvPr id="15" name="弧形 37"/>
                <p:cNvSpPr/>
                <p:nvPr/>
              </p:nvSpPr>
              <p:spPr>
                <a:xfrm>
                  <a:off x="1410545" y="2548971"/>
                  <a:ext cx="156021" cy="156021"/>
                </a:xfrm>
                <a:prstGeom prst="arc">
                  <a:avLst>
                    <a:gd name="adj1" fmla="val 16200000"/>
                    <a:gd name="adj2" fmla="val 20666359"/>
                  </a:avLst>
                </a:prstGeom>
                <a:ln w="28575" cap="rnd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 defTabSz="914377"/>
                  <a:endParaRPr lang="zh-CN" altLang="en-US">
                    <a:solidFill>
                      <a:prstClr val="black"/>
                    </a:solidFill>
                    <a:latin typeface="Calibri Light"/>
                    <a:ea typeface="微软雅黑"/>
                  </a:endParaRPr>
                </a:p>
              </p:txBody>
            </p:sp>
          </p:grpSp>
          <p:sp>
            <p:nvSpPr>
              <p:cNvPr id="13" name="Oval 5"/>
              <p:cNvSpPr>
                <a:spLocks noChangeArrowheads="1"/>
              </p:cNvSpPr>
              <p:nvPr/>
            </p:nvSpPr>
            <p:spPr bwMode="auto">
              <a:xfrm flipH="1">
                <a:off x="1422312" y="2518338"/>
                <a:ext cx="45719" cy="47351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</p:grpSp>
      </p:grpSp>
      <p:grpSp>
        <p:nvGrpSpPr>
          <p:cNvPr id="753" name="Group 752"/>
          <p:cNvGrpSpPr/>
          <p:nvPr/>
        </p:nvGrpSpPr>
        <p:grpSpPr>
          <a:xfrm>
            <a:off x="6827206" y="4357715"/>
            <a:ext cx="3974431" cy="1598586"/>
            <a:chOff x="7143467" y="4113492"/>
            <a:chExt cx="3974431" cy="1598586"/>
          </a:xfrm>
        </p:grpSpPr>
        <p:sp>
          <p:nvSpPr>
            <p:cNvPr id="752" name="Rounded Rectangle 751"/>
            <p:cNvSpPr/>
            <p:nvPr/>
          </p:nvSpPr>
          <p:spPr>
            <a:xfrm>
              <a:off x="7429818" y="4113492"/>
              <a:ext cx="3688080" cy="1598586"/>
            </a:xfrm>
            <a:prstGeom prst="roundRect">
              <a:avLst/>
            </a:prstGeom>
            <a:solidFill>
              <a:srgbClr val="60BFB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600" b="1" dirty="0" err="1">
                  <a:solidFill>
                    <a:srgbClr val="002060"/>
                  </a:solidFill>
                </a:rPr>
                <a:t>nghĩ</a:t>
              </a:r>
              <a:r>
                <a:rPr lang="en-US" sz="6600" b="1" dirty="0">
                  <a:solidFill>
                    <a:srgbClr val="002060"/>
                  </a:solidFill>
                </a:rPr>
                <a:t> </a:t>
              </a:r>
              <a:r>
                <a:rPr lang="en-US" sz="6600" b="1" dirty="0" err="1">
                  <a:solidFill>
                    <a:srgbClr val="002060"/>
                  </a:solidFill>
                </a:rPr>
                <a:t>ngợi</a:t>
              </a:r>
              <a:endParaRPr lang="en-US" sz="6600" b="1" dirty="0">
                <a:solidFill>
                  <a:srgbClr val="002060"/>
                </a:solidFill>
              </a:endParaRPr>
            </a:p>
          </p:txBody>
        </p:sp>
        <p:grpSp>
          <p:nvGrpSpPr>
            <p:cNvPr id="16" name="组合 38"/>
            <p:cNvGrpSpPr/>
            <p:nvPr/>
          </p:nvGrpSpPr>
          <p:grpSpPr>
            <a:xfrm>
              <a:off x="7143467" y="4321763"/>
              <a:ext cx="462455" cy="462455"/>
              <a:chOff x="1282317" y="2454183"/>
              <a:chExt cx="346841" cy="346841"/>
            </a:xfrm>
          </p:grpSpPr>
          <p:grpSp>
            <p:nvGrpSpPr>
              <p:cNvPr id="17" name="组合 39"/>
              <p:cNvGrpSpPr/>
              <p:nvPr/>
            </p:nvGrpSpPr>
            <p:grpSpPr>
              <a:xfrm>
                <a:off x="1282317" y="2454183"/>
                <a:ext cx="346841" cy="346841"/>
                <a:chOff x="1271753" y="2453562"/>
                <a:chExt cx="346841" cy="346841"/>
              </a:xfrm>
            </p:grpSpPr>
            <p:sp>
              <p:nvSpPr>
                <p:cNvPr id="19" name="椭圆 41"/>
                <p:cNvSpPr/>
                <p:nvPr/>
              </p:nvSpPr>
              <p:spPr>
                <a:xfrm>
                  <a:off x="1271753" y="2453562"/>
                  <a:ext cx="346841" cy="346841"/>
                </a:xfrm>
                <a:prstGeom prst="ellipse">
                  <a:avLst/>
                </a:prstGeom>
                <a:solidFill>
                  <a:srgbClr val="60BFB4"/>
                </a:solidFill>
                <a:ln>
                  <a:solidFill>
                    <a:srgbClr val="48B2A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377"/>
                  <a:endParaRPr lang="zh-CN" altLang="en-US">
                    <a:solidFill>
                      <a:srgbClr val="002060"/>
                    </a:solidFill>
                    <a:latin typeface="Calibri Light"/>
                    <a:ea typeface="微软雅黑"/>
                  </a:endParaRPr>
                </a:p>
              </p:txBody>
            </p:sp>
            <p:sp>
              <p:nvSpPr>
                <p:cNvPr id="20" name="弧形 42"/>
                <p:cNvSpPr/>
                <p:nvPr/>
              </p:nvSpPr>
              <p:spPr>
                <a:xfrm>
                  <a:off x="1410545" y="2548971"/>
                  <a:ext cx="156021" cy="156021"/>
                </a:xfrm>
                <a:prstGeom prst="arc">
                  <a:avLst>
                    <a:gd name="adj1" fmla="val 16200000"/>
                    <a:gd name="adj2" fmla="val 20666359"/>
                  </a:avLst>
                </a:prstGeom>
                <a:ln w="28575" cap="rnd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 defTabSz="914377"/>
                  <a:endParaRPr lang="zh-CN" altLang="en-US">
                    <a:solidFill>
                      <a:srgbClr val="002060"/>
                    </a:solidFill>
                    <a:latin typeface="Calibri Light"/>
                    <a:ea typeface="微软雅黑"/>
                  </a:endParaRPr>
                </a:p>
              </p:txBody>
            </p:sp>
          </p:grpSp>
          <p:sp>
            <p:nvSpPr>
              <p:cNvPr id="18" name="Oval 5"/>
              <p:cNvSpPr>
                <a:spLocks noChangeArrowheads="1"/>
              </p:cNvSpPr>
              <p:nvPr/>
            </p:nvSpPr>
            <p:spPr bwMode="auto">
              <a:xfrm flipH="1">
                <a:off x="1422312" y="2518338"/>
                <a:ext cx="45719" cy="47351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srgbClr val="002060"/>
                  </a:solidFill>
                  <a:latin typeface="Calibri Light"/>
                  <a:ea typeface="微软雅黑"/>
                </a:endParaRPr>
              </a:p>
            </p:txBody>
          </p:sp>
        </p:grpSp>
      </p:grpSp>
      <p:grpSp>
        <p:nvGrpSpPr>
          <p:cNvPr id="751" name="Group 750"/>
          <p:cNvGrpSpPr/>
          <p:nvPr/>
        </p:nvGrpSpPr>
        <p:grpSpPr>
          <a:xfrm>
            <a:off x="6579587" y="2394335"/>
            <a:ext cx="4545612" cy="1598586"/>
            <a:chOff x="7143467" y="2335658"/>
            <a:chExt cx="4545612" cy="1598586"/>
          </a:xfrm>
        </p:grpSpPr>
        <p:sp>
          <p:nvSpPr>
            <p:cNvPr id="750" name="Rounded Rectangle 749"/>
            <p:cNvSpPr/>
            <p:nvPr/>
          </p:nvSpPr>
          <p:spPr>
            <a:xfrm>
              <a:off x="7432536" y="2335658"/>
              <a:ext cx="4256543" cy="1598586"/>
            </a:xfrm>
            <a:prstGeom prst="roundRect">
              <a:avLst/>
            </a:prstGeom>
            <a:solidFill>
              <a:srgbClr val="FFF7BD"/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600" b="1" dirty="0" err="1">
                  <a:solidFill>
                    <a:schemeClr val="accent2">
                      <a:lumMod val="50000"/>
                    </a:schemeClr>
                  </a:solidFill>
                </a:rPr>
                <a:t>ngắm</a:t>
              </a:r>
              <a:r>
                <a:rPr lang="en-US" sz="6600" b="1" dirty="0">
                  <a:solidFill>
                    <a:schemeClr val="accent2">
                      <a:lumMod val="50000"/>
                    </a:schemeClr>
                  </a:solidFill>
                </a:rPr>
                <a:t> </a:t>
              </a:r>
              <a:r>
                <a:rPr lang="en-US" sz="6600" b="1" dirty="0" err="1">
                  <a:solidFill>
                    <a:schemeClr val="accent2">
                      <a:lumMod val="50000"/>
                    </a:schemeClr>
                  </a:solidFill>
                </a:rPr>
                <a:t>nghía</a:t>
              </a:r>
              <a:endParaRPr lang="en-US" sz="6600" b="1" dirty="0">
                <a:solidFill>
                  <a:schemeClr val="accent2">
                    <a:lumMod val="50000"/>
                  </a:schemeClr>
                </a:solidFill>
              </a:endParaRPr>
            </a:p>
          </p:txBody>
        </p:sp>
        <p:grpSp>
          <p:nvGrpSpPr>
            <p:cNvPr id="21" name="组合 43"/>
            <p:cNvGrpSpPr/>
            <p:nvPr/>
          </p:nvGrpSpPr>
          <p:grpSpPr>
            <a:xfrm>
              <a:off x="7143467" y="2637637"/>
              <a:ext cx="462455" cy="462455"/>
              <a:chOff x="1282317" y="2454183"/>
              <a:chExt cx="346841" cy="346841"/>
            </a:xfrm>
          </p:grpSpPr>
          <p:grpSp>
            <p:nvGrpSpPr>
              <p:cNvPr id="22" name="组合 44"/>
              <p:cNvGrpSpPr/>
              <p:nvPr/>
            </p:nvGrpSpPr>
            <p:grpSpPr>
              <a:xfrm>
                <a:off x="1282317" y="2454183"/>
                <a:ext cx="346841" cy="346841"/>
                <a:chOff x="1271753" y="2453562"/>
                <a:chExt cx="346841" cy="346841"/>
              </a:xfrm>
            </p:grpSpPr>
            <p:sp>
              <p:nvSpPr>
                <p:cNvPr id="24" name="椭圆 46"/>
                <p:cNvSpPr/>
                <p:nvPr/>
              </p:nvSpPr>
              <p:spPr>
                <a:xfrm>
                  <a:off x="1271753" y="2453562"/>
                  <a:ext cx="346841" cy="346841"/>
                </a:xfrm>
                <a:prstGeom prst="ellipse">
                  <a:avLst/>
                </a:prstGeom>
                <a:solidFill>
                  <a:srgbClr val="FFF7BD"/>
                </a:solidFill>
                <a:ln>
                  <a:solidFill>
                    <a:schemeClr val="accent3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377"/>
                  <a:endParaRPr lang="zh-CN" altLang="en-US">
                    <a:solidFill>
                      <a:schemeClr val="accent2">
                        <a:lumMod val="50000"/>
                      </a:schemeClr>
                    </a:solidFill>
                    <a:latin typeface="Calibri Light"/>
                    <a:ea typeface="微软雅黑"/>
                  </a:endParaRPr>
                </a:p>
              </p:txBody>
            </p:sp>
            <p:sp>
              <p:nvSpPr>
                <p:cNvPr id="25" name="弧形 47"/>
                <p:cNvSpPr/>
                <p:nvPr/>
              </p:nvSpPr>
              <p:spPr>
                <a:xfrm>
                  <a:off x="1410545" y="2548971"/>
                  <a:ext cx="156021" cy="156021"/>
                </a:xfrm>
                <a:prstGeom prst="arc">
                  <a:avLst>
                    <a:gd name="adj1" fmla="val 16200000"/>
                    <a:gd name="adj2" fmla="val 20666359"/>
                  </a:avLst>
                </a:prstGeom>
                <a:ln w="28575" cap="rnd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 defTabSz="914377"/>
                  <a:endParaRPr lang="zh-CN" altLang="en-US">
                    <a:solidFill>
                      <a:schemeClr val="accent2">
                        <a:lumMod val="50000"/>
                      </a:schemeClr>
                    </a:solidFill>
                    <a:latin typeface="Calibri Light"/>
                    <a:ea typeface="微软雅黑"/>
                  </a:endParaRPr>
                </a:p>
              </p:txBody>
            </p:sp>
          </p:grpSp>
          <p:sp>
            <p:nvSpPr>
              <p:cNvPr id="23" name="Oval 5"/>
              <p:cNvSpPr>
                <a:spLocks noChangeArrowheads="1"/>
              </p:cNvSpPr>
              <p:nvPr/>
            </p:nvSpPr>
            <p:spPr bwMode="auto">
              <a:xfrm flipH="1">
                <a:off x="1422312" y="2518338"/>
                <a:ext cx="45719" cy="47351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schemeClr val="accent2">
                      <a:lumMod val="50000"/>
                    </a:schemeClr>
                  </a:solidFill>
                  <a:latin typeface="Calibri Light"/>
                  <a:ea typeface="微软雅黑"/>
                </a:endParaRPr>
              </a:p>
            </p:txBody>
          </p:sp>
        </p:grpSp>
      </p:grpSp>
      <p:grpSp>
        <p:nvGrpSpPr>
          <p:cNvPr id="26" name="Group 1707"/>
          <p:cNvGrpSpPr>
            <a:grpSpLocks noChangeAspect="1"/>
          </p:cNvGrpSpPr>
          <p:nvPr/>
        </p:nvGrpSpPr>
        <p:grpSpPr bwMode="auto">
          <a:xfrm>
            <a:off x="268817" y="4912785"/>
            <a:ext cx="2540000" cy="2051051"/>
            <a:chOff x="127" y="2321"/>
            <a:chExt cx="1200" cy="969"/>
          </a:xfrm>
        </p:grpSpPr>
        <p:grpSp>
          <p:nvGrpSpPr>
            <p:cNvPr id="27" name="Group 1908"/>
            <p:cNvGrpSpPr>
              <a:grpSpLocks/>
            </p:cNvGrpSpPr>
            <p:nvPr/>
          </p:nvGrpSpPr>
          <p:grpSpPr bwMode="auto">
            <a:xfrm>
              <a:off x="562" y="2666"/>
              <a:ext cx="765" cy="441"/>
              <a:chOff x="562" y="2666"/>
              <a:chExt cx="765" cy="441"/>
            </a:xfrm>
          </p:grpSpPr>
          <p:sp>
            <p:nvSpPr>
              <p:cNvPr id="546" name="Freeform 1708"/>
              <p:cNvSpPr>
                <a:spLocks/>
              </p:cNvSpPr>
              <p:nvPr/>
            </p:nvSpPr>
            <p:spPr bwMode="auto">
              <a:xfrm>
                <a:off x="562" y="2821"/>
                <a:ext cx="200" cy="286"/>
              </a:xfrm>
              <a:custGeom>
                <a:avLst/>
                <a:gdLst>
                  <a:gd name="T0" fmla="*/ 2 w 84"/>
                  <a:gd name="T1" fmla="*/ 28 h 120"/>
                  <a:gd name="T2" fmla="*/ 1 w 84"/>
                  <a:gd name="T3" fmla="*/ 15 h 120"/>
                  <a:gd name="T4" fmla="*/ 1 w 84"/>
                  <a:gd name="T5" fmla="*/ 6 h 120"/>
                  <a:gd name="T6" fmla="*/ 25 w 84"/>
                  <a:gd name="T7" fmla="*/ 1 h 120"/>
                  <a:gd name="T8" fmla="*/ 54 w 84"/>
                  <a:gd name="T9" fmla="*/ 2 h 120"/>
                  <a:gd name="T10" fmla="*/ 77 w 84"/>
                  <a:gd name="T11" fmla="*/ 2 h 120"/>
                  <a:gd name="T12" fmla="*/ 83 w 84"/>
                  <a:gd name="T13" fmla="*/ 6 h 120"/>
                  <a:gd name="T14" fmla="*/ 83 w 84"/>
                  <a:gd name="T15" fmla="*/ 18 h 120"/>
                  <a:gd name="T16" fmla="*/ 80 w 84"/>
                  <a:gd name="T17" fmla="*/ 56 h 120"/>
                  <a:gd name="T18" fmla="*/ 76 w 84"/>
                  <a:gd name="T19" fmla="*/ 91 h 120"/>
                  <a:gd name="T20" fmla="*/ 73 w 84"/>
                  <a:gd name="T21" fmla="*/ 113 h 120"/>
                  <a:gd name="T22" fmla="*/ 46 w 84"/>
                  <a:gd name="T23" fmla="*/ 115 h 120"/>
                  <a:gd name="T24" fmla="*/ 18 w 84"/>
                  <a:gd name="T25" fmla="*/ 120 h 120"/>
                  <a:gd name="T26" fmla="*/ 22 w 84"/>
                  <a:gd name="T27" fmla="*/ 102 h 120"/>
                  <a:gd name="T28" fmla="*/ 9 w 84"/>
                  <a:gd name="T29" fmla="*/ 94 h 120"/>
                  <a:gd name="T30" fmla="*/ 8 w 84"/>
                  <a:gd name="T31" fmla="*/ 84 h 120"/>
                  <a:gd name="T32" fmla="*/ 16 w 84"/>
                  <a:gd name="T33" fmla="*/ 74 h 120"/>
                  <a:gd name="T34" fmla="*/ 27 w 84"/>
                  <a:gd name="T35" fmla="*/ 51 h 120"/>
                  <a:gd name="T36" fmla="*/ 9 w 84"/>
                  <a:gd name="T37" fmla="*/ 24 h 120"/>
                  <a:gd name="T38" fmla="*/ 4 w 84"/>
                  <a:gd name="T39" fmla="*/ 28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84" h="120">
                    <a:moveTo>
                      <a:pt x="2" y="28"/>
                    </a:moveTo>
                    <a:cubicBezTo>
                      <a:pt x="1" y="25"/>
                      <a:pt x="1" y="19"/>
                      <a:pt x="1" y="15"/>
                    </a:cubicBezTo>
                    <a:cubicBezTo>
                      <a:pt x="1" y="12"/>
                      <a:pt x="0" y="8"/>
                      <a:pt x="1" y="6"/>
                    </a:cubicBezTo>
                    <a:cubicBezTo>
                      <a:pt x="4" y="0"/>
                      <a:pt x="18" y="1"/>
                      <a:pt x="25" y="1"/>
                    </a:cubicBezTo>
                    <a:cubicBezTo>
                      <a:pt x="35" y="1"/>
                      <a:pt x="44" y="1"/>
                      <a:pt x="54" y="2"/>
                    </a:cubicBezTo>
                    <a:cubicBezTo>
                      <a:pt x="61" y="2"/>
                      <a:pt x="69" y="1"/>
                      <a:pt x="77" y="2"/>
                    </a:cubicBezTo>
                    <a:cubicBezTo>
                      <a:pt x="81" y="2"/>
                      <a:pt x="83" y="2"/>
                      <a:pt x="83" y="6"/>
                    </a:cubicBezTo>
                    <a:cubicBezTo>
                      <a:pt x="84" y="10"/>
                      <a:pt x="83" y="14"/>
                      <a:pt x="83" y="18"/>
                    </a:cubicBezTo>
                    <a:cubicBezTo>
                      <a:pt x="83" y="31"/>
                      <a:pt x="81" y="43"/>
                      <a:pt x="80" y="56"/>
                    </a:cubicBezTo>
                    <a:cubicBezTo>
                      <a:pt x="79" y="68"/>
                      <a:pt x="78" y="79"/>
                      <a:pt x="76" y="91"/>
                    </a:cubicBezTo>
                    <a:cubicBezTo>
                      <a:pt x="75" y="98"/>
                      <a:pt x="74" y="105"/>
                      <a:pt x="73" y="113"/>
                    </a:cubicBezTo>
                    <a:cubicBezTo>
                      <a:pt x="64" y="114"/>
                      <a:pt x="55" y="115"/>
                      <a:pt x="46" y="115"/>
                    </a:cubicBezTo>
                    <a:cubicBezTo>
                      <a:pt x="36" y="115"/>
                      <a:pt x="27" y="119"/>
                      <a:pt x="18" y="120"/>
                    </a:cubicBezTo>
                    <a:cubicBezTo>
                      <a:pt x="18" y="114"/>
                      <a:pt x="22" y="108"/>
                      <a:pt x="22" y="102"/>
                    </a:cubicBezTo>
                    <a:cubicBezTo>
                      <a:pt x="22" y="95"/>
                      <a:pt x="15" y="91"/>
                      <a:pt x="9" y="94"/>
                    </a:cubicBezTo>
                    <a:cubicBezTo>
                      <a:pt x="10" y="90"/>
                      <a:pt x="8" y="87"/>
                      <a:pt x="8" y="84"/>
                    </a:cubicBezTo>
                    <a:cubicBezTo>
                      <a:pt x="9" y="81"/>
                      <a:pt x="14" y="77"/>
                      <a:pt x="16" y="74"/>
                    </a:cubicBezTo>
                    <a:cubicBezTo>
                      <a:pt x="20" y="67"/>
                      <a:pt x="25" y="59"/>
                      <a:pt x="27" y="51"/>
                    </a:cubicBezTo>
                    <a:cubicBezTo>
                      <a:pt x="30" y="40"/>
                      <a:pt x="25" y="16"/>
                      <a:pt x="9" y="24"/>
                    </a:cubicBezTo>
                    <a:cubicBezTo>
                      <a:pt x="7" y="25"/>
                      <a:pt x="6" y="27"/>
                      <a:pt x="4" y="28"/>
                    </a:cubicBezTo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47" name="Freeform 1709"/>
              <p:cNvSpPr>
                <a:spLocks/>
              </p:cNvSpPr>
              <p:nvPr/>
            </p:nvSpPr>
            <p:spPr bwMode="auto">
              <a:xfrm>
                <a:off x="1173" y="2747"/>
                <a:ext cx="7" cy="3"/>
              </a:xfrm>
              <a:custGeom>
                <a:avLst/>
                <a:gdLst>
                  <a:gd name="T0" fmla="*/ 0 w 7"/>
                  <a:gd name="T1" fmla="*/ 3 h 3"/>
                  <a:gd name="T2" fmla="*/ 5 w 7"/>
                  <a:gd name="T3" fmla="*/ 3 h 3"/>
                  <a:gd name="T4" fmla="*/ 7 w 7"/>
                  <a:gd name="T5" fmla="*/ 0 h 3"/>
                  <a:gd name="T6" fmla="*/ 0 w 7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3">
                    <a:moveTo>
                      <a:pt x="0" y="3"/>
                    </a:moveTo>
                    <a:lnTo>
                      <a:pt x="5" y="3"/>
                    </a:lnTo>
                    <a:lnTo>
                      <a:pt x="7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48" name="Freeform 1710"/>
              <p:cNvSpPr>
                <a:spLocks/>
              </p:cNvSpPr>
              <p:nvPr/>
            </p:nvSpPr>
            <p:spPr bwMode="auto">
              <a:xfrm>
                <a:off x="1175" y="2735"/>
                <a:ext cx="22" cy="24"/>
              </a:xfrm>
              <a:custGeom>
                <a:avLst/>
                <a:gdLst>
                  <a:gd name="T0" fmla="*/ 5 w 9"/>
                  <a:gd name="T1" fmla="*/ 3 h 10"/>
                  <a:gd name="T2" fmla="*/ 1 w 9"/>
                  <a:gd name="T3" fmla="*/ 3 h 10"/>
                  <a:gd name="T4" fmla="*/ 6 w 9"/>
                  <a:gd name="T5" fmla="*/ 9 h 10"/>
                  <a:gd name="T6" fmla="*/ 2 w 9"/>
                  <a:gd name="T7" fmla="*/ 8 h 10"/>
                  <a:gd name="T8" fmla="*/ 6 w 9"/>
                  <a:gd name="T9" fmla="*/ 7 h 10"/>
                  <a:gd name="T10" fmla="*/ 3 w 9"/>
                  <a:gd name="T11" fmla="*/ 9 h 10"/>
                  <a:gd name="T12" fmla="*/ 6 w 9"/>
                  <a:gd name="T13" fmla="*/ 10 h 10"/>
                  <a:gd name="T14" fmla="*/ 6 w 9"/>
                  <a:gd name="T15" fmla="*/ 9 h 10"/>
                  <a:gd name="T16" fmla="*/ 6 w 9"/>
                  <a:gd name="T17" fmla="*/ 9 h 10"/>
                  <a:gd name="T18" fmla="*/ 7 w 9"/>
                  <a:gd name="T19" fmla="*/ 5 h 10"/>
                  <a:gd name="T20" fmla="*/ 7 w 9"/>
                  <a:gd name="T21" fmla="*/ 5 h 10"/>
                  <a:gd name="T22" fmla="*/ 6 w 9"/>
                  <a:gd name="T23" fmla="*/ 5 h 10"/>
                  <a:gd name="T24" fmla="*/ 4 w 9"/>
                  <a:gd name="T25" fmla="*/ 5 h 10"/>
                  <a:gd name="T26" fmla="*/ 5 w 9"/>
                  <a:gd name="T27" fmla="*/ 3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9" h="10">
                    <a:moveTo>
                      <a:pt x="5" y="3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3" y="7"/>
                      <a:pt x="0" y="6"/>
                      <a:pt x="6" y="9"/>
                    </a:cubicBezTo>
                    <a:cubicBezTo>
                      <a:pt x="9" y="3"/>
                      <a:pt x="0" y="8"/>
                      <a:pt x="2" y="8"/>
                    </a:cubicBezTo>
                    <a:cubicBezTo>
                      <a:pt x="2" y="7"/>
                      <a:pt x="7" y="8"/>
                      <a:pt x="6" y="7"/>
                    </a:cubicBezTo>
                    <a:cubicBezTo>
                      <a:pt x="8" y="9"/>
                      <a:pt x="4" y="7"/>
                      <a:pt x="3" y="9"/>
                    </a:cubicBezTo>
                    <a:cubicBezTo>
                      <a:pt x="5" y="10"/>
                      <a:pt x="5" y="10"/>
                      <a:pt x="6" y="10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7" y="0"/>
                      <a:pt x="7" y="7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5" y="5"/>
                      <a:pt x="4" y="5"/>
                    </a:cubicBezTo>
                    <a:lnTo>
                      <a:pt x="5" y="3"/>
                    </a:ln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49" name="Freeform 1711"/>
              <p:cNvSpPr>
                <a:spLocks/>
              </p:cNvSpPr>
              <p:nvPr/>
            </p:nvSpPr>
            <p:spPr bwMode="auto">
              <a:xfrm>
                <a:off x="1175" y="2743"/>
                <a:ext cx="3" cy="9"/>
              </a:xfrm>
              <a:custGeom>
                <a:avLst/>
                <a:gdLst>
                  <a:gd name="T0" fmla="*/ 0 w 1"/>
                  <a:gd name="T1" fmla="*/ 3 h 4"/>
                  <a:gd name="T2" fmla="*/ 1 w 1"/>
                  <a:gd name="T3" fmla="*/ 2 h 4"/>
                  <a:gd name="T4" fmla="*/ 0 w 1"/>
                  <a:gd name="T5" fmla="*/ 4 h 4"/>
                  <a:gd name="T6" fmla="*/ 0 w 1"/>
                  <a:gd name="T7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4">
                    <a:moveTo>
                      <a:pt x="0" y="3"/>
                    </a:moveTo>
                    <a:cubicBezTo>
                      <a:pt x="0" y="3"/>
                      <a:pt x="1" y="2"/>
                      <a:pt x="1" y="2"/>
                    </a:cubicBezTo>
                    <a:cubicBezTo>
                      <a:pt x="1" y="3"/>
                      <a:pt x="0" y="0"/>
                      <a:pt x="0" y="4"/>
                    </a:cubicBezTo>
                    <a:cubicBezTo>
                      <a:pt x="0" y="4"/>
                      <a:pt x="0" y="4"/>
                      <a:pt x="0" y="3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50" name="Freeform 1712"/>
              <p:cNvSpPr>
                <a:spLocks/>
              </p:cNvSpPr>
              <p:nvPr/>
            </p:nvSpPr>
            <p:spPr bwMode="auto">
              <a:xfrm>
                <a:off x="1180" y="2750"/>
                <a:ext cx="7" cy="4"/>
              </a:xfrm>
              <a:custGeom>
                <a:avLst/>
                <a:gdLst>
                  <a:gd name="T0" fmla="*/ 0 w 3"/>
                  <a:gd name="T1" fmla="*/ 0 h 2"/>
                  <a:gd name="T2" fmla="*/ 0 w 3"/>
                  <a:gd name="T3" fmla="*/ 2 h 2"/>
                  <a:gd name="T4" fmla="*/ 3 w 3"/>
                  <a:gd name="T5" fmla="*/ 0 h 2"/>
                  <a:gd name="T6" fmla="*/ 0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0" y="0"/>
                    </a:moveTo>
                    <a:cubicBezTo>
                      <a:pt x="2" y="1"/>
                      <a:pt x="0" y="2"/>
                      <a:pt x="0" y="2"/>
                    </a:cubicBezTo>
                    <a:cubicBezTo>
                      <a:pt x="3" y="0"/>
                      <a:pt x="3" y="0"/>
                      <a:pt x="3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51" name="Freeform 1713"/>
              <p:cNvSpPr>
                <a:spLocks/>
              </p:cNvSpPr>
              <p:nvPr/>
            </p:nvSpPr>
            <p:spPr bwMode="auto">
              <a:xfrm>
                <a:off x="1180" y="2750"/>
                <a:ext cx="5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52" name="Freeform 1714"/>
              <p:cNvSpPr>
                <a:spLocks/>
              </p:cNvSpPr>
              <p:nvPr/>
            </p:nvSpPr>
            <p:spPr bwMode="auto">
              <a:xfrm>
                <a:off x="1173" y="2735"/>
                <a:ext cx="24" cy="22"/>
              </a:xfrm>
              <a:custGeom>
                <a:avLst/>
                <a:gdLst>
                  <a:gd name="T0" fmla="*/ 0 w 10"/>
                  <a:gd name="T1" fmla="*/ 5 h 9"/>
                  <a:gd name="T2" fmla="*/ 3 w 10"/>
                  <a:gd name="T3" fmla="*/ 6 h 9"/>
                  <a:gd name="T4" fmla="*/ 3 w 10"/>
                  <a:gd name="T5" fmla="*/ 6 h 9"/>
                  <a:gd name="T6" fmla="*/ 6 w 10"/>
                  <a:gd name="T7" fmla="*/ 4 h 9"/>
                  <a:gd name="T8" fmla="*/ 8 w 10"/>
                  <a:gd name="T9" fmla="*/ 8 h 9"/>
                  <a:gd name="T10" fmla="*/ 9 w 10"/>
                  <a:gd name="T11" fmla="*/ 9 h 9"/>
                  <a:gd name="T12" fmla="*/ 9 w 10"/>
                  <a:gd name="T13" fmla="*/ 9 h 9"/>
                  <a:gd name="T14" fmla="*/ 9 w 10"/>
                  <a:gd name="T15" fmla="*/ 4 h 9"/>
                  <a:gd name="T16" fmla="*/ 9 w 10"/>
                  <a:gd name="T17" fmla="*/ 4 h 9"/>
                  <a:gd name="T18" fmla="*/ 7 w 10"/>
                  <a:gd name="T19" fmla="*/ 3 h 9"/>
                  <a:gd name="T20" fmla="*/ 0 w 10"/>
                  <a:gd name="T21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0" h="9">
                    <a:moveTo>
                      <a:pt x="0" y="5"/>
                    </a:moveTo>
                    <a:cubicBezTo>
                      <a:pt x="0" y="6"/>
                      <a:pt x="2" y="6"/>
                      <a:pt x="3" y="6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2" y="5"/>
                      <a:pt x="4" y="4"/>
                      <a:pt x="6" y="4"/>
                    </a:cubicBezTo>
                    <a:cubicBezTo>
                      <a:pt x="7" y="6"/>
                      <a:pt x="10" y="3"/>
                      <a:pt x="8" y="8"/>
                    </a:cubicBezTo>
                    <a:cubicBezTo>
                      <a:pt x="9" y="9"/>
                      <a:pt x="9" y="9"/>
                      <a:pt x="9" y="9"/>
                    </a:cubicBezTo>
                    <a:cubicBezTo>
                      <a:pt x="9" y="9"/>
                      <a:pt x="9" y="9"/>
                      <a:pt x="9" y="9"/>
                    </a:cubicBezTo>
                    <a:cubicBezTo>
                      <a:pt x="9" y="0"/>
                      <a:pt x="9" y="6"/>
                      <a:pt x="9" y="4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4" y="3"/>
                      <a:pt x="1" y="5"/>
                      <a:pt x="0" y="5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53" name="Freeform 1715"/>
              <p:cNvSpPr>
                <a:spLocks/>
              </p:cNvSpPr>
              <p:nvPr/>
            </p:nvSpPr>
            <p:spPr bwMode="auto">
              <a:xfrm>
                <a:off x="1185" y="2750"/>
                <a:ext cx="2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54" name="Rectangle 1716"/>
              <p:cNvSpPr>
                <a:spLocks noChangeArrowheads="1"/>
              </p:cNvSpPr>
              <p:nvPr/>
            </p:nvSpPr>
            <p:spPr bwMode="auto">
              <a:xfrm>
                <a:off x="1189" y="2752"/>
                <a:ext cx="3" cy="1"/>
              </a:xfrm>
              <a:prstGeom prst="rect">
                <a:avLst/>
              </a:pr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55" name="Freeform 1717"/>
              <p:cNvSpPr>
                <a:spLocks/>
              </p:cNvSpPr>
              <p:nvPr/>
            </p:nvSpPr>
            <p:spPr bwMode="auto">
              <a:xfrm>
                <a:off x="1144" y="2735"/>
                <a:ext cx="24" cy="12"/>
              </a:xfrm>
              <a:custGeom>
                <a:avLst/>
                <a:gdLst>
                  <a:gd name="T0" fmla="*/ 3 w 10"/>
                  <a:gd name="T1" fmla="*/ 4 h 5"/>
                  <a:gd name="T2" fmla="*/ 10 w 10"/>
                  <a:gd name="T3" fmla="*/ 4 h 5"/>
                  <a:gd name="T4" fmla="*/ 5 w 10"/>
                  <a:gd name="T5" fmla="*/ 0 h 5"/>
                  <a:gd name="T6" fmla="*/ 2 w 10"/>
                  <a:gd name="T7" fmla="*/ 0 h 5"/>
                  <a:gd name="T8" fmla="*/ 3 w 10"/>
                  <a:gd name="T9" fmla="*/ 4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5">
                    <a:moveTo>
                      <a:pt x="3" y="4"/>
                    </a:moveTo>
                    <a:cubicBezTo>
                      <a:pt x="4" y="2"/>
                      <a:pt x="9" y="5"/>
                      <a:pt x="10" y="4"/>
                    </a:cubicBezTo>
                    <a:cubicBezTo>
                      <a:pt x="7" y="3"/>
                      <a:pt x="4" y="1"/>
                      <a:pt x="5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0" y="1"/>
                      <a:pt x="2" y="3"/>
                      <a:pt x="3" y="4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56" name="Freeform 1718"/>
              <p:cNvSpPr>
                <a:spLocks/>
              </p:cNvSpPr>
              <p:nvPr/>
            </p:nvSpPr>
            <p:spPr bwMode="auto">
              <a:xfrm>
                <a:off x="1135" y="2731"/>
                <a:ext cx="2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57" name="Freeform 1719"/>
              <p:cNvSpPr>
                <a:spLocks/>
              </p:cNvSpPr>
              <p:nvPr/>
            </p:nvSpPr>
            <p:spPr bwMode="auto">
              <a:xfrm>
                <a:off x="1092" y="2723"/>
                <a:ext cx="50" cy="17"/>
              </a:xfrm>
              <a:custGeom>
                <a:avLst/>
                <a:gdLst>
                  <a:gd name="T0" fmla="*/ 0 w 21"/>
                  <a:gd name="T1" fmla="*/ 5 h 7"/>
                  <a:gd name="T2" fmla="*/ 9 w 21"/>
                  <a:gd name="T3" fmla="*/ 3 h 7"/>
                  <a:gd name="T4" fmla="*/ 6 w 21"/>
                  <a:gd name="T5" fmla="*/ 5 h 7"/>
                  <a:gd name="T6" fmla="*/ 14 w 21"/>
                  <a:gd name="T7" fmla="*/ 5 h 7"/>
                  <a:gd name="T8" fmla="*/ 10 w 21"/>
                  <a:gd name="T9" fmla="*/ 6 h 7"/>
                  <a:gd name="T10" fmla="*/ 17 w 21"/>
                  <a:gd name="T11" fmla="*/ 5 h 7"/>
                  <a:gd name="T12" fmla="*/ 21 w 21"/>
                  <a:gd name="T13" fmla="*/ 7 h 7"/>
                  <a:gd name="T14" fmla="*/ 20 w 21"/>
                  <a:gd name="T15" fmla="*/ 4 h 7"/>
                  <a:gd name="T16" fmla="*/ 16 w 21"/>
                  <a:gd name="T17" fmla="*/ 4 h 7"/>
                  <a:gd name="T18" fmla="*/ 18 w 21"/>
                  <a:gd name="T19" fmla="*/ 3 h 7"/>
                  <a:gd name="T20" fmla="*/ 7 w 21"/>
                  <a:gd name="T21" fmla="*/ 1 h 7"/>
                  <a:gd name="T22" fmla="*/ 0 w 21"/>
                  <a:gd name="T23" fmla="*/ 5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1" h="7">
                    <a:moveTo>
                      <a:pt x="0" y="5"/>
                    </a:moveTo>
                    <a:cubicBezTo>
                      <a:pt x="9" y="3"/>
                      <a:pt x="9" y="3"/>
                      <a:pt x="9" y="3"/>
                    </a:cubicBezTo>
                    <a:cubicBezTo>
                      <a:pt x="8" y="4"/>
                      <a:pt x="8" y="5"/>
                      <a:pt x="6" y="5"/>
                    </a:cubicBezTo>
                    <a:cubicBezTo>
                      <a:pt x="10" y="5"/>
                      <a:pt x="11" y="4"/>
                      <a:pt x="14" y="5"/>
                    </a:cubicBezTo>
                    <a:cubicBezTo>
                      <a:pt x="14" y="7"/>
                      <a:pt x="8" y="4"/>
                      <a:pt x="10" y="6"/>
                    </a:cubicBezTo>
                    <a:cubicBezTo>
                      <a:pt x="12" y="6"/>
                      <a:pt x="15" y="7"/>
                      <a:pt x="17" y="5"/>
                    </a:cubicBezTo>
                    <a:cubicBezTo>
                      <a:pt x="21" y="7"/>
                      <a:pt x="21" y="7"/>
                      <a:pt x="21" y="7"/>
                    </a:cubicBezTo>
                    <a:cubicBezTo>
                      <a:pt x="20" y="4"/>
                      <a:pt x="20" y="4"/>
                      <a:pt x="20" y="4"/>
                    </a:cubicBezTo>
                    <a:cubicBezTo>
                      <a:pt x="18" y="4"/>
                      <a:pt x="17" y="6"/>
                      <a:pt x="16" y="4"/>
                    </a:cubicBezTo>
                    <a:cubicBezTo>
                      <a:pt x="16" y="3"/>
                      <a:pt x="17" y="3"/>
                      <a:pt x="18" y="3"/>
                    </a:cubicBezTo>
                    <a:cubicBezTo>
                      <a:pt x="16" y="3"/>
                      <a:pt x="12" y="1"/>
                      <a:pt x="7" y="1"/>
                    </a:cubicBezTo>
                    <a:cubicBezTo>
                      <a:pt x="3" y="0"/>
                      <a:pt x="3" y="4"/>
                      <a:pt x="0" y="5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58" name="Freeform 1720"/>
              <p:cNvSpPr>
                <a:spLocks/>
              </p:cNvSpPr>
              <p:nvPr/>
            </p:nvSpPr>
            <p:spPr bwMode="auto">
              <a:xfrm>
                <a:off x="1092" y="2726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  <a:gd name="T3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59" name="Freeform 1721"/>
              <p:cNvSpPr>
                <a:spLocks/>
              </p:cNvSpPr>
              <p:nvPr/>
            </p:nvSpPr>
            <p:spPr bwMode="auto">
              <a:xfrm>
                <a:off x="1044" y="2719"/>
                <a:ext cx="41" cy="14"/>
              </a:xfrm>
              <a:custGeom>
                <a:avLst/>
                <a:gdLst>
                  <a:gd name="T0" fmla="*/ 10 w 17"/>
                  <a:gd name="T1" fmla="*/ 6 h 6"/>
                  <a:gd name="T2" fmla="*/ 15 w 17"/>
                  <a:gd name="T3" fmla="*/ 5 h 6"/>
                  <a:gd name="T4" fmla="*/ 16 w 17"/>
                  <a:gd name="T5" fmla="*/ 6 h 6"/>
                  <a:gd name="T6" fmla="*/ 17 w 17"/>
                  <a:gd name="T7" fmla="*/ 5 h 6"/>
                  <a:gd name="T8" fmla="*/ 9 w 17"/>
                  <a:gd name="T9" fmla="*/ 5 h 6"/>
                  <a:gd name="T10" fmla="*/ 7 w 17"/>
                  <a:gd name="T11" fmla="*/ 2 h 6"/>
                  <a:gd name="T12" fmla="*/ 11 w 17"/>
                  <a:gd name="T13" fmla="*/ 3 h 6"/>
                  <a:gd name="T14" fmla="*/ 0 w 17"/>
                  <a:gd name="T15" fmla="*/ 2 h 6"/>
                  <a:gd name="T16" fmla="*/ 2 w 17"/>
                  <a:gd name="T17" fmla="*/ 3 h 6"/>
                  <a:gd name="T18" fmla="*/ 0 w 17"/>
                  <a:gd name="T19" fmla="*/ 3 h 6"/>
                  <a:gd name="T20" fmla="*/ 10 w 17"/>
                  <a:gd name="T21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7" h="6">
                    <a:moveTo>
                      <a:pt x="10" y="6"/>
                    </a:moveTo>
                    <a:cubicBezTo>
                      <a:pt x="15" y="5"/>
                      <a:pt x="15" y="5"/>
                      <a:pt x="15" y="5"/>
                    </a:cubicBezTo>
                    <a:cubicBezTo>
                      <a:pt x="16" y="5"/>
                      <a:pt x="16" y="6"/>
                      <a:pt x="16" y="6"/>
                    </a:cubicBezTo>
                    <a:cubicBezTo>
                      <a:pt x="16" y="6"/>
                      <a:pt x="17" y="5"/>
                      <a:pt x="17" y="5"/>
                    </a:cubicBezTo>
                    <a:cubicBezTo>
                      <a:pt x="15" y="2"/>
                      <a:pt x="12" y="5"/>
                      <a:pt x="9" y="5"/>
                    </a:cubicBezTo>
                    <a:cubicBezTo>
                      <a:pt x="3" y="3"/>
                      <a:pt x="10" y="4"/>
                      <a:pt x="7" y="2"/>
                    </a:cubicBezTo>
                    <a:cubicBezTo>
                      <a:pt x="9" y="2"/>
                      <a:pt x="9" y="2"/>
                      <a:pt x="11" y="3"/>
                    </a:cubicBezTo>
                    <a:cubicBezTo>
                      <a:pt x="8" y="0"/>
                      <a:pt x="3" y="2"/>
                      <a:pt x="0" y="2"/>
                    </a:cubicBezTo>
                    <a:cubicBezTo>
                      <a:pt x="1" y="2"/>
                      <a:pt x="1" y="3"/>
                      <a:pt x="2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2" y="5"/>
                      <a:pt x="5" y="6"/>
                      <a:pt x="10" y="6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60" name="Freeform 1722"/>
              <p:cNvSpPr>
                <a:spLocks/>
              </p:cNvSpPr>
              <p:nvPr/>
            </p:nvSpPr>
            <p:spPr bwMode="auto">
              <a:xfrm>
                <a:off x="1082" y="2733"/>
                <a:ext cx="5" cy="2"/>
              </a:xfrm>
              <a:custGeom>
                <a:avLst/>
                <a:gdLst>
                  <a:gd name="T0" fmla="*/ 2 w 2"/>
                  <a:gd name="T1" fmla="*/ 1 h 1"/>
                  <a:gd name="T2" fmla="*/ 0 w 2"/>
                  <a:gd name="T3" fmla="*/ 0 h 1"/>
                  <a:gd name="T4" fmla="*/ 2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1" y="1"/>
                      <a:pt x="0" y="1"/>
                      <a:pt x="0" y="0"/>
                    </a:cubicBezTo>
                    <a:cubicBezTo>
                      <a:pt x="0" y="1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61" name="Freeform 1723"/>
              <p:cNvSpPr>
                <a:spLocks/>
              </p:cNvSpPr>
              <p:nvPr/>
            </p:nvSpPr>
            <p:spPr bwMode="auto">
              <a:xfrm>
                <a:off x="1042" y="2723"/>
                <a:ext cx="2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62" name="Freeform 1724"/>
              <p:cNvSpPr>
                <a:spLocks/>
              </p:cNvSpPr>
              <p:nvPr/>
            </p:nvSpPr>
            <p:spPr bwMode="auto">
              <a:xfrm>
                <a:off x="1040" y="2728"/>
                <a:ext cx="7" cy="3"/>
              </a:xfrm>
              <a:custGeom>
                <a:avLst/>
                <a:gdLst>
                  <a:gd name="T0" fmla="*/ 3 w 3"/>
                  <a:gd name="T1" fmla="*/ 1 h 1"/>
                  <a:gd name="T2" fmla="*/ 0 w 3"/>
                  <a:gd name="T3" fmla="*/ 0 h 1"/>
                  <a:gd name="T4" fmla="*/ 1 w 3"/>
                  <a:gd name="T5" fmla="*/ 1 h 1"/>
                  <a:gd name="T6" fmla="*/ 3 w 3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1">
                    <a:moveTo>
                      <a:pt x="3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2" y="1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63" name="Freeform 1725"/>
              <p:cNvSpPr>
                <a:spLocks/>
              </p:cNvSpPr>
              <p:nvPr/>
            </p:nvSpPr>
            <p:spPr bwMode="auto">
              <a:xfrm>
                <a:off x="821" y="2688"/>
                <a:ext cx="216" cy="45"/>
              </a:xfrm>
              <a:custGeom>
                <a:avLst/>
                <a:gdLst>
                  <a:gd name="T0" fmla="*/ 24 w 91"/>
                  <a:gd name="T1" fmla="*/ 16 h 19"/>
                  <a:gd name="T2" fmla="*/ 20 w 91"/>
                  <a:gd name="T3" fmla="*/ 14 h 19"/>
                  <a:gd name="T4" fmla="*/ 25 w 91"/>
                  <a:gd name="T5" fmla="*/ 14 h 19"/>
                  <a:gd name="T6" fmla="*/ 25 w 91"/>
                  <a:gd name="T7" fmla="*/ 11 h 19"/>
                  <a:gd name="T8" fmla="*/ 16 w 91"/>
                  <a:gd name="T9" fmla="*/ 11 h 19"/>
                  <a:gd name="T10" fmla="*/ 16 w 91"/>
                  <a:gd name="T11" fmla="*/ 10 h 19"/>
                  <a:gd name="T12" fmla="*/ 3 w 91"/>
                  <a:gd name="T13" fmla="*/ 8 h 19"/>
                  <a:gd name="T14" fmla="*/ 15 w 91"/>
                  <a:gd name="T15" fmla="*/ 10 h 19"/>
                  <a:gd name="T16" fmla="*/ 63 w 91"/>
                  <a:gd name="T17" fmla="*/ 16 h 19"/>
                  <a:gd name="T18" fmla="*/ 65 w 91"/>
                  <a:gd name="T19" fmla="*/ 14 h 19"/>
                  <a:gd name="T20" fmla="*/ 69 w 91"/>
                  <a:gd name="T21" fmla="*/ 15 h 19"/>
                  <a:gd name="T22" fmla="*/ 66 w 91"/>
                  <a:gd name="T23" fmla="*/ 15 h 19"/>
                  <a:gd name="T24" fmla="*/ 79 w 91"/>
                  <a:gd name="T25" fmla="*/ 17 h 19"/>
                  <a:gd name="T26" fmla="*/ 80 w 91"/>
                  <a:gd name="T27" fmla="*/ 14 h 19"/>
                  <a:gd name="T28" fmla="*/ 86 w 91"/>
                  <a:gd name="T29" fmla="*/ 18 h 19"/>
                  <a:gd name="T30" fmla="*/ 90 w 91"/>
                  <a:gd name="T31" fmla="*/ 16 h 19"/>
                  <a:gd name="T32" fmla="*/ 86 w 91"/>
                  <a:gd name="T33" fmla="*/ 14 h 19"/>
                  <a:gd name="T34" fmla="*/ 89 w 91"/>
                  <a:gd name="T35" fmla="*/ 14 h 19"/>
                  <a:gd name="T36" fmla="*/ 58 w 91"/>
                  <a:gd name="T37" fmla="*/ 14 h 19"/>
                  <a:gd name="T38" fmla="*/ 59 w 91"/>
                  <a:gd name="T39" fmla="*/ 12 h 19"/>
                  <a:gd name="T40" fmla="*/ 40 w 91"/>
                  <a:gd name="T41" fmla="*/ 9 h 19"/>
                  <a:gd name="T42" fmla="*/ 33 w 91"/>
                  <a:gd name="T43" fmla="*/ 11 h 19"/>
                  <a:gd name="T44" fmla="*/ 29 w 91"/>
                  <a:gd name="T45" fmla="*/ 9 h 19"/>
                  <a:gd name="T46" fmla="*/ 29 w 91"/>
                  <a:gd name="T47" fmla="*/ 10 h 19"/>
                  <a:gd name="T48" fmla="*/ 23 w 91"/>
                  <a:gd name="T49" fmla="*/ 8 h 19"/>
                  <a:gd name="T50" fmla="*/ 22 w 91"/>
                  <a:gd name="T51" fmla="*/ 11 h 19"/>
                  <a:gd name="T52" fmla="*/ 11 w 91"/>
                  <a:gd name="T53" fmla="*/ 5 h 19"/>
                  <a:gd name="T54" fmla="*/ 12 w 91"/>
                  <a:gd name="T55" fmla="*/ 7 h 19"/>
                  <a:gd name="T56" fmla="*/ 10 w 91"/>
                  <a:gd name="T57" fmla="*/ 7 h 19"/>
                  <a:gd name="T58" fmla="*/ 8 w 91"/>
                  <a:gd name="T59" fmla="*/ 5 h 19"/>
                  <a:gd name="T60" fmla="*/ 3 w 91"/>
                  <a:gd name="T61" fmla="*/ 5 h 19"/>
                  <a:gd name="T62" fmla="*/ 2 w 91"/>
                  <a:gd name="T63" fmla="*/ 5 h 19"/>
                  <a:gd name="T64" fmla="*/ 1 w 91"/>
                  <a:gd name="T65" fmla="*/ 5 h 19"/>
                  <a:gd name="T66" fmla="*/ 1 w 91"/>
                  <a:gd name="T67" fmla="*/ 5 h 19"/>
                  <a:gd name="T68" fmla="*/ 1 w 91"/>
                  <a:gd name="T69" fmla="*/ 5 h 19"/>
                  <a:gd name="T70" fmla="*/ 1 w 91"/>
                  <a:gd name="T71" fmla="*/ 5 h 19"/>
                  <a:gd name="T72" fmla="*/ 1 w 91"/>
                  <a:gd name="T73" fmla="*/ 5 h 19"/>
                  <a:gd name="T74" fmla="*/ 1 w 91"/>
                  <a:gd name="T75" fmla="*/ 5 h 19"/>
                  <a:gd name="T76" fmla="*/ 0 w 91"/>
                  <a:gd name="T77" fmla="*/ 11 h 19"/>
                  <a:gd name="T78" fmla="*/ 0 w 91"/>
                  <a:gd name="T79" fmla="*/ 11 h 19"/>
                  <a:gd name="T80" fmla="*/ 1 w 91"/>
                  <a:gd name="T81" fmla="*/ 11 h 19"/>
                  <a:gd name="T82" fmla="*/ 1 w 91"/>
                  <a:gd name="T83" fmla="*/ 11 h 19"/>
                  <a:gd name="T84" fmla="*/ 3 w 91"/>
                  <a:gd name="T85" fmla="*/ 11 h 19"/>
                  <a:gd name="T86" fmla="*/ 2 w 91"/>
                  <a:gd name="T87" fmla="*/ 10 h 19"/>
                  <a:gd name="T88" fmla="*/ 14 w 91"/>
                  <a:gd name="T89" fmla="*/ 12 h 19"/>
                  <a:gd name="T90" fmla="*/ 8 w 91"/>
                  <a:gd name="T91" fmla="*/ 14 h 19"/>
                  <a:gd name="T92" fmla="*/ 11 w 91"/>
                  <a:gd name="T93" fmla="*/ 15 h 19"/>
                  <a:gd name="T94" fmla="*/ 19 w 91"/>
                  <a:gd name="T95" fmla="*/ 13 h 19"/>
                  <a:gd name="T96" fmla="*/ 24 w 91"/>
                  <a:gd name="T97" fmla="*/ 16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91" h="19">
                    <a:moveTo>
                      <a:pt x="24" y="16"/>
                    </a:moveTo>
                    <a:cubicBezTo>
                      <a:pt x="24" y="15"/>
                      <a:pt x="23" y="15"/>
                      <a:pt x="20" y="14"/>
                    </a:cubicBezTo>
                    <a:cubicBezTo>
                      <a:pt x="21" y="13"/>
                      <a:pt x="24" y="14"/>
                      <a:pt x="25" y="14"/>
                    </a:cubicBezTo>
                    <a:cubicBezTo>
                      <a:pt x="22" y="13"/>
                      <a:pt x="26" y="12"/>
                      <a:pt x="25" y="11"/>
                    </a:cubicBezTo>
                    <a:cubicBezTo>
                      <a:pt x="21" y="11"/>
                      <a:pt x="20" y="12"/>
                      <a:pt x="16" y="11"/>
                    </a:cubicBezTo>
                    <a:cubicBezTo>
                      <a:pt x="16" y="11"/>
                      <a:pt x="16" y="10"/>
                      <a:pt x="16" y="10"/>
                    </a:cubicBezTo>
                    <a:cubicBezTo>
                      <a:pt x="13" y="10"/>
                      <a:pt x="0" y="11"/>
                      <a:pt x="3" y="8"/>
                    </a:cubicBezTo>
                    <a:cubicBezTo>
                      <a:pt x="7" y="9"/>
                      <a:pt x="10" y="9"/>
                      <a:pt x="15" y="10"/>
                    </a:cubicBezTo>
                    <a:cubicBezTo>
                      <a:pt x="30" y="12"/>
                      <a:pt x="46" y="13"/>
                      <a:pt x="63" y="16"/>
                    </a:cubicBezTo>
                    <a:cubicBezTo>
                      <a:pt x="65" y="14"/>
                      <a:pt x="65" y="14"/>
                      <a:pt x="65" y="14"/>
                    </a:cubicBezTo>
                    <a:cubicBezTo>
                      <a:pt x="66" y="15"/>
                      <a:pt x="69" y="14"/>
                      <a:pt x="69" y="15"/>
                    </a:cubicBezTo>
                    <a:cubicBezTo>
                      <a:pt x="68" y="15"/>
                      <a:pt x="67" y="15"/>
                      <a:pt x="66" y="15"/>
                    </a:cubicBezTo>
                    <a:cubicBezTo>
                      <a:pt x="69" y="17"/>
                      <a:pt x="75" y="16"/>
                      <a:pt x="79" y="17"/>
                    </a:cubicBezTo>
                    <a:cubicBezTo>
                      <a:pt x="79" y="17"/>
                      <a:pt x="78" y="15"/>
                      <a:pt x="80" y="14"/>
                    </a:cubicBezTo>
                    <a:cubicBezTo>
                      <a:pt x="79" y="17"/>
                      <a:pt x="85" y="15"/>
                      <a:pt x="86" y="18"/>
                    </a:cubicBezTo>
                    <a:cubicBezTo>
                      <a:pt x="90" y="19"/>
                      <a:pt x="86" y="16"/>
                      <a:pt x="90" y="16"/>
                    </a:cubicBezTo>
                    <a:cubicBezTo>
                      <a:pt x="91" y="15"/>
                      <a:pt x="86" y="15"/>
                      <a:pt x="86" y="14"/>
                    </a:cubicBezTo>
                    <a:cubicBezTo>
                      <a:pt x="87" y="13"/>
                      <a:pt x="89" y="15"/>
                      <a:pt x="89" y="14"/>
                    </a:cubicBezTo>
                    <a:cubicBezTo>
                      <a:pt x="82" y="12"/>
                      <a:pt x="69" y="14"/>
                      <a:pt x="58" y="14"/>
                    </a:cubicBezTo>
                    <a:cubicBezTo>
                      <a:pt x="59" y="12"/>
                      <a:pt x="59" y="12"/>
                      <a:pt x="59" y="12"/>
                    </a:cubicBezTo>
                    <a:cubicBezTo>
                      <a:pt x="54" y="13"/>
                      <a:pt x="45" y="12"/>
                      <a:pt x="40" y="9"/>
                    </a:cubicBezTo>
                    <a:cubicBezTo>
                      <a:pt x="41" y="11"/>
                      <a:pt x="32" y="8"/>
                      <a:pt x="33" y="11"/>
                    </a:cubicBezTo>
                    <a:cubicBezTo>
                      <a:pt x="32" y="10"/>
                      <a:pt x="31" y="10"/>
                      <a:pt x="29" y="9"/>
                    </a:cubicBezTo>
                    <a:cubicBezTo>
                      <a:pt x="29" y="10"/>
                      <a:pt x="29" y="10"/>
                      <a:pt x="29" y="10"/>
                    </a:cubicBezTo>
                    <a:cubicBezTo>
                      <a:pt x="26" y="10"/>
                      <a:pt x="26" y="9"/>
                      <a:pt x="23" y="8"/>
                    </a:cubicBezTo>
                    <a:cubicBezTo>
                      <a:pt x="25" y="10"/>
                      <a:pt x="23" y="10"/>
                      <a:pt x="22" y="11"/>
                    </a:cubicBezTo>
                    <a:cubicBezTo>
                      <a:pt x="18" y="9"/>
                      <a:pt x="14" y="7"/>
                      <a:pt x="11" y="5"/>
                    </a:cubicBezTo>
                    <a:cubicBezTo>
                      <a:pt x="11" y="5"/>
                      <a:pt x="11" y="6"/>
                      <a:pt x="12" y="7"/>
                    </a:cubicBezTo>
                    <a:cubicBezTo>
                      <a:pt x="10" y="6"/>
                      <a:pt x="10" y="7"/>
                      <a:pt x="10" y="7"/>
                    </a:cubicBezTo>
                    <a:cubicBezTo>
                      <a:pt x="8" y="7"/>
                      <a:pt x="8" y="5"/>
                      <a:pt x="8" y="5"/>
                    </a:cubicBezTo>
                    <a:cubicBezTo>
                      <a:pt x="6" y="4"/>
                      <a:pt x="4" y="4"/>
                      <a:pt x="3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8"/>
                      <a:pt x="1" y="0"/>
                      <a:pt x="0" y="11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1" y="11"/>
                      <a:pt x="2" y="11"/>
                      <a:pt x="3" y="11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6" y="10"/>
                      <a:pt x="9" y="12"/>
                      <a:pt x="14" y="12"/>
                    </a:cubicBezTo>
                    <a:cubicBezTo>
                      <a:pt x="16" y="14"/>
                      <a:pt x="10" y="13"/>
                      <a:pt x="8" y="14"/>
                    </a:cubicBezTo>
                    <a:cubicBezTo>
                      <a:pt x="9" y="14"/>
                      <a:pt x="11" y="15"/>
                      <a:pt x="11" y="15"/>
                    </a:cubicBezTo>
                    <a:cubicBezTo>
                      <a:pt x="13" y="15"/>
                      <a:pt x="17" y="14"/>
                      <a:pt x="19" y="13"/>
                    </a:cubicBezTo>
                    <a:cubicBezTo>
                      <a:pt x="17" y="15"/>
                      <a:pt x="22" y="16"/>
                      <a:pt x="24" y="16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64" name="Freeform 1726"/>
              <p:cNvSpPr>
                <a:spLocks/>
              </p:cNvSpPr>
              <p:nvPr/>
            </p:nvSpPr>
            <p:spPr bwMode="auto">
              <a:xfrm>
                <a:off x="845" y="2723"/>
                <a:ext cx="2" cy="3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1 h 1"/>
                  <a:gd name="T6" fmla="*/ 1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1" y="0"/>
                      <a:pt x="0" y="1"/>
                      <a:pt x="0" y="1"/>
                    </a:cubicBezTo>
                    <a:cubicBezTo>
                      <a:pt x="0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65" name="Freeform 1727"/>
              <p:cNvSpPr>
                <a:spLocks/>
              </p:cNvSpPr>
              <p:nvPr/>
            </p:nvSpPr>
            <p:spPr bwMode="auto">
              <a:xfrm>
                <a:off x="878" y="2726"/>
                <a:ext cx="2" cy="0"/>
              </a:xfrm>
              <a:custGeom>
                <a:avLst/>
                <a:gdLst>
                  <a:gd name="T0" fmla="*/ 0 w 1"/>
                  <a:gd name="T1" fmla="*/ 0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66" name="Freeform 1728"/>
              <p:cNvSpPr>
                <a:spLocks/>
              </p:cNvSpPr>
              <p:nvPr/>
            </p:nvSpPr>
            <p:spPr bwMode="auto">
              <a:xfrm>
                <a:off x="826" y="2707"/>
                <a:ext cx="2" cy="0"/>
              </a:xfrm>
              <a:custGeom>
                <a:avLst/>
                <a:gdLst>
                  <a:gd name="T0" fmla="*/ 2 w 2"/>
                  <a:gd name="T1" fmla="*/ 2 w 2"/>
                  <a:gd name="T2" fmla="*/ 0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67" name="Freeform 1729"/>
              <p:cNvSpPr>
                <a:spLocks/>
              </p:cNvSpPr>
              <p:nvPr/>
            </p:nvSpPr>
            <p:spPr bwMode="auto">
              <a:xfrm>
                <a:off x="840" y="2695"/>
                <a:ext cx="7" cy="5"/>
              </a:xfrm>
              <a:custGeom>
                <a:avLst/>
                <a:gdLst>
                  <a:gd name="T0" fmla="*/ 0 w 3"/>
                  <a:gd name="T1" fmla="*/ 0 h 2"/>
                  <a:gd name="T2" fmla="*/ 3 w 3"/>
                  <a:gd name="T3" fmla="*/ 2 h 2"/>
                  <a:gd name="T4" fmla="*/ 0 w 3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2">
                    <a:moveTo>
                      <a:pt x="0" y="0"/>
                    </a:moveTo>
                    <a:cubicBezTo>
                      <a:pt x="1" y="1"/>
                      <a:pt x="2" y="1"/>
                      <a:pt x="3" y="2"/>
                    </a:cubicBezTo>
                    <a:cubicBezTo>
                      <a:pt x="3" y="1"/>
                      <a:pt x="3" y="1"/>
                      <a:pt x="0" y="0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68" name="Freeform 1730"/>
              <p:cNvSpPr>
                <a:spLocks/>
              </p:cNvSpPr>
              <p:nvPr/>
            </p:nvSpPr>
            <p:spPr bwMode="auto">
              <a:xfrm>
                <a:off x="899" y="2707"/>
                <a:ext cx="8" cy="2"/>
              </a:xfrm>
              <a:custGeom>
                <a:avLst/>
                <a:gdLst>
                  <a:gd name="T0" fmla="*/ 2 w 3"/>
                  <a:gd name="T1" fmla="*/ 1 h 1"/>
                  <a:gd name="T2" fmla="*/ 3 w 3"/>
                  <a:gd name="T3" fmla="*/ 0 h 1"/>
                  <a:gd name="T4" fmla="*/ 2 w 3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1">
                    <a:moveTo>
                      <a:pt x="2" y="1"/>
                    </a:moveTo>
                    <a:cubicBezTo>
                      <a:pt x="3" y="1"/>
                      <a:pt x="2" y="0"/>
                      <a:pt x="3" y="0"/>
                    </a:cubicBezTo>
                    <a:cubicBezTo>
                      <a:pt x="1" y="0"/>
                      <a:pt x="0" y="0"/>
                      <a:pt x="2" y="1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69" name="Freeform 1731"/>
              <p:cNvSpPr>
                <a:spLocks/>
              </p:cNvSpPr>
              <p:nvPr/>
            </p:nvSpPr>
            <p:spPr bwMode="auto">
              <a:xfrm>
                <a:off x="859" y="2726"/>
                <a:ext cx="12" cy="0"/>
              </a:xfrm>
              <a:custGeom>
                <a:avLst/>
                <a:gdLst>
                  <a:gd name="T0" fmla="*/ 0 w 12"/>
                  <a:gd name="T1" fmla="*/ 10 w 12"/>
                  <a:gd name="T2" fmla="*/ 12 w 12"/>
                  <a:gd name="T3" fmla="*/ 0 w 1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2">
                    <a:moveTo>
                      <a:pt x="0" y="0"/>
                    </a:moveTo>
                    <a:lnTo>
                      <a:pt x="10" y="0"/>
                    </a:lnTo>
                    <a:lnTo>
                      <a:pt x="1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70" name="Freeform 1732"/>
              <p:cNvSpPr>
                <a:spLocks/>
              </p:cNvSpPr>
              <p:nvPr/>
            </p:nvSpPr>
            <p:spPr bwMode="auto">
              <a:xfrm>
                <a:off x="888" y="2716"/>
                <a:ext cx="149" cy="27"/>
              </a:xfrm>
              <a:custGeom>
                <a:avLst/>
                <a:gdLst>
                  <a:gd name="T0" fmla="*/ 59 w 63"/>
                  <a:gd name="T1" fmla="*/ 6 h 11"/>
                  <a:gd name="T2" fmla="*/ 48 w 63"/>
                  <a:gd name="T3" fmla="*/ 4 h 11"/>
                  <a:gd name="T4" fmla="*/ 40 w 63"/>
                  <a:gd name="T5" fmla="*/ 7 h 11"/>
                  <a:gd name="T6" fmla="*/ 41 w 63"/>
                  <a:gd name="T7" fmla="*/ 4 h 11"/>
                  <a:gd name="T8" fmla="*/ 20 w 63"/>
                  <a:gd name="T9" fmla="*/ 4 h 11"/>
                  <a:gd name="T10" fmla="*/ 20 w 63"/>
                  <a:gd name="T11" fmla="*/ 2 h 11"/>
                  <a:gd name="T12" fmla="*/ 12 w 63"/>
                  <a:gd name="T13" fmla="*/ 5 h 11"/>
                  <a:gd name="T14" fmla="*/ 12 w 63"/>
                  <a:gd name="T15" fmla="*/ 1 h 11"/>
                  <a:gd name="T16" fmla="*/ 13 w 63"/>
                  <a:gd name="T17" fmla="*/ 1 h 11"/>
                  <a:gd name="T18" fmla="*/ 1 w 63"/>
                  <a:gd name="T19" fmla="*/ 0 h 11"/>
                  <a:gd name="T20" fmla="*/ 0 w 63"/>
                  <a:gd name="T21" fmla="*/ 2 h 11"/>
                  <a:gd name="T22" fmla="*/ 0 w 63"/>
                  <a:gd name="T23" fmla="*/ 4 h 11"/>
                  <a:gd name="T24" fmla="*/ 8 w 63"/>
                  <a:gd name="T25" fmla="*/ 4 h 11"/>
                  <a:gd name="T26" fmla="*/ 8 w 63"/>
                  <a:gd name="T27" fmla="*/ 5 h 11"/>
                  <a:gd name="T28" fmla="*/ 11 w 63"/>
                  <a:gd name="T29" fmla="*/ 5 h 11"/>
                  <a:gd name="T30" fmla="*/ 12 w 63"/>
                  <a:gd name="T31" fmla="*/ 6 h 11"/>
                  <a:gd name="T32" fmla="*/ 17 w 63"/>
                  <a:gd name="T33" fmla="*/ 6 h 11"/>
                  <a:gd name="T34" fmla="*/ 17 w 63"/>
                  <a:gd name="T35" fmla="*/ 6 h 11"/>
                  <a:gd name="T36" fmla="*/ 21 w 63"/>
                  <a:gd name="T37" fmla="*/ 5 h 11"/>
                  <a:gd name="T38" fmla="*/ 23 w 63"/>
                  <a:gd name="T39" fmla="*/ 7 h 11"/>
                  <a:gd name="T40" fmla="*/ 22 w 63"/>
                  <a:gd name="T41" fmla="*/ 5 h 11"/>
                  <a:gd name="T42" fmla="*/ 36 w 63"/>
                  <a:gd name="T43" fmla="*/ 9 h 11"/>
                  <a:gd name="T44" fmla="*/ 37 w 63"/>
                  <a:gd name="T45" fmla="*/ 8 h 11"/>
                  <a:gd name="T46" fmla="*/ 30 w 63"/>
                  <a:gd name="T47" fmla="*/ 8 h 11"/>
                  <a:gd name="T48" fmla="*/ 32 w 63"/>
                  <a:gd name="T49" fmla="*/ 5 h 11"/>
                  <a:gd name="T50" fmla="*/ 39 w 63"/>
                  <a:gd name="T51" fmla="*/ 8 h 11"/>
                  <a:gd name="T52" fmla="*/ 49 w 63"/>
                  <a:gd name="T53" fmla="*/ 9 h 11"/>
                  <a:gd name="T54" fmla="*/ 49 w 63"/>
                  <a:gd name="T55" fmla="*/ 9 h 11"/>
                  <a:gd name="T56" fmla="*/ 56 w 63"/>
                  <a:gd name="T57" fmla="*/ 9 h 11"/>
                  <a:gd name="T58" fmla="*/ 54 w 63"/>
                  <a:gd name="T59" fmla="*/ 9 h 11"/>
                  <a:gd name="T60" fmla="*/ 57 w 63"/>
                  <a:gd name="T61" fmla="*/ 8 h 11"/>
                  <a:gd name="T62" fmla="*/ 57 w 63"/>
                  <a:gd name="T63" fmla="*/ 9 h 11"/>
                  <a:gd name="T64" fmla="*/ 63 w 63"/>
                  <a:gd name="T65" fmla="*/ 7 h 11"/>
                  <a:gd name="T66" fmla="*/ 56 w 63"/>
                  <a:gd name="T67" fmla="*/ 8 h 11"/>
                  <a:gd name="T68" fmla="*/ 59 w 63"/>
                  <a:gd name="T69" fmla="*/ 6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63" h="11">
                    <a:moveTo>
                      <a:pt x="59" y="6"/>
                    </a:moveTo>
                    <a:cubicBezTo>
                      <a:pt x="56" y="5"/>
                      <a:pt x="52" y="5"/>
                      <a:pt x="48" y="4"/>
                    </a:cubicBezTo>
                    <a:cubicBezTo>
                      <a:pt x="41" y="4"/>
                      <a:pt x="47" y="7"/>
                      <a:pt x="40" y="7"/>
                    </a:cubicBezTo>
                    <a:cubicBezTo>
                      <a:pt x="41" y="4"/>
                      <a:pt x="41" y="4"/>
                      <a:pt x="41" y="4"/>
                    </a:cubicBezTo>
                    <a:cubicBezTo>
                      <a:pt x="35" y="3"/>
                      <a:pt x="26" y="2"/>
                      <a:pt x="20" y="4"/>
                    </a:cubicBezTo>
                    <a:cubicBezTo>
                      <a:pt x="19" y="3"/>
                      <a:pt x="18" y="3"/>
                      <a:pt x="20" y="2"/>
                    </a:cubicBezTo>
                    <a:cubicBezTo>
                      <a:pt x="16" y="2"/>
                      <a:pt x="17" y="6"/>
                      <a:pt x="12" y="5"/>
                    </a:cubicBezTo>
                    <a:cubicBezTo>
                      <a:pt x="17" y="3"/>
                      <a:pt x="10" y="3"/>
                      <a:pt x="12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9" y="1"/>
                      <a:pt x="4" y="1"/>
                      <a:pt x="1" y="0"/>
                    </a:cubicBezTo>
                    <a:cubicBezTo>
                      <a:pt x="1" y="1"/>
                      <a:pt x="3" y="3"/>
                      <a:pt x="0" y="2"/>
                    </a:cubicBezTo>
                    <a:cubicBezTo>
                      <a:pt x="1" y="3"/>
                      <a:pt x="1" y="3"/>
                      <a:pt x="0" y="4"/>
                    </a:cubicBezTo>
                    <a:cubicBezTo>
                      <a:pt x="4" y="4"/>
                      <a:pt x="6" y="5"/>
                      <a:pt x="8" y="4"/>
                    </a:cubicBezTo>
                    <a:cubicBezTo>
                      <a:pt x="10" y="5"/>
                      <a:pt x="7" y="4"/>
                      <a:pt x="8" y="5"/>
                    </a:cubicBezTo>
                    <a:cubicBezTo>
                      <a:pt x="11" y="5"/>
                      <a:pt x="11" y="5"/>
                      <a:pt x="11" y="5"/>
                    </a:cubicBezTo>
                    <a:cubicBezTo>
                      <a:pt x="13" y="5"/>
                      <a:pt x="9" y="5"/>
                      <a:pt x="12" y="6"/>
                    </a:cubicBezTo>
                    <a:cubicBezTo>
                      <a:pt x="12" y="6"/>
                      <a:pt x="15" y="5"/>
                      <a:pt x="17" y="6"/>
                    </a:cubicBezTo>
                    <a:cubicBezTo>
                      <a:pt x="17" y="6"/>
                      <a:pt x="17" y="6"/>
                      <a:pt x="17" y="6"/>
                    </a:cubicBezTo>
                    <a:cubicBezTo>
                      <a:pt x="19" y="6"/>
                      <a:pt x="21" y="6"/>
                      <a:pt x="21" y="5"/>
                    </a:cubicBezTo>
                    <a:cubicBezTo>
                      <a:pt x="23" y="7"/>
                      <a:pt x="23" y="7"/>
                      <a:pt x="23" y="7"/>
                    </a:cubicBezTo>
                    <a:cubicBezTo>
                      <a:pt x="22" y="5"/>
                      <a:pt x="22" y="5"/>
                      <a:pt x="22" y="5"/>
                    </a:cubicBezTo>
                    <a:cubicBezTo>
                      <a:pt x="27" y="6"/>
                      <a:pt x="29" y="9"/>
                      <a:pt x="36" y="9"/>
                    </a:cubicBezTo>
                    <a:cubicBezTo>
                      <a:pt x="34" y="8"/>
                      <a:pt x="36" y="8"/>
                      <a:pt x="37" y="8"/>
                    </a:cubicBezTo>
                    <a:cubicBezTo>
                      <a:pt x="34" y="7"/>
                      <a:pt x="33" y="8"/>
                      <a:pt x="30" y="8"/>
                    </a:cubicBezTo>
                    <a:cubicBezTo>
                      <a:pt x="30" y="7"/>
                      <a:pt x="35" y="6"/>
                      <a:pt x="32" y="5"/>
                    </a:cubicBezTo>
                    <a:cubicBezTo>
                      <a:pt x="35" y="7"/>
                      <a:pt x="38" y="5"/>
                      <a:pt x="39" y="8"/>
                    </a:cubicBezTo>
                    <a:cubicBezTo>
                      <a:pt x="44" y="9"/>
                      <a:pt x="45" y="8"/>
                      <a:pt x="49" y="9"/>
                    </a:cubicBezTo>
                    <a:cubicBezTo>
                      <a:pt x="49" y="9"/>
                      <a:pt x="49" y="9"/>
                      <a:pt x="49" y="9"/>
                    </a:cubicBezTo>
                    <a:cubicBezTo>
                      <a:pt x="50" y="8"/>
                      <a:pt x="53" y="11"/>
                      <a:pt x="56" y="9"/>
                    </a:cubicBezTo>
                    <a:cubicBezTo>
                      <a:pt x="54" y="9"/>
                      <a:pt x="54" y="9"/>
                      <a:pt x="54" y="9"/>
                    </a:cubicBezTo>
                    <a:cubicBezTo>
                      <a:pt x="54" y="8"/>
                      <a:pt x="55" y="8"/>
                      <a:pt x="57" y="8"/>
                    </a:cubicBezTo>
                    <a:cubicBezTo>
                      <a:pt x="56" y="8"/>
                      <a:pt x="56" y="8"/>
                      <a:pt x="57" y="9"/>
                    </a:cubicBezTo>
                    <a:cubicBezTo>
                      <a:pt x="57" y="7"/>
                      <a:pt x="62" y="8"/>
                      <a:pt x="63" y="7"/>
                    </a:cubicBezTo>
                    <a:cubicBezTo>
                      <a:pt x="61" y="7"/>
                      <a:pt x="58" y="8"/>
                      <a:pt x="56" y="8"/>
                    </a:cubicBezTo>
                    <a:cubicBezTo>
                      <a:pt x="57" y="7"/>
                      <a:pt x="57" y="6"/>
                      <a:pt x="59" y="6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71" name="Freeform 1733"/>
              <p:cNvSpPr>
                <a:spLocks/>
              </p:cNvSpPr>
              <p:nvPr/>
            </p:nvSpPr>
            <p:spPr bwMode="auto">
              <a:xfrm>
                <a:off x="923" y="2731"/>
                <a:ext cx="5" cy="0"/>
              </a:xfrm>
              <a:custGeom>
                <a:avLst/>
                <a:gdLst>
                  <a:gd name="T0" fmla="*/ 0 w 2"/>
                  <a:gd name="T1" fmla="*/ 2 w 2"/>
                  <a:gd name="T2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72" name="Freeform 1734"/>
              <p:cNvSpPr>
                <a:spLocks/>
              </p:cNvSpPr>
              <p:nvPr/>
            </p:nvSpPr>
            <p:spPr bwMode="auto">
              <a:xfrm>
                <a:off x="1040" y="2733"/>
                <a:ext cx="116" cy="19"/>
              </a:xfrm>
              <a:custGeom>
                <a:avLst/>
                <a:gdLst>
                  <a:gd name="T0" fmla="*/ 14 w 49"/>
                  <a:gd name="T1" fmla="*/ 4 h 8"/>
                  <a:gd name="T2" fmla="*/ 15 w 49"/>
                  <a:gd name="T3" fmla="*/ 6 h 8"/>
                  <a:gd name="T4" fmla="*/ 15 w 49"/>
                  <a:gd name="T5" fmla="*/ 2 h 8"/>
                  <a:gd name="T6" fmla="*/ 21 w 49"/>
                  <a:gd name="T7" fmla="*/ 2 h 8"/>
                  <a:gd name="T8" fmla="*/ 20 w 49"/>
                  <a:gd name="T9" fmla="*/ 5 h 8"/>
                  <a:gd name="T10" fmla="*/ 25 w 49"/>
                  <a:gd name="T11" fmla="*/ 6 h 8"/>
                  <a:gd name="T12" fmla="*/ 25 w 49"/>
                  <a:gd name="T13" fmla="*/ 4 h 8"/>
                  <a:gd name="T14" fmla="*/ 31 w 49"/>
                  <a:gd name="T15" fmla="*/ 4 h 8"/>
                  <a:gd name="T16" fmla="*/ 29 w 49"/>
                  <a:gd name="T17" fmla="*/ 4 h 8"/>
                  <a:gd name="T18" fmla="*/ 32 w 49"/>
                  <a:gd name="T19" fmla="*/ 7 h 8"/>
                  <a:gd name="T20" fmla="*/ 46 w 49"/>
                  <a:gd name="T21" fmla="*/ 3 h 8"/>
                  <a:gd name="T22" fmla="*/ 42 w 49"/>
                  <a:gd name="T23" fmla="*/ 3 h 8"/>
                  <a:gd name="T24" fmla="*/ 41 w 49"/>
                  <a:gd name="T25" fmla="*/ 5 h 8"/>
                  <a:gd name="T26" fmla="*/ 37 w 49"/>
                  <a:gd name="T27" fmla="*/ 4 h 8"/>
                  <a:gd name="T28" fmla="*/ 40 w 49"/>
                  <a:gd name="T29" fmla="*/ 3 h 8"/>
                  <a:gd name="T30" fmla="*/ 7 w 49"/>
                  <a:gd name="T31" fmla="*/ 0 h 8"/>
                  <a:gd name="T32" fmla="*/ 12 w 49"/>
                  <a:gd name="T33" fmla="*/ 0 h 8"/>
                  <a:gd name="T34" fmla="*/ 7 w 49"/>
                  <a:gd name="T35" fmla="*/ 1 h 8"/>
                  <a:gd name="T36" fmla="*/ 10 w 49"/>
                  <a:gd name="T37" fmla="*/ 4 h 8"/>
                  <a:gd name="T38" fmla="*/ 7 w 49"/>
                  <a:gd name="T39" fmla="*/ 3 h 8"/>
                  <a:gd name="T40" fmla="*/ 7 w 49"/>
                  <a:gd name="T41" fmla="*/ 5 h 8"/>
                  <a:gd name="T42" fmla="*/ 0 w 49"/>
                  <a:gd name="T43" fmla="*/ 5 h 8"/>
                  <a:gd name="T44" fmla="*/ 12 w 49"/>
                  <a:gd name="T45" fmla="*/ 6 h 8"/>
                  <a:gd name="T46" fmla="*/ 14 w 49"/>
                  <a:gd name="T47" fmla="*/ 4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49" h="8">
                    <a:moveTo>
                      <a:pt x="14" y="4"/>
                    </a:moveTo>
                    <a:cubicBezTo>
                      <a:pt x="16" y="4"/>
                      <a:pt x="13" y="5"/>
                      <a:pt x="15" y="6"/>
                    </a:cubicBezTo>
                    <a:cubicBezTo>
                      <a:pt x="18" y="5"/>
                      <a:pt x="12" y="3"/>
                      <a:pt x="15" y="2"/>
                    </a:cubicBezTo>
                    <a:cubicBezTo>
                      <a:pt x="17" y="3"/>
                      <a:pt x="20" y="2"/>
                      <a:pt x="21" y="2"/>
                    </a:cubicBezTo>
                    <a:cubicBezTo>
                      <a:pt x="19" y="3"/>
                      <a:pt x="20" y="5"/>
                      <a:pt x="20" y="5"/>
                    </a:cubicBezTo>
                    <a:cubicBezTo>
                      <a:pt x="21" y="5"/>
                      <a:pt x="24" y="6"/>
                      <a:pt x="25" y="6"/>
                    </a:cubicBezTo>
                    <a:cubicBezTo>
                      <a:pt x="21" y="5"/>
                      <a:pt x="29" y="6"/>
                      <a:pt x="25" y="4"/>
                    </a:cubicBezTo>
                    <a:cubicBezTo>
                      <a:pt x="26" y="3"/>
                      <a:pt x="30" y="3"/>
                      <a:pt x="31" y="4"/>
                    </a:cubicBezTo>
                    <a:cubicBezTo>
                      <a:pt x="31" y="5"/>
                      <a:pt x="30" y="4"/>
                      <a:pt x="29" y="4"/>
                    </a:cubicBezTo>
                    <a:cubicBezTo>
                      <a:pt x="28" y="6"/>
                      <a:pt x="31" y="5"/>
                      <a:pt x="32" y="7"/>
                    </a:cubicBezTo>
                    <a:cubicBezTo>
                      <a:pt x="36" y="5"/>
                      <a:pt x="49" y="7"/>
                      <a:pt x="46" y="3"/>
                    </a:cubicBezTo>
                    <a:cubicBezTo>
                      <a:pt x="45" y="2"/>
                      <a:pt x="43" y="3"/>
                      <a:pt x="42" y="3"/>
                    </a:cubicBezTo>
                    <a:cubicBezTo>
                      <a:pt x="46" y="4"/>
                      <a:pt x="42" y="5"/>
                      <a:pt x="41" y="5"/>
                    </a:cubicBezTo>
                    <a:cubicBezTo>
                      <a:pt x="39" y="5"/>
                      <a:pt x="36" y="5"/>
                      <a:pt x="37" y="4"/>
                    </a:cubicBezTo>
                    <a:cubicBezTo>
                      <a:pt x="40" y="3"/>
                      <a:pt x="40" y="3"/>
                      <a:pt x="40" y="3"/>
                    </a:cubicBezTo>
                    <a:cubicBezTo>
                      <a:pt x="31" y="2"/>
                      <a:pt x="18" y="0"/>
                      <a:pt x="7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1" y="1"/>
                      <a:pt x="9" y="1"/>
                      <a:pt x="7" y="1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8" y="3"/>
                      <a:pt x="7" y="3"/>
                      <a:pt x="7" y="3"/>
                    </a:cubicBezTo>
                    <a:cubicBezTo>
                      <a:pt x="5" y="3"/>
                      <a:pt x="6" y="4"/>
                      <a:pt x="7" y="5"/>
                    </a:cubicBezTo>
                    <a:cubicBezTo>
                      <a:pt x="3" y="5"/>
                      <a:pt x="3" y="4"/>
                      <a:pt x="0" y="5"/>
                    </a:cubicBezTo>
                    <a:cubicBezTo>
                      <a:pt x="6" y="8"/>
                      <a:pt x="5" y="4"/>
                      <a:pt x="12" y="6"/>
                    </a:cubicBezTo>
                    <a:lnTo>
                      <a:pt x="14" y="4"/>
                    </a:ln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73" name="Freeform 1735"/>
              <p:cNvSpPr>
                <a:spLocks/>
              </p:cNvSpPr>
              <p:nvPr/>
            </p:nvSpPr>
            <p:spPr bwMode="auto">
              <a:xfrm>
                <a:off x="1040" y="2740"/>
                <a:ext cx="4" cy="3"/>
              </a:xfrm>
              <a:custGeom>
                <a:avLst/>
                <a:gdLst>
                  <a:gd name="T0" fmla="*/ 2 w 4"/>
                  <a:gd name="T1" fmla="*/ 3 h 3"/>
                  <a:gd name="T2" fmla="*/ 4 w 4"/>
                  <a:gd name="T3" fmla="*/ 0 h 3"/>
                  <a:gd name="T4" fmla="*/ 0 w 4"/>
                  <a:gd name="T5" fmla="*/ 0 h 3"/>
                  <a:gd name="T6" fmla="*/ 2 w 4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3">
                    <a:moveTo>
                      <a:pt x="2" y="3"/>
                    </a:moveTo>
                    <a:lnTo>
                      <a:pt x="4" y="0"/>
                    </a:lnTo>
                    <a:lnTo>
                      <a:pt x="0" y="0"/>
                    </a:lnTo>
                    <a:lnTo>
                      <a:pt x="2" y="3"/>
                    </a:ln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74" name="Freeform 1736"/>
              <p:cNvSpPr>
                <a:spLocks/>
              </p:cNvSpPr>
              <p:nvPr/>
            </p:nvSpPr>
            <p:spPr bwMode="auto">
              <a:xfrm>
                <a:off x="1047" y="2731"/>
                <a:ext cx="7" cy="4"/>
              </a:xfrm>
              <a:custGeom>
                <a:avLst/>
                <a:gdLst>
                  <a:gd name="T0" fmla="*/ 1 w 3"/>
                  <a:gd name="T1" fmla="*/ 0 h 2"/>
                  <a:gd name="T2" fmla="*/ 0 w 3"/>
                  <a:gd name="T3" fmla="*/ 1 h 2"/>
                  <a:gd name="T4" fmla="*/ 1 w 3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2">
                    <a:moveTo>
                      <a:pt x="1" y="0"/>
                    </a:moveTo>
                    <a:cubicBezTo>
                      <a:pt x="1" y="1"/>
                      <a:pt x="0" y="1"/>
                      <a:pt x="0" y="1"/>
                    </a:cubicBezTo>
                    <a:cubicBezTo>
                      <a:pt x="3" y="2"/>
                      <a:pt x="2" y="1"/>
                      <a:pt x="1" y="0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75" name="Freeform 1737"/>
              <p:cNvSpPr>
                <a:spLocks/>
              </p:cNvSpPr>
              <p:nvPr/>
            </p:nvSpPr>
            <p:spPr bwMode="auto">
              <a:xfrm>
                <a:off x="1123" y="2750"/>
                <a:ext cx="9" cy="0"/>
              </a:xfrm>
              <a:custGeom>
                <a:avLst/>
                <a:gdLst>
                  <a:gd name="T0" fmla="*/ 0 w 4"/>
                  <a:gd name="T1" fmla="*/ 4 w 4"/>
                  <a:gd name="T2" fmla="*/ 2 w 4"/>
                  <a:gd name="T3" fmla="*/ 0 w 4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4">
                    <a:moveTo>
                      <a:pt x="0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76" name="Freeform 1738"/>
              <p:cNvSpPr>
                <a:spLocks/>
              </p:cNvSpPr>
              <p:nvPr/>
            </p:nvSpPr>
            <p:spPr bwMode="auto">
              <a:xfrm>
                <a:off x="1147" y="2740"/>
                <a:ext cx="35" cy="12"/>
              </a:xfrm>
              <a:custGeom>
                <a:avLst/>
                <a:gdLst>
                  <a:gd name="T0" fmla="*/ 15 w 15"/>
                  <a:gd name="T1" fmla="*/ 1 h 5"/>
                  <a:gd name="T2" fmla="*/ 3 w 15"/>
                  <a:gd name="T3" fmla="*/ 0 h 5"/>
                  <a:gd name="T4" fmla="*/ 3 w 15"/>
                  <a:gd name="T5" fmla="*/ 4 h 5"/>
                  <a:gd name="T6" fmla="*/ 8 w 15"/>
                  <a:gd name="T7" fmla="*/ 2 h 5"/>
                  <a:gd name="T8" fmla="*/ 15 w 15"/>
                  <a:gd name="T9" fmla="*/ 3 h 5"/>
                  <a:gd name="T10" fmla="*/ 15 w 15"/>
                  <a:gd name="T11" fmla="*/ 1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" h="5">
                    <a:moveTo>
                      <a:pt x="15" y="1"/>
                    </a:moveTo>
                    <a:cubicBezTo>
                      <a:pt x="10" y="1"/>
                      <a:pt x="8" y="2"/>
                      <a:pt x="3" y="0"/>
                    </a:cubicBezTo>
                    <a:cubicBezTo>
                      <a:pt x="0" y="1"/>
                      <a:pt x="4" y="3"/>
                      <a:pt x="3" y="4"/>
                    </a:cubicBezTo>
                    <a:cubicBezTo>
                      <a:pt x="5" y="5"/>
                      <a:pt x="5" y="2"/>
                      <a:pt x="8" y="2"/>
                    </a:cubicBezTo>
                    <a:cubicBezTo>
                      <a:pt x="9" y="3"/>
                      <a:pt x="12" y="2"/>
                      <a:pt x="15" y="3"/>
                    </a:cubicBezTo>
                    <a:cubicBezTo>
                      <a:pt x="14" y="2"/>
                      <a:pt x="14" y="2"/>
                      <a:pt x="15" y="1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77" name="Freeform 1739"/>
              <p:cNvSpPr>
                <a:spLocks/>
              </p:cNvSpPr>
              <p:nvPr/>
            </p:nvSpPr>
            <p:spPr bwMode="auto">
              <a:xfrm>
                <a:off x="959" y="2719"/>
                <a:ext cx="252" cy="43"/>
              </a:xfrm>
              <a:custGeom>
                <a:avLst/>
                <a:gdLst>
                  <a:gd name="T0" fmla="*/ 99 w 106"/>
                  <a:gd name="T1" fmla="*/ 11 h 18"/>
                  <a:gd name="T2" fmla="*/ 93 w 106"/>
                  <a:gd name="T3" fmla="*/ 10 h 18"/>
                  <a:gd name="T4" fmla="*/ 96 w 106"/>
                  <a:gd name="T5" fmla="*/ 10 h 18"/>
                  <a:gd name="T6" fmla="*/ 91 w 106"/>
                  <a:gd name="T7" fmla="*/ 8 h 18"/>
                  <a:gd name="T8" fmla="*/ 91 w 106"/>
                  <a:gd name="T9" fmla="*/ 9 h 18"/>
                  <a:gd name="T10" fmla="*/ 80 w 106"/>
                  <a:gd name="T11" fmla="*/ 7 h 18"/>
                  <a:gd name="T12" fmla="*/ 78 w 106"/>
                  <a:gd name="T13" fmla="*/ 9 h 18"/>
                  <a:gd name="T14" fmla="*/ 71 w 106"/>
                  <a:gd name="T15" fmla="*/ 5 h 18"/>
                  <a:gd name="T16" fmla="*/ 72 w 106"/>
                  <a:gd name="T17" fmla="*/ 9 h 18"/>
                  <a:gd name="T18" fmla="*/ 60 w 106"/>
                  <a:gd name="T19" fmla="*/ 6 h 18"/>
                  <a:gd name="T20" fmla="*/ 63 w 106"/>
                  <a:gd name="T21" fmla="*/ 6 h 18"/>
                  <a:gd name="T22" fmla="*/ 56 w 106"/>
                  <a:gd name="T23" fmla="*/ 6 h 18"/>
                  <a:gd name="T24" fmla="*/ 57 w 106"/>
                  <a:gd name="T25" fmla="*/ 4 h 18"/>
                  <a:gd name="T26" fmla="*/ 47 w 106"/>
                  <a:gd name="T27" fmla="*/ 3 h 18"/>
                  <a:gd name="T28" fmla="*/ 48 w 106"/>
                  <a:gd name="T29" fmla="*/ 3 h 18"/>
                  <a:gd name="T30" fmla="*/ 29 w 106"/>
                  <a:gd name="T31" fmla="*/ 3 h 18"/>
                  <a:gd name="T32" fmla="*/ 26 w 106"/>
                  <a:gd name="T33" fmla="*/ 1 h 18"/>
                  <a:gd name="T34" fmla="*/ 28 w 106"/>
                  <a:gd name="T35" fmla="*/ 5 h 18"/>
                  <a:gd name="T36" fmla="*/ 20 w 106"/>
                  <a:gd name="T37" fmla="*/ 4 h 18"/>
                  <a:gd name="T38" fmla="*/ 22 w 106"/>
                  <a:gd name="T39" fmla="*/ 2 h 18"/>
                  <a:gd name="T40" fmla="*/ 18 w 106"/>
                  <a:gd name="T41" fmla="*/ 2 h 18"/>
                  <a:gd name="T42" fmla="*/ 15 w 106"/>
                  <a:gd name="T43" fmla="*/ 0 h 18"/>
                  <a:gd name="T44" fmla="*/ 7 w 106"/>
                  <a:gd name="T45" fmla="*/ 2 h 18"/>
                  <a:gd name="T46" fmla="*/ 2 w 106"/>
                  <a:gd name="T47" fmla="*/ 1 h 18"/>
                  <a:gd name="T48" fmla="*/ 5 w 106"/>
                  <a:gd name="T49" fmla="*/ 4 h 18"/>
                  <a:gd name="T50" fmla="*/ 32 w 106"/>
                  <a:gd name="T51" fmla="*/ 6 h 18"/>
                  <a:gd name="T52" fmla="*/ 39 w 106"/>
                  <a:gd name="T53" fmla="*/ 5 h 18"/>
                  <a:gd name="T54" fmla="*/ 39 w 106"/>
                  <a:gd name="T55" fmla="*/ 7 h 18"/>
                  <a:gd name="T56" fmla="*/ 40 w 106"/>
                  <a:gd name="T57" fmla="*/ 5 h 18"/>
                  <a:gd name="T58" fmla="*/ 44 w 106"/>
                  <a:gd name="T59" fmla="*/ 7 h 18"/>
                  <a:gd name="T60" fmla="*/ 46 w 106"/>
                  <a:gd name="T61" fmla="*/ 6 h 18"/>
                  <a:gd name="T62" fmla="*/ 49 w 106"/>
                  <a:gd name="T63" fmla="*/ 8 h 18"/>
                  <a:gd name="T64" fmla="*/ 91 w 106"/>
                  <a:gd name="T65" fmla="*/ 13 h 18"/>
                  <a:gd name="T66" fmla="*/ 90 w 106"/>
                  <a:gd name="T67" fmla="*/ 11 h 18"/>
                  <a:gd name="T68" fmla="*/ 102 w 106"/>
                  <a:gd name="T69" fmla="*/ 14 h 18"/>
                  <a:gd name="T70" fmla="*/ 100 w 106"/>
                  <a:gd name="T71" fmla="*/ 15 h 18"/>
                  <a:gd name="T72" fmla="*/ 101 w 106"/>
                  <a:gd name="T73" fmla="*/ 12 h 18"/>
                  <a:gd name="T74" fmla="*/ 96 w 106"/>
                  <a:gd name="T75" fmla="*/ 12 h 18"/>
                  <a:gd name="T76" fmla="*/ 99 w 106"/>
                  <a:gd name="T77" fmla="*/ 13 h 18"/>
                  <a:gd name="T78" fmla="*/ 94 w 106"/>
                  <a:gd name="T79" fmla="*/ 12 h 18"/>
                  <a:gd name="T80" fmla="*/ 97 w 106"/>
                  <a:gd name="T81" fmla="*/ 16 h 18"/>
                  <a:gd name="T82" fmla="*/ 104 w 106"/>
                  <a:gd name="T83" fmla="*/ 17 h 18"/>
                  <a:gd name="T84" fmla="*/ 104 w 106"/>
                  <a:gd name="T85" fmla="*/ 17 h 18"/>
                  <a:gd name="T86" fmla="*/ 104 w 106"/>
                  <a:gd name="T87" fmla="*/ 17 h 18"/>
                  <a:gd name="T88" fmla="*/ 104 w 106"/>
                  <a:gd name="T89" fmla="*/ 17 h 18"/>
                  <a:gd name="T90" fmla="*/ 104 w 106"/>
                  <a:gd name="T91" fmla="*/ 17 h 18"/>
                  <a:gd name="T92" fmla="*/ 104 w 106"/>
                  <a:gd name="T93" fmla="*/ 17 h 18"/>
                  <a:gd name="T94" fmla="*/ 105 w 106"/>
                  <a:gd name="T95" fmla="*/ 11 h 18"/>
                  <a:gd name="T96" fmla="*/ 105 w 106"/>
                  <a:gd name="T97" fmla="*/ 11 h 18"/>
                  <a:gd name="T98" fmla="*/ 105 w 106"/>
                  <a:gd name="T99" fmla="*/ 11 h 18"/>
                  <a:gd name="T100" fmla="*/ 105 w 106"/>
                  <a:gd name="T101" fmla="*/ 11 h 18"/>
                  <a:gd name="T102" fmla="*/ 104 w 106"/>
                  <a:gd name="T103" fmla="*/ 11 h 18"/>
                  <a:gd name="T104" fmla="*/ 103 w 106"/>
                  <a:gd name="T105" fmla="*/ 10 h 18"/>
                  <a:gd name="T106" fmla="*/ 99 w 106"/>
                  <a:gd name="T107" fmla="*/ 9 h 18"/>
                  <a:gd name="T108" fmla="*/ 99 w 106"/>
                  <a:gd name="T109" fmla="*/ 1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06" h="18">
                    <a:moveTo>
                      <a:pt x="99" y="11"/>
                    </a:moveTo>
                    <a:cubicBezTo>
                      <a:pt x="97" y="10"/>
                      <a:pt x="94" y="11"/>
                      <a:pt x="93" y="10"/>
                    </a:cubicBezTo>
                    <a:cubicBezTo>
                      <a:pt x="93" y="9"/>
                      <a:pt x="94" y="9"/>
                      <a:pt x="96" y="10"/>
                    </a:cubicBezTo>
                    <a:cubicBezTo>
                      <a:pt x="95" y="8"/>
                      <a:pt x="93" y="9"/>
                      <a:pt x="91" y="8"/>
                    </a:cubicBezTo>
                    <a:cubicBezTo>
                      <a:pt x="91" y="8"/>
                      <a:pt x="92" y="9"/>
                      <a:pt x="91" y="9"/>
                    </a:cubicBezTo>
                    <a:cubicBezTo>
                      <a:pt x="85" y="7"/>
                      <a:pt x="88" y="10"/>
                      <a:pt x="80" y="7"/>
                    </a:cubicBezTo>
                    <a:cubicBezTo>
                      <a:pt x="79" y="8"/>
                      <a:pt x="78" y="8"/>
                      <a:pt x="78" y="9"/>
                    </a:cubicBezTo>
                    <a:cubicBezTo>
                      <a:pt x="74" y="7"/>
                      <a:pt x="76" y="7"/>
                      <a:pt x="71" y="5"/>
                    </a:cubicBezTo>
                    <a:cubicBezTo>
                      <a:pt x="71" y="6"/>
                      <a:pt x="73" y="8"/>
                      <a:pt x="72" y="9"/>
                    </a:cubicBezTo>
                    <a:cubicBezTo>
                      <a:pt x="65" y="6"/>
                      <a:pt x="65" y="8"/>
                      <a:pt x="60" y="6"/>
                    </a:cubicBezTo>
                    <a:cubicBezTo>
                      <a:pt x="61" y="6"/>
                      <a:pt x="62" y="6"/>
                      <a:pt x="63" y="6"/>
                    </a:cubicBezTo>
                    <a:cubicBezTo>
                      <a:pt x="62" y="4"/>
                      <a:pt x="59" y="6"/>
                      <a:pt x="56" y="6"/>
                    </a:cubicBezTo>
                    <a:cubicBezTo>
                      <a:pt x="57" y="4"/>
                      <a:pt x="57" y="4"/>
                      <a:pt x="57" y="4"/>
                    </a:cubicBezTo>
                    <a:cubicBezTo>
                      <a:pt x="54" y="4"/>
                      <a:pt x="50" y="5"/>
                      <a:pt x="47" y="3"/>
                    </a:cubicBezTo>
                    <a:cubicBezTo>
                      <a:pt x="48" y="3"/>
                      <a:pt x="48" y="3"/>
                      <a:pt x="48" y="3"/>
                    </a:cubicBezTo>
                    <a:cubicBezTo>
                      <a:pt x="41" y="3"/>
                      <a:pt x="34" y="2"/>
                      <a:pt x="29" y="3"/>
                    </a:cubicBezTo>
                    <a:cubicBezTo>
                      <a:pt x="26" y="1"/>
                      <a:pt x="26" y="1"/>
                      <a:pt x="26" y="1"/>
                    </a:cubicBezTo>
                    <a:cubicBezTo>
                      <a:pt x="19" y="2"/>
                      <a:pt x="33" y="2"/>
                      <a:pt x="28" y="5"/>
                    </a:cubicBezTo>
                    <a:cubicBezTo>
                      <a:pt x="27" y="1"/>
                      <a:pt x="24" y="5"/>
                      <a:pt x="20" y="4"/>
                    </a:cubicBezTo>
                    <a:cubicBezTo>
                      <a:pt x="18" y="2"/>
                      <a:pt x="24" y="3"/>
                      <a:pt x="22" y="2"/>
                    </a:cubicBezTo>
                    <a:cubicBezTo>
                      <a:pt x="21" y="3"/>
                      <a:pt x="20" y="2"/>
                      <a:pt x="18" y="2"/>
                    </a:cubicBezTo>
                    <a:cubicBezTo>
                      <a:pt x="18" y="1"/>
                      <a:pt x="13" y="1"/>
                      <a:pt x="15" y="0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6" y="1"/>
                      <a:pt x="3" y="1"/>
                      <a:pt x="2" y="1"/>
                    </a:cubicBezTo>
                    <a:cubicBezTo>
                      <a:pt x="6" y="1"/>
                      <a:pt x="0" y="3"/>
                      <a:pt x="5" y="4"/>
                    </a:cubicBezTo>
                    <a:cubicBezTo>
                      <a:pt x="12" y="4"/>
                      <a:pt x="23" y="5"/>
                      <a:pt x="32" y="6"/>
                    </a:cubicBezTo>
                    <a:cubicBezTo>
                      <a:pt x="33" y="4"/>
                      <a:pt x="37" y="7"/>
                      <a:pt x="39" y="5"/>
                    </a:cubicBezTo>
                    <a:cubicBezTo>
                      <a:pt x="39" y="6"/>
                      <a:pt x="39" y="7"/>
                      <a:pt x="39" y="7"/>
                    </a:cubicBezTo>
                    <a:cubicBezTo>
                      <a:pt x="45" y="7"/>
                      <a:pt x="38" y="6"/>
                      <a:pt x="40" y="5"/>
                    </a:cubicBezTo>
                    <a:cubicBezTo>
                      <a:pt x="42" y="5"/>
                      <a:pt x="44" y="7"/>
                      <a:pt x="44" y="7"/>
                    </a:cubicBezTo>
                    <a:cubicBezTo>
                      <a:pt x="48" y="8"/>
                      <a:pt x="44" y="7"/>
                      <a:pt x="46" y="6"/>
                    </a:cubicBezTo>
                    <a:cubicBezTo>
                      <a:pt x="49" y="8"/>
                      <a:pt x="49" y="8"/>
                      <a:pt x="49" y="8"/>
                    </a:cubicBezTo>
                    <a:cubicBezTo>
                      <a:pt x="61" y="9"/>
                      <a:pt x="77" y="9"/>
                      <a:pt x="91" y="13"/>
                    </a:cubicBezTo>
                    <a:cubicBezTo>
                      <a:pt x="90" y="11"/>
                      <a:pt x="90" y="11"/>
                      <a:pt x="90" y="11"/>
                    </a:cubicBezTo>
                    <a:cubicBezTo>
                      <a:pt x="95" y="13"/>
                      <a:pt x="105" y="10"/>
                      <a:pt x="102" y="14"/>
                    </a:cubicBezTo>
                    <a:cubicBezTo>
                      <a:pt x="100" y="15"/>
                      <a:pt x="100" y="15"/>
                      <a:pt x="100" y="15"/>
                    </a:cubicBezTo>
                    <a:cubicBezTo>
                      <a:pt x="102" y="15"/>
                      <a:pt x="100" y="13"/>
                      <a:pt x="101" y="12"/>
                    </a:cubicBezTo>
                    <a:cubicBezTo>
                      <a:pt x="100" y="13"/>
                      <a:pt x="98" y="12"/>
                      <a:pt x="96" y="12"/>
                    </a:cubicBezTo>
                    <a:cubicBezTo>
                      <a:pt x="99" y="13"/>
                      <a:pt x="99" y="13"/>
                      <a:pt x="99" y="13"/>
                    </a:cubicBezTo>
                    <a:cubicBezTo>
                      <a:pt x="97" y="14"/>
                      <a:pt x="94" y="13"/>
                      <a:pt x="94" y="12"/>
                    </a:cubicBezTo>
                    <a:cubicBezTo>
                      <a:pt x="89" y="13"/>
                      <a:pt x="96" y="15"/>
                      <a:pt x="97" y="16"/>
                    </a:cubicBezTo>
                    <a:cubicBezTo>
                      <a:pt x="101" y="15"/>
                      <a:pt x="102" y="16"/>
                      <a:pt x="104" y="17"/>
                    </a:cubicBezTo>
                    <a:cubicBezTo>
                      <a:pt x="104" y="17"/>
                      <a:pt x="104" y="17"/>
                      <a:pt x="104" y="17"/>
                    </a:cubicBezTo>
                    <a:cubicBezTo>
                      <a:pt x="104" y="17"/>
                      <a:pt x="104" y="17"/>
                      <a:pt x="104" y="17"/>
                    </a:cubicBezTo>
                    <a:cubicBezTo>
                      <a:pt x="104" y="17"/>
                      <a:pt x="104" y="17"/>
                      <a:pt x="104" y="17"/>
                    </a:cubicBezTo>
                    <a:cubicBezTo>
                      <a:pt x="104" y="17"/>
                      <a:pt x="104" y="17"/>
                      <a:pt x="104" y="17"/>
                    </a:cubicBezTo>
                    <a:cubicBezTo>
                      <a:pt x="104" y="17"/>
                      <a:pt x="104" y="17"/>
                      <a:pt x="104" y="17"/>
                    </a:cubicBezTo>
                    <a:cubicBezTo>
                      <a:pt x="104" y="18"/>
                      <a:pt x="106" y="6"/>
                      <a:pt x="105" y="11"/>
                    </a:cubicBezTo>
                    <a:cubicBezTo>
                      <a:pt x="105" y="11"/>
                      <a:pt x="105" y="11"/>
                      <a:pt x="105" y="11"/>
                    </a:cubicBezTo>
                    <a:cubicBezTo>
                      <a:pt x="105" y="11"/>
                      <a:pt x="105" y="11"/>
                      <a:pt x="105" y="11"/>
                    </a:cubicBezTo>
                    <a:cubicBezTo>
                      <a:pt x="105" y="11"/>
                      <a:pt x="105" y="11"/>
                      <a:pt x="105" y="11"/>
                    </a:cubicBezTo>
                    <a:cubicBezTo>
                      <a:pt x="104" y="11"/>
                      <a:pt x="104" y="11"/>
                      <a:pt x="104" y="11"/>
                    </a:cubicBezTo>
                    <a:cubicBezTo>
                      <a:pt x="103" y="10"/>
                      <a:pt x="103" y="10"/>
                      <a:pt x="103" y="10"/>
                    </a:cubicBezTo>
                    <a:cubicBezTo>
                      <a:pt x="102" y="9"/>
                      <a:pt x="101" y="9"/>
                      <a:pt x="99" y="9"/>
                    </a:cubicBezTo>
                    <a:cubicBezTo>
                      <a:pt x="95" y="9"/>
                      <a:pt x="99" y="10"/>
                      <a:pt x="99" y="11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78" name="Freeform 1740"/>
              <p:cNvSpPr>
                <a:spLocks/>
              </p:cNvSpPr>
              <p:nvPr/>
            </p:nvSpPr>
            <p:spPr bwMode="auto">
              <a:xfrm>
                <a:off x="1199" y="2747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79" name="Freeform 1741"/>
              <p:cNvSpPr>
                <a:spLocks/>
              </p:cNvSpPr>
              <p:nvPr/>
            </p:nvSpPr>
            <p:spPr bwMode="auto">
              <a:xfrm>
                <a:off x="957" y="2719"/>
                <a:ext cx="7" cy="2"/>
              </a:xfrm>
              <a:custGeom>
                <a:avLst/>
                <a:gdLst>
                  <a:gd name="T0" fmla="*/ 3 w 3"/>
                  <a:gd name="T1" fmla="*/ 1 h 1"/>
                  <a:gd name="T2" fmla="*/ 1 w 3"/>
                  <a:gd name="T3" fmla="*/ 0 h 1"/>
                  <a:gd name="T4" fmla="*/ 3 w 3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1">
                    <a:moveTo>
                      <a:pt x="3" y="1"/>
                    </a:moveTo>
                    <a:cubicBezTo>
                      <a:pt x="2" y="1"/>
                      <a:pt x="2" y="0"/>
                      <a:pt x="1" y="0"/>
                    </a:cubicBezTo>
                    <a:cubicBezTo>
                      <a:pt x="0" y="1"/>
                      <a:pt x="1" y="1"/>
                      <a:pt x="3" y="1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80" name="Rectangle 1742"/>
              <p:cNvSpPr>
                <a:spLocks noChangeArrowheads="1"/>
              </p:cNvSpPr>
              <p:nvPr/>
            </p:nvSpPr>
            <p:spPr bwMode="auto">
              <a:xfrm>
                <a:off x="1182" y="2747"/>
                <a:ext cx="1" cy="1"/>
              </a:xfrm>
              <a:prstGeom prst="rect">
                <a:avLst/>
              </a:pr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81" name="Rectangle 1743"/>
              <p:cNvSpPr>
                <a:spLocks noChangeArrowheads="1"/>
              </p:cNvSpPr>
              <p:nvPr/>
            </p:nvSpPr>
            <p:spPr bwMode="auto">
              <a:xfrm>
                <a:off x="1173" y="2754"/>
                <a:ext cx="5" cy="1"/>
              </a:xfrm>
              <a:prstGeom prst="rect">
                <a:avLst/>
              </a:pr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82" name="Freeform 1744"/>
              <p:cNvSpPr>
                <a:spLocks/>
              </p:cNvSpPr>
              <p:nvPr/>
            </p:nvSpPr>
            <p:spPr bwMode="auto">
              <a:xfrm>
                <a:off x="921" y="2707"/>
                <a:ext cx="0" cy="2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83" name="Freeform 1745"/>
              <p:cNvSpPr>
                <a:spLocks/>
              </p:cNvSpPr>
              <p:nvPr/>
            </p:nvSpPr>
            <p:spPr bwMode="auto">
              <a:xfrm>
                <a:off x="823" y="2707"/>
                <a:ext cx="3" cy="0"/>
              </a:xfrm>
              <a:custGeom>
                <a:avLst/>
                <a:gdLst>
                  <a:gd name="T0" fmla="*/ 3 w 3"/>
                  <a:gd name="T1" fmla="*/ 0 w 3"/>
                  <a:gd name="T2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lnTo>
                      <a:pt x="0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84" name="Freeform 1746"/>
              <p:cNvSpPr>
                <a:spLocks/>
              </p:cNvSpPr>
              <p:nvPr/>
            </p:nvSpPr>
            <p:spPr bwMode="auto">
              <a:xfrm>
                <a:off x="812" y="2678"/>
                <a:ext cx="342" cy="69"/>
              </a:xfrm>
              <a:custGeom>
                <a:avLst/>
                <a:gdLst>
                  <a:gd name="T0" fmla="*/ 137 w 144"/>
                  <a:gd name="T1" fmla="*/ 26 h 29"/>
                  <a:gd name="T2" fmla="*/ 141 w 144"/>
                  <a:gd name="T3" fmla="*/ 24 h 29"/>
                  <a:gd name="T4" fmla="*/ 134 w 144"/>
                  <a:gd name="T5" fmla="*/ 23 h 29"/>
                  <a:gd name="T6" fmla="*/ 123 w 144"/>
                  <a:gd name="T7" fmla="*/ 23 h 29"/>
                  <a:gd name="T8" fmla="*/ 100 w 144"/>
                  <a:gd name="T9" fmla="*/ 21 h 29"/>
                  <a:gd name="T10" fmla="*/ 85 w 144"/>
                  <a:gd name="T11" fmla="*/ 19 h 29"/>
                  <a:gd name="T12" fmla="*/ 66 w 144"/>
                  <a:gd name="T13" fmla="*/ 18 h 29"/>
                  <a:gd name="T14" fmla="*/ 61 w 144"/>
                  <a:gd name="T15" fmla="*/ 17 h 29"/>
                  <a:gd name="T16" fmla="*/ 51 w 144"/>
                  <a:gd name="T17" fmla="*/ 14 h 29"/>
                  <a:gd name="T18" fmla="*/ 45 w 144"/>
                  <a:gd name="T19" fmla="*/ 16 h 29"/>
                  <a:gd name="T20" fmla="*/ 35 w 144"/>
                  <a:gd name="T21" fmla="*/ 14 h 29"/>
                  <a:gd name="T22" fmla="*/ 28 w 144"/>
                  <a:gd name="T23" fmla="*/ 12 h 29"/>
                  <a:gd name="T24" fmla="*/ 14 w 144"/>
                  <a:gd name="T25" fmla="*/ 10 h 29"/>
                  <a:gd name="T26" fmla="*/ 1 w 144"/>
                  <a:gd name="T27" fmla="*/ 9 h 29"/>
                  <a:gd name="T28" fmla="*/ 13 w 144"/>
                  <a:gd name="T29" fmla="*/ 9 h 29"/>
                  <a:gd name="T30" fmla="*/ 21 w 144"/>
                  <a:gd name="T31" fmla="*/ 9 h 29"/>
                  <a:gd name="T32" fmla="*/ 24 w 144"/>
                  <a:gd name="T33" fmla="*/ 11 h 29"/>
                  <a:gd name="T34" fmla="*/ 31 w 144"/>
                  <a:gd name="T35" fmla="*/ 12 h 29"/>
                  <a:gd name="T36" fmla="*/ 59 w 144"/>
                  <a:gd name="T37" fmla="*/ 18 h 29"/>
                  <a:gd name="T38" fmla="*/ 45 w 144"/>
                  <a:gd name="T39" fmla="*/ 15 h 29"/>
                  <a:gd name="T40" fmla="*/ 42 w 144"/>
                  <a:gd name="T41" fmla="*/ 15 h 29"/>
                  <a:gd name="T42" fmla="*/ 40 w 144"/>
                  <a:gd name="T43" fmla="*/ 11 h 29"/>
                  <a:gd name="T44" fmla="*/ 36 w 144"/>
                  <a:gd name="T45" fmla="*/ 9 h 29"/>
                  <a:gd name="T46" fmla="*/ 27 w 144"/>
                  <a:gd name="T47" fmla="*/ 8 h 29"/>
                  <a:gd name="T48" fmla="*/ 18 w 144"/>
                  <a:gd name="T49" fmla="*/ 6 h 29"/>
                  <a:gd name="T50" fmla="*/ 5 w 144"/>
                  <a:gd name="T51" fmla="*/ 4 h 29"/>
                  <a:gd name="T52" fmla="*/ 1 w 144"/>
                  <a:gd name="T53" fmla="*/ 5 h 29"/>
                  <a:gd name="T54" fmla="*/ 1 w 144"/>
                  <a:gd name="T55" fmla="*/ 5 h 29"/>
                  <a:gd name="T56" fmla="*/ 1 w 144"/>
                  <a:gd name="T57" fmla="*/ 5 h 29"/>
                  <a:gd name="T58" fmla="*/ 1 w 144"/>
                  <a:gd name="T59" fmla="*/ 11 h 29"/>
                  <a:gd name="T60" fmla="*/ 1 w 144"/>
                  <a:gd name="T61" fmla="*/ 11 h 29"/>
                  <a:gd name="T62" fmla="*/ 2 w 144"/>
                  <a:gd name="T63" fmla="*/ 11 h 29"/>
                  <a:gd name="T64" fmla="*/ 8 w 144"/>
                  <a:gd name="T65" fmla="*/ 12 h 29"/>
                  <a:gd name="T66" fmla="*/ 8 w 144"/>
                  <a:gd name="T67" fmla="*/ 12 h 29"/>
                  <a:gd name="T68" fmla="*/ 11 w 144"/>
                  <a:gd name="T69" fmla="*/ 13 h 29"/>
                  <a:gd name="T70" fmla="*/ 20 w 144"/>
                  <a:gd name="T71" fmla="*/ 13 h 29"/>
                  <a:gd name="T72" fmla="*/ 29 w 144"/>
                  <a:gd name="T73" fmla="*/ 14 h 29"/>
                  <a:gd name="T74" fmla="*/ 32 w 144"/>
                  <a:gd name="T75" fmla="*/ 16 h 29"/>
                  <a:gd name="T76" fmla="*/ 42 w 144"/>
                  <a:gd name="T77" fmla="*/ 18 h 29"/>
                  <a:gd name="T78" fmla="*/ 47 w 144"/>
                  <a:gd name="T79" fmla="*/ 18 h 29"/>
                  <a:gd name="T80" fmla="*/ 61 w 144"/>
                  <a:gd name="T81" fmla="*/ 20 h 29"/>
                  <a:gd name="T82" fmla="*/ 80 w 144"/>
                  <a:gd name="T83" fmla="*/ 22 h 29"/>
                  <a:gd name="T84" fmla="*/ 85 w 144"/>
                  <a:gd name="T85" fmla="*/ 23 h 29"/>
                  <a:gd name="T86" fmla="*/ 106 w 144"/>
                  <a:gd name="T87" fmla="*/ 25 h 29"/>
                  <a:gd name="T88" fmla="*/ 98 w 144"/>
                  <a:gd name="T89" fmla="*/ 22 h 29"/>
                  <a:gd name="T90" fmla="*/ 108 w 144"/>
                  <a:gd name="T91" fmla="*/ 26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144" h="29">
                    <a:moveTo>
                      <a:pt x="127" y="27"/>
                    </a:moveTo>
                    <a:cubicBezTo>
                      <a:pt x="130" y="27"/>
                      <a:pt x="135" y="27"/>
                      <a:pt x="137" y="26"/>
                    </a:cubicBezTo>
                    <a:cubicBezTo>
                      <a:pt x="137" y="27"/>
                      <a:pt x="137" y="27"/>
                      <a:pt x="137" y="27"/>
                    </a:cubicBezTo>
                    <a:cubicBezTo>
                      <a:pt x="139" y="27"/>
                      <a:pt x="144" y="26"/>
                      <a:pt x="141" y="24"/>
                    </a:cubicBezTo>
                    <a:cubicBezTo>
                      <a:pt x="140" y="25"/>
                      <a:pt x="140" y="25"/>
                      <a:pt x="140" y="25"/>
                    </a:cubicBezTo>
                    <a:cubicBezTo>
                      <a:pt x="136" y="26"/>
                      <a:pt x="137" y="23"/>
                      <a:pt x="134" y="23"/>
                    </a:cubicBezTo>
                    <a:cubicBezTo>
                      <a:pt x="130" y="23"/>
                      <a:pt x="127" y="25"/>
                      <a:pt x="124" y="24"/>
                    </a:cubicBezTo>
                    <a:cubicBezTo>
                      <a:pt x="122" y="24"/>
                      <a:pt x="123" y="24"/>
                      <a:pt x="123" y="23"/>
                    </a:cubicBezTo>
                    <a:cubicBezTo>
                      <a:pt x="120" y="23"/>
                      <a:pt x="118" y="25"/>
                      <a:pt x="116" y="25"/>
                    </a:cubicBezTo>
                    <a:cubicBezTo>
                      <a:pt x="115" y="19"/>
                      <a:pt x="105" y="26"/>
                      <a:pt x="100" y="21"/>
                    </a:cubicBezTo>
                    <a:cubicBezTo>
                      <a:pt x="97" y="21"/>
                      <a:pt x="92" y="21"/>
                      <a:pt x="88" y="21"/>
                    </a:cubicBezTo>
                    <a:cubicBezTo>
                      <a:pt x="90" y="20"/>
                      <a:pt x="84" y="21"/>
                      <a:pt x="85" y="19"/>
                    </a:cubicBezTo>
                    <a:cubicBezTo>
                      <a:pt x="83" y="23"/>
                      <a:pt x="73" y="16"/>
                      <a:pt x="72" y="20"/>
                    </a:cubicBezTo>
                    <a:cubicBezTo>
                      <a:pt x="67" y="18"/>
                      <a:pt x="72" y="20"/>
                      <a:pt x="66" y="18"/>
                    </a:cubicBezTo>
                    <a:cubicBezTo>
                      <a:pt x="66" y="18"/>
                      <a:pt x="67" y="18"/>
                      <a:pt x="67" y="18"/>
                    </a:cubicBezTo>
                    <a:cubicBezTo>
                      <a:pt x="65" y="17"/>
                      <a:pt x="63" y="19"/>
                      <a:pt x="61" y="17"/>
                    </a:cubicBezTo>
                    <a:cubicBezTo>
                      <a:pt x="56" y="16"/>
                      <a:pt x="60" y="18"/>
                      <a:pt x="57" y="18"/>
                    </a:cubicBezTo>
                    <a:cubicBezTo>
                      <a:pt x="52" y="17"/>
                      <a:pt x="53" y="16"/>
                      <a:pt x="51" y="14"/>
                    </a:cubicBezTo>
                    <a:cubicBezTo>
                      <a:pt x="50" y="16"/>
                      <a:pt x="47" y="14"/>
                      <a:pt x="44" y="15"/>
                    </a:cubicBezTo>
                    <a:cubicBezTo>
                      <a:pt x="44" y="15"/>
                      <a:pt x="48" y="16"/>
                      <a:pt x="45" y="16"/>
                    </a:cubicBezTo>
                    <a:cubicBezTo>
                      <a:pt x="39" y="15"/>
                      <a:pt x="40" y="17"/>
                      <a:pt x="34" y="16"/>
                    </a:cubicBezTo>
                    <a:cubicBezTo>
                      <a:pt x="32" y="13"/>
                      <a:pt x="40" y="17"/>
                      <a:pt x="35" y="14"/>
                    </a:cubicBezTo>
                    <a:cubicBezTo>
                      <a:pt x="39" y="14"/>
                      <a:pt x="42" y="15"/>
                      <a:pt x="44" y="14"/>
                    </a:cubicBezTo>
                    <a:cubicBezTo>
                      <a:pt x="39" y="12"/>
                      <a:pt x="33" y="12"/>
                      <a:pt x="28" y="12"/>
                    </a:cubicBezTo>
                    <a:cubicBezTo>
                      <a:pt x="25" y="11"/>
                      <a:pt x="29" y="11"/>
                      <a:pt x="27" y="10"/>
                    </a:cubicBezTo>
                    <a:cubicBezTo>
                      <a:pt x="22" y="8"/>
                      <a:pt x="18" y="11"/>
                      <a:pt x="14" y="10"/>
                    </a:cubicBezTo>
                    <a:cubicBezTo>
                      <a:pt x="15" y="8"/>
                      <a:pt x="15" y="8"/>
                      <a:pt x="15" y="8"/>
                    </a:cubicBezTo>
                    <a:cubicBezTo>
                      <a:pt x="13" y="10"/>
                      <a:pt x="5" y="6"/>
                      <a:pt x="1" y="9"/>
                    </a:cubicBezTo>
                    <a:cubicBezTo>
                      <a:pt x="1" y="7"/>
                      <a:pt x="2" y="9"/>
                      <a:pt x="1" y="9"/>
                    </a:cubicBezTo>
                    <a:cubicBezTo>
                      <a:pt x="0" y="9"/>
                      <a:pt x="8" y="7"/>
                      <a:pt x="13" y="9"/>
                    </a:cubicBezTo>
                    <a:cubicBezTo>
                      <a:pt x="12" y="7"/>
                      <a:pt x="18" y="6"/>
                      <a:pt x="21" y="7"/>
                    </a:cubicBezTo>
                    <a:cubicBezTo>
                      <a:pt x="22" y="7"/>
                      <a:pt x="21" y="8"/>
                      <a:pt x="21" y="9"/>
                    </a:cubicBezTo>
                    <a:cubicBezTo>
                      <a:pt x="16" y="7"/>
                      <a:pt x="16" y="10"/>
                      <a:pt x="12" y="10"/>
                    </a:cubicBezTo>
                    <a:cubicBezTo>
                      <a:pt x="15" y="10"/>
                      <a:pt x="21" y="11"/>
                      <a:pt x="24" y="11"/>
                    </a:cubicBezTo>
                    <a:cubicBezTo>
                      <a:pt x="22" y="12"/>
                      <a:pt x="22" y="12"/>
                      <a:pt x="22" y="12"/>
                    </a:cubicBezTo>
                    <a:cubicBezTo>
                      <a:pt x="27" y="13"/>
                      <a:pt x="27" y="9"/>
                      <a:pt x="31" y="12"/>
                    </a:cubicBezTo>
                    <a:cubicBezTo>
                      <a:pt x="31" y="13"/>
                      <a:pt x="31" y="13"/>
                      <a:pt x="31" y="13"/>
                    </a:cubicBezTo>
                    <a:cubicBezTo>
                      <a:pt x="40" y="14"/>
                      <a:pt x="51" y="19"/>
                      <a:pt x="59" y="18"/>
                    </a:cubicBezTo>
                    <a:cubicBezTo>
                      <a:pt x="60" y="17"/>
                      <a:pt x="56" y="15"/>
                      <a:pt x="56" y="14"/>
                    </a:cubicBezTo>
                    <a:cubicBezTo>
                      <a:pt x="52" y="14"/>
                      <a:pt x="49" y="15"/>
                      <a:pt x="45" y="15"/>
                    </a:cubicBezTo>
                    <a:cubicBezTo>
                      <a:pt x="46" y="13"/>
                      <a:pt x="46" y="13"/>
                      <a:pt x="46" y="13"/>
                    </a:cubicBezTo>
                    <a:cubicBezTo>
                      <a:pt x="45" y="14"/>
                      <a:pt x="40" y="14"/>
                      <a:pt x="42" y="15"/>
                    </a:cubicBezTo>
                    <a:cubicBezTo>
                      <a:pt x="39" y="15"/>
                      <a:pt x="41" y="13"/>
                      <a:pt x="37" y="13"/>
                    </a:cubicBezTo>
                    <a:cubicBezTo>
                      <a:pt x="38" y="12"/>
                      <a:pt x="40" y="12"/>
                      <a:pt x="40" y="11"/>
                    </a:cubicBezTo>
                    <a:cubicBezTo>
                      <a:pt x="37" y="11"/>
                      <a:pt x="37" y="11"/>
                      <a:pt x="37" y="11"/>
                    </a:cubicBezTo>
                    <a:cubicBezTo>
                      <a:pt x="38" y="10"/>
                      <a:pt x="35" y="10"/>
                      <a:pt x="36" y="9"/>
                    </a:cubicBezTo>
                    <a:cubicBezTo>
                      <a:pt x="31" y="10"/>
                      <a:pt x="29" y="7"/>
                      <a:pt x="24" y="7"/>
                    </a:cubicBezTo>
                    <a:cubicBezTo>
                      <a:pt x="27" y="8"/>
                      <a:pt x="27" y="8"/>
                      <a:pt x="27" y="8"/>
                    </a:cubicBezTo>
                    <a:cubicBezTo>
                      <a:pt x="26" y="9"/>
                      <a:pt x="25" y="8"/>
                      <a:pt x="23" y="8"/>
                    </a:cubicBezTo>
                    <a:cubicBezTo>
                      <a:pt x="22" y="7"/>
                      <a:pt x="21" y="7"/>
                      <a:pt x="18" y="6"/>
                    </a:cubicBezTo>
                    <a:cubicBezTo>
                      <a:pt x="16" y="6"/>
                      <a:pt x="14" y="8"/>
                      <a:pt x="11" y="7"/>
                    </a:cubicBezTo>
                    <a:cubicBezTo>
                      <a:pt x="12" y="5"/>
                      <a:pt x="5" y="6"/>
                      <a:pt x="5" y="4"/>
                    </a:cubicBezTo>
                    <a:cubicBezTo>
                      <a:pt x="4" y="5"/>
                      <a:pt x="3" y="5"/>
                      <a:pt x="1" y="5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0"/>
                      <a:pt x="1" y="12"/>
                      <a:pt x="1" y="11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5" y="10"/>
                      <a:pt x="8" y="11"/>
                      <a:pt x="8" y="12"/>
                    </a:cubicBezTo>
                    <a:cubicBezTo>
                      <a:pt x="7" y="12"/>
                      <a:pt x="7" y="12"/>
                      <a:pt x="6" y="12"/>
                    </a:cubicBezTo>
                    <a:cubicBezTo>
                      <a:pt x="8" y="12"/>
                      <a:pt x="8" y="12"/>
                      <a:pt x="8" y="12"/>
                    </a:cubicBezTo>
                    <a:cubicBezTo>
                      <a:pt x="8" y="13"/>
                      <a:pt x="8" y="13"/>
                      <a:pt x="8" y="13"/>
                    </a:cubicBezTo>
                    <a:cubicBezTo>
                      <a:pt x="9" y="13"/>
                      <a:pt x="9" y="12"/>
                      <a:pt x="11" y="13"/>
                    </a:cubicBezTo>
                    <a:cubicBezTo>
                      <a:pt x="11" y="13"/>
                      <a:pt x="10" y="13"/>
                      <a:pt x="9" y="13"/>
                    </a:cubicBezTo>
                    <a:cubicBezTo>
                      <a:pt x="13" y="14"/>
                      <a:pt x="17" y="11"/>
                      <a:pt x="20" y="13"/>
                    </a:cubicBezTo>
                    <a:cubicBezTo>
                      <a:pt x="21" y="12"/>
                      <a:pt x="25" y="13"/>
                      <a:pt x="25" y="11"/>
                    </a:cubicBezTo>
                    <a:cubicBezTo>
                      <a:pt x="26" y="12"/>
                      <a:pt x="25" y="13"/>
                      <a:pt x="29" y="14"/>
                    </a:cubicBezTo>
                    <a:cubicBezTo>
                      <a:pt x="31" y="13"/>
                      <a:pt x="32" y="15"/>
                      <a:pt x="35" y="15"/>
                    </a:cubicBezTo>
                    <a:cubicBezTo>
                      <a:pt x="31" y="16"/>
                      <a:pt x="35" y="15"/>
                      <a:pt x="32" y="16"/>
                    </a:cubicBezTo>
                    <a:cubicBezTo>
                      <a:pt x="34" y="17"/>
                      <a:pt x="38" y="16"/>
                      <a:pt x="42" y="17"/>
                    </a:cubicBezTo>
                    <a:cubicBezTo>
                      <a:pt x="42" y="17"/>
                      <a:pt x="42" y="18"/>
                      <a:pt x="42" y="18"/>
                    </a:cubicBezTo>
                    <a:cubicBezTo>
                      <a:pt x="44" y="18"/>
                      <a:pt x="46" y="17"/>
                      <a:pt x="47" y="19"/>
                    </a:cubicBezTo>
                    <a:cubicBezTo>
                      <a:pt x="47" y="18"/>
                      <a:pt x="47" y="18"/>
                      <a:pt x="47" y="18"/>
                    </a:cubicBezTo>
                    <a:cubicBezTo>
                      <a:pt x="50" y="19"/>
                      <a:pt x="54" y="19"/>
                      <a:pt x="57" y="21"/>
                    </a:cubicBezTo>
                    <a:cubicBezTo>
                      <a:pt x="61" y="20"/>
                      <a:pt x="61" y="20"/>
                      <a:pt x="61" y="20"/>
                    </a:cubicBezTo>
                    <a:cubicBezTo>
                      <a:pt x="65" y="23"/>
                      <a:pt x="72" y="22"/>
                      <a:pt x="76" y="21"/>
                    </a:cubicBezTo>
                    <a:cubicBezTo>
                      <a:pt x="77" y="21"/>
                      <a:pt x="80" y="22"/>
                      <a:pt x="80" y="22"/>
                    </a:cubicBezTo>
                    <a:cubicBezTo>
                      <a:pt x="79" y="22"/>
                      <a:pt x="79" y="23"/>
                      <a:pt x="78" y="23"/>
                    </a:cubicBezTo>
                    <a:cubicBezTo>
                      <a:pt x="80" y="23"/>
                      <a:pt x="83" y="25"/>
                      <a:pt x="85" y="23"/>
                    </a:cubicBezTo>
                    <a:cubicBezTo>
                      <a:pt x="88" y="23"/>
                      <a:pt x="87" y="24"/>
                      <a:pt x="89" y="25"/>
                    </a:cubicBezTo>
                    <a:cubicBezTo>
                      <a:pt x="94" y="23"/>
                      <a:pt x="104" y="28"/>
                      <a:pt x="106" y="25"/>
                    </a:cubicBezTo>
                    <a:cubicBezTo>
                      <a:pt x="104" y="24"/>
                      <a:pt x="100" y="23"/>
                      <a:pt x="96" y="23"/>
                    </a:cubicBezTo>
                    <a:cubicBezTo>
                      <a:pt x="97" y="23"/>
                      <a:pt x="96" y="22"/>
                      <a:pt x="98" y="22"/>
                    </a:cubicBezTo>
                    <a:cubicBezTo>
                      <a:pt x="102" y="22"/>
                      <a:pt x="104" y="24"/>
                      <a:pt x="108" y="23"/>
                    </a:cubicBezTo>
                    <a:cubicBezTo>
                      <a:pt x="108" y="26"/>
                      <a:pt x="108" y="26"/>
                      <a:pt x="108" y="26"/>
                    </a:cubicBezTo>
                    <a:cubicBezTo>
                      <a:pt x="114" y="29"/>
                      <a:pt x="121" y="24"/>
                      <a:pt x="127" y="27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85" name="Freeform 1747"/>
              <p:cNvSpPr>
                <a:spLocks/>
              </p:cNvSpPr>
              <p:nvPr/>
            </p:nvSpPr>
            <p:spPr bwMode="auto">
              <a:xfrm>
                <a:off x="985" y="2731"/>
                <a:ext cx="7" cy="4"/>
              </a:xfrm>
              <a:custGeom>
                <a:avLst/>
                <a:gdLst>
                  <a:gd name="T0" fmla="*/ 0 w 3"/>
                  <a:gd name="T1" fmla="*/ 0 h 2"/>
                  <a:gd name="T2" fmla="*/ 3 w 3"/>
                  <a:gd name="T3" fmla="*/ 2 h 2"/>
                  <a:gd name="T4" fmla="*/ 3 w 3"/>
                  <a:gd name="T5" fmla="*/ 1 h 2"/>
                  <a:gd name="T6" fmla="*/ 0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0" y="0"/>
                    </a:moveTo>
                    <a:cubicBezTo>
                      <a:pt x="3" y="2"/>
                      <a:pt x="3" y="2"/>
                      <a:pt x="3" y="2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1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86" name="Freeform 1748"/>
              <p:cNvSpPr>
                <a:spLocks/>
              </p:cNvSpPr>
              <p:nvPr/>
            </p:nvSpPr>
            <p:spPr bwMode="auto">
              <a:xfrm>
                <a:off x="992" y="2733"/>
                <a:ext cx="5" cy="0"/>
              </a:xfrm>
              <a:custGeom>
                <a:avLst/>
                <a:gdLst>
                  <a:gd name="T0" fmla="*/ 0 w 2"/>
                  <a:gd name="T1" fmla="*/ 2 w 2"/>
                  <a:gd name="T2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87" name="Freeform 1749"/>
              <p:cNvSpPr>
                <a:spLocks/>
              </p:cNvSpPr>
              <p:nvPr/>
            </p:nvSpPr>
            <p:spPr bwMode="auto">
              <a:xfrm>
                <a:off x="1142" y="2745"/>
                <a:ext cx="7" cy="0"/>
              </a:xfrm>
              <a:custGeom>
                <a:avLst/>
                <a:gdLst>
                  <a:gd name="T0" fmla="*/ 0 w 3"/>
                  <a:gd name="T1" fmla="*/ 3 w 3"/>
                  <a:gd name="T2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cubicBezTo>
                      <a:pt x="1" y="0"/>
                      <a:pt x="2" y="0"/>
                      <a:pt x="3" y="0"/>
                    </a:cubicBezTo>
                    <a:cubicBezTo>
                      <a:pt x="2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88" name="Rectangle 1750"/>
              <p:cNvSpPr>
                <a:spLocks noChangeArrowheads="1"/>
              </p:cNvSpPr>
              <p:nvPr/>
            </p:nvSpPr>
            <p:spPr bwMode="auto">
              <a:xfrm>
                <a:off x="1147" y="2743"/>
                <a:ext cx="2" cy="1"/>
              </a:xfrm>
              <a:prstGeom prst="rect">
                <a:avLst/>
              </a:pr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89" name="Freeform 1751"/>
              <p:cNvSpPr>
                <a:spLocks/>
              </p:cNvSpPr>
              <p:nvPr/>
            </p:nvSpPr>
            <p:spPr bwMode="auto">
              <a:xfrm>
                <a:off x="966" y="2719"/>
                <a:ext cx="221" cy="50"/>
              </a:xfrm>
              <a:custGeom>
                <a:avLst/>
                <a:gdLst>
                  <a:gd name="T0" fmla="*/ 13 w 93"/>
                  <a:gd name="T1" fmla="*/ 4 h 21"/>
                  <a:gd name="T2" fmla="*/ 2 w 93"/>
                  <a:gd name="T3" fmla="*/ 3 h 21"/>
                  <a:gd name="T4" fmla="*/ 49 w 93"/>
                  <a:gd name="T5" fmla="*/ 12 h 21"/>
                  <a:gd name="T6" fmla="*/ 67 w 93"/>
                  <a:gd name="T7" fmla="*/ 15 h 21"/>
                  <a:gd name="T8" fmla="*/ 78 w 93"/>
                  <a:gd name="T9" fmla="*/ 14 h 21"/>
                  <a:gd name="T10" fmla="*/ 81 w 93"/>
                  <a:gd name="T11" fmla="*/ 14 h 21"/>
                  <a:gd name="T12" fmla="*/ 86 w 93"/>
                  <a:gd name="T13" fmla="*/ 15 h 21"/>
                  <a:gd name="T14" fmla="*/ 93 w 93"/>
                  <a:gd name="T15" fmla="*/ 9 h 21"/>
                  <a:gd name="T16" fmla="*/ 93 w 93"/>
                  <a:gd name="T17" fmla="*/ 9 h 21"/>
                  <a:gd name="T18" fmla="*/ 93 w 93"/>
                  <a:gd name="T19" fmla="*/ 9 h 21"/>
                  <a:gd name="T20" fmla="*/ 93 w 93"/>
                  <a:gd name="T21" fmla="*/ 9 h 21"/>
                  <a:gd name="T22" fmla="*/ 92 w 93"/>
                  <a:gd name="T23" fmla="*/ 15 h 21"/>
                  <a:gd name="T24" fmla="*/ 92 w 93"/>
                  <a:gd name="T25" fmla="*/ 15 h 21"/>
                  <a:gd name="T26" fmla="*/ 92 w 93"/>
                  <a:gd name="T27" fmla="*/ 15 h 21"/>
                  <a:gd name="T28" fmla="*/ 92 w 93"/>
                  <a:gd name="T29" fmla="*/ 15 h 21"/>
                  <a:gd name="T30" fmla="*/ 92 w 93"/>
                  <a:gd name="T31" fmla="*/ 15 h 21"/>
                  <a:gd name="T32" fmla="*/ 93 w 93"/>
                  <a:gd name="T33" fmla="*/ 9 h 21"/>
                  <a:gd name="T34" fmla="*/ 93 w 93"/>
                  <a:gd name="T35" fmla="*/ 9 h 21"/>
                  <a:gd name="T36" fmla="*/ 91 w 93"/>
                  <a:gd name="T37" fmla="*/ 9 h 21"/>
                  <a:gd name="T38" fmla="*/ 85 w 93"/>
                  <a:gd name="T39" fmla="*/ 7 h 21"/>
                  <a:gd name="T40" fmla="*/ 78 w 93"/>
                  <a:gd name="T41" fmla="*/ 10 h 21"/>
                  <a:gd name="T42" fmla="*/ 89 w 93"/>
                  <a:gd name="T43" fmla="*/ 10 h 21"/>
                  <a:gd name="T44" fmla="*/ 92 w 93"/>
                  <a:gd name="T45" fmla="*/ 14 h 21"/>
                  <a:gd name="T46" fmla="*/ 88 w 93"/>
                  <a:gd name="T47" fmla="*/ 14 h 21"/>
                  <a:gd name="T48" fmla="*/ 81 w 93"/>
                  <a:gd name="T49" fmla="*/ 11 h 21"/>
                  <a:gd name="T50" fmla="*/ 77 w 93"/>
                  <a:gd name="T51" fmla="*/ 11 h 21"/>
                  <a:gd name="T52" fmla="*/ 77 w 93"/>
                  <a:gd name="T53" fmla="*/ 14 h 21"/>
                  <a:gd name="T54" fmla="*/ 76 w 93"/>
                  <a:gd name="T55" fmla="*/ 12 h 21"/>
                  <a:gd name="T56" fmla="*/ 69 w 93"/>
                  <a:gd name="T57" fmla="*/ 10 h 21"/>
                  <a:gd name="T58" fmla="*/ 48 w 93"/>
                  <a:gd name="T59" fmla="*/ 9 h 21"/>
                  <a:gd name="T60" fmla="*/ 47 w 93"/>
                  <a:gd name="T61" fmla="*/ 9 h 21"/>
                  <a:gd name="T62" fmla="*/ 35 w 93"/>
                  <a:gd name="T63" fmla="*/ 7 h 21"/>
                  <a:gd name="T64" fmla="*/ 23 w 93"/>
                  <a:gd name="T65" fmla="*/ 4 h 21"/>
                  <a:gd name="T66" fmla="*/ 19 w 93"/>
                  <a:gd name="T67" fmla="*/ 3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93" h="21">
                    <a:moveTo>
                      <a:pt x="19" y="3"/>
                    </a:moveTo>
                    <a:cubicBezTo>
                      <a:pt x="13" y="4"/>
                      <a:pt x="13" y="4"/>
                      <a:pt x="13" y="4"/>
                    </a:cubicBezTo>
                    <a:cubicBezTo>
                      <a:pt x="13" y="3"/>
                      <a:pt x="7" y="3"/>
                      <a:pt x="9" y="2"/>
                    </a:cubicBezTo>
                    <a:cubicBezTo>
                      <a:pt x="6" y="3"/>
                      <a:pt x="0" y="0"/>
                      <a:pt x="2" y="3"/>
                    </a:cubicBezTo>
                    <a:cubicBezTo>
                      <a:pt x="16" y="5"/>
                      <a:pt x="35" y="10"/>
                      <a:pt x="52" y="11"/>
                    </a:cubicBezTo>
                    <a:cubicBezTo>
                      <a:pt x="49" y="12"/>
                      <a:pt x="49" y="12"/>
                      <a:pt x="49" y="12"/>
                    </a:cubicBezTo>
                    <a:cubicBezTo>
                      <a:pt x="58" y="11"/>
                      <a:pt x="61" y="16"/>
                      <a:pt x="68" y="13"/>
                    </a:cubicBezTo>
                    <a:cubicBezTo>
                      <a:pt x="67" y="15"/>
                      <a:pt x="67" y="15"/>
                      <a:pt x="67" y="15"/>
                    </a:cubicBezTo>
                    <a:cubicBezTo>
                      <a:pt x="71" y="16"/>
                      <a:pt x="75" y="12"/>
                      <a:pt x="79" y="15"/>
                    </a:cubicBezTo>
                    <a:cubicBezTo>
                      <a:pt x="78" y="14"/>
                      <a:pt x="78" y="14"/>
                      <a:pt x="78" y="14"/>
                    </a:cubicBezTo>
                    <a:cubicBezTo>
                      <a:pt x="80" y="14"/>
                      <a:pt x="80" y="15"/>
                      <a:pt x="81" y="15"/>
                    </a:cubicBezTo>
                    <a:cubicBezTo>
                      <a:pt x="81" y="14"/>
                      <a:pt x="81" y="14"/>
                      <a:pt x="81" y="14"/>
                    </a:cubicBezTo>
                    <a:cubicBezTo>
                      <a:pt x="84" y="14"/>
                      <a:pt x="85" y="14"/>
                      <a:pt x="88" y="14"/>
                    </a:cubicBezTo>
                    <a:cubicBezTo>
                      <a:pt x="89" y="15"/>
                      <a:pt x="87" y="15"/>
                      <a:pt x="86" y="15"/>
                    </a:cubicBezTo>
                    <a:cubicBezTo>
                      <a:pt x="87" y="15"/>
                      <a:pt x="90" y="14"/>
                      <a:pt x="92" y="14"/>
                    </a:cubicBezTo>
                    <a:cubicBezTo>
                      <a:pt x="93" y="5"/>
                      <a:pt x="92" y="11"/>
                      <a:pt x="93" y="9"/>
                    </a:cubicBezTo>
                    <a:cubicBezTo>
                      <a:pt x="93" y="9"/>
                      <a:pt x="93" y="9"/>
                      <a:pt x="93" y="9"/>
                    </a:cubicBezTo>
                    <a:cubicBezTo>
                      <a:pt x="93" y="9"/>
                      <a:pt x="93" y="9"/>
                      <a:pt x="93" y="9"/>
                    </a:cubicBezTo>
                    <a:cubicBezTo>
                      <a:pt x="93" y="9"/>
                      <a:pt x="93" y="9"/>
                      <a:pt x="93" y="9"/>
                    </a:cubicBezTo>
                    <a:cubicBezTo>
                      <a:pt x="93" y="9"/>
                      <a:pt x="93" y="9"/>
                      <a:pt x="93" y="9"/>
                    </a:cubicBezTo>
                    <a:cubicBezTo>
                      <a:pt x="93" y="9"/>
                      <a:pt x="93" y="9"/>
                      <a:pt x="93" y="9"/>
                    </a:cubicBezTo>
                    <a:cubicBezTo>
                      <a:pt x="93" y="9"/>
                      <a:pt x="93" y="9"/>
                      <a:pt x="93" y="9"/>
                    </a:cubicBezTo>
                    <a:cubicBezTo>
                      <a:pt x="93" y="8"/>
                      <a:pt x="91" y="20"/>
                      <a:pt x="92" y="15"/>
                    </a:cubicBezTo>
                    <a:cubicBezTo>
                      <a:pt x="92" y="15"/>
                      <a:pt x="92" y="15"/>
                      <a:pt x="92" y="15"/>
                    </a:cubicBezTo>
                    <a:cubicBezTo>
                      <a:pt x="92" y="15"/>
                      <a:pt x="92" y="15"/>
                      <a:pt x="92" y="15"/>
                    </a:cubicBezTo>
                    <a:cubicBezTo>
                      <a:pt x="92" y="15"/>
                      <a:pt x="92" y="15"/>
                      <a:pt x="92" y="15"/>
                    </a:cubicBezTo>
                    <a:cubicBezTo>
                      <a:pt x="92" y="15"/>
                      <a:pt x="92" y="15"/>
                      <a:pt x="92" y="15"/>
                    </a:cubicBezTo>
                    <a:cubicBezTo>
                      <a:pt x="92" y="15"/>
                      <a:pt x="92" y="15"/>
                      <a:pt x="92" y="15"/>
                    </a:cubicBezTo>
                    <a:cubicBezTo>
                      <a:pt x="92" y="15"/>
                      <a:pt x="92" y="15"/>
                      <a:pt x="92" y="15"/>
                    </a:cubicBezTo>
                    <a:cubicBezTo>
                      <a:pt x="92" y="15"/>
                      <a:pt x="92" y="15"/>
                      <a:pt x="92" y="15"/>
                    </a:cubicBezTo>
                    <a:cubicBezTo>
                      <a:pt x="92" y="15"/>
                      <a:pt x="92" y="15"/>
                      <a:pt x="92" y="15"/>
                    </a:cubicBezTo>
                    <a:cubicBezTo>
                      <a:pt x="92" y="15"/>
                      <a:pt x="92" y="15"/>
                      <a:pt x="92" y="15"/>
                    </a:cubicBezTo>
                    <a:cubicBezTo>
                      <a:pt x="92" y="15"/>
                      <a:pt x="92" y="15"/>
                      <a:pt x="92" y="15"/>
                    </a:cubicBezTo>
                    <a:cubicBezTo>
                      <a:pt x="91" y="21"/>
                      <a:pt x="93" y="7"/>
                      <a:pt x="93" y="9"/>
                    </a:cubicBezTo>
                    <a:cubicBezTo>
                      <a:pt x="93" y="9"/>
                      <a:pt x="93" y="9"/>
                      <a:pt x="93" y="9"/>
                    </a:cubicBezTo>
                    <a:cubicBezTo>
                      <a:pt x="93" y="9"/>
                      <a:pt x="93" y="9"/>
                      <a:pt x="93" y="9"/>
                    </a:cubicBezTo>
                    <a:cubicBezTo>
                      <a:pt x="92" y="9"/>
                      <a:pt x="92" y="9"/>
                      <a:pt x="92" y="9"/>
                    </a:cubicBezTo>
                    <a:cubicBezTo>
                      <a:pt x="91" y="9"/>
                      <a:pt x="91" y="9"/>
                      <a:pt x="91" y="9"/>
                    </a:cubicBezTo>
                    <a:cubicBezTo>
                      <a:pt x="89" y="8"/>
                      <a:pt x="89" y="8"/>
                      <a:pt x="89" y="8"/>
                    </a:cubicBezTo>
                    <a:cubicBezTo>
                      <a:pt x="85" y="7"/>
                      <a:pt x="85" y="7"/>
                      <a:pt x="85" y="7"/>
                    </a:cubicBezTo>
                    <a:cubicBezTo>
                      <a:pt x="83" y="7"/>
                      <a:pt x="81" y="7"/>
                      <a:pt x="79" y="8"/>
                    </a:cubicBezTo>
                    <a:cubicBezTo>
                      <a:pt x="78" y="9"/>
                      <a:pt x="80" y="10"/>
                      <a:pt x="78" y="10"/>
                    </a:cubicBezTo>
                    <a:cubicBezTo>
                      <a:pt x="82" y="11"/>
                      <a:pt x="86" y="10"/>
                      <a:pt x="90" y="10"/>
                    </a:cubicBezTo>
                    <a:cubicBezTo>
                      <a:pt x="89" y="10"/>
                      <a:pt x="89" y="10"/>
                      <a:pt x="89" y="10"/>
                    </a:cubicBezTo>
                    <a:cubicBezTo>
                      <a:pt x="91" y="9"/>
                      <a:pt x="91" y="9"/>
                      <a:pt x="92" y="10"/>
                    </a:cubicBezTo>
                    <a:cubicBezTo>
                      <a:pt x="92" y="11"/>
                      <a:pt x="93" y="6"/>
                      <a:pt x="92" y="14"/>
                    </a:cubicBezTo>
                    <a:cubicBezTo>
                      <a:pt x="91" y="14"/>
                      <a:pt x="91" y="14"/>
                      <a:pt x="91" y="14"/>
                    </a:cubicBezTo>
                    <a:cubicBezTo>
                      <a:pt x="91" y="13"/>
                      <a:pt x="90" y="13"/>
                      <a:pt x="88" y="14"/>
                    </a:cubicBezTo>
                    <a:cubicBezTo>
                      <a:pt x="89" y="12"/>
                      <a:pt x="93" y="13"/>
                      <a:pt x="91" y="12"/>
                    </a:cubicBezTo>
                    <a:cubicBezTo>
                      <a:pt x="88" y="10"/>
                      <a:pt x="84" y="14"/>
                      <a:pt x="81" y="11"/>
                    </a:cubicBezTo>
                    <a:cubicBezTo>
                      <a:pt x="81" y="10"/>
                      <a:pt x="81" y="10"/>
                      <a:pt x="81" y="10"/>
                    </a:cubicBezTo>
                    <a:cubicBezTo>
                      <a:pt x="80" y="10"/>
                      <a:pt x="79" y="11"/>
                      <a:pt x="77" y="11"/>
                    </a:cubicBezTo>
                    <a:cubicBezTo>
                      <a:pt x="78" y="11"/>
                      <a:pt x="79" y="11"/>
                      <a:pt x="80" y="12"/>
                    </a:cubicBezTo>
                    <a:cubicBezTo>
                      <a:pt x="78" y="12"/>
                      <a:pt x="78" y="13"/>
                      <a:pt x="77" y="14"/>
                    </a:cubicBezTo>
                    <a:cubicBezTo>
                      <a:pt x="76" y="12"/>
                      <a:pt x="75" y="14"/>
                      <a:pt x="73" y="13"/>
                    </a:cubicBezTo>
                    <a:cubicBezTo>
                      <a:pt x="72" y="12"/>
                      <a:pt x="75" y="12"/>
                      <a:pt x="76" y="12"/>
                    </a:cubicBezTo>
                    <a:cubicBezTo>
                      <a:pt x="73" y="12"/>
                      <a:pt x="73" y="12"/>
                      <a:pt x="73" y="12"/>
                    </a:cubicBezTo>
                    <a:cubicBezTo>
                      <a:pt x="70" y="12"/>
                      <a:pt x="70" y="11"/>
                      <a:pt x="69" y="10"/>
                    </a:cubicBezTo>
                    <a:cubicBezTo>
                      <a:pt x="67" y="11"/>
                      <a:pt x="70" y="11"/>
                      <a:pt x="68" y="12"/>
                    </a:cubicBezTo>
                    <a:cubicBezTo>
                      <a:pt x="66" y="10"/>
                      <a:pt x="54" y="9"/>
                      <a:pt x="48" y="9"/>
                    </a:cubicBezTo>
                    <a:cubicBezTo>
                      <a:pt x="50" y="9"/>
                      <a:pt x="49" y="8"/>
                      <a:pt x="51" y="8"/>
                    </a:cubicBezTo>
                    <a:cubicBezTo>
                      <a:pt x="50" y="8"/>
                      <a:pt x="47" y="8"/>
                      <a:pt x="47" y="9"/>
                    </a:cubicBezTo>
                    <a:cubicBezTo>
                      <a:pt x="43" y="9"/>
                      <a:pt x="38" y="7"/>
                      <a:pt x="35" y="6"/>
                    </a:cubicBezTo>
                    <a:cubicBezTo>
                      <a:pt x="35" y="7"/>
                      <a:pt x="35" y="7"/>
                      <a:pt x="35" y="7"/>
                    </a:cubicBezTo>
                    <a:cubicBezTo>
                      <a:pt x="32" y="8"/>
                      <a:pt x="28" y="4"/>
                      <a:pt x="22" y="4"/>
                    </a:cubicBezTo>
                    <a:cubicBezTo>
                      <a:pt x="23" y="4"/>
                      <a:pt x="23" y="4"/>
                      <a:pt x="23" y="4"/>
                    </a:cubicBezTo>
                    <a:cubicBezTo>
                      <a:pt x="21" y="4"/>
                      <a:pt x="19" y="6"/>
                      <a:pt x="16" y="5"/>
                    </a:cubicBezTo>
                    <a:cubicBezTo>
                      <a:pt x="17" y="4"/>
                      <a:pt x="19" y="4"/>
                      <a:pt x="19" y="3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90" name="Freeform 1752"/>
              <p:cNvSpPr>
                <a:spLocks/>
              </p:cNvSpPr>
              <p:nvPr/>
            </p:nvSpPr>
            <p:spPr bwMode="auto">
              <a:xfrm>
                <a:off x="959" y="2721"/>
                <a:ext cx="9" cy="7"/>
              </a:xfrm>
              <a:custGeom>
                <a:avLst/>
                <a:gdLst>
                  <a:gd name="T0" fmla="*/ 2 w 4"/>
                  <a:gd name="T1" fmla="*/ 1 h 3"/>
                  <a:gd name="T2" fmla="*/ 4 w 4"/>
                  <a:gd name="T3" fmla="*/ 0 h 3"/>
                  <a:gd name="T4" fmla="*/ 0 w 4"/>
                  <a:gd name="T5" fmla="*/ 2 h 3"/>
                  <a:gd name="T6" fmla="*/ 3 w 4"/>
                  <a:gd name="T7" fmla="*/ 2 h 3"/>
                  <a:gd name="T8" fmla="*/ 2 w 4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3">
                    <a:moveTo>
                      <a:pt x="2" y="1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2" y="0"/>
                      <a:pt x="0" y="1"/>
                      <a:pt x="0" y="2"/>
                    </a:cubicBezTo>
                    <a:cubicBezTo>
                      <a:pt x="1" y="2"/>
                      <a:pt x="3" y="3"/>
                      <a:pt x="3" y="2"/>
                    </a:cubicBezTo>
                    <a:cubicBezTo>
                      <a:pt x="3" y="2"/>
                      <a:pt x="3" y="1"/>
                      <a:pt x="2" y="1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91" name="Freeform 1753"/>
              <p:cNvSpPr>
                <a:spLocks/>
              </p:cNvSpPr>
              <p:nvPr/>
            </p:nvSpPr>
            <p:spPr bwMode="auto">
              <a:xfrm>
                <a:off x="826" y="2697"/>
                <a:ext cx="133" cy="31"/>
              </a:xfrm>
              <a:custGeom>
                <a:avLst/>
                <a:gdLst>
                  <a:gd name="T0" fmla="*/ 21 w 56"/>
                  <a:gd name="T1" fmla="*/ 7 h 13"/>
                  <a:gd name="T2" fmla="*/ 20 w 56"/>
                  <a:gd name="T3" fmla="*/ 8 h 13"/>
                  <a:gd name="T4" fmla="*/ 41 w 56"/>
                  <a:gd name="T5" fmla="*/ 11 h 13"/>
                  <a:gd name="T6" fmla="*/ 48 w 56"/>
                  <a:gd name="T7" fmla="*/ 10 h 13"/>
                  <a:gd name="T8" fmla="*/ 49 w 56"/>
                  <a:gd name="T9" fmla="*/ 11 h 13"/>
                  <a:gd name="T10" fmla="*/ 54 w 56"/>
                  <a:gd name="T11" fmla="*/ 10 h 13"/>
                  <a:gd name="T12" fmla="*/ 51 w 56"/>
                  <a:gd name="T13" fmla="*/ 10 h 13"/>
                  <a:gd name="T14" fmla="*/ 52 w 56"/>
                  <a:gd name="T15" fmla="*/ 10 h 13"/>
                  <a:gd name="T16" fmla="*/ 48 w 56"/>
                  <a:gd name="T17" fmla="*/ 9 h 13"/>
                  <a:gd name="T18" fmla="*/ 49 w 56"/>
                  <a:gd name="T19" fmla="*/ 9 h 13"/>
                  <a:gd name="T20" fmla="*/ 40 w 56"/>
                  <a:gd name="T21" fmla="*/ 10 h 13"/>
                  <a:gd name="T22" fmla="*/ 40 w 56"/>
                  <a:gd name="T23" fmla="*/ 8 h 13"/>
                  <a:gd name="T24" fmla="*/ 31 w 56"/>
                  <a:gd name="T25" fmla="*/ 6 h 13"/>
                  <a:gd name="T26" fmla="*/ 31 w 56"/>
                  <a:gd name="T27" fmla="*/ 7 h 13"/>
                  <a:gd name="T28" fmla="*/ 32 w 56"/>
                  <a:gd name="T29" fmla="*/ 8 h 13"/>
                  <a:gd name="T30" fmla="*/ 29 w 56"/>
                  <a:gd name="T31" fmla="*/ 6 h 13"/>
                  <a:gd name="T32" fmla="*/ 11 w 56"/>
                  <a:gd name="T33" fmla="*/ 3 h 13"/>
                  <a:gd name="T34" fmla="*/ 6 w 56"/>
                  <a:gd name="T35" fmla="*/ 4 h 13"/>
                  <a:gd name="T36" fmla="*/ 9 w 56"/>
                  <a:gd name="T37" fmla="*/ 3 h 13"/>
                  <a:gd name="T38" fmla="*/ 5 w 56"/>
                  <a:gd name="T39" fmla="*/ 0 h 13"/>
                  <a:gd name="T40" fmla="*/ 0 w 56"/>
                  <a:gd name="T41" fmla="*/ 1 h 13"/>
                  <a:gd name="T42" fmla="*/ 21 w 56"/>
                  <a:gd name="T43" fmla="*/ 7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56" h="13">
                    <a:moveTo>
                      <a:pt x="21" y="7"/>
                    </a:moveTo>
                    <a:cubicBezTo>
                      <a:pt x="21" y="7"/>
                      <a:pt x="21" y="7"/>
                      <a:pt x="20" y="8"/>
                    </a:cubicBezTo>
                    <a:cubicBezTo>
                      <a:pt x="28" y="9"/>
                      <a:pt x="38" y="9"/>
                      <a:pt x="41" y="11"/>
                    </a:cubicBezTo>
                    <a:cubicBezTo>
                      <a:pt x="44" y="12"/>
                      <a:pt x="44" y="10"/>
                      <a:pt x="48" y="10"/>
                    </a:cubicBezTo>
                    <a:cubicBezTo>
                      <a:pt x="49" y="11"/>
                      <a:pt x="49" y="11"/>
                      <a:pt x="49" y="11"/>
                    </a:cubicBezTo>
                    <a:cubicBezTo>
                      <a:pt x="51" y="10"/>
                      <a:pt x="56" y="13"/>
                      <a:pt x="54" y="10"/>
                    </a:cubicBezTo>
                    <a:cubicBezTo>
                      <a:pt x="54" y="10"/>
                      <a:pt x="53" y="11"/>
                      <a:pt x="51" y="10"/>
                    </a:cubicBezTo>
                    <a:cubicBezTo>
                      <a:pt x="52" y="10"/>
                      <a:pt x="52" y="10"/>
                      <a:pt x="52" y="10"/>
                    </a:cubicBezTo>
                    <a:cubicBezTo>
                      <a:pt x="48" y="9"/>
                      <a:pt x="48" y="9"/>
                      <a:pt x="48" y="9"/>
                    </a:cubicBezTo>
                    <a:cubicBezTo>
                      <a:pt x="49" y="9"/>
                      <a:pt x="49" y="9"/>
                      <a:pt x="49" y="9"/>
                    </a:cubicBezTo>
                    <a:cubicBezTo>
                      <a:pt x="45" y="7"/>
                      <a:pt x="46" y="11"/>
                      <a:pt x="40" y="10"/>
                    </a:cubicBezTo>
                    <a:cubicBezTo>
                      <a:pt x="40" y="8"/>
                      <a:pt x="40" y="8"/>
                      <a:pt x="40" y="8"/>
                    </a:cubicBezTo>
                    <a:cubicBezTo>
                      <a:pt x="36" y="7"/>
                      <a:pt x="34" y="7"/>
                      <a:pt x="31" y="6"/>
                    </a:cubicBezTo>
                    <a:cubicBezTo>
                      <a:pt x="31" y="6"/>
                      <a:pt x="31" y="7"/>
                      <a:pt x="31" y="7"/>
                    </a:cubicBezTo>
                    <a:cubicBezTo>
                      <a:pt x="32" y="7"/>
                      <a:pt x="33" y="8"/>
                      <a:pt x="32" y="8"/>
                    </a:cubicBezTo>
                    <a:cubicBezTo>
                      <a:pt x="26" y="9"/>
                      <a:pt x="33" y="7"/>
                      <a:pt x="29" y="6"/>
                    </a:cubicBezTo>
                    <a:cubicBezTo>
                      <a:pt x="24" y="7"/>
                      <a:pt x="14" y="5"/>
                      <a:pt x="11" y="3"/>
                    </a:cubicBezTo>
                    <a:cubicBezTo>
                      <a:pt x="14" y="5"/>
                      <a:pt x="10" y="5"/>
                      <a:pt x="6" y="4"/>
                    </a:cubicBezTo>
                    <a:cubicBezTo>
                      <a:pt x="5" y="2"/>
                      <a:pt x="8" y="3"/>
                      <a:pt x="9" y="3"/>
                    </a:cubicBezTo>
                    <a:cubicBezTo>
                      <a:pt x="7" y="2"/>
                      <a:pt x="6" y="1"/>
                      <a:pt x="5" y="0"/>
                    </a:cubicBezTo>
                    <a:cubicBezTo>
                      <a:pt x="6" y="2"/>
                      <a:pt x="4" y="3"/>
                      <a:pt x="0" y="1"/>
                    </a:cubicBezTo>
                    <a:cubicBezTo>
                      <a:pt x="9" y="9"/>
                      <a:pt x="15" y="4"/>
                      <a:pt x="21" y="7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92" name="Freeform 1754"/>
              <p:cNvSpPr>
                <a:spLocks/>
              </p:cNvSpPr>
              <p:nvPr/>
            </p:nvSpPr>
            <p:spPr bwMode="auto">
              <a:xfrm>
                <a:off x="866" y="2714"/>
                <a:ext cx="7" cy="2"/>
              </a:xfrm>
              <a:custGeom>
                <a:avLst/>
                <a:gdLst>
                  <a:gd name="T0" fmla="*/ 2 w 3"/>
                  <a:gd name="T1" fmla="*/ 1 h 1"/>
                  <a:gd name="T2" fmla="*/ 3 w 3"/>
                  <a:gd name="T3" fmla="*/ 1 h 1"/>
                  <a:gd name="T4" fmla="*/ 0 w 3"/>
                  <a:gd name="T5" fmla="*/ 0 h 1"/>
                  <a:gd name="T6" fmla="*/ 2 w 3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1">
                    <a:moveTo>
                      <a:pt x="2" y="1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2" y="1"/>
                    </a:ln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93" name="Freeform 1755"/>
              <p:cNvSpPr>
                <a:spLocks/>
              </p:cNvSpPr>
              <p:nvPr/>
            </p:nvSpPr>
            <p:spPr bwMode="auto">
              <a:xfrm>
                <a:off x="1187" y="2738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94" name="Freeform 1756"/>
              <p:cNvSpPr>
                <a:spLocks/>
              </p:cNvSpPr>
              <p:nvPr/>
            </p:nvSpPr>
            <p:spPr bwMode="auto">
              <a:xfrm>
                <a:off x="1178" y="2738"/>
                <a:ext cx="14" cy="2"/>
              </a:xfrm>
              <a:custGeom>
                <a:avLst/>
                <a:gdLst>
                  <a:gd name="T0" fmla="*/ 0 w 6"/>
                  <a:gd name="T1" fmla="*/ 1 h 1"/>
                  <a:gd name="T2" fmla="*/ 1 w 6"/>
                  <a:gd name="T3" fmla="*/ 1 h 1"/>
                  <a:gd name="T4" fmla="*/ 6 w 6"/>
                  <a:gd name="T5" fmla="*/ 1 h 1"/>
                  <a:gd name="T6" fmla="*/ 3 w 6"/>
                  <a:gd name="T7" fmla="*/ 0 h 1"/>
                  <a:gd name="T8" fmla="*/ 4 w 6"/>
                  <a:gd name="T9" fmla="*/ 1 h 1"/>
                  <a:gd name="T10" fmla="*/ 1 w 6"/>
                  <a:gd name="T11" fmla="*/ 0 h 1"/>
                  <a:gd name="T12" fmla="*/ 2 w 6"/>
                  <a:gd name="T13" fmla="*/ 1 h 1"/>
                  <a:gd name="T14" fmla="*/ 0 w 6"/>
                  <a:gd name="T1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" h="1">
                    <a:moveTo>
                      <a:pt x="0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4" y="1"/>
                      <a:pt x="3" y="1"/>
                      <a:pt x="6" y="1"/>
                    </a:cubicBezTo>
                    <a:cubicBezTo>
                      <a:pt x="5" y="0"/>
                      <a:pt x="4" y="0"/>
                      <a:pt x="3" y="0"/>
                    </a:cubicBezTo>
                    <a:cubicBezTo>
                      <a:pt x="3" y="0"/>
                      <a:pt x="4" y="0"/>
                      <a:pt x="4" y="1"/>
                    </a:cubicBezTo>
                    <a:cubicBezTo>
                      <a:pt x="3" y="1"/>
                      <a:pt x="3" y="0"/>
                      <a:pt x="1" y="0"/>
                    </a:cubicBezTo>
                    <a:cubicBezTo>
                      <a:pt x="0" y="1"/>
                      <a:pt x="2" y="1"/>
                      <a:pt x="2" y="1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95" name="Freeform 1757"/>
              <p:cNvSpPr>
                <a:spLocks/>
              </p:cNvSpPr>
              <p:nvPr/>
            </p:nvSpPr>
            <p:spPr bwMode="auto">
              <a:xfrm>
                <a:off x="1182" y="2740"/>
                <a:ext cx="5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96" name="Freeform 1758"/>
              <p:cNvSpPr>
                <a:spLocks/>
              </p:cNvSpPr>
              <p:nvPr/>
            </p:nvSpPr>
            <p:spPr bwMode="auto">
              <a:xfrm>
                <a:off x="1185" y="2740"/>
                <a:ext cx="4" cy="3"/>
              </a:xfrm>
              <a:custGeom>
                <a:avLst/>
                <a:gdLst>
                  <a:gd name="T0" fmla="*/ 1 w 2"/>
                  <a:gd name="T1" fmla="*/ 0 h 1"/>
                  <a:gd name="T2" fmla="*/ 0 w 2"/>
                  <a:gd name="T3" fmla="*/ 0 h 1"/>
                  <a:gd name="T4" fmla="*/ 2 w 2"/>
                  <a:gd name="T5" fmla="*/ 1 h 1"/>
                  <a:gd name="T6" fmla="*/ 1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1" y="0"/>
                    </a:moveTo>
                    <a:cubicBezTo>
                      <a:pt x="1" y="1"/>
                      <a:pt x="0" y="0"/>
                      <a:pt x="0" y="0"/>
                    </a:cubicBezTo>
                    <a:cubicBezTo>
                      <a:pt x="2" y="1"/>
                      <a:pt x="2" y="1"/>
                      <a:pt x="2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97" name="Freeform 1759"/>
              <p:cNvSpPr>
                <a:spLocks/>
              </p:cNvSpPr>
              <p:nvPr/>
            </p:nvSpPr>
            <p:spPr bwMode="auto">
              <a:xfrm>
                <a:off x="1187" y="274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98" name="Freeform 1760"/>
              <p:cNvSpPr>
                <a:spLocks/>
              </p:cNvSpPr>
              <p:nvPr/>
            </p:nvSpPr>
            <p:spPr bwMode="auto">
              <a:xfrm>
                <a:off x="1180" y="2743"/>
                <a:ext cx="9" cy="2"/>
              </a:xfrm>
              <a:custGeom>
                <a:avLst/>
                <a:gdLst>
                  <a:gd name="T0" fmla="*/ 3 w 4"/>
                  <a:gd name="T1" fmla="*/ 1 h 1"/>
                  <a:gd name="T2" fmla="*/ 3 w 4"/>
                  <a:gd name="T3" fmla="*/ 0 h 1"/>
                  <a:gd name="T4" fmla="*/ 3 w 4"/>
                  <a:gd name="T5" fmla="*/ 1 h 1"/>
                  <a:gd name="T6" fmla="*/ 1 w 4"/>
                  <a:gd name="T7" fmla="*/ 0 h 1"/>
                  <a:gd name="T8" fmla="*/ 1 w 4"/>
                  <a:gd name="T9" fmla="*/ 0 h 1"/>
                  <a:gd name="T10" fmla="*/ 0 w 4"/>
                  <a:gd name="T11" fmla="*/ 0 h 1"/>
                  <a:gd name="T12" fmla="*/ 3 w 4"/>
                  <a:gd name="T13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" h="1">
                    <a:moveTo>
                      <a:pt x="3" y="1"/>
                    </a:moveTo>
                    <a:cubicBezTo>
                      <a:pt x="4" y="1"/>
                      <a:pt x="3" y="1"/>
                      <a:pt x="3" y="0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1"/>
                      <a:pt x="1" y="0"/>
                      <a:pt x="1" y="0"/>
                    </a:cubicBezTo>
                    <a:cubicBezTo>
                      <a:pt x="1" y="0"/>
                      <a:pt x="2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2" y="1"/>
                      <a:pt x="3" y="1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99" name="Freeform 1761"/>
              <p:cNvSpPr>
                <a:spLocks/>
              </p:cNvSpPr>
              <p:nvPr/>
            </p:nvSpPr>
            <p:spPr bwMode="auto">
              <a:xfrm>
                <a:off x="1185" y="2743"/>
                <a:ext cx="2" cy="0"/>
              </a:xfrm>
              <a:custGeom>
                <a:avLst/>
                <a:gdLst>
                  <a:gd name="T0" fmla="*/ 1 w 1"/>
                  <a:gd name="T1" fmla="*/ 1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00" name="Freeform 1762"/>
              <p:cNvSpPr>
                <a:spLocks/>
              </p:cNvSpPr>
              <p:nvPr/>
            </p:nvSpPr>
            <p:spPr bwMode="auto">
              <a:xfrm>
                <a:off x="1185" y="2743"/>
                <a:ext cx="2" cy="0"/>
              </a:xfrm>
              <a:custGeom>
                <a:avLst/>
                <a:gdLst>
                  <a:gd name="T0" fmla="*/ 2 w 2"/>
                  <a:gd name="T1" fmla="*/ 2 w 2"/>
                  <a:gd name="T2" fmla="*/ 0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01" name="Freeform 1763"/>
              <p:cNvSpPr>
                <a:spLocks/>
              </p:cNvSpPr>
              <p:nvPr/>
            </p:nvSpPr>
            <p:spPr bwMode="auto">
              <a:xfrm>
                <a:off x="1178" y="2745"/>
                <a:ext cx="9" cy="2"/>
              </a:xfrm>
              <a:custGeom>
                <a:avLst/>
                <a:gdLst>
                  <a:gd name="T0" fmla="*/ 4 w 4"/>
                  <a:gd name="T1" fmla="*/ 1 h 1"/>
                  <a:gd name="T2" fmla="*/ 3 w 4"/>
                  <a:gd name="T3" fmla="*/ 0 h 1"/>
                  <a:gd name="T4" fmla="*/ 0 w 4"/>
                  <a:gd name="T5" fmla="*/ 0 h 1"/>
                  <a:gd name="T6" fmla="*/ 1 w 4"/>
                  <a:gd name="T7" fmla="*/ 1 h 1"/>
                  <a:gd name="T8" fmla="*/ 4 w 4"/>
                  <a:gd name="T9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1">
                    <a:moveTo>
                      <a:pt x="4" y="1"/>
                    </a:moveTo>
                    <a:cubicBezTo>
                      <a:pt x="2" y="0"/>
                      <a:pt x="4" y="0"/>
                      <a:pt x="3" y="0"/>
                    </a:cubicBezTo>
                    <a:cubicBezTo>
                      <a:pt x="3" y="0"/>
                      <a:pt x="1" y="0"/>
                      <a:pt x="0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3" y="1"/>
                      <a:pt x="4" y="1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02" name="Freeform 1764"/>
              <p:cNvSpPr>
                <a:spLocks/>
              </p:cNvSpPr>
              <p:nvPr/>
            </p:nvSpPr>
            <p:spPr bwMode="auto">
              <a:xfrm>
                <a:off x="1175" y="274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03" name="Freeform 1765"/>
              <p:cNvSpPr>
                <a:spLocks/>
              </p:cNvSpPr>
              <p:nvPr/>
            </p:nvSpPr>
            <p:spPr bwMode="auto">
              <a:xfrm>
                <a:off x="1170" y="2747"/>
                <a:ext cx="15" cy="5"/>
              </a:xfrm>
              <a:custGeom>
                <a:avLst/>
                <a:gdLst>
                  <a:gd name="T0" fmla="*/ 5 w 6"/>
                  <a:gd name="T1" fmla="*/ 2 h 2"/>
                  <a:gd name="T2" fmla="*/ 3 w 6"/>
                  <a:gd name="T3" fmla="*/ 1 h 2"/>
                  <a:gd name="T4" fmla="*/ 5 w 6"/>
                  <a:gd name="T5" fmla="*/ 1 h 2"/>
                  <a:gd name="T6" fmla="*/ 4 w 6"/>
                  <a:gd name="T7" fmla="*/ 0 h 2"/>
                  <a:gd name="T8" fmla="*/ 6 w 6"/>
                  <a:gd name="T9" fmla="*/ 1 h 2"/>
                  <a:gd name="T10" fmla="*/ 4 w 6"/>
                  <a:gd name="T11" fmla="*/ 0 h 2"/>
                  <a:gd name="T12" fmla="*/ 5 w 6"/>
                  <a:gd name="T13" fmla="*/ 0 h 2"/>
                  <a:gd name="T14" fmla="*/ 3 w 6"/>
                  <a:gd name="T15" fmla="*/ 0 h 2"/>
                  <a:gd name="T16" fmla="*/ 3 w 6"/>
                  <a:gd name="T17" fmla="*/ 0 h 2"/>
                  <a:gd name="T18" fmla="*/ 2 w 6"/>
                  <a:gd name="T19" fmla="*/ 0 h 2"/>
                  <a:gd name="T20" fmla="*/ 1 w 6"/>
                  <a:gd name="T21" fmla="*/ 1 h 2"/>
                  <a:gd name="T22" fmla="*/ 5 w 6"/>
                  <a:gd name="T23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" h="2">
                    <a:moveTo>
                      <a:pt x="5" y="2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4" y="1"/>
                      <a:pt x="4" y="1"/>
                      <a:pt x="5" y="1"/>
                    </a:cubicBezTo>
                    <a:cubicBezTo>
                      <a:pt x="5" y="1"/>
                      <a:pt x="4" y="1"/>
                      <a:pt x="4" y="0"/>
                    </a:cubicBezTo>
                    <a:cubicBezTo>
                      <a:pt x="6" y="1"/>
                      <a:pt x="4" y="1"/>
                      <a:pt x="6" y="1"/>
                    </a:cubicBezTo>
                    <a:cubicBezTo>
                      <a:pt x="6" y="1"/>
                      <a:pt x="6" y="0"/>
                      <a:pt x="4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5" y="0"/>
                      <a:pt x="3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0" y="0"/>
                      <a:pt x="1" y="1"/>
                    </a:cubicBezTo>
                    <a:cubicBezTo>
                      <a:pt x="1" y="1"/>
                      <a:pt x="4" y="1"/>
                      <a:pt x="5" y="2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04" name="Freeform 1766"/>
              <p:cNvSpPr>
                <a:spLocks/>
              </p:cNvSpPr>
              <p:nvPr/>
            </p:nvSpPr>
            <p:spPr bwMode="auto">
              <a:xfrm>
                <a:off x="1175" y="2750"/>
                <a:ext cx="3" cy="2"/>
              </a:xfrm>
              <a:custGeom>
                <a:avLst/>
                <a:gdLst>
                  <a:gd name="T0" fmla="*/ 3 w 3"/>
                  <a:gd name="T1" fmla="*/ 2 h 2"/>
                  <a:gd name="T2" fmla="*/ 0 w 3"/>
                  <a:gd name="T3" fmla="*/ 0 h 2"/>
                  <a:gd name="T4" fmla="*/ 3 w 3"/>
                  <a:gd name="T5" fmla="*/ 2 h 2"/>
                  <a:gd name="T6" fmla="*/ 3 w 3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3" y="2"/>
                    </a:moveTo>
                    <a:lnTo>
                      <a:pt x="0" y="0"/>
                    </a:lnTo>
                    <a:lnTo>
                      <a:pt x="3" y="2"/>
                    </a:ln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05" name="Freeform 1767"/>
              <p:cNvSpPr>
                <a:spLocks/>
              </p:cNvSpPr>
              <p:nvPr/>
            </p:nvSpPr>
            <p:spPr bwMode="auto">
              <a:xfrm>
                <a:off x="1170" y="2752"/>
                <a:ext cx="15" cy="2"/>
              </a:xfrm>
              <a:custGeom>
                <a:avLst/>
                <a:gdLst>
                  <a:gd name="T0" fmla="*/ 6 w 6"/>
                  <a:gd name="T1" fmla="*/ 1 h 1"/>
                  <a:gd name="T2" fmla="*/ 4 w 6"/>
                  <a:gd name="T3" fmla="*/ 0 h 1"/>
                  <a:gd name="T4" fmla="*/ 5 w 6"/>
                  <a:gd name="T5" fmla="*/ 0 h 1"/>
                  <a:gd name="T6" fmla="*/ 4 w 6"/>
                  <a:gd name="T7" fmla="*/ 0 h 1"/>
                  <a:gd name="T8" fmla="*/ 4 w 6"/>
                  <a:gd name="T9" fmla="*/ 1 h 1"/>
                  <a:gd name="T10" fmla="*/ 2 w 6"/>
                  <a:gd name="T11" fmla="*/ 0 h 1"/>
                  <a:gd name="T12" fmla="*/ 2 w 6"/>
                  <a:gd name="T13" fmla="*/ 0 h 1"/>
                  <a:gd name="T14" fmla="*/ 3 w 6"/>
                  <a:gd name="T15" fmla="*/ 1 h 1"/>
                  <a:gd name="T16" fmla="*/ 3 w 6"/>
                  <a:gd name="T17" fmla="*/ 1 h 1"/>
                  <a:gd name="T18" fmla="*/ 4 w 6"/>
                  <a:gd name="T19" fmla="*/ 1 h 1"/>
                  <a:gd name="T20" fmla="*/ 6 w 6"/>
                  <a:gd name="T21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" h="1">
                    <a:moveTo>
                      <a:pt x="6" y="1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5" y="0"/>
                      <a:pt x="5" y="0"/>
                    </a:cubicBezTo>
                    <a:cubicBezTo>
                      <a:pt x="5" y="0"/>
                      <a:pt x="4" y="0"/>
                      <a:pt x="4" y="0"/>
                    </a:cubicBezTo>
                    <a:cubicBezTo>
                      <a:pt x="2" y="0"/>
                      <a:pt x="4" y="0"/>
                      <a:pt x="4" y="1"/>
                    </a:cubicBezTo>
                    <a:cubicBezTo>
                      <a:pt x="4" y="1"/>
                      <a:pt x="3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0" y="0"/>
                      <a:pt x="2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5" y="1"/>
                      <a:pt x="6" y="1"/>
                      <a:pt x="6" y="1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06" name="Freeform 1768"/>
              <p:cNvSpPr>
                <a:spLocks/>
              </p:cNvSpPr>
              <p:nvPr/>
            </p:nvSpPr>
            <p:spPr bwMode="auto">
              <a:xfrm>
                <a:off x="1182" y="2752"/>
                <a:ext cx="3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07" name="Freeform 1769"/>
              <p:cNvSpPr>
                <a:spLocks/>
              </p:cNvSpPr>
              <p:nvPr/>
            </p:nvSpPr>
            <p:spPr bwMode="auto">
              <a:xfrm>
                <a:off x="1175" y="2754"/>
                <a:ext cx="3" cy="0"/>
              </a:xfrm>
              <a:custGeom>
                <a:avLst/>
                <a:gdLst>
                  <a:gd name="T0" fmla="*/ 1 w 1"/>
                  <a:gd name="T1" fmla="*/ 1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08" name="Freeform 1770"/>
              <p:cNvSpPr>
                <a:spLocks/>
              </p:cNvSpPr>
              <p:nvPr/>
            </p:nvSpPr>
            <p:spPr bwMode="auto">
              <a:xfrm>
                <a:off x="1182" y="2754"/>
                <a:ext cx="3" cy="3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1 h 1"/>
                  <a:gd name="T4" fmla="*/ 1 w 1"/>
                  <a:gd name="T5" fmla="*/ 1 h 1"/>
                  <a:gd name="T6" fmla="*/ 0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09" name="Freeform 1771"/>
              <p:cNvSpPr>
                <a:spLocks/>
              </p:cNvSpPr>
              <p:nvPr/>
            </p:nvSpPr>
            <p:spPr bwMode="auto">
              <a:xfrm>
                <a:off x="1156" y="2754"/>
                <a:ext cx="38" cy="24"/>
              </a:xfrm>
              <a:custGeom>
                <a:avLst/>
                <a:gdLst>
                  <a:gd name="T0" fmla="*/ 15 w 16"/>
                  <a:gd name="T1" fmla="*/ 7 h 10"/>
                  <a:gd name="T2" fmla="*/ 14 w 16"/>
                  <a:gd name="T3" fmla="*/ 7 h 10"/>
                  <a:gd name="T4" fmla="*/ 13 w 16"/>
                  <a:gd name="T5" fmla="*/ 7 h 10"/>
                  <a:gd name="T6" fmla="*/ 11 w 16"/>
                  <a:gd name="T7" fmla="*/ 6 h 10"/>
                  <a:gd name="T8" fmla="*/ 11 w 16"/>
                  <a:gd name="T9" fmla="*/ 7 h 10"/>
                  <a:gd name="T10" fmla="*/ 10 w 16"/>
                  <a:gd name="T11" fmla="*/ 7 h 10"/>
                  <a:gd name="T12" fmla="*/ 11 w 16"/>
                  <a:gd name="T13" fmla="*/ 9 h 10"/>
                  <a:gd name="T14" fmla="*/ 10 w 16"/>
                  <a:gd name="T15" fmla="*/ 7 h 10"/>
                  <a:gd name="T16" fmla="*/ 11 w 16"/>
                  <a:gd name="T17" fmla="*/ 3 h 10"/>
                  <a:gd name="T18" fmla="*/ 9 w 16"/>
                  <a:gd name="T19" fmla="*/ 3 h 10"/>
                  <a:gd name="T20" fmla="*/ 11 w 16"/>
                  <a:gd name="T21" fmla="*/ 3 h 10"/>
                  <a:gd name="T22" fmla="*/ 11 w 16"/>
                  <a:gd name="T23" fmla="*/ 3 h 10"/>
                  <a:gd name="T24" fmla="*/ 11 w 16"/>
                  <a:gd name="T25" fmla="*/ 2 h 10"/>
                  <a:gd name="T26" fmla="*/ 9 w 16"/>
                  <a:gd name="T27" fmla="*/ 1 h 10"/>
                  <a:gd name="T28" fmla="*/ 12 w 16"/>
                  <a:gd name="T29" fmla="*/ 1 h 10"/>
                  <a:gd name="T30" fmla="*/ 10 w 16"/>
                  <a:gd name="T31" fmla="*/ 1 h 10"/>
                  <a:gd name="T32" fmla="*/ 8 w 16"/>
                  <a:gd name="T33" fmla="*/ 1 h 10"/>
                  <a:gd name="T34" fmla="*/ 7 w 16"/>
                  <a:gd name="T35" fmla="*/ 0 h 10"/>
                  <a:gd name="T36" fmla="*/ 10 w 16"/>
                  <a:gd name="T37" fmla="*/ 3 h 10"/>
                  <a:gd name="T38" fmla="*/ 8 w 16"/>
                  <a:gd name="T39" fmla="*/ 3 h 10"/>
                  <a:gd name="T40" fmla="*/ 7 w 16"/>
                  <a:gd name="T41" fmla="*/ 4 h 10"/>
                  <a:gd name="T42" fmla="*/ 9 w 16"/>
                  <a:gd name="T43" fmla="*/ 5 h 10"/>
                  <a:gd name="T44" fmla="*/ 8 w 16"/>
                  <a:gd name="T45" fmla="*/ 5 h 10"/>
                  <a:gd name="T46" fmla="*/ 9 w 16"/>
                  <a:gd name="T47" fmla="*/ 6 h 10"/>
                  <a:gd name="T48" fmla="*/ 7 w 16"/>
                  <a:gd name="T49" fmla="*/ 6 h 10"/>
                  <a:gd name="T50" fmla="*/ 10 w 16"/>
                  <a:gd name="T51" fmla="*/ 7 h 10"/>
                  <a:gd name="T52" fmla="*/ 6 w 16"/>
                  <a:gd name="T53" fmla="*/ 6 h 10"/>
                  <a:gd name="T54" fmla="*/ 7 w 16"/>
                  <a:gd name="T55" fmla="*/ 7 h 10"/>
                  <a:gd name="T56" fmla="*/ 8 w 16"/>
                  <a:gd name="T57" fmla="*/ 7 h 10"/>
                  <a:gd name="T58" fmla="*/ 6 w 16"/>
                  <a:gd name="T59" fmla="*/ 7 h 10"/>
                  <a:gd name="T60" fmla="*/ 6 w 16"/>
                  <a:gd name="T61" fmla="*/ 7 h 10"/>
                  <a:gd name="T62" fmla="*/ 7 w 16"/>
                  <a:gd name="T63" fmla="*/ 7 h 10"/>
                  <a:gd name="T64" fmla="*/ 7 w 16"/>
                  <a:gd name="T65" fmla="*/ 7 h 10"/>
                  <a:gd name="T66" fmla="*/ 7 w 16"/>
                  <a:gd name="T67" fmla="*/ 7 h 10"/>
                  <a:gd name="T68" fmla="*/ 7 w 16"/>
                  <a:gd name="T69" fmla="*/ 7 h 10"/>
                  <a:gd name="T70" fmla="*/ 7 w 16"/>
                  <a:gd name="T71" fmla="*/ 7 h 10"/>
                  <a:gd name="T72" fmla="*/ 7 w 16"/>
                  <a:gd name="T73" fmla="*/ 7 h 10"/>
                  <a:gd name="T74" fmla="*/ 7 w 16"/>
                  <a:gd name="T75" fmla="*/ 7 h 10"/>
                  <a:gd name="T76" fmla="*/ 14 w 16"/>
                  <a:gd name="T77" fmla="*/ 10 h 10"/>
                  <a:gd name="T78" fmla="*/ 14 w 16"/>
                  <a:gd name="T79" fmla="*/ 10 h 10"/>
                  <a:gd name="T80" fmla="*/ 14 w 16"/>
                  <a:gd name="T81" fmla="*/ 10 h 10"/>
                  <a:gd name="T82" fmla="*/ 14 w 16"/>
                  <a:gd name="T83" fmla="*/ 10 h 10"/>
                  <a:gd name="T84" fmla="*/ 13 w 16"/>
                  <a:gd name="T85" fmla="*/ 9 h 10"/>
                  <a:gd name="T86" fmla="*/ 12 w 16"/>
                  <a:gd name="T87" fmla="*/ 9 h 10"/>
                  <a:gd name="T88" fmla="*/ 13 w 16"/>
                  <a:gd name="T89" fmla="*/ 8 h 10"/>
                  <a:gd name="T90" fmla="*/ 15 w 16"/>
                  <a:gd name="T91" fmla="*/ 9 h 10"/>
                  <a:gd name="T92" fmla="*/ 16 w 16"/>
                  <a:gd name="T93" fmla="*/ 9 h 10"/>
                  <a:gd name="T94" fmla="*/ 13 w 16"/>
                  <a:gd name="T95" fmla="*/ 7 h 10"/>
                  <a:gd name="T96" fmla="*/ 15 w 16"/>
                  <a:gd name="T97" fmla="*/ 7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6" h="10">
                    <a:moveTo>
                      <a:pt x="15" y="7"/>
                    </a:moveTo>
                    <a:cubicBezTo>
                      <a:pt x="14" y="7"/>
                      <a:pt x="14" y="7"/>
                      <a:pt x="14" y="7"/>
                    </a:cubicBezTo>
                    <a:cubicBezTo>
                      <a:pt x="13" y="7"/>
                      <a:pt x="13" y="7"/>
                      <a:pt x="13" y="7"/>
                    </a:cubicBezTo>
                    <a:cubicBezTo>
                      <a:pt x="12" y="7"/>
                      <a:pt x="12" y="6"/>
                      <a:pt x="11" y="6"/>
                    </a:cubicBezTo>
                    <a:cubicBezTo>
                      <a:pt x="10" y="7"/>
                      <a:pt x="12" y="7"/>
                      <a:pt x="11" y="7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11" y="8"/>
                      <a:pt x="12" y="9"/>
                      <a:pt x="11" y="9"/>
                    </a:cubicBezTo>
                    <a:cubicBezTo>
                      <a:pt x="10" y="8"/>
                      <a:pt x="10" y="8"/>
                      <a:pt x="10" y="7"/>
                    </a:cubicBezTo>
                    <a:cubicBezTo>
                      <a:pt x="11" y="6"/>
                      <a:pt x="10" y="5"/>
                      <a:pt x="11" y="3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10" y="3"/>
                      <a:pt x="9" y="2"/>
                      <a:pt x="11" y="3"/>
                    </a:cubicBezTo>
                    <a:cubicBezTo>
                      <a:pt x="10" y="3"/>
                      <a:pt x="11" y="3"/>
                      <a:pt x="11" y="3"/>
                    </a:cubicBezTo>
                    <a:cubicBezTo>
                      <a:pt x="12" y="3"/>
                      <a:pt x="11" y="2"/>
                      <a:pt x="11" y="2"/>
                    </a:cubicBezTo>
                    <a:cubicBezTo>
                      <a:pt x="11" y="2"/>
                      <a:pt x="9" y="2"/>
                      <a:pt x="9" y="1"/>
                    </a:cubicBezTo>
                    <a:cubicBezTo>
                      <a:pt x="11" y="2"/>
                      <a:pt x="9" y="1"/>
                      <a:pt x="12" y="1"/>
                    </a:cubicBezTo>
                    <a:cubicBezTo>
                      <a:pt x="12" y="1"/>
                      <a:pt x="10" y="1"/>
                      <a:pt x="10" y="1"/>
                    </a:cubicBezTo>
                    <a:cubicBezTo>
                      <a:pt x="9" y="0"/>
                      <a:pt x="9" y="1"/>
                      <a:pt x="8" y="1"/>
                    </a:cubicBezTo>
                    <a:cubicBezTo>
                      <a:pt x="7" y="0"/>
                      <a:pt x="9" y="1"/>
                      <a:pt x="7" y="0"/>
                    </a:cubicBezTo>
                    <a:cubicBezTo>
                      <a:pt x="7" y="1"/>
                      <a:pt x="9" y="2"/>
                      <a:pt x="10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9" y="4"/>
                      <a:pt x="9" y="4"/>
                      <a:pt x="7" y="4"/>
                    </a:cubicBezTo>
                    <a:cubicBezTo>
                      <a:pt x="8" y="4"/>
                      <a:pt x="6" y="5"/>
                      <a:pt x="9" y="5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9" y="6"/>
                      <a:pt x="7" y="6"/>
                      <a:pt x="7" y="6"/>
                    </a:cubicBezTo>
                    <a:cubicBezTo>
                      <a:pt x="9" y="6"/>
                      <a:pt x="9" y="6"/>
                      <a:pt x="10" y="7"/>
                    </a:cubicBezTo>
                    <a:cubicBezTo>
                      <a:pt x="8" y="7"/>
                      <a:pt x="7" y="7"/>
                      <a:pt x="6" y="6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7" y="7"/>
                      <a:pt x="8" y="7"/>
                      <a:pt x="8" y="7"/>
                    </a:cubicBezTo>
                    <a:cubicBezTo>
                      <a:pt x="8" y="8"/>
                      <a:pt x="7" y="7"/>
                      <a:pt x="6" y="7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10" y="8"/>
                      <a:pt x="0" y="5"/>
                      <a:pt x="14" y="10"/>
                    </a:cubicBezTo>
                    <a:cubicBezTo>
                      <a:pt x="14" y="10"/>
                      <a:pt x="14" y="10"/>
                      <a:pt x="14" y="10"/>
                    </a:cubicBezTo>
                    <a:cubicBezTo>
                      <a:pt x="14" y="10"/>
                      <a:pt x="14" y="10"/>
                      <a:pt x="14" y="10"/>
                    </a:cubicBezTo>
                    <a:cubicBezTo>
                      <a:pt x="14" y="10"/>
                      <a:pt x="14" y="10"/>
                      <a:pt x="14" y="10"/>
                    </a:cubicBezTo>
                    <a:cubicBezTo>
                      <a:pt x="13" y="9"/>
                      <a:pt x="13" y="9"/>
                      <a:pt x="13" y="9"/>
                    </a:cubicBezTo>
                    <a:cubicBezTo>
                      <a:pt x="12" y="9"/>
                      <a:pt x="12" y="9"/>
                      <a:pt x="12" y="9"/>
                    </a:cubicBezTo>
                    <a:cubicBezTo>
                      <a:pt x="12" y="8"/>
                      <a:pt x="13" y="8"/>
                      <a:pt x="13" y="8"/>
                    </a:cubicBezTo>
                    <a:cubicBezTo>
                      <a:pt x="15" y="8"/>
                      <a:pt x="14" y="8"/>
                      <a:pt x="15" y="9"/>
                    </a:cubicBezTo>
                    <a:cubicBezTo>
                      <a:pt x="15" y="9"/>
                      <a:pt x="15" y="9"/>
                      <a:pt x="16" y="9"/>
                    </a:cubicBezTo>
                    <a:cubicBezTo>
                      <a:pt x="15" y="8"/>
                      <a:pt x="14" y="8"/>
                      <a:pt x="13" y="7"/>
                    </a:cubicBezTo>
                    <a:cubicBezTo>
                      <a:pt x="15" y="8"/>
                      <a:pt x="15" y="7"/>
                      <a:pt x="15" y="7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10" name="Freeform 1772"/>
              <p:cNvSpPr>
                <a:spLocks/>
              </p:cNvSpPr>
              <p:nvPr/>
            </p:nvSpPr>
            <p:spPr bwMode="auto">
              <a:xfrm>
                <a:off x="1194" y="2776"/>
                <a:ext cx="3" cy="0"/>
              </a:xfrm>
              <a:custGeom>
                <a:avLst/>
                <a:gdLst>
                  <a:gd name="T0" fmla="*/ 0 w 3"/>
                  <a:gd name="T1" fmla="*/ 3 w 3"/>
                  <a:gd name="T2" fmla="*/ 0 w 3"/>
                  <a:gd name="T3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11" name="Freeform 1773"/>
              <p:cNvSpPr>
                <a:spLocks/>
              </p:cNvSpPr>
              <p:nvPr/>
            </p:nvSpPr>
            <p:spPr bwMode="auto">
              <a:xfrm>
                <a:off x="1192" y="2771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12" name="Freeform 1774"/>
              <p:cNvSpPr>
                <a:spLocks/>
              </p:cNvSpPr>
              <p:nvPr/>
            </p:nvSpPr>
            <p:spPr bwMode="auto">
              <a:xfrm>
                <a:off x="1178" y="2773"/>
                <a:ext cx="4" cy="3"/>
              </a:xfrm>
              <a:custGeom>
                <a:avLst/>
                <a:gdLst>
                  <a:gd name="T0" fmla="*/ 1 w 2"/>
                  <a:gd name="T1" fmla="*/ 1 h 1"/>
                  <a:gd name="T2" fmla="*/ 2 w 2"/>
                  <a:gd name="T3" fmla="*/ 1 h 1"/>
                  <a:gd name="T4" fmla="*/ 2 w 2"/>
                  <a:gd name="T5" fmla="*/ 1 h 1"/>
                  <a:gd name="T6" fmla="*/ 1 w 2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1" y="1"/>
                    </a:moveTo>
                    <a:cubicBezTo>
                      <a:pt x="0" y="0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2" y="1"/>
                      <a:pt x="1" y="1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13" name="Freeform 1775"/>
              <p:cNvSpPr>
                <a:spLocks/>
              </p:cNvSpPr>
              <p:nvPr/>
            </p:nvSpPr>
            <p:spPr bwMode="auto">
              <a:xfrm>
                <a:off x="1168" y="2769"/>
                <a:ext cx="2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14" name="Freeform 1776"/>
              <p:cNvSpPr>
                <a:spLocks/>
              </p:cNvSpPr>
              <p:nvPr/>
            </p:nvSpPr>
            <p:spPr bwMode="auto">
              <a:xfrm>
                <a:off x="1170" y="2764"/>
                <a:ext cx="3" cy="2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15" name="Rectangle 1777"/>
              <p:cNvSpPr>
                <a:spLocks noChangeArrowheads="1"/>
              </p:cNvSpPr>
              <p:nvPr/>
            </p:nvSpPr>
            <p:spPr bwMode="auto">
              <a:xfrm>
                <a:off x="1194" y="2773"/>
                <a:ext cx="1" cy="1"/>
              </a:xfrm>
              <a:prstGeom prst="rect">
                <a:avLst/>
              </a:pr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16" name="Freeform 1778"/>
              <p:cNvSpPr>
                <a:spLocks/>
              </p:cNvSpPr>
              <p:nvPr/>
            </p:nvSpPr>
            <p:spPr bwMode="auto">
              <a:xfrm>
                <a:off x="1178" y="2754"/>
                <a:ext cx="19" cy="17"/>
              </a:xfrm>
              <a:custGeom>
                <a:avLst/>
                <a:gdLst>
                  <a:gd name="T0" fmla="*/ 2 w 8"/>
                  <a:gd name="T1" fmla="*/ 1 h 7"/>
                  <a:gd name="T2" fmla="*/ 1 w 8"/>
                  <a:gd name="T3" fmla="*/ 2 h 7"/>
                  <a:gd name="T4" fmla="*/ 4 w 8"/>
                  <a:gd name="T5" fmla="*/ 3 h 7"/>
                  <a:gd name="T6" fmla="*/ 1 w 8"/>
                  <a:gd name="T7" fmla="*/ 2 h 7"/>
                  <a:gd name="T8" fmla="*/ 3 w 8"/>
                  <a:gd name="T9" fmla="*/ 4 h 7"/>
                  <a:gd name="T10" fmla="*/ 2 w 8"/>
                  <a:gd name="T11" fmla="*/ 4 h 7"/>
                  <a:gd name="T12" fmla="*/ 5 w 8"/>
                  <a:gd name="T13" fmla="*/ 5 h 7"/>
                  <a:gd name="T14" fmla="*/ 1 w 8"/>
                  <a:gd name="T15" fmla="*/ 5 h 7"/>
                  <a:gd name="T16" fmla="*/ 1 w 8"/>
                  <a:gd name="T17" fmla="*/ 5 h 7"/>
                  <a:gd name="T18" fmla="*/ 2 w 8"/>
                  <a:gd name="T19" fmla="*/ 6 h 7"/>
                  <a:gd name="T20" fmla="*/ 4 w 8"/>
                  <a:gd name="T21" fmla="*/ 6 h 7"/>
                  <a:gd name="T22" fmla="*/ 6 w 8"/>
                  <a:gd name="T23" fmla="*/ 7 h 7"/>
                  <a:gd name="T24" fmla="*/ 5 w 8"/>
                  <a:gd name="T25" fmla="*/ 6 h 7"/>
                  <a:gd name="T26" fmla="*/ 6 w 8"/>
                  <a:gd name="T27" fmla="*/ 6 h 7"/>
                  <a:gd name="T28" fmla="*/ 5 w 8"/>
                  <a:gd name="T29" fmla="*/ 6 h 7"/>
                  <a:gd name="T30" fmla="*/ 6 w 8"/>
                  <a:gd name="T31" fmla="*/ 6 h 7"/>
                  <a:gd name="T32" fmla="*/ 5 w 8"/>
                  <a:gd name="T33" fmla="*/ 5 h 7"/>
                  <a:gd name="T34" fmla="*/ 6 w 8"/>
                  <a:gd name="T35" fmla="*/ 5 h 7"/>
                  <a:gd name="T36" fmla="*/ 4 w 8"/>
                  <a:gd name="T37" fmla="*/ 4 h 7"/>
                  <a:gd name="T38" fmla="*/ 6 w 8"/>
                  <a:gd name="T39" fmla="*/ 4 h 7"/>
                  <a:gd name="T40" fmla="*/ 5 w 8"/>
                  <a:gd name="T41" fmla="*/ 4 h 7"/>
                  <a:gd name="T42" fmla="*/ 7 w 8"/>
                  <a:gd name="T43" fmla="*/ 3 h 7"/>
                  <a:gd name="T44" fmla="*/ 5 w 8"/>
                  <a:gd name="T45" fmla="*/ 3 h 7"/>
                  <a:gd name="T46" fmla="*/ 6 w 8"/>
                  <a:gd name="T47" fmla="*/ 4 h 7"/>
                  <a:gd name="T48" fmla="*/ 3 w 8"/>
                  <a:gd name="T49" fmla="*/ 3 h 7"/>
                  <a:gd name="T50" fmla="*/ 6 w 8"/>
                  <a:gd name="T51" fmla="*/ 3 h 7"/>
                  <a:gd name="T52" fmla="*/ 6 w 8"/>
                  <a:gd name="T53" fmla="*/ 2 h 7"/>
                  <a:gd name="T54" fmla="*/ 6 w 8"/>
                  <a:gd name="T55" fmla="*/ 2 h 7"/>
                  <a:gd name="T56" fmla="*/ 5 w 8"/>
                  <a:gd name="T57" fmla="*/ 1 h 7"/>
                  <a:gd name="T58" fmla="*/ 4 w 8"/>
                  <a:gd name="T59" fmla="*/ 1 h 7"/>
                  <a:gd name="T60" fmla="*/ 4 w 8"/>
                  <a:gd name="T61" fmla="*/ 1 h 7"/>
                  <a:gd name="T62" fmla="*/ 4 w 8"/>
                  <a:gd name="T63" fmla="*/ 1 h 7"/>
                  <a:gd name="T64" fmla="*/ 2 w 8"/>
                  <a:gd name="T65" fmla="*/ 0 h 7"/>
                  <a:gd name="T66" fmla="*/ 3 w 8"/>
                  <a:gd name="T67" fmla="*/ 1 h 7"/>
                  <a:gd name="T68" fmla="*/ 2 w 8"/>
                  <a:gd name="T69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" h="7">
                    <a:moveTo>
                      <a:pt x="2" y="1"/>
                    </a:moveTo>
                    <a:cubicBezTo>
                      <a:pt x="0" y="1"/>
                      <a:pt x="1" y="1"/>
                      <a:pt x="1" y="2"/>
                    </a:cubicBezTo>
                    <a:cubicBezTo>
                      <a:pt x="2" y="2"/>
                      <a:pt x="4" y="2"/>
                      <a:pt x="4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3"/>
                      <a:pt x="1" y="4"/>
                      <a:pt x="3" y="4"/>
                    </a:cubicBezTo>
                    <a:cubicBezTo>
                      <a:pt x="3" y="4"/>
                      <a:pt x="2" y="5"/>
                      <a:pt x="2" y="4"/>
                    </a:cubicBezTo>
                    <a:cubicBezTo>
                      <a:pt x="2" y="5"/>
                      <a:pt x="6" y="5"/>
                      <a:pt x="5" y="5"/>
                    </a:cubicBezTo>
                    <a:cubicBezTo>
                      <a:pt x="3" y="5"/>
                      <a:pt x="3" y="5"/>
                      <a:pt x="1" y="5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2" y="6"/>
                      <a:pt x="2" y="6"/>
                    </a:cubicBezTo>
                    <a:cubicBezTo>
                      <a:pt x="3" y="6"/>
                      <a:pt x="4" y="6"/>
                      <a:pt x="4" y="6"/>
                    </a:cubicBezTo>
                    <a:cubicBezTo>
                      <a:pt x="4" y="6"/>
                      <a:pt x="5" y="7"/>
                      <a:pt x="6" y="7"/>
                    </a:cubicBezTo>
                    <a:cubicBezTo>
                      <a:pt x="5" y="6"/>
                      <a:pt x="6" y="6"/>
                      <a:pt x="5" y="6"/>
                    </a:cubicBezTo>
                    <a:cubicBezTo>
                      <a:pt x="6" y="6"/>
                      <a:pt x="5" y="6"/>
                      <a:pt x="6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5"/>
                      <a:pt x="6" y="6"/>
                      <a:pt x="6" y="6"/>
                    </a:cubicBezTo>
                    <a:cubicBezTo>
                      <a:pt x="6" y="5"/>
                      <a:pt x="5" y="5"/>
                      <a:pt x="5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5" y="5"/>
                      <a:pt x="6" y="5"/>
                      <a:pt x="4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8" y="4"/>
                      <a:pt x="7" y="3"/>
                    </a:cubicBezTo>
                    <a:cubicBezTo>
                      <a:pt x="6" y="3"/>
                      <a:pt x="6" y="3"/>
                      <a:pt x="5" y="3"/>
                    </a:cubicBezTo>
                    <a:cubicBezTo>
                      <a:pt x="5" y="3"/>
                      <a:pt x="6" y="3"/>
                      <a:pt x="6" y="4"/>
                    </a:cubicBezTo>
                    <a:cubicBezTo>
                      <a:pt x="5" y="4"/>
                      <a:pt x="4" y="3"/>
                      <a:pt x="3" y="3"/>
                    </a:cubicBezTo>
                    <a:cubicBezTo>
                      <a:pt x="5" y="3"/>
                      <a:pt x="3" y="3"/>
                      <a:pt x="6" y="3"/>
                    </a:cubicBezTo>
                    <a:cubicBezTo>
                      <a:pt x="6" y="2"/>
                      <a:pt x="5" y="2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4" y="2"/>
                      <a:pt x="7" y="2"/>
                      <a:pt x="5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3" y="1"/>
                      <a:pt x="3" y="0"/>
                      <a:pt x="2" y="0"/>
                    </a:cubicBezTo>
                    <a:cubicBezTo>
                      <a:pt x="2" y="1"/>
                      <a:pt x="3" y="1"/>
                      <a:pt x="3" y="1"/>
                    </a:cubicBezTo>
                    <a:cubicBezTo>
                      <a:pt x="3" y="1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17" name="Freeform 1779"/>
              <p:cNvSpPr>
                <a:spLocks/>
              </p:cNvSpPr>
              <p:nvPr/>
            </p:nvSpPr>
            <p:spPr bwMode="auto">
              <a:xfrm>
                <a:off x="1192" y="276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18" name="Freeform 1780"/>
              <p:cNvSpPr>
                <a:spLocks/>
              </p:cNvSpPr>
              <p:nvPr/>
            </p:nvSpPr>
            <p:spPr bwMode="auto">
              <a:xfrm>
                <a:off x="1178" y="2745"/>
                <a:ext cx="21" cy="12"/>
              </a:xfrm>
              <a:custGeom>
                <a:avLst/>
                <a:gdLst>
                  <a:gd name="T0" fmla="*/ 4 w 9"/>
                  <a:gd name="T1" fmla="*/ 3 h 5"/>
                  <a:gd name="T2" fmla="*/ 6 w 9"/>
                  <a:gd name="T3" fmla="*/ 3 h 5"/>
                  <a:gd name="T4" fmla="*/ 3 w 9"/>
                  <a:gd name="T5" fmla="*/ 3 h 5"/>
                  <a:gd name="T6" fmla="*/ 2 w 9"/>
                  <a:gd name="T7" fmla="*/ 2 h 5"/>
                  <a:gd name="T8" fmla="*/ 5 w 9"/>
                  <a:gd name="T9" fmla="*/ 3 h 5"/>
                  <a:gd name="T10" fmla="*/ 6 w 9"/>
                  <a:gd name="T11" fmla="*/ 2 h 5"/>
                  <a:gd name="T12" fmla="*/ 4 w 9"/>
                  <a:gd name="T13" fmla="*/ 2 h 5"/>
                  <a:gd name="T14" fmla="*/ 3 w 9"/>
                  <a:gd name="T15" fmla="*/ 1 h 5"/>
                  <a:gd name="T16" fmla="*/ 3 w 9"/>
                  <a:gd name="T17" fmla="*/ 2 h 5"/>
                  <a:gd name="T18" fmla="*/ 6 w 9"/>
                  <a:gd name="T19" fmla="*/ 2 h 5"/>
                  <a:gd name="T20" fmla="*/ 0 w 9"/>
                  <a:gd name="T21" fmla="*/ 0 h 5"/>
                  <a:gd name="T22" fmla="*/ 1 w 9"/>
                  <a:gd name="T23" fmla="*/ 0 h 5"/>
                  <a:gd name="T24" fmla="*/ 3 w 9"/>
                  <a:gd name="T25" fmla="*/ 1 h 5"/>
                  <a:gd name="T26" fmla="*/ 2 w 9"/>
                  <a:gd name="T27" fmla="*/ 1 h 5"/>
                  <a:gd name="T28" fmla="*/ 1 w 9"/>
                  <a:gd name="T29" fmla="*/ 1 h 5"/>
                  <a:gd name="T30" fmla="*/ 1 w 9"/>
                  <a:gd name="T31" fmla="*/ 4 h 5"/>
                  <a:gd name="T32" fmla="*/ 1 w 9"/>
                  <a:gd name="T33" fmla="*/ 3 h 5"/>
                  <a:gd name="T34" fmla="*/ 2 w 9"/>
                  <a:gd name="T35" fmla="*/ 4 h 5"/>
                  <a:gd name="T36" fmla="*/ 5 w 9"/>
                  <a:gd name="T37" fmla="*/ 4 h 5"/>
                  <a:gd name="T38" fmla="*/ 4 w 9"/>
                  <a:gd name="T39" fmla="*/ 4 h 5"/>
                  <a:gd name="T40" fmla="*/ 6 w 9"/>
                  <a:gd name="T41" fmla="*/ 4 h 5"/>
                  <a:gd name="T42" fmla="*/ 7 w 9"/>
                  <a:gd name="T43" fmla="*/ 5 h 5"/>
                  <a:gd name="T44" fmla="*/ 7 w 9"/>
                  <a:gd name="T45" fmla="*/ 4 h 5"/>
                  <a:gd name="T46" fmla="*/ 4 w 9"/>
                  <a:gd name="T47" fmla="*/ 3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9" h="5">
                    <a:moveTo>
                      <a:pt x="4" y="3"/>
                    </a:moveTo>
                    <a:cubicBezTo>
                      <a:pt x="5" y="3"/>
                      <a:pt x="5" y="3"/>
                      <a:pt x="6" y="3"/>
                    </a:cubicBezTo>
                    <a:cubicBezTo>
                      <a:pt x="5" y="3"/>
                      <a:pt x="4" y="3"/>
                      <a:pt x="3" y="3"/>
                    </a:cubicBezTo>
                    <a:cubicBezTo>
                      <a:pt x="4" y="3"/>
                      <a:pt x="2" y="3"/>
                      <a:pt x="2" y="2"/>
                    </a:cubicBezTo>
                    <a:cubicBezTo>
                      <a:pt x="3" y="3"/>
                      <a:pt x="5" y="3"/>
                      <a:pt x="5" y="3"/>
                    </a:cubicBezTo>
                    <a:cubicBezTo>
                      <a:pt x="5" y="3"/>
                      <a:pt x="6" y="2"/>
                      <a:pt x="6" y="2"/>
                    </a:cubicBezTo>
                    <a:cubicBezTo>
                      <a:pt x="4" y="3"/>
                      <a:pt x="5" y="2"/>
                      <a:pt x="4" y="2"/>
                    </a:cubicBezTo>
                    <a:cubicBezTo>
                      <a:pt x="3" y="2"/>
                      <a:pt x="2" y="2"/>
                      <a:pt x="3" y="1"/>
                    </a:cubicBezTo>
                    <a:cubicBezTo>
                      <a:pt x="4" y="2"/>
                      <a:pt x="3" y="2"/>
                      <a:pt x="3" y="2"/>
                    </a:cubicBezTo>
                    <a:cubicBezTo>
                      <a:pt x="5" y="2"/>
                      <a:pt x="4" y="2"/>
                      <a:pt x="6" y="2"/>
                    </a:cubicBezTo>
                    <a:cubicBezTo>
                      <a:pt x="4" y="1"/>
                      <a:pt x="4" y="0"/>
                      <a:pt x="0" y="0"/>
                    </a:cubicBezTo>
                    <a:cubicBezTo>
                      <a:pt x="0" y="0"/>
                      <a:pt x="1" y="0"/>
                      <a:pt x="1" y="0"/>
                    </a:cubicBezTo>
                    <a:cubicBezTo>
                      <a:pt x="1" y="0"/>
                      <a:pt x="2" y="1"/>
                      <a:pt x="3" y="1"/>
                    </a:cubicBezTo>
                    <a:cubicBezTo>
                      <a:pt x="3" y="1"/>
                      <a:pt x="4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1" y="3"/>
                      <a:pt x="1" y="4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3"/>
                      <a:pt x="2" y="3"/>
                      <a:pt x="2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4" y="4"/>
                      <a:pt x="5" y="4"/>
                      <a:pt x="4" y="4"/>
                    </a:cubicBezTo>
                    <a:cubicBezTo>
                      <a:pt x="5" y="4"/>
                      <a:pt x="5" y="4"/>
                      <a:pt x="6" y="4"/>
                    </a:cubicBezTo>
                    <a:cubicBezTo>
                      <a:pt x="6" y="4"/>
                      <a:pt x="6" y="4"/>
                      <a:pt x="7" y="5"/>
                    </a:cubicBezTo>
                    <a:cubicBezTo>
                      <a:pt x="9" y="4"/>
                      <a:pt x="6" y="4"/>
                      <a:pt x="7" y="4"/>
                    </a:cubicBezTo>
                    <a:lnTo>
                      <a:pt x="4" y="3"/>
                    </a:ln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19" name="Freeform 1781"/>
              <p:cNvSpPr>
                <a:spLocks/>
              </p:cNvSpPr>
              <p:nvPr/>
            </p:nvSpPr>
            <p:spPr bwMode="auto">
              <a:xfrm>
                <a:off x="1187" y="2754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20" name="Freeform 1782"/>
              <p:cNvSpPr>
                <a:spLocks/>
              </p:cNvSpPr>
              <p:nvPr/>
            </p:nvSpPr>
            <p:spPr bwMode="auto">
              <a:xfrm>
                <a:off x="1180" y="2754"/>
                <a:ext cx="2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21" name="Freeform 1783"/>
              <p:cNvSpPr>
                <a:spLocks/>
              </p:cNvSpPr>
              <p:nvPr/>
            </p:nvSpPr>
            <p:spPr bwMode="auto">
              <a:xfrm>
                <a:off x="1189" y="2747"/>
                <a:ext cx="3" cy="0"/>
              </a:xfrm>
              <a:custGeom>
                <a:avLst/>
                <a:gdLst>
                  <a:gd name="T0" fmla="*/ 1 w 1"/>
                  <a:gd name="T1" fmla="*/ 0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22" name="Freeform 1784"/>
              <p:cNvSpPr>
                <a:spLocks/>
              </p:cNvSpPr>
              <p:nvPr/>
            </p:nvSpPr>
            <p:spPr bwMode="auto">
              <a:xfrm>
                <a:off x="1178" y="2743"/>
                <a:ext cx="11" cy="2"/>
              </a:xfrm>
              <a:custGeom>
                <a:avLst/>
                <a:gdLst>
                  <a:gd name="T0" fmla="*/ 0 w 5"/>
                  <a:gd name="T1" fmla="*/ 0 h 1"/>
                  <a:gd name="T2" fmla="*/ 0 w 5"/>
                  <a:gd name="T3" fmla="*/ 1 h 1"/>
                  <a:gd name="T4" fmla="*/ 4 w 5"/>
                  <a:gd name="T5" fmla="*/ 1 h 1"/>
                  <a:gd name="T6" fmla="*/ 2 w 5"/>
                  <a:gd name="T7" fmla="*/ 0 h 1"/>
                  <a:gd name="T8" fmla="*/ 2 w 5"/>
                  <a:gd name="T9" fmla="*/ 0 h 1"/>
                  <a:gd name="T10" fmla="*/ 0 w 5"/>
                  <a:gd name="T11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" h="1">
                    <a:moveTo>
                      <a:pt x="0" y="0"/>
                    </a:moveTo>
                    <a:cubicBezTo>
                      <a:pt x="0" y="0"/>
                      <a:pt x="1" y="0"/>
                      <a:pt x="0" y="1"/>
                    </a:cubicBezTo>
                    <a:cubicBezTo>
                      <a:pt x="2" y="1"/>
                      <a:pt x="3" y="1"/>
                      <a:pt x="4" y="1"/>
                    </a:cubicBezTo>
                    <a:cubicBezTo>
                      <a:pt x="5" y="1"/>
                      <a:pt x="2" y="1"/>
                      <a:pt x="2" y="0"/>
                    </a:cubicBezTo>
                    <a:cubicBezTo>
                      <a:pt x="3" y="0"/>
                      <a:pt x="1" y="0"/>
                      <a:pt x="2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23" name="Freeform 1785"/>
              <p:cNvSpPr>
                <a:spLocks/>
              </p:cNvSpPr>
              <p:nvPr/>
            </p:nvSpPr>
            <p:spPr bwMode="auto">
              <a:xfrm>
                <a:off x="1168" y="2726"/>
                <a:ext cx="29" cy="17"/>
              </a:xfrm>
              <a:custGeom>
                <a:avLst/>
                <a:gdLst>
                  <a:gd name="T0" fmla="*/ 9 w 12"/>
                  <a:gd name="T1" fmla="*/ 6 h 7"/>
                  <a:gd name="T2" fmla="*/ 9 w 12"/>
                  <a:gd name="T3" fmla="*/ 5 h 7"/>
                  <a:gd name="T4" fmla="*/ 10 w 12"/>
                  <a:gd name="T5" fmla="*/ 6 h 7"/>
                  <a:gd name="T6" fmla="*/ 11 w 12"/>
                  <a:gd name="T7" fmla="*/ 5 h 7"/>
                  <a:gd name="T8" fmla="*/ 10 w 12"/>
                  <a:gd name="T9" fmla="*/ 5 h 7"/>
                  <a:gd name="T10" fmla="*/ 10 w 12"/>
                  <a:gd name="T11" fmla="*/ 4 h 7"/>
                  <a:gd name="T12" fmla="*/ 8 w 12"/>
                  <a:gd name="T13" fmla="*/ 4 h 7"/>
                  <a:gd name="T14" fmla="*/ 11 w 12"/>
                  <a:gd name="T15" fmla="*/ 4 h 7"/>
                  <a:gd name="T16" fmla="*/ 7 w 12"/>
                  <a:gd name="T17" fmla="*/ 3 h 7"/>
                  <a:gd name="T18" fmla="*/ 9 w 12"/>
                  <a:gd name="T19" fmla="*/ 2 h 7"/>
                  <a:gd name="T20" fmla="*/ 9 w 12"/>
                  <a:gd name="T21" fmla="*/ 3 h 7"/>
                  <a:gd name="T22" fmla="*/ 9 w 12"/>
                  <a:gd name="T23" fmla="*/ 2 h 7"/>
                  <a:gd name="T24" fmla="*/ 11 w 12"/>
                  <a:gd name="T25" fmla="*/ 3 h 7"/>
                  <a:gd name="T26" fmla="*/ 11 w 12"/>
                  <a:gd name="T27" fmla="*/ 2 h 7"/>
                  <a:gd name="T28" fmla="*/ 11 w 12"/>
                  <a:gd name="T29" fmla="*/ 2 h 7"/>
                  <a:gd name="T30" fmla="*/ 11 w 12"/>
                  <a:gd name="T31" fmla="*/ 2 h 7"/>
                  <a:gd name="T32" fmla="*/ 11 w 12"/>
                  <a:gd name="T33" fmla="*/ 2 h 7"/>
                  <a:gd name="T34" fmla="*/ 11 w 12"/>
                  <a:gd name="T35" fmla="*/ 2 h 7"/>
                  <a:gd name="T36" fmla="*/ 11 w 12"/>
                  <a:gd name="T37" fmla="*/ 2 h 7"/>
                  <a:gd name="T38" fmla="*/ 11 w 12"/>
                  <a:gd name="T39" fmla="*/ 2 h 7"/>
                  <a:gd name="T40" fmla="*/ 5 w 12"/>
                  <a:gd name="T41" fmla="*/ 1 h 7"/>
                  <a:gd name="T42" fmla="*/ 5 w 12"/>
                  <a:gd name="T43" fmla="*/ 1 h 7"/>
                  <a:gd name="T44" fmla="*/ 5 w 12"/>
                  <a:gd name="T45" fmla="*/ 1 h 7"/>
                  <a:gd name="T46" fmla="*/ 6 w 12"/>
                  <a:gd name="T47" fmla="*/ 1 h 7"/>
                  <a:gd name="T48" fmla="*/ 6 w 12"/>
                  <a:gd name="T49" fmla="*/ 2 h 7"/>
                  <a:gd name="T50" fmla="*/ 5 w 12"/>
                  <a:gd name="T51" fmla="*/ 2 h 7"/>
                  <a:gd name="T52" fmla="*/ 4 w 12"/>
                  <a:gd name="T53" fmla="*/ 2 h 7"/>
                  <a:gd name="T54" fmla="*/ 6 w 12"/>
                  <a:gd name="T55" fmla="*/ 4 h 7"/>
                  <a:gd name="T56" fmla="*/ 5 w 12"/>
                  <a:gd name="T57" fmla="*/ 4 h 7"/>
                  <a:gd name="T58" fmla="*/ 8 w 12"/>
                  <a:gd name="T59" fmla="*/ 4 h 7"/>
                  <a:gd name="T60" fmla="*/ 8 w 12"/>
                  <a:gd name="T61" fmla="*/ 5 h 7"/>
                  <a:gd name="T62" fmla="*/ 5 w 12"/>
                  <a:gd name="T63" fmla="*/ 4 h 7"/>
                  <a:gd name="T64" fmla="*/ 6 w 12"/>
                  <a:gd name="T65" fmla="*/ 5 h 7"/>
                  <a:gd name="T66" fmla="*/ 4 w 12"/>
                  <a:gd name="T67" fmla="*/ 5 h 7"/>
                  <a:gd name="T68" fmla="*/ 7 w 12"/>
                  <a:gd name="T69" fmla="*/ 6 h 7"/>
                  <a:gd name="T70" fmla="*/ 7 w 12"/>
                  <a:gd name="T71" fmla="*/ 6 h 7"/>
                  <a:gd name="T72" fmla="*/ 10 w 12"/>
                  <a:gd name="T73" fmla="*/ 6 h 7"/>
                  <a:gd name="T74" fmla="*/ 9 w 12"/>
                  <a:gd name="T75" fmla="*/ 4 h 7"/>
                  <a:gd name="T76" fmla="*/ 8 w 12"/>
                  <a:gd name="T77" fmla="*/ 3 h 7"/>
                  <a:gd name="T78" fmla="*/ 10 w 12"/>
                  <a:gd name="T79" fmla="*/ 3 h 7"/>
                  <a:gd name="T80" fmla="*/ 8 w 12"/>
                  <a:gd name="T81" fmla="*/ 3 h 7"/>
                  <a:gd name="T82" fmla="*/ 10 w 12"/>
                  <a:gd name="T83" fmla="*/ 3 h 7"/>
                  <a:gd name="T84" fmla="*/ 8 w 12"/>
                  <a:gd name="T85" fmla="*/ 2 h 7"/>
                  <a:gd name="T86" fmla="*/ 10 w 12"/>
                  <a:gd name="T87" fmla="*/ 2 h 7"/>
                  <a:gd name="T88" fmla="*/ 6 w 12"/>
                  <a:gd name="T89" fmla="*/ 5 h 7"/>
                  <a:gd name="T90" fmla="*/ 8 w 12"/>
                  <a:gd name="T91" fmla="*/ 5 h 7"/>
                  <a:gd name="T92" fmla="*/ 7 w 12"/>
                  <a:gd name="T93" fmla="*/ 6 h 7"/>
                  <a:gd name="T94" fmla="*/ 9 w 12"/>
                  <a:gd name="T95" fmla="*/ 6 h 7"/>
                  <a:gd name="T96" fmla="*/ 5 w 12"/>
                  <a:gd name="T97" fmla="*/ 6 h 7"/>
                  <a:gd name="T98" fmla="*/ 6 w 12"/>
                  <a:gd name="T99" fmla="*/ 7 h 7"/>
                  <a:gd name="T100" fmla="*/ 6 w 12"/>
                  <a:gd name="T101" fmla="*/ 6 h 7"/>
                  <a:gd name="T102" fmla="*/ 6 w 12"/>
                  <a:gd name="T103" fmla="*/ 7 h 7"/>
                  <a:gd name="T104" fmla="*/ 10 w 12"/>
                  <a:gd name="T105" fmla="*/ 7 h 7"/>
                  <a:gd name="T106" fmla="*/ 11 w 12"/>
                  <a:gd name="T107" fmla="*/ 6 h 7"/>
                  <a:gd name="T108" fmla="*/ 9 w 12"/>
                  <a:gd name="T109" fmla="*/ 6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2" h="7">
                    <a:moveTo>
                      <a:pt x="9" y="6"/>
                    </a:moveTo>
                    <a:cubicBezTo>
                      <a:pt x="9" y="6"/>
                      <a:pt x="8" y="5"/>
                      <a:pt x="9" y="5"/>
                    </a:cubicBezTo>
                    <a:cubicBezTo>
                      <a:pt x="10" y="5"/>
                      <a:pt x="10" y="6"/>
                      <a:pt x="10" y="6"/>
                    </a:cubicBezTo>
                    <a:cubicBezTo>
                      <a:pt x="11" y="6"/>
                      <a:pt x="9" y="5"/>
                      <a:pt x="11" y="5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0" y="5"/>
                      <a:pt x="8" y="5"/>
                      <a:pt x="10" y="4"/>
                    </a:cubicBezTo>
                    <a:cubicBezTo>
                      <a:pt x="9" y="4"/>
                      <a:pt x="9" y="4"/>
                      <a:pt x="8" y="4"/>
                    </a:cubicBezTo>
                    <a:cubicBezTo>
                      <a:pt x="10" y="4"/>
                      <a:pt x="9" y="4"/>
                      <a:pt x="11" y="4"/>
                    </a:cubicBezTo>
                    <a:cubicBezTo>
                      <a:pt x="10" y="4"/>
                      <a:pt x="9" y="3"/>
                      <a:pt x="7" y="3"/>
                    </a:cubicBezTo>
                    <a:cubicBezTo>
                      <a:pt x="9" y="3"/>
                      <a:pt x="7" y="2"/>
                      <a:pt x="9" y="2"/>
                    </a:cubicBezTo>
                    <a:cubicBezTo>
                      <a:pt x="9" y="2"/>
                      <a:pt x="9" y="2"/>
                      <a:pt x="9" y="3"/>
                    </a:cubicBezTo>
                    <a:cubicBezTo>
                      <a:pt x="11" y="3"/>
                      <a:pt x="9" y="2"/>
                      <a:pt x="9" y="2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0" y="0"/>
                      <a:pt x="8" y="2"/>
                      <a:pt x="5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2"/>
                      <a:pt x="6" y="2"/>
                      <a:pt x="5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6" y="3"/>
                      <a:pt x="5" y="3"/>
                      <a:pt x="6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6" y="5"/>
                      <a:pt x="5" y="3"/>
                      <a:pt x="8" y="4"/>
                    </a:cubicBezTo>
                    <a:cubicBezTo>
                      <a:pt x="5" y="4"/>
                      <a:pt x="9" y="4"/>
                      <a:pt x="8" y="5"/>
                    </a:cubicBezTo>
                    <a:cubicBezTo>
                      <a:pt x="6" y="5"/>
                      <a:pt x="7" y="4"/>
                      <a:pt x="5" y="4"/>
                    </a:cubicBezTo>
                    <a:cubicBezTo>
                      <a:pt x="7" y="5"/>
                      <a:pt x="6" y="5"/>
                      <a:pt x="6" y="5"/>
                    </a:cubicBezTo>
                    <a:cubicBezTo>
                      <a:pt x="5" y="5"/>
                      <a:pt x="6" y="5"/>
                      <a:pt x="4" y="5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6" y="6"/>
                      <a:pt x="6" y="6"/>
                      <a:pt x="7" y="6"/>
                    </a:cubicBezTo>
                    <a:cubicBezTo>
                      <a:pt x="7" y="6"/>
                      <a:pt x="9" y="7"/>
                      <a:pt x="10" y="6"/>
                    </a:cubicBezTo>
                    <a:cubicBezTo>
                      <a:pt x="9" y="6"/>
                      <a:pt x="9" y="4"/>
                      <a:pt x="9" y="4"/>
                    </a:cubicBezTo>
                    <a:cubicBezTo>
                      <a:pt x="7" y="4"/>
                      <a:pt x="9" y="3"/>
                      <a:pt x="8" y="3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9" y="3"/>
                      <a:pt x="9" y="3"/>
                      <a:pt x="8" y="3"/>
                    </a:cubicBezTo>
                    <a:cubicBezTo>
                      <a:pt x="7" y="3"/>
                      <a:pt x="9" y="3"/>
                      <a:pt x="10" y="3"/>
                    </a:cubicBezTo>
                    <a:cubicBezTo>
                      <a:pt x="10" y="2"/>
                      <a:pt x="9" y="3"/>
                      <a:pt x="8" y="2"/>
                    </a:cubicBezTo>
                    <a:cubicBezTo>
                      <a:pt x="10" y="2"/>
                      <a:pt x="10" y="2"/>
                      <a:pt x="10" y="2"/>
                    </a:cubicBezTo>
                    <a:cubicBezTo>
                      <a:pt x="2" y="0"/>
                      <a:pt x="9" y="4"/>
                      <a:pt x="6" y="5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7" y="5"/>
                      <a:pt x="11" y="6"/>
                      <a:pt x="7" y="6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8" y="6"/>
                      <a:pt x="6" y="6"/>
                      <a:pt x="5" y="6"/>
                    </a:cubicBezTo>
                    <a:cubicBezTo>
                      <a:pt x="6" y="6"/>
                      <a:pt x="5" y="6"/>
                      <a:pt x="6" y="7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8" y="7"/>
                      <a:pt x="7" y="7"/>
                      <a:pt x="6" y="7"/>
                    </a:cubicBezTo>
                    <a:cubicBezTo>
                      <a:pt x="7" y="7"/>
                      <a:pt x="8" y="7"/>
                      <a:pt x="10" y="7"/>
                    </a:cubicBezTo>
                    <a:cubicBezTo>
                      <a:pt x="7" y="6"/>
                      <a:pt x="12" y="7"/>
                      <a:pt x="11" y="6"/>
                    </a:cubicBezTo>
                    <a:cubicBezTo>
                      <a:pt x="10" y="6"/>
                      <a:pt x="10" y="6"/>
                      <a:pt x="9" y="6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24" name="Freeform 1786"/>
              <p:cNvSpPr>
                <a:spLocks/>
              </p:cNvSpPr>
              <p:nvPr/>
            </p:nvSpPr>
            <p:spPr bwMode="auto">
              <a:xfrm>
                <a:off x="1180" y="274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25" name="Freeform 1787"/>
              <p:cNvSpPr>
                <a:spLocks/>
              </p:cNvSpPr>
              <p:nvPr/>
            </p:nvSpPr>
            <p:spPr bwMode="auto">
              <a:xfrm>
                <a:off x="1185" y="2740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26" name="Rectangle 1788"/>
              <p:cNvSpPr>
                <a:spLocks noChangeArrowheads="1"/>
              </p:cNvSpPr>
              <p:nvPr/>
            </p:nvSpPr>
            <p:spPr bwMode="auto">
              <a:xfrm>
                <a:off x="1182" y="2743"/>
                <a:ext cx="1" cy="1"/>
              </a:xfrm>
              <a:prstGeom prst="rect">
                <a:avLst/>
              </a:pr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27" name="Rectangle 1789"/>
              <p:cNvSpPr>
                <a:spLocks noChangeArrowheads="1"/>
              </p:cNvSpPr>
              <p:nvPr/>
            </p:nvSpPr>
            <p:spPr bwMode="auto">
              <a:xfrm>
                <a:off x="1189" y="2743"/>
                <a:ext cx="1" cy="2"/>
              </a:xfrm>
              <a:prstGeom prst="rect">
                <a:avLst/>
              </a:pr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28" name="Freeform 1790"/>
              <p:cNvSpPr>
                <a:spLocks/>
              </p:cNvSpPr>
              <p:nvPr/>
            </p:nvSpPr>
            <p:spPr bwMode="auto">
              <a:xfrm>
                <a:off x="1180" y="274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29" name="Freeform 1791"/>
              <p:cNvSpPr>
                <a:spLocks/>
              </p:cNvSpPr>
              <p:nvPr/>
            </p:nvSpPr>
            <p:spPr bwMode="auto">
              <a:xfrm>
                <a:off x="1178" y="275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30" name="Freeform 1792"/>
              <p:cNvSpPr>
                <a:spLocks/>
              </p:cNvSpPr>
              <p:nvPr/>
            </p:nvSpPr>
            <p:spPr bwMode="auto">
              <a:xfrm>
                <a:off x="1168" y="2743"/>
                <a:ext cx="24" cy="33"/>
              </a:xfrm>
              <a:custGeom>
                <a:avLst/>
                <a:gdLst>
                  <a:gd name="T0" fmla="*/ 5 w 10"/>
                  <a:gd name="T1" fmla="*/ 7 h 14"/>
                  <a:gd name="T2" fmla="*/ 3 w 10"/>
                  <a:gd name="T3" fmla="*/ 7 h 14"/>
                  <a:gd name="T4" fmla="*/ 2 w 10"/>
                  <a:gd name="T5" fmla="*/ 7 h 14"/>
                  <a:gd name="T6" fmla="*/ 3 w 10"/>
                  <a:gd name="T7" fmla="*/ 8 h 14"/>
                  <a:gd name="T8" fmla="*/ 3 w 10"/>
                  <a:gd name="T9" fmla="*/ 10 h 14"/>
                  <a:gd name="T10" fmla="*/ 3 w 10"/>
                  <a:gd name="T11" fmla="*/ 12 h 14"/>
                  <a:gd name="T12" fmla="*/ 4 w 10"/>
                  <a:gd name="T13" fmla="*/ 12 h 14"/>
                  <a:gd name="T14" fmla="*/ 7 w 10"/>
                  <a:gd name="T15" fmla="*/ 13 h 14"/>
                  <a:gd name="T16" fmla="*/ 7 w 10"/>
                  <a:gd name="T17" fmla="*/ 11 h 14"/>
                  <a:gd name="T18" fmla="*/ 7 w 10"/>
                  <a:gd name="T19" fmla="*/ 11 h 14"/>
                  <a:gd name="T20" fmla="*/ 8 w 10"/>
                  <a:gd name="T21" fmla="*/ 10 h 14"/>
                  <a:gd name="T22" fmla="*/ 5 w 10"/>
                  <a:gd name="T23" fmla="*/ 9 h 14"/>
                  <a:gd name="T24" fmla="*/ 5 w 10"/>
                  <a:gd name="T25" fmla="*/ 8 h 14"/>
                  <a:gd name="T26" fmla="*/ 7 w 10"/>
                  <a:gd name="T27" fmla="*/ 8 h 14"/>
                  <a:gd name="T28" fmla="*/ 7 w 10"/>
                  <a:gd name="T29" fmla="*/ 6 h 14"/>
                  <a:gd name="T30" fmla="*/ 8 w 10"/>
                  <a:gd name="T31" fmla="*/ 5 h 14"/>
                  <a:gd name="T32" fmla="*/ 7 w 10"/>
                  <a:gd name="T33" fmla="*/ 4 h 14"/>
                  <a:gd name="T34" fmla="*/ 6 w 10"/>
                  <a:gd name="T35" fmla="*/ 3 h 14"/>
                  <a:gd name="T36" fmla="*/ 7 w 10"/>
                  <a:gd name="T37" fmla="*/ 3 h 14"/>
                  <a:gd name="T38" fmla="*/ 7 w 10"/>
                  <a:gd name="T39" fmla="*/ 2 h 14"/>
                  <a:gd name="T40" fmla="*/ 8 w 10"/>
                  <a:gd name="T41" fmla="*/ 0 h 14"/>
                  <a:gd name="T42" fmla="*/ 7 w 10"/>
                  <a:gd name="T43" fmla="*/ 1 h 14"/>
                  <a:gd name="T44" fmla="*/ 8 w 10"/>
                  <a:gd name="T45" fmla="*/ 1 h 14"/>
                  <a:gd name="T46" fmla="*/ 4 w 10"/>
                  <a:gd name="T47" fmla="*/ 1 h 14"/>
                  <a:gd name="T48" fmla="*/ 4 w 10"/>
                  <a:gd name="T49" fmla="*/ 2 h 14"/>
                  <a:gd name="T50" fmla="*/ 4 w 10"/>
                  <a:gd name="T51" fmla="*/ 3 h 14"/>
                  <a:gd name="T52" fmla="*/ 4 w 10"/>
                  <a:gd name="T53" fmla="*/ 3 h 14"/>
                  <a:gd name="T54" fmla="*/ 3 w 10"/>
                  <a:gd name="T55" fmla="*/ 4 h 14"/>
                  <a:gd name="T56" fmla="*/ 4 w 10"/>
                  <a:gd name="T57" fmla="*/ 5 h 14"/>
                  <a:gd name="T58" fmla="*/ 4 w 10"/>
                  <a:gd name="T59" fmla="*/ 5 h 14"/>
                  <a:gd name="T60" fmla="*/ 4 w 10"/>
                  <a:gd name="T61" fmla="*/ 6 h 14"/>
                  <a:gd name="T62" fmla="*/ 4 w 10"/>
                  <a:gd name="T63" fmla="*/ 6 h 14"/>
                  <a:gd name="T64" fmla="*/ 5 w 10"/>
                  <a:gd name="T65" fmla="*/ 7 h 14"/>
                  <a:gd name="T66" fmla="*/ 3 w 10"/>
                  <a:gd name="T67" fmla="*/ 7 h 14"/>
                  <a:gd name="T68" fmla="*/ 3 w 10"/>
                  <a:gd name="T69" fmla="*/ 8 h 14"/>
                  <a:gd name="T70" fmla="*/ 4 w 10"/>
                  <a:gd name="T71" fmla="*/ 9 h 14"/>
                  <a:gd name="T72" fmla="*/ 5 w 10"/>
                  <a:gd name="T73" fmla="*/ 10 h 14"/>
                  <a:gd name="T74" fmla="*/ 5 w 10"/>
                  <a:gd name="T75" fmla="*/ 12 h 14"/>
                  <a:gd name="T76" fmla="*/ 7 w 10"/>
                  <a:gd name="T77" fmla="*/ 13 h 14"/>
                  <a:gd name="T78" fmla="*/ 8 w 10"/>
                  <a:gd name="T79" fmla="*/ 12 h 14"/>
                  <a:gd name="T80" fmla="*/ 5 w 10"/>
                  <a:gd name="T81" fmla="*/ 11 h 14"/>
                  <a:gd name="T82" fmla="*/ 5 w 10"/>
                  <a:gd name="T83" fmla="*/ 10 h 14"/>
                  <a:gd name="T84" fmla="*/ 8 w 10"/>
                  <a:gd name="T85" fmla="*/ 8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0" h="14">
                    <a:moveTo>
                      <a:pt x="8" y="8"/>
                    </a:moveTo>
                    <a:cubicBezTo>
                      <a:pt x="7" y="8"/>
                      <a:pt x="7" y="8"/>
                      <a:pt x="5" y="7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7"/>
                      <a:pt x="5" y="7"/>
                      <a:pt x="3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5" y="7"/>
                      <a:pt x="3" y="7"/>
                      <a:pt x="2" y="7"/>
                    </a:cubicBezTo>
                    <a:cubicBezTo>
                      <a:pt x="2" y="8"/>
                      <a:pt x="5" y="8"/>
                      <a:pt x="5" y="8"/>
                    </a:cubicBezTo>
                    <a:cubicBezTo>
                      <a:pt x="5" y="9"/>
                      <a:pt x="4" y="8"/>
                      <a:pt x="3" y="8"/>
                    </a:cubicBezTo>
                    <a:cubicBezTo>
                      <a:pt x="3" y="9"/>
                      <a:pt x="5" y="9"/>
                      <a:pt x="6" y="9"/>
                    </a:cubicBezTo>
                    <a:cubicBezTo>
                      <a:pt x="0" y="9"/>
                      <a:pt x="7" y="10"/>
                      <a:pt x="3" y="10"/>
                    </a:cubicBezTo>
                    <a:cubicBezTo>
                      <a:pt x="4" y="11"/>
                      <a:pt x="3" y="11"/>
                      <a:pt x="4" y="12"/>
                    </a:cubicBezTo>
                    <a:cubicBezTo>
                      <a:pt x="3" y="11"/>
                      <a:pt x="4" y="12"/>
                      <a:pt x="3" y="12"/>
                    </a:cubicBezTo>
                    <a:cubicBezTo>
                      <a:pt x="3" y="12"/>
                      <a:pt x="4" y="12"/>
                      <a:pt x="4" y="12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10" y="14"/>
                      <a:pt x="5" y="12"/>
                      <a:pt x="7" y="13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7" y="13"/>
                      <a:pt x="8" y="12"/>
                      <a:pt x="6" y="12"/>
                    </a:cubicBezTo>
                    <a:cubicBezTo>
                      <a:pt x="7" y="12"/>
                      <a:pt x="5" y="11"/>
                      <a:pt x="7" y="11"/>
                    </a:cubicBezTo>
                    <a:cubicBezTo>
                      <a:pt x="7" y="11"/>
                      <a:pt x="7" y="11"/>
                      <a:pt x="7" y="12"/>
                    </a:cubicBezTo>
                    <a:cubicBezTo>
                      <a:pt x="8" y="12"/>
                      <a:pt x="5" y="11"/>
                      <a:pt x="7" y="11"/>
                    </a:cubicBezTo>
                    <a:cubicBezTo>
                      <a:pt x="8" y="11"/>
                      <a:pt x="6" y="11"/>
                      <a:pt x="5" y="10"/>
                    </a:cubicBezTo>
                    <a:cubicBezTo>
                      <a:pt x="6" y="10"/>
                      <a:pt x="6" y="10"/>
                      <a:pt x="8" y="10"/>
                    </a:cubicBezTo>
                    <a:cubicBezTo>
                      <a:pt x="6" y="10"/>
                      <a:pt x="7" y="10"/>
                      <a:pt x="6" y="9"/>
                    </a:cubicBezTo>
                    <a:cubicBezTo>
                      <a:pt x="6" y="9"/>
                      <a:pt x="6" y="9"/>
                      <a:pt x="5" y="9"/>
                    </a:cubicBezTo>
                    <a:cubicBezTo>
                      <a:pt x="6" y="8"/>
                      <a:pt x="4" y="8"/>
                      <a:pt x="4" y="8"/>
                    </a:cubicBezTo>
                    <a:cubicBezTo>
                      <a:pt x="6" y="8"/>
                      <a:pt x="3" y="8"/>
                      <a:pt x="5" y="8"/>
                    </a:cubicBezTo>
                    <a:cubicBezTo>
                      <a:pt x="6" y="9"/>
                      <a:pt x="6" y="9"/>
                      <a:pt x="8" y="9"/>
                    </a:cubicBezTo>
                    <a:cubicBezTo>
                      <a:pt x="8" y="9"/>
                      <a:pt x="8" y="8"/>
                      <a:pt x="7" y="8"/>
                    </a:cubicBezTo>
                    <a:cubicBezTo>
                      <a:pt x="7" y="7"/>
                      <a:pt x="8" y="8"/>
                      <a:pt x="8" y="8"/>
                    </a:cubicBezTo>
                    <a:cubicBezTo>
                      <a:pt x="9" y="7"/>
                      <a:pt x="6" y="7"/>
                      <a:pt x="7" y="6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7" y="6"/>
                      <a:pt x="9" y="6"/>
                      <a:pt x="8" y="5"/>
                    </a:cubicBezTo>
                    <a:cubicBezTo>
                      <a:pt x="7" y="5"/>
                      <a:pt x="7" y="5"/>
                      <a:pt x="6" y="5"/>
                    </a:cubicBezTo>
                    <a:cubicBezTo>
                      <a:pt x="9" y="6"/>
                      <a:pt x="5" y="4"/>
                      <a:pt x="7" y="4"/>
                    </a:cubicBezTo>
                    <a:cubicBezTo>
                      <a:pt x="5" y="4"/>
                      <a:pt x="4" y="3"/>
                      <a:pt x="4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5" y="4"/>
                      <a:pt x="8" y="4"/>
                      <a:pt x="9" y="4"/>
                    </a:cubicBezTo>
                    <a:cubicBezTo>
                      <a:pt x="8" y="4"/>
                      <a:pt x="9" y="4"/>
                      <a:pt x="7" y="3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9" y="3"/>
                      <a:pt x="6" y="3"/>
                      <a:pt x="7" y="2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2"/>
                      <a:pt x="10" y="1"/>
                      <a:pt x="8" y="0"/>
                    </a:cubicBezTo>
                    <a:cubicBezTo>
                      <a:pt x="7" y="0"/>
                      <a:pt x="5" y="0"/>
                      <a:pt x="4" y="0"/>
                    </a:cubicBezTo>
                    <a:cubicBezTo>
                      <a:pt x="5" y="0"/>
                      <a:pt x="6" y="1"/>
                      <a:pt x="7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7" y="1"/>
                      <a:pt x="7" y="2"/>
                      <a:pt x="8" y="1"/>
                    </a:cubicBezTo>
                    <a:cubicBezTo>
                      <a:pt x="9" y="2"/>
                      <a:pt x="7" y="1"/>
                      <a:pt x="8" y="2"/>
                    </a:cubicBezTo>
                    <a:cubicBezTo>
                      <a:pt x="6" y="2"/>
                      <a:pt x="6" y="1"/>
                      <a:pt x="4" y="1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6" y="2"/>
                      <a:pt x="3" y="2"/>
                      <a:pt x="4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3"/>
                      <a:pt x="6" y="4"/>
                      <a:pt x="6" y="4"/>
                    </a:cubicBezTo>
                    <a:cubicBezTo>
                      <a:pt x="4" y="4"/>
                      <a:pt x="5" y="4"/>
                      <a:pt x="3" y="4"/>
                    </a:cubicBezTo>
                    <a:cubicBezTo>
                      <a:pt x="5" y="5"/>
                      <a:pt x="4" y="5"/>
                      <a:pt x="5" y="5"/>
                    </a:cubicBezTo>
                    <a:cubicBezTo>
                      <a:pt x="5" y="5"/>
                      <a:pt x="5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4" y="6"/>
                      <a:pt x="4" y="6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6"/>
                      <a:pt x="6" y="6"/>
                      <a:pt x="4" y="6"/>
                    </a:cubicBezTo>
                    <a:cubicBezTo>
                      <a:pt x="5" y="7"/>
                      <a:pt x="5" y="7"/>
                      <a:pt x="7" y="7"/>
                    </a:cubicBezTo>
                    <a:cubicBezTo>
                      <a:pt x="6" y="7"/>
                      <a:pt x="4" y="7"/>
                      <a:pt x="5" y="7"/>
                    </a:cubicBezTo>
                    <a:cubicBezTo>
                      <a:pt x="6" y="8"/>
                      <a:pt x="4" y="8"/>
                      <a:pt x="5" y="8"/>
                    </a:cubicBezTo>
                    <a:cubicBezTo>
                      <a:pt x="3" y="7"/>
                      <a:pt x="5" y="8"/>
                      <a:pt x="3" y="7"/>
                    </a:cubicBezTo>
                    <a:cubicBezTo>
                      <a:pt x="2" y="7"/>
                      <a:pt x="4" y="8"/>
                      <a:pt x="4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8"/>
                      <a:pt x="4" y="9"/>
                      <a:pt x="3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9"/>
                      <a:pt x="4" y="9"/>
                      <a:pt x="3" y="9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2" y="10"/>
                      <a:pt x="4" y="11"/>
                      <a:pt x="6" y="12"/>
                    </a:cubicBezTo>
                    <a:cubicBezTo>
                      <a:pt x="6" y="12"/>
                      <a:pt x="5" y="12"/>
                      <a:pt x="5" y="12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6" y="12"/>
                      <a:pt x="0" y="11"/>
                      <a:pt x="7" y="13"/>
                    </a:cubicBezTo>
                    <a:cubicBezTo>
                      <a:pt x="7" y="13"/>
                      <a:pt x="7" y="12"/>
                      <a:pt x="6" y="12"/>
                    </a:cubicBezTo>
                    <a:cubicBezTo>
                      <a:pt x="6" y="12"/>
                      <a:pt x="7" y="12"/>
                      <a:pt x="8" y="12"/>
                    </a:cubicBezTo>
                    <a:cubicBezTo>
                      <a:pt x="5" y="11"/>
                      <a:pt x="10" y="11"/>
                      <a:pt x="6" y="10"/>
                    </a:cubicBezTo>
                    <a:cubicBezTo>
                      <a:pt x="6" y="10"/>
                      <a:pt x="5" y="11"/>
                      <a:pt x="5" y="11"/>
                    </a:cubicBezTo>
                    <a:cubicBezTo>
                      <a:pt x="5" y="11"/>
                      <a:pt x="4" y="11"/>
                      <a:pt x="4" y="11"/>
                    </a:cubicBezTo>
                    <a:cubicBezTo>
                      <a:pt x="4" y="10"/>
                      <a:pt x="5" y="10"/>
                      <a:pt x="5" y="10"/>
                    </a:cubicBezTo>
                    <a:cubicBezTo>
                      <a:pt x="7" y="10"/>
                      <a:pt x="7" y="10"/>
                      <a:pt x="7" y="10"/>
                    </a:cubicBezTo>
                    <a:cubicBezTo>
                      <a:pt x="10" y="10"/>
                      <a:pt x="4" y="9"/>
                      <a:pt x="8" y="8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31" name="Freeform 1793"/>
              <p:cNvSpPr>
                <a:spLocks/>
              </p:cNvSpPr>
              <p:nvPr/>
            </p:nvSpPr>
            <p:spPr bwMode="auto">
              <a:xfrm>
                <a:off x="1175" y="2769"/>
                <a:ext cx="3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32" name="Freeform 1794"/>
              <p:cNvSpPr>
                <a:spLocks/>
              </p:cNvSpPr>
              <p:nvPr/>
            </p:nvSpPr>
            <p:spPr bwMode="auto">
              <a:xfrm>
                <a:off x="1178" y="2769"/>
                <a:ext cx="0" cy="2"/>
              </a:xfrm>
              <a:custGeom>
                <a:avLst/>
                <a:gdLst>
                  <a:gd name="T0" fmla="*/ 0 h 2"/>
                  <a:gd name="T1" fmla="*/ 2 h 2"/>
                  <a:gd name="T2" fmla="*/ 0 h 2"/>
                  <a:gd name="T3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33" name="Freeform 1795"/>
              <p:cNvSpPr>
                <a:spLocks/>
              </p:cNvSpPr>
              <p:nvPr/>
            </p:nvSpPr>
            <p:spPr bwMode="auto">
              <a:xfrm>
                <a:off x="1185" y="275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34" name="Rectangle 1796"/>
              <p:cNvSpPr>
                <a:spLocks noChangeArrowheads="1"/>
              </p:cNvSpPr>
              <p:nvPr/>
            </p:nvSpPr>
            <p:spPr bwMode="auto">
              <a:xfrm>
                <a:off x="1182" y="2759"/>
                <a:ext cx="1" cy="1"/>
              </a:xfrm>
              <a:prstGeom prst="rect">
                <a:avLst/>
              </a:pr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35" name="Freeform 1797"/>
              <p:cNvSpPr>
                <a:spLocks/>
              </p:cNvSpPr>
              <p:nvPr/>
            </p:nvSpPr>
            <p:spPr bwMode="auto">
              <a:xfrm>
                <a:off x="1168" y="2735"/>
                <a:ext cx="19" cy="24"/>
              </a:xfrm>
              <a:custGeom>
                <a:avLst/>
                <a:gdLst>
                  <a:gd name="T0" fmla="*/ 5 w 8"/>
                  <a:gd name="T1" fmla="*/ 2 h 10"/>
                  <a:gd name="T2" fmla="*/ 3 w 8"/>
                  <a:gd name="T3" fmla="*/ 1 h 10"/>
                  <a:gd name="T4" fmla="*/ 4 w 8"/>
                  <a:gd name="T5" fmla="*/ 1 h 10"/>
                  <a:gd name="T6" fmla="*/ 2 w 8"/>
                  <a:gd name="T7" fmla="*/ 0 h 10"/>
                  <a:gd name="T8" fmla="*/ 3 w 8"/>
                  <a:gd name="T9" fmla="*/ 5 h 10"/>
                  <a:gd name="T10" fmla="*/ 2 w 8"/>
                  <a:gd name="T11" fmla="*/ 4 h 10"/>
                  <a:gd name="T12" fmla="*/ 4 w 8"/>
                  <a:gd name="T13" fmla="*/ 6 h 10"/>
                  <a:gd name="T14" fmla="*/ 2 w 8"/>
                  <a:gd name="T15" fmla="*/ 6 h 10"/>
                  <a:gd name="T16" fmla="*/ 3 w 8"/>
                  <a:gd name="T17" fmla="*/ 7 h 10"/>
                  <a:gd name="T18" fmla="*/ 3 w 8"/>
                  <a:gd name="T19" fmla="*/ 7 h 10"/>
                  <a:gd name="T20" fmla="*/ 3 w 8"/>
                  <a:gd name="T21" fmla="*/ 7 h 10"/>
                  <a:gd name="T22" fmla="*/ 3 w 8"/>
                  <a:gd name="T23" fmla="*/ 7 h 10"/>
                  <a:gd name="T24" fmla="*/ 4 w 8"/>
                  <a:gd name="T25" fmla="*/ 8 h 10"/>
                  <a:gd name="T26" fmla="*/ 3 w 8"/>
                  <a:gd name="T27" fmla="*/ 8 h 10"/>
                  <a:gd name="T28" fmla="*/ 4 w 8"/>
                  <a:gd name="T29" fmla="*/ 8 h 10"/>
                  <a:gd name="T30" fmla="*/ 3 w 8"/>
                  <a:gd name="T31" fmla="*/ 8 h 10"/>
                  <a:gd name="T32" fmla="*/ 4 w 8"/>
                  <a:gd name="T33" fmla="*/ 10 h 10"/>
                  <a:gd name="T34" fmla="*/ 6 w 8"/>
                  <a:gd name="T35" fmla="*/ 10 h 10"/>
                  <a:gd name="T36" fmla="*/ 5 w 8"/>
                  <a:gd name="T37" fmla="*/ 9 h 10"/>
                  <a:gd name="T38" fmla="*/ 5 w 8"/>
                  <a:gd name="T39" fmla="*/ 9 h 10"/>
                  <a:gd name="T40" fmla="*/ 4 w 8"/>
                  <a:gd name="T41" fmla="*/ 8 h 10"/>
                  <a:gd name="T42" fmla="*/ 6 w 8"/>
                  <a:gd name="T43" fmla="*/ 9 h 10"/>
                  <a:gd name="T44" fmla="*/ 7 w 8"/>
                  <a:gd name="T45" fmla="*/ 7 h 10"/>
                  <a:gd name="T46" fmla="*/ 7 w 8"/>
                  <a:gd name="T47" fmla="*/ 8 h 10"/>
                  <a:gd name="T48" fmla="*/ 7 w 8"/>
                  <a:gd name="T49" fmla="*/ 7 h 10"/>
                  <a:gd name="T50" fmla="*/ 6 w 8"/>
                  <a:gd name="T51" fmla="*/ 7 h 10"/>
                  <a:gd name="T52" fmla="*/ 4 w 8"/>
                  <a:gd name="T53" fmla="*/ 7 h 10"/>
                  <a:gd name="T54" fmla="*/ 4 w 8"/>
                  <a:gd name="T55" fmla="*/ 7 h 10"/>
                  <a:gd name="T56" fmla="*/ 5 w 8"/>
                  <a:gd name="T57" fmla="*/ 7 h 10"/>
                  <a:gd name="T58" fmla="*/ 5 w 8"/>
                  <a:gd name="T59" fmla="*/ 7 h 10"/>
                  <a:gd name="T60" fmla="*/ 7 w 8"/>
                  <a:gd name="T61" fmla="*/ 6 h 10"/>
                  <a:gd name="T62" fmla="*/ 5 w 8"/>
                  <a:gd name="T63" fmla="*/ 6 h 10"/>
                  <a:gd name="T64" fmla="*/ 5 w 8"/>
                  <a:gd name="T65" fmla="*/ 4 h 10"/>
                  <a:gd name="T66" fmla="*/ 6 w 8"/>
                  <a:gd name="T67" fmla="*/ 5 h 10"/>
                  <a:gd name="T68" fmla="*/ 4 w 8"/>
                  <a:gd name="T69" fmla="*/ 4 h 10"/>
                  <a:gd name="T70" fmla="*/ 5 w 8"/>
                  <a:gd name="T71" fmla="*/ 3 h 10"/>
                  <a:gd name="T72" fmla="*/ 4 w 8"/>
                  <a:gd name="T73" fmla="*/ 3 h 10"/>
                  <a:gd name="T74" fmla="*/ 5 w 8"/>
                  <a:gd name="T75" fmla="*/ 2 h 10"/>
                  <a:gd name="T76" fmla="*/ 5 w 8"/>
                  <a:gd name="T77" fmla="*/ 2 h 10"/>
                  <a:gd name="T78" fmla="*/ 3 w 8"/>
                  <a:gd name="T79" fmla="*/ 1 h 10"/>
                  <a:gd name="T80" fmla="*/ 5 w 8"/>
                  <a:gd name="T81" fmla="*/ 2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8" h="10">
                    <a:moveTo>
                      <a:pt x="5" y="2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4" y="1"/>
                      <a:pt x="3" y="0"/>
                      <a:pt x="4" y="1"/>
                    </a:cubicBezTo>
                    <a:cubicBezTo>
                      <a:pt x="3" y="0"/>
                      <a:pt x="5" y="0"/>
                      <a:pt x="2" y="0"/>
                    </a:cubicBezTo>
                    <a:cubicBezTo>
                      <a:pt x="2" y="1"/>
                      <a:pt x="1" y="3"/>
                      <a:pt x="3" y="5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4" y="5"/>
                      <a:pt x="0" y="5"/>
                      <a:pt x="4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1" y="6"/>
                      <a:pt x="5" y="7"/>
                      <a:pt x="3" y="7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2" y="8"/>
                      <a:pt x="4" y="8"/>
                      <a:pt x="4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9"/>
                      <a:pt x="1" y="9"/>
                      <a:pt x="4" y="10"/>
                    </a:cubicBezTo>
                    <a:cubicBezTo>
                      <a:pt x="5" y="10"/>
                      <a:pt x="5" y="10"/>
                      <a:pt x="6" y="10"/>
                    </a:cubicBezTo>
                    <a:cubicBezTo>
                      <a:pt x="7" y="9"/>
                      <a:pt x="5" y="9"/>
                      <a:pt x="5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2" y="8"/>
                      <a:pt x="5" y="9"/>
                      <a:pt x="4" y="8"/>
                    </a:cubicBezTo>
                    <a:cubicBezTo>
                      <a:pt x="5" y="8"/>
                      <a:pt x="5" y="8"/>
                      <a:pt x="6" y="9"/>
                    </a:cubicBezTo>
                    <a:cubicBezTo>
                      <a:pt x="8" y="8"/>
                      <a:pt x="4" y="8"/>
                      <a:pt x="7" y="7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8" y="7"/>
                      <a:pt x="7" y="7"/>
                      <a:pt x="7" y="7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7"/>
                      <a:pt x="4" y="7"/>
                      <a:pt x="4" y="7"/>
                    </a:cubicBezTo>
                    <a:cubicBezTo>
                      <a:pt x="5" y="7"/>
                      <a:pt x="3" y="7"/>
                      <a:pt x="4" y="7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6"/>
                      <a:pt x="6" y="6"/>
                      <a:pt x="7" y="6"/>
                    </a:cubicBezTo>
                    <a:cubicBezTo>
                      <a:pt x="6" y="6"/>
                      <a:pt x="6" y="6"/>
                      <a:pt x="5" y="6"/>
                    </a:cubicBezTo>
                    <a:cubicBezTo>
                      <a:pt x="6" y="6"/>
                      <a:pt x="6" y="5"/>
                      <a:pt x="5" y="4"/>
                    </a:cubicBezTo>
                    <a:cubicBezTo>
                      <a:pt x="5" y="5"/>
                      <a:pt x="6" y="5"/>
                      <a:pt x="6" y="5"/>
                    </a:cubicBezTo>
                    <a:cubicBezTo>
                      <a:pt x="6" y="5"/>
                      <a:pt x="5" y="4"/>
                      <a:pt x="4" y="4"/>
                    </a:cubicBezTo>
                    <a:cubicBezTo>
                      <a:pt x="4" y="4"/>
                      <a:pt x="4" y="3"/>
                      <a:pt x="5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3" y="3"/>
                      <a:pt x="5" y="3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4" y="2"/>
                      <a:pt x="2" y="1"/>
                      <a:pt x="3" y="1"/>
                    </a:cubicBezTo>
                    <a:cubicBezTo>
                      <a:pt x="4" y="1"/>
                      <a:pt x="4" y="1"/>
                      <a:pt x="5" y="2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36" name="Freeform 1798"/>
              <p:cNvSpPr>
                <a:spLocks/>
              </p:cNvSpPr>
              <p:nvPr/>
            </p:nvSpPr>
            <p:spPr bwMode="auto">
              <a:xfrm>
                <a:off x="1173" y="2733"/>
                <a:ext cx="5" cy="2"/>
              </a:xfrm>
              <a:custGeom>
                <a:avLst/>
                <a:gdLst>
                  <a:gd name="T0" fmla="*/ 1 w 2"/>
                  <a:gd name="T1" fmla="*/ 0 h 1"/>
                  <a:gd name="T2" fmla="*/ 2 w 2"/>
                  <a:gd name="T3" fmla="*/ 1 h 1"/>
                  <a:gd name="T4" fmla="*/ 0 w 2"/>
                  <a:gd name="T5" fmla="*/ 0 h 1"/>
                  <a:gd name="T6" fmla="*/ 0 w 2"/>
                  <a:gd name="T7" fmla="*/ 0 h 1"/>
                  <a:gd name="T8" fmla="*/ 1 w 2"/>
                  <a:gd name="T9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1">
                    <a:moveTo>
                      <a:pt x="1" y="0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1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37" name="Freeform 1799"/>
              <p:cNvSpPr>
                <a:spLocks/>
              </p:cNvSpPr>
              <p:nvPr/>
            </p:nvSpPr>
            <p:spPr bwMode="auto">
              <a:xfrm>
                <a:off x="1168" y="2707"/>
                <a:ext cx="36" cy="28"/>
              </a:xfrm>
              <a:custGeom>
                <a:avLst/>
                <a:gdLst>
                  <a:gd name="T0" fmla="*/ 3 w 15"/>
                  <a:gd name="T1" fmla="*/ 7 h 12"/>
                  <a:gd name="T2" fmla="*/ 2 w 15"/>
                  <a:gd name="T3" fmla="*/ 7 h 12"/>
                  <a:gd name="T4" fmla="*/ 1 w 15"/>
                  <a:gd name="T5" fmla="*/ 9 h 12"/>
                  <a:gd name="T6" fmla="*/ 3 w 15"/>
                  <a:gd name="T7" fmla="*/ 10 h 12"/>
                  <a:gd name="T8" fmla="*/ 2 w 15"/>
                  <a:gd name="T9" fmla="*/ 10 h 12"/>
                  <a:gd name="T10" fmla="*/ 3 w 15"/>
                  <a:gd name="T11" fmla="*/ 11 h 12"/>
                  <a:gd name="T12" fmla="*/ 3 w 15"/>
                  <a:gd name="T13" fmla="*/ 11 h 12"/>
                  <a:gd name="T14" fmla="*/ 4 w 15"/>
                  <a:gd name="T15" fmla="*/ 11 h 12"/>
                  <a:gd name="T16" fmla="*/ 3 w 15"/>
                  <a:gd name="T17" fmla="*/ 10 h 12"/>
                  <a:gd name="T18" fmla="*/ 4 w 15"/>
                  <a:gd name="T19" fmla="*/ 11 h 12"/>
                  <a:gd name="T20" fmla="*/ 3 w 15"/>
                  <a:gd name="T21" fmla="*/ 9 h 12"/>
                  <a:gd name="T22" fmla="*/ 5 w 15"/>
                  <a:gd name="T23" fmla="*/ 10 h 12"/>
                  <a:gd name="T24" fmla="*/ 5 w 15"/>
                  <a:gd name="T25" fmla="*/ 9 h 12"/>
                  <a:gd name="T26" fmla="*/ 5 w 15"/>
                  <a:gd name="T27" fmla="*/ 9 h 12"/>
                  <a:gd name="T28" fmla="*/ 3 w 15"/>
                  <a:gd name="T29" fmla="*/ 9 h 12"/>
                  <a:gd name="T30" fmla="*/ 5 w 15"/>
                  <a:gd name="T31" fmla="*/ 9 h 12"/>
                  <a:gd name="T32" fmla="*/ 8 w 15"/>
                  <a:gd name="T33" fmla="*/ 5 h 12"/>
                  <a:gd name="T34" fmla="*/ 10 w 15"/>
                  <a:gd name="T35" fmla="*/ 8 h 12"/>
                  <a:gd name="T36" fmla="*/ 13 w 15"/>
                  <a:gd name="T37" fmla="*/ 9 h 12"/>
                  <a:gd name="T38" fmla="*/ 11 w 15"/>
                  <a:gd name="T39" fmla="*/ 9 h 12"/>
                  <a:gd name="T40" fmla="*/ 11 w 15"/>
                  <a:gd name="T41" fmla="*/ 10 h 12"/>
                  <a:gd name="T42" fmla="*/ 14 w 15"/>
                  <a:gd name="T43" fmla="*/ 12 h 12"/>
                  <a:gd name="T44" fmla="*/ 3 w 15"/>
                  <a:gd name="T45" fmla="*/ 7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5" h="12">
                    <a:moveTo>
                      <a:pt x="3" y="7"/>
                    </a:moveTo>
                    <a:cubicBezTo>
                      <a:pt x="2" y="7"/>
                      <a:pt x="2" y="7"/>
                      <a:pt x="2" y="7"/>
                    </a:cubicBezTo>
                    <a:cubicBezTo>
                      <a:pt x="2" y="8"/>
                      <a:pt x="3" y="9"/>
                      <a:pt x="1" y="9"/>
                    </a:cubicBezTo>
                    <a:cubicBezTo>
                      <a:pt x="1" y="9"/>
                      <a:pt x="3" y="10"/>
                      <a:pt x="3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3" y="11"/>
                      <a:pt x="1" y="11"/>
                      <a:pt x="3" y="11"/>
                    </a:cubicBezTo>
                    <a:cubicBezTo>
                      <a:pt x="4" y="11"/>
                      <a:pt x="2" y="11"/>
                      <a:pt x="3" y="11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6" y="11"/>
                      <a:pt x="2" y="10"/>
                      <a:pt x="3" y="9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9"/>
                      <a:pt x="4" y="9"/>
                      <a:pt x="5" y="9"/>
                    </a:cubicBezTo>
                    <a:cubicBezTo>
                      <a:pt x="5" y="9"/>
                      <a:pt x="4" y="9"/>
                      <a:pt x="5" y="9"/>
                    </a:cubicBezTo>
                    <a:cubicBezTo>
                      <a:pt x="5" y="9"/>
                      <a:pt x="4" y="9"/>
                      <a:pt x="3" y="9"/>
                    </a:cubicBezTo>
                    <a:cubicBezTo>
                      <a:pt x="2" y="8"/>
                      <a:pt x="4" y="9"/>
                      <a:pt x="5" y="9"/>
                    </a:cubicBezTo>
                    <a:cubicBezTo>
                      <a:pt x="6" y="7"/>
                      <a:pt x="0" y="10"/>
                      <a:pt x="8" y="5"/>
                    </a:cubicBezTo>
                    <a:cubicBezTo>
                      <a:pt x="9" y="5"/>
                      <a:pt x="10" y="7"/>
                      <a:pt x="10" y="8"/>
                    </a:cubicBezTo>
                    <a:cubicBezTo>
                      <a:pt x="10" y="6"/>
                      <a:pt x="13" y="7"/>
                      <a:pt x="13" y="9"/>
                    </a:cubicBezTo>
                    <a:cubicBezTo>
                      <a:pt x="12" y="10"/>
                      <a:pt x="12" y="9"/>
                      <a:pt x="11" y="9"/>
                    </a:cubicBezTo>
                    <a:cubicBezTo>
                      <a:pt x="11" y="10"/>
                      <a:pt x="11" y="10"/>
                      <a:pt x="11" y="10"/>
                    </a:cubicBezTo>
                    <a:cubicBezTo>
                      <a:pt x="12" y="10"/>
                      <a:pt x="13" y="10"/>
                      <a:pt x="14" y="12"/>
                    </a:cubicBezTo>
                    <a:cubicBezTo>
                      <a:pt x="15" y="9"/>
                      <a:pt x="13" y="0"/>
                      <a:pt x="3" y="7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38" name="Freeform 1800"/>
              <p:cNvSpPr>
                <a:spLocks/>
              </p:cNvSpPr>
              <p:nvPr/>
            </p:nvSpPr>
            <p:spPr bwMode="auto">
              <a:xfrm>
                <a:off x="1159" y="2707"/>
                <a:ext cx="42" cy="26"/>
              </a:xfrm>
              <a:custGeom>
                <a:avLst/>
                <a:gdLst>
                  <a:gd name="T0" fmla="*/ 12 w 18"/>
                  <a:gd name="T1" fmla="*/ 3 h 11"/>
                  <a:gd name="T2" fmla="*/ 12 w 18"/>
                  <a:gd name="T3" fmla="*/ 3 h 11"/>
                  <a:gd name="T4" fmla="*/ 12 w 18"/>
                  <a:gd name="T5" fmla="*/ 3 h 11"/>
                  <a:gd name="T6" fmla="*/ 12 w 18"/>
                  <a:gd name="T7" fmla="*/ 3 h 11"/>
                  <a:gd name="T8" fmla="*/ 12 w 18"/>
                  <a:gd name="T9" fmla="*/ 3 h 11"/>
                  <a:gd name="T10" fmla="*/ 12 w 18"/>
                  <a:gd name="T11" fmla="*/ 3 h 11"/>
                  <a:gd name="T12" fmla="*/ 6 w 18"/>
                  <a:gd name="T13" fmla="*/ 7 h 11"/>
                  <a:gd name="T14" fmla="*/ 6 w 18"/>
                  <a:gd name="T15" fmla="*/ 7 h 11"/>
                  <a:gd name="T16" fmla="*/ 6 w 18"/>
                  <a:gd name="T17" fmla="*/ 7 h 11"/>
                  <a:gd name="T18" fmla="*/ 6 w 18"/>
                  <a:gd name="T19" fmla="*/ 7 h 11"/>
                  <a:gd name="T20" fmla="*/ 6 w 18"/>
                  <a:gd name="T21" fmla="*/ 7 h 11"/>
                  <a:gd name="T22" fmla="*/ 6 w 18"/>
                  <a:gd name="T23" fmla="*/ 7 h 11"/>
                  <a:gd name="T24" fmla="*/ 6 w 18"/>
                  <a:gd name="T25" fmla="*/ 7 h 11"/>
                  <a:gd name="T26" fmla="*/ 6 w 18"/>
                  <a:gd name="T27" fmla="*/ 7 h 11"/>
                  <a:gd name="T28" fmla="*/ 6 w 18"/>
                  <a:gd name="T29" fmla="*/ 7 h 11"/>
                  <a:gd name="T30" fmla="*/ 6 w 18"/>
                  <a:gd name="T31" fmla="*/ 7 h 11"/>
                  <a:gd name="T32" fmla="*/ 6 w 18"/>
                  <a:gd name="T33" fmla="*/ 7 h 11"/>
                  <a:gd name="T34" fmla="*/ 6 w 18"/>
                  <a:gd name="T35" fmla="*/ 7 h 11"/>
                  <a:gd name="T36" fmla="*/ 6 w 18"/>
                  <a:gd name="T37" fmla="*/ 7 h 11"/>
                  <a:gd name="T38" fmla="*/ 6 w 18"/>
                  <a:gd name="T39" fmla="*/ 7 h 11"/>
                  <a:gd name="T40" fmla="*/ 6 w 18"/>
                  <a:gd name="T41" fmla="*/ 7 h 11"/>
                  <a:gd name="T42" fmla="*/ 12 w 18"/>
                  <a:gd name="T43" fmla="*/ 3 h 11"/>
                  <a:gd name="T44" fmla="*/ 12 w 18"/>
                  <a:gd name="T45" fmla="*/ 3 h 11"/>
                  <a:gd name="T46" fmla="*/ 12 w 18"/>
                  <a:gd name="T47" fmla="*/ 3 h 11"/>
                  <a:gd name="T48" fmla="*/ 12 w 18"/>
                  <a:gd name="T49" fmla="*/ 3 h 11"/>
                  <a:gd name="T50" fmla="*/ 12 w 18"/>
                  <a:gd name="T51" fmla="*/ 4 h 11"/>
                  <a:gd name="T52" fmla="*/ 13 w 18"/>
                  <a:gd name="T53" fmla="*/ 4 h 11"/>
                  <a:gd name="T54" fmla="*/ 12 w 18"/>
                  <a:gd name="T55" fmla="*/ 3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8" h="11">
                    <a:moveTo>
                      <a:pt x="12" y="3"/>
                    </a:moveTo>
                    <a:cubicBezTo>
                      <a:pt x="12" y="3"/>
                      <a:pt x="12" y="3"/>
                      <a:pt x="12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0" y="11"/>
                      <a:pt x="9" y="5"/>
                      <a:pt x="6" y="7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18" y="0"/>
                      <a:pt x="10" y="5"/>
                      <a:pt x="12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3" y="4"/>
                      <a:pt x="13" y="4"/>
                      <a:pt x="13" y="4"/>
                    </a:cubicBezTo>
                    <a:lnTo>
                      <a:pt x="12" y="3"/>
                    </a:ln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39" name="Freeform 1801"/>
              <p:cNvSpPr>
                <a:spLocks/>
              </p:cNvSpPr>
              <p:nvPr/>
            </p:nvSpPr>
            <p:spPr bwMode="auto">
              <a:xfrm>
                <a:off x="1199" y="2714"/>
                <a:ext cx="78" cy="86"/>
              </a:xfrm>
              <a:custGeom>
                <a:avLst/>
                <a:gdLst>
                  <a:gd name="T0" fmla="*/ 29 w 33"/>
                  <a:gd name="T1" fmla="*/ 2 h 36"/>
                  <a:gd name="T2" fmla="*/ 3 w 33"/>
                  <a:gd name="T3" fmla="*/ 4 h 36"/>
                  <a:gd name="T4" fmla="*/ 1 w 33"/>
                  <a:gd name="T5" fmla="*/ 29 h 36"/>
                  <a:gd name="T6" fmla="*/ 28 w 33"/>
                  <a:gd name="T7" fmla="*/ 36 h 36"/>
                  <a:gd name="T8" fmla="*/ 33 w 33"/>
                  <a:gd name="T9" fmla="*/ 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3" h="36">
                    <a:moveTo>
                      <a:pt x="29" y="2"/>
                    </a:moveTo>
                    <a:cubicBezTo>
                      <a:pt x="24" y="7"/>
                      <a:pt x="10" y="3"/>
                      <a:pt x="3" y="4"/>
                    </a:cubicBezTo>
                    <a:cubicBezTo>
                      <a:pt x="1" y="10"/>
                      <a:pt x="0" y="22"/>
                      <a:pt x="1" y="29"/>
                    </a:cubicBezTo>
                    <a:cubicBezTo>
                      <a:pt x="10" y="29"/>
                      <a:pt x="20" y="34"/>
                      <a:pt x="28" y="36"/>
                    </a:cubicBezTo>
                    <a:cubicBezTo>
                      <a:pt x="29" y="25"/>
                      <a:pt x="30" y="10"/>
                      <a:pt x="33" y="0"/>
                    </a:cubicBezTo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40" name="Freeform 1802"/>
              <p:cNvSpPr>
                <a:spLocks/>
              </p:cNvSpPr>
              <p:nvPr/>
            </p:nvSpPr>
            <p:spPr bwMode="auto">
              <a:xfrm>
                <a:off x="1277" y="2714"/>
                <a:ext cx="3" cy="2"/>
              </a:xfrm>
              <a:custGeom>
                <a:avLst/>
                <a:gdLst>
                  <a:gd name="T0" fmla="*/ 0 w 3"/>
                  <a:gd name="T1" fmla="*/ 0 h 2"/>
                  <a:gd name="T2" fmla="*/ 0 w 3"/>
                  <a:gd name="T3" fmla="*/ 0 h 2"/>
                  <a:gd name="T4" fmla="*/ 3 w 3"/>
                  <a:gd name="T5" fmla="*/ 2 h 2"/>
                  <a:gd name="T6" fmla="*/ 0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0" y="0"/>
                    </a:moveTo>
                    <a:lnTo>
                      <a:pt x="0" y="0"/>
                    </a:lnTo>
                    <a:lnTo>
                      <a:pt x="3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41" name="Freeform 1803"/>
              <p:cNvSpPr>
                <a:spLocks/>
              </p:cNvSpPr>
              <p:nvPr/>
            </p:nvSpPr>
            <p:spPr bwMode="auto">
              <a:xfrm>
                <a:off x="1268" y="2714"/>
                <a:ext cx="12" cy="5"/>
              </a:xfrm>
              <a:custGeom>
                <a:avLst/>
                <a:gdLst>
                  <a:gd name="T0" fmla="*/ 0 w 5"/>
                  <a:gd name="T1" fmla="*/ 1 h 2"/>
                  <a:gd name="T2" fmla="*/ 0 w 5"/>
                  <a:gd name="T3" fmla="*/ 1 h 2"/>
                  <a:gd name="T4" fmla="*/ 5 w 5"/>
                  <a:gd name="T5" fmla="*/ 2 h 2"/>
                  <a:gd name="T6" fmla="*/ 2 w 5"/>
                  <a:gd name="T7" fmla="*/ 0 h 2"/>
                  <a:gd name="T8" fmla="*/ 3 w 5"/>
                  <a:gd name="T9" fmla="*/ 1 h 2"/>
                  <a:gd name="T10" fmla="*/ 1 w 5"/>
                  <a:gd name="T11" fmla="*/ 0 h 2"/>
                  <a:gd name="T12" fmla="*/ 1 w 5"/>
                  <a:gd name="T13" fmla="*/ 1 h 2"/>
                  <a:gd name="T14" fmla="*/ 0 w 5"/>
                  <a:gd name="T15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" h="2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3" y="2"/>
                      <a:pt x="2" y="2"/>
                      <a:pt x="5" y="2"/>
                    </a:cubicBezTo>
                    <a:cubicBezTo>
                      <a:pt x="4" y="1"/>
                      <a:pt x="3" y="0"/>
                      <a:pt x="2" y="0"/>
                    </a:cubicBezTo>
                    <a:cubicBezTo>
                      <a:pt x="2" y="0"/>
                      <a:pt x="3" y="1"/>
                      <a:pt x="3" y="1"/>
                    </a:cubicBezTo>
                    <a:cubicBezTo>
                      <a:pt x="2" y="1"/>
                      <a:pt x="2" y="1"/>
                      <a:pt x="1" y="0"/>
                    </a:cubicBezTo>
                    <a:cubicBezTo>
                      <a:pt x="0" y="0"/>
                      <a:pt x="2" y="1"/>
                      <a:pt x="1" y="1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42" name="Freeform 1804"/>
              <p:cNvSpPr>
                <a:spLocks/>
              </p:cNvSpPr>
              <p:nvPr/>
            </p:nvSpPr>
            <p:spPr bwMode="auto">
              <a:xfrm>
                <a:off x="1270" y="2719"/>
                <a:ext cx="5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43" name="Freeform 1805"/>
              <p:cNvSpPr>
                <a:spLocks/>
              </p:cNvSpPr>
              <p:nvPr/>
            </p:nvSpPr>
            <p:spPr bwMode="auto">
              <a:xfrm>
                <a:off x="1273" y="2719"/>
                <a:ext cx="4" cy="2"/>
              </a:xfrm>
              <a:custGeom>
                <a:avLst/>
                <a:gdLst>
                  <a:gd name="T0" fmla="*/ 1 w 2"/>
                  <a:gd name="T1" fmla="*/ 1 h 1"/>
                  <a:gd name="T2" fmla="*/ 0 w 2"/>
                  <a:gd name="T3" fmla="*/ 0 h 1"/>
                  <a:gd name="T4" fmla="*/ 2 w 2"/>
                  <a:gd name="T5" fmla="*/ 1 h 1"/>
                  <a:gd name="T6" fmla="*/ 1 w 2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1" y="1"/>
                    </a:moveTo>
                    <a:cubicBezTo>
                      <a:pt x="1" y="1"/>
                      <a:pt x="0" y="0"/>
                      <a:pt x="0" y="0"/>
                    </a:cubicBezTo>
                    <a:cubicBezTo>
                      <a:pt x="2" y="1"/>
                      <a:pt x="2" y="1"/>
                      <a:pt x="2" y="1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44" name="Freeform 1806"/>
              <p:cNvSpPr>
                <a:spLocks/>
              </p:cNvSpPr>
              <p:nvPr/>
            </p:nvSpPr>
            <p:spPr bwMode="auto">
              <a:xfrm>
                <a:off x="1275" y="272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45" name="Freeform 1807"/>
              <p:cNvSpPr>
                <a:spLocks/>
              </p:cNvSpPr>
              <p:nvPr/>
            </p:nvSpPr>
            <p:spPr bwMode="auto">
              <a:xfrm>
                <a:off x="1268" y="2721"/>
                <a:ext cx="7" cy="5"/>
              </a:xfrm>
              <a:custGeom>
                <a:avLst/>
                <a:gdLst>
                  <a:gd name="T0" fmla="*/ 3 w 3"/>
                  <a:gd name="T1" fmla="*/ 2 h 2"/>
                  <a:gd name="T2" fmla="*/ 3 w 3"/>
                  <a:gd name="T3" fmla="*/ 1 h 2"/>
                  <a:gd name="T4" fmla="*/ 3 w 3"/>
                  <a:gd name="T5" fmla="*/ 1 h 2"/>
                  <a:gd name="T6" fmla="*/ 1 w 3"/>
                  <a:gd name="T7" fmla="*/ 0 h 2"/>
                  <a:gd name="T8" fmla="*/ 1 w 3"/>
                  <a:gd name="T9" fmla="*/ 0 h 2"/>
                  <a:gd name="T10" fmla="*/ 0 w 3"/>
                  <a:gd name="T11" fmla="*/ 0 h 2"/>
                  <a:gd name="T12" fmla="*/ 3 w 3"/>
                  <a:gd name="T13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2">
                    <a:moveTo>
                      <a:pt x="3" y="2"/>
                    </a:moveTo>
                    <a:cubicBezTo>
                      <a:pt x="3" y="2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1"/>
                      <a:pt x="0" y="1"/>
                      <a:pt x="1" y="0"/>
                    </a:cubicBezTo>
                    <a:cubicBezTo>
                      <a:pt x="1" y="0"/>
                      <a:pt x="2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2" y="1"/>
                      <a:pt x="3" y="2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46" name="Freeform 1808"/>
              <p:cNvSpPr>
                <a:spLocks/>
              </p:cNvSpPr>
              <p:nvPr/>
            </p:nvSpPr>
            <p:spPr bwMode="auto">
              <a:xfrm>
                <a:off x="1273" y="2723"/>
                <a:ext cx="2" cy="0"/>
              </a:xfrm>
              <a:custGeom>
                <a:avLst/>
                <a:gdLst>
                  <a:gd name="T0" fmla="*/ 1 w 1"/>
                  <a:gd name="T1" fmla="*/ 1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47" name="Freeform 1809"/>
              <p:cNvSpPr>
                <a:spLocks/>
              </p:cNvSpPr>
              <p:nvPr/>
            </p:nvSpPr>
            <p:spPr bwMode="auto">
              <a:xfrm>
                <a:off x="1273" y="2721"/>
                <a:ext cx="2" cy="0"/>
              </a:xfrm>
              <a:custGeom>
                <a:avLst/>
                <a:gdLst>
                  <a:gd name="T0" fmla="*/ 2 w 2"/>
                  <a:gd name="T1" fmla="*/ 2 w 2"/>
                  <a:gd name="T2" fmla="*/ 0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48" name="Freeform 1810"/>
              <p:cNvSpPr>
                <a:spLocks/>
              </p:cNvSpPr>
              <p:nvPr/>
            </p:nvSpPr>
            <p:spPr bwMode="auto">
              <a:xfrm>
                <a:off x="1266" y="2726"/>
                <a:ext cx="9" cy="2"/>
              </a:xfrm>
              <a:custGeom>
                <a:avLst/>
                <a:gdLst>
                  <a:gd name="T0" fmla="*/ 4 w 4"/>
                  <a:gd name="T1" fmla="*/ 1 h 1"/>
                  <a:gd name="T2" fmla="*/ 2 w 4"/>
                  <a:gd name="T3" fmla="*/ 0 h 1"/>
                  <a:gd name="T4" fmla="*/ 0 w 4"/>
                  <a:gd name="T5" fmla="*/ 0 h 1"/>
                  <a:gd name="T6" fmla="*/ 0 w 4"/>
                  <a:gd name="T7" fmla="*/ 1 h 1"/>
                  <a:gd name="T8" fmla="*/ 4 w 4"/>
                  <a:gd name="T9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1">
                    <a:moveTo>
                      <a:pt x="4" y="1"/>
                    </a:moveTo>
                    <a:cubicBezTo>
                      <a:pt x="1" y="0"/>
                      <a:pt x="4" y="0"/>
                      <a:pt x="2" y="0"/>
                    </a:cubicBezTo>
                    <a:cubicBezTo>
                      <a:pt x="2" y="0"/>
                      <a:pt x="1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3" y="1"/>
                      <a:pt x="4" y="1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49" name="Freeform 1811"/>
              <p:cNvSpPr>
                <a:spLocks/>
              </p:cNvSpPr>
              <p:nvPr/>
            </p:nvSpPr>
            <p:spPr bwMode="auto">
              <a:xfrm>
                <a:off x="1261" y="272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50" name="Freeform 1812"/>
              <p:cNvSpPr>
                <a:spLocks/>
              </p:cNvSpPr>
              <p:nvPr/>
            </p:nvSpPr>
            <p:spPr bwMode="auto">
              <a:xfrm>
                <a:off x="1256" y="2728"/>
                <a:ext cx="14" cy="7"/>
              </a:xfrm>
              <a:custGeom>
                <a:avLst/>
                <a:gdLst>
                  <a:gd name="T0" fmla="*/ 5 w 6"/>
                  <a:gd name="T1" fmla="*/ 3 h 3"/>
                  <a:gd name="T2" fmla="*/ 3 w 6"/>
                  <a:gd name="T3" fmla="*/ 2 h 3"/>
                  <a:gd name="T4" fmla="*/ 5 w 6"/>
                  <a:gd name="T5" fmla="*/ 2 h 3"/>
                  <a:gd name="T6" fmla="*/ 4 w 6"/>
                  <a:gd name="T7" fmla="*/ 1 h 3"/>
                  <a:gd name="T8" fmla="*/ 6 w 6"/>
                  <a:gd name="T9" fmla="*/ 2 h 3"/>
                  <a:gd name="T10" fmla="*/ 4 w 6"/>
                  <a:gd name="T11" fmla="*/ 1 h 3"/>
                  <a:gd name="T12" fmla="*/ 6 w 6"/>
                  <a:gd name="T13" fmla="*/ 0 h 3"/>
                  <a:gd name="T14" fmla="*/ 4 w 6"/>
                  <a:gd name="T15" fmla="*/ 0 h 3"/>
                  <a:gd name="T16" fmla="*/ 4 w 6"/>
                  <a:gd name="T17" fmla="*/ 1 h 3"/>
                  <a:gd name="T18" fmla="*/ 2 w 6"/>
                  <a:gd name="T19" fmla="*/ 0 h 3"/>
                  <a:gd name="T20" fmla="*/ 1 w 6"/>
                  <a:gd name="T21" fmla="*/ 1 h 3"/>
                  <a:gd name="T22" fmla="*/ 5 w 6"/>
                  <a:gd name="T23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" h="3">
                    <a:moveTo>
                      <a:pt x="5" y="3"/>
                    </a:moveTo>
                    <a:cubicBezTo>
                      <a:pt x="3" y="2"/>
                      <a:pt x="3" y="2"/>
                      <a:pt x="3" y="2"/>
                    </a:cubicBezTo>
                    <a:cubicBezTo>
                      <a:pt x="4" y="2"/>
                      <a:pt x="5" y="2"/>
                      <a:pt x="5" y="2"/>
                    </a:cubicBezTo>
                    <a:cubicBezTo>
                      <a:pt x="5" y="2"/>
                      <a:pt x="4" y="1"/>
                      <a:pt x="4" y="1"/>
                    </a:cubicBezTo>
                    <a:cubicBezTo>
                      <a:pt x="6" y="1"/>
                      <a:pt x="4" y="2"/>
                      <a:pt x="6" y="2"/>
                    </a:cubicBezTo>
                    <a:cubicBezTo>
                      <a:pt x="6" y="2"/>
                      <a:pt x="6" y="1"/>
                      <a:pt x="4" y="1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3" y="0"/>
                      <a:pt x="5" y="1"/>
                      <a:pt x="4" y="1"/>
                    </a:cubicBezTo>
                    <a:cubicBezTo>
                      <a:pt x="3" y="1"/>
                      <a:pt x="3" y="0"/>
                      <a:pt x="2" y="0"/>
                    </a:cubicBezTo>
                    <a:cubicBezTo>
                      <a:pt x="3" y="1"/>
                      <a:pt x="0" y="1"/>
                      <a:pt x="1" y="1"/>
                    </a:cubicBezTo>
                    <a:cubicBezTo>
                      <a:pt x="1" y="2"/>
                      <a:pt x="4" y="3"/>
                      <a:pt x="5" y="3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51" name="Freeform 1813"/>
              <p:cNvSpPr>
                <a:spLocks/>
              </p:cNvSpPr>
              <p:nvPr/>
            </p:nvSpPr>
            <p:spPr bwMode="auto">
              <a:xfrm>
                <a:off x="1261" y="2735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52" name="Freeform 1814"/>
              <p:cNvSpPr>
                <a:spLocks/>
              </p:cNvSpPr>
              <p:nvPr/>
            </p:nvSpPr>
            <p:spPr bwMode="auto">
              <a:xfrm>
                <a:off x="1256" y="2735"/>
                <a:ext cx="14" cy="8"/>
              </a:xfrm>
              <a:custGeom>
                <a:avLst/>
                <a:gdLst>
                  <a:gd name="T0" fmla="*/ 5 w 6"/>
                  <a:gd name="T1" fmla="*/ 2 h 3"/>
                  <a:gd name="T2" fmla="*/ 4 w 6"/>
                  <a:gd name="T3" fmla="*/ 1 h 3"/>
                  <a:gd name="T4" fmla="*/ 5 w 6"/>
                  <a:gd name="T5" fmla="*/ 1 h 3"/>
                  <a:gd name="T6" fmla="*/ 3 w 6"/>
                  <a:gd name="T7" fmla="*/ 0 h 3"/>
                  <a:gd name="T8" fmla="*/ 4 w 6"/>
                  <a:gd name="T9" fmla="*/ 2 h 3"/>
                  <a:gd name="T10" fmla="*/ 1 w 6"/>
                  <a:gd name="T11" fmla="*/ 2 h 3"/>
                  <a:gd name="T12" fmla="*/ 2 w 6"/>
                  <a:gd name="T13" fmla="*/ 1 h 3"/>
                  <a:gd name="T14" fmla="*/ 2 w 6"/>
                  <a:gd name="T15" fmla="*/ 3 h 3"/>
                  <a:gd name="T16" fmla="*/ 3 w 6"/>
                  <a:gd name="T17" fmla="*/ 3 h 3"/>
                  <a:gd name="T18" fmla="*/ 4 w 6"/>
                  <a:gd name="T19" fmla="*/ 3 h 3"/>
                  <a:gd name="T20" fmla="*/ 5 w 6"/>
                  <a:gd name="T21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" h="3">
                    <a:moveTo>
                      <a:pt x="5" y="2"/>
                    </a:move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5" y="1"/>
                      <a:pt x="5" y="1"/>
                    </a:cubicBezTo>
                    <a:cubicBezTo>
                      <a:pt x="5" y="1"/>
                      <a:pt x="4" y="1"/>
                      <a:pt x="3" y="0"/>
                    </a:cubicBezTo>
                    <a:cubicBezTo>
                      <a:pt x="1" y="0"/>
                      <a:pt x="4" y="1"/>
                      <a:pt x="4" y="2"/>
                    </a:cubicBezTo>
                    <a:cubicBezTo>
                      <a:pt x="3" y="3"/>
                      <a:pt x="3" y="2"/>
                      <a:pt x="1" y="2"/>
                    </a:cubicBezTo>
                    <a:cubicBezTo>
                      <a:pt x="1" y="1"/>
                      <a:pt x="2" y="1"/>
                      <a:pt x="2" y="1"/>
                    </a:cubicBezTo>
                    <a:cubicBezTo>
                      <a:pt x="0" y="1"/>
                      <a:pt x="2" y="2"/>
                      <a:pt x="2" y="3"/>
                    </a:cubicBezTo>
                    <a:cubicBezTo>
                      <a:pt x="2" y="3"/>
                      <a:pt x="3" y="3"/>
                      <a:pt x="3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5" y="3"/>
                      <a:pt x="6" y="3"/>
                      <a:pt x="5" y="2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53" name="Freeform 1815"/>
              <p:cNvSpPr>
                <a:spLocks/>
              </p:cNvSpPr>
              <p:nvPr/>
            </p:nvSpPr>
            <p:spPr bwMode="auto">
              <a:xfrm>
                <a:off x="1268" y="2738"/>
                <a:ext cx="2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54" name="Freeform 1816"/>
              <p:cNvSpPr>
                <a:spLocks/>
              </p:cNvSpPr>
              <p:nvPr/>
            </p:nvSpPr>
            <p:spPr bwMode="auto">
              <a:xfrm>
                <a:off x="1261" y="274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55" name="Freeform 1817"/>
              <p:cNvSpPr>
                <a:spLocks/>
              </p:cNvSpPr>
              <p:nvPr/>
            </p:nvSpPr>
            <p:spPr bwMode="auto">
              <a:xfrm>
                <a:off x="1266" y="2743"/>
                <a:ext cx="2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56" name="Freeform 1818"/>
              <p:cNvSpPr>
                <a:spLocks/>
              </p:cNvSpPr>
              <p:nvPr/>
            </p:nvSpPr>
            <p:spPr bwMode="auto">
              <a:xfrm>
                <a:off x="1254" y="2743"/>
                <a:ext cx="16" cy="40"/>
              </a:xfrm>
              <a:custGeom>
                <a:avLst/>
                <a:gdLst>
                  <a:gd name="T0" fmla="*/ 1 w 7"/>
                  <a:gd name="T1" fmla="*/ 17 h 17"/>
                  <a:gd name="T2" fmla="*/ 2 w 7"/>
                  <a:gd name="T3" fmla="*/ 16 h 17"/>
                  <a:gd name="T4" fmla="*/ 4 w 7"/>
                  <a:gd name="T5" fmla="*/ 17 h 17"/>
                  <a:gd name="T6" fmla="*/ 6 w 7"/>
                  <a:gd name="T7" fmla="*/ 17 h 17"/>
                  <a:gd name="T8" fmla="*/ 5 w 7"/>
                  <a:gd name="T9" fmla="*/ 16 h 17"/>
                  <a:gd name="T10" fmla="*/ 6 w 7"/>
                  <a:gd name="T11" fmla="*/ 16 h 17"/>
                  <a:gd name="T12" fmla="*/ 6 w 7"/>
                  <a:gd name="T13" fmla="*/ 13 h 17"/>
                  <a:gd name="T14" fmla="*/ 5 w 7"/>
                  <a:gd name="T15" fmla="*/ 12 h 17"/>
                  <a:gd name="T16" fmla="*/ 6 w 7"/>
                  <a:gd name="T17" fmla="*/ 5 h 17"/>
                  <a:gd name="T18" fmla="*/ 4 w 7"/>
                  <a:gd name="T19" fmla="*/ 4 h 17"/>
                  <a:gd name="T20" fmla="*/ 5 w 7"/>
                  <a:gd name="T21" fmla="*/ 4 h 17"/>
                  <a:gd name="T22" fmla="*/ 5 w 7"/>
                  <a:gd name="T23" fmla="*/ 4 h 17"/>
                  <a:gd name="T24" fmla="*/ 6 w 7"/>
                  <a:gd name="T25" fmla="*/ 2 h 17"/>
                  <a:gd name="T26" fmla="*/ 4 w 7"/>
                  <a:gd name="T27" fmla="*/ 2 h 17"/>
                  <a:gd name="T28" fmla="*/ 6 w 7"/>
                  <a:gd name="T29" fmla="*/ 1 h 17"/>
                  <a:gd name="T30" fmla="*/ 5 w 7"/>
                  <a:gd name="T31" fmla="*/ 1 h 17"/>
                  <a:gd name="T32" fmla="*/ 3 w 7"/>
                  <a:gd name="T33" fmla="*/ 1 h 17"/>
                  <a:gd name="T34" fmla="*/ 2 w 7"/>
                  <a:gd name="T35" fmla="*/ 0 h 17"/>
                  <a:gd name="T36" fmla="*/ 5 w 7"/>
                  <a:gd name="T37" fmla="*/ 5 h 17"/>
                  <a:gd name="T38" fmla="*/ 3 w 7"/>
                  <a:gd name="T39" fmla="*/ 5 h 17"/>
                  <a:gd name="T40" fmla="*/ 2 w 7"/>
                  <a:gd name="T41" fmla="*/ 8 h 17"/>
                  <a:gd name="T42" fmla="*/ 4 w 7"/>
                  <a:gd name="T43" fmla="*/ 9 h 17"/>
                  <a:gd name="T44" fmla="*/ 3 w 7"/>
                  <a:gd name="T45" fmla="*/ 9 h 17"/>
                  <a:gd name="T46" fmla="*/ 4 w 7"/>
                  <a:gd name="T47" fmla="*/ 10 h 17"/>
                  <a:gd name="T48" fmla="*/ 3 w 7"/>
                  <a:gd name="T49" fmla="*/ 10 h 17"/>
                  <a:gd name="T50" fmla="*/ 5 w 7"/>
                  <a:gd name="T51" fmla="*/ 11 h 17"/>
                  <a:gd name="T52" fmla="*/ 1 w 7"/>
                  <a:gd name="T53" fmla="*/ 12 h 17"/>
                  <a:gd name="T54" fmla="*/ 3 w 7"/>
                  <a:gd name="T55" fmla="*/ 12 h 17"/>
                  <a:gd name="T56" fmla="*/ 4 w 7"/>
                  <a:gd name="T57" fmla="*/ 12 h 17"/>
                  <a:gd name="T58" fmla="*/ 2 w 7"/>
                  <a:gd name="T59" fmla="*/ 12 h 17"/>
                  <a:gd name="T60" fmla="*/ 3 w 7"/>
                  <a:gd name="T61" fmla="*/ 14 h 17"/>
                  <a:gd name="T62" fmla="*/ 4 w 7"/>
                  <a:gd name="T63" fmla="*/ 14 h 17"/>
                  <a:gd name="T64" fmla="*/ 4 w 7"/>
                  <a:gd name="T65" fmla="*/ 15 h 17"/>
                  <a:gd name="T66" fmla="*/ 1 w 7"/>
                  <a:gd name="T67" fmla="*/ 15 h 17"/>
                  <a:gd name="T68" fmla="*/ 0 w 7"/>
                  <a:gd name="T69" fmla="*/ 15 h 17"/>
                  <a:gd name="T70" fmla="*/ 3 w 7"/>
                  <a:gd name="T71" fmla="*/ 16 h 17"/>
                  <a:gd name="T72" fmla="*/ 1 w 7"/>
                  <a:gd name="T73" fmla="*/ 1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7" h="17">
                    <a:moveTo>
                      <a:pt x="1" y="17"/>
                    </a:moveTo>
                    <a:cubicBezTo>
                      <a:pt x="2" y="17"/>
                      <a:pt x="2" y="17"/>
                      <a:pt x="2" y="16"/>
                    </a:cubicBezTo>
                    <a:cubicBezTo>
                      <a:pt x="3" y="16"/>
                      <a:pt x="3" y="17"/>
                      <a:pt x="4" y="17"/>
                    </a:cubicBezTo>
                    <a:cubicBezTo>
                      <a:pt x="4" y="17"/>
                      <a:pt x="5" y="17"/>
                      <a:pt x="6" y="17"/>
                    </a:cubicBezTo>
                    <a:cubicBezTo>
                      <a:pt x="6" y="17"/>
                      <a:pt x="5" y="16"/>
                      <a:pt x="5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5" y="15"/>
                      <a:pt x="5" y="14"/>
                      <a:pt x="6" y="13"/>
                    </a:cubicBezTo>
                    <a:cubicBezTo>
                      <a:pt x="6" y="13"/>
                      <a:pt x="6" y="12"/>
                      <a:pt x="5" y="12"/>
                    </a:cubicBezTo>
                    <a:cubicBezTo>
                      <a:pt x="6" y="9"/>
                      <a:pt x="5" y="7"/>
                      <a:pt x="6" y="5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5" y="4"/>
                      <a:pt x="4" y="4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7" y="4"/>
                      <a:pt x="5" y="3"/>
                      <a:pt x="6" y="2"/>
                    </a:cubicBezTo>
                    <a:cubicBezTo>
                      <a:pt x="6" y="2"/>
                      <a:pt x="4" y="2"/>
                      <a:pt x="4" y="2"/>
                    </a:cubicBezTo>
                    <a:cubicBezTo>
                      <a:pt x="6" y="2"/>
                      <a:pt x="4" y="1"/>
                      <a:pt x="6" y="1"/>
                    </a:cubicBezTo>
                    <a:cubicBezTo>
                      <a:pt x="7" y="1"/>
                      <a:pt x="4" y="1"/>
                      <a:pt x="5" y="1"/>
                    </a:cubicBezTo>
                    <a:cubicBezTo>
                      <a:pt x="3" y="0"/>
                      <a:pt x="4" y="1"/>
                      <a:pt x="3" y="1"/>
                    </a:cubicBezTo>
                    <a:cubicBezTo>
                      <a:pt x="2" y="1"/>
                      <a:pt x="4" y="1"/>
                      <a:pt x="2" y="0"/>
                    </a:cubicBezTo>
                    <a:cubicBezTo>
                      <a:pt x="1" y="1"/>
                      <a:pt x="4" y="4"/>
                      <a:pt x="5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4" y="6"/>
                      <a:pt x="4" y="7"/>
                      <a:pt x="2" y="8"/>
                    </a:cubicBezTo>
                    <a:cubicBezTo>
                      <a:pt x="3" y="8"/>
                      <a:pt x="1" y="9"/>
                      <a:pt x="4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3" y="10"/>
                      <a:pt x="3" y="10"/>
                    </a:cubicBezTo>
                    <a:cubicBezTo>
                      <a:pt x="4" y="10"/>
                      <a:pt x="4" y="10"/>
                      <a:pt x="5" y="11"/>
                    </a:cubicBezTo>
                    <a:cubicBezTo>
                      <a:pt x="4" y="11"/>
                      <a:pt x="3" y="12"/>
                      <a:pt x="1" y="12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2" y="12"/>
                      <a:pt x="4" y="12"/>
                      <a:pt x="4" y="12"/>
                    </a:cubicBezTo>
                    <a:cubicBezTo>
                      <a:pt x="4" y="13"/>
                      <a:pt x="2" y="13"/>
                      <a:pt x="2" y="12"/>
                    </a:cubicBezTo>
                    <a:cubicBezTo>
                      <a:pt x="1" y="13"/>
                      <a:pt x="4" y="13"/>
                      <a:pt x="3" y="14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5" y="14"/>
                      <a:pt x="3" y="15"/>
                      <a:pt x="4" y="15"/>
                    </a:cubicBezTo>
                    <a:cubicBezTo>
                      <a:pt x="2" y="16"/>
                      <a:pt x="2" y="15"/>
                      <a:pt x="1" y="15"/>
                    </a:cubicBezTo>
                    <a:cubicBezTo>
                      <a:pt x="1" y="15"/>
                      <a:pt x="1" y="15"/>
                      <a:pt x="0" y="15"/>
                    </a:cubicBezTo>
                    <a:cubicBezTo>
                      <a:pt x="1" y="15"/>
                      <a:pt x="2" y="16"/>
                      <a:pt x="3" y="16"/>
                    </a:cubicBezTo>
                    <a:cubicBezTo>
                      <a:pt x="1" y="16"/>
                      <a:pt x="1" y="17"/>
                      <a:pt x="1" y="17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57" name="Rectangle 1819"/>
              <p:cNvSpPr>
                <a:spLocks noChangeArrowheads="1"/>
              </p:cNvSpPr>
              <p:nvPr/>
            </p:nvSpPr>
            <p:spPr bwMode="auto">
              <a:xfrm>
                <a:off x="1254" y="2778"/>
                <a:ext cx="1" cy="1"/>
              </a:xfrm>
              <a:prstGeom prst="rect">
                <a:avLst/>
              </a:pr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58" name="Freeform 1820"/>
              <p:cNvSpPr>
                <a:spLocks/>
              </p:cNvSpPr>
              <p:nvPr/>
            </p:nvSpPr>
            <p:spPr bwMode="auto">
              <a:xfrm>
                <a:off x="1256" y="278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59" name="Freeform 1821"/>
              <p:cNvSpPr>
                <a:spLocks/>
              </p:cNvSpPr>
              <p:nvPr/>
            </p:nvSpPr>
            <p:spPr bwMode="auto">
              <a:xfrm>
                <a:off x="1266" y="2773"/>
                <a:ext cx="2" cy="3"/>
              </a:xfrm>
              <a:custGeom>
                <a:avLst/>
                <a:gdLst>
                  <a:gd name="T0" fmla="*/ 2 w 2"/>
                  <a:gd name="T1" fmla="*/ 0 h 3"/>
                  <a:gd name="T2" fmla="*/ 2 w 2"/>
                  <a:gd name="T3" fmla="*/ 0 h 3"/>
                  <a:gd name="T4" fmla="*/ 0 w 2"/>
                  <a:gd name="T5" fmla="*/ 3 h 3"/>
                  <a:gd name="T6" fmla="*/ 2 w 2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2" y="0"/>
                    </a:moveTo>
                    <a:lnTo>
                      <a:pt x="2" y="0"/>
                    </a:lnTo>
                    <a:lnTo>
                      <a:pt x="0" y="3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60" name="Freeform 1822"/>
              <p:cNvSpPr>
                <a:spLocks/>
              </p:cNvSpPr>
              <p:nvPr/>
            </p:nvSpPr>
            <p:spPr bwMode="auto">
              <a:xfrm>
                <a:off x="1254" y="2771"/>
                <a:ext cx="2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61" name="Freeform 1823"/>
              <p:cNvSpPr>
                <a:spLocks/>
              </p:cNvSpPr>
              <p:nvPr/>
            </p:nvSpPr>
            <p:spPr bwMode="auto">
              <a:xfrm>
                <a:off x="1256" y="2762"/>
                <a:ext cx="2" cy="2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62" name="Freeform 1824"/>
              <p:cNvSpPr>
                <a:spLocks/>
              </p:cNvSpPr>
              <p:nvPr/>
            </p:nvSpPr>
            <p:spPr bwMode="auto">
              <a:xfrm>
                <a:off x="1254" y="2781"/>
                <a:ext cx="2" cy="0"/>
              </a:xfrm>
              <a:custGeom>
                <a:avLst/>
                <a:gdLst>
                  <a:gd name="T0" fmla="*/ 0 w 2"/>
                  <a:gd name="T1" fmla="*/ 0 w 2"/>
                  <a:gd name="T2" fmla="*/ 2 w 2"/>
                  <a:gd name="T3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63" name="Freeform 1825"/>
              <p:cNvSpPr>
                <a:spLocks/>
              </p:cNvSpPr>
              <p:nvPr/>
            </p:nvSpPr>
            <p:spPr bwMode="auto">
              <a:xfrm>
                <a:off x="1254" y="2785"/>
                <a:ext cx="23" cy="19"/>
              </a:xfrm>
              <a:custGeom>
                <a:avLst/>
                <a:gdLst>
                  <a:gd name="T0" fmla="*/ 3 w 10"/>
                  <a:gd name="T1" fmla="*/ 6 h 8"/>
                  <a:gd name="T2" fmla="*/ 5 w 10"/>
                  <a:gd name="T3" fmla="*/ 8 h 8"/>
                  <a:gd name="T4" fmla="*/ 3 w 10"/>
                  <a:gd name="T5" fmla="*/ 5 h 8"/>
                  <a:gd name="T6" fmla="*/ 6 w 10"/>
                  <a:gd name="T7" fmla="*/ 6 h 8"/>
                  <a:gd name="T8" fmla="*/ 4 w 10"/>
                  <a:gd name="T9" fmla="*/ 2 h 8"/>
                  <a:gd name="T10" fmla="*/ 6 w 10"/>
                  <a:gd name="T11" fmla="*/ 3 h 8"/>
                  <a:gd name="T12" fmla="*/ 2 w 10"/>
                  <a:gd name="T13" fmla="*/ 1 h 8"/>
                  <a:gd name="T14" fmla="*/ 6 w 10"/>
                  <a:gd name="T15" fmla="*/ 1 h 8"/>
                  <a:gd name="T16" fmla="*/ 6 w 10"/>
                  <a:gd name="T17" fmla="*/ 1 h 8"/>
                  <a:gd name="T18" fmla="*/ 5 w 10"/>
                  <a:gd name="T19" fmla="*/ 0 h 8"/>
                  <a:gd name="T20" fmla="*/ 3 w 10"/>
                  <a:gd name="T21" fmla="*/ 0 h 8"/>
                  <a:gd name="T22" fmla="*/ 1 w 10"/>
                  <a:gd name="T23" fmla="*/ 0 h 8"/>
                  <a:gd name="T24" fmla="*/ 3 w 10"/>
                  <a:gd name="T25" fmla="*/ 1 h 8"/>
                  <a:gd name="T26" fmla="*/ 1 w 10"/>
                  <a:gd name="T27" fmla="*/ 1 h 8"/>
                  <a:gd name="T28" fmla="*/ 2 w 10"/>
                  <a:gd name="T29" fmla="*/ 1 h 8"/>
                  <a:gd name="T30" fmla="*/ 1 w 10"/>
                  <a:gd name="T31" fmla="*/ 1 h 8"/>
                  <a:gd name="T32" fmla="*/ 2 w 10"/>
                  <a:gd name="T33" fmla="*/ 2 h 8"/>
                  <a:gd name="T34" fmla="*/ 2 w 10"/>
                  <a:gd name="T35" fmla="*/ 2 h 8"/>
                  <a:gd name="T36" fmla="*/ 3 w 10"/>
                  <a:gd name="T37" fmla="*/ 2 h 8"/>
                  <a:gd name="T38" fmla="*/ 2 w 10"/>
                  <a:gd name="T39" fmla="*/ 3 h 8"/>
                  <a:gd name="T40" fmla="*/ 3 w 10"/>
                  <a:gd name="T41" fmla="*/ 3 h 8"/>
                  <a:gd name="T42" fmla="*/ 1 w 10"/>
                  <a:gd name="T43" fmla="*/ 5 h 8"/>
                  <a:gd name="T44" fmla="*/ 2 w 10"/>
                  <a:gd name="T45" fmla="*/ 5 h 8"/>
                  <a:gd name="T46" fmla="*/ 1 w 10"/>
                  <a:gd name="T47" fmla="*/ 4 h 8"/>
                  <a:gd name="T48" fmla="*/ 4 w 10"/>
                  <a:gd name="T49" fmla="*/ 4 h 8"/>
                  <a:gd name="T50" fmla="*/ 2 w 10"/>
                  <a:gd name="T51" fmla="*/ 5 h 8"/>
                  <a:gd name="T52" fmla="*/ 2 w 10"/>
                  <a:gd name="T53" fmla="*/ 6 h 8"/>
                  <a:gd name="T54" fmla="*/ 2 w 10"/>
                  <a:gd name="T55" fmla="*/ 6 h 8"/>
                  <a:gd name="T56" fmla="*/ 2 w 10"/>
                  <a:gd name="T57" fmla="*/ 6 h 8"/>
                  <a:gd name="T58" fmla="*/ 2 w 10"/>
                  <a:gd name="T59" fmla="*/ 6 h 8"/>
                  <a:gd name="T60" fmla="*/ 2 w 10"/>
                  <a:gd name="T61" fmla="*/ 6 h 8"/>
                  <a:gd name="T62" fmla="*/ 2 w 10"/>
                  <a:gd name="T63" fmla="*/ 6 h 8"/>
                  <a:gd name="T64" fmla="*/ 6 w 10"/>
                  <a:gd name="T65" fmla="*/ 3 h 8"/>
                  <a:gd name="T66" fmla="*/ 6 w 10"/>
                  <a:gd name="T67" fmla="*/ 3 h 8"/>
                  <a:gd name="T68" fmla="*/ 6 w 10"/>
                  <a:gd name="T69" fmla="*/ 3 h 8"/>
                  <a:gd name="T70" fmla="*/ 6 w 10"/>
                  <a:gd name="T71" fmla="*/ 3 h 8"/>
                  <a:gd name="T72" fmla="*/ 6 w 10"/>
                  <a:gd name="T73" fmla="*/ 3 h 8"/>
                  <a:gd name="T74" fmla="*/ 6 w 10"/>
                  <a:gd name="T75" fmla="*/ 3 h 8"/>
                  <a:gd name="T76" fmla="*/ 6 w 10"/>
                  <a:gd name="T77" fmla="*/ 3 h 8"/>
                  <a:gd name="T78" fmla="*/ 6 w 10"/>
                  <a:gd name="T79" fmla="*/ 3 h 8"/>
                  <a:gd name="T80" fmla="*/ 5 w 10"/>
                  <a:gd name="T81" fmla="*/ 3 h 8"/>
                  <a:gd name="T82" fmla="*/ 5 w 10"/>
                  <a:gd name="T83" fmla="*/ 4 h 8"/>
                  <a:gd name="T84" fmla="*/ 4 w 10"/>
                  <a:gd name="T85" fmla="*/ 5 h 8"/>
                  <a:gd name="T86" fmla="*/ 4 w 10"/>
                  <a:gd name="T87" fmla="*/ 4 h 8"/>
                  <a:gd name="T88" fmla="*/ 3 w 10"/>
                  <a:gd name="T89" fmla="*/ 6 h 8"/>
                  <a:gd name="T90" fmla="*/ 4 w 10"/>
                  <a:gd name="T91" fmla="*/ 5 h 8"/>
                  <a:gd name="T92" fmla="*/ 3 w 10"/>
                  <a:gd name="T93" fmla="*/ 6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10" h="8">
                    <a:moveTo>
                      <a:pt x="3" y="6"/>
                    </a:moveTo>
                    <a:cubicBezTo>
                      <a:pt x="3" y="8"/>
                      <a:pt x="4" y="7"/>
                      <a:pt x="5" y="8"/>
                    </a:cubicBezTo>
                    <a:cubicBezTo>
                      <a:pt x="8" y="5"/>
                      <a:pt x="3" y="7"/>
                      <a:pt x="3" y="5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5"/>
                      <a:pt x="7" y="3"/>
                      <a:pt x="4" y="2"/>
                    </a:cubicBezTo>
                    <a:cubicBezTo>
                      <a:pt x="5" y="2"/>
                      <a:pt x="5" y="2"/>
                      <a:pt x="6" y="3"/>
                    </a:cubicBezTo>
                    <a:cubicBezTo>
                      <a:pt x="6" y="2"/>
                      <a:pt x="1" y="2"/>
                      <a:pt x="2" y="1"/>
                    </a:cubicBezTo>
                    <a:cubicBezTo>
                      <a:pt x="4" y="2"/>
                      <a:pt x="4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5" y="0"/>
                      <a:pt x="5" y="0"/>
                    </a:cubicBezTo>
                    <a:cubicBezTo>
                      <a:pt x="5" y="0"/>
                      <a:pt x="3" y="0"/>
                      <a:pt x="3" y="0"/>
                    </a:cubicBezTo>
                    <a:cubicBezTo>
                      <a:pt x="3" y="0"/>
                      <a:pt x="2" y="0"/>
                      <a:pt x="1" y="0"/>
                    </a:cubicBezTo>
                    <a:cubicBezTo>
                      <a:pt x="2" y="0"/>
                      <a:pt x="2" y="0"/>
                      <a:pt x="3" y="1"/>
                    </a:cubicBezTo>
                    <a:cubicBezTo>
                      <a:pt x="2" y="1"/>
                      <a:pt x="2" y="0"/>
                      <a:pt x="1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1" y="1"/>
                      <a:pt x="1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3"/>
                      <a:pt x="3" y="2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2" y="3"/>
                      <a:pt x="0" y="4"/>
                      <a:pt x="1" y="5"/>
                    </a:cubicBezTo>
                    <a:cubicBezTo>
                      <a:pt x="1" y="4"/>
                      <a:pt x="2" y="5"/>
                      <a:pt x="2" y="5"/>
                    </a:cubicBezTo>
                    <a:cubicBezTo>
                      <a:pt x="3" y="4"/>
                      <a:pt x="1" y="4"/>
                      <a:pt x="1" y="4"/>
                    </a:cubicBezTo>
                    <a:cubicBezTo>
                      <a:pt x="2" y="4"/>
                      <a:pt x="4" y="5"/>
                      <a:pt x="4" y="4"/>
                    </a:cubicBezTo>
                    <a:cubicBezTo>
                      <a:pt x="3" y="5"/>
                      <a:pt x="4" y="5"/>
                      <a:pt x="2" y="5"/>
                    </a:cubicBezTo>
                    <a:cubicBezTo>
                      <a:pt x="1" y="5"/>
                      <a:pt x="2" y="6"/>
                      <a:pt x="2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1" y="7"/>
                      <a:pt x="10" y="1"/>
                      <a:pt x="6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5" y="4"/>
                      <a:pt x="6" y="2"/>
                      <a:pt x="5" y="3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5"/>
                      <a:pt x="4" y="5"/>
                      <a:pt x="4" y="5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5"/>
                      <a:pt x="3" y="5"/>
                      <a:pt x="3" y="6"/>
                    </a:cubicBezTo>
                    <a:cubicBezTo>
                      <a:pt x="3" y="6"/>
                      <a:pt x="4" y="5"/>
                      <a:pt x="4" y="5"/>
                    </a:cubicBezTo>
                    <a:cubicBezTo>
                      <a:pt x="4" y="5"/>
                      <a:pt x="4" y="7"/>
                      <a:pt x="3" y="6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64" name="Freeform 1826"/>
              <p:cNvSpPr>
                <a:spLocks/>
              </p:cNvSpPr>
              <p:nvPr/>
            </p:nvSpPr>
            <p:spPr bwMode="auto">
              <a:xfrm>
                <a:off x="1256" y="2790"/>
                <a:ext cx="2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65" name="Freeform 1827"/>
              <p:cNvSpPr>
                <a:spLocks/>
              </p:cNvSpPr>
              <p:nvPr/>
            </p:nvSpPr>
            <p:spPr bwMode="auto">
              <a:xfrm>
                <a:off x="1244" y="2783"/>
                <a:ext cx="19" cy="17"/>
              </a:xfrm>
              <a:custGeom>
                <a:avLst/>
                <a:gdLst>
                  <a:gd name="T0" fmla="*/ 6 w 8"/>
                  <a:gd name="T1" fmla="*/ 4 h 7"/>
                  <a:gd name="T2" fmla="*/ 6 w 8"/>
                  <a:gd name="T3" fmla="*/ 2 h 7"/>
                  <a:gd name="T4" fmla="*/ 5 w 8"/>
                  <a:gd name="T5" fmla="*/ 5 h 7"/>
                  <a:gd name="T6" fmla="*/ 4 w 8"/>
                  <a:gd name="T7" fmla="*/ 6 h 7"/>
                  <a:gd name="T8" fmla="*/ 5 w 8"/>
                  <a:gd name="T9" fmla="*/ 3 h 7"/>
                  <a:gd name="T10" fmla="*/ 4 w 8"/>
                  <a:gd name="T11" fmla="*/ 2 h 7"/>
                  <a:gd name="T12" fmla="*/ 4 w 8"/>
                  <a:gd name="T13" fmla="*/ 4 h 7"/>
                  <a:gd name="T14" fmla="*/ 3 w 8"/>
                  <a:gd name="T15" fmla="*/ 5 h 7"/>
                  <a:gd name="T16" fmla="*/ 3 w 8"/>
                  <a:gd name="T17" fmla="*/ 4 h 7"/>
                  <a:gd name="T18" fmla="*/ 3 w 8"/>
                  <a:gd name="T19" fmla="*/ 2 h 7"/>
                  <a:gd name="T20" fmla="*/ 0 w 8"/>
                  <a:gd name="T21" fmla="*/ 7 h 7"/>
                  <a:gd name="T22" fmla="*/ 1 w 8"/>
                  <a:gd name="T23" fmla="*/ 6 h 7"/>
                  <a:gd name="T24" fmla="*/ 1 w 8"/>
                  <a:gd name="T25" fmla="*/ 4 h 7"/>
                  <a:gd name="T26" fmla="*/ 2 w 8"/>
                  <a:gd name="T27" fmla="*/ 5 h 7"/>
                  <a:gd name="T28" fmla="*/ 1 w 8"/>
                  <a:gd name="T29" fmla="*/ 6 h 7"/>
                  <a:gd name="T30" fmla="*/ 5 w 8"/>
                  <a:gd name="T31" fmla="*/ 7 h 7"/>
                  <a:gd name="T32" fmla="*/ 5 w 8"/>
                  <a:gd name="T33" fmla="*/ 7 h 7"/>
                  <a:gd name="T34" fmla="*/ 6 w 8"/>
                  <a:gd name="T35" fmla="*/ 6 h 7"/>
                  <a:gd name="T36" fmla="*/ 6 w 8"/>
                  <a:gd name="T37" fmla="*/ 4 h 7"/>
                  <a:gd name="T38" fmla="*/ 6 w 8"/>
                  <a:gd name="T39" fmla="*/ 5 h 7"/>
                  <a:gd name="T40" fmla="*/ 7 w 8"/>
                  <a:gd name="T41" fmla="*/ 3 h 7"/>
                  <a:gd name="T42" fmla="*/ 8 w 8"/>
                  <a:gd name="T43" fmla="*/ 2 h 7"/>
                  <a:gd name="T44" fmla="*/ 7 w 8"/>
                  <a:gd name="T45" fmla="*/ 1 h 7"/>
                  <a:gd name="T46" fmla="*/ 6 w 8"/>
                  <a:gd name="T47" fmla="*/ 4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8" h="7">
                    <a:moveTo>
                      <a:pt x="6" y="4"/>
                    </a:moveTo>
                    <a:cubicBezTo>
                      <a:pt x="5" y="4"/>
                      <a:pt x="6" y="3"/>
                      <a:pt x="6" y="2"/>
                    </a:cubicBezTo>
                    <a:cubicBezTo>
                      <a:pt x="5" y="3"/>
                      <a:pt x="6" y="4"/>
                      <a:pt x="5" y="5"/>
                    </a:cubicBezTo>
                    <a:cubicBezTo>
                      <a:pt x="5" y="5"/>
                      <a:pt x="4" y="6"/>
                      <a:pt x="4" y="6"/>
                    </a:cubicBezTo>
                    <a:cubicBezTo>
                      <a:pt x="4" y="5"/>
                      <a:pt x="5" y="3"/>
                      <a:pt x="5" y="3"/>
                    </a:cubicBezTo>
                    <a:cubicBezTo>
                      <a:pt x="5" y="3"/>
                      <a:pt x="5" y="2"/>
                      <a:pt x="4" y="2"/>
                    </a:cubicBezTo>
                    <a:cubicBezTo>
                      <a:pt x="5" y="4"/>
                      <a:pt x="4" y="3"/>
                      <a:pt x="4" y="4"/>
                    </a:cubicBezTo>
                    <a:cubicBezTo>
                      <a:pt x="3" y="5"/>
                      <a:pt x="3" y="6"/>
                      <a:pt x="3" y="5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4" y="3"/>
                      <a:pt x="3" y="4"/>
                      <a:pt x="3" y="2"/>
                    </a:cubicBezTo>
                    <a:cubicBezTo>
                      <a:pt x="2" y="4"/>
                      <a:pt x="0" y="3"/>
                      <a:pt x="0" y="7"/>
                    </a:cubicBezTo>
                    <a:cubicBezTo>
                      <a:pt x="0" y="7"/>
                      <a:pt x="0" y="6"/>
                      <a:pt x="1" y="6"/>
                    </a:cubicBezTo>
                    <a:cubicBezTo>
                      <a:pt x="0" y="6"/>
                      <a:pt x="1" y="5"/>
                      <a:pt x="1" y="4"/>
                    </a:cubicBezTo>
                    <a:cubicBezTo>
                      <a:pt x="1" y="5"/>
                      <a:pt x="2" y="4"/>
                      <a:pt x="2" y="5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2" y="7"/>
                      <a:pt x="4" y="7"/>
                      <a:pt x="5" y="7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6"/>
                      <a:pt x="5" y="6"/>
                      <a:pt x="6" y="6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4"/>
                      <a:pt x="7" y="4"/>
                      <a:pt x="6" y="5"/>
                    </a:cubicBezTo>
                    <a:cubicBezTo>
                      <a:pt x="7" y="4"/>
                      <a:pt x="7" y="3"/>
                      <a:pt x="7" y="3"/>
                    </a:cubicBezTo>
                    <a:cubicBezTo>
                      <a:pt x="8" y="2"/>
                      <a:pt x="7" y="3"/>
                      <a:pt x="8" y="2"/>
                    </a:cubicBezTo>
                    <a:cubicBezTo>
                      <a:pt x="8" y="0"/>
                      <a:pt x="7" y="3"/>
                      <a:pt x="7" y="1"/>
                    </a:cubicBezTo>
                    <a:lnTo>
                      <a:pt x="6" y="4"/>
                    </a:ln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66" name="Freeform 1828"/>
              <p:cNvSpPr>
                <a:spLocks/>
              </p:cNvSpPr>
              <p:nvPr/>
            </p:nvSpPr>
            <p:spPr bwMode="auto">
              <a:xfrm>
                <a:off x="1261" y="2790"/>
                <a:ext cx="2" cy="3"/>
              </a:xfrm>
              <a:custGeom>
                <a:avLst/>
                <a:gdLst>
                  <a:gd name="T0" fmla="*/ 2 w 2"/>
                  <a:gd name="T1" fmla="*/ 0 h 3"/>
                  <a:gd name="T2" fmla="*/ 0 w 2"/>
                  <a:gd name="T3" fmla="*/ 3 h 3"/>
                  <a:gd name="T4" fmla="*/ 2 w 2"/>
                  <a:gd name="T5" fmla="*/ 3 h 3"/>
                  <a:gd name="T6" fmla="*/ 2 w 2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2" y="0"/>
                    </a:moveTo>
                    <a:lnTo>
                      <a:pt x="0" y="3"/>
                    </a:lnTo>
                    <a:lnTo>
                      <a:pt x="2" y="3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67" name="Freeform 1829"/>
              <p:cNvSpPr>
                <a:spLocks/>
              </p:cNvSpPr>
              <p:nvPr/>
            </p:nvSpPr>
            <p:spPr bwMode="auto">
              <a:xfrm>
                <a:off x="1258" y="2797"/>
                <a:ext cx="0" cy="5"/>
              </a:xfrm>
              <a:custGeom>
                <a:avLst/>
                <a:gdLst>
                  <a:gd name="T0" fmla="*/ 2 h 2"/>
                  <a:gd name="T1" fmla="*/ 1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68" name="Freeform 1830"/>
              <p:cNvSpPr>
                <a:spLocks/>
              </p:cNvSpPr>
              <p:nvPr/>
            </p:nvSpPr>
            <p:spPr bwMode="auto">
              <a:xfrm>
                <a:off x="1249" y="2788"/>
                <a:ext cx="2" cy="2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0 h 1"/>
                  <a:gd name="T4" fmla="*/ 0 w 1"/>
                  <a:gd name="T5" fmla="*/ 1 h 1"/>
                  <a:gd name="T6" fmla="*/ 1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69" name="Freeform 1831"/>
              <p:cNvSpPr>
                <a:spLocks/>
              </p:cNvSpPr>
              <p:nvPr/>
            </p:nvSpPr>
            <p:spPr bwMode="auto">
              <a:xfrm>
                <a:off x="1239" y="2790"/>
                <a:ext cx="8" cy="10"/>
              </a:xfrm>
              <a:custGeom>
                <a:avLst/>
                <a:gdLst>
                  <a:gd name="T0" fmla="*/ 0 w 3"/>
                  <a:gd name="T1" fmla="*/ 3 h 4"/>
                  <a:gd name="T2" fmla="*/ 2 w 3"/>
                  <a:gd name="T3" fmla="*/ 4 h 4"/>
                  <a:gd name="T4" fmla="*/ 3 w 3"/>
                  <a:gd name="T5" fmla="*/ 0 h 4"/>
                  <a:gd name="T6" fmla="*/ 1 w 3"/>
                  <a:gd name="T7" fmla="*/ 2 h 4"/>
                  <a:gd name="T8" fmla="*/ 0 w 3"/>
                  <a:gd name="T9" fmla="*/ 2 h 4"/>
                  <a:gd name="T10" fmla="*/ 0 w 3"/>
                  <a:gd name="T11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" h="4">
                    <a:moveTo>
                      <a:pt x="0" y="3"/>
                    </a:moveTo>
                    <a:cubicBezTo>
                      <a:pt x="1" y="3"/>
                      <a:pt x="1" y="2"/>
                      <a:pt x="2" y="4"/>
                    </a:cubicBezTo>
                    <a:cubicBezTo>
                      <a:pt x="2" y="2"/>
                      <a:pt x="2" y="1"/>
                      <a:pt x="3" y="0"/>
                    </a:cubicBezTo>
                    <a:cubicBezTo>
                      <a:pt x="2" y="0"/>
                      <a:pt x="2" y="2"/>
                      <a:pt x="1" y="2"/>
                    </a:cubicBezTo>
                    <a:cubicBezTo>
                      <a:pt x="1" y="1"/>
                      <a:pt x="1" y="2"/>
                      <a:pt x="0" y="2"/>
                    </a:cubicBez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70" name="Freeform 1832"/>
              <p:cNvSpPr>
                <a:spLocks/>
              </p:cNvSpPr>
              <p:nvPr/>
            </p:nvSpPr>
            <p:spPr bwMode="auto">
              <a:xfrm>
                <a:off x="1201" y="2776"/>
                <a:ext cx="41" cy="19"/>
              </a:xfrm>
              <a:custGeom>
                <a:avLst/>
                <a:gdLst>
                  <a:gd name="T0" fmla="*/ 15 w 17"/>
                  <a:gd name="T1" fmla="*/ 4 h 8"/>
                  <a:gd name="T2" fmla="*/ 14 w 17"/>
                  <a:gd name="T3" fmla="*/ 4 h 8"/>
                  <a:gd name="T4" fmla="*/ 15 w 17"/>
                  <a:gd name="T5" fmla="*/ 3 h 8"/>
                  <a:gd name="T6" fmla="*/ 14 w 17"/>
                  <a:gd name="T7" fmla="*/ 2 h 8"/>
                  <a:gd name="T8" fmla="*/ 14 w 17"/>
                  <a:gd name="T9" fmla="*/ 3 h 8"/>
                  <a:gd name="T10" fmla="*/ 12 w 17"/>
                  <a:gd name="T11" fmla="*/ 3 h 8"/>
                  <a:gd name="T12" fmla="*/ 12 w 17"/>
                  <a:gd name="T13" fmla="*/ 5 h 8"/>
                  <a:gd name="T14" fmla="*/ 11 w 17"/>
                  <a:gd name="T15" fmla="*/ 2 h 8"/>
                  <a:gd name="T16" fmla="*/ 11 w 17"/>
                  <a:gd name="T17" fmla="*/ 6 h 8"/>
                  <a:gd name="T18" fmla="*/ 9 w 17"/>
                  <a:gd name="T19" fmla="*/ 4 h 8"/>
                  <a:gd name="T20" fmla="*/ 10 w 17"/>
                  <a:gd name="T21" fmla="*/ 4 h 8"/>
                  <a:gd name="T22" fmla="*/ 9 w 17"/>
                  <a:gd name="T23" fmla="*/ 3 h 8"/>
                  <a:gd name="T24" fmla="*/ 9 w 17"/>
                  <a:gd name="T25" fmla="*/ 2 h 8"/>
                  <a:gd name="T26" fmla="*/ 8 w 17"/>
                  <a:gd name="T27" fmla="*/ 2 h 8"/>
                  <a:gd name="T28" fmla="*/ 8 w 17"/>
                  <a:gd name="T29" fmla="*/ 1 h 8"/>
                  <a:gd name="T30" fmla="*/ 5 w 17"/>
                  <a:gd name="T31" fmla="*/ 2 h 8"/>
                  <a:gd name="T32" fmla="*/ 5 w 17"/>
                  <a:gd name="T33" fmla="*/ 1 h 8"/>
                  <a:gd name="T34" fmla="*/ 4 w 17"/>
                  <a:gd name="T35" fmla="*/ 4 h 8"/>
                  <a:gd name="T36" fmla="*/ 3 w 17"/>
                  <a:gd name="T37" fmla="*/ 3 h 8"/>
                  <a:gd name="T38" fmla="*/ 4 w 17"/>
                  <a:gd name="T39" fmla="*/ 1 h 8"/>
                  <a:gd name="T40" fmla="*/ 3 w 17"/>
                  <a:gd name="T41" fmla="*/ 2 h 8"/>
                  <a:gd name="T42" fmla="*/ 3 w 17"/>
                  <a:gd name="T43" fmla="*/ 0 h 8"/>
                  <a:gd name="T44" fmla="*/ 1 w 17"/>
                  <a:gd name="T45" fmla="*/ 3 h 8"/>
                  <a:gd name="T46" fmla="*/ 1 w 17"/>
                  <a:gd name="T47" fmla="*/ 2 h 8"/>
                  <a:gd name="T48" fmla="*/ 1 w 17"/>
                  <a:gd name="T49" fmla="*/ 5 h 8"/>
                  <a:gd name="T50" fmla="*/ 5 w 17"/>
                  <a:gd name="T51" fmla="*/ 5 h 8"/>
                  <a:gd name="T52" fmla="*/ 6 w 17"/>
                  <a:gd name="T53" fmla="*/ 4 h 8"/>
                  <a:gd name="T54" fmla="*/ 6 w 17"/>
                  <a:gd name="T55" fmla="*/ 6 h 8"/>
                  <a:gd name="T56" fmla="*/ 6 w 17"/>
                  <a:gd name="T57" fmla="*/ 4 h 8"/>
                  <a:gd name="T58" fmla="*/ 6 w 17"/>
                  <a:gd name="T59" fmla="*/ 6 h 8"/>
                  <a:gd name="T60" fmla="*/ 7 w 17"/>
                  <a:gd name="T61" fmla="*/ 4 h 8"/>
                  <a:gd name="T62" fmla="*/ 7 w 17"/>
                  <a:gd name="T63" fmla="*/ 6 h 8"/>
                  <a:gd name="T64" fmla="*/ 13 w 17"/>
                  <a:gd name="T65" fmla="*/ 7 h 8"/>
                  <a:gd name="T66" fmla="*/ 13 w 17"/>
                  <a:gd name="T67" fmla="*/ 5 h 8"/>
                  <a:gd name="T68" fmla="*/ 16 w 17"/>
                  <a:gd name="T69" fmla="*/ 6 h 8"/>
                  <a:gd name="T70" fmla="*/ 16 w 17"/>
                  <a:gd name="T71" fmla="*/ 5 h 8"/>
                  <a:gd name="T72" fmla="*/ 15 w 17"/>
                  <a:gd name="T73" fmla="*/ 8 h 8"/>
                  <a:gd name="T74" fmla="*/ 16 w 17"/>
                  <a:gd name="T75" fmla="*/ 8 h 8"/>
                  <a:gd name="T76" fmla="*/ 16 w 17"/>
                  <a:gd name="T77" fmla="*/ 7 h 8"/>
                  <a:gd name="T78" fmla="*/ 16 w 17"/>
                  <a:gd name="T79" fmla="*/ 8 h 8"/>
                  <a:gd name="T80" fmla="*/ 17 w 17"/>
                  <a:gd name="T81" fmla="*/ 4 h 8"/>
                  <a:gd name="T82" fmla="*/ 16 w 17"/>
                  <a:gd name="T83" fmla="*/ 2 h 8"/>
                  <a:gd name="T84" fmla="*/ 15 w 17"/>
                  <a:gd name="T85" fmla="*/ 4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7" h="8">
                    <a:moveTo>
                      <a:pt x="15" y="4"/>
                    </a:moveTo>
                    <a:cubicBezTo>
                      <a:pt x="15" y="4"/>
                      <a:pt x="14" y="5"/>
                      <a:pt x="14" y="4"/>
                    </a:cubicBezTo>
                    <a:cubicBezTo>
                      <a:pt x="14" y="3"/>
                      <a:pt x="15" y="3"/>
                      <a:pt x="15" y="3"/>
                    </a:cubicBezTo>
                    <a:cubicBezTo>
                      <a:pt x="15" y="2"/>
                      <a:pt x="14" y="4"/>
                      <a:pt x="14" y="2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3" y="3"/>
                      <a:pt x="13" y="5"/>
                      <a:pt x="12" y="3"/>
                    </a:cubicBezTo>
                    <a:cubicBezTo>
                      <a:pt x="12" y="4"/>
                      <a:pt x="12" y="4"/>
                      <a:pt x="12" y="5"/>
                    </a:cubicBezTo>
                    <a:cubicBezTo>
                      <a:pt x="11" y="3"/>
                      <a:pt x="12" y="3"/>
                      <a:pt x="11" y="2"/>
                    </a:cubicBezTo>
                    <a:cubicBezTo>
                      <a:pt x="11" y="3"/>
                      <a:pt x="11" y="4"/>
                      <a:pt x="11" y="6"/>
                    </a:cubicBezTo>
                    <a:cubicBezTo>
                      <a:pt x="10" y="3"/>
                      <a:pt x="10" y="6"/>
                      <a:pt x="9" y="4"/>
                    </a:cubicBezTo>
                    <a:cubicBezTo>
                      <a:pt x="9" y="4"/>
                      <a:pt x="9" y="3"/>
                      <a:pt x="10" y="4"/>
                    </a:cubicBezTo>
                    <a:cubicBezTo>
                      <a:pt x="10" y="2"/>
                      <a:pt x="9" y="4"/>
                      <a:pt x="9" y="3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9" y="2"/>
                      <a:pt x="8" y="3"/>
                      <a:pt x="8" y="2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2"/>
                      <a:pt x="6" y="1"/>
                      <a:pt x="5" y="2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3" y="2"/>
                      <a:pt x="6" y="1"/>
                      <a:pt x="4" y="4"/>
                    </a:cubicBezTo>
                    <a:cubicBezTo>
                      <a:pt x="5" y="1"/>
                      <a:pt x="4" y="5"/>
                      <a:pt x="3" y="3"/>
                    </a:cubicBezTo>
                    <a:cubicBezTo>
                      <a:pt x="3" y="2"/>
                      <a:pt x="4" y="3"/>
                      <a:pt x="4" y="1"/>
                    </a:cubicBezTo>
                    <a:cubicBezTo>
                      <a:pt x="4" y="3"/>
                      <a:pt x="4" y="2"/>
                      <a:pt x="3" y="2"/>
                    </a:cubicBezTo>
                    <a:cubicBezTo>
                      <a:pt x="3" y="1"/>
                      <a:pt x="2" y="2"/>
                      <a:pt x="3" y="0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0" y="5"/>
                      <a:pt x="1" y="5"/>
                    </a:cubicBezTo>
                    <a:cubicBezTo>
                      <a:pt x="2" y="5"/>
                      <a:pt x="4" y="4"/>
                      <a:pt x="5" y="5"/>
                    </a:cubicBezTo>
                    <a:cubicBezTo>
                      <a:pt x="5" y="3"/>
                      <a:pt x="6" y="5"/>
                      <a:pt x="6" y="4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7" y="5"/>
                      <a:pt x="6" y="5"/>
                      <a:pt x="6" y="4"/>
                    </a:cubicBezTo>
                    <a:cubicBezTo>
                      <a:pt x="7" y="4"/>
                      <a:pt x="7" y="5"/>
                      <a:pt x="6" y="6"/>
                    </a:cubicBezTo>
                    <a:cubicBezTo>
                      <a:pt x="7" y="6"/>
                      <a:pt x="7" y="5"/>
                      <a:pt x="7" y="4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9" y="6"/>
                      <a:pt x="11" y="5"/>
                      <a:pt x="13" y="7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4" y="6"/>
                      <a:pt x="16" y="3"/>
                      <a:pt x="16" y="6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16" y="6"/>
                      <a:pt x="16" y="7"/>
                      <a:pt x="15" y="8"/>
                    </a:cubicBezTo>
                    <a:cubicBezTo>
                      <a:pt x="16" y="8"/>
                      <a:pt x="16" y="8"/>
                      <a:pt x="16" y="8"/>
                    </a:cubicBezTo>
                    <a:cubicBezTo>
                      <a:pt x="16" y="7"/>
                      <a:pt x="16" y="7"/>
                      <a:pt x="16" y="7"/>
                    </a:cubicBezTo>
                    <a:cubicBezTo>
                      <a:pt x="16" y="6"/>
                      <a:pt x="17" y="7"/>
                      <a:pt x="16" y="8"/>
                    </a:cubicBezTo>
                    <a:cubicBezTo>
                      <a:pt x="17" y="7"/>
                      <a:pt x="17" y="5"/>
                      <a:pt x="17" y="4"/>
                    </a:cubicBezTo>
                    <a:cubicBezTo>
                      <a:pt x="15" y="6"/>
                      <a:pt x="17" y="1"/>
                      <a:pt x="16" y="2"/>
                    </a:cubicBezTo>
                    <a:cubicBezTo>
                      <a:pt x="15" y="3"/>
                      <a:pt x="15" y="3"/>
                      <a:pt x="15" y="4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71" name="Freeform 1833"/>
              <p:cNvSpPr>
                <a:spLocks/>
              </p:cNvSpPr>
              <p:nvPr/>
            </p:nvSpPr>
            <p:spPr bwMode="auto">
              <a:xfrm>
                <a:off x="1237" y="279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72" name="Freeform 1834"/>
              <p:cNvSpPr>
                <a:spLocks/>
              </p:cNvSpPr>
              <p:nvPr/>
            </p:nvSpPr>
            <p:spPr bwMode="auto">
              <a:xfrm>
                <a:off x="1201" y="2781"/>
                <a:ext cx="3" cy="2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0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73" name="Rectangle 1835"/>
              <p:cNvSpPr>
                <a:spLocks noChangeArrowheads="1"/>
              </p:cNvSpPr>
              <p:nvPr/>
            </p:nvSpPr>
            <p:spPr bwMode="auto">
              <a:xfrm>
                <a:off x="1239" y="2795"/>
                <a:ext cx="1" cy="1"/>
              </a:xfrm>
              <a:prstGeom prst="rect">
                <a:avLst/>
              </a:pr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74" name="Freeform 1836"/>
              <p:cNvSpPr>
                <a:spLocks/>
              </p:cNvSpPr>
              <p:nvPr/>
            </p:nvSpPr>
            <p:spPr bwMode="auto">
              <a:xfrm>
                <a:off x="1242" y="2785"/>
                <a:ext cx="2" cy="3"/>
              </a:xfrm>
              <a:custGeom>
                <a:avLst/>
                <a:gdLst>
                  <a:gd name="T0" fmla="*/ 2 w 2"/>
                  <a:gd name="T1" fmla="*/ 3 h 3"/>
                  <a:gd name="T2" fmla="*/ 2 w 2"/>
                  <a:gd name="T3" fmla="*/ 0 h 3"/>
                  <a:gd name="T4" fmla="*/ 0 w 2"/>
                  <a:gd name="T5" fmla="*/ 3 h 3"/>
                  <a:gd name="T6" fmla="*/ 2 w 2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2" y="3"/>
                    </a:moveTo>
                    <a:lnTo>
                      <a:pt x="2" y="0"/>
                    </a:lnTo>
                    <a:lnTo>
                      <a:pt x="0" y="3"/>
                    </a:lnTo>
                    <a:lnTo>
                      <a:pt x="2" y="3"/>
                    </a:ln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75" name="Freeform 1837"/>
              <p:cNvSpPr>
                <a:spLocks/>
              </p:cNvSpPr>
              <p:nvPr/>
            </p:nvSpPr>
            <p:spPr bwMode="auto">
              <a:xfrm>
                <a:off x="1206" y="277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76" name="Freeform 1838"/>
              <p:cNvSpPr>
                <a:spLocks/>
              </p:cNvSpPr>
              <p:nvPr/>
            </p:nvSpPr>
            <p:spPr bwMode="auto">
              <a:xfrm>
                <a:off x="1208" y="2762"/>
                <a:ext cx="0" cy="2"/>
              </a:xfrm>
              <a:custGeom>
                <a:avLst/>
                <a:gdLst>
                  <a:gd name="T0" fmla="*/ 0 h 2"/>
                  <a:gd name="T1" fmla="*/ 2 h 2"/>
                  <a:gd name="T2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77" name="Freeform 1839"/>
              <p:cNvSpPr>
                <a:spLocks/>
              </p:cNvSpPr>
              <p:nvPr/>
            </p:nvSpPr>
            <p:spPr bwMode="auto">
              <a:xfrm>
                <a:off x="1192" y="2714"/>
                <a:ext cx="24" cy="69"/>
              </a:xfrm>
              <a:custGeom>
                <a:avLst/>
                <a:gdLst>
                  <a:gd name="T0" fmla="*/ 8 w 10"/>
                  <a:gd name="T1" fmla="*/ 3 h 29"/>
                  <a:gd name="T2" fmla="*/ 9 w 10"/>
                  <a:gd name="T3" fmla="*/ 1 h 29"/>
                  <a:gd name="T4" fmla="*/ 8 w 10"/>
                  <a:gd name="T5" fmla="*/ 0 h 29"/>
                  <a:gd name="T6" fmla="*/ 4 w 10"/>
                  <a:gd name="T7" fmla="*/ 3 h 29"/>
                  <a:gd name="T8" fmla="*/ 3 w 10"/>
                  <a:gd name="T9" fmla="*/ 6 h 29"/>
                  <a:gd name="T10" fmla="*/ 2 w 10"/>
                  <a:gd name="T11" fmla="*/ 8 h 29"/>
                  <a:gd name="T12" fmla="*/ 4 w 10"/>
                  <a:gd name="T13" fmla="*/ 12 h 29"/>
                  <a:gd name="T14" fmla="*/ 3 w 10"/>
                  <a:gd name="T15" fmla="*/ 12 h 29"/>
                  <a:gd name="T16" fmla="*/ 2 w 10"/>
                  <a:gd name="T17" fmla="*/ 14 h 29"/>
                  <a:gd name="T18" fmla="*/ 5 w 10"/>
                  <a:gd name="T19" fmla="*/ 15 h 29"/>
                  <a:gd name="T20" fmla="*/ 5 w 10"/>
                  <a:gd name="T21" fmla="*/ 16 h 29"/>
                  <a:gd name="T22" fmla="*/ 4 w 10"/>
                  <a:gd name="T23" fmla="*/ 17 h 29"/>
                  <a:gd name="T24" fmla="*/ 4 w 10"/>
                  <a:gd name="T25" fmla="*/ 19 h 29"/>
                  <a:gd name="T26" fmla="*/ 3 w 10"/>
                  <a:gd name="T27" fmla="*/ 21 h 29"/>
                  <a:gd name="T28" fmla="*/ 4 w 10"/>
                  <a:gd name="T29" fmla="*/ 23 h 29"/>
                  <a:gd name="T30" fmla="*/ 5 w 10"/>
                  <a:gd name="T31" fmla="*/ 24 h 29"/>
                  <a:gd name="T32" fmla="*/ 3 w 10"/>
                  <a:gd name="T33" fmla="*/ 24 h 29"/>
                  <a:gd name="T34" fmla="*/ 4 w 10"/>
                  <a:gd name="T35" fmla="*/ 26 h 29"/>
                  <a:gd name="T36" fmla="*/ 4 w 10"/>
                  <a:gd name="T37" fmla="*/ 29 h 29"/>
                  <a:gd name="T38" fmla="*/ 6 w 10"/>
                  <a:gd name="T39" fmla="*/ 29 h 29"/>
                  <a:gd name="T40" fmla="*/ 4 w 10"/>
                  <a:gd name="T41" fmla="*/ 28 h 29"/>
                  <a:gd name="T42" fmla="*/ 3 w 10"/>
                  <a:gd name="T43" fmla="*/ 27 h 29"/>
                  <a:gd name="T44" fmla="*/ 7 w 10"/>
                  <a:gd name="T45" fmla="*/ 27 h 29"/>
                  <a:gd name="T46" fmla="*/ 7 w 10"/>
                  <a:gd name="T47" fmla="*/ 26 h 29"/>
                  <a:gd name="T48" fmla="*/ 7 w 10"/>
                  <a:gd name="T49" fmla="*/ 25 h 29"/>
                  <a:gd name="T50" fmla="*/ 7 w 10"/>
                  <a:gd name="T51" fmla="*/ 24 h 29"/>
                  <a:gd name="T52" fmla="*/ 7 w 10"/>
                  <a:gd name="T53" fmla="*/ 22 h 29"/>
                  <a:gd name="T54" fmla="*/ 7 w 10"/>
                  <a:gd name="T55" fmla="*/ 20 h 29"/>
                  <a:gd name="T56" fmla="*/ 7 w 10"/>
                  <a:gd name="T57" fmla="*/ 20 h 29"/>
                  <a:gd name="T58" fmla="*/ 7 w 10"/>
                  <a:gd name="T59" fmla="*/ 20 h 29"/>
                  <a:gd name="T60" fmla="*/ 7 w 10"/>
                  <a:gd name="T61" fmla="*/ 19 h 29"/>
                  <a:gd name="T62" fmla="*/ 6 w 10"/>
                  <a:gd name="T63" fmla="*/ 17 h 29"/>
                  <a:gd name="T64" fmla="*/ 7 w 10"/>
                  <a:gd name="T65" fmla="*/ 17 h 29"/>
                  <a:gd name="T66" fmla="*/ 8 w 10"/>
                  <a:gd name="T67" fmla="*/ 15 h 29"/>
                  <a:gd name="T68" fmla="*/ 6 w 10"/>
                  <a:gd name="T69" fmla="*/ 15 h 29"/>
                  <a:gd name="T70" fmla="*/ 6 w 10"/>
                  <a:gd name="T71" fmla="*/ 13 h 29"/>
                  <a:gd name="T72" fmla="*/ 5 w 10"/>
                  <a:gd name="T73" fmla="*/ 10 h 29"/>
                  <a:gd name="T74" fmla="*/ 6 w 10"/>
                  <a:gd name="T75" fmla="*/ 9 h 29"/>
                  <a:gd name="T76" fmla="*/ 6 w 10"/>
                  <a:gd name="T77" fmla="*/ 6 h 29"/>
                  <a:gd name="T78" fmla="*/ 4 w 10"/>
                  <a:gd name="T79" fmla="*/ 7 h 29"/>
                  <a:gd name="T80" fmla="*/ 7 w 10"/>
                  <a:gd name="T81" fmla="*/ 6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0" h="29">
                    <a:moveTo>
                      <a:pt x="7" y="5"/>
                    </a:moveTo>
                    <a:cubicBezTo>
                      <a:pt x="7" y="5"/>
                      <a:pt x="8" y="4"/>
                      <a:pt x="8" y="3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9" y="4"/>
                      <a:pt x="10" y="2"/>
                      <a:pt x="9" y="1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8" y="3"/>
                      <a:pt x="8" y="0"/>
                      <a:pt x="8" y="0"/>
                    </a:cubicBezTo>
                    <a:cubicBezTo>
                      <a:pt x="7" y="0"/>
                      <a:pt x="7" y="3"/>
                      <a:pt x="6" y="2"/>
                    </a:cubicBezTo>
                    <a:cubicBezTo>
                      <a:pt x="4" y="4"/>
                      <a:pt x="5" y="3"/>
                      <a:pt x="4" y="3"/>
                    </a:cubicBezTo>
                    <a:cubicBezTo>
                      <a:pt x="4" y="3"/>
                      <a:pt x="6" y="4"/>
                      <a:pt x="6" y="5"/>
                    </a:cubicBezTo>
                    <a:cubicBezTo>
                      <a:pt x="1" y="3"/>
                      <a:pt x="7" y="7"/>
                      <a:pt x="3" y="6"/>
                    </a:cubicBezTo>
                    <a:cubicBezTo>
                      <a:pt x="4" y="7"/>
                      <a:pt x="3" y="7"/>
                      <a:pt x="4" y="8"/>
                    </a:cubicBezTo>
                    <a:cubicBezTo>
                      <a:pt x="3" y="8"/>
                      <a:pt x="4" y="9"/>
                      <a:pt x="2" y="8"/>
                    </a:cubicBezTo>
                    <a:cubicBezTo>
                      <a:pt x="5" y="9"/>
                      <a:pt x="0" y="10"/>
                      <a:pt x="4" y="11"/>
                    </a:cubicBezTo>
                    <a:cubicBezTo>
                      <a:pt x="3" y="11"/>
                      <a:pt x="5" y="11"/>
                      <a:pt x="4" y="12"/>
                    </a:cubicBezTo>
                    <a:cubicBezTo>
                      <a:pt x="3" y="12"/>
                      <a:pt x="3" y="11"/>
                      <a:pt x="3" y="11"/>
                    </a:cubicBezTo>
                    <a:cubicBezTo>
                      <a:pt x="2" y="12"/>
                      <a:pt x="5" y="12"/>
                      <a:pt x="3" y="12"/>
                    </a:cubicBezTo>
                    <a:cubicBezTo>
                      <a:pt x="2" y="13"/>
                      <a:pt x="4" y="13"/>
                      <a:pt x="5" y="13"/>
                    </a:cubicBezTo>
                    <a:cubicBezTo>
                      <a:pt x="4" y="14"/>
                      <a:pt x="4" y="14"/>
                      <a:pt x="2" y="14"/>
                    </a:cubicBezTo>
                    <a:cubicBezTo>
                      <a:pt x="4" y="14"/>
                      <a:pt x="3" y="14"/>
                      <a:pt x="4" y="15"/>
                    </a:cubicBezTo>
                    <a:cubicBezTo>
                      <a:pt x="4" y="15"/>
                      <a:pt x="5" y="14"/>
                      <a:pt x="5" y="15"/>
                    </a:cubicBezTo>
                    <a:cubicBezTo>
                      <a:pt x="5" y="16"/>
                      <a:pt x="7" y="16"/>
                      <a:pt x="7" y="17"/>
                    </a:cubicBezTo>
                    <a:cubicBezTo>
                      <a:pt x="5" y="17"/>
                      <a:pt x="7" y="16"/>
                      <a:pt x="5" y="16"/>
                    </a:cubicBezTo>
                    <a:cubicBezTo>
                      <a:pt x="4" y="16"/>
                      <a:pt x="4" y="15"/>
                      <a:pt x="3" y="15"/>
                    </a:cubicBezTo>
                    <a:cubicBezTo>
                      <a:pt x="3" y="15"/>
                      <a:pt x="3" y="16"/>
                      <a:pt x="4" y="17"/>
                    </a:cubicBezTo>
                    <a:cubicBezTo>
                      <a:pt x="3" y="18"/>
                      <a:pt x="3" y="17"/>
                      <a:pt x="2" y="17"/>
                    </a:cubicBezTo>
                    <a:cubicBezTo>
                      <a:pt x="1" y="18"/>
                      <a:pt x="5" y="19"/>
                      <a:pt x="4" y="19"/>
                    </a:cubicBezTo>
                    <a:cubicBezTo>
                      <a:pt x="2" y="19"/>
                      <a:pt x="2" y="19"/>
                      <a:pt x="2" y="19"/>
                    </a:cubicBezTo>
                    <a:cubicBezTo>
                      <a:pt x="4" y="19"/>
                      <a:pt x="2" y="20"/>
                      <a:pt x="3" y="21"/>
                    </a:cubicBezTo>
                    <a:cubicBezTo>
                      <a:pt x="3" y="21"/>
                      <a:pt x="4" y="21"/>
                      <a:pt x="4" y="21"/>
                    </a:cubicBezTo>
                    <a:cubicBezTo>
                      <a:pt x="1" y="21"/>
                      <a:pt x="6" y="22"/>
                      <a:pt x="4" y="23"/>
                    </a:cubicBezTo>
                    <a:cubicBezTo>
                      <a:pt x="5" y="23"/>
                      <a:pt x="6" y="24"/>
                      <a:pt x="7" y="24"/>
                    </a:cubicBezTo>
                    <a:cubicBezTo>
                      <a:pt x="5" y="24"/>
                      <a:pt x="5" y="24"/>
                      <a:pt x="5" y="24"/>
                    </a:cubicBezTo>
                    <a:cubicBezTo>
                      <a:pt x="6" y="23"/>
                      <a:pt x="3" y="23"/>
                      <a:pt x="2" y="23"/>
                    </a:cubicBezTo>
                    <a:cubicBezTo>
                      <a:pt x="3" y="23"/>
                      <a:pt x="2" y="24"/>
                      <a:pt x="3" y="24"/>
                    </a:cubicBezTo>
                    <a:cubicBezTo>
                      <a:pt x="2" y="24"/>
                      <a:pt x="2" y="24"/>
                      <a:pt x="2" y="24"/>
                    </a:cubicBezTo>
                    <a:cubicBezTo>
                      <a:pt x="2" y="25"/>
                      <a:pt x="5" y="25"/>
                      <a:pt x="4" y="26"/>
                    </a:cubicBezTo>
                    <a:cubicBezTo>
                      <a:pt x="3" y="26"/>
                      <a:pt x="3" y="26"/>
                      <a:pt x="3" y="26"/>
                    </a:cubicBezTo>
                    <a:cubicBezTo>
                      <a:pt x="3" y="27"/>
                      <a:pt x="1" y="29"/>
                      <a:pt x="4" y="29"/>
                    </a:cubicBezTo>
                    <a:cubicBezTo>
                      <a:pt x="4" y="29"/>
                      <a:pt x="4" y="28"/>
                      <a:pt x="4" y="28"/>
                    </a:cubicBezTo>
                    <a:cubicBezTo>
                      <a:pt x="5" y="28"/>
                      <a:pt x="1" y="24"/>
                      <a:pt x="6" y="29"/>
                    </a:cubicBezTo>
                    <a:cubicBezTo>
                      <a:pt x="7" y="29"/>
                      <a:pt x="7" y="29"/>
                      <a:pt x="7" y="29"/>
                    </a:cubicBezTo>
                    <a:cubicBezTo>
                      <a:pt x="6" y="28"/>
                      <a:pt x="5" y="28"/>
                      <a:pt x="4" y="28"/>
                    </a:cubicBezTo>
                    <a:cubicBezTo>
                      <a:pt x="6" y="27"/>
                      <a:pt x="6" y="27"/>
                      <a:pt x="6" y="27"/>
                    </a:cubicBezTo>
                    <a:cubicBezTo>
                      <a:pt x="5" y="27"/>
                      <a:pt x="4" y="27"/>
                      <a:pt x="3" y="27"/>
                    </a:cubicBezTo>
                    <a:cubicBezTo>
                      <a:pt x="2" y="27"/>
                      <a:pt x="4" y="27"/>
                      <a:pt x="3" y="26"/>
                    </a:cubicBezTo>
                    <a:cubicBezTo>
                      <a:pt x="5" y="26"/>
                      <a:pt x="5" y="27"/>
                      <a:pt x="7" y="27"/>
                    </a:cubicBezTo>
                    <a:cubicBezTo>
                      <a:pt x="6" y="26"/>
                      <a:pt x="6" y="26"/>
                      <a:pt x="6" y="26"/>
                    </a:cubicBezTo>
                    <a:cubicBezTo>
                      <a:pt x="7" y="26"/>
                      <a:pt x="7" y="26"/>
                      <a:pt x="7" y="26"/>
                    </a:cubicBezTo>
                    <a:cubicBezTo>
                      <a:pt x="5" y="25"/>
                      <a:pt x="8" y="25"/>
                      <a:pt x="7" y="24"/>
                    </a:cubicBezTo>
                    <a:cubicBezTo>
                      <a:pt x="7" y="25"/>
                      <a:pt x="7" y="25"/>
                      <a:pt x="7" y="25"/>
                    </a:cubicBezTo>
                    <a:cubicBezTo>
                      <a:pt x="6" y="25"/>
                      <a:pt x="6" y="25"/>
                      <a:pt x="6" y="24"/>
                    </a:cubicBezTo>
                    <a:cubicBezTo>
                      <a:pt x="7" y="24"/>
                      <a:pt x="7" y="24"/>
                      <a:pt x="7" y="24"/>
                    </a:cubicBezTo>
                    <a:cubicBezTo>
                      <a:pt x="6" y="23"/>
                      <a:pt x="5" y="23"/>
                      <a:pt x="5" y="23"/>
                    </a:cubicBezTo>
                    <a:cubicBezTo>
                      <a:pt x="7" y="23"/>
                      <a:pt x="6" y="22"/>
                      <a:pt x="7" y="22"/>
                    </a:cubicBezTo>
                    <a:cubicBezTo>
                      <a:pt x="6" y="22"/>
                      <a:pt x="7" y="21"/>
                      <a:pt x="6" y="21"/>
                    </a:cubicBezTo>
                    <a:cubicBezTo>
                      <a:pt x="5" y="21"/>
                      <a:pt x="6" y="20"/>
                      <a:pt x="7" y="20"/>
                    </a:cubicBezTo>
                    <a:cubicBezTo>
                      <a:pt x="7" y="20"/>
                      <a:pt x="7" y="20"/>
                      <a:pt x="7" y="20"/>
                    </a:cubicBezTo>
                    <a:cubicBezTo>
                      <a:pt x="7" y="20"/>
                      <a:pt x="7" y="20"/>
                      <a:pt x="7" y="20"/>
                    </a:cubicBezTo>
                    <a:cubicBezTo>
                      <a:pt x="7" y="20"/>
                      <a:pt x="7" y="20"/>
                      <a:pt x="7" y="20"/>
                    </a:cubicBezTo>
                    <a:cubicBezTo>
                      <a:pt x="7" y="20"/>
                      <a:pt x="6" y="20"/>
                      <a:pt x="7" y="20"/>
                    </a:cubicBezTo>
                    <a:cubicBezTo>
                      <a:pt x="7" y="20"/>
                      <a:pt x="7" y="20"/>
                      <a:pt x="8" y="20"/>
                    </a:cubicBezTo>
                    <a:cubicBezTo>
                      <a:pt x="8" y="20"/>
                      <a:pt x="5" y="19"/>
                      <a:pt x="7" y="19"/>
                    </a:cubicBezTo>
                    <a:cubicBezTo>
                      <a:pt x="6" y="18"/>
                      <a:pt x="6" y="18"/>
                      <a:pt x="4" y="18"/>
                    </a:cubicBezTo>
                    <a:cubicBezTo>
                      <a:pt x="5" y="18"/>
                      <a:pt x="6" y="18"/>
                      <a:pt x="6" y="17"/>
                    </a:cubicBezTo>
                    <a:cubicBezTo>
                      <a:pt x="4" y="17"/>
                      <a:pt x="6" y="17"/>
                      <a:pt x="5" y="16"/>
                    </a:cubicBezTo>
                    <a:cubicBezTo>
                      <a:pt x="7" y="17"/>
                      <a:pt x="6" y="16"/>
                      <a:pt x="7" y="17"/>
                    </a:cubicBezTo>
                    <a:cubicBezTo>
                      <a:pt x="8" y="17"/>
                      <a:pt x="6" y="16"/>
                      <a:pt x="6" y="15"/>
                    </a:cubicBezTo>
                    <a:cubicBezTo>
                      <a:pt x="8" y="15"/>
                      <a:pt x="8" y="15"/>
                      <a:pt x="8" y="15"/>
                    </a:cubicBezTo>
                    <a:cubicBezTo>
                      <a:pt x="7" y="15"/>
                      <a:pt x="6" y="15"/>
                      <a:pt x="7" y="15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7" y="14"/>
                      <a:pt x="6" y="14"/>
                      <a:pt x="8" y="13"/>
                    </a:cubicBezTo>
                    <a:cubicBezTo>
                      <a:pt x="6" y="13"/>
                      <a:pt x="6" y="13"/>
                      <a:pt x="6" y="13"/>
                    </a:cubicBezTo>
                    <a:cubicBezTo>
                      <a:pt x="8" y="12"/>
                      <a:pt x="6" y="11"/>
                      <a:pt x="4" y="10"/>
                    </a:cubicBezTo>
                    <a:cubicBezTo>
                      <a:pt x="4" y="10"/>
                      <a:pt x="5" y="10"/>
                      <a:pt x="5" y="10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6" y="10"/>
                      <a:pt x="8" y="10"/>
                      <a:pt x="6" y="9"/>
                    </a:cubicBezTo>
                    <a:cubicBezTo>
                      <a:pt x="5" y="9"/>
                      <a:pt x="7" y="9"/>
                      <a:pt x="7" y="9"/>
                    </a:cubicBezTo>
                    <a:cubicBezTo>
                      <a:pt x="5" y="8"/>
                      <a:pt x="10" y="7"/>
                      <a:pt x="6" y="6"/>
                    </a:cubicBezTo>
                    <a:cubicBezTo>
                      <a:pt x="6" y="6"/>
                      <a:pt x="5" y="7"/>
                      <a:pt x="5" y="7"/>
                    </a:cubicBezTo>
                    <a:cubicBezTo>
                      <a:pt x="5" y="7"/>
                      <a:pt x="4" y="7"/>
                      <a:pt x="4" y="7"/>
                    </a:cubicBezTo>
                    <a:cubicBezTo>
                      <a:pt x="4" y="6"/>
                      <a:pt x="5" y="6"/>
                      <a:pt x="5" y="5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9" y="7"/>
                      <a:pt x="6" y="2"/>
                      <a:pt x="7" y="5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78" name="Freeform 1840"/>
              <p:cNvSpPr>
                <a:spLocks/>
              </p:cNvSpPr>
              <p:nvPr/>
            </p:nvSpPr>
            <p:spPr bwMode="auto">
              <a:xfrm>
                <a:off x="1206" y="2740"/>
                <a:ext cx="5" cy="0"/>
              </a:xfrm>
              <a:custGeom>
                <a:avLst/>
                <a:gdLst>
                  <a:gd name="T0" fmla="*/ 0 w 2"/>
                  <a:gd name="T1" fmla="*/ 2 w 2"/>
                  <a:gd name="T2" fmla="*/ 1 w 2"/>
                  <a:gd name="T3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79" name="Freeform 1841"/>
              <p:cNvSpPr>
                <a:spLocks/>
              </p:cNvSpPr>
              <p:nvPr/>
            </p:nvSpPr>
            <p:spPr bwMode="auto">
              <a:xfrm>
                <a:off x="1206" y="2738"/>
                <a:ext cx="2" cy="2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0 w 1"/>
                  <a:gd name="T5" fmla="*/ 1 h 1"/>
                  <a:gd name="T6" fmla="*/ 1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80" name="Freeform 1842"/>
              <p:cNvSpPr>
                <a:spLocks/>
              </p:cNvSpPr>
              <p:nvPr/>
            </p:nvSpPr>
            <p:spPr bwMode="auto">
              <a:xfrm>
                <a:off x="1213" y="272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81" name="Rectangle 1843"/>
              <p:cNvSpPr>
                <a:spLocks noChangeArrowheads="1"/>
              </p:cNvSpPr>
              <p:nvPr/>
            </p:nvSpPr>
            <p:spPr bwMode="auto">
              <a:xfrm>
                <a:off x="1213" y="2723"/>
                <a:ext cx="1" cy="1"/>
              </a:xfrm>
              <a:prstGeom prst="rect">
                <a:avLst/>
              </a:pr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82" name="Freeform 1844"/>
              <p:cNvSpPr>
                <a:spLocks/>
              </p:cNvSpPr>
              <p:nvPr/>
            </p:nvSpPr>
            <p:spPr bwMode="auto">
              <a:xfrm>
                <a:off x="1213" y="2709"/>
                <a:ext cx="36" cy="19"/>
              </a:xfrm>
              <a:custGeom>
                <a:avLst/>
                <a:gdLst>
                  <a:gd name="T0" fmla="*/ 13 w 15"/>
                  <a:gd name="T1" fmla="*/ 5 h 8"/>
                  <a:gd name="T2" fmla="*/ 14 w 15"/>
                  <a:gd name="T3" fmla="*/ 3 h 8"/>
                  <a:gd name="T4" fmla="*/ 14 w 15"/>
                  <a:gd name="T5" fmla="*/ 4 h 8"/>
                  <a:gd name="T6" fmla="*/ 15 w 15"/>
                  <a:gd name="T7" fmla="*/ 2 h 8"/>
                  <a:gd name="T8" fmla="*/ 8 w 15"/>
                  <a:gd name="T9" fmla="*/ 3 h 8"/>
                  <a:gd name="T10" fmla="*/ 9 w 15"/>
                  <a:gd name="T11" fmla="*/ 2 h 8"/>
                  <a:gd name="T12" fmla="*/ 6 w 15"/>
                  <a:gd name="T13" fmla="*/ 4 h 8"/>
                  <a:gd name="T14" fmla="*/ 6 w 15"/>
                  <a:gd name="T15" fmla="*/ 2 h 8"/>
                  <a:gd name="T16" fmla="*/ 4 w 15"/>
                  <a:gd name="T17" fmla="*/ 3 h 8"/>
                  <a:gd name="T18" fmla="*/ 4 w 15"/>
                  <a:gd name="T19" fmla="*/ 3 h 8"/>
                  <a:gd name="T20" fmla="*/ 4 w 15"/>
                  <a:gd name="T21" fmla="*/ 3 h 8"/>
                  <a:gd name="T22" fmla="*/ 4 w 15"/>
                  <a:gd name="T23" fmla="*/ 3 h 8"/>
                  <a:gd name="T24" fmla="*/ 3 w 15"/>
                  <a:gd name="T25" fmla="*/ 3 h 8"/>
                  <a:gd name="T26" fmla="*/ 3 w 15"/>
                  <a:gd name="T27" fmla="*/ 3 h 8"/>
                  <a:gd name="T28" fmla="*/ 3 w 15"/>
                  <a:gd name="T29" fmla="*/ 4 h 8"/>
                  <a:gd name="T30" fmla="*/ 3 w 15"/>
                  <a:gd name="T31" fmla="*/ 2 h 8"/>
                  <a:gd name="T32" fmla="*/ 0 w 15"/>
                  <a:gd name="T33" fmla="*/ 4 h 8"/>
                  <a:gd name="T34" fmla="*/ 0 w 15"/>
                  <a:gd name="T35" fmla="*/ 5 h 8"/>
                  <a:gd name="T36" fmla="*/ 2 w 15"/>
                  <a:gd name="T37" fmla="*/ 5 h 8"/>
                  <a:gd name="T38" fmla="*/ 2 w 15"/>
                  <a:gd name="T39" fmla="*/ 4 h 8"/>
                  <a:gd name="T40" fmla="*/ 3 w 15"/>
                  <a:gd name="T41" fmla="*/ 4 h 8"/>
                  <a:gd name="T42" fmla="*/ 2 w 15"/>
                  <a:gd name="T43" fmla="*/ 6 h 8"/>
                  <a:gd name="T44" fmla="*/ 4 w 15"/>
                  <a:gd name="T45" fmla="*/ 7 h 8"/>
                  <a:gd name="T46" fmla="*/ 4 w 15"/>
                  <a:gd name="T47" fmla="*/ 7 h 8"/>
                  <a:gd name="T48" fmla="*/ 4 w 15"/>
                  <a:gd name="T49" fmla="*/ 7 h 8"/>
                  <a:gd name="T50" fmla="*/ 4 w 15"/>
                  <a:gd name="T51" fmla="*/ 6 h 8"/>
                  <a:gd name="T52" fmla="*/ 5 w 15"/>
                  <a:gd name="T53" fmla="*/ 4 h 8"/>
                  <a:gd name="T54" fmla="*/ 5 w 15"/>
                  <a:gd name="T55" fmla="*/ 4 h 8"/>
                  <a:gd name="T56" fmla="*/ 5 w 15"/>
                  <a:gd name="T57" fmla="*/ 5 h 8"/>
                  <a:gd name="T58" fmla="*/ 5 w 15"/>
                  <a:gd name="T59" fmla="*/ 5 h 8"/>
                  <a:gd name="T60" fmla="*/ 6 w 15"/>
                  <a:gd name="T61" fmla="*/ 7 h 8"/>
                  <a:gd name="T62" fmla="*/ 6 w 15"/>
                  <a:gd name="T63" fmla="*/ 5 h 8"/>
                  <a:gd name="T64" fmla="*/ 9 w 15"/>
                  <a:gd name="T65" fmla="*/ 5 h 8"/>
                  <a:gd name="T66" fmla="*/ 8 w 15"/>
                  <a:gd name="T67" fmla="*/ 6 h 8"/>
                  <a:gd name="T68" fmla="*/ 9 w 15"/>
                  <a:gd name="T69" fmla="*/ 5 h 8"/>
                  <a:gd name="T70" fmla="*/ 11 w 15"/>
                  <a:gd name="T71" fmla="*/ 5 h 8"/>
                  <a:gd name="T72" fmla="*/ 11 w 15"/>
                  <a:gd name="T73" fmla="*/ 4 h 8"/>
                  <a:gd name="T74" fmla="*/ 12 w 15"/>
                  <a:gd name="T75" fmla="*/ 5 h 8"/>
                  <a:gd name="T76" fmla="*/ 12 w 15"/>
                  <a:gd name="T77" fmla="*/ 5 h 8"/>
                  <a:gd name="T78" fmla="*/ 13 w 15"/>
                  <a:gd name="T79" fmla="*/ 3 h 8"/>
                  <a:gd name="T80" fmla="*/ 13 w 15"/>
                  <a:gd name="T81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5" h="8">
                    <a:moveTo>
                      <a:pt x="13" y="5"/>
                    </a:moveTo>
                    <a:cubicBezTo>
                      <a:pt x="14" y="3"/>
                      <a:pt x="14" y="3"/>
                      <a:pt x="14" y="3"/>
                    </a:cubicBezTo>
                    <a:cubicBezTo>
                      <a:pt x="14" y="4"/>
                      <a:pt x="14" y="3"/>
                      <a:pt x="14" y="4"/>
                    </a:cubicBezTo>
                    <a:cubicBezTo>
                      <a:pt x="14" y="3"/>
                      <a:pt x="15" y="4"/>
                      <a:pt x="15" y="2"/>
                    </a:cubicBezTo>
                    <a:cubicBezTo>
                      <a:pt x="13" y="3"/>
                      <a:pt x="11" y="1"/>
                      <a:pt x="8" y="3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7" y="4"/>
                      <a:pt x="7" y="0"/>
                      <a:pt x="6" y="4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1"/>
                      <a:pt x="5" y="5"/>
                      <a:pt x="4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4"/>
                      <a:pt x="3" y="4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2"/>
                      <a:pt x="3" y="4"/>
                      <a:pt x="3" y="4"/>
                    </a:cubicBezTo>
                    <a:cubicBezTo>
                      <a:pt x="2" y="3"/>
                      <a:pt x="3" y="3"/>
                      <a:pt x="3" y="2"/>
                    </a:cubicBezTo>
                    <a:cubicBezTo>
                      <a:pt x="2" y="3"/>
                      <a:pt x="1" y="1"/>
                      <a:pt x="0" y="4"/>
                    </a:cubicBezTo>
                    <a:cubicBezTo>
                      <a:pt x="0" y="5"/>
                      <a:pt x="1" y="5"/>
                      <a:pt x="0" y="5"/>
                    </a:cubicBezTo>
                    <a:cubicBezTo>
                      <a:pt x="1" y="7"/>
                      <a:pt x="1" y="5"/>
                      <a:pt x="2" y="5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1"/>
                      <a:pt x="2" y="5"/>
                      <a:pt x="3" y="4"/>
                    </a:cubicBezTo>
                    <a:cubicBezTo>
                      <a:pt x="3" y="5"/>
                      <a:pt x="2" y="5"/>
                      <a:pt x="2" y="6"/>
                    </a:cubicBezTo>
                    <a:cubicBezTo>
                      <a:pt x="3" y="8"/>
                      <a:pt x="4" y="4"/>
                      <a:pt x="4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8"/>
                      <a:pt x="4" y="7"/>
                      <a:pt x="4" y="7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5" y="4"/>
                      <a:pt x="5" y="4"/>
                    </a:cubicBezTo>
                    <a:cubicBezTo>
                      <a:pt x="5" y="5"/>
                      <a:pt x="5" y="3"/>
                      <a:pt x="5" y="4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6" y="5"/>
                      <a:pt x="5" y="6"/>
                      <a:pt x="6" y="7"/>
                    </a:cubicBezTo>
                    <a:cubicBezTo>
                      <a:pt x="6" y="6"/>
                      <a:pt x="5" y="6"/>
                      <a:pt x="6" y="5"/>
                    </a:cubicBezTo>
                    <a:cubicBezTo>
                      <a:pt x="6" y="6"/>
                      <a:pt x="8" y="6"/>
                      <a:pt x="9" y="5"/>
                    </a:cubicBezTo>
                    <a:cubicBezTo>
                      <a:pt x="8" y="5"/>
                      <a:pt x="9" y="6"/>
                      <a:pt x="8" y="6"/>
                    </a:cubicBezTo>
                    <a:cubicBezTo>
                      <a:pt x="8" y="6"/>
                      <a:pt x="9" y="6"/>
                      <a:pt x="9" y="5"/>
                    </a:cubicBezTo>
                    <a:cubicBezTo>
                      <a:pt x="9" y="4"/>
                      <a:pt x="10" y="4"/>
                      <a:pt x="11" y="5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11" y="3"/>
                      <a:pt x="12" y="6"/>
                      <a:pt x="12" y="5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3" y="4"/>
                      <a:pt x="13" y="2"/>
                      <a:pt x="13" y="3"/>
                    </a:cubicBezTo>
                    <a:cubicBezTo>
                      <a:pt x="13" y="4"/>
                      <a:pt x="13" y="4"/>
                      <a:pt x="13" y="5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83" name="Freeform 1845"/>
              <p:cNvSpPr>
                <a:spLocks/>
              </p:cNvSpPr>
              <p:nvPr/>
            </p:nvSpPr>
            <p:spPr bwMode="auto">
              <a:xfrm>
                <a:off x="1249" y="2712"/>
                <a:ext cx="2" cy="7"/>
              </a:xfrm>
              <a:custGeom>
                <a:avLst/>
                <a:gdLst>
                  <a:gd name="T0" fmla="*/ 0 w 1"/>
                  <a:gd name="T1" fmla="*/ 1 h 3"/>
                  <a:gd name="T2" fmla="*/ 0 w 1"/>
                  <a:gd name="T3" fmla="*/ 3 h 3"/>
                  <a:gd name="T4" fmla="*/ 0 w 1"/>
                  <a:gd name="T5" fmla="*/ 0 h 3"/>
                  <a:gd name="T6" fmla="*/ 0 w 1"/>
                  <a:gd name="T7" fmla="*/ 1 h 3"/>
                  <a:gd name="T8" fmla="*/ 0 w 1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3">
                    <a:moveTo>
                      <a:pt x="0" y="1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1" y="3"/>
                      <a:pt x="1" y="1"/>
                      <a:pt x="0" y="0"/>
                    </a:cubicBezTo>
                    <a:cubicBezTo>
                      <a:pt x="0" y="1"/>
                      <a:pt x="0" y="0"/>
                      <a:pt x="0" y="1"/>
                    </a:cubicBezTo>
                    <a:cubicBezTo>
                      <a:pt x="0" y="1"/>
                      <a:pt x="0" y="2"/>
                      <a:pt x="0" y="1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84" name="Freeform 1846"/>
              <p:cNvSpPr>
                <a:spLocks/>
              </p:cNvSpPr>
              <p:nvPr/>
            </p:nvSpPr>
            <p:spPr bwMode="auto">
              <a:xfrm>
                <a:off x="1249" y="2704"/>
                <a:ext cx="14" cy="17"/>
              </a:xfrm>
              <a:custGeom>
                <a:avLst/>
                <a:gdLst>
                  <a:gd name="T0" fmla="*/ 4 w 6"/>
                  <a:gd name="T1" fmla="*/ 3 h 7"/>
                  <a:gd name="T2" fmla="*/ 4 w 6"/>
                  <a:gd name="T3" fmla="*/ 2 h 7"/>
                  <a:gd name="T4" fmla="*/ 2 w 6"/>
                  <a:gd name="T5" fmla="*/ 2 h 7"/>
                  <a:gd name="T6" fmla="*/ 2 w 6"/>
                  <a:gd name="T7" fmla="*/ 5 h 7"/>
                  <a:gd name="T8" fmla="*/ 1 w 6"/>
                  <a:gd name="T9" fmla="*/ 3 h 7"/>
                  <a:gd name="T10" fmla="*/ 1 w 6"/>
                  <a:gd name="T11" fmla="*/ 5 h 7"/>
                  <a:gd name="T12" fmla="*/ 1 w 6"/>
                  <a:gd name="T13" fmla="*/ 4 h 7"/>
                  <a:gd name="T14" fmla="*/ 1 w 6"/>
                  <a:gd name="T15" fmla="*/ 5 h 7"/>
                  <a:gd name="T16" fmla="*/ 2 w 6"/>
                  <a:gd name="T17" fmla="*/ 5 h 7"/>
                  <a:gd name="T18" fmla="*/ 2 w 6"/>
                  <a:gd name="T19" fmla="*/ 6 h 7"/>
                  <a:gd name="T20" fmla="*/ 2 w 6"/>
                  <a:gd name="T21" fmla="*/ 3 h 7"/>
                  <a:gd name="T22" fmla="*/ 3 w 6"/>
                  <a:gd name="T23" fmla="*/ 5 h 7"/>
                  <a:gd name="T24" fmla="*/ 4 w 6"/>
                  <a:gd name="T25" fmla="*/ 6 h 7"/>
                  <a:gd name="T26" fmla="*/ 4 w 6"/>
                  <a:gd name="T27" fmla="*/ 5 h 7"/>
                  <a:gd name="T28" fmla="*/ 3 w 6"/>
                  <a:gd name="T29" fmla="*/ 4 h 7"/>
                  <a:gd name="T30" fmla="*/ 4 w 6"/>
                  <a:gd name="T31" fmla="*/ 5 h 7"/>
                  <a:gd name="T32" fmla="*/ 5 w 6"/>
                  <a:gd name="T33" fmla="*/ 4 h 7"/>
                  <a:gd name="T34" fmla="*/ 4 w 6"/>
                  <a:gd name="T35" fmla="*/ 2 h 7"/>
                  <a:gd name="T36" fmla="*/ 5 w 6"/>
                  <a:gd name="T37" fmla="*/ 3 h 7"/>
                  <a:gd name="T38" fmla="*/ 6 w 6"/>
                  <a:gd name="T39" fmla="*/ 3 h 7"/>
                  <a:gd name="T40" fmla="*/ 4 w 6"/>
                  <a:gd name="T41" fmla="*/ 1 h 7"/>
                  <a:gd name="T42" fmla="*/ 4 w 6"/>
                  <a:gd name="T43" fmla="*/ 3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6" h="7">
                    <a:moveTo>
                      <a:pt x="4" y="3"/>
                    </a:moveTo>
                    <a:cubicBezTo>
                      <a:pt x="4" y="2"/>
                      <a:pt x="4" y="2"/>
                      <a:pt x="4" y="2"/>
                    </a:cubicBezTo>
                    <a:cubicBezTo>
                      <a:pt x="3" y="3"/>
                      <a:pt x="2" y="3"/>
                      <a:pt x="2" y="2"/>
                    </a:cubicBezTo>
                    <a:cubicBezTo>
                      <a:pt x="2" y="2"/>
                      <a:pt x="2" y="4"/>
                      <a:pt x="2" y="5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4"/>
                      <a:pt x="0" y="3"/>
                      <a:pt x="1" y="5"/>
                    </a:cubicBezTo>
                    <a:cubicBezTo>
                      <a:pt x="1" y="5"/>
                      <a:pt x="1" y="4"/>
                      <a:pt x="1" y="4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7"/>
                      <a:pt x="2" y="3"/>
                      <a:pt x="2" y="3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3" y="5"/>
                      <a:pt x="4" y="6"/>
                    </a:cubicBezTo>
                    <a:cubicBezTo>
                      <a:pt x="4" y="6"/>
                      <a:pt x="4" y="5"/>
                      <a:pt x="4" y="5"/>
                    </a:cubicBezTo>
                    <a:cubicBezTo>
                      <a:pt x="4" y="5"/>
                      <a:pt x="3" y="4"/>
                      <a:pt x="3" y="4"/>
                    </a:cubicBezTo>
                    <a:cubicBezTo>
                      <a:pt x="3" y="2"/>
                      <a:pt x="3" y="5"/>
                      <a:pt x="4" y="5"/>
                    </a:cubicBezTo>
                    <a:cubicBezTo>
                      <a:pt x="5" y="4"/>
                      <a:pt x="4" y="3"/>
                      <a:pt x="5" y="4"/>
                    </a:cubicBezTo>
                    <a:cubicBezTo>
                      <a:pt x="5" y="3"/>
                      <a:pt x="4" y="2"/>
                      <a:pt x="4" y="2"/>
                    </a:cubicBezTo>
                    <a:cubicBezTo>
                      <a:pt x="5" y="2"/>
                      <a:pt x="5" y="3"/>
                      <a:pt x="5" y="3"/>
                    </a:cubicBezTo>
                    <a:cubicBezTo>
                      <a:pt x="6" y="3"/>
                      <a:pt x="6" y="4"/>
                      <a:pt x="6" y="3"/>
                    </a:cubicBezTo>
                    <a:cubicBezTo>
                      <a:pt x="5" y="3"/>
                      <a:pt x="4" y="1"/>
                      <a:pt x="4" y="1"/>
                    </a:cubicBezTo>
                    <a:cubicBezTo>
                      <a:pt x="3" y="0"/>
                      <a:pt x="5" y="3"/>
                      <a:pt x="4" y="3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85" name="Rectangle 1847"/>
              <p:cNvSpPr>
                <a:spLocks noChangeArrowheads="1"/>
              </p:cNvSpPr>
              <p:nvPr/>
            </p:nvSpPr>
            <p:spPr bwMode="auto">
              <a:xfrm>
                <a:off x="1258" y="2709"/>
                <a:ext cx="1" cy="1"/>
              </a:xfrm>
              <a:prstGeom prst="rect">
                <a:avLst/>
              </a:pr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86" name="Freeform 1848"/>
              <p:cNvSpPr>
                <a:spLocks/>
              </p:cNvSpPr>
              <p:nvPr/>
            </p:nvSpPr>
            <p:spPr bwMode="auto">
              <a:xfrm>
                <a:off x="1263" y="2685"/>
                <a:ext cx="57" cy="141"/>
              </a:xfrm>
              <a:custGeom>
                <a:avLst/>
                <a:gdLst>
                  <a:gd name="T0" fmla="*/ 13 w 24"/>
                  <a:gd name="T1" fmla="*/ 1 h 59"/>
                  <a:gd name="T2" fmla="*/ 1 w 24"/>
                  <a:gd name="T3" fmla="*/ 59 h 59"/>
                  <a:gd name="T4" fmla="*/ 10 w 24"/>
                  <a:gd name="T5" fmla="*/ 59 h 59"/>
                  <a:gd name="T6" fmla="*/ 17 w 24"/>
                  <a:gd name="T7" fmla="*/ 23 h 59"/>
                  <a:gd name="T8" fmla="*/ 24 w 24"/>
                  <a:gd name="T9" fmla="*/ 2 h 59"/>
                  <a:gd name="T10" fmla="*/ 15 w 24"/>
                  <a:gd name="T11" fmla="*/ 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4" h="59">
                    <a:moveTo>
                      <a:pt x="13" y="1"/>
                    </a:moveTo>
                    <a:cubicBezTo>
                      <a:pt x="4" y="17"/>
                      <a:pt x="0" y="40"/>
                      <a:pt x="1" y="59"/>
                    </a:cubicBezTo>
                    <a:cubicBezTo>
                      <a:pt x="4" y="59"/>
                      <a:pt x="7" y="59"/>
                      <a:pt x="10" y="59"/>
                    </a:cubicBezTo>
                    <a:cubicBezTo>
                      <a:pt x="10" y="47"/>
                      <a:pt x="14" y="35"/>
                      <a:pt x="17" y="23"/>
                    </a:cubicBezTo>
                    <a:cubicBezTo>
                      <a:pt x="19" y="16"/>
                      <a:pt x="21" y="8"/>
                      <a:pt x="24" y="2"/>
                    </a:cubicBezTo>
                    <a:cubicBezTo>
                      <a:pt x="21" y="2"/>
                      <a:pt x="17" y="1"/>
                      <a:pt x="15" y="0"/>
                    </a:cubicBezTo>
                  </a:path>
                </a:pathLst>
              </a:custGeom>
              <a:solidFill>
                <a:srgbClr val="2F9B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87" name="Freeform 1849"/>
              <p:cNvSpPr>
                <a:spLocks/>
              </p:cNvSpPr>
              <p:nvPr/>
            </p:nvSpPr>
            <p:spPr bwMode="auto">
              <a:xfrm>
                <a:off x="1301" y="2683"/>
                <a:ext cx="0" cy="2"/>
              </a:xfrm>
              <a:custGeom>
                <a:avLst/>
                <a:gdLst>
                  <a:gd name="T0" fmla="*/ 2 h 2"/>
                  <a:gd name="T1" fmla="*/ 2 h 2"/>
                  <a:gd name="T2" fmla="*/ 0 h 2"/>
                  <a:gd name="T3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88" name="Freeform 1850"/>
              <p:cNvSpPr>
                <a:spLocks/>
              </p:cNvSpPr>
              <p:nvPr/>
            </p:nvSpPr>
            <p:spPr bwMode="auto">
              <a:xfrm>
                <a:off x="1299" y="2683"/>
                <a:ext cx="7" cy="12"/>
              </a:xfrm>
              <a:custGeom>
                <a:avLst/>
                <a:gdLst>
                  <a:gd name="T0" fmla="*/ 1 w 3"/>
                  <a:gd name="T1" fmla="*/ 5 h 5"/>
                  <a:gd name="T2" fmla="*/ 2 w 3"/>
                  <a:gd name="T3" fmla="*/ 5 h 5"/>
                  <a:gd name="T4" fmla="*/ 2 w 3"/>
                  <a:gd name="T5" fmla="*/ 0 h 5"/>
                  <a:gd name="T6" fmla="*/ 0 w 3"/>
                  <a:gd name="T7" fmla="*/ 3 h 5"/>
                  <a:gd name="T8" fmla="*/ 2 w 3"/>
                  <a:gd name="T9" fmla="*/ 2 h 5"/>
                  <a:gd name="T10" fmla="*/ 0 w 3"/>
                  <a:gd name="T11" fmla="*/ 4 h 5"/>
                  <a:gd name="T12" fmla="*/ 1 w 3"/>
                  <a:gd name="T13" fmla="*/ 4 h 5"/>
                  <a:gd name="T14" fmla="*/ 1 w 3"/>
                  <a:gd name="T1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" h="5">
                    <a:moveTo>
                      <a:pt x="1" y="5"/>
                    </a:moveTo>
                    <a:cubicBezTo>
                      <a:pt x="2" y="5"/>
                      <a:pt x="2" y="5"/>
                      <a:pt x="2" y="5"/>
                    </a:cubicBezTo>
                    <a:cubicBezTo>
                      <a:pt x="2" y="2"/>
                      <a:pt x="3" y="3"/>
                      <a:pt x="2" y="0"/>
                    </a:cubicBezTo>
                    <a:cubicBezTo>
                      <a:pt x="2" y="1"/>
                      <a:pt x="1" y="1"/>
                      <a:pt x="0" y="3"/>
                    </a:cubicBezTo>
                    <a:cubicBezTo>
                      <a:pt x="1" y="3"/>
                      <a:pt x="2" y="2"/>
                      <a:pt x="2" y="2"/>
                    </a:cubicBezTo>
                    <a:cubicBezTo>
                      <a:pt x="1" y="3"/>
                      <a:pt x="1" y="3"/>
                      <a:pt x="0" y="4"/>
                    </a:cubicBezTo>
                    <a:cubicBezTo>
                      <a:pt x="0" y="5"/>
                      <a:pt x="1" y="3"/>
                      <a:pt x="1" y="4"/>
                    </a:cubicBezTo>
                    <a:lnTo>
                      <a:pt x="1" y="5"/>
                    </a:ln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89" name="Freeform 1851"/>
              <p:cNvSpPr>
                <a:spLocks/>
              </p:cNvSpPr>
              <p:nvPr/>
            </p:nvSpPr>
            <p:spPr bwMode="auto">
              <a:xfrm>
                <a:off x="1304" y="2688"/>
                <a:ext cx="2" cy="5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2 h 2"/>
                  <a:gd name="T4" fmla="*/ 1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90" name="Freeform 1852"/>
              <p:cNvSpPr>
                <a:spLocks/>
              </p:cNvSpPr>
              <p:nvPr/>
            </p:nvSpPr>
            <p:spPr bwMode="auto">
              <a:xfrm>
                <a:off x="1306" y="2685"/>
                <a:ext cx="2" cy="5"/>
              </a:xfrm>
              <a:custGeom>
                <a:avLst/>
                <a:gdLst>
                  <a:gd name="T0" fmla="*/ 0 w 1"/>
                  <a:gd name="T1" fmla="*/ 1 h 2"/>
                  <a:gd name="T2" fmla="*/ 0 w 1"/>
                  <a:gd name="T3" fmla="*/ 2 h 2"/>
                  <a:gd name="T4" fmla="*/ 1 w 1"/>
                  <a:gd name="T5" fmla="*/ 0 h 2"/>
                  <a:gd name="T6" fmla="*/ 0 w 1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1"/>
                    </a:moveTo>
                    <a:cubicBezTo>
                      <a:pt x="1" y="1"/>
                      <a:pt x="0" y="2"/>
                      <a:pt x="0" y="2"/>
                    </a:cubicBezTo>
                    <a:cubicBezTo>
                      <a:pt x="1" y="0"/>
                      <a:pt x="1" y="0"/>
                      <a:pt x="1" y="0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91" name="Freeform 1853"/>
              <p:cNvSpPr>
                <a:spLocks/>
              </p:cNvSpPr>
              <p:nvPr/>
            </p:nvSpPr>
            <p:spPr bwMode="auto">
              <a:xfrm>
                <a:off x="1311" y="2688"/>
                <a:ext cx="0" cy="2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92" name="Freeform 1854"/>
              <p:cNvSpPr>
                <a:spLocks/>
              </p:cNvSpPr>
              <p:nvPr/>
            </p:nvSpPr>
            <p:spPr bwMode="auto">
              <a:xfrm>
                <a:off x="1308" y="2688"/>
                <a:ext cx="5" cy="7"/>
              </a:xfrm>
              <a:custGeom>
                <a:avLst/>
                <a:gdLst>
                  <a:gd name="T0" fmla="*/ 2 w 2"/>
                  <a:gd name="T1" fmla="*/ 0 h 3"/>
                  <a:gd name="T2" fmla="*/ 1 w 2"/>
                  <a:gd name="T3" fmla="*/ 0 h 3"/>
                  <a:gd name="T4" fmla="*/ 1 w 2"/>
                  <a:gd name="T5" fmla="*/ 1 h 3"/>
                  <a:gd name="T6" fmla="*/ 1 w 2"/>
                  <a:gd name="T7" fmla="*/ 2 h 3"/>
                  <a:gd name="T8" fmla="*/ 0 w 2"/>
                  <a:gd name="T9" fmla="*/ 2 h 3"/>
                  <a:gd name="T10" fmla="*/ 0 w 2"/>
                  <a:gd name="T11" fmla="*/ 3 h 3"/>
                  <a:gd name="T12" fmla="*/ 2 w 2"/>
                  <a:gd name="T13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" h="3">
                    <a:moveTo>
                      <a:pt x="2" y="0"/>
                    </a:moveTo>
                    <a:cubicBezTo>
                      <a:pt x="2" y="0"/>
                      <a:pt x="1" y="0"/>
                      <a:pt x="1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3"/>
                      <a:pt x="1" y="2"/>
                    </a:cubicBezTo>
                    <a:cubicBezTo>
                      <a:pt x="0" y="3"/>
                      <a:pt x="0" y="1"/>
                      <a:pt x="0" y="2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3"/>
                      <a:pt x="1" y="1"/>
                      <a:pt x="2" y="0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93" name="Freeform 1855"/>
              <p:cNvSpPr>
                <a:spLocks/>
              </p:cNvSpPr>
              <p:nvPr/>
            </p:nvSpPr>
            <p:spPr bwMode="auto">
              <a:xfrm>
                <a:off x="1311" y="269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94" name="Freeform 1856"/>
              <p:cNvSpPr>
                <a:spLocks/>
              </p:cNvSpPr>
              <p:nvPr/>
            </p:nvSpPr>
            <p:spPr bwMode="auto">
              <a:xfrm>
                <a:off x="1308" y="2688"/>
                <a:ext cx="0" cy="2"/>
              </a:xfrm>
              <a:custGeom>
                <a:avLst/>
                <a:gdLst>
                  <a:gd name="T0" fmla="*/ 0 h 2"/>
                  <a:gd name="T1" fmla="*/ 0 h 2"/>
                  <a:gd name="T2" fmla="*/ 2 h 2"/>
                  <a:gd name="T3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95" name="Freeform 1857"/>
              <p:cNvSpPr>
                <a:spLocks/>
              </p:cNvSpPr>
              <p:nvPr/>
            </p:nvSpPr>
            <p:spPr bwMode="auto">
              <a:xfrm>
                <a:off x="1313" y="2688"/>
                <a:ext cx="5" cy="9"/>
              </a:xfrm>
              <a:custGeom>
                <a:avLst/>
                <a:gdLst>
                  <a:gd name="T0" fmla="*/ 1 w 2"/>
                  <a:gd name="T1" fmla="*/ 0 h 4"/>
                  <a:gd name="T2" fmla="*/ 0 w 2"/>
                  <a:gd name="T3" fmla="*/ 2 h 4"/>
                  <a:gd name="T4" fmla="*/ 1 w 2"/>
                  <a:gd name="T5" fmla="*/ 4 h 4"/>
                  <a:gd name="T6" fmla="*/ 1 w 2"/>
                  <a:gd name="T7" fmla="*/ 4 h 4"/>
                  <a:gd name="T8" fmla="*/ 1 w 2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4">
                    <a:moveTo>
                      <a:pt x="1" y="0"/>
                    </a:moveTo>
                    <a:cubicBezTo>
                      <a:pt x="1" y="2"/>
                      <a:pt x="0" y="0"/>
                      <a:pt x="0" y="2"/>
                    </a:cubicBezTo>
                    <a:cubicBezTo>
                      <a:pt x="1" y="2"/>
                      <a:pt x="1" y="3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3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96" name="Freeform 1858"/>
              <p:cNvSpPr>
                <a:spLocks/>
              </p:cNvSpPr>
              <p:nvPr/>
            </p:nvSpPr>
            <p:spPr bwMode="auto">
              <a:xfrm>
                <a:off x="1318" y="2700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97" name="Freeform 1859"/>
              <p:cNvSpPr>
                <a:spLocks/>
              </p:cNvSpPr>
              <p:nvPr/>
            </p:nvSpPr>
            <p:spPr bwMode="auto">
              <a:xfrm>
                <a:off x="1299" y="2666"/>
                <a:ext cx="28" cy="41"/>
              </a:xfrm>
              <a:custGeom>
                <a:avLst/>
                <a:gdLst>
                  <a:gd name="T0" fmla="*/ 7 w 12"/>
                  <a:gd name="T1" fmla="*/ 11 h 17"/>
                  <a:gd name="T2" fmla="*/ 6 w 12"/>
                  <a:gd name="T3" fmla="*/ 9 h 17"/>
                  <a:gd name="T4" fmla="*/ 7 w 12"/>
                  <a:gd name="T5" fmla="*/ 10 h 17"/>
                  <a:gd name="T6" fmla="*/ 7 w 12"/>
                  <a:gd name="T7" fmla="*/ 9 h 17"/>
                  <a:gd name="T8" fmla="*/ 7 w 12"/>
                  <a:gd name="T9" fmla="*/ 9 h 17"/>
                  <a:gd name="T10" fmla="*/ 7 w 12"/>
                  <a:gd name="T11" fmla="*/ 8 h 17"/>
                  <a:gd name="T12" fmla="*/ 7 w 12"/>
                  <a:gd name="T13" fmla="*/ 8 h 17"/>
                  <a:gd name="T14" fmla="*/ 7 w 12"/>
                  <a:gd name="T15" fmla="*/ 8 h 17"/>
                  <a:gd name="T16" fmla="*/ 7 w 12"/>
                  <a:gd name="T17" fmla="*/ 8 h 17"/>
                  <a:gd name="T18" fmla="*/ 7 w 12"/>
                  <a:gd name="T19" fmla="*/ 8 h 17"/>
                  <a:gd name="T20" fmla="*/ 9 w 12"/>
                  <a:gd name="T21" fmla="*/ 13 h 17"/>
                  <a:gd name="T22" fmla="*/ 9 w 12"/>
                  <a:gd name="T23" fmla="*/ 13 h 17"/>
                  <a:gd name="T24" fmla="*/ 9 w 12"/>
                  <a:gd name="T25" fmla="*/ 13 h 17"/>
                  <a:gd name="T26" fmla="*/ 9 w 12"/>
                  <a:gd name="T27" fmla="*/ 13 h 17"/>
                  <a:gd name="T28" fmla="*/ 9 w 12"/>
                  <a:gd name="T29" fmla="*/ 13 h 17"/>
                  <a:gd name="T30" fmla="*/ 9 w 12"/>
                  <a:gd name="T31" fmla="*/ 13 h 17"/>
                  <a:gd name="T32" fmla="*/ 9 w 12"/>
                  <a:gd name="T33" fmla="*/ 12 h 17"/>
                  <a:gd name="T34" fmla="*/ 8 w 12"/>
                  <a:gd name="T35" fmla="*/ 9 h 17"/>
                  <a:gd name="T36" fmla="*/ 8 w 12"/>
                  <a:gd name="T37" fmla="*/ 9 h 17"/>
                  <a:gd name="T38" fmla="*/ 8 w 12"/>
                  <a:gd name="T39" fmla="*/ 10 h 17"/>
                  <a:gd name="T40" fmla="*/ 8 w 12"/>
                  <a:gd name="T41" fmla="*/ 9 h 17"/>
                  <a:gd name="T42" fmla="*/ 9 w 12"/>
                  <a:gd name="T43" fmla="*/ 11 h 17"/>
                  <a:gd name="T44" fmla="*/ 9 w 12"/>
                  <a:gd name="T45" fmla="*/ 11 h 17"/>
                  <a:gd name="T46" fmla="*/ 9 w 12"/>
                  <a:gd name="T47" fmla="*/ 13 h 17"/>
                  <a:gd name="T48" fmla="*/ 8 w 12"/>
                  <a:gd name="T49" fmla="*/ 11 h 17"/>
                  <a:gd name="T50" fmla="*/ 8 w 12"/>
                  <a:gd name="T51" fmla="*/ 13 h 17"/>
                  <a:gd name="T52" fmla="*/ 9 w 12"/>
                  <a:gd name="T53" fmla="*/ 13 h 17"/>
                  <a:gd name="T54" fmla="*/ 8 w 12"/>
                  <a:gd name="T55" fmla="*/ 14 h 17"/>
                  <a:gd name="T56" fmla="*/ 9 w 12"/>
                  <a:gd name="T57" fmla="*/ 15 h 17"/>
                  <a:gd name="T58" fmla="*/ 9 w 12"/>
                  <a:gd name="T59" fmla="*/ 15 h 17"/>
                  <a:gd name="T60" fmla="*/ 9 w 12"/>
                  <a:gd name="T61" fmla="*/ 15 h 17"/>
                  <a:gd name="T62" fmla="*/ 9 w 12"/>
                  <a:gd name="T63" fmla="*/ 15 h 17"/>
                  <a:gd name="T64" fmla="*/ 5 w 12"/>
                  <a:gd name="T65" fmla="*/ 7 h 17"/>
                  <a:gd name="T66" fmla="*/ 5 w 12"/>
                  <a:gd name="T67" fmla="*/ 7 h 17"/>
                  <a:gd name="T68" fmla="*/ 5 w 12"/>
                  <a:gd name="T69" fmla="*/ 7 h 17"/>
                  <a:gd name="T70" fmla="*/ 5 w 12"/>
                  <a:gd name="T71" fmla="*/ 7 h 17"/>
                  <a:gd name="T72" fmla="*/ 5 w 12"/>
                  <a:gd name="T73" fmla="*/ 7 h 17"/>
                  <a:gd name="T74" fmla="*/ 4 w 12"/>
                  <a:gd name="T75" fmla="*/ 7 h 17"/>
                  <a:gd name="T76" fmla="*/ 4 w 12"/>
                  <a:gd name="T77" fmla="*/ 7 h 17"/>
                  <a:gd name="T78" fmla="*/ 4 w 12"/>
                  <a:gd name="T79" fmla="*/ 7 h 17"/>
                  <a:gd name="T80" fmla="*/ 4 w 12"/>
                  <a:gd name="T81" fmla="*/ 8 h 17"/>
                  <a:gd name="T82" fmla="*/ 7 w 12"/>
                  <a:gd name="T83" fmla="*/ 11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2" h="17">
                    <a:moveTo>
                      <a:pt x="7" y="11"/>
                    </a:moveTo>
                    <a:cubicBezTo>
                      <a:pt x="6" y="9"/>
                      <a:pt x="6" y="9"/>
                      <a:pt x="6" y="9"/>
                    </a:cubicBezTo>
                    <a:cubicBezTo>
                      <a:pt x="7" y="9"/>
                      <a:pt x="7" y="9"/>
                      <a:pt x="7" y="10"/>
                    </a:cubicBezTo>
                    <a:cubicBezTo>
                      <a:pt x="7" y="10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12" y="17"/>
                      <a:pt x="8" y="11"/>
                      <a:pt x="9" y="13"/>
                    </a:cubicBezTo>
                    <a:cubicBezTo>
                      <a:pt x="9" y="13"/>
                      <a:pt x="9" y="13"/>
                      <a:pt x="9" y="13"/>
                    </a:cubicBezTo>
                    <a:cubicBezTo>
                      <a:pt x="9" y="13"/>
                      <a:pt x="9" y="13"/>
                      <a:pt x="9" y="13"/>
                    </a:cubicBezTo>
                    <a:cubicBezTo>
                      <a:pt x="9" y="13"/>
                      <a:pt x="9" y="13"/>
                      <a:pt x="9" y="13"/>
                    </a:cubicBezTo>
                    <a:cubicBezTo>
                      <a:pt x="9" y="13"/>
                      <a:pt x="9" y="13"/>
                      <a:pt x="9" y="13"/>
                    </a:cubicBezTo>
                    <a:cubicBezTo>
                      <a:pt x="9" y="13"/>
                      <a:pt x="9" y="13"/>
                      <a:pt x="9" y="13"/>
                    </a:cubicBezTo>
                    <a:cubicBezTo>
                      <a:pt x="9" y="12"/>
                      <a:pt x="9" y="12"/>
                      <a:pt x="9" y="12"/>
                    </a:cubicBezTo>
                    <a:cubicBezTo>
                      <a:pt x="9" y="10"/>
                      <a:pt x="11" y="14"/>
                      <a:pt x="8" y="9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8" y="9"/>
                      <a:pt x="8" y="9"/>
                      <a:pt x="8" y="10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9" y="10"/>
                      <a:pt x="8" y="8"/>
                      <a:pt x="9" y="11"/>
                    </a:cubicBezTo>
                    <a:cubicBezTo>
                      <a:pt x="9" y="11"/>
                      <a:pt x="9" y="11"/>
                      <a:pt x="9" y="11"/>
                    </a:cubicBezTo>
                    <a:cubicBezTo>
                      <a:pt x="9" y="11"/>
                      <a:pt x="9" y="12"/>
                      <a:pt x="9" y="13"/>
                    </a:cubicBezTo>
                    <a:cubicBezTo>
                      <a:pt x="8" y="11"/>
                      <a:pt x="8" y="11"/>
                      <a:pt x="8" y="11"/>
                    </a:cubicBezTo>
                    <a:cubicBezTo>
                      <a:pt x="8" y="13"/>
                      <a:pt x="8" y="13"/>
                      <a:pt x="8" y="13"/>
                    </a:cubicBezTo>
                    <a:cubicBezTo>
                      <a:pt x="8" y="14"/>
                      <a:pt x="9" y="12"/>
                      <a:pt x="9" y="13"/>
                    </a:cubicBezTo>
                    <a:cubicBezTo>
                      <a:pt x="9" y="14"/>
                      <a:pt x="9" y="14"/>
                      <a:pt x="8" y="14"/>
                    </a:cubicBezTo>
                    <a:cubicBezTo>
                      <a:pt x="9" y="14"/>
                      <a:pt x="9" y="15"/>
                      <a:pt x="9" y="15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10" y="17"/>
                      <a:pt x="0" y="0"/>
                      <a:pt x="5" y="7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3" y="9"/>
                      <a:pt x="7" y="10"/>
                      <a:pt x="7" y="11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98" name="Freeform 1860"/>
              <p:cNvSpPr>
                <a:spLocks/>
              </p:cNvSpPr>
              <p:nvPr/>
            </p:nvSpPr>
            <p:spPr bwMode="auto">
              <a:xfrm>
                <a:off x="1308" y="2690"/>
                <a:ext cx="3" cy="0"/>
              </a:xfrm>
              <a:custGeom>
                <a:avLst/>
                <a:gdLst>
                  <a:gd name="T0" fmla="*/ 3 w 3"/>
                  <a:gd name="T1" fmla="*/ 0 w 3"/>
                  <a:gd name="T2" fmla="*/ 3 w 3"/>
                  <a:gd name="T3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99" name="Freeform 1861"/>
              <p:cNvSpPr>
                <a:spLocks/>
              </p:cNvSpPr>
              <p:nvPr/>
            </p:nvSpPr>
            <p:spPr bwMode="auto">
              <a:xfrm>
                <a:off x="1304" y="2690"/>
                <a:ext cx="11" cy="10"/>
              </a:xfrm>
              <a:custGeom>
                <a:avLst/>
                <a:gdLst>
                  <a:gd name="T0" fmla="*/ 5 w 5"/>
                  <a:gd name="T1" fmla="*/ 3 h 4"/>
                  <a:gd name="T2" fmla="*/ 4 w 5"/>
                  <a:gd name="T3" fmla="*/ 1 h 4"/>
                  <a:gd name="T4" fmla="*/ 5 w 5"/>
                  <a:gd name="T5" fmla="*/ 2 h 4"/>
                  <a:gd name="T6" fmla="*/ 3 w 5"/>
                  <a:gd name="T7" fmla="*/ 1 h 4"/>
                  <a:gd name="T8" fmla="*/ 4 w 5"/>
                  <a:gd name="T9" fmla="*/ 3 h 4"/>
                  <a:gd name="T10" fmla="*/ 1 w 5"/>
                  <a:gd name="T11" fmla="*/ 2 h 4"/>
                  <a:gd name="T12" fmla="*/ 2 w 5"/>
                  <a:gd name="T13" fmla="*/ 1 h 4"/>
                  <a:gd name="T14" fmla="*/ 1 w 5"/>
                  <a:gd name="T15" fmla="*/ 3 h 4"/>
                  <a:gd name="T16" fmla="*/ 2 w 5"/>
                  <a:gd name="T17" fmla="*/ 3 h 4"/>
                  <a:gd name="T18" fmla="*/ 3 w 5"/>
                  <a:gd name="T19" fmla="*/ 4 h 4"/>
                  <a:gd name="T20" fmla="*/ 5 w 5"/>
                  <a:gd name="T21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" h="4">
                    <a:moveTo>
                      <a:pt x="5" y="3"/>
                    </a:move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5" y="2"/>
                      <a:pt x="5" y="2"/>
                    </a:cubicBezTo>
                    <a:cubicBezTo>
                      <a:pt x="5" y="2"/>
                      <a:pt x="4" y="1"/>
                      <a:pt x="3" y="1"/>
                    </a:cubicBezTo>
                    <a:cubicBezTo>
                      <a:pt x="2" y="0"/>
                      <a:pt x="4" y="2"/>
                      <a:pt x="4" y="3"/>
                    </a:cubicBezTo>
                    <a:cubicBezTo>
                      <a:pt x="2" y="3"/>
                      <a:pt x="3" y="2"/>
                      <a:pt x="1" y="2"/>
                    </a:cubicBezTo>
                    <a:cubicBezTo>
                      <a:pt x="1" y="2"/>
                      <a:pt x="2" y="2"/>
                      <a:pt x="2" y="1"/>
                    </a:cubicBezTo>
                    <a:cubicBezTo>
                      <a:pt x="0" y="1"/>
                      <a:pt x="1" y="3"/>
                      <a:pt x="1" y="3"/>
                    </a:cubicBezTo>
                    <a:cubicBezTo>
                      <a:pt x="2" y="3"/>
                      <a:pt x="2" y="4"/>
                      <a:pt x="2" y="3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4" y="4"/>
                      <a:pt x="5" y="4"/>
                      <a:pt x="5" y="3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00" name="Freeform 1862"/>
              <p:cNvSpPr>
                <a:spLocks/>
              </p:cNvSpPr>
              <p:nvPr/>
            </p:nvSpPr>
            <p:spPr bwMode="auto">
              <a:xfrm>
                <a:off x="1315" y="2695"/>
                <a:ext cx="3" cy="0"/>
              </a:xfrm>
              <a:custGeom>
                <a:avLst/>
                <a:gdLst>
                  <a:gd name="T0" fmla="*/ 0 w 1"/>
                  <a:gd name="T1" fmla="*/ 0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01" name="Freeform 1863"/>
              <p:cNvSpPr>
                <a:spLocks/>
              </p:cNvSpPr>
              <p:nvPr/>
            </p:nvSpPr>
            <p:spPr bwMode="auto">
              <a:xfrm>
                <a:off x="1306" y="2697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02" name="Freeform 1864"/>
              <p:cNvSpPr>
                <a:spLocks/>
              </p:cNvSpPr>
              <p:nvPr/>
            </p:nvSpPr>
            <p:spPr bwMode="auto">
              <a:xfrm>
                <a:off x="1311" y="2700"/>
                <a:ext cx="2" cy="2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0 h 1"/>
                  <a:gd name="T4" fmla="*/ 1 w 1"/>
                  <a:gd name="T5" fmla="*/ 1 h 1"/>
                  <a:gd name="T6" fmla="*/ 1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03" name="Freeform 1865"/>
              <p:cNvSpPr>
                <a:spLocks/>
              </p:cNvSpPr>
              <p:nvPr/>
            </p:nvSpPr>
            <p:spPr bwMode="auto">
              <a:xfrm>
                <a:off x="1292" y="2700"/>
                <a:ext cx="23" cy="47"/>
              </a:xfrm>
              <a:custGeom>
                <a:avLst/>
                <a:gdLst>
                  <a:gd name="T0" fmla="*/ 0 w 10"/>
                  <a:gd name="T1" fmla="*/ 19 h 20"/>
                  <a:gd name="T2" fmla="*/ 1 w 10"/>
                  <a:gd name="T3" fmla="*/ 18 h 20"/>
                  <a:gd name="T4" fmla="*/ 3 w 10"/>
                  <a:gd name="T5" fmla="*/ 19 h 20"/>
                  <a:gd name="T6" fmla="*/ 5 w 10"/>
                  <a:gd name="T7" fmla="*/ 20 h 20"/>
                  <a:gd name="T8" fmla="*/ 4 w 10"/>
                  <a:gd name="T9" fmla="*/ 18 h 20"/>
                  <a:gd name="T10" fmla="*/ 5 w 10"/>
                  <a:gd name="T11" fmla="*/ 18 h 20"/>
                  <a:gd name="T12" fmla="*/ 5 w 10"/>
                  <a:gd name="T13" fmla="*/ 16 h 20"/>
                  <a:gd name="T14" fmla="*/ 5 w 10"/>
                  <a:gd name="T15" fmla="*/ 13 h 20"/>
                  <a:gd name="T16" fmla="*/ 8 w 10"/>
                  <a:gd name="T17" fmla="*/ 6 h 20"/>
                  <a:gd name="T18" fmla="*/ 6 w 10"/>
                  <a:gd name="T19" fmla="*/ 5 h 20"/>
                  <a:gd name="T20" fmla="*/ 8 w 10"/>
                  <a:gd name="T21" fmla="*/ 5 h 20"/>
                  <a:gd name="T22" fmla="*/ 7 w 10"/>
                  <a:gd name="T23" fmla="*/ 5 h 20"/>
                  <a:gd name="T24" fmla="*/ 9 w 10"/>
                  <a:gd name="T25" fmla="*/ 3 h 20"/>
                  <a:gd name="T26" fmla="*/ 6 w 10"/>
                  <a:gd name="T27" fmla="*/ 2 h 20"/>
                  <a:gd name="T28" fmla="*/ 9 w 10"/>
                  <a:gd name="T29" fmla="*/ 2 h 20"/>
                  <a:gd name="T30" fmla="*/ 8 w 10"/>
                  <a:gd name="T31" fmla="*/ 1 h 20"/>
                  <a:gd name="T32" fmla="*/ 6 w 10"/>
                  <a:gd name="T33" fmla="*/ 1 h 20"/>
                  <a:gd name="T34" fmla="*/ 5 w 10"/>
                  <a:gd name="T35" fmla="*/ 0 h 20"/>
                  <a:gd name="T36" fmla="*/ 6 w 10"/>
                  <a:gd name="T37" fmla="*/ 6 h 20"/>
                  <a:gd name="T38" fmla="*/ 5 w 10"/>
                  <a:gd name="T39" fmla="*/ 6 h 20"/>
                  <a:gd name="T40" fmla="*/ 3 w 10"/>
                  <a:gd name="T41" fmla="*/ 8 h 20"/>
                  <a:gd name="T42" fmla="*/ 5 w 10"/>
                  <a:gd name="T43" fmla="*/ 10 h 20"/>
                  <a:gd name="T44" fmla="*/ 4 w 10"/>
                  <a:gd name="T45" fmla="*/ 11 h 20"/>
                  <a:gd name="T46" fmla="*/ 5 w 10"/>
                  <a:gd name="T47" fmla="*/ 11 h 20"/>
                  <a:gd name="T48" fmla="*/ 3 w 10"/>
                  <a:gd name="T49" fmla="*/ 12 h 20"/>
                  <a:gd name="T50" fmla="*/ 6 w 10"/>
                  <a:gd name="T51" fmla="*/ 12 h 20"/>
                  <a:gd name="T52" fmla="*/ 2 w 10"/>
                  <a:gd name="T53" fmla="*/ 13 h 20"/>
                  <a:gd name="T54" fmla="*/ 3 w 10"/>
                  <a:gd name="T55" fmla="*/ 13 h 20"/>
                  <a:gd name="T56" fmla="*/ 4 w 10"/>
                  <a:gd name="T57" fmla="*/ 14 h 20"/>
                  <a:gd name="T58" fmla="*/ 2 w 10"/>
                  <a:gd name="T59" fmla="*/ 14 h 20"/>
                  <a:gd name="T60" fmla="*/ 3 w 10"/>
                  <a:gd name="T61" fmla="*/ 16 h 20"/>
                  <a:gd name="T62" fmla="*/ 4 w 10"/>
                  <a:gd name="T63" fmla="*/ 16 h 20"/>
                  <a:gd name="T64" fmla="*/ 3 w 10"/>
                  <a:gd name="T65" fmla="*/ 18 h 20"/>
                  <a:gd name="T66" fmla="*/ 1 w 10"/>
                  <a:gd name="T67" fmla="*/ 16 h 20"/>
                  <a:gd name="T68" fmla="*/ 0 w 10"/>
                  <a:gd name="T69" fmla="*/ 16 h 20"/>
                  <a:gd name="T70" fmla="*/ 2 w 10"/>
                  <a:gd name="T71" fmla="*/ 18 h 20"/>
                  <a:gd name="T72" fmla="*/ 0 w 10"/>
                  <a:gd name="T73" fmla="*/ 19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0" h="20">
                    <a:moveTo>
                      <a:pt x="0" y="19"/>
                    </a:moveTo>
                    <a:cubicBezTo>
                      <a:pt x="1" y="19"/>
                      <a:pt x="1" y="19"/>
                      <a:pt x="1" y="18"/>
                    </a:cubicBezTo>
                    <a:cubicBezTo>
                      <a:pt x="2" y="19"/>
                      <a:pt x="2" y="19"/>
                      <a:pt x="3" y="19"/>
                    </a:cubicBezTo>
                    <a:cubicBezTo>
                      <a:pt x="3" y="19"/>
                      <a:pt x="4" y="20"/>
                      <a:pt x="5" y="20"/>
                    </a:cubicBezTo>
                    <a:cubicBezTo>
                      <a:pt x="5" y="19"/>
                      <a:pt x="4" y="19"/>
                      <a:pt x="4" y="18"/>
                    </a:cubicBezTo>
                    <a:cubicBezTo>
                      <a:pt x="5" y="18"/>
                      <a:pt x="5" y="18"/>
                      <a:pt x="5" y="18"/>
                    </a:cubicBezTo>
                    <a:cubicBezTo>
                      <a:pt x="5" y="18"/>
                      <a:pt x="4" y="16"/>
                      <a:pt x="5" y="16"/>
                    </a:cubicBezTo>
                    <a:cubicBezTo>
                      <a:pt x="6" y="15"/>
                      <a:pt x="6" y="14"/>
                      <a:pt x="5" y="13"/>
                    </a:cubicBezTo>
                    <a:cubicBezTo>
                      <a:pt x="7" y="11"/>
                      <a:pt x="6" y="8"/>
                      <a:pt x="8" y="6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7" y="5"/>
                      <a:pt x="6" y="4"/>
                      <a:pt x="8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9" y="5"/>
                      <a:pt x="8" y="3"/>
                      <a:pt x="9" y="3"/>
                    </a:cubicBezTo>
                    <a:cubicBezTo>
                      <a:pt x="8" y="3"/>
                      <a:pt x="6" y="2"/>
                      <a:pt x="6" y="2"/>
                    </a:cubicBezTo>
                    <a:cubicBezTo>
                      <a:pt x="8" y="3"/>
                      <a:pt x="6" y="1"/>
                      <a:pt x="9" y="2"/>
                    </a:cubicBezTo>
                    <a:cubicBezTo>
                      <a:pt x="10" y="1"/>
                      <a:pt x="7" y="1"/>
                      <a:pt x="8" y="1"/>
                    </a:cubicBezTo>
                    <a:cubicBezTo>
                      <a:pt x="6" y="0"/>
                      <a:pt x="7" y="1"/>
                      <a:pt x="6" y="1"/>
                    </a:cubicBezTo>
                    <a:cubicBezTo>
                      <a:pt x="5" y="0"/>
                      <a:pt x="6" y="0"/>
                      <a:pt x="5" y="0"/>
                    </a:cubicBezTo>
                    <a:cubicBezTo>
                      <a:pt x="4" y="1"/>
                      <a:pt x="6" y="4"/>
                      <a:pt x="6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6" y="7"/>
                      <a:pt x="5" y="8"/>
                      <a:pt x="3" y="8"/>
                    </a:cubicBezTo>
                    <a:cubicBezTo>
                      <a:pt x="4" y="9"/>
                      <a:pt x="2" y="10"/>
                      <a:pt x="5" y="10"/>
                    </a:cubicBezTo>
                    <a:cubicBezTo>
                      <a:pt x="4" y="10"/>
                      <a:pt x="4" y="10"/>
                      <a:pt x="4" y="11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3" y="11"/>
                      <a:pt x="3" y="12"/>
                    </a:cubicBezTo>
                    <a:cubicBezTo>
                      <a:pt x="5" y="11"/>
                      <a:pt x="5" y="12"/>
                      <a:pt x="6" y="12"/>
                    </a:cubicBezTo>
                    <a:cubicBezTo>
                      <a:pt x="4" y="13"/>
                      <a:pt x="3" y="13"/>
                      <a:pt x="2" y="13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3" y="14"/>
                      <a:pt x="4" y="14"/>
                      <a:pt x="4" y="14"/>
                    </a:cubicBezTo>
                    <a:cubicBezTo>
                      <a:pt x="4" y="14"/>
                      <a:pt x="3" y="14"/>
                      <a:pt x="2" y="14"/>
                    </a:cubicBezTo>
                    <a:cubicBezTo>
                      <a:pt x="1" y="14"/>
                      <a:pt x="4" y="15"/>
                      <a:pt x="3" y="16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4" y="16"/>
                      <a:pt x="3" y="17"/>
                      <a:pt x="3" y="18"/>
                    </a:cubicBezTo>
                    <a:cubicBezTo>
                      <a:pt x="1" y="17"/>
                      <a:pt x="2" y="16"/>
                      <a:pt x="1" y="16"/>
                    </a:cubicBezTo>
                    <a:cubicBezTo>
                      <a:pt x="1" y="16"/>
                      <a:pt x="1" y="16"/>
                      <a:pt x="0" y="16"/>
                    </a:cubicBezTo>
                    <a:cubicBezTo>
                      <a:pt x="1" y="17"/>
                      <a:pt x="2" y="18"/>
                      <a:pt x="2" y="18"/>
                    </a:cubicBezTo>
                    <a:cubicBezTo>
                      <a:pt x="1" y="17"/>
                      <a:pt x="0" y="18"/>
                      <a:pt x="0" y="19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04" name="Freeform 1866"/>
              <p:cNvSpPr>
                <a:spLocks/>
              </p:cNvSpPr>
              <p:nvPr/>
            </p:nvSpPr>
            <p:spPr bwMode="auto">
              <a:xfrm>
                <a:off x="1289" y="2738"/>
                <a:ext cx="3" cy="0"/>
              </a:xfrm>
              <a:custGeom>
                <a:avLst/>
                <a:gdLst>
                  <a:gd name="T0" fmla="*/ 1 w 1"/>
                  <a:gd name="T1" fmla="*/ 0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0" y="0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05" name="Freeform 1867"/>
              <p:cNvSpPr>
                <a:spLocks/>
              </p:cNvSpPr>
              <p:nvPr/>
            </p:nvSpPr>
            <p:spPr bwMode="auto">
              <a:xfrm>
                <a:off x="1292" y="274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06" name="Rectangle 1868"/>
              <p:cNvSpPr>
                <a:spLocks noChangeArrowheads="1"/>
              </p:cNvSpPr>
              <p:nvPr/>
            </p:nvSpPr>
            <p:spPr bwMode="auto">
              <a:xfrm>
                <a:off x="1304" y="2738"/>
                <a:ext cx="2" cy="1"/>
              </a:xfrm>
              <a:prstGeom prst="rect">
                <a:avLst/>
              </a:pr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07" name="Freeform 1869"/>
              <p:cNvSpPr>
                <a:spLocks/>
              </p:cNvSpPr>
              <p:nvPr/>
            </p:nvSpPr>
            <p:spPr bwMode="auto">
              <a:xfrm>
                <a:off x="1292" y="2731"/>
                <a:ext cx="4" cy="0"/>
              </a:xfrm>
              <a:custGeom>
                <a:avLst/>
                <a:gdLst>
                  <a:gd name="T0" fmla="*/ 0 w 2"/>
                  <a:gd name="T1" fmla="*/ 2 w 2"/>
                  <a:gd name="T2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08" name="Freeform 1870"/>
              <p:cNvSpPr>
                <a:spLocks/>
              </p:cNvSpPr>
              <p:nvPr/>
            </p:nvSpPr>
            <p:spPr bwMode="auto">
              <a:xfrm>
                <a:off x="1296" y="2721"/>
                <a:ext cx="3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09" name="Freeform 1871"/>
              <p:cNvSpPr>
                <a:spLocks/>
              </p:cNvSpPr>
              <p:nvPr/>
            </p:nvSpPr>
            <p:spPr bwMode="auto">
              <a:xfrm>
                <a:off x="1289" y="2740"/>
                <a:ext cx="3" cy="3"/>
              </a:xfrm>
              <a:custGeom>
                <a:avLst/>
                <a:gdLst>
                  <a:gd name="T0" fmla="*/ 0 w 3"/>
                  <a:gd name="T1" fmla="*/ 0 h 3"/>
                  <a:gd name="T2" fmla="*/ 3 w 3"/>
                  <a:gd name="T3" fmla="*/ 3 h 3"/>
                  <a:gd name="T4" fmla="*/ 3 w 3"/>
                  <a:gd name="T5" fmla="*/ 3 h 3"/>
                  <a:gd name="T6" fmla="*/ 0 w 3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0" y="0"/>
                    </a:moveTo>
                    <a:lnTo>
                      <a:pt x="3" y="3"/>
                    </a:lnTo>
                    <a:lnTo>
                      <a:pt x="3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10" name="Freeform 1872"/>
              <p:cNvSpPr>
                <a:spLocks/>
              </p:cNvSpPr>
              <p:nvPr/>
            </p:nvSpPr>
            <p:spPr bwMode="auto">
              <a:xfrm>
                <a:off x="1285" y="2745"/>
                <a:ext cx="19" cy="28"/>
              </a:xfrm>
              <a:custGeom>
                <a:avLst/>
                <a:gdLst>
                  <a:gd name="T0" fmla="*/ 5 w 8"/>
                  <a:gd name="T1" fmla="*/ 11 h 12"/>
                  <a:gd name="T2" fmla="*/ 7 w 8"/>
                  <a:gd name="T3" fmla="*/ 10 h 12"/>
                  <a:gd name="T4" fmla="*/ 4 w 8"/>
                  <a:gd name="T5" fmla="*/ 7 h 12"/>
                  <a:gd name="T6" fmla="*/ 7 w 8"/>
                  <a:gd name="T7" fmla="*/ 8 h 12"/>
                  <a:gd name="T8" fmla="*/ 6 w 8"/>
                  <a:gd name="T9" fmla="*/ 4 h 12"/>
                  <a:gd name="T10" fmla="*/ 7 w 8"/>
                  <a:gd name="T11" fmla="*/ 5 h 12"/>
                  <a:gd name="T12" fmla="*/ 4 w 8"/>
                  <a:gd name="T13" fmla="*/ 3 h 12"/>
                  <a:gd name="T14" fmla="*/ 7 w 8"/>
                  <a:gd name="T15" fmla="*/ 3 h 12"/>
                  <a:gd name="T16" fmla="*/ 8 w 8"/>
                  <a:gd name="T17" fmla="*/ 4 h 12"/>
                  <a:gd name="T18" fmla="*/ 7 w 8"/>
                  <a:gd name="T19" fmla="*/ 2 h 12"/>
                  <a:gd name="T20" fmla="*/ 5 w 8"/>
                  <a:gd name="T21" fmla="*/ 1 h 12"/>
                  <a:gd name="T22" fmla="*/ 3 w 8"/>
                  <a:gd name="T23" fmla="*/ 0 h 12"/>
                  <a:gd name="T24" fmla="*/ 4 w 8"/>
                  <a:gd name="T25" fmla="*/ 2 h 12"/>
                  <a:gd name="T26" fmla="*/ 3 w 8"/>
                  <a:gd name="T27" fmla="*/ 2 h 12"/>
                  <a:gd name="T28" fmla="*/ 4 w 8"/>
                  <a:gd name="T29" fmla="*/ 2 h 12"/>
                  <a:gd name="T30" fmla="*/ 3 w 8"/>
                  <a:gd name="T31" fmla="*/ 2 h 12"/>
                  <a:gd name="T32" fmla="*/ 3 w 8"/>
                  <a:gd name="T33" fmla="*/ 3 h 12"/>
                  <a:gd name="T34" fmla="*/ 3 w 8"/>
                  <a:gd name="T35" fmla="*/ 3 h 12"/>
                  <a:gd name="T36" fmla="*/ 4 w 8"/>
                  <a:gd name="T37" fmla="*/ 4 h 12"/>
                  <a:gd name="T38" fmla="*/ 3 w 8"/>
                  <a:gd name="T39" fmla="*/ 4 h 12"/>
                  <a:gd name="T40" fmla="*/ 4 w 8"/>
                  <a:gd name="T41" fmla="*/ 4 h 12"/>
                  <a:gd name="T42" fmla="*/ 2 w 8"/>
                  <a:gd name="T43" fmla="*/ 6 h 12"/>
                  <a:gd name="T44" fmla="*/ 3 w 8"/>
                  <a:gd name="T45" fmla="*/ 7 h 12"/>
                  <a:gd name="T46" fmla="*/ 2 w 8"/>
                  <a:gd name="T47" fmla="*/ 5 h 12"/>
                  <a:gd name="T48" fmla="*/ 5 w 8"/>
                  <a:gd name="T49" fmla="*/ 6 h 12"/>
                  <a:gd name="T50" fmla="*/ 2 w 8"/>
                  <a:gd name="T51" fmla="*/ 7 h 12"/>
                  <a:gd name="T52" fmla="*/ 2 w 8"/>
                  <a:gd name="T53" fmla="*/ 9 h 12"/>
                  <a:gd name="T54" fmla="*/ 2 w 8"/>
                  <a:gd name="T55" fmla="*/ 9 h 12"/>
                  <a:gd name="T56" fmla="*/ 3 w 8"/>
                  <a:gd name="T57" fmla="*/ 10 h 12"/>
                  <a:gd name="T58" fmla="*/ 3 w 8"/>
                  <a:gd name="T59" fmla="*/ 10 h 12"/>
                  <a:gd name="T60" fmla="*/ 4 w 8"/>
                  <a:gd name="T61" fmla="*/ 10 h 12"/>
                  <a:gd name="T62" fmla="*/ 3 w 8"/>
                  <a:gd name="T63" fmla="*/ 10 h 12"/>
                  <a:gd name="T64" fmla="*/ 5 w 8"/>
                  <a:gd name="T65" fmla="*/ 12 h 12"/>
                  <a:gd name="T66" fmla="*/ 4 w 8"/>
                  <a:gd name="T67" fmla="*/ 10 h 12"/>
                  <a:gd name="T68" fmla="*/ 5 w 8"/>
                  <a:gd name="T69" fmla="*/ 11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" h="12">
                    <a:moveTo>
                      <a:pt x="5" y="11"/>
                    </a:moveTo>
                    <a:cubicBezTo>
                      <a:pt x="7" y="11"/>
                      <a:pt x="6" y="10"/>
                      <a:pt x="7" y="10"/>
                    </a:cubicBezTo>
                    <a:cubicBezTo>
                      <a:pt x="6" y="8"/>
                      <a:pt x="4" y="9"/>
                      <a:pt x="4" y="7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7"/>
                      <a:pt x="8" y="6"/>
                      <a:pt x="6" y="4"/>
                    </a:cubicBezTo>
                    <a:cubicBezTo>
                      <a:pt x="6" y="4"/>
                      <a:pt x="6" y="4"/>
                      <a:pt x="7" y="5"/>
                    </a:cubicBezTo>
                    <a:cubicBezTo>
                      <a:pt x="7" y="4"/>
                      <a:pt x="3" y="3"/>
                      <a:pt x="4" y="3"/>
                    </a:cubicBezTo>
                    <a:cubicBezTo>
                      <a:pt x="5" y="4"/>
                      <a:pt x="6" y="3"/>
                      <a:pt x="7" y="3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3"/>
                      <a:pt x="7" y="2"/>
                      <a:pt x="7" y="2"/>
                    </a:cubicBezTo>
                    <a:cubicBezTo>
                      <a:pt x="6" y="1"/>
                      <a:pt x="5" y="1"/>
                      <a:pt x="5" y="1"/>
                    </a:cubicBezTo>
                    <a:cubicBezTo>
                      <a:pt x="5" y="1"/>
                      <a:pt x="4" y="1"/>
                      <a:pt x="3" y="0"/>
                    </a:cubicBezTo>
                    <a:cubicBezTo>
                      <a:pt x="4" y="1"/>
                      <a:pt x="4" y="1"/>
                      <a:pt x="4" y="2"/>
                    </a:cubicBezTo>
                    <a:cubicBezTo>
                      <a:pt x="3" y="2"/>
                      <a:pt x="4" y="2"/>
                      <a:pt x="3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3"/>
                      <a:pt x="3" y="2"/>
                      <a:pt x="3" y="2"/>
                    </a:cubicBezTo>
                    <a:cubicBezTo>
                      <a:pt x="3" y="2"/>
                      <a:pt x="4" y="3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4"/>
                      <a:pt x="3" y="4"/>
                      <a:pt x="4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3" y="5"/>
                      <a:pt x="0" y="5"/>
                      <a:pt x="2" y="6"/>
                    </a:cubicBezTo>
                    <a:cubicBezTo>
                      <a:pt x="2" y="6"/>
                      <a:pt x="2" y="6"/>
                      <a:pt x="3" y="7"/>
                    </a:cubicBezTo>
                    <a:cubicBezTo>
                      <a:pt x="4" y="6"/>
                      <a:pt x="2" y="6"/>
                      <a:pt x="2" y="5"/>
                    </a:cubicBezTo>
                    <a:cubicBezTo>
                      <a:pt x="3" y="6"/>
                      <a:pt x="4" y="7"/>
                      <a:pt x="5" y="6"/>
                    </a:cubicBezTo>
                    <a:cubicBezTo>
                      <a:pt x="4" y="7"/>
                      <a:pt x="5" y="7"/>
                      <a:pt x="2" y="7"/>
                    </a:cubicBezTo>
                    <a:cubicBezTo>
                      <a:pt x="2" y="8"/>
                      <a:pt x="3" y="8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4" y="9"/>
                      <a:pt x="1" y="9"/>
                      <a:pt x="3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3" y="10"/>
                    </a:cubicBezTo>
                    <a:cubicBezTo>
                      <a:pt x="4" y="11"/>
                      <a:pt x="4" y="12"/>
                      <a:pt x="5" y="12"/>
                    </a:cubicBezTo>
                    <a:cubicBezTo>
                      <a:pt x="5" y="11"/>
                      <a:pt x="4" y="11"/>
                      <a:pt x="4" y="10"/>
                    </a:cubicBezTo>
                    <a:cubicBezTo>
                      <a:pt x="5" y="11"/>
                      <a:pt x="6" y="11"/>
                      <a:pt x="5" y="11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11" name="Freeform 1873"/>
              <p:cNvSpPr>
                <a:spLocks/>
              </p:cNvSpPr>
              <p:nvPr/>
            </p:nvSpPr>
            <p:spPr bwMode="auto">
              <a:xfrm>
                <a:off x="1292" y="275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12" name="Freeform 1874"/>
              <p:cNvSpPr>
                <a:spLocks/>
              </p:cNvSpPr>
              <p:nvPr/>
            </p:nvSpPr>
            <p:spPr bwMode="auto">
              <a:xfrm>
                <a:off x="1280" y="2771"/>
                <a:ext cx="19" cy="22"/>
              </a:xfrm>
              <a:custGeom>
                <a:avLst/>
                <a:gdLst>
                  <a:gd name="T0" fmla="*/ 4 w 8"/>
                  <a:gd name="T1" fmla="*/ 3 h 9"/>
                  <a:gd name="T2" fmla="*/ 3 w 8"/>
                  <a:gd name="T3" fmla="*/ 3 h 9"/>
                  <a:gd name="T4" fmla="*/ 6 w 8"/>
                  <a:gd name="T5" fmla="*/ 3 h 9"/>
                  <a:gd name="T6" fmla="*/ 6 w 8"/>
                  <a:gd name="T7" fmla="*/ 4 h 9"/>
                  <a:gd name="T8" fmla="*/ 3 w 8"/>
                  <a:gd name="T9" fmla="*/ 4 h 9"/>
                  <a:gd name="T10" fmla="*/ 3 w 8"/>
                  <a:gd name="T11" fmla="*/ 4 h 9"/>
                  <a:gd name="T12" fmla="*/ 5 w 8"/>
                  <a:gd name="T13" fmla="*/ 5 h 9"/>
                  <a:gd name="T14" fmla="*/ 5 w 8"/>
                  <a:gd name="T15" fmla="*/ 6 h 9"/>
                  <a:gd name="T16" fmla="*/ 5 w 8"/>
                  <a:gd name="T17" fmla="*/ 5 h 9"/>
                  <a:gd name="T18" fmla="*/ 3 w 8"/>
                  <a:gd name="T19" fmla="*/ 6 h 9"/>
                  <a:gd name="T20" fmla="*/ 7 w 8"/>
                  <a:gd name="T21" fmla="*/ 9 h 9"/>
                  <a:gd name="T22" fmla="*/ 7 w 8"/>
                  <a:gd name="T23" fmla="*/ 8 h 9"/>
                  <a:gd name="T24" fmla="*/ 5 w 8"/>
                  <a:gd name="T25" fmla="*/ 8 h 9"/>
                  <a:gd name="T26" fmla="*/ 6 w 8"/>
                  <a:gd name="T27" fmla="*/ 7 h 9"/>
                  <a:gd name="T28" fmla="*/ 7 w 8"/>
                  <a:gd name="T29" fmla="*/ 8 h 9"/>
                  <a:gd name="T30" fmla="*/ 8 w 8"/>
                  <a:gd name="T31" fmla="*/ 2 h 9"/>
                  <a:gd name="T32" fmla="*/ 8 w 8"/>
                  <a:gd name="T33" fmla="*/ 3 h 9"/>
                  <a:gd name="T34" fmla="*/ 6 w 8"/>
                  <a:gd name="T35" fmla="*/ 2 h 9"/>
                  <a:gd name="T36" fmla="*/ 4 w 8"/>
                  <a:gd name="T37" fmla="*/ 2 h 9"/>
                  <a:gd name="T38" fmla="*/ 5 w 8"/>
                  <a:gd name="T39" fmla="*/ 2 h 9"/>
                  <a:gd name="T40" fmla="*/ 3 w 8"/>
                  <a:gd name="T41" fmla="*/ 1 h 9"/>
                  <a:gd name="T42" fmla="*/ 2 w 8"/>
                  <a:gd name="T43" fmla="*/ 0 h 9"/>
                  <a:gd name="T44" fmla="*/ 2 w 8"/>
                  <a:gd name="T45" fmla="*/ 2 h 9"/>
                  <a:gd name="T46" fmla="*/ 4 w 8"/>
                  <a:gd name="T47" fmla="*/ 3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8" h="9">
                    <a:moveTo>
                      <a:pt x="4" y="3"/>
                    </a:moveTo>
                    <a:cubicBezTo>
                      <a:pt x="4" y="3"/>
                      <a:pt x="3" y="2"/>
                      <a:pt x="3" y="3"/>
                    </a:cubicBezTo>
                    <a:cubicBezTo>
                      <a:pt x="3" y="3"/>
                      <a:pt x="5" y="3"/>
                      <a:pt x="6" y="3"/>
                    </a:cubicBezTo>
                    <a:cubicBezTo>
                      <a:pt x="5" y="3"/>
                      <a:pt x="6" y="4"/>
                      <a:pt x="6" y="4"/>
                    </a:cubicBezTo>
                    <a:cubicBezTo>
                      <a:pt x="5" y="4"/>
                      <a:pt x="4" y="4"/>
                      <a:pt x="3" y="4"/>
                    </a:cubicBezTo>
                    <a:cubicBezTo>
                      <a:pt x="4" y="4"/>
                      <a:pt x="3" y="4"/>
                      <a:pt x="3" y="4"/>
                    </a:cubicBezTo>
                    <a:cubicBezTo>
                      <a:pt x="4" y="4"/>
                      <a:pt x="3" y="5"/>
                      <a:pt x="5" y="5"/>
                    </a:cubicBezTo>
                    <a:cubicBezTo>
                      <a:pt x="6" y="5"/>
                      <a:pt x="6" y="6"/>
                      <a:pt x="5" y="6"/>
                    </a:cubicBezTo>
                    <a:cubicBezTo>
                      <a:pt x="5" y="6"/>
                      <a:pt x="5" y="6"/>
                      <a:pt x="5" y="5"/>
                    </a:cubicBezTo>
                    <a:cubicBezTo>
                      <a:pt x="3" y="5"/>
                      <a:pt x="4" y="6"/>
                      <a:pt x="3" y="6"/>
                    </a:cubicBezTo>
                    <a:cubicBezTo>
                      <a:pt x="4" y="7"/>
                      <a:pt x="4" y="9"/>
                      <a:pt x="7" y="9"/>
                    </a:cubicBezTo>
                    <a:cubicBezTo>
                      <a:pt x="8" y="9"/>
                      <a:pt x="7" y="8"/>
                      <a:pt x="7" y="8"/>
                    </a:cubicBezTo>
                    <a:cubicBezTo>
                      <a:pt x="6" y="9"/>
                      <a:pt x="5" y="8"/>
                      <a:pt x="5" y="8"/>
                    </a:cubicBezTo>
                    <a:cubicBezTo>
                      <a:pt x="5" y="7"/>
                      <a:pt x="4" y="7"/>
                      <a:pt x="6" y="7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8" y="6"/>
                      <a:pt x="8" y="4"/>
                      <a:pt x="8" y="2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7" y="3"/>
                      <a:pt x="7" y="3"/>
                      <a:pt x="6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4" y="2"/>
                      <a:pt x="5" y="2"/>
                    </a:cubicBezTo>
                    <a:cubicBezTo>
                      <a:pt x="4" y="1"/>
                      <a:pt x="4" y="1"/>
                      <a:pt x="3" y="1"/>
                    </a:cubicBezTo>
                    <a:cubicBezTo>
                      <a:pt x="3" y="1"/>
                      <a:pt x="3" y="1"/>
                      <a:pt x="2" y="0"/>
                    </a:cubicBezTo>
                    <a:cubicBezTo>
                      <a:pt x="0" y="0"/>
                      <a:pt x="3" y="1"/>
                      <a:pt x="2" y="2"/>
                    </a:cubicBezTo>
                    <a:lnTo>
                      <a:pt x="4" y="3"/>
                    </a:ln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13" name="Freeform 1875"/>
              <p:cNvSpPr>
                <a:spLocks/>
              </p:cNvSpPr>
              <p:nvPr/>
            </p:nvSpPr>
            <p:spPr bwMode="auto">
              <a:xfrm>
                <a:off x="1289" y="2771"/>
                <a:ext cx="3" cy="2"/>
              </a:xfrm>
              <a:custGeom>
                <a:avLst/>
                <a:gdLst>
                  <a:gd name="T0" fmla="*/ 0 w 3"/>
                  <a:gd name="T1" fmla="*/ 0 h 2"/>
                  <a:gd name="T2" fmla="*/ 3 w 3"/>
                  <a:gd name="T3" fmla="*/ 2 h 2"/>
                  <a:gd name="T4" fmla="*/ 0 w 3"/>
                  <a:gd name="T5" fmla="*/ 0 h 2"/>
                  <a:gd name="T6" fmla="*/ 0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0" y="0"/>
                    </a:moveTo>
                    <a:lnTo>
                      <a:pt x="3" y="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14" name="Freeform 1876"/>
              <p:cNvSpPr>
                <a:spLocks/>
              </p:cNvSpPr>
              <p:nvPr/>
            </p:nvSpPr>
            <p:spPr bwMode="auto">
              <a:xfrm>
                <a:off x="1296" y="2773"/>
                <a:ext cx="3" cy="3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15" name="Freeform 1877"/>
              <p:cNvSpPr>
                <a:spLocks/>
              </p:cNvSpPr>
              <p:nvPr/>
            </p:nvSpPr>
            <p:spPr bwMode="auto">
              <a:xfrm>
                <a:off x="1285" y="2785"/>
                <a:ext cx="2" cy="3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1 w 1"/>
                  <a:gd name="T5" fmla="*/ 1 h 1"/>
                  <a:gd name="T6" fmla="*/ 0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16" name="Freeform 1878"/>
              <p:cNvSpPr>
                <a:spLocks/>
              </p:cNvSpPr>
              <p:nvPr/>
            </p:nvSpPr>
            <p:spPr bwMode="auto">
              <a:xfrm>
                <a:off x="1287" y="2793"/>
                <a:ext cx="9" cy="4"/>
              </a:xfrm>
              <a:custGeom>
                <a:avLst/>
                <a:gdLst>
                  <a:gd name="T0" fmla="*/ 4 w 4"/>
                  <a:gd name="T1" fmla="*/ 2 h 2"/>
                  <a:gd name="T2" fmla="*/ 4 w 4"/>
                  <a:gd name="T3" fmla="*/ 0 h 2"/>
                  <a:gd name="T4" fmla="*/ 1 w 4"/>
                  <a:gd name="T5" fmla="*/ 0 h 2"/>
                  <a:gd name="T6" fmla="*/ 3 w 4"/>
                  <a:gd name="T7" fmla="*/ 1 h 2"/>
                  <a:gd name="T8" fmla="*/ 3 w 4"/>
                  <a:gd name="T9" fmla="*/ 2 h 2"/>
                  <a:gd name="T10" fmla="*/ 4 w 4"/>
                  <a:gd name="T11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2">
                    <a:moveTo>
                      <a:pt x="4" y="2"/>
                    </a:moveTo>
                    <a:cubicBezTo>
                      <a:pt x="4" y="1"/>
                      <a:pt x="3" y="1"/>
                      <a:pt x="4" y="0"/>
                    </a:cubicBezTo>
                    <a:cubicBezTo>
                      <a:pt x="3" y="0"/>
                      <a:pt x="2" y="0"/>
                      <a:pt x="1" y="0"/>
                    </a:cubicBezTo>
                    <a:cubicBezTo>
                      <a:pt x="0" y="0"/>
                      <a:pt x="3" y="0"/>
                      <a:pt x="3" y="1"/>
                    </a:cubicBezTo>
                    <a:cubicBezTo>
                      <a:pt x="2" y="1"/>
                      <a:pt x="3" y="2"/>
                      <a:pt x="3" y="2"/>
                    </a:cubicBezTo>
                    <a:lnTo>
                      <a:pt x="4" y="2"/>
                    </a:ln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17" name="Freeform 1879"/>
              <p:cNvSpPr>
                <a:spLocks/>
              </p:cNvSpPr>
              <p:nvPr/>
            </p:nvSpPr>
            <p:spPr bwMode="auto">
              <a:xfrm>
                <a:off x="1273" y="2795"/>
                <a:ext cx="26" cy="38"/>
              </a:xfrm>
              <a:custGeom>
                <a:avLst/>
                <a:gdLst>
                  <a:gd name="T0" fmla="*/ 5 w 11"/>
                  <a:gd name="T1" fmla="*/ 3 h 16"/>
                  <a:gd name="T2" fmla="*/ 5 w 11"/>
                  <a:gd name="T3" fmla="*/ 4 h 16"/>
                  <a:gd name="T4" fmla="*/ 4 w 11"/>
                  <a:gd name="T5" fmla="*/ 4 h 16"/>
                  <a:gd name="T6" fmla="*/ 4 w 11"/>
                  <a:gd name="T7" fmla="*/ 5 h 16"/>
                  <a:gd name="T8" fmla="*/ 4 w 11"/>
                  <a:gd name="T9" fmla="*/ 5 h 16"/>
                  <a:gd name="T10" fmla="*/ 5 w 11"/>
                  <a:gd name="T11" fmla="*/ 7 h 16"/>
                  <a:gd name="T12" fmla="*/ 6 w 11"/>
                  <a:gd name="T13" fmla="*/ 7 h 16"/>
                  <a:gd name="T14" fmla="*/ 4 w 11"/>
                  <a:gd name="T15" fmla="*/ 8 h 16"/>
                  <a:gd name="T16" fmla="*/ 7 w 11"/>
                  <a:gd name="T17" fmla="*/ 8 h 16"/>
                  <a:gd name="T18" fmla="*/ 6 w 11"/>
                  <a:gd name="T19" fmla="*/ 10 h 16"/>
                  <a:gd name="T20" fmla="*/ 6 w 11"/>
                  <a:gd name="T21" fmla="*/ 10 h 16"/>
                  <a:gd name="T22" fmla="*/ 6 w 11"/>
                  <a:gd name="T23" fmla="*/ 11 h 16"/>
                  <a:gd name="T24" fmla="*/ 4 w 11"/>
                  <a:gd name="T25" fmla="*/ 11 h 16"/>
                  <a:gd name="T26" fmla="*/ 4 w 11"/>
                  <a:gd name="T27" fmla="*/ 12 h 16"/>
                  <a:gd name="T28" fmla="*/ 3 w 11"/>
                  <a:gd name="T29" fmla="*/ 12 h 16"/>
                  <a:gd name="T30" fmla="*/ 4 w 11"/>
                  <a:gd name="T31" fmla="*/ 13 h 16"/>
                  <a:gd name="T32" fmla="*/ 7 w 11"/>
                  <a:gd name="T33" fmla="*/ 11 h 16"/>
                  <a:gd name="T34" fmla="*/ 7 w 11"/>
                  <a:gd name="T35" fmla="*/ 11 h 16"/>
                  <a:gd name="T36" fmla="*/ 5 w 11"/>
                  <a:gd name="T37" fmla="*/ 11 h 16"/>
                  <a:gd name="T38" fmla="*/ 4 w 11"/>
                  <a:gd name="T39" fmla="*/ 10 h 16"/>
                  <a:gd name="T40" fmla="*/ 4 w 11"/>
                  <a:gd name="T41" fmla="*/ 13 h 16"/>
                  <a:gd name="T42" fmla="*/ 3 w 11"/>
                  <a:gd name="T43" fmla="*/ 13 h 16"/>
                  <a:gd name="T44" fmla="*/ 4 w 11"/>
                  <a:gd name="T45" fmla="*/ 11 h 16"/>
                  <a:gd name="T46" fmla="*/ 3 w 11"/>
                  <a:gd name="T47" fmla="*/ 11 h 16"/>
                  <a:gd name="T48" fmla="*/ 2 w 11"/>
                  <a:gd name="T49" fmla="*/ 9 h 16"/>
                  <a:gd name="T50" fmla="*/ 1 w 11"/>
                  <a:gd name="T51" fmla="*/ 12 h 16"/>
                  <a:gd name="T52" fmla="*/ 0 w 11"/>
                  <a:gd name="T53" fmla="*/ 12 h 16"/>
                  <a:gd name="T54" fmla="*/ 0 w 11"/>
                  <a:gd name="T55" fmla="*/ 15 h 16"/>
                  <a:gd name="T56" fmla="*/ 5 w 11"/>
                  <a:gd name="T57" fmla="*/ 15 h 16"/>
                  <a:gd name="T58" fmla="*/ 6 w 11"/>
                  <a:gd name="T59" fmla="*/ 13 h 16"/>
                  <a:gd name="T60" fmla="*/ 6 w 11"/>
                  <a:gd name="T61" fmla="*/ 15 h 16"/>
                  <a:gd name="T62" fmla="*/ 6 w 11"/>
                  <a:gd name="T63" fmla="*/ 13 h 16"/>
                  <a:gd name="T64" fmla="*/ 8 w 11"/>
                  <a:gd name="T65" fmla="*/ 13 h 16"/>
                  <a:gd name="T66" fmla="*/ 6 w 11"/>
                  <a:gd name="T67" fmla="*/ 12 h 16"/>
                  <a:gd name="T68" fmla="*/ 9 w 11"/>
                  <a:gd name="T69" fmla="*/ 12 h 16"/>
                  <a:gd name="T70" fmla="*/ 8 w 11"/>
                  <a:gd name="T71" fmla="*/ 5 h 16"/>
                  <a:gd name="T72" fmla="*/ 7 w 11"/>
                  <a:gd name="T73" fmla="*/ 5 h 16"/>
                  <a:gd name="T74" fmla="*/ 7 w 11"/>
                  <a:gd name="T75" fmla="*/ 2 h 16"/>
                  <a:gd name="T76" fmla="*/ 6 w 11"/>
                  <a:gd name="T77" fmla="*/ 2 h 16"/>
                  <a:gd name="T78" fmla="*/ 9 w 11"/>
                  <a:gd name="T79" fmla="*/ 2 h 16"/>
                  <a:gd name="T80" fmla="*/ 9 w 11"/>
                  <a:gd name="T81" fmla="*/ 1 h 16"/>
                  <a:gd name="T82" fmla="*/ 8 w 11"/>
                  <a:gd name="T83" fmla="*/ 2 h 16"/>
                  <a:gd name="T84" fmla="*/ 9 w 11"/>
                  <a:gd name="T85" fmla="*/ 1 h 16"/>
                  <a:gd name="T86" fmla="*/ 5 w 11"/>
                  <a:gd name="T87" fmla="*/ 1 h 16"/>
                  <a:gd name="T88" fmla="*/ 3 w 11"/>
                  <a:gd name="T89" fmla="*/ 3 h 16"/>
                  <a:gd name="T90" fmla="*/ 5 w 11"/>
                  <a:gd name="T91" fmla="*/ 3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11" h="16">
                    <a:moveTo>
                      <a:pt x="5" y="3"/>
                    </a:moveTo>
                    <a:cubicBezTo>
                      <a:pt x="5" y="4"/>
                      <a:pt x="6" y="4"/>
                      <a:pt x="5" y="4"/>
                    </a:cubicBezTo>
                    <a:cubicBezTo>
                      <a:pt x="5" y="4"/>
                      <a:pt x="4" y="4"/>
                      <a:pt x="4" y="4"/>
                    </a:cubicBezTo>
                    <a:cubicBezTo>
                      <a:pt x="3" y="4"/>
                      <a:pt x="5" y="4"/>
                      <a:pt x="4" y="5"/>
                    </a:cubicBezTo>
                    <a:cubicBezTo>
                      <a:pt x="4" y="5"/>
                      <a:pt x="4" y="4"/>
                      <a:pt x="4" y="5"/>
                    </a:cubicBezTo>
                    <a:cubicBezTo>
                      <a:pt x="4" y="6"/>
                      <a:pt x="6" y="5"/>
                      <a:pt x="5" y="7"/>
                    </a:cubicBezTo>
                    <a:cubicBezTo>
                      <a:pt x="5" y="7"/>
                      <a:pt x="5" y="7"/>
                      <a:pt x="6" y="7"/>
                    </a:cubicBezTo>
                    <a:cubicBezTo>
                      <a:pt x="5" y="8"/>
                      <a:pt x="5" y="7"/>
                      <a:pt x="4" y="8"/>
                    </a:cubicBezTo>
                    <a:cubicBezTo>
                      <a:pt x="4" y="8"/>
                      <a:pt x="6" y="8"/>
                      <a:pt x="7" y="8"/>
                    </a:cubicBezTo>
                    <a:cubicBezTo>
                      <a:pt x="5" y="9"/>
                      <a:pt x="7" y="9"/>
                      <a:pt x="6" y="10"/>
                    </a:cubicBezTo>
                    <a:cubicBezTo>
                      <a:pt x="6" y="10"/>
                      <a:pt x="5" y="10"/>
                      <a:pt x="6" y="10"/>
                    </a:cubicBezTo>
                    <a:cubicBezTo>
                      <a:pt x="4" y="10"/>
                      <a:pt x="6" y="10"/>
                      <a:pt x="6" y="11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11"/>
                      <a:pt x="5" y="12"/>
                      <a:pt x="4" y="12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4" y="13"/>
                      <a:pt x="4" y="13"/>
                      <a:pt x="4" y="13"/>
                    </a:cubicBezTo>
                    <a:cubicBezTo>
                      <a:pt x="5" y="12"/>
                      <a:pt x="0" y="16"/>
                      <a:pt x="7" y="11"/>
                    </a:cubicBezTo>
                    <a:cubicBezTo>
                      <a:pt x="7" y="11"/>
                      <a:pt x="7" y="11"/>
                      <a:pt x="7" y="11"/>
                    </a:cubicBezTo>
                    <a:cubicBezTo>
                      <a:pt x="6" y="11"/>
                      <a:pt x="5" y="11"/>
                      <a:pt x="5" y="11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3" y="11"/>
                      <a:pt x="6" y="11"/>
                      <a:pt x="4" y="13"/>
                    </a:cubicBezTo>
                    <a:cubicBezTo>
                      <a:pt x="5" y="10"/>
                      <a:pt x="4" y="14"/>
                      <a:pt x="3" y="13"/>
                    </a:cubicBezTo>
                    <a:cubicBezTo>
                      <a:pt x="3" y="11"/>
                      <a:pt x="4" y="12"/>
                      <a:pt x="4" y="11"/>
                    </a:cubicBezTo>
                    <a:cubicBezTo>
                      <a:pt x="3" y="12"/>
                      <a:pt x="3" y="11"/>
                      <a:pt x="3" y="11"/>
                    </a:cubicBezTo>
                    <a:cubicBezTo>
                      <a:pt x="3" y="10"/>
                      <a:pt x="2" y="11"/>
                      <a:pt x="2" y="9"/>
                    </a:cubicBezTo>
                    <a:cubicBezTo>
                      <a:pt x="1" y="12"/>
                      <a:pt x="1" y="12"/>
                      <a:pt x="1" y="12"/>
                    </a:cubicBezTo>
                    <a:cubicBezTo>
                      <a:pt x="1" y="11"/>
                      <a:pt x="0" y="12"/>
                      <a:pt x="0" y="12"/>
                    </a:cubicBezTo>
                    <a:cubicBezTo>
                      <a:pt x="1" y="12"/>
                      <a:pt x="0" y="14"/>
                      <a:pt x="0" y="15"/>
                    </a:cubicBezTo>
                    <a:cubicBezTo>
                      <a:pt x="2" y="14"/>
                      <a:pt x="3" y="14"/>
                      <a:pt x="5" y="15"/>
                    </a:cubicBezTo>
                    <a:cubicBezTo>
                      <a:pt x="5" y="13"/>
                      <a:pt x="6" y="15"/>
                      <a:pt x="6" y="13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11" y="10"/>
                      <a:pt x="5" y="15"/>
                      <a:pt x="6" y="13"/>
                    </a:cubicBezTo>
                    <a:cubicBezTo>
                      <a:pt x="6" y="13"/>
                      <a:pt x="7" y="13"/>
                      <a:pt x="8" y="13"/>
                    </a:cubicBezTo>
                    <a:cubicBezTo>
                      <a:pt x="8" y="12"/>
                      <a:pt x="7" y="13"/>
                      <a:pt x="6" y="12"/>
                    </a:cubicBezTo>
                    <a:cubicBezTo>
                      <a:pt x="9" y="12"/>
                      <a:pt x="9" y="12"/>
                      <a:pt x="9" y="12"/>
                    </a:cubicBezTo>
                    <a:cubicBezTo>
                      <a:pt x="8" y="10"/>
                      <a:pt x="7" y="7"/>
                      <a:pt x="8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8" y="4"/>
                      <a:pt x="4" y="3"/>
                      <a:pt x="7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2"/>
                      <a:pt x="8" y="2"/>
                      <a:pt x="9" y="2"/>
                    </a:cubicBezTo>
                    <a:cubicBezTo>
                      <a:pt x="8" y="2"/>
                      <a:pt x="9" y="2"/>
                      <a:pt x="9" y="1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7" y="1"/>
                      <a:pt x="8" y="1"/>
                      <a:pt x="9" y="1"/>
                    </a:cubicBezTo>
                    <a:cubicBezTo>
                      <a:pt x="7" y="0"/>
                      <a:pt x="6" y="1"/>
                      <a:pt x="5" y="1"/>
                    </a:cubicBezTo>
                    <a:cubicBezTo>
                      <a:pt x="7" y="3"/>
                      <a:pt x="2" y="2"/>
                      <a:pt x="3" y="3"/>
                    </a:cubicBezTo>
                    <a:cubicBezTo>
                      <a:pt x="4" y="4"/>
                      <a:pt x="4" y="3"/>
                      <a:pt x="5" y="3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18" name="Freeform 1880"/>
              <p:cNvSpPr>
                <a:spLocks/>
              </p:cNvSpPr>
              <p:nvPr/>
            </p:nvSpPr>
            <p:spPr bwMode="auto">
              <a:xfrm>
                <a:off x="1294" y="280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19" name="Freeform 1881"/>
              <p:cNvSpPr>
                <a:spLocks/>
              </p:cNvSpPr>
              <p:nvPr/>
            </p:nvSpPr>
            <p:spPr bwMode="auto">
              <a:xfrm>
                <a:off x="1270" y="2823"/>
                <a:ext cx="3" cy="0"/>
              </a:xfrm>
              <a:custGeom>
                <a:avLst/>
                <a:gdLst>
                  <a:gd name="T0" fmla="*/ 1 w 1"/>
                  <a:gd name="T1" fmla="*/ 1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20" name="Rectangle 1882"/>
              <p:cNvSpPr>
                <a:spLocks noChangeArrowheads="1"/>
              </p:cNvSpPr>
              <p:nvPr/>
            </p:nvSpPr>
            <p:spPr bwMode="auto">
              <a:xfrm>
                <a:off x="1294" y="2797"/>
                <a:ext cx="1" cy="1"/>
              </a:xfrm>
              <a:prstGeom prst="rect">
                <a:avLst/>
              </a:pr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21" name="Freeform 1883"/>
              <p:cNvSpPr>
                <a:spLocks/>
              </p:cNvSpPr>
              <p:nvPr/>
            </p:nvSpPr>
            <p:spPr bwMode="auto">
              <a:xfrm>
                <a:off x="1285" y="2795"/>
                <a:ext cx="2" cy="0"/>
              </a:xfrm>
              <a:custGeom>
                <a:avLst/>
                <a:gdLst>
                  <a:gd name="T0" fmla="*/ 0 w 2"/>
                  <a:gd name="T1" fmla="*/ 0 w 2"/>
                  <a:gd name="T2" fmla="*/ 2 w 2"/>
                  <a:gd name="T3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22" name="Freeform 1884"/>
              <p:cNvSpPr>
                <a:spLocks/>
              </p:cNvSpPr>
              <p:nvPr/>
            </p:nvSpPr>
            <p:spPr bwMode="auto">
              <a:xfrm>
                <a:off x="1270" y="2823"/>
                <a:ext cx="3" cy="0"/>
              </a:xfrm>
              <a:custGeom>
                <a:avLst/>
                <a:gdLst>
                  <a:gd name="T0" fmla="*/ 3 w 3"/>
                  <a:gd name="T1" fmla="*/ 0 w 3"/>
                  <a:gd name="T2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lnTo>
                      <a:pt x="0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23" name="Freeform 1885"/>
              <p:cNvSpPr>
                <a:spLocks/>
              </p:cNvSpPr>
              <p:nvPr/>
            </p:nvSpPr>
            <p:spPr bwMode="auto">
              <a:xfrm>
                <a:off x="1273" y="280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24" name="Freeform 1886"/>
              <p:cNvSpPr>
                <a:spLocks/>
              </p:cNvSpPr>
              <p:nvPr/>
            </p:nvSpPr>
            <p:spPr bwMode="auto">
              <a:xfrm>
                <a:off x="1256" y="2747"/>
                <a:ext cx="24" cy="84"/>
              </a:xfrm>
              <a:custGeom>
                <a:avLst/>
                <a:gdLst>
                  <a:gd name="T0" fmla="*/ 6 w 10"/>
                  <a:gd name="T1" fmla="*/ 2 h 35"/>
                  <a:gd name="T2" fmla="*/ 4 w 10"/>
                  <a:gd name="T3" fmla="*/ 1 h 35"/>
                  <a:gd name="T4" fmla="*/ 2 w 10"/>
                  <a:gd name="T5" fmla="*/ 2 h 35"/>
                  <a:gd name="T6" fmla="*/ 3 w 10"/>
                  <a:gd name="T7" fmla="*/ 4 h 35"/>
                  <a:gd name="T8" fmla="*/ 3 w 10"/>
                  <a:gd name="T9" fmla="*/ 8 h 35"/>
                  <a:gd name="T10" fmla="*/ 2 w 10"/>
                  <a:gd name="T11" fmla="*/ 10 h 35"/>
                  <a:gd name="T12" fmla="*/ 4 w 10"/>
                  <a:gd name="T13" fmla="*/ 14 h 35"/>
                  <a:gd name="T14" fmla="*/ 3 w 10"/>
                  <a:gd name="T15" fmla="*/ 15 h 35"/>
                  <a:gd name="T16" fmla="*/ 2 w 10"/>
                  <a:gd name="T17" fmla="*/ 16 h 35"/>
                  <a:gd name="T18" fmla="*/ 5 w 10"/>
                  <a:gd name="T19" fmla="*/ 17 h 35"/>
                  <a:gd name="T20" fmla="*/ 5 w 10"/>
                  <a:gd name="T21" fmla="*/ 19 h 35"/>
                  <a:gd name="T22" fmla="*/ 4 w 10"/>
                  <a:gd name="T23" fmla="*/ 20 h 35"/>
                  <a:gd name="T24" fmla="*/ 4 w 10"/>
                  <a:gd name="T25" fmla="*/ 23 h 35"/>
                  <a:gd name="T26" fmla="*/ 3 w 10"/>
                  <a:gd name="T27" fmla="*/ 25 h 35"/>
                  <a:gd name="T28" fmla="*/ 4 w 10"/>
                  <a:gd name="T29" fmla="*/ 27 h 35"/>
                  <a:gd name="T30" fmla="*/ 5 w 10"/>
                  <a:gd name="T31" fmla="*/ 28 h 35"/>
                  <a:gd name="T32" fmla="*/ 4 w 10"/>
                  <a:gd name="T33" fmla="*/ 29 h 35"/>
                  <a:gd name="T34" fmla="*/ 4 w 10"/>
                  <a:gd name="T35" fmla="*/ 30 h 35"/>
                  <a:gd name="T36" fmla="*/ 3 w 10"/>
                  <a:gd name="T37" fmla="*/ 33 h 35"/>
                  <a:gd name="T38" fmla="*/ 6 w 10"/>
                  <a:gd name="T39" fmla="*/ 29 h 35"/>
                  <a:gd name="T40" fmla="*/ 6 w 10"/>
                  <a:gd name="T41" fmla="*/ 32 h 35"/>
                  <a:gd name="T42" fmla="*/ 4 w 10"/>
                  <a:gd name="T43" fmla="*/ 31 h 35"/>
                  <a:gd name="T44" fmla="*/ 6 w 10"/>
                  <a:gd name="T45" fmla="*/ 31 h 35"/>
                  <a:gd name="T46" fmla="*/ 7 w 10"/>
                  <a:gd name="T47" fmla="*/ 29 h 35"/>
                  <a:gd name="T48" fmla="*/ 6 w 10"/>
                  <a:gd name="T49" fmla="*/ 29 h 35"/>
                  <a:gd name="T50" fmla="*/ 5 w 10"/>
                  <a:gd name="T51" fmla="*/ 27 h 35"/>
                  <a:gd name="T52" fmla="*/ 6 w 10"/>
                  <a:gd name="T53" fmla="*/ 24 h 35"/>
                  <a:gd name="T54" fmla="*/ 7 w 10"/>
                  <a:gd name="T55" fmla="*/ 24 h 35"/>
                  <a:gd name="T56" fmla="*/ 8 w 10"/>
                  <a:gd name="T57" fmla="*/ 24 h 35"/>
                  <a:gd name="T58" fmla="*/ 8 w 10"/>
                  <a:gd name="T59" fmla="*/ 24 h 35"/>
                  <a:gd name="T60" fmla="*/ 4 w 10"/>
                  <a:gd name="T61" fmla="*/ 21 h 35"/>
                  <a:gd name="T62" fmla="*/ 6 w 10"/>
                  <a:gd name="T63" fmla="*/ 19 h 35"/>
                  <a:gd name="T64" fmla="*/ 6 w 10"/>
                  <a:gd name="T65" fmla="*/ 18 h 35"/>
                  <a:gd name="T66" fmla="*/ 7 w 10"/>
                  <a:gd name="T67" fmla="*/ 17 h 35"/>
                  <a:gd name="T68" fmla="*/ 8 w 10"/>
                  <a:gd name="T69" fmla="*/ 16 h 35"/>
                  <a:gd name="T70" fmla="*/ 4 w 10"/>
                  <a:gd name="T71" fmla="*/ 12 h 35"/>
                  <a:gd name="T72" fmla="*/ 6 w 10"/>
                  <a:gd name="T73" fmla="*/ 12 h 35"/>
                  <a:gd name="T74" fmla="*/ 7 w 10"/>
                  <a:gd name="T75" fmla="*/ 10 h 35"/>
                  <a:gd name="T76" fmla="*/ 5 w 10"/>
                  <a:gd name="T77" fmla="*/ 9 h 35"/>
                  <a:gd name="T78" fmla="*/ 5 w 10"/>
                  <a:gd name="T79" fmla="*/ 7 h 35"/>
                  <a:gd name="T80" fmla="*/ 8 w 10"/>
                  <a:gd name="T81" fmla="*/ 4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0" h="35">
                    <a:moveTo>
                      <a:pt x="8" y="4"/>
                    </a:moveTo>
                    <a:cubicBezTo>
                      <a:pt x="7" y="3"/>
                      <a:pt x="7" y="2"/>
                      <a:pt x="6" y="2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6" y="2"/>
                      <a:pt x="5" y="0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5" y="2"/>
                      <a:pt x="3" y="1"/>
                      <a:pt x="2" y="2"/>
                    </a:cubicBezTo>
                    <a:cubicBezTo>
                      <a:pt x="3" y="3"/>
                      <a:pt x="5" y="3"/>
                      <a:pt x="5" y="4"/>
                    </a:cubicBezTo>
                    <a:cubicBezTo>
                      <a:pt x="5" y="4"/>
                      <a:pt x="4" y="4"/>
                      <a:pt x="3" y="4"/>
                    </a:cubicBezTo>
                    <a:cubicBezTo>
                      <a:pt x="3" y="4"/>
                      <a:pt x="5" y="5"/>
                      <a:pt x="5" y="5"/>
                    </a:cubicBezTo>
                    <a:cubicBezTo>
                      <a:pt x="0" y="5"/>
                      <a:pt x="7" y="8"/>
                      <a:pt x="3" y="8"/>
                    </a:cubicBezTo>
                    <a:cubicBezTo>
                      <a:pt x="3" y="8"/>
                      <a:pt x="3" y="9"/>
                      <a:pt x="4" y="10"/>
                    </a:cubicBezTo>
                    <a:cubicBezTo>
                      <a:pt x="3" y="9"/>
                      <a:pt x="4" y="11"/>
                      <a:pt x="2" y="10"/>
                    </a:cubicBezTo>
                    <a:cubicBezTo>
                      <a:pt x="5" y="11"/>
                      <a:pt x="0" y="12"/>
                      <a:pt x="5" y="13"/>
                    </a:cubicBezTo>
                    <a:cubicBezTo>
                      <a:pt x="3" y="14"/>
                      <a:pt x="5" y="13"/>
                      <a:pt x="4" y="14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2" y="14"/>
                      <a:pt x="5" y="14"/>
                      <a:pt x="3" y="15"/>
                    </a:cubicBezTo>
                    <a:cubicBezTo>
                      <a:pt x="2" y="15"/>
                      <a:pt x="4" y="15"/>
                      <a:pt x="5" y="15"/>
                    </a:cubicBezTo>
                    <a:cubicBezTo>
                      <a:pt x="4" y="16"/>
                      <a:pt x="4" y="16"/>
                      <a:pt x="2" y="16"/>
                    </a:cubicBezTo>
                    <a:cubicBezTo>
                      <a:pt x="4" y="17"/>
                      <a:pt x="3" y="17"/>
                      <a:pt x="4" y="18"/>
                    </a:cubicBezTo>
                    <a:cubicBezTo>
                      <a:pt x="4" y="17"/>
                      <a:pt x="5" y="17"/>
                      <a:pt x="5" y="17"/>
                    </a:cubicBezTo>
                    <a:cubicBezTo>
                      <a:pt x="5" y="18"/>
                      <a:pt x="7" y="18"/>
                      <a:pt x="7" y="19"/>
                    </a:cubicBezTo>
                    <a:cubicBezTo>
                      <a:pt x="5" y="20"/>
                      <a:pt x="7" y="18"/>
                      <a:pt x="5" y="19"/>
                    </a:cubicBezTo>
                    <a:cubicBezTo>
                      <a:pt x="4" y="18"/>
                      <a:pt x="4" y="18"/>
                      <a:pt x="3" y="17"/>
                    </a:cubicBezTo>
                    <a:cubicBezTo>
                      <a:pt x="3" y="18"/>
                      <a:pt x="3" y="19"/>
                      <a:pt x="4" y="20"/>
                    </a:cubicBezTo>
                    <a:cubicBezTo>
                      <a:pt x="4" y="21"/>
                      <a:pt x="3" y="20"/>
                      <a:pt x="3" y="20"/>
                    </a:cubicBezTo>
                    <a:cubicBezTo>
                      <a:pt x="2" y="21"/>
                      <a:pt x="5" y="22"/>
                      <a:pt x="4" y="23"/>
                    </a:cubicBezTo>
                    <a:cubicBezTo>
                      <a:pt x="3" y="22"/>
                      <a:pt x="3" y="22"/>
                      <a:pt x="3" y="22"/>
                    </a:cubicBezTo>
                    <a:cubicBezTo>
                      <a:pt x="4" y="23"/>
                      <a:pt x="2" y="24"/>
                      <a:pt x="3" y="25"/>
                    </a:cubicBezTo>
                    <a:cubicBezTo>
                      <a:pt x="4" y="25"/>
                      <a:pt x="4" y="25"/>
                      <a:pt x="5" y="25"/>
                    </a:cubicBezTo>
                    <a:cubicBezTo>
                      <a:pt x="2" y="25"/>
                      <a:pt x="6" y="26"/>
                      <a:pt x="4" y="27"/>
                    </a:cubicBezTo>
                    <a:cubicBezTo>
                      <a:pt x="6" y="27"/>
                      <a:pt x="7" y="28"/>
                      <a:pt x="7" y="28"/>
                    </a:cubicBezTo>
                    <a:cubicBezTo>
                      <a:pt x="7" y="28"/>
                      <a:pt x="6" y="28"/>
                      <a:pt x="5" y="28"/>
                    </a:cubicBezTo>
                    <a:cubicBezTo>
                      <a:pt x="6" y="28"/>
                      <a:pt x="3" y="28"/>
                      <a:pt x="2" y="27"/>
                    </a:cubicBezTo>
                    <a:cubicBezTo>
                      <a:pt x="3" y="27"/>
                      <a:pt x="2" y="28"/>
                      <a:pt x="4" y="29"/>
                    </a:cubicBezTo>
                    <a:cubicBezTo>
                      <a:pt x="2" y="29"/>
                      <a:pt x="2" y="29"/>
                      <a:pt x="2" y="29"/>
                    </a:cubicBezTo>
                    <a:cubicBezTo>
                      <a:pt x="2" y="30"/>
                      <a:pt x="6" y="29"/>
                      <a:pt x="4" y="30"/>
                    </a:cubicBezTo>
                    <a:cubicBezTo>
                      <a:pt x="3" y="30"/>
                      <a:pt x="3" y="30"/>
                      <a:pt x="3" y="30"/>
                    </a:cubicBezTo>
                    <a:cubicBezTo>
                      <a:pt x="3" y="31"/>
                      <a:pt x="3" y="32"/>
                      <a:pt x="3" y="33"/>
                    </a:cubicBezTo>
                    <a:cubicBezTo>
                      <a:pt x="6" y="35"/>
                      <a:pt x="5" y="33"/>
                      <a:pt x="6" y="33"/>
                    </a:cubicBezTo>
                    <a:cubicBezTo>
                      <a:pt x="6" y="32"/>
                      <a:pt x="6" y="30"/>
                      <a:pt x="6" y="29"/>
                    </a:cubicBezTo>
                    <a:cubicBezTo>
                      <a:pt x="5" y="30"/>
                      <a:pt x="4" y="31"/>
                      <a:pt x="4" y="33"/>
                    </a:cubicBezTo>
                    <a:cubicBezTo>
                      <a:pt x="6" y="32"/>
                      <a:pt x="6" y="32"/>
                      <a:pt x="6" y="32"/>
                    </a:cubicBezTo>
                    <a:cubicBezTo>
                      <a:pt x="5" y="32"/>
                      <a:pt x="4" y="32"/>
                      <a:pt x="3" y="32"/>
                    </a:cubicBezTo>
                    <a:cubicBezTo>
                      <a:pt x="2" y="32"/>
                      <a:pt x="5" y="32"/>
                      <a:pt x="4" y="31"/>
                    </a:cubicBezTo>
                    <a:cubicBezTo>
                      <a:pt x="5" y="31"/>
                      <a:pt x="6" y="31"/>
                      <a:pt x="7" y="31"/>
                    </a:cubicBezTo>
                    <a:cubicBezTo>
                      <a:pt x="6" y="31"/>
                      <a:pt x="6" y="31"/>
                      <a:pt x="6" y="31"/>
                    </a:cubicBezTo>
                    <a:cubicBezTo>
                      <a:pt x="7" y="31"/>
                      <a:pt x="7" y="31"/>
                      <a:pt x="8" y="31"/>
                    </a:cubicBezTo>
                    <a:cubicBezTo>
                      <a:pt x="5" y="30"/>
                      <a:pt x="8" y="30"/>
                      <a:pt x="7" y="29"/>
                    </a:cubicBezTo>
                    <a:cubicBezTo>
                      <a:pt x="7" y="29"/>
                      <a:pt x="7" y="29"/>
                      <a:pt x="7" y="29"/>
                    </a:cubicBezTo>
                    <a:cubicBezTo>
                      <a:pt x="6" y="29"/>
                      <a:pt x="6" y="29"/>
                      <a:pt x="6" y="29"/>
                    </a:cubicBezTo>
                    <a:cubicBezTo>
                      <a:pt x="7" y="28"/>
                      <a:pt x="7" y="28"/>
                      <a:pt x="8" y="28"/>
                    </a:cubicBezTo>
                    <a:cubicBezTo>
                      <a:pt x="7" y="27"/>
                      <a:pt x="5" y="27"/>
                      <a:pt x="5" y="27"/>
                    </a:cubicBezTo>
                    <a:cubicBezTo>
                      <a:pt x="7" y="27"/>
                      <a:pt x="6" y="26"/>
                      <a:pt x="8" y="26"/>
                    </a:cubicBezTo>
                    <a:cubicBezTo>
                      <a:pt x="6" y="26"/>
                      <a:pt x="7" y="25"/>
                      <a:pt x="6" y="24"/>
                    </a:cubicBezTo>
                    <a:cubicBezTo>
                      <a:pt x="6" y="24"/>
                      <a:pt x="6" y="24"/>
                      <a:pt x="7" y="24"/>
                    </a:cubicBezTo>
                    <a:cubicBezTo>
                      <a:pt x="7" y="24"/>
                      <a:pt x="7" y="24"/>
                      <a:pt x="7" y="24"/>
                    </a:cubicBezTo>
                    <a:cubicBezTo>
                      <a:pt x="7" y="24"/>
                      <a:pt x="7" y="24"/>
                      <a:pt x="7" y="24"/>
                    </a:cubicBezTo>
                    <a:cubicBezTo>
                      <a:pt x="8" y="24"/>
                      <a:pt x="8" y="24"/>
                      <a:pt x="8" y="24"/>
                    </a:cubicBezTo>
                    <a:cubicBezTo>
                      <a:pt x="8" y="24"/>
                      <a:pt x="6" y="24"/>
                      <a:pt x="7" y="23"/>
                    </a:cubicBezTo>
                    <a:cubicBezTo>
                      <a:pt x="8" y="23"/>
                      <a:pt x="8" y="23"/>
                      <a:pt x="8" y="24"/>
                    </a:cubicBezTo>
                    <a:cubicBezTo>
                      <a:pt x="8" y="23"/>
                      <a:pt x="5" y="22"/>
                      <a:pt x="7" y="22"/>
                    </a:cubicBezTo>
                    <a:cubicBezTo>
                      <a:pt x="6" y="22"/>
                      <a:pt x="6" y="21"/>
                      <a:pt x="4" y="21"/>
                    </a:cubicBezTo>
                    <a:cubicBezTo>
                      <a:pt x="5" y="21"/>
                      <a:pt x="6" y="21"/>
                      <a:pt x="6" y="20"/>
                    </a:cubicBezTo>
                    <a:cubicBezTo>
                      <a:pt x="4" y="20"/>
                      <a:pt x="7" y="20"/>
                      <a:pt x="6" y="19"/>
                    </a:cubicBezTo>
                    <a:cubicBezTo>
                      <a:pt x="7" y="20"/>
                      <a:pt x="6" y="19"/>
                      <a:pt x="8" y="20"/>
                    </a:cubicBezTo>
                    <a:cubicBezTo>
                      <a:pt x="8" y="19"/>
                      <a:pt x="6" y="19"/>
                      <a:pt x="6" y="18"/>
                    </a:cubicBezTo>
                    <a:cubicBezTo>
                      <a:pt x="8" y="18"/>
                      <a:pt x="8" y="18"/>
                      <a:pt x="8" y="18"/>
                    </a:cubicBezTo>
                    <a:cubicBezTo>
                      <a:pt x="7" y="18"/>
                      <a:pt x="6" y="17"/>
                      <a:pt x="7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7" y="17"/>
                      <a:pt x="7" y="16"/>
                      <a:pt x="8" y="16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8" y="14"/>
                      <a:pt x="6" y="13"/>
                      <a:pt x="4" y="12"/>
                    </a:cubicBezTo>
                    <a:cubicBezTo>
                      <a:pt x="4" y="12"/>
                      <a:pt x="5" y="11"/>
                      <a:pt x="5" y="12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6" y="12"/>
                      <a:pt x="8" y="11"/>
                      <a:pt x="6" y="11"/>
                    </a:cubicBezTo>
                    <a:cubicBezTo>
                      <a:pt x="5" y="10"/>
                      <a:pt x="7" y="11"/>
                      <a:pt x="7" y="10"/>
                    </a:cubicBezTo>
                    <a:cubicBezTo>
                      <a:pt x="5" y="9"/>
                      <a:pt x="10" y="8"/>
                      <a:pt x="6" y="7"/>
                    </a:cubicBezTo>
                    <a:cubicBezTo>
                      <a:pt x="6" y="7"/>
                      <a:pt x="5" y="8"/>
                      <a:pt x="5" y="9"/>
                    </a:cubicBezTo>
                    <a:cubicBezTo>
                      <a:pt x="5" y="8"/>
                      <a:pt x="4" y="9"/>
                      <a:pt x="4" y="8"/>
                    </a:cubicBezTo>
                    <a:cubicBezTo>
                      <a:pt x="4" y="8"/>
                      <a:pt x="5" y="7"/>
                      <a:pt x="5" y="7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10" y="6"/>
                      <a:pt x="4" y="4"/>
                      <a:pt x="8" y="4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25" name="Freeform 1887"/>
              <p:cNvSpPr>
                <a:spLocks/>
              </p:cNvSpPr>
              <p:nvPr/>
            </p:nvSpPr>
            <p:spPr bwMode="auto">
              <a:xfrm>
                <a:off x="1270" y="2776"/>
                <a:ext cx="5" cy="2"/>
              </a:xfrm>
              <a:custGeom>
                <a:avLst/>
                <a:gdLst>
                  <a:gd name="T0" fmla="*/ 0 w 2"/>
                  <a:gd name="T1" fmla="*/ 1 h 1"/>
                  <a:gd name="T2" fmla="*/ 2 w 2"/>
                  <a:gd name="T3" fmla="*/ 0 h 1"/>
                  <a:gd name="T4" fmla="*/ 1 w 2"/>
                  <a:gd name="T5" fmla="*/ 0 h 1"/>
                  <a:gd name="T6" fmla="*/ 0 w 2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0" y="1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0" y="1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26" name="Freeform 1888"/>
              <p:cNvSpPr>
                <a:spLocks/>
              </p:cNvSpPr>
              <p:nvPr/>
            </p:nvSpPr>
            <p:spPr bwMode="auto">
              <a:xfrm>
                <a:off x="1270" y="2776"/>
                <a:ext cx="3" cy="0"/>
              </a:xfrm>
              <a:custGeom>
                <a:avLst/>
                <a:gdLst>
                  <a:gd name="T0" fmla="*/ 1 w 1"/>
                  <a:gd name="T1" fmla="*/ 0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27" name="Freeform 1889"/>
              <p:cNvSpPr>
                <a:spLocks/>
              </p:cNvSpPr>
              <p:nvPr/>
            </p:nvSpPr>
            <p:spPr bwMode="auto">
              <a:xfrm>
                <a:off x="1273" y="2750"/>
                <a:ext cx="2" cy="2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1"/>
                      <a:pt x="1" y="1"/>
                      <a:pt x="1" y="0"/>
                    </a:cubicBezTo>
                    <a:cubicBezTo>
                      <a:pt x="0" y="0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28" name="Rectangle 1890"/>
              <p:cNvSpPr>
                <a:spLocks noChangeArrowheads="1"/>
              </p:cNvSpPr>
              <p:nvPr/>
            </p:nvSpPr>
            <p:spPr bwMode="auto">
              <a:xfrm>
                <a:off x="1273" y="2750"/>
                <a:ext cx="1" cy="1"/>
              </a:xfrm>
              <a:prstGeom prst="rect">
                <a:avLst/>
              </a:pr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29" name="Freeform 1891"/>
              <p:cNvSpPr>
                <a:spLocks/>
              </p:cNvSpPr>
              <p:nvPr/>
            </p:nvSpPr>
            <p:spPr bwMode="auto">
              <a:xfrm>
                <a:off x="1261" y="2704"/>
                <a:ext cx="19" cy="46"/>
              </a:xfrm>
              <a:custGeom>
                <a:avLst/>
                <a:gdLst>
                  <a:gd name="T0" fmla="*/ 7 w 8"/>
                  <a:gd name="T1" fmla="*/ 4 h 19"/>
                  <a:gd name="T2" fmla="*/ 6 w 8"/>
                  <a:gd name="T3" fmla="*/ 3 h 19"/>
                  <a:gd name="T4" fmla="*/ 7 w 8"/>
                  <a:gd name="T5" fmla="*/ 2 h 19"/>
                  <a:gd name="T6" fmla="*/ 5 w 8"/>
                  <a:gd name="T7" fmla="*/ 0 h 19"/>
                  <a:gd name="T8" fmla="*/ 4 w 8"/>
                  <a:gd name="T9" fmla="*/ 9 h 19"/>
                  <a:gd name="T10" fmla="*/ 3 w 8"/>
                  <a:gd name="T11" fmla="*/ 9 h 19"/>
                  <a:gd name="T12" fmla="*/ 4 w 8"/>
                  <a:gd name="T13" fmla="*/ 12 h 19"/>
                  <a:gd name="T14" fmla="*/ 2 w 8"/>
                  <a:gd name="T15" fmla="*/ 11 h 19"/>
                  <a:gd name="T16" fmla="*/ 2 w 8"/>
                  <a:gd name="T17" fmla="*/ 14 h 19"/>
                  <a:gd name="T18" fmla="*/ 3 w 8"/>
                  <a:gd name="T19" fmla="*/ 14 h 19"/>
                  <a:gd name="T20" fmla="*/ 3 w 8"/>
                  <a:gd name="T21" fmla="*/ 14 h 19"/>
                  <a:gd name="T22" fmla="*/ 3 w 8"/>
                  <a:gd name="T23" fmla="*/ 14 h 19"/>
                  <a:gd name="T24" fmla="*/ 3 w 8"/>
                  <a:gd name="T25" fmla="*/ 15 h 19"/>
                  <a:gd name="T26" fmla="*/ 3 w 8"/>
                  <a:gd name="T27" fmla="*/ 15 h 19"/>
                  <a:gd name="T28" fmla="*/ 3 w 8"/>
                  <a:gd name="T29" fmla="*/ 16 h 19"/>
                  <a:gd name="T30" fmla="*/ 2 w 8"/>
                  <a:gd name="T31" fmla="*/ 16 h 19"/>
                  <a:gd name="T32" fmla="*/ 3 w 8"/>
                  <a:gd name="T33" fmla="*/ 19 h 19"/>
                  <a:gd name="T34" fmla="*/ 4 w 8"/>
                  <a:gd name="T35" fmla="*/ 19 h 19"/>
                  <a:gd name="T36" fmla="*/ 4 w 8"/>
                  <a:gd name="T37" fmla="*/ 17 h 19"/>
                  <a:gd name="T38" fmla="*/ 4 w 8"/>
                  <a:gd name="T39" fmla="*/ 17 h 19"/>
                  <a:gd name="T40" fmla="*/ 3 w 8"/>
                  <a:gd name="T41" fmla="*/ 16 h 19"/>
                  <a:gd name="T42" fmla="*/ 5 w 8"/>
                  <a:gd name="T43" fmla="*/ 17 h 19"/>
                  <a:gd name="T44" fmla="*/ 7 w 8"/>
                  <a:gd name="T45" fmla="*/ 15 h 19"/>
                  <a:gd name="T46" fmla="*/ 7 w 8"/>
                  <a:gd name="T47" fmla="*/ 15 h 19"/>
                  <a:gd name="T48" fmla="*/ 6 w 8"/>
                  <a:gd name="T49" fmla="*/ 14 h 19"/>
                  <a:gd name="T50" fmla="*/ 5 w 8"/>
                  <a:gd name="T51" fmla="*/ 15 h 19"/>
                  <a:gd name="T52" fmla="*/ 3 w 8"/>
                  <a:gd name="T53" fmla="*/ 14 h 19"/>
                  <a:gd name="T54" fmla="*/ 4 w 8"/>
                  <a:gd name="T55" fmla="*/ 13 h 19"/>
                  <a:gd name="T56" fmla="*/ 5 w 8"/>
                  <a:gd name="T57" fmla="*/ 14 h 19"/>
                  <a:gd name="T58" fmla="*/ 5 w 8"/>
                  <a:gd name="T59" fmla="*/ 13 h 19"/>
                  <a:gd name="T60" fmla="*/ 7 w 8"/>
                  <a:gd name="T61" fmla="*/ 13 h 19"/>
                  <a:gd name="T62" fmla="*/ 5 w 8"/>
                  <a:gd name="T63" fmla="*/ 12 h 19"/>
                  <a:gd name="T64" fmla="*/ 6 w 8"/>
                  <a:gd name="T65" fmla="*/ 9 h 19"/>
                  <a:gd name="T66" fmla="*/ 7 w 8"/>
                  <a:gd name="T67" fmla="*/ 10 h 19"/>
                  <a:gd name="T68" fmla="*/ 5 w 8"/>
                  <a:gd name="T69" fmla="*/ 9 h 19"/>
                  <a:gd name="T70" fmla="*/ 7 w 8"/>
                  <a:gd name="T71" fmla="*/ 7 h 19"/>
                  <a:gd name="T72" fmla="*/ 6 w 8"/>
                  <a:gd name="T73" fmla="*/ 7 h 19"/>
                  <a:gd name="T74" fmla="*/ 7 w 8"/>
                  <a:gd name="T75" fmla="*/ 5 h 19"/>
                  <a:gd name="T76" fmla="*/ 7 w 8"/>
                  <a:gd name="T77" fmla="*/ 5 h 19"/>
                  <a:gd name="T78" fmla="*/ 5 w 8"/>
                  <a:gd name="T79" fmla="*/ 3 h 19"/>
                  <a:gd name="T80" fmla="*/ 7 w 8"/>
                  <a:gd name="T81" fmla="*/ 4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8" h="19">
                    <a:moveTo>
                      <a:pt x="7" y="4"/>
                    </a:moveTo>
                    <a:cubicBezTo>
                      <a:pt x="6" y="3"/>
                      <a:pt x="6" y="3"/>
                      <a:pt x="6" y="3"/>
                    </a:cubicBezTo>
                    <a:cubicBezTo>
                      <a:pt x="7" y="3"/>
                      <a:pt x="6" y="2"/>
                      <a:pt x="7" y="2"/>
                    </a:cubicBezTo>
                    <a:cubicBezTo>
                      <a:pt x="6" y="1"/>
                      <a:pt x="8" y="1"/>
                      <a:pt x="5" y="0"/>
                    </a:cubicBezTo>
                    <a:cubicBezTo>
                      <a:pt x="5" y="3"/>
                      <a:pt x="2" y="6"/>
                      <a:pt x="4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5" y="11"/>
                      <a:pt x="0" y="10"/>
                      <a:pt x="4" y="12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1" y="12"/>
                      <a:pt x="5" y="13"/>
                      <a:pt x="2" y="14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4" y="15"/>
                      <a:pt x="4" y="15"/>
                      <a:pt x="3" y="15"/>
                    </a:cubicBezTo>
                    <a:cubicBezTo>
                      <a:pt x="2" y="15"/>
                      <a:pt x="3" y="15"/>
                      <a:pt x="3" y="15"/>
                    </a:cubicBezTo>
                    <a:cubicBezTo>
                      <a:pt x="2" y="15"/>
                      <a:pt x="3" y="16"/>
                      <a:pt x="3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7"/>
                      <a:pt x="0" y="17"/>
                      <a:pt x="3" y="19"/>
                    </a:cubicBezTo>
                    <a:cubicBezTo>
                      <a:pt x="4" y="19"/>
                      <a:pt x="4" y="18"/>
                      <a:pt x="4" y="19"/>
                    </a:cubicBezTo>
                    <a:cubicBezTo>
                      <a:pt x="5" y="18"/>
                      <a:pt x="4" y="18"/>
                      <a:pt x="4" y="17"/>
                    </a:cubicBezTo>
                    <a:cubicBezTo>
                      <a:pt x="4" y="17"/>
                      <a:pt x="4" y="17"/>
                      <a:pt x="4" y="17"/>
                    </a:cubicBezTo>
                    <a:cubicBezTo>
                      <a:pt x="1" y="16"/>
                      <a:pt x="4" y="17"/>
                      <a:pt x="3" y="16"/>
                    </a:cubicBezTo>
                    <a:cubicBezTo>
                      <a:pt x="5" y="16"/>
                      <a:pt x="4" y="16"/>
                      <a:pt x="5" y="17"/>
                    </a:cubicBezTo>
                    <a:cubicBezTo>
                      <a:pt x="8" y="16"/>
                      <a:pt x="4" y="15"/>
                      <a:pt x="7" y="15"/>
                    </a:cubicBezTo>
                    <a:cubicBezTo>
                      <a:pt x="7" y="15"/>
                      <a:pt x="7" y="15"/>
                      <a:pt x="7" y="15"/>
                    </a:cubicBezTo>
                    <a:cubicBezTo>
                      <a:pt x="7" y="15"/>
                      <a:pt x="7" y="15"/>
                      <a:pt x="6" y="14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5" y="14"/>
                      <a:pt x="4" y="14"/>
                      <a:pt x="3" y="14"/>
                    </a:cubicBezTo>
                    <a:cubicBezTo>
                      <a:pt x="5" y="14"/>
                      <a:pt x="3" y="13"/>
                      <a:pt x="4" y="13"/>
                    </a:cubicBezTo>
                    <a:cubicBezTo>
                      <a:pt x="5" y="13"/>
                      <a:pt x="5" y="13"/>
                      <a:pt x="5" y="14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5" y="13"/>
                      <a:pt x="6" y="13"/>
                      <a:pt x="7" y="13"/>
                    </a:cubicBezTo>
                    <a:cubicBezTo>
                      <a:pt x="6" y="12"/>
                      <a:pt x="6" y="13"/>
                      <a:pt x="5" y="12"/>
                    </a:cubicBezTo>
                    <a:cubicBezTo>
                      <a:pt x="6" y="12"/>
                      <a:pt x="6" y="10"/>
                      <a:pt x="6" y="9"/>
                    </a:cubicBezTo>
                    <a:cubicBezTo>
                      <a:pt x="6" y="9"/>
                      <a:pt x="7" y="9"/>
                      <a:pt x="7" y="10"/>
                    </a:cubicBezTo>
                    <a:cubicBezTo>
                      <a:pt x="7" y="10"/>
                      <a:pt x="6" y="9"/>
                      <a:pt x="5" y="9"/>
                    </a:cubicBezTo>
                    <a:cubicBezTo>
                      <a:pt x="5" y="8"/>
                      <a:pt x="6" y="7"/>
                      <a:pt x="7" y="7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4" y="6"/>
                      <a:pt x="7" y="6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6" y="4"/>
                      <a:pt x="4" y="3"/>
                      <a:pt x="5" y="3"/>
                    </a:cubicBezTo>
                    <a:cubicBezTo>
                      <a:pt x="6" y="3"/>
                      <a:pt x="6" y="4"/>
                      <a:pt x="7" y="4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30" name="Freeform 1892"/>
              <p:cNvSpPr>
                <a:spLocks/>
              </p:cNvSpPr>
              <p:nvPr/>
            </p:nvSpPr>
            <p:spPr bwMode="auto">
              <a:xfrm>
                <a:off x="1273" y="2702"/>
                <a:ext cx="7" cy="5"/>
              </a:xfrm>
              <a:custGeom>
                <a:avLst/>
                <a:gdLst>
                  <a:gd name="T0" fmla="*/ 1 w 3"/>
                  <a:gd name="T1" fmla="*/ 1 h 2"/>
                  <a:gd name="T2" fmla="*/ 2 w 3"/>
                  <a:gd name="T3" fmla="*/ 2 h 2"/>
                  <a:gd name="T4" fmla="*/ 1 w 3"/>
                  <a:gd name="T5" fmla="*/ 0 h 2"/>
                  <a:gd name="T6" fmla="*/ 1 w 3"/>
                  <a:gd name="T7" fmla="*/ 1 h 2"/>
                  <a:gd name="T8" fmla="*/ 1 w 3"/>
                  <a:gd name="T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2">
                    <a:moveTo>
                      <a:pt x="1" y="1"/>
                    </a:moveTo>
                    <a:cubicBezTo>
                      <a:pt x="2" y="2"/>
                      <a:pt x="2" y="2"/>
                      <a:pt x="2" y="2"/>
                    </a:cubicBezTo>
                    <a:cubicBezTo>
                      <a:pt x="3" y="2"/>
                      <a:pt x="1" y="1"/>
                      <a:pt x="1" y="0"/>
                    </a:cubicBezTo>
                    <a:cubicBezTo>
                      <a:pt x="1" y="1"/>
                      <a:pt x="0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31" name="Freeform 1893"/>
              <p:cNvSpPr>
                <a:spLocks/>
              </p:cNvSpPr>
              <p:nvPr/>
            </p:nvSpPr>
            <p:spPr bwMode="auto">
              <a:xfrm>
                <a:off x="1273" y="2681"/>
                <a:ext cx="14" cy="23"/>
              </a:xfrm>
              <a:custGeom>
                <a:avLst/>
                <a:gdLst>
                  <a:gd name="T0" fmla="*/ 4 w 6"/>
                  <a:gd name="T1" fmla="*/ 4 h 10"/>
                  <a:gd name="T2" fmla="*/ 3 w 6"/>
                  <a:gd name="T3" fmla="*/ 3 h 10"/>
                  <a:gd name="T4" fmla="*/ 1 w 6"/>
                  <a:gd name="T5" fmla="*/ 7 h 10"/>
                  <a:gd name="T6" fmla="*/ 2 w 6"/>
                  <a:gd name="T7" fmla="*/ 9 h 10"/>
                  <a:gd name="T8" fmla="*/ 1 w 6"/>
                  <a:gd name="T9" fmla="*/ 8 h 10"/>
                  <a:gd name="T10" fmla="*/ 2 w 6"/>
                  <a:gd name="T11" fmla="*/ 10 h 10"/>
                  <a:gd name="T12" fmla="*/ 2 w 6"/>
                  <a:gd name="T13" fmla="*/ 9 h 10"/>
                  <a:gd name="T14" fmla="*/ 2 w 6"/>
                  <a:gd name="T15" fmla="*/ 9 h 10"/>
                  <a:gd name="T16" fmla="*/ 2 w 6"/>
                  <a:gd name="T17" fmla="*/ 9 h 10"/>
                  <a:gd name="T18" fmla="*/ 3 w 6"/>
                  <a:gd name="T19" fmla="*/ 9 h 10"/>
                  <a:gd name="T20" fmla="*/ 2 w 6"/>
                  <a:gd name="T21" fmla="*/ 7 h 10"/>
                  <a:gd name="T22" fmla="*/ 4 w 6"/>
                  <a:gd name="T23" fmla="*/ 8 h 10"/>
                  <a:gd name="T24" fmla="*/ 5 w 6"/>
                  <a:gd name="T25" fmla="*/ 6 h 10"/>
                  <a:gd name="T26" fmla="*/ 4 w 6"/>
                  <a:gd name="T27" fmla="*/ 6 h 10"/>
                  <a:gd name="T28" fmla="*/ 3 w 6"/>
                  <a:gd name="T29" fmla="*/ 6 h 10"/>
                  <a:gd name="T30" fmla="*/ 5 w 6"/>
                  <a:gd name="T31" fmla="*/ 6 h 10"/>
                  <a:gd name="T32" fmla="*/ 5 w 6"/>
                  <a:gd name="T33" fmla="*/ 3 h 10"/>
                  <a:gd name="T34" fmla="*/ 4 w 6"/>
                  <a:gd name="T35" fmla="*/ 1 h 10"/>
                  <a:gd name="T36" fmla="*/ 5 w 6"/>
                  <a:gd name="T37" fmla="*/ 2 h 10"/>
                  <a:gd name="T38" fmla="*/ 6 w 6"/>
                  <a:gd name="T39" fmla="*/ 2 h 10"/>
                  <a:gd name="T40" fmla="*/ 3 w 6"/>
                  <a:gd name="T41" fmla="*/ 0 h 10"/>
                  <a:gd name="T42" fmla="*/ 4 w 6"/>
                  <a:gd name="T43" fmla="*/ 4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6" h="10">
                    <a:moveTo>
                      <a:pt x="4" y="4"/>
                    </a:moveTo>
                    <a:cubicBezTo>
                      <a:pt x="3" y="3"/>
                      <a:pt x="3" y="3"/>
                      <a:pt x="3" y="3"/>
                    </a:cubicBezTo>
                    <a:cubicBezTo>
                      <a:pt x="2" y="5"/>
                      <a:pt x="2" y="7"/>
                      <a:pt x="1" y="7"/>
                    </a:cubicBezTo>
                    <a:cubicBezTo>
                      <a:pt x="0" y="7"/>
                      <a:pt x="2" y="8"/>
                      <a:pt x="2" y="9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2" y="9"/>
                      <a:pt x="0" y="9"/>
                      <a:pt x="2" y="10"/>
                    </a:cubicBezTo>
                    <a:cubicBezTo>
                      <a:pt x="2" y="10"/>
                      <a:pt x="1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5" y="9"/>
                      <a:pt x="1" y="7"/>
                      <a:pt x="2" y="7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7"/>
                      <a:pt x="4" y="7"/>
                      <a:pt x="5" y="6"/>
                    </a:cubicBezTo>
                    <a:cubicBezTo>
                      <a:pt x="5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3" y="6"/>
                    </a:cubicBezTo>
                    <a:cubicBezTo>
                      <a:pt x="2" y="4"/>
                      <a:pt x="4" y="7"/>
                      <a:pt x="5" y="6"/>
                    </a:cubicBezTo>
                    <a:cubicBezTo>
                      <a:pt x="4" y="5"/>
                      <a:pt x="4" y="3"/>
                      <a:pt x="5" y="3"/>
                    </a:cubicBezTo>
                    <a:cubicBezTo>
                      <a:pt x="4" y="3"/>
                      <a:pt x="3" y="2"/>
                      <a:pt x="4" y="1"/>
                    </a:cubicBezTo>
                    <a:cubicBezTo>
                      <a:pt x="4" y="1"/>
                      <a:pt x="5" y="2"/>
                      <a:pt x="5" y="2"/>
                    </a:cubicBezTo>
                    <a:cubicBezTo>
                      <a:pt x="5" y="2"/>
                      <a:pt x="6" y="2"/>
                      <a:pt x="6" y="2"/>
                    </a:cubicBezTo>
                    <a:cubicBezTo>
                      <a:pt x="5" y="2"/>
                      <a:pt x="4" y="1"/>
                      <a:pt x="3" y="0"/>
                    </a:cubicBezTo>
                    <a:cubicBezTo>
                      <a:pt x="2" y="0"/>
                      <a:pt x="4" y="3"/>
                      <a:pt x="4" y="4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32" name="Rectangle 1894"/>
              <p:cNvSpPr>
                <a:spLocks noChangeArrowheads="1"/>
              </p:cNvSpPr>
              <p:nvPr/>
            </p:nvSpPr>
            <p:spPr bwMode="auto">
              <a:xfrm>
                <a:off x="1277" y="2688"/>
                <a:ext cx="3" cy="1"/>
              </a:xfrm>
              <a:prstGeom prst="rect">
                <a:avLst/>
              </a:pr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33" name="Freeform 1895"/>
              <p:cNvSpPr>
                <a:spLocks/>
              </p:cNvSpPr>
              <p:nvPr/>
            </p:nvSpPr>
            <p:spPr bwMode="auto">
              <a:xfrm>
                <a:off x="1299" y="2797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34" name="Freeform 1896"/>
              <p:cNvSpPr>
                <a:spLocks/>
              </p:cNvSpPr>
              <p:nvPr/>
            </p:nvSpPr>
            <p:spPr bwMode="auto">
              <a:xfrm>
                <a:off x="1299" y="2793"/>
                <a:ext cx="0" cy="7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1 h 3"/>
                  <a:gd name="T4" fmla="*/ 2 h 3"/>
                  <a:gd name="T5" fmla="*/ 1 h 3"/>
                  <a:gd name="T6" fmla="*/ 1 h 3"/>
                  <a:gd name="T7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  <a:cxn ang="0">
                    <a:pos x="0" y="T5"/>
                  </a:cxn>
                  <a:cxn ang="0">
                    <a:pos x="0" y="T6"/>
                  </a:cxn>
                  <a:cxn ang="0">
                    <a:pos x="0" y="T7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1"/>
                      <a:pt x="0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35" name="Freeform 1897"/>
              <p:cNvSpPr>
                <a:spLocks/>
              </p:cNvSpPr>
              <p:nvPr/>
            </p:nvSpPr>
            <p:spPr bwMode="auto">
              <a:xfrm>
                <a:off x="1299" y="2795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36" name="Freeform 1898"/>
              <p:cNvSpPr>
                <a:spLocks/>
              </p:cNvSpPr>
              <p:nvPr/>
            </p:nvSpPr>
            <p:spPr bwMode="auto">
              <a:xfrm>
                <a:off x="1299" y="2795"/>
                <a:ext cx="0" cy="2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37" name="Freeform 1899"/>
              <p:cNvSpPr>
                <a:spLocks/>
              </p:cNvSpPr>
              <p:nvPr/>
            </p:nvSpPr>
            <p:spPr bwMode="auto">
              <a:xfrm>
                <a:off x="1299" y="279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38" name="Freeform 1900"/>
              <p:cNvSpPr>
                <a:spLocks/>
              </p:cNvSpPr>
              <p:nvPr/>
            </p:nvSpPr>
            <p:spPr bwMode="auto">
              <a:xfrm>
                <a:off x="1296" y="2793"/>
                <a:ext cx="3" cy="4"/>
              </a:xfrm>
              <a:custGeom>
                <a:avLst/>
                <a:gdLst>
                  <a:gd name="T0" fmla="*/ 0 w 1"/>
                  <a:gd name="T1" fmla="*/ 2 h 2"/>
                  <a:gd name="T2" fmla="*/ 1 w 1"/>
                  <a:gd name="T3" fmla="*/ 2 h 2"/>
                  <a:gd name="T4" fmla="*/ 1 w 1"/>
                  <a:gd name="T5" fmla="*/ 2 h 2"/>
                  <a:gd name="T6" fmla="*/ 1 w 1"/>
                  <a:gd name="T7" fmla="*/ 1 h 2"/>
                  <a:gd name="T8" fmla="*/ 1 w 1"/>
                  <a:gd name="T9" fmla="*/ 1 h 2"/>
                  <a:gd name="T10" fmla="*/ 1 w 1"/>
                  <a:gd name="T11" fmla="*/ 0 h 2"/>
                  <a:gd name="T12" fmla="*/ 0 w 1"/>
                  <a:gd name="T13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cubicBezTo>
                      <a:pt x="0" y="2"/>
                      <a:pt x="0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2"/>
                      <a:pt x="0" y="1"/>
                      <a:pt x="1" y="1"/>
                    </a:cubicBezTo>
                    <a:cubicBezTo>
                      <a:pt x="1" y="1"/>
                      <a:pt x="1" y="2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39" name="Freeform 1901"/>
              <p:cNvSpPr>
                <a:spLocks/>
              </p:cNvSpPr>
              <p:nvPr/>
            </p:nvSpPr>
            <p:spPr bwMode="auto">
              <a:xfrm>
                <a:off x="1299" y="279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40" name="Freeform 1902"/>
              <p:cNvSpPr>
                <a:spLocks/>
              </p:cNvSpPr>
              <p:nvPr/>
            </p:nvSpPr>
            <p:spPr bwMode="auto">
              <a:xfrm>
                <a:off x="1299" y="2795"/>
                <a:ext cx="0" cy="2"/>
              </a:xfrm>
              <a:custGeom>
                <a:avLst/>
                <a:gdLst>
                  <a:gd name="T0" fmla="*/ 2 h 2"/>
                  <a:gd name="T1" fmla="*/ 2 h 2"/>
                  <a:gd name="T2" fmla="*/ 0 h 2"/>
                  <a:gd name="T3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41" name="Freeform 1903"/>
              <p:cNvSpPr>
                <a:spLocks/>
              </p:cNvSpPr>
              <p:nvPr/>
            </p:nvSpPr>
            <p:spPr bwMode="auto">
              <a:xfrm>
                <a:off x="1296" y="2793"/>
                <a:ext cx="0" cy="4"/>
              </a:xfrm>
              <a:custGeom>
                <a:avLst/>
                <a:gdLst>
                  <a:gd name="T0" fmla="*/ 2 h 2"/>
                  <a:gd name="T1" fmla="*/ 1 h 2"/>
                  <a:gd name="T2" fmla="*/ 0 h 2"/>
                  <a:gd name="T3" fmla="*/ 0 h 2"/>
                  <a:gd name="T4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1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42" name="Freeform 1904"/>
              <p:cNvSpPr>
                <a:spLocks/>
              </p:cNvSpPr>
              <p:nvPr/>
            </p:nvSpPr>
            <p:spPr bwMode="auto">
              <a:xfrm>
                <a:off x="1296" y="2790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43" name="Freeform 1905"/>
              <p:cNvSpPr>
                <a:spLocks/>
              </p:cNvSpPr>
              <p:nvPr/>
            </p:nvSpPr>
            <p:spPr bwMode="auto">
              <a:xfrm>
                <a:off x="1294" y="2790"/>
                <a:ext cx="2" cy="5"/>
              </a:xfrm>
              <a:custGeom>
                <a:avLst/>
                <a:gdLst>
                  <a:gd name="T0" fmla="*/ 0 w 1"/>
                  <a:gd name="T1" fmla="*/ 2 h 2"/>
                  <a:gd name="T2" fmla="*/ 1 w 1"/>
                  <a:gd name="T3" fmla="*/ 1 h 2"/>
                  <a:gd name="T4" fmla="*/ 1 w 1"/>
                  <a:gd name="T5" fmla="*/ 2 h 2"/>
                  <a:gd name="T6" fmla="*/ 1 w 1"/>
                  <a:gd name="T7" fmla="*/ 1 h 2"/>
                  <a:gd name="T8" fmla="*/ 1 w 1"/>
                  <a:gd name="T9" fmla="*/ 2 h 2"/>
                  <a:gd name="T10" fmla="*/ 1 w 1"/>
                  <a:gd name="T11" fmla="*/ 2 h 2"/>
                  <a:gd name="T12" fmla="*/ 1 w 1"/>
                  <a:gd name="T13" fmla="*/ 2 h 2"/>
                  <a:gd name="T14" fmla="*/ 1 w 1"/>
                  <a:gd name="T15" fmla="*/ 1 h 2"/>
                  <a:gd name="T16" fmla="*/ 1 w 1"/>
                  <a:gd name="T17" fmla="*/ 1 h 2"/>
                  <a:gd name="T18" fmla="*/ 1 w 1"/>
                  <a:gd name="T19" fmla="*/ 1 h 2"/>
                  <a:gd name="T20" fmla="*/ 1 w 1"/>
                  <a:gd name="T21" fmla="*/ 0 h 2"/>
                  <a:gd name="T22" fmla="*/ 0 w 1"/>
                  <a:gd name="T23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1" y="2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2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0" y="0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44" name="Rectangle 1906"/>
              <p:cNvSpPr>
                <a:spLocks noChangeArrowheads="1"/>
              </p:cNvSpPr>
              <p:nvPr/>
            </p:nvSpPr>
            <p:spPr bwMode="auto">
              <a:xfrm>
                <a:off x="1294" y="2793"/>
                <a:ext cx="1" cy="1"/>
              </a:xfrm>
              <a:prstGeom prst="rect">
                <a:avLst/>
              </a:pr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45" name="Freeform 1907"/>
              <p:cNvSpPr>
                <a:spLocks/>
              </p:cNvSpPr>
              <p:nvPr/>
            </p:nvSpPr>
            <p:spPr bwMode="auto">
              <a:xfrm>
                <a:off x="1294" y="2790"/>
                <a:ext cx="0" cy="5"/>
              </a:xfrm>
              <a:custGeom>
                <a:avLst/>
                <a:gdLst>
                  <a:gd name="T0" fmla="*/ 2 h 2"/>
                  <a:gd name="T1" fmla="*/ 2 h 2"/>
                  <a:gd name="T2" fmla="*/ 2 h 2"/>
                  <a:gd name="T3" fmla="*/ 1 h 2"/>
                  <a:gd name="T4" fmla="*/ 2 h 2"/>
                  <a:gd name="T5" fmla="*/ 0 h 2"/>
                  <a:gd name="T6" fmla="*/ 1 h 2"/>
                  <a:gd name="T7" fmla="*/ 1 h 2"/>
                  <a:gd name="T8" fmla="*/ 1 h 2"/>
                  <a:gd name="T9" fmla="*/ 1 h 2"/>
                  <a:gd name="T10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  <a:cxn ang="0">
                    <a:pos x="0" y="T5"/>
                  </a:cxn>
                  <a:cxn ang="0">
                    <a:pos x="0" y="T6"/>
                  </a:cxn>
                  <a:cxn ang="0">
                    <a:pos x="0" y="T7"/>
                  </a:cxn>
                  <a:cxn ang="0">
                    <a:pos x="0" y="T8"/>
                  </a:cxn>
                  <a:cxn ang="0">
                    <a:pos x="0" y="T9"/>
                  </a:cxn>
                  <a:cxn ang="0">
                    <a:pos x="0" y="T10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2"/>
                      <a:pt x="0" y="2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</p:grpSp>
        <p:grpSp>
          <p:nvGrpSpPr>
            <p:cNvPr id="28" name="Group 2109"/>
            <p:cNvGrpSpPr>
              <a:grpSpLocks/>
            </p:cNvGrpSpPr>
            <p:nvPr/>
          </p:nvGrpSpPr>
          <p:grpSpPr bwMode="auto">
            <a:xfrm>
              <a:off x="1247" y="2702"/>
              <a:ext cx="57" cy="105"/>
              <a:chOff x="1247" y="2702"/>
              <a:chExt cx="57" cy="105"/>
            </a:xfrm>
          </p:grpSpPr>
          <p:sp>
            <p:nvSpPr>
              <p:cNvPr id="346" name="Freeform 1909"/>
              <p:cNvSpPr>
                <a:spLocks/>
              </p:cNvSpPr>
              <p:nvPr/>
            </p:nvSpPr>
            <p:spPr bwMode="auto">
              <a:xfrm>
                <a:off x="1294" y="2795"/>
                <a:ext cx="0" cy="2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47" name="Freeform 1910"/>
              <p:cNvSpPr>
                <a:spLocks/>
              </p:cNvSpPr>
              <p:nvPr/>
            </p:nvSpPr>
            <p:spPr bwMode="auto">
              <a:xfrm>
                <a:off x="1294" y="279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48" name="Rectangle 1911"/>
              <p:cNvSpPr>
                <a:spLocks noChangeArrowheads="1"/>
              </p:cNvSpPr>
              <p:nvPr/>
            </p:nvSpPr>
            <p:spPr bwMode="auto">
              <a:xfrm>
                <a:off x="1294" y="2795"/>
                <a:ext cx="1" cy="1"/>
              </a:xfrm>
              <a:prstGeom prst="rect">
                <a:avLst/>
              </a:pr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49" name="Freeform 1912"/>
              <p:cNvSpPr>
                <a:spLocks/>
              </p:cNvSpPr>
              <p:nvPr/>
            </p:nvSpPr>
            <p:spPr bwMode="auto">
              <a:xfrm>
                <a:off x="1285" y="2790"/>
                <a:ext cx="9" cy="7"/>
              </a:xfrm>
              <a:custGeom>
                <a:avLst/>
                <a:gdLst>
                  <a:gd name="T0" fmla="*/ 0 w 4"/>
                  <a:gd name="T1" fmla="*/ 0 h 3"/>
                  <a:gd name="T2" fmla="*/ 1 w 4"/>
                  <a:gd name="T3" fmla="*/ 1 h 3"/>
                  <a:gd name="T4" fmla="*/ 0 w 4"/>
                  <a:gd name="T5" fmla="*/ 2 h 3"/>
                  <a:gd name="T6" fmla="*/ 0 w 4"/>
                  <a:gd name="T7" fmla="*/ 3 h 3"/>
                  <a:gd name="T8" fmla="*/ 1 w 4"/>
                  <a:gd name="T9" fmla="*/ 2 h 3"/>
                  <a:gd name="T10" fmla="*/ 0 w 4"/>
                  <a:gd name="T11" fmla="*/ 3 h 3"/>
                  <a:gd name="T12" fmla="*/ 1 w 4"/>
                  <a:gd name="T13" fmla="*/ 3 h 3"/>
                  <a:gd name="T14" fmla="*/ 1 w 4"/>
                  <a:gd name="T15" fmla="*/ 2 h 3"/>
                  <a:gd name="T16" fmla="*/ 3 w 4"/>
                  <a:gd name="T17" fmla="*/ 3 h 3"/>
                  <a:gd name="T18" fmla="*/ 3 w 4"/>
                  <a:gd name="T19" fmla="*/ 1 h 3"/>
                  <a:gd name="T20" fmla="*/ 3 w 4"/>
                  <a:gd name="T21" fmla="*/ 2 h 3"/>
                  <a:gd name="T22" fmla="*/ 3 w 4"/>
                  <a:gd name="T23" fmla="*/ 2 h 3"/>
                  <a:gd name="T24" fmla="*/ 3 w 4"/>
                  <a:gd name="T25" fmla="*/ 2 h 3"/>
                  <a:gd name="T26" fmla="*/ 3 w 4"/>
                  <a:gd name="T27" fmla="*/ 1 h 3"/>
                  <a:gd name="T28" fmla="*/ 4 w 4"/>
                  <a:gd name="T29" fmla="*/ 2 h 3"/>
                  <a:gd name="T30" fmla="*/ 4 w 4"/>
                  <a:gd name="T31" fmla="*/ 2 h 3"/>
                  <a:gd name="T32" fmla="*/ 4 w 4"/>
                  <a:gd name="T33" fmla="*/ 1 h 3"/>
                  <a:gd name="T34" fmla="*/ 4 w 4"/>
                  <a:gd name="T35" fmla="*/ 0 h 3"/>
                  <a:gd name="T36" fmla="*/ 3 w 4"/>
                  <a:gd name="T37" fmla="*/ 2 h 3"/>
                  <a:gd name="T38" fmla="*/ 3 w 4"/>
                  <a:gd name="T39" fmla="*/ 1 h 3"/>
                  <a:gd name="T40" fmla="*/ 2 w 4"/>
                  <a:gd name="T41" fmla="*/ 1 h 3"/>
                  <a:gd name="T42" fmla="*/ 2 w 4"/>
                  <a:gd name="T43" fmla="*/ 2 h 3"/>
                  <a:gd name="T44" fmla="*/ 2 w 4"/>
                  <a:gd name="T45" fmla="*/ 1 h 3"/>
                  <a:gd name="T46" fmla="*/ 2 w 4"/>
                  <a:gd name="T47" fmla="*/ 2 h 3"/>
                  <a:gd name="T48" fmla="*/ 2 w 4"/>
                  <a:gd name="T49" fmla="*/ 1 h 3"/>
                  <a:gd name="T50" fmla="*/ 2 w 4"/>
                  <a:gd name="T51" fmla="*/ 2 h 3"/>
                  <a:gd name="T52" fmla="*/ 1 w 4"/>
                  <a:gd name="T53" fmla="*/ 0 h 3"/>
                  <a:gd name="T54" fmla="*/ 1 w 4"/>
                  <a:gd name="T55" fmla="*/ 1 h 3"/>
                  <a:gd name="T56" fmla="*/ 1 w 4"/>
                  <a:gd name="T57" fmla="*/ 2 h 3"/>
                  <a:gd name="T58" fmla="*/ 1 w 4"/>
                  <a:gd name="T59" fmla="*/ 1 h 3"/>
                  <a:gd name="T60" fmla="*/ 1 w 4"/>
                  <a:gd name="T61" fmla="*/ 1 h 3"/>
                  <a:gd name="T62" fmla="*/ 1 w 4"/>
                  <a:gd name="T63" fmla="*/ 2 h 3"/>
                  <a:gd name="T64" fmla="*/ 1 w 4"/>
                  <a:gd name="T65" fmla="*/ 2 h 3"/>
                  <a:gd name="T66" fmla="*/ 1 w 4"/>
                  <a:gd name="T67" fmla="*/ 0 h 3"/>
                  <a:gd name="T68" fmla="*/ 1 w 4"/>
                  <a:gd name="T69" fmla="*/ 0 h 3"/>
                  <a:gd name="T70" fmla="*/ 1 w 4"/>
                  <a:gd name="T71" fmla="*/ 1 h 3"/>
                  <a:gd name="T72" fmla="*/ 0 w 4"/>
                  <a:gd name="T73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4" h="3">
                    <a:moveTo>
                      <a:pt x="0" y="0"/>
                    </a:moveTo>
                    <a:cubicBezTo>
                      <a:pt x="0" y="1"/>
                      <a:pt x="0" y="1"/>
                      <a:pt x="1" y="1"/>
                    </a:cubicBezTo>
                    <a:cubicBezTo>
                      <a:pt x="0" y="1"/>
                      <a:pt x="0" y="1"/>
                      <a:pt x="0" y="2"/>
                    </a:cubicBezTo>
                    <a:cubicBezTo>
                      <a:pt x="0" y="2"/>
                      <a:pt x="0" y="2"/>
                      <a:pt x="0" y="3"/>
                    </a:cubicBezTo>
                    <a:cubicBezTo>
                      <a:pt x="0" y="3"/>
                      <a:pt x="0" y="2"/>
                      <a:pt x="1" y="2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3"/>
                      <a:pt x="1" y="2"/>
                      <a:pt x="1" y="3"/>
                    </a:cubicBezTo>
                    <a:cubicBezTo>
                      <a:pt x="1" y="3"/>
                      <a:pt x="1" y="2"/>
                      <a:pt x="1" y="2"/>
                    </a:cubicBezTo>
                    <a:cubicBezTo>
                      <a:pt x="2" y="3"/>
                      <a:pt x="2" y="2"/>
                      <a:pt x="3" y="3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2"/>
                      <a:pt x="3" y="1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3" y="2"/>
                      <a:pt x="3" y="2"/>
                    </a:cubicBezTo>
                    <a:cubicBezTo>
                      <a:pt x="3" y="2"/>
                      <a:pt x="3" y="1"/>
                      <a:pt x="3" y="1"/>
                    </a:cubicBezTo>
                    <a:cubicBezTo>
                      <a:pt x="3" y="2"/>
                      <a:pt x="3" y="1"/>
                      <a:pt x="4" y="2"/>
                    </a:cubicBezTo>
                    <a:cubicBezTo>
                      <a:pt x="4" y="3"/>
                      <a:pt x="4" y="1"/>
                      <a:pt x="4" y="2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0"/>
                      <a:pt x="4" y="1"/>
                      <a:pt x="4" y="0"/>
                    </a:cubicBezTo>
                    <a:cubicBezTo>
                      <a:pt x="3" y="0"/>
                      <a:pt x="3" y="1"/>
                      <a:pt x="3" y="2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2"/>
                      <a:pt x="2" y="2"/>
                      <a:pt x="2" y="1"/>
                    </a:cubicBezTo>
                    <a:cubicBezTo>
                      <a:pt x="2" y="1"/>
                      <a:pt x="2" y="0"/>
                      <a:pt x="2" y="2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1"/>
                      <a:pt x="2" y="1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2"/>
                    </a:cubicBezTo>
                    <a:cubicBezTo>
                      <a:pt x="1" y="2"/>
                      <a:pt x="1" y="1"/>
                      <a:pt x="1" y="1"/>
                    </a:cubicBezTo>
                    <a:cubicBezTo>
                      <a:pt x="1" y="0"/>
                      <a:pt x="1" y="2"/>
                      <a:pt x="1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1"/>
                      <a:pt x="1" y="2"/>
                    </a:cubicBezTo>
                    <a:cubicBezTo>
                      <a:pt x="1" y="1"/>
                      <a:pt x="1" y="1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50" name="Rectangle 1913"/>
              <p:cNvSpPr>
                <a:spLocks noChangeArrowheads="1"/>
              </p:cNvSpPr>
              <p:nvPr/>
            </p:nvSpPr>
            <p:spPr bwMode="auto">
              <a:xfrm>
                <a:off x="1287" y="2790"/>
                <a:ext cx="1" cy="1"/>
              </a:xfrm>
              <a:prstGeom prst="rect">
                <a:avLst/>
              </a:pr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51" name="Freeform 1914"/>
              <p:cNvSpPr>
                <a:spLocks/>
              </p:cNvSpPr>
              <p:nvPr/>
            </p:nvSpPr>
            <p:spPr bwMode="auto">
              <a:xfrm>
                <a:off x="1285" y="279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52" name="Freeform 1915"/>
              <p:cNvSpPr>
                <a:spLocks/>
              </p:cNvSpPr>
              <p:nvPr/>
            </p:nvSpPr>
            <p:spPr bwMode="auto">
              <a:xfrm>
                <a:off x="1287" y="2795"/>
                <a:ext cx="0" cy="2"/>
              </a:xfrm>
              <a:custGeom>
                <a:avLst/>
                <a:gdLst>
                  <a:gd name="T0" fmla="*/ 2 h 2"/>
                  <a:gd name="T1" fmla="*/ 2 h 2"/>
                  <a:gd name="T2" fmla="*/ 0 h 2"/>
                  <a:gd name="T3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53" name="Freeform 1916"/>
              <p:cNvSpPr>
                <a:spLocks/>
              </p:cNvSpPr>
              <p:nvPr/>
            </p:nvSpPr>
            <p:spPr bwMode="auto">
              <a:xfrm>
                <a:off x="1287" y="279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54" name="Freeform 1917"/>
              <p:cNvSpPr>
                <a:spLocks/>
              </p:cNvSpPr>
              <p:nvPr/>
            </p:nvSpPr>
            <p:spPr bwMode="auto">
              <a:xfrm>
                <a:off x="1289" y="279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55" name="Rectangle 1918"/>
              <p:cNvSpPr>
                <a:spLocks noChangeArrowheads="1"/>
              </p:cNvSpPr>
              <p:nvPr/>
            </p:nvSpPr>
            <p:spPr bwMode="auto">
              <a:xfrm>
                <a:off x="1287" y="2790"/>
                <a:ext cx="1" cy="1"/>
              </a:xfrm>
              <a:prstGeom prst="rect">
                <a:avLst/>
              </a:pr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56" name="Freeform 1919"/>
              <p:cNvSpPr>
                <a:spLocks/>
              </p:cNvSpPr>
              <p:nvPr/>
            </p:nvSpPr>
            <p:spPr bwMode="auto">
              <a:xfrm>
                <a:off x="1280" y="2790"/>
                <a:ext cx="5" cy="10"/>
              </a:xfrm>
              <a:custGeom>
                <a:avLst/>
                <a:gdLst>
                  <a:gd name="T0" fmla="*/ 0 w 2"/>
                  <a:gd name="T1" fmla="*/ 3 h 4"/>
                  <a:gd name="T2" fmla="*/ 1 w 2"/>
                  <a:gd name="T3" fmla="*/ 3 h 4"/>
                  <a:gd name="T4" fmla="*/ 1 w 2"/>
                  <a:gd name="T5" fmla="*/ 2 h 4"/>
                  <a:gd name="T6" fmla="*/ 1 w 2"/>
                  <a:gd name="T7" fmla="*/ 3 h 4"/>
                  <a:gd name="T8" fmla="*/ 2 w 2"/>
                  <a:gd name="T9" fmla="*/ 2 h 4"/>
                  <a:gd name="T10" fmla="*/ 2 w 2"/>
                  <a:gd name="T11" fmla="*/ 3 h 4"/>
                  <a:gd name="T12" fmla="*/ 2 w 2"/>
                  <a:gd name="T13" fmla="*/ 1 h 4"/>
                  <a:gd name="T14" fmla="*/ 2 w 2"/>
                  <a:gd name="T15" fmla="*/ 3 h 4"/>
                  <a:gd name="T16" fmla="*/ 2 w 2"/>
                  <a:gd name="T17" fmla="*/ 3 h 4"/>
                  <a:gd name="T18" fmla="*/ 2 w 2"/>
                  <a:gd name="T19" fmla="*/ 2 h 4"/>
                  <a:gd name="T20" fmla="*/ 2 w 2"/>
                  <a:gd name="T21" fmla="*/ 1 h 4"/>
                  <a:gd name="T22" fmla="*/ 2 w 2"/>
                  <a:gd name="T23" fmla="*/ 1 h 4"/>
                  <a:gd name="T24" fmla="*/ 2 w 2"/>
                  <a:gd name="T25" fmla="*/ 1 h 4"/>
                  <a:gd name="T26" fmla="*/ 2 w 2"/>
                  <a:gd name="T27" fmla="*/ 1 h 4"/>
                  <a:gd name="T28" fmla="*/ 2 w 2"/>
                  <a:gd name="T29" fmla="*/ 1 h 4"/>
                  <a:gd name="T30" fmla="*/ 2 w 2"/>
                  <a:gd name="T31" fmla="*/ 0 h 4"/>
                  <a:gd name="T32" fmla="*/ 2 w 2"/>
                  <a:gd name="T33" fmla="*/ 1 h 4"/>
                  <a:gd name="T34" fmla="*/ 2 w 2"/>
                  <a:gd name="T35" fmla="*/ 1 h 4"/>
                  <a:gd name="T36" fmla="*/ 2 w 2"/>
                  <a:gd name="T37" fmla="*/ 2 h 4"/>
                  <a:gd name="T38" fmla="*/ 2 w 2"/>
                  <a:gd name="T39" fmla="*/ 1 h 4"/>
                  <a:gd name="T40" fmla="*/ 2 w 2"/>
                  <a:gd name="T41" fmla="*/ 1 h 4"/>
                  <a:gd name="T42" fmla="*/ 1 w 2"/>
                  <a:gd name="T43" fmla="*/ 0 h 4"/>
                  <a:gd name="T44" fmla="*/ 1 w 2"/>
                  <a:gd name="T45" fmla="*/ 1 h 4"/>
                  <a:gd name="T46" fmla="*/ 1 w 2"/>
                  <a:gd name="T47" fmla="*/ 0 h 4"/>
                  <a:gd name="T48" fmla="*/ 1 w 2"/>
                  <a:gd name="T49" fmla="*/ 2 h 4"/>
                  <a:gd name="T50" fmla="*/ 1 w 2"/>
                  <a:gd name="T51" fmla="*/ 1 h 4"/>
                  <a:gd name="T52" fmla="*/ 1 w 2"/>
                  <a:gd name="T53" fmla="*/ 1 h 4"/>
                  <a:gd name="T54" fmla="*/ 1 w 2"/>
                  <a:gd name="T55" fmla="*/ 1 h 4"/>
                  <a:gd name="T56" fmla="*/ 1 w 2"/>
                  <a:gd name="T57" fmla="*/ 1 h 4"/>
                  <a:gd name="T58" fmla="*/ 1 w 2"/>
                  <a:gd name="T59" fmla="*/ 2 h 4"/>
                  <a:gd name="T60" fmla="*/ 0 w 2"/>
                  <a:gd name="T61" fmla="*/ 2 h 4"/>
                  <a:gd name="T62" fmla="*/ 0 w 2"/>
                  <a:gd name="T63" fmla="*/ 2 h 4"/>
                  <a:gd name="T64" fmla="*/ 0 w 2"/>
                  <a:gd name="T65" fmla="*/ 3 h 4"/>
                  <a:gd name="T66" fmla="*/ 0 w 2"/>
                  <a:gd name="T67" fmla="*/ 2 h 4"/>
                  <a:gd name="T68" fmla="*/ 0 w 2"/>
                  <a:gd name="T69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" h="4">
                    <a:moveTo>
                      <a:pt x="0" y="3"/>
                    </a:moveTo>
                    <a:cubicBezTo>
                      <a:pt x="0" y="4"/>
                      <a:pt x="1" y="3"/>
                      <a:pt x="1" y="3"/>
                    </a:cubicBezTo>
                    <a:cubicBezTo>
                      <a:pt x="1" y="3"/>
                      <a:pt x="1" y="2"/>
                      <a:pt x="1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2" y="2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1"/>
                      <a:pt x="2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2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2" y="0"/>
                      <a:pt x="1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0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1" y="1"/>
                      <a:pt x="1" y="2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2"/>
                      <a:pt x="1" y="0"/>
                      <a:pt x="1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3"/>
                    </a:cubicBezTo>
                    <a:cubicBezTo>
                      <a:pt x="0" y="3"/>
                      <a:pt x="0" y="2"/>
                      <a:pt x="0" y="2"/>
                    </a:cubicBezTo>
                    <a:cubicBezTo>
                      <a:pt x="0" y="2"/>
                      <a:pt x="0" y="3"/>
                      <a:pt x="0" y="3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57" name="Freeform 1920"/>
              <p:cNvSpPr>
                <a:spLocks/>
              </p:cNvSpPr>
              <p:nvPr/>
            </p:nvSpPr>
            <p:spPr bwMode="auto">
              <a:xfrm>
                <a:off x="1285" y="2790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58" name="Freeform 1921"/>
              <p:cNvSpPr>
                <a:spLocks/>
              </p:cNvSpPr>
              <p:nvPr/>
            </p:nvSpPr>
            <p:spPr bwMode="auto">
              <a:xfrm>
                <a:off x="1277" y="2788"/>
                <a:ext cx="3" cy="12"/>
              </a:xfrm>
              <a:custGeom>
                <a:avLst/>
                <a:gdLst>
                  <a:gd name="T0" fmla="*/ 1 w 1"/>
                  <a:gd name="T1" fmla="*/ 3 h 5"/>
                  <a:gd name="T2" fmla="*/ 1 w 1"/>
                  <a:gd name="T3" fmla="*/ 2 h 5"/>
                  <a:gd name="T4" fmla="*/ 1 w 1"/>
                  <a:gd name="T5" fmla="*/ 3 h 5"/>
                  <a:gd name="T6" fmla="*/ 1 w 1"/>
                  <a:gd name="T7" fmla="*/ 4 h 5"/>
                  <a:gd name="T8" fmla="*/ 1 w 1"/>
                  <a:gd name="T9" fmla="*/ 2 h 5"/>
                  <a:gd name="T10" fmla="*/ 1 w 1"/>
                  <a:gd name="T11" fmla="*/ 2 h 5"/>
                  <a:gd name="T12" fmla="*/ 0 w 1"/>
                  <a:gd name="T13" fmla="*/ 3 h 5"/>
                  <a:gd name="T14" fmla="*/ 0 w 1"/>
                  <a:gd name="T15" fmla="*/ 3 h 5"/>
                  <a:gd name="T16" fmla="*/ 0 w 1"/>
                  <a:gd name="T17" fmla="*/ 3 h 5"/>
                  <a:gd name="T18" fmla="*/ 0 w 1"/>
                  <a:gd name="T19" fmla="*/ 2 h 5"/>
                  <a:gd name="T20" fmla="*/ 0 w 1"/>
                  <a:gd name="T21" fmla="*/ 5 h 5"/>
                  <a:gd name="T22" fmla="*/ 0 w 1"/>
                  <a:gd name="T23" fmla="*/ 4 h 5"/>
                  <a:gd name="T24" fmla="*/ 0 w 1"/>
                  <a:gd name="T25" fmla="*/ 3 h 5"/>
                  <a:gd name="T26" fmla="*/ 0 w 1"/>
                  <a:gd name="T27" fmla="*/ 4 h 5"/>
                  <a:gd name="T28" fmla="*/ 0 w 1"/>
                  <a:gd name="T29" fmla="*/ 4 h 5"/>
                  <a:gd name="T30" fmla="*/ 1 w 1"/>
                  <a:gd name="T31" fmla="*/ 4 h 5"/>
                  <a:gd name="T32" fmla="*/ 1 w 1"/>
                  <a:gd name="T33" fmla="*/ 4 h 5"/>
                  <a:gd name="T34" fmla="*/ 1 w 1"/>
                  <a:gd name="T35" fmla="*/ 4 h 5"/>
                  <a:gd name="T36" fmla="*/ 1 w 1"/>
                  <a:gd name="T37" fmla="*/ 2 h 5"/>
                  <a:gd name="T38" fmla="*/ 1 w 1"/>
                  <a:gd name="T39" fmla="*/ 3 h 5"/>
                  <a:gd name="T40" fmla="*/ 1 w 1"/>
                  <a:gd name="T41" fmla="*/ 2 h 5"/>
                  <a:gd name="T42" fmla="*/ 1 w 1"/>
                  <a:gd name="T43" fmla="*/ 1 h 5"/>
                  <a:gd name="T44" fmla="*/ 1 w 1"/>
                  <a:gd name="T45" fmla="*/ 1 h 5"/>
                  <a:gd name="T46" fmla="*/ 1 w 1"/>
                  <a:gd name="T47" fmla="*/ 3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" h="5">
                    <a:moveTo>
                      <a:pt x="1" y="3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3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3"/>
                      <a:pt x="0" y="2"/>
                      <a:pt x="0" y="3"/>
                    </a:cubicBezTo>
                    <a:cubicBezTo>
                      <a:pt x="0" y="3"/>
                      <a:pt x="0" y="4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3"/>
                      <a:pt x="0" y="2"/>
                    </a:cubicBezTo>
                    <a:cubicBezTo>
                      <a:pt x="0" y="3"/>
                      <a:pt x="0" y="3"/>
                      <a:pt x="0" y="5"/>
                    </a:cubicBezTo>
                    <a:cubicBezTo>
                      <a:pt x="0" y="5"/>
                      <a:pt x="0" y="5"/>
                      <a:pt x="0" y="4"/>
                    </a:cubicBezTo>
                    <a:cubicBezTo>
                      <a:pt x="0" y="4"/>
                      <a:pt x="0" y="4"/>
                      <a:pt x="0" y="3"/>
                    </a:cubicBezTo>
                    <a:cubicBezTo>
                      <a:pt x="0" y="4"/>
                      <a:pt x="0" y="3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5"/>
                      <a:pt x="1" y="5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3"/>
                      <a:pt x="1" y="2"/>
                      <a:pt x="1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1" y="0"/>
                      <a:pt x="1" y="2"/>
                      <a:pt x="1" y="1"/>
                    </a:cubicBezTo>
                    <a:lnTo>
                      <a:pt x="1" y="3"/>
                    </a:ln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59" name="Freeform 1922"/>
              <p:cNvSpPr>
                <a:spLocks/>
              </p:cNvSpPr>
              <p:nvPr/>
            </p:nvSpPr>
            <p:spPr bwMode="auto">
              <a:xfrm>
                <a:off x="1280" y="2793"/>
                <a:ext cx="0" cy="2"/>
              </a:xfrm>
              <a:custGeom>
                <a:avLst/>
                <a:gdLst>
                  <a:gd name="T0" fmla="*/ 0 h 2"/>
                  <a:gd name="T1" fmla="*/ 2 h 2"/>
                  <a:gd name="T2" fmla="*/ 0 h 2"/>
                  <a:gd name="T3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60" name="Freeform 1923"/>
              <p:cNvSpPr>
                <a:spLocks/>
              </p:cNvSpPr>
              <p:nvPr/>
            </p:nvSpPr>
            <p:spPr bwMode="auto">
              <a:xfrm>
                <a:off x="1280" y="279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61" name="Rectangle 1924"/>
              <p:cNvSpPr>
                <a:spLocks noChangeArrowheads="1"/>
              </p:cNvSpPr>
              <p:nvPr/>
            </p:nvSpPr>
            <p:spPr bwMode="auto">
              <a:xfrm>
                <a:off x="1277" y="2793"/>
                <a:ext cx="1" cy="1"/>
              </a:xfrm>
              <a:prstGeom prst="rect">
                <a:avLst/>
              </a:pr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62" name="Freeform 1925"/>
              <p:cNvSpPr>
                <a:spLocks/>
              </p:cNvSpPr>
              <p:nvPr/>
            </p:nvSpPr>
            <p:spPr bwMode="auto">
              <a:xfrm>
                <a:off x="1275" y="2795"/>
                <a:ext cx="2" cy="5"/>
              </a:xfrm>
              <a:custGeom>
                <a:avLst/>
                <a:gdLst>
                  <a:gd name="T0" fmla="*/ 0 w 1"/>
                  <a:gd name="T1" fmla="*/ 2 h 2"/>
                  <a:gd name="T2" fmla="*/ 1 w 1"/>
                  <a:gd name="T3" fmla="*/ 2 h 2"/>
                  <a:gd name="T4" fmla="*/ 1 w 1"/>
                  <a:gd name="T5" fmla="*/ 0 h 2"/>
                  <a:gd name="T6" fmla="*/ 1 w 1"/>
                  <a:gd name="T7" fmla="*/ 1 h 2"/>
                  <a:gd name="T8" fmla="*/ 0 w 1"/>
                  <a:gd name="T9" fmla="*/ 1 h 2"/>
                  <a:gd name="T10" fmla="*/ 0 w 1"/>
                  <a:gd name="T11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cubicBezTo>
                      <a:pt x="0" y="2"/>
                      <a:pt x="1" y="1"/>
                      <a:pt x="1" y="2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1" y="0"/>
                      <a:pt x="0" y="1"/>
                      <a:pt x="0" y="1"/>
                    </a:cubicBez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63" name="Freeform 1926"/>
              <p:cNvSpPr>
                <a:spLocks/>
              </p:cNvSpPr>
              <p:nvPr/>
            </p:nvSpPr>
            <p:spPr bwMode="auto">
              <a:xfrm>
                <a:off x="1268" y="2790"/>
                <a:ext cx="9" cy="17"/>
              </a:xfrm>
              <a:custGeom>
                <a:avLst/>
                <a:gdLst>
                  <a:gd name="T0" fmla="*/ 3 w 4"/>
                  <a:gd name="T1" fmla="*/ 1 h 7"/>
                  <a:gd name="T2" fmla="*/ 3 w 4"/>
                  <a:gd name="T3" fmla="*/ 2 h 7"/>
                  <a:gd name="T4" fmla="*/ 3 w 4"/>
                  <a:gd name="T5" fmla="*/ 1 h 7"/>
                  <a:gd name="T6" fmla="*/ 3 w 4"/>
                  <a:gd name="T7" fmla="*/ 1 h 7"/>
                  <a:gd name="T8" fmla="*/ 3 w 4"/>
                  <a:gd name="T9" fmla="*/ 1 h 7"/>
                  <a:gd name="T10" fmla="*/ 2 w 4"/>
                  <a:gd name="T11" fmla="*/ 1 h 7"/>
                  <a:gd name="T12" fmla="*/ 2 w 4"/>
                  <a:gd name="T13" fmla="*/ 2 h 7"/>
                  <a:gd name="T14" fmla="*/ 2 w 4"/>
                  <a:gd name="T15" fmla="*/ 1 h 7"/>
                  <a:gd name="T16" fmla="*/ 2 w 4"/>
                  <a:gd name="T17" fmla="*/ 3 h 7"/>
                  <a:gd name="T18" fmla="*/ 2 w 4"/>
                  <a:gd name="T19" fmla="*/ 2 h 7"/>
                  <a:gd name="T20" fmla="*/ 2 w 4"/>
                  <a:gd name="T21" fmla="*/ 2 h 7"/>
                  <a:gd name="T22" fmla="*/ 2 w 4"/>
                  <a:gd name="T23" fmla="*/ 2 h 7"/>
                  <a:gd name="T24" fmla="*/ 2 w 4"/>
                  <a:gd name="T25" fmla="*/ 1 h 7"/>
                  <a:gd name="T26" fmla="*/ 1 w 4"/>
                  <a:gd name="T27" fmla="*/ 1 h 7"/>
                  <a:gd name="T28" fmla="*/ 1 w 4"/>
                  <a:gd name="T29" fmla="*/ 1 h 7"/>
                  <a:gd name="T30" fmla="*/ 1 w 4"/>
                  <a:gd name="T31" fmla="*/ 1 h 7"/>
                  <a:gd name="T32" fmla="*/ 1 w 4"/>
                  <a:gd name="T33" fmla="*/ 1 h 7"/>
                  <a:gd name="T34" fmla="*/ 1 w 4"/>
                  <a:gd name="T35" fmla="*/ 2 h 7"/>
                  <a:gd name="T36" fmla="*/ 1 w 4"/>
                  <a:gd name="T37" fmla="*/ 2 h 7"/>
                  <a:gd name="T38" fmla="*/ 1 w 4"/>
                  <a:gd name="T39" fmla="*/ 1 h 7"/>
                  <a:gd name="T40" fmla="*/ 0 w 4"/>
                  <a:gd name="T41" fmla="*/ 2 h 7"/>
                  <a:gd name="T42" fmla="*/ 0 w 4"/>
                  <a:gd name="T43" fmla="*/ 1 h 7"/>
                  <a:gd name="T44" fmla="*/ 0 w 4"/>
                  <a:gd name="T45" fmla="*/ 3 h 7"/>
                  <a:gd name="T46" fmla="*/ 1 w 4"/>
                  <a:gd name="T47" fmla="*/ 3 h 7"/>
                  <a:gd name="T48" fmla="*/ 1 w 4"/>
                  <a:gd name="T49" fmla="*/ 1 h 7"/>
                  <a:gd name="T50" fmla="*/ 1 w 4"/>
                  <a:gd name="T51" fmla="*/ 3 h 7"/>
                  <a:gd name="T52" fmla="*/ 1 w 4"/>
                  <a:gd name="T53" fmla="*/ 2 h 7"/>
                  <a:gd name="T54" fmla="*/ 1 w 4"/>
                  <a:gd name="T55" fmla="*/ 3 h 7"/>
                  <a:gd name="T56" fmla="*/ 1 w 4"/>
                  <a:gd name="T57" fmla="*/ 2 h 7"/>
                  <a:gd name="T58" fmla="*/ 1 w 4"/>
                  <a:gd name="T59" fmla="*/ 3 h 7"/>
                  <a:gd name="T60" fmla="*/ 1 w 4"/>
                  <a:gd name="T61" fmla="*/ 2 h 7"/>
                  <a:gd name="T62" fmla="*/ 1 w 4"/>
                  <a:gd name="T63" fmla="*/ 3 h 7"/>
                  <a:gd name="T64" fmla="*/ 3 w 4"/>
                  <a:gd name="T65" fmla="*/ 3 h 7"/>
                  <a:gd name="T66" fmla="*/ 3 w 4"/>
                  <a:gd name="T67" fmla="*/ 2 h 7"/>
                  <a:gd name="T68" fmla="*/ 3 w 4"/>
                  <a:gd name="T69" fmla="*/ 2 h 7"/>
                  <a:gd name="T70" fmla="*/ 3 w 4"/>
                  <a:gd name="T71" fmla="*/ 2 h 7"/>
                  <a:gd name="T72" fmla="*/ 3 w 4"/>
                  <a:gd name="T73" fmla="*/ 3 h 7"/>
                  <a:gd name="T74" fmla="*/ 3 w 4"/>
                  <a:gd name="T75" fmla="*/ 3 h 7"/>
                  <a:gd name="T76" fmla="*/ 3 w 4"/>
                  <a:gd name="T77" fmla="*/ 3 h 7"/>
                  <a:gd name="T78" fmla="*/ 3 w 4"/>
                  <a:gd name="T79" fmla="*/ 3 h 7"/>
                  <a:gd name="T80" fmla="*/ 3 w 4"/>
                  <a:gd name="T81" fmla="*/ 1 h 7"/>
                  <a:gd name="T82" fmla="*/ 3 w 4"/>
                  <a:gd name="T83" fmla="*/ 0 h 7"/>
                  <a:gd name="T84" fmla="*/ 3 w 4"/>
                  <a:gd name="T85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4" h="7">
                    <a:moveTo>
                      <a:pt x="3" y="1"/>
                    </a:moveTo>
                    <a:cubicBezTo>
                      <a:pt x="3" y="1"/>
                      <a:pt x="3" y="2"/>
                      <a:pt x="3" y="2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0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2"/>
                      <a:pt x="2" y="1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2"/>
                      <a:pt x="2" y="3"/>
                    </a:cubicBezTo>
                    <a:cubicBezTo>
                      <a:pt x="2" y="2"/>
                      <a:pt x="2" y="3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1" y="2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1" y="1"/>
                      <a:pt x="1" y="2"/>
                    </a:cubicBezTo>
                    <a:cubicBezTo>
                      <a:pt x="1" y="1"/>
                      <a:pt x="1" y="3"/>
                      <a:pt x="1" y="2"/>
                    </a:cubicBezTo>
                    <a:cubicBezTo>
                      <a:pt x="0" y="2"/>
                      <a:pt x="1" y="2"/>
                      <a:pt x="1" y="1"/>
                    </a:cubicBezTo>
                    <a:cubicBezTo>
                      <a:pt x="1" y="2"/>
                      <a:pt x="1" y="1"/>
                      <a:pt x="0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7"/>
                      <a:pt x="0" y="2"/>
                      <a:pt x="0" y="3"/>
                    </a:cubicBezTo>
                    <a:cubicBezTo>
                      <a:pt x="0" y="3"/>
                      <a:pt x="1" y="3"/>
                      <a:pt x="1" y="3"/>
                    </a:cubicBezTo>
                    <a:cubicBezTo>
                      <a:pt x="0" y="3"/>
                      <a:pt x="1" y="2"/>
                      <a:pt x="1" y="1"/>
                    </a:cubicBezTo>
                    <a:cubicBezTo>
                      <a:pt x="0" y="2"/>
                      <a:pt x="1" y="4"/>
                      <a:pt x="1" y="3"/>
                    </a:cubicBezTo>
                    <a:cubicBezTo>
                      <a:pt x="1" y="2"/>
                      <a:pt x="1" y="3"/>
                      <a:pt x="1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3"/>
                      <a:pt x="2" y="2"/>
                      <a:pt x="3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3" y="1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3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2"/>
                      <a:pt x="3" y="2"/>
                      <a:pt x="3" y="3"/>
                    </a:cubicBezTo>
                    <a:cubicBezTo>
                      <a:pt x="4" y="2"/>
                      <a:pt x="3" y="2"/>
                      <a:pt x="3" y="1"/>
                    </a:cubicBezTo>
                    <a:cubicBezTo>
                      <a:pt x="3" y="2"/>
                      <a:pt x="3" y="0"/>
                      <a:pt x="3" y="0"/>
                    </a:cubicBezTo>
                    <a:cubicBezTo>
                      <a:pt x="3" y="1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64" name="Freeform 1927"/>
              <p:cNvSpPr>
                <a:spLocks/>
              </p:cNvSpPr>
              <p:nvPr/>
            </p:nvSpPr>
            <p:spPr bwMode="auto">
              <a:xfrm>
                <a:off x="1275" y="279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65" name="Freeform 1928"/>
              <p:cNvSpPr>
                <a:spLocks/>
              </p:cNvSpPr>
              <p:nvPr/>
            </p:nvSpPr>
            <p:spPr bwMode="auto">
              <a:xfrm>
                <a:off x="1270" y="279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66" name="Rectangle 1929"/>
              <p:cNvSpPr>
                <a:spLocks noChangeArrowheads="1"/>
              </p:cNvSpPr>
              <p:nvPr/>
            </p:nvSpPr>
            <p:spPr bwMode="auto">
              <a:xfrm>
                <a:off x="1275" y="2797"/>
                <a:ext cx="1" cy="1"/>
              </a:xfrm>
              <a:prstGeom prst="rect">
                <a:avLst/>
              </a:pr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67" name="Freeform 1930"/>
              <p:cNvSpPr>
                <a:spLocks/>
              </p:cNvSpPr>
              <p:nvPr/>
            </p:nvSpPr>
            <p:spPr bwMode="auto">
              <a:xfrm>
                <a:off x="1275" y="2793"/>
                <a:ext cx="2" cy="2"/>
              </a:xfrm>
              <a:custGeom>
                <a:avLst/>
                <a:gdLst>
                  <a:gd name="T0" fmla="*/ 2 w 2"/>
                  <a:gd name="T1" fmla="*/ 0 h 2"/>
                  <a:gd name="T2" fmla="*/ 0 w 2"/>
                  <a:gd name="T3" fmla="*/ 0 h 2"/>
                  <a:gd name="T4" fmla="*/ 0 w 2"/>
                  <a:gd name="T5" fmla="*/ 2 h 2"/>
                  <a:gd name="T6" fmla="*/ 2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68" name="Freeform 1931"/>
              <p:cNvSpPr>
                <a:spLocks/>
              </p:cNvSpPr>
              <p:nvPr/>
            </p:nvSpPr>
            <p:spPr bwMode="auto">
              <a:xfrm>
                <a:off x="1270" y="2797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69" name="Freeform 1932"/>
              <p:cNvSpPr>
                <a:spLocks/>
              </p:cNvSpPr>
              <p:nvPr/>
            </p:nvSpPr>
            <p:spPr bwMode="auto">
              <a:xfrm>
                <a:off x="1273" y="2800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70" name="Freeform 1933"/>
              <p:cNvSpPr>
                <a:spLocks/>
              </p:cNvSpPr>
              <p:nvPr/>
            </p:nvSpPr>
            <p:spPr bwMode="auto">
              <a:xfrm>
                <a:off x="1270" y="2788"/>
                <a:ext cx="12" cy="14"/>
              </a:xfrm>
              <a:custGeom>
                <a:avLst/>
                <a:gdLst>
                  <a:gd name="T0" fmla="*/ 5 w 5"/>
                  <a:gd name="T1" fmla="*/ 4 h 6"/>
                  <a:gd name="T2" fmla="*/ 5 w 5"/>
                  <a:gd name="T3" fmla="*/ 5 h 6"/>
                  <a:gd name="T4" fmla="*/ 5 w 5"/>
                  <a:gd name="T5" fmla="*/ 6 h 6"/>
                  <a:gd name="T6" fmla="*/ 5 w 5"/>
                  <a:gd name="T7" fmla="*/ 5 h 6"/>
                  <a:gd name="T8" fmla="*/ 5 w 5"/>
                  <a:gd name="T9" fmla="*/ 3 h 6"/>
                  <a:gd name="T10" fmla="*/ 4 w 5"/>
                  <a:gd name="T11" fmla="*/ 2 h 6"/>
                  <a:gd name="T12" fmla="*/ 4 w 5"/>
                  <a:gd name="T13" fmla="*/ 3 h 6"/>
                  <a:gd name="T14" fmla="*/ 3 w 5"/>
                  <a:gd name="T15" fmla="*/ 3 h 6"/>
                  <a:gd name="T16" fmla="*/ 3 w 5"/>
                  <a:gd name="T17" fmla="*/ 3 h 6"/>
                  <a:gd name="T18" fmla="*/ 3 w 5"/>
                  <a:gd name="T19" fmla="*/ 4 h 6"/>
                  <a:gd name="T20" fmla="*/ 3 w 5"/>
                  <a:gd name="T21" fmla="*/ 4 h 6"/>
                  <a:gd name="T22" fmla="*/ 2 w 5"/>
                  <a:gd name="T23" fmla="*/ 4 h 6"/>
                  <a:gd name="T24" fmla="*/ 2 w 5"/>
                  <a:gd name="T25" fmla="*/ 4 h 6"/>
                  <a:gd name="T26" fmla="*/ 2 w 5"/>
                  <a:gd name="T27" fmla="*/ 3 h 6"/>
                  <a:gd name="T28" fmla="*/ 1 w 5"/>
                  <a:gd name="T29" fmla="*/ 4 h 6"/>
                  <a:gd name="T30" fmla="*/ 1 w 5"/>
                  <a:gd name="T31" fmla="*/ 4 h 6"/>
                  <a:gd name="T32" fmla="*/ 1 w 5"/>
                  <a:gd name="T33" fmla="*/ 3 h 6"/>
                  <a:gd name="T34" fmla="*/ 1 w 5"/>
                  <a:gd name="T35" fmla="*/ 4 h 6"/>
                  <a:gd name="T36" fmla="*/ 0 w 5"/>
                  <a:gd name="T37" fmla="*/ 3 h 6"/>
                  <a:gd name="T38" fmla="*/ 0 w 5"/>
                  <a:gd name="T39" fmla="*/ 4 h 6"/>
                  <a:gd name="T40" fmla="*/ 0 w 5"/>
                  <a:gd name="T41" fmla="*/ 3 h 6"/>
                  <a:gd name="T42" fmla="*/ 0 w 5"/>
                  <a:gd name="T43" fmla="*/ 5 h 6"/>
                  <a:gd name="T44" fmla="*/ 0 w 5"/>
                  <a:gd name="T45" fmla="*/ 5 h 6"/>
                  <a:gd name="T46" fmla="*/ 1 w 5"/>
                  <a:gd name="T47" fmla="*/ 5 h 6"/>
                  <a:gd name="T48" fmla="*/ 1 w 5"/>
                  <a:gd name="T49" fmla="*/ 5 h 6"/>
                  <a:gd name="T50" fmla="*/ 1 w 5"/>
                  <a:gd name="T51" fmla="*/ 5 h 6"/>
                  <a:gd name="T52" fmla="*/ 2 w 5"/>
                  <a:gd name="T53" fmla="*/ 5 h 6"/>
                  <a:gd name="T54" fmla="*/ 2 w 5"/>
                  <a:gd name="T55" fmla="*/ 5 h 6"/>
                  <a:gd name="T56" fmla="*/ 2 w 5"/>
                  <a:gd name="T57" fmla="*/ 5 h 6"/>
                  <a:gd name="T58" fmla="*/ 2 w 5"/>
                  <a:gd name="T59" fmla="*/ 5 h 6"/>
                  <a:gd name="T60" fmla="*/ 2 w 5"/>
                  <a:gd name="T61" fmla="*/ 5 h 6"/>
                  <a:gd name="T62" fmla="*/ 2 w 5"/>
                  <a:gd name="T63" fmla="*/ 5 h 6"/>
                  <a:gd name="T64" fmla="*/ 3 w 5"/>
                  <a:gd name="T65" fmla="*/ 6 h 6"/>
                  <a:gd name="T66" fmla="*/ 3 w 5"/>
                  <a:gd name="T67" fmla="*/ 5 h 6"/>
                  <a:gd name="T68" fmla="*/ 3 w 5"/>
                  <a:gd name="T69" fmla="*/ 4 h 6"/>
                  <a:gd name="T70" fmla="*/ 4 w 5"/>
                  <a:gd name="T71" fmla="*/ 4 h 6"/>
                  <a:gd name="T72" fmla="*/ 4 w 5"/>
                  <a:gd name="T73" fmla="*/ 4 h 6"/>
                  <a:gd name="T74" fmla="*/ 5 w 5"/>
                  <a:gd name="T75" fmla="*/ 4 h 6"/>
                  <a:gd name="T76" fmla="*/ 5 w 5"/>
                  <a:gd name="T77" fmla="*/ 3 h 6"/>
                  <a:gd name="T78" fmla="*/ 5 w 5"/>
                  <a:gd name="T79" fmla="*/ 5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5" h="6">
                    <a:moveTo>
                      <a:pt x="5" y="3"/>
                    </a:moveTo>
                    <a:cubicBezTo>
                      <a:pt x="5" y="3"/>
                      <a:pt x="5" y="4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4" y="5"/>
                      <a:pt x="5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4"/>
                      <a:pt x="5" y="6"/>
                      <a:pt x="5" y="6"/>
                    </a:cubicBezTo>
                    <a:cubicBezTo>
                      <a:pt x="5" y="6"/>
                      <a:pt x="5" y="4"/>
                      <a:pt x="5" y="5"/>
                    </a:cubicBezTo>
                    <a:cubicBezTo>
                      <a:pt x="5" y="4"/>
                      <a:pt x="5" y="5"/>
                      <a:pt x="5" y="5"/>
                    </a:cubicBezTo>
                    <a:cubicBezTo>
                      <a:pt x="5" y="0"/>
                      <a:pt x="5" y="5"/>
                      <a:pt x="5" y="4"/>
                    </a:cubicBezTo>
                    <a:cubicBezTo>
                      <a:pt x="5" y="1"/>
                      <a:pt x="5" y="5"/>
                      <a:pt x="5" y="3"/>
                    </a:cubicBezTo>
                    <a:cubicBezTo>
                      <a:pt x="5" y="3"/>
                      <a:pt x="4" y="3"/>
                      <a:pt x="4" y="3"/>
                    </a:cubicBezTo>
                    <a:cubicBezTo>
                      <a:pt x="4" y="3"/>
                      <a:pt x="4" y="3"/>
                      <a:pt x="4" y="2"/>
                    </a:cubicBezTo>
                    <a:cubicBezTo>
                      <a:pt x="4" y="4"/>
                      <a:pt x="4" y="2"/>
                      <a:pt x="4" y="4"/>
                    </a:cubicBezTo>
                    <a:cubicBezTo>
                      <a:pt x="4" y="3"/>
                      <a:pt x="4" y="4"/>
                      <a:pt x="4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3"/>
                      <a:pt x="3" y="4"/>
                      <a:pt x="3" y="3"/>
                    </a:cubicBezTo>
                    <a:cubicBezTo>
                      <a:pt x="3" y="3"/>
                      <a:pt x="3" y="4"/>
                      <a:pt x="3" y="4"/>
                    </a:cubicBezTo>
                    <a:cubicBezTo>
                      <a:pt x="3" y="4"/>
                      <a:pt x="3" y="4"/>
                      <a:pt x="3" y="3"/>
                    </a:cubicBezTo>
                    <a:cubicBezTo>
                      <a:pt x="3" y="4"/>
                      <a:pt x="3" y="3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3" y="5"/>
                      <a:pt x="2" y="5"/>
                    </a:cubicBezTo>
                    <a:cubicBezTo>
                      <a:pt x="2" y="4"/>
                      <a:pt x="3" y="5"/>
                      <a:pt x="3" y="4"/>
                    </a:cubicBezTo>
                    <a:cubicBezTo>
                      <a:pt x="3" y="4"/>
                      <a:pt x="3" y="4"/>
                      <a:pt x="3" y="3"/>
                    </a:cubicBezTo>
                    <a:cubicBezTo>
                      <a:pt x="3" y="3"/>
                      <a:pt x="3" y="3"/>
                      <a:pt x="2" y="4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2"/>
                      <a:pt x="2" y="4"/>
                      <a:pt x="2" y="4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4"/>
                      <a:pt x="2" y="3"/>
                      <a:pt x="2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2"/>
                      <a:pt x="1" y="5"/>
                      <a:pt x="1" y="4"/>
                    </a:cubicBezTo>
                    <a:cubicBezTo>
                      <a:pt x="1" y="4"/>
                      <a:pt x="1" y="5"/>
                      <a:pt x="1" y="5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5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3"/>
                      <a:pt x="0" y="2"/>
                      <a:pt x="0" y="3"/>
                    </a:cubicBezTo>
                    <a:cubicBezTo>
                      <a:pt x="0" y="4"/>
                      <a:pt x="0" y="5"/>
                      <a:pt x="0" y="5"/>
                    </a:cubicBezTo>
                    <a:cubicBezTo>
                      <a:pt x="0" y="5"/>
                      <a:pt x="0" y="4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4"/>
                      <a:pt x="0" y="3"/>
                    </a:cubicBezTo>
                    <a:cubicBezTo>
                      <a:pt x="0" y="4"/>
                      <a:pt x="0" y="4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1" y="4"/>
                      <a:pt x="0" y="6"/>
                      <a:pt x="1" y="5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1" y="5"/>
                      <a:pt x="1" y="4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1" y="4"/>
                      <a:pt x="1" y="4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1" y="5"/>
                      <a:pt x="2" y="5"/>
                    </a:cubicBezTo>
                    <a:cubicBezTo>
                      <a:pt x="2" y="4"/>
                      <a:pt x="2" y="5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2" y="5"/>
                      <a:pt x="2" y="6"/>
                    </a:cubicBezTo>
                    <a:cubicBezTo>
                      <a:pt x="2" y="6"/>
                      <a:pt x="2" y="4"/>
                      <a:pt x="2" y="5"/>
                    </a:cubicBezTo>
                    <a:cubicBezTo>
                      <a:pt x="2" y="5"/>
                      <a:pt x="2" y="5"/>
                      <a:pt x="2" y="4"/>
                    </a:cubicBezTo>
                    <a:cubicBezTo>
                      <a:pt x="2" y="4"/>
                      <a:pt x="2" y="5"/>
                      <a:pt x="2" y="5"/>
                    </a:cubicBezTo>
                    <a:cubicBezTo>
                      <a:pt x="2" y="4"/>
                      <a:pt x="2" y="5"/>
                      <a:pt x="3" y="4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6"/>
                      <a:pt x="3" y="5"/>
                      <a:pt x="3" y="5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6"/>
                      <a:pt x="4" y="5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5"/>
                      <a:pt x="4" y="5"/>
                      <a:pt x="4" y="4"/>
                    </a:cubicBezTo>
                    <a:cubicBezTo>
                      <a:pt x="4" y="4"/>
                      <a:pt x="4" y="5"/>
                      <a:pt x="4" y="5"/>
                    </a:cubicBezTo>
                    <a:cubicBezTo>
                      <a:pt x="4" y="4"/>
                      <a:pt x="5" y="6"/>
                      <a:pt x="5" y="4"/>
                    </a:cubicBezTo>
                    <a:cubicBezTo>
                      <a:pt x="5" y="4"/>
                      <a:pt x="5" y="4"/>
                      <a:pt x="4" y="4"/>
                    </a:cubicBezTo>
                    <a:cubicBezTo>
                      <a:pt x="4" y="4"/>
                      <a:pt x="4" y="3"/>
                      <a:pt x="5" y="3"/>
                    </a:cubicBezTo>
                    <a:cubicBezTo>
                      <a:pt x="5" y="3"/>
                      <a:pt x="5" y="4"/>
                      <a:pt x="5" y="3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6"/>
                      <a:pt x="5" y="4"/>
                      <a:pt x="5" y="3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71" name="Freeform 1934"/>
              <p:cNvSpPr>
                <a:spLocks/>
              </p:cNvSpPr>
              <p:nvPr/>
            </p:nvSpPr>
            <p:spPr bwMode="auto">
              <a:xfrm>
                <a:off x="1280" y="280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72" name="Freeform 1935"/>
              <p:cNvSpPr>
                <a:spLocks/>
              </p:cNvSpPr>
              <p:nvPr/>
            </p:nvSpPr>
            <p:spPr bwMode="auto">
              <a:xfrm>
                <a:off x="1280" y="2797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3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73" name="Freeform 1936"/>
              <p:cNvSpPr>
                <a:spLocks/>
              </p:cNvSpPr>
              <p:nvPr/>
            </p:nvSpPr>
            <p:spPr bwMode="auto">
              <a:xfrm>
                <a:off x="1282" y="279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74" name="Rectangle 1937"/>
              <p:cNvSpPr>
                <a:spLocks noChangeArrowheads="1"/>
              </p:cNvSpPr>
              <p:nvPr/>
            </p:nvSpPr>
            <p:spPr bwMode="auto">
              <a:xfrm>
                <a:off x="1282" y="2797"/>
                <a:ext cx="1" cy="1"/>
              </a:xfrm>
              <a:prstGeom prst="rect">
                <a:avLst/>
              </a:pr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75" name="Freeform 1938"/>
              <p:cNvSpPr>
                <a:spLocks/>
              </p:cNvSpPr>
              <p:nvPr/>
            </p:nvSpPr>
            <p:spPr bwMode="auto">
              <a:xfrm>
                <a:off x="1273" y="2795"/>
                <a:ext cx="9" cy="9"/>
              </a:xfrm>
              <a:custGeom>
                <a:avLst/>
                <a:gdLst>
                  <a:gd name="T0" fmla="*/ 1 w 4"/>
                  <a:gd name="T1" fmla="*/ 2 h 4"/>
                  <a:gd name="T2" fmla="*/ 1 w 4"/>
                  <a:gd name="T3" fmla="*/ 2 h 4"/>
                  <a:gd name="T4" fmla="*/ 0 w 4"/>
                  <a:gd name="T5" fmla="*/ 2 h 4"/>
                  <a:gd name="T6" fmla="*/ 0 w 4"/>
                  <a:gd name="T7" fmla="*/ 3 h 4"/>
                  <a:gd name="T8" fmla="*/ 2 w 4"/>
                  <a:gd name="T9" fmla="*/ 2 h 4"/>
                  <a:gd name="T10" fmla="*/ 2 w 4"/>
                  <a:gd name="T11" fmla="*/ 3 h 4"/>
                  <a:gd name="T12" fmla="*/ 2 w 4"/>
                  <a:gd name="T13" fmla="*/ 2 h 4"/>
                  <a:gd name="T14" fmla="*/ 2 w 4"/>
                  <a:gd name="T15" fmla="*/ 3 h 4"/>
                  <a:gd name="T16" fmla="*/ 3 w 4"/>
                  <a:gd name="T17" fmla="*/ 3 h 4"/>
                  <a:gd name="T18" fmla="*/ 3 w 4"/>
                  <a:gd name="T19" fmla="*/ 2 h 4"/>
                  <a:gd name="T20" fmla="*/ 3 w 4"/>
                  <a:gd name="T21" fmla="*/ 2 h 4"/>
                  <a:gd name="T22" fmla="*/ 3 w 4"/>
                  <a:gd name="T23" fmla="*/ 2 h 4"/>
                  <a:gd name="T24" fmla="*/ 3 w 4"/>
                  <a:gd name="T25" fmla="*/ 2 h 4"/>
                  <a:gd name="T26" fmla="*/ 3 w 4"/>
                  <a:gd name="T27" fmla="*/ 2 h 4"/>
                  <a:gd name="T28" fmla="*/ 3 w 4"/>
                  <a:gd name="T29" fmla="*/ 2 h 4"/>
                  <a:gd name="T30" fmla="*/ 3 w 4"/>
                  <a:gd name="T31" fmla="*/ 3 h 4"/>
                  <a:gd name="T32" fmla="*/ 4 w 4"/>
                  <a:gd name="T33" fmla="*/ 2 h 4"/>
                  <a:gd name="T34" fmla="*/ 4 w 4"/>
                  <a:gd name="T35" fmla="*/ 1 h 4"/>
                  <a:gd name="T36" fmla="*/ 3 w 4"/>
                  <a:gd name="T37" fmla="*/ 2 h 4"/>
                  <a:gd name="T38" fmla="*/ 3 w 4"/>
                  <a:gd name="T39" fmla="*/ 2 h 4"/>
                  <a:gd name="T40" fmla="*/ 3 w 4"/>
                  <a:gd name="T41" fmla="*/ 2 h 4"/>
                  <a:gd name="T42" fmla="*/ 3 w 4"/>
                  <a:gd name="T43" fmla="*/ 1 h 4"/>
                  <a:gd name="T44" fmla="*/ 3 w 4"/>
                  <a:gd name="T45" fmla="*/ 0 h 4"/>
                  <a:gd name="T46" fmla="*/ 3 w 4"/>
                  <a:gd name="T47" fmla="*/ 0 h 4"/>
                  <a:gd name="T48" fmla="*/ 3 w 4"/>
                  <a:gd name="T49" fmla="*/ 1 h 4"/>
                  <a:gd name="T50" fmla="*/ 3 w 4"/>
                  <a:gd name="T51" fmla="*/ 1 h 4"/>
                  <a:gd name="T52" fmla="*/ 3 w 4"/>
                  <a:gd name="T53" fmla="*/ 2 h 4"/>
                  <a:gd name="T54" fmla="*/ 2 w 4"/>
                  <a:gd name="T55" fmla="*/ 2 h 4"/>
                  <a:gd name="T56" fmla="*/ 3 w 4"/>
                  <a:gd name="T57" fmla="*/ 1 h 4"/>
                  <a:gd name="T58" fmla="*/ 3 w 4"/>
                  <a:gd name="T59" fmla="*/ 2 h 4"/>
                  <a:gd name="T60" fmla="*/ 2 w 4"/>
                  <a:gd name="T61" fmla="*/ 1 h 4"/>
                  <a:gd name="T62" fmla="*/ 2 w 4"/>
                  <a:gd name="T63" fmla="*/ 2 h 4"/>
                  <a:gd name="T64" fmla="*/ 2 w 4"/>
                  <a:gd name="T65" fmla="*/ 2 h 4"/>
                  <a:gd name="T66" fmla="*/ 2 w 4"/>
                  <a:gd name="T67" fmla="*/ 1 h 4"/>
                  <a:gd name="T68" fmla="*/ 2 w 4"/>
                  <a:gd name="T69" fmla="*/ 2 h 4"/>
                  <a:gd name="T70" fmla="*/ 1 w 4"/>
                  <a:gd name="T71" fmla="*/ 1 h 4"/>
                  <a:gd name="T72" fmla="*/ 1 w 4"/>
                  <a:gd name="T73" fmla="*/ 2 h 4"/>
                  <a:gd name="T74" fmla="*/ 1 w 4"/>
                  <a:gd name="T75" fmla="*/ 2 h 4"/>
                  <a:gd name="T76" fmla="*/ 1 w 4"/>
                  <a:gd name="T77" fmla="*/ 2 h 4"/>
                  <a:gd name="T78" fmla="*/ 1 w 4"/>
                  <a:gd name="T79" fmla="*/ 3 h 4"/>
                  <a:gd name="T80" fmla="*/ 1 w 4"/>
                  <a:gd name="T81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4" h="4">
                    <a:moveTo>
                      <a:pt x="1" y="2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0" y="2"/>
                      <a:pt x="0" y="2"/>
                    </a:cubicBezTo>
                    <a:cubicBezTo>
                      <a:pt x="0" y="3"/>
                      <a:pt x="0" y="2"/>
                      <a:pt x="0" y="3"/>
                    </a:cubicBezTo>
                    <a:cubicBezTo>
                      <a:pt x="1" y="3"/>
                      <a:pt x="1" y="3"/>
                      <a:pt x="2" y="2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2"/>
                      <a:pt x="2" y="4"/>
                      <a:pt x="2" y="2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3" y="1"/>
                      <a:pt x="3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3" y="2"/>
                      <a:pt x="3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2"/>
                      <a:pt x="3" y="3"/>
                      <a:pt x="4" y="2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3" y="1"/>
                      <a:pt x="3" y="1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3" y="1"/>
                      <a:pt x="3" y="2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0"/>
                      <a:pt x="3" y="2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2"/>
                      <a:pt x="3" y="2"/>
                    </a:cubicBezTo>
                    <a:cubicBezTo>
                      <a:pt x="3" y="1"/>
                      <a:pt x="3" y="2"/>
                      <a:pt x="2" y="2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2" y="2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2"/>
                    </a:cubicBezTo>
                    <a:cubicBezTo>
                      <a:pt x="2" y="1"/>
                      <a:pt x="2" y="1"/>
                      <a:pt x="2" y="2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2"/>
                    </a:cubicBezTo>
                    <a:cubicBezTo>
                      <a:pt x="2" y="2"/>
                      <a:pt x="1" y="2"/>
                      <a:pt x="1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3"/>
                      <a:pt x="1" y="1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2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76" name="Freeform 1939"/>
              <p:cNvSpPr>
                <a:spLocks/>
              </p:cNvSpPr>
              <p:nvPr/>
            </p:nvSpPr>
            <p:spPr bwMode="auto">
              <a:xfrm>
                <a:off x="1273" y="2800"/>
                <a:ext cx="0" cy="2"/>
              </a:xfrm>
              <a:custGeom>
                <a:avLst/>
                <a:gdLst>
                  <a:gd name="T0" fmla="*/ 0 h 1"/>
                  <a:gd name="T1" fmla="*/ 0 h 1"/>
                  <a:gd name="T2" fmla="*/ 1 h 1"/>
                  <a:gd name="T3" fmla="*/ 1 h 1"/>
                  <a:gd name="T4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77" name="Freeform 1940"/>
              <p:cNvSpPr>
                <a:spLocks/>
              </p:cNvSpPr>
              <p:nvPr/>
            </p:nvSpPr>
            <p:spPr bwMode="auto">
              <a:xfrm>
                <a:off x="1263" y="2790"/>
                <a:ext cx="10" cy="12"/>
              </a:xfrm>
              <a:custGeom>
                <a:avLst/>
                <a:gdLst>
                  <a:gd name="T0" fmla="*/ 2 w 4"/>
                  <a:gd name="T1" fmla="*/ 3 h 5"/>
                  <a:gd name="T2" fmla="*/ 1 w 4"/>
                  <a:gd name="T3" fmla="*/ 3 h 5"/>
                  <a:gd name="T4" fmla="*/ 2 w 4"/>
                  <a:gd name="T5" fmla="*/ 5 h 5"/>
                  <a:gd name="T6" fmla="*/ 3 w 4"/>
                  <a:gd name="T7" fmla="*/ 4 h 5"/>
                  <a:gd name="T8" fmla="*/ 3 w 4"/>
                  <a:gd name="T9" fmla="*/ 5 h 5"/>
                  <a:gd name="T10" fmla="*/ 4 w 4"/>
                  <a:gd name="T11" fmla="*/ 4 h 5"/>
                  <a:gd name="T12" fmla="*/ 3 w 4"/>
                  <a:gd name="T13" fmla="*/ 4 h 5"/>
                  <a:gd name="T14" fmla="*/ 4 w 4"/>
                  <a:gd name="T15" fmla="*/ 4 h 5"/>
                  <a:gd name="T16" fmla="*/ 3 w 4"/>
                  <a:gd name="T17" fmla="*/ 4 h 5"/>
                  <a:gd name="T18" fmla="*/ 4 w 4"/>
                  <a:gd name="T19" fmla="*/ 4 h 5"/>
                  <a:gd name="T20" fmla="*/ 3 w 4"/>
                  <a:gd name="T21" fmla="*/ 4 h 5"/>
                  <a:gd name="T22" fmla="*/ 3 w 4"/>
                  <a:gd name="T23" fmla="*/ 3 h 5"/>
                  <a:gd name="T24" fmla="*/ 3 w 4"/>
                  <a:gd name="T25" fmla="*/ 3 h 5"/>
                  <a:gd name="T26" fmla="*/ 3 w 4"/>
                  <a:gd name="T27" fmla="*/ 3 h 5"/>
                  <a:gd name="T28" fmla="*/ 2 w 4"/>
                  <a:gd name="T29" fmla="*/ 4 h 5"/>
                  <a:gd name="T30" fmla="*/ 3 w 4"/>
                  <a:gd name="T31" fmla="*/ 3 h 5"/>
                  <a:gd name="T32" fmla="*/ 2 w 4"/>
                  <a:gd name="T33" fmla="*/ 2 h 5"/>
                  <a:gd name="T34" fmla="*/ 1 w 4"/>
                  <a:gd name="T35" fmla="*/ 1 h 5"/>
                  <a:gd name="T36" fmla="*/ 2 w 4"/>
                  <a:gd name="T37" fmla="*/ 1 h 5"/>
                  <a:gd name="T38" fmla="*/ 2 w 4"/>
                  <a:gd name="T39" fmla="*/ 1 h 5"/>
                  <a:gd name="T40" fmla="*/ 1 w 4"/>
                  <a:gd name="T41" fmla="*/ 0 h 5"/>
                  <a:gd name="T42" fmla="*/ 2 w 4"/>
                  <a:gd name="T43" fmla="*/ 3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" h="5">
                    <a:moveTo>
                      <a:pt x="2" y="3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2" y="5"/>
                      <a:pt x="2" y="4"/>
                      <a:pt x="2" y="5"/>
                    </a:cubicBezTo>
                    <a:cubicBezTo>
                      <a:pt x="3" y="5"/>
                      <a:pt x="3" y="4"/>
                      <a:pt x="3" y="4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4"/>
                      <a:pt x="4" y="5"/>
                      <a:pt x="4" y="4"/>
                    </a:cubicBezTo>
                    <a:cubicBezTo>
                      <a:pt x="4" y="4"/>
                      <a:pt x="3" y="5"/>
                      <a:pt x="3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3"/>
                      <a:pt x="3" y="5"/>
                      <a:pt x="3" y="4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4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4"/>
                      <a:pt x="2" y="4"/>
                    </a:cubicBezTo>
                    <a:cubicBezTo>
                      <a:pt x="2" y="4"/>
                      <a:pt x="3" y="3"/>
                      <a:pt x="3" y="3"/>
                    </a:cubicBezTo>
                    <a:cubicBezTo>
                      <a:pt x="2" y="4"/>
                      <a:pt x="1" y="2"/>
                      <a:pt x="2" y="2"/>
                    </a:cubicBezTo>
                    <a:cubicBezTo>
                      <a:pt x="1" y="2"/>
                      <a:pt x="1" y="1"/>
                      <a:pt x="1" y="1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1" y="0"/>
                      <a:pt x="1" y="0"/>
                    </a:cubicBezTo>
                    <a:cubicBezTo>
                      <a:pt x="0" y="0"/>
                      <a:pt x="1" y="3"/>
                      <a:pt x="2" y="3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78" name="Rectangle 1941"/>
              <p:cNvSpPr>
                <a:spLocks noChangeArrowheads="1"/>
              </p:cNvSpPr>
              <p:nvPr/>
            </p:nvSpPr>
            <p:spPr bwMode="auto">
              <a:xfrm>
                <a:off x="1266" y="2797"/>
                <a:ext cx="1" cy="1"/>
              </a:xfrm>
              <a:prstGeom prst="rect">
                <a:avLst/>
              </a:pr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79" name="Rectangle 1942"/>
              <p:cNvSpPr>
                <a:spLocks noChangeArrowheads="1"/>
              </p:cNvSpPr>
              <p:nvPr/>
            </p:nvSpPr>
            <p:spPr bwMode="auto">
              <a:xfrm>
                <a:off x="1299" y="2766"/>
                <a:ext cx="1" cy="1"/>
              </a:xfrm>
              <a:prstGeom prst="rect">
                <a:avLst/>
              </a:pr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80" name="Freeform 1943"/>
              <p:cNvSpPr>
                <a:spLocks/>
              </p:cNvSpPr>
              <p:nvPr/>
            </p:nvSpPr>
            <p:spPr bwMode="auto">
              <a:xfrm>
                <a:off x="1299" y="2762"/>
                <a:ext cx="0" cy="7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1 h 3"/>
                  <a:gd name="T4" fmla="*/ 2 h 3"/>
                  <a:gd name="T5" fmla="*/ 0 h 3"/>
                  <a:gd name="T6" fmla="*/ 1 h 3"/>
                  <a:gd name="T7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  <a:cxn ang="0">
                    <a:pos x="0" y="T5"/>
                  </a:cxn>
                  <a:cxn ang="0">
                    <a:pos x="0" y="T6"/>
                  </a:cxn>
                  <a:cxn ang="0">
                    <a:pos x="0" y="T7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1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1"/>
                      <a:pt x="0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81" name="Freeform 1944"/>
              <p:cNvSpPr>
                <a:spLocks/>
              </p:cNvSpPr>
              <p:nvPr/>
            </p:nvSpPr>
            <p:spPr bwMode="auto">
              <a:xfrm>
                <a:off x="1299" y="2764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82" name="Freeform 1945"/>
              <p:cNvSpPr>
                <a:spLocks/>
              </p:cNvSpPr>
              <p:nvPr/>
            </p:nvSpPr>
            <p:spPr bwMode="auto">
              <a:xfrm>
                <a:off x="1299" y="2764"/>
                <a:ext cx="0" cy="2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83" name="Freeform 1946"/>
              <p:cNvSpPr>
                <a:spLocks/>
              </p:cNvSpPr>
              <p:nvPr/>
            </p:nvSpPr>
            <p:spPr bwMode="auto">
              <a:xfrm>
                <a:off x="1299" y="276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84" name="Freeform 1947"/>
              <p:cNvSpPr>
                <a:spLocks/>
              </p:cNvSpPr>
              <p:nvPr/>
            </p:nvSpPr>
            <p:spPr bwMode="auto">
              <a:xfrm>
                <a:off x="1296" y="2762"/>
                <a:ext cx="3" cy="4"/>
              </a:xfrm>
              <a:custGeom>
                <a:avLst/>
                <a:gdLst>
                  <a:gd name="T0" fmla="*/ 0 w 1"/>
                  <a:gd name="T1" fmla="*/ 2 h 2"/>
                  <a:gd name="T2" fmla="*/ 1 w 1"/>
                  <a:gd name="T3" fmla="*/ 2 h 2"/>
                  <a:gd name="T4" fmla="*/ 1 w 1"/>
                  <a:gd name="T5" fmla="*/ 2 h 2"/>
                  <a:gd name="T6" fmla="*/ 1 w 1"/>
                  <a:gd name="T7" fmla="*/ 1 h 2"/>
                  <a:gd name="T8" fmla="*/ 1 w 1"/>
                  <a:gd name="T9" fmla="*/ 1 h 2"/>
                  <a:gd name="T10" fmla="*/ 1 w 1"/>
                  <a:gd name="T11" fmla="*/ 0 h 2"/>
                  <a:gd name="T12" fmla="*/ 0 w 1"/>
                  <a:gd name="T13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cubicBezTo>
                      <a:pt x="0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85" name="Freeform 1948"/>
              <p:cNvSpPr>
                <a:spLocks/>
              </p:cNvSpPr>
              <p:nvPr/>
            </p:nvSpPr>
            <p:spPr bwMode="auto">
              <a:xfrm>
                <a:off x="1299" y="2764"/>
                <a:ext cx="0" cy="2"/>
              </a:xfrm>
              <a:custGeom>
                <a:avLst/>
                <a:gdLst>
                  <a:gd name="T0" fmla="*/ 1 h 1"/>
                  <a:gd name="T1" fmla="*/ 1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86" name="Freeform 1949"/>
              <p:cNvSpPr>
                <a:spLocks/>
              </p:cNvSpPr>
              <p:nvPr/>
            </p:nvSpPr>
            <p:spPr bwMode="auto">
              <a:xfrm>
                <a:off x="1299" y="2764"/>
                <a:ext cx="0" cy="2"/>
              </a:xfrm>
              <a:custGeom>
                <a:avLst/>
                <a:gdLst>
                  <a:gd name="T0" fmla="*/ 2 h 2"/>
                  <a:gd name="T1" fmla="*/ 2 h 2"/>
                  <a:gd name="T2" fmla="*/ 0 h 2"/>
                  <a:gd name="T3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87" name="Freeform 1950"/>
              <p:cNvSpPr>
                <a:spLocks/>
              </p:cNvSpPr>
              <p:nvPr/>
            </p:nvSpPr>
            <p:spPr bwMode="auto">
              <a:xfrm>
                <a:off x="1296" y="2762"/>
                <a:ext cx="0" cy="4"/>
              </a:xfrm>
              <a:custGeom>
                <a:avLst/>
                <a:gdLst>
                  <a:gd name="T0" fmla="*/ 2 h 2"/>
                  <a:gd name="T1" fmla="*/ 1 h 2"/>
                  <a:gd name="T2" fmla="*/ 0 h 2"/>
                  <a:gd name="T3" fmla="*/ 0 h 2"/>
                  <a:gd name="T4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1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88" name="Freeform 1951"/>
              <p:cNvSpPr>
                <a:spLocks/>
              </p:cNvSpPr>
              <p:nvPr/>
            </p:nvSpPr>
            <p:spPr bwMode="auto">
              <a:xfrm>
                <a:off x="1296" y="275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89" name="Freeform 1952"/>
              <p:cNvSpPr>
                <a:spLocks/>
              </p:cNvSpPr>
              <p:nvPr/>
            </p:nvSpPr>
            <p:spPr bwMode="auto">
              <a:xfrm>
                <a:off x="1296" y="2757"/>
                <a:ext cx="0" cy="7"/>
              </a:xfrm>
              <a:custGeom>
                <a:avLst/>
                <a:gdLst>
                  <a:gd name="T0" fmla="*/ 3 h 3"/>
                  <a:gd name="T1" fmla="*/ 2 h 3"/>
                  <a:gd name="T2" fmla="*/ 3 h 3"/>
                  <a:gd name="T3" fmla="*/ 2 h 3"/>
                  <a:gd name="T4" fmla="*/ 3 h 3"/>
                  <a:gd name="T5" fmla="*/ 2 h 3"/>
                  <a:gd name="T6" fmla="*/ 3 h 3"/>
                  <a:gd name="T7" fmla="*/ 2 h 3"/>
                  <a:gd name="T8" fmla="*/ 2 h 3"/>
                  <a:gd name="T9" fmla="*/ 1 h 3"/>
                  <a:gd name="T10" fmla="*/ 1 h 3"/>
                  <a:gd name="T11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  <a:cxn ang="0">
                    <a:pos x="0" y="T5"/>
                  </a:cxn>
                  <a:cxn ang="0">
                    <a:pos x="0" y="T6"/>
                  </a:cxn>
                  <a:cxn ang="0">
                    <a:pos x="0" y="T7"/>
                  </a:cxn>
                  <a:cxn ang="0">
                    <a:pos x="0" y="T8"/>
                  </a:cxn>
                  <a:cxn ang="0">
                    <a:pos x="0" y="T9"/>
                  </a:cxn>
                  <a:cxn ang="0">
                    <a:pos x="0" y="T10"/>
                  </a:cxn>
                  <a:cxn ang="0">
                    <a:pos x="0" y="T11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3"/>
                      <a:pt x="0" y="3"/>
                    </a:cubicBezTo>
                    <a:cubicBezTo>
                      <a:pt x="0" y="3"/>
                      <a:pt x="0" y="2"/>
                      <a:pt x="0" y="2"/>
                    </a:cubicBezTo>
                    <a:cubicBezTo>
                      <a:pt x="0" y="3"/>
                      <a:pt x="0" y="2"/>
                      <a:pt x="0" y="3"/>
                    </a:cubicBezTo>
                    <a:cubicBezTo>
                      <a:pt x="0" y="3"/>
                      <a:pt x="0" y="3"/>
                      <a:pt x="0" y="2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3"/>
                      <a:pt x="0" y="2"/>
                    </a:cubicBezTo>
                    <a:cubicBezTo>
                      <a:pt x="0" y="2"/>
                      <a:pt x="0" y="1"/>
                      <a:pt x="0" y="1"/>
                    </a:cubicBezTo>
                    <a:cubicBezTo>
                      <a:pt x="0" y="2"/>
                      <a:pt x="0" y="0"/>
                      <a:pt x="0" y="1"/>
                    </a:cubicBezTo>
                    <a:cubicBezTo>
                      <a:pt x="0" y="1"/>
                      <a:pt x="0" y="2"/>
                      <a:pt x="0" y="3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90" name="Freeform 1953"/>
              <p:cNvSpPr>
                <a:spLocks/>
              </p:cNvSpPr>
              <p:nvPr/>
            </p:nvSpPr>
            <p:spPr bwMode="auto">
              <a:xfrm>
                <a:off x="1296" y="2759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3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91" name="Freeform 1954"/>
              <p:cNvSpPr>
                <a:spLocks/>
              </p:cNvSpPr>
              <p:nvPr/>
            </p:nvSpPr>
            <p:spPr bwMode="auto">
              <a:xfrm>
                <a:off x="1294" y="2757"/>
                <a:ext cx="0" cy="7"/>
              </a:xfrm>
              <a:custGeom>
                <a:avLst/>
                <a:gdLst>
                  <a:gd name="T0" fmla="*/ 3 h 3"/>
                  <a:gd name="T1" fmla="*/ 3 h 3"/>
                  <a:gd name="T2" fmla="*/ 3 h 3"/>
                  <a:gd name="T3" fmla="*/ 2 h 3"/>
                  <a:gd name="T4" fmla="*/ 3 h 3"/>
                  <a:gd name="T5" fmla="*/ 1 h 3"/>
                  <a:gd name="T6" fmla="*/ 2 h 3"/>
                  <a:gd name="T7" fmla="*/ 2 h 3"/>
                  <a:gd name="T8" fmla="*/ 2 h 3"/>
                  <a:gd name="T9" fmla="*/ 2 h 3"/>
                  <a:gd name="T10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  <a:cxn ang="0">
                    <a:pos x="0" y="T5"/>
                  </a:cxn>
                  <a:cxn ang="0">
                    <a:pos x="0" y="T6"/>
                  </a:cxn>
                  <a:cxn ang="0">
                    <a:pos x="0" y="T7"/>
                  </a:cxn>
                  <a:cxn ang="0">
                    <a:pos x="0" y="T8"/>
                  </a:cxn>
                  <a:cxn ang="0">
                    <a:pos x="0" y="T9"/>
                  </a:cxn>
                  <a:cxn ang="0">
                    <a:pos x="0" y="T10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2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0"/>
                      <a:pt x="0" y="1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3"/>
                      <a:pt x="0" y="3"/>
                      <a:pt x="0" y="3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92" name="Freeform 1955"/>
              <p:cNvSpPr>
                <a:spLocks/>
              </p:cNvSpPr>
              <p:nvPr/>
            </p:nvSpPr>
            <p:spPr bwMode="auto">
              <a:xfrm>
                <a:off x="1294" y="2764"/>
                <a:ext cx="0" cy="2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93" name="Freeform 1956"/>
              <p:cNvSpPr>
                <a:spLocks/>
              </p:cNvSpPr>
              <p:nvPr/>
            </p:nvSpPr>
            <p:spPr bwMode="auto">
              <a:xfrm>
                <a:off x="1294" y="276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94" name="Rectangle 1957"/>
              <p:cNvSpPr>
                <a:spLocks noChangeArrowheads="1"/>
              </p:cNvSpPr>
              <p:nvPr/>
            </p:nvSpPr>
            <p:spPr bwMode="auto">
              <a:xfrm>
                <a:off x="1294" y="2764"/>
                <a:ext cx="1" cy="1"/>
              </a:xfrm>
              <a:prstGeom prst="rect">
                <a:avLst/>
              </a:pr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95" name="Freeform 1958"/>
              <p:cNvSpPr>
                <a:spLocks/>
              </p:cNvSpPr>
              <p:nvPr/>
            </p:nvSpPr>
            <p:spPr bwMode="auto">
              <a:xfrm>
                <a:off x="1287" y="2759"/>
                <a:ext cx="7" cy="7"/>
              </a:xfrm>
              <a:custGeom>
                <a:avLst/>
                <a:gdLst>
                  <a:gd name="T0" fmla="*/ 0 w 3"/>
                  <a:gd name="T1" fmla="*/ 0 h 3"/>
                  <a:gd name="T2" fmla="*/ 0 w 3"/>
                  <a:gd name="T3" fmla="*/ 1 h 3"/>
                  <a:gd name="T4" fmla="*/ 0 w 3"/>
                  <a:gd name="T5" fmla="*/ 2 h 3"/>
                  <a:gd name="T6" fmla="*/ 0 w 3"/>
                  <a:gd name="T7" fmla="*/ 3 h 3"/>
                  <a:gd name="T8" fmla="*/ 0 w 3"/>
                  <a:gd name="T9" fmla="*/ 2 h 3"/>
                  <a:gd name="T10" fmla="*/ 0 w 3"/>
                  <a:gd name="T11" fmla="*/ 3 h 3"/>
                  <a:gd name="T12" fmla="*/ 0 w 3"/>
                  <a:gd name="T13" fmla="*/ 2 h 3"/>
                  <a:gd name="T14" fmla="*/ 1 w 3"/>
                  <a:gd name="T15" fmla="*/ 2 h 3"/>
                  <a:gd name="T16" fmla="*/ 2 w 3"/>
                  <a:gd name="T17" fmla="*/ 2 h 3"/>
                  <a:gd name="T18" fmla="*/ 2 w 3"/>
                  <a:gd name="T19" fmla="*/ 1 h 3"/>
                  <a:gd name="T20" fmla="*/ 2 w 3"/>
                  <a:gd name="T21" fmla="*/ 2 h 3"/>
                  <a:gd name="T22" fmla="*/ 2 w 3"/>
                  <a:gd name="T23" fmla="*/ 2 h 3"/>
                  <a:gd name="T24" fmla="*/ 3 w 3"/>
                  <a:gd name="T25" fmla="*/ 2 h 3"/>
                  <a:gd name="T26" fmla="*/ 3 w 3"/>
                  <a:gd name="T27" fmla="*/ 1 h 3"/>
                  <a:gd name="T28" fmla="*/ 3 w 3"/>
                  <a:gd name="T29" fmla="*/ 2 h 3"/>
                  <a:gd name="T30" fmla="*/ 3 w 3"/>
                  <a:gd name="T31" fmla="*/ 2 h 3"/>
                  <a:gd name="T32" fmla="*/ 3 w 3"/>
                  <a:gd name="T33" fmla="*/ 1 h 3"/>
                  <a:gd name="T34" fmla="*/ 3 w 3"/>
                  <a:gd name="T35" fmla="*/ 0 h 3"/>
                  <a:gd name="T36" fmla="*/ 2 w 3"/>
                  <a:gd name="T37" fmla="*/ 2 h 3"/>
                  <a:gd name="T38" fmla="*/ 2 w 3"/>
                  <a:gd name="T39" fmla="*/ 1 h 3"/>
                  <a:gd name="T40" fmla="*/ 1 w 3"/>
                  <a:gd name="T41" fmla="*/ 0 h 3"/>
                  <a:gd name="T42" fmla="*/ 1 w 3"/>
                  <a:gd name="T43" fmla="*/ 2 h 3"/>
                  <a:gd name="T44" fmla="*/ 1 w 3"/>
                  <a:gd name="T45" fmla="*/ 1 h 3"/>
                  <a:gd name="T46" fmla="*/ 1 w 3"/>
                  <a:gd name="T47" fmla="*/ 2 h 3"/>
                  <a:gd name="T48" fmla="*/ 1 w 3"/>
                  <a:gd name="T49" fmla="*/ 1 h 3"/>
                  <a:gd name="T50" fmla="*/ 1 w 3"/>
                  <a:gd name="T51" fmla="*/ 2 h 3"/>
                  <a:gd name="T52" fmla="*/ 1 w 3"/>
                  <a:gd name="T53" fmla="*/ 0 h 3"/>
                  <a:gd name="T54" fmla="*/ 1 w 3"/>
                  <a:gd name="T55" fmla="*/ 1 h 3"/>
                  <a:gd name="T56" fmla="*/ 1 w 3"/>
                  <a:gd name="T57" fmla="*/ 2 h 3"/>
                  <a:gd name="T58" fmla="*/ 1 w 3"/>
                  <a:gd name="T59" fmla="*/ 1 h 3"/>
                  <a:gd name="T60" fmla="*/ 0 w 3"/>
                  <a:gd name="T61" fmla="*/ 1 h 3"/>
                  <a:gd name="T62" fmla="*/ 0 w 3"/>
                  <a:gd name="T63" fmla="*/ 2 h 3"/>
                  <a:gd name="T64" fmla="*/ 0 w 3"/>
                  <a:gd name="T65" fmla="*/ 2 h 3"/>
                  <a:gd name="T66" fmla="*/ 0 w 3"/>
                  <a:gd name="T67" fmla="*/ 0 h 3"/>
                  <a:gd name="T68" fmla="*/ 0 w 3"/>
                  <a:gd name="T69" fmla="*/ 0 h 3"/>
                  <a:gd name="T70" fmla="*/ 0 w 3"/>
                  <a:gd name="T71" fmla="*/ 1 h 3"/>
                  <a:gd name="T72" fmla="*/ 0 w 3"/>
                  <a:gd name="T73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3" h="3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2"/>
                    </a:cubicBezTo>
                    <a:cubicBezTo>
                      <a:pt x="0" y="2"/>
                      <a:pt x="0" y="2"/>
                      <a:pt x="0" y="3"/>
                    </a:cubicBezTo>
                    <a:cubicBezTo>
                      <a:pt x="0" y="3"/>
                      <a:pt x="0" y="2"/>
                      <a:pt x="0" y="2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3"/>
                      <a:pt x="1" y="2"/>
                      <a:pt x="1" y="2"/>
                    </a:cubicBezTo>
                    <a:cubicBezTo>
                      <a:pt x="1" y="2"/>
                      <a:pt x="2" y="2"/>
                      <a:pt x="2" y="2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2"/>
                      <a:pt x="2" y="1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3"/>
                      <a:pt x="2" y="2"/>
                      <a:pt x="3" y="2"/>
                    </a:cubicBezTo>
                    <a:cubicBezTo>
                      <a:pt x="3" y="2"/>
                      <a:pt x="3" y="1"/>
                      <a:pt x="3" y="1"/>
                    </a:cubicBezTo>
                    <a:cubicBezTo>
                      <a:pt x="3" y="2"/>
                      <a:pt x="3" y="1"/>
                      <a:pt x="3" y="2"/>
                    </a:cubicBezTo>
                    <a:cubicBezTo>
                      <a:pt x="3" y="3"/>
                      <a:pt x="3" y="1"/>
                      <a:pt x="3" y="2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0"/>
                      <a:pt x="3" y="1"/>
                      <a:pt x="3" y="0"/>
                    </a:cubicBezTo>
                    <a:cubicBezTo>
                      <a:pt x="3" y="0"/>
                      <a:pt x="2" y="1"/>
                      <a:pt x="2" y="2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2"/>
                      <a:pt x="1" y="0"/>
                    </a:cubicBezTo>
                    <a:cubicBezTo>
                      <a:pt x="1" y="1"/>
                      <a:pt x="1" y="0"/>
                      <a:pt x="1" y="2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2"/>
                    </a:cubicBezTo>
                    <a:cubicBezTo>
                      <a:pt x="0" y="2"/>
                      <a:pt x="1" y="1"/>
                      <a:pt x="1" y="1"/>
                    </a:cubicBezTo>
                    <a:cubicBezTo>
                      <a:pt x="0" y="0"/>
                      <a:pt x="0" y="2"/>
                      <a:pt x="0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1"/>
                      <a:pt x="0" y="2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96" name="Rectangle 1959"/>
              <p:cNvSpPr>
                <a:spLocks noChangeArrowheads="1"/>
              </p:cNvSpPr>
              <p:nvPr/>
            </p:nvSpPr>
            <p:spPr bwMode="auto">
              <a:xfrm>
                <a:off x="1287" y="2759"/>
                <a:ext cx="1" cy="1"/>
              </a:xfrm>
              <a:prstGeom prst="rect">
                <a:avLst/>
              </a:pr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97" name="Freeform 1960"/>
              <p:cNvSpPr>
                <a:spLocks/>
              </p:cNvSpPr>
              <p:nvPr/>
            </p:nvSpPr>
            <p:spPr bwMode="auto">
              <a:xfrm>
                <a:off x="1287" y="275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98" name="Rectangle 1961"/>
              <p:cNvSpPr>
                <a:spLocks noChangeArrowheads="1"/>
              </p:cNvSpPr>
              <p:nvPr/>
            </p:nvSpPr>
            <p:spPr bwMode="auto">
              <a:xfrm>
                <a:off x="1287" y="2764"/>
                <a:ext cx="1" cy="2"/>
              </a:xfrm>
              <a:prstGeom prst="rect">
                <a:avLst/>
              </a:pr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99" name="Freeform 1962"/>
              <p:cNvSpPr>
                <a:spLocks/>
              </p:cNvSpPr>
              <p:nvPr/>
            </p:nvSpPr>
            <p:spPr bwMode="auto">
              <a:xfrm>
                <a:off x="1289" y="275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00" name="Freeform 1963"/>
              <p:cNvSpPr>
                <a:spLocks/>
              </p:cNvSpPr>
              <p:nvPr/>
            </p:nvSpPr>
            <p:spPr bwMode="auto">
              <a:xfrm>
                <a:off x="1289" y="275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01" name="Rectangle 1964"/>
              <p:cNvSpPr>
                <a:spLocks noChangeArrowheads="1"/>
              </p:cNvSpPr>
              <p:nvPr/>
            </p:nvSpPr>
            <p:spPr bwMode="auto">
              <a:xfrm>
                <a:off x="1287" y="2759"/>
                <a:ext cx="1" cy="1"/>
              </a:xfrm>
              <a:prstGeom prst="rect">
                <a:avLst/>
              </a:pr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02" name="Freeform 1965"/>
              <p:cNvSpPr>
                <a:spLocks/>
              </p:cNvSpPr>
              <p:nvPr/>
            </p:nvSpPr>
            <p:spPr bwMode="auto">
              <a:xfrm>
                <a:off x="1282" y="2759"/>
                <a:ext cx="5" cy="7"/>
              </a:xfrm>
              <a:custGeom>
                <a:avLst/>
                <a:gdLst>
                  <a:gd name="T0" fmla="*/ 0 w 2"/>
                  <a:gd name="T1" fmla="*/ 3 h 3"/>
                  <a:gd name="T2" fmla="*/ 0 w 2"/>
                  <a:gd name="T3" fmla="*/ 3 h 3"/>
                  <a:gd name="T4" fmla="*/ 0 w 2"/>
                  <a:gd name="T5" fmla="*/ 1 h 3"/>
                  <a:gd name="T6" fmla="*/ 0 w 2"/>
                  <a:gd name="T7" fmla="*/ 3 h 3"/>
                  <a:gd name="T8" fmla="*/ 1 w 2"/>
                  <a:gd name="T9" fmla="*/ 2 h 3"/>
                  <a:gd name="T10" fmla="*/ 1 w 2"/>
                  <a:gd name="T11" fmla="*/ 3 h 3"/>
                  <a:gd name="T12" fmla="*/ 1 w 2"/>
                  <a:gd name="T13" fmla="*/ 1 h 3"/>
                  <a:gd name="T14" fmla="*/ 1 w 2"/>
                  <a:gd name="T15" fmla="*/ 3 h 3"/>
                  <a:gd name="T16" fmla="*/ 1 w 2"/>
                  <a:gd name="T17" fmla="*/ 3 h 3"/>
                  <a:gd name="T18" fmla="*/ 1 w 2"/>
                  <a:gd name="T19" fmla="*/ 2 h 3"/>
                  <a:gd name="T20" fmla="*/ 2 w 2"/>
                  <a:gd name="T21" fmla="*/ 1 h 3"/>
                  <a:gd name="T22" fmla="*/ 2 w 2"/>
                  <a:gd name="T23" fmla="*/ 0 h 3"/>
                  <a:gd name="T24" fmla="*/ 1 w 2"/>
                  <a:gd name="T25" fmla="*/ 1 h 3"/>
                  <a:gd name="T26" fmla="*/ 1 w 2"/>
                  <a:gd name="T27" fmla="*/ 0 h 3"/>
                  <a:gd name="T28" fmla="*/ 1 w 2"/>
                  <a:gd name="T29" fmla="*/ 1 h 3"/>
                  <a:gd name="T30" fmla="*/ 1 w 2"/>
                  <a:gd name="T31" fmla="*/ 0 h 3"/>
                  <a:gd name="T32" fmla="*/ 1 w 2"/>
                  <a:gd name="T33" fmla="*/ 1 h 3"/>
                  <a:gd name="T34" fmla="*/ 1 w 2"/>
                  <a:gd name="T35" fmla="*/ 1 h 3"/>
                  <a:gd name="T36" fmla="*/ 1 w 2"/>
                  <a:gd name="T37" fmla="*/ 1 h 3"/>
                  <a:gd name="T38" fmla="*/ 1 w 2"/>
                  <a:gd name="T39" fmla="*/ 1 h 3"/>
                  <a:gd name="T40" fmla="*/ 1 w 2"/>
                  <a:gd name="T41" fmla="*/ 1 h 3"/>
                  <a:gd name="T42" fmla="*/ 1 w 2"/>
                  <a:gd name="T43" fmla="*/ 0 h 3"/>
                  <a:gd name="T44" fmla="*/ 1 w 2"/>
                  <a:gd name="T45" fmla="*/ 1 h 3"/>
                  <a:gd name="T46" fmla="*/ 1 w 2"/>
                  <a:gd name="T47" fmla="*/ 0 h 3"/>
                  <a:gd name="T48" fmla="*/ 1 w 2"/>
                  <a:gd name="T49" fmla="*/ 2 h 3"/>
                  <a:gd name="T50" fmla="*/ 1 w 2"/>
                  <a:gd name="T51" fmla="*/ 1 h 3"/>
                  <a:gd name="T52" fmla="*/ 0 w 2"/>
                  <a:gd name="T53" fmla="*/ 1 h 3"/>
                  <a:gd name="T54" fmla="*/ 0 w 2"/>
                  <a:gd name="T55" fmla="*/ 1 h 3"/>
                  <a:gd name="T56" fmla="*/ 0 w 2"/>
                  <a:gd name="T57" fmla="*/ 1 h 3"/>
                  <a:gd name="T58" fmla="*/ 0 w 2"/>
                  <a:gd name="T59" fmla="*/ 1 h 3"/>
                  <a:gd name="T60" fmla="*/ 0 w 2"/>
                  <a:gd name="T61" fmla="*/ 2 h 3"/>
                  <a:gd name="T62" fmla="*/ 0 w 2"/>
                  <a:gd name="T63" fmla="*/ 1 h 3"/>
                  <a:gd name="T64" fmla="*/ 0 w 2"/>
                  <a:gd name="T65" fmla="*/ 2 h 3"/>
                  <a:gd name="T66" fmla="*/ 0 w 2"/>
                  <a:gd name="T67" fmla="*/ 2 h 3"/>
                  <a:gd name="T68" fmla="*/ 0 w 2"/>
                  <a:gd name="T69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" h="3">
                    <a:moveTo>
                      <a:pt x="0" y="3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2"/>
                      <a:pt x="0" y="1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1" y="3"/>
                      <a:pt x="1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0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2"/>
                      <a:pt x="1" y="2"/>
                    </a:cubicBezTo>
                    <a:cubicBezTo>
                      <a:pt x="1" y="2"/>
                      <a:pt x="1" y="1"/>
                      <a:pt x="2" y="1"/>
                    </a:cubicBezTo>
                    <a:cubicBezTo>
                      <a:pt x="2" y="1"/>
                      <a:pt x="2" y="1"/>
                      <a:pt x="2" y="0"/>
                    </a:cubicBezTo>
                    <a:cubicBezTo>
                      <a:pt x="2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1" y="1"/>
                      <a:pt x="0" y="2"/>
                      <a:pt x="1" y="1"/>
                    </a:cubicBezTo>
                    <a:cubicBezTo>
                      <a:pt x="1" y="0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3"/>
                      <a:pt x="0" y="2"/>
                      <a:pt x="0" y="2"/>
                    </a:cubicBezTo>
                    <a:cubicBezTo>
                      <a:pt x="0" y="2"/>
                      <a:pt x="0" y="3"/>
                      <a:pt x="0" y="3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03" name="Freeform 1966"/>
              <p:cNvSpPr>
                <a:spLocks/>
              </p:cNvSpPr>
              <p:nvPr/>
            </p:nvSpPr>
            <p:spPr bwMode="auto">
              <a:xfrm>
                <a:off x="1285" y="2759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04" name="Freeform 1967"/>
              <p:cNvSpPr>
                <a:spLocks/>
              </p:cNvSpPr>
              <p:nvPr/>
            </p:nvSpPr>
            <p:spPr bwMode="auto">
              <a:xfrm>
                <a:off x="1277" y="2757"/>
                <a:ext cx="5" cy="12"/>
              </a:xfrm>
              <a:custGeom>
                <a:avLst/>
                <a:gdLst>
                  <a:gd name="T0" fmla="*/ 1 w 2"/>
                  <a:gd name="T1" fmla="*/ 2 h 5"/>
                  <a:gd name="T2" fmla="*/ 2 w 2"/>
                  <a:gd name="T3" fmla="*/ 2 h 5"/>
                  <a:gd name="T4" fmla="*/ 1 w 2"/>
                  <a:gd name="T5" fmla="*/ 3 h 5"/>
                  <a:gd name="T6" fmla="*/ 1 w 2"/>
                  <a:gd name="T7" fmla="*/ 3 h 5"/>
                  <a:gd name="T8" fmla="*/ 1 w 2"/>
                  <a:gd name="T9" fmla="*/ 2 h 5"/>
                  <a:gd name="T10" fmla="*/ 1 w 2"/>
                  <a:gd name="T11" fmla="*/ 2 h 5"/>
                  <a:gd name="T12" fmla="*/ 1 w 2"/>
                  <a:gd name="T13" fmla="*/ 3 h 5"/>
                  <a:gd name="T14" fmla="*/ 1 w 2"/>
                  <a:gd name="T15" fmla="*/ 3 h 5"/>
                  <a:gd name="T16" fmla="*/ 1 w 2"/>
                  <a:gd name="T17" fmla="*/ 3 h 5"/>
                  <a:gd name="T18" fmla="*/ 1 w 2"/>
                  <a:gd name="T19" fmla="*/ 2 h 5"/>
                  <a:gd name="T20" fmla="*/ 0 w 2"/>
                  <a:gd name="T21" fmla="*/ 4 h 5"/>
                  <a:gd name="T22" fmla="*/ 0 w 2"/>
                  <a:gd name="T23" fmla="*/ 4 h 5"/>
                  <a:gd name="T24" fmla="*/ 1 w 2"/>
                  <a:gd name="T25" fmla="*/ 3 h 5"/>
                  <a:gd name="T26" fmla="*/ 1 w 2"/>
                  <a:gd name="T27" fmla="*/ 3 h 5"/>
                  <a:gd name="T28" fmla="*/ 0 w 2"/>
                  <a:gd name="T29" fmla="*/ 4 h 5"/>
                  <a:gd name="T30" fmla="*/ 1 w 2"/>
                  <a:gd name="T31" fmla="*/ 4 h 5"/>
                  <a:gd name="T32" fmla="*/ 1 w 2"/>
                  <a:gd name="T33" fmla="*/ 4 h 5"/>
                  <a:gd name="T34" fmla="*/ 1 w 2"/>
                  <a:gd name="T35" fmla="*/ 3 h 5"/>
                  <a:gd name="T36" fmla="*/ 2 w 2"/>
                  <a:gd name="T37" fmla="*/ 2 h 5"/>
                  <a:gd name="T38" fmla="*/ 2 w 2"/>
                  <a:gd name="T39" fmla="*/ 3 h 5"/>
                  <a:gd name="T40" fmla="*/ 2 w 2"/>
                  <a:gd name="T41" fmla="*/ 1 h 5"/>
                  <a:gd name="T42" fmla="*/ 2 w 2"/>
                  <a:gd name="T43" fmla="*/ 1 h 5"/>
                  <a:gd name="T44" fmla="*/ 2 w 2"/>
                  <a:gd name="T45" fmla="*/ 1 h 5"/>
                  <a:gd name="T46" fmla="*/ 1 w 2"/>
                  <a:gd name="T47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" h="5">
                    <a:moveTo>
                      <a:pt x="1" y="2"/>
                    </a:moveTo>
                    <a:cubicBezTo>
                      <a:pt x="1" y="2"/>
                      <a:pt x="2" y="2"/>
                      <a:pt x="2" y="2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3"/>
                      <a:pt x="1" y="4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3"/>
                      <a:pt x="0" y="3"/>
                      <a:pt x="0" y="4"/>
                    </a:cubicBezTo>
                    <a:cubicBezTo>
                      <a:pt x="0" y="5"/>
                      <a:pt x="0" y="4"/>
                      <a:pt x="0" y="4"/>
                    </a:cubicBezTo>
                    <a:cubicBezTo>
                      <a:pt x="0" y="4"/>
                      <a:pt x="0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4"/>
                      <a:pt x="1" y="3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2"/>
                      <a:pt x="2" y="1"/>
                    </a:cubicBezTo>
                    <a:cubicBezTo>
                      <a:pt x="2" y="0"/>
                      <a:pt x="2" y="2"/>
                      <a:pt x="2" y="1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05" name="Rectangle 1968"/>
              <p:cNvSpPr>
                <a:spLocks noChangeArrowheads="1"/>
              </p:cNvSpPr>
              <p:nvPr/>
            </p:nvSpPr>
            <p:spPr bwMode="auto">
              <a:xfrm>
                <a:off x="1282" y="2762"/>
                <a:ext cx="1" cy="1"/>
              </a:xfrm>
              <a:prstGeom prst="rect">
                <a:avLst/>
              </a:pr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06" name="Freeform 1969"/>
              <p:cNvSpPr>
                <a:spLocks/>
              </p:cNvSpPr>
              <p:nvPr/>
            </p:nvSpPr>
            <p:spPr bwMode="auto">
              <a:xfrm>
                <a:off x="1280" y="2764"/>
                <a:ext cx="2" cy="2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1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07" name="Rectangle 1970"/>
              <p:cNvSpPr>
                <a:spLocks noChangeArrowheads="1"/>
              </p:cNvSpPr>
              <p:nvPr/>
            </p:nvSpPr>
            <p:spPr bwMode="auto">
              <a:xfrm>
                <a:off x="1280" y="2762"/>
                <a:ext cx="1" cy="1"/>
              </a:xfrm>
              <a:prstGeom prst="rect">
                <a:avLst/>
              </a:pr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08" name="Freeform 1971"/>
              <p:cNvSpPr>
                <a:spLocks/>
              </p:cNvSpPr>
              <p:nvPr/>
            </p:nvSpPr>
            <p:spPr bwMode="auto">
              <a:xfrm>
                <a:off x="1277" y="2762"/>
                <a:ext cx="3" cy="4"/>
              </a:xfrm>
              <a:custGeom>
                <a:avLst/>
                <a:gdLst>
                  <a:gd name="T0" fmla="*/ 0 w 1"/>
                  <a:gd name="T1" fmla="*/ 2 h 2"/>
                  <a:gd name="T2" fmla="*/ 0 w 1"/>
                  <a:gd name="T3" fmla="*/ 2 h 2"/>
                  <a:gd name="T4" fmla="*/ 1 w 1"/>
                  <a:gd name="T5" fmla="*/ 0 h 2"/>
                  <a:gd name="T6" fmla="*/ 0 w 1"/>
                  <a:gd name="T7" fmla="*/ 2 h 2"/>
                  <a:gd name="T8" fmla="*/ 0 w 1"/>
                  <a:gd name="T9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2"/>
                    </a:cubicBezTo>
                    <a:cubicBezTo>
                      <a:pt x="0" y="1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09" name="Freeform 1972"/>
              <p:cNvSpPr>
                <a:spLocks/>
              </p:cNvSpPr>
              <p:nvPr/>
            </p:nvSpPr>
            <p:spPr bwMode="auto">
              <a:xfrm>
                <a:off x="1275" y="2757"/>
                <a:ext cx="7" cy="12"/>
              </a:xfrm>
              <a:custGeom>
                <a:avLst/>
                <a:gdLst>
                  <a:gd name="T0" fmla="*/ 1 w 3"/>
                  <a:gd name="T1" fmla="*/ 2 h 5"/>
                  <a:gd name="T2" fmla="*/ 1 w 3"/>
                  <a:gd name="T3" fmla="*/ 2 h 5"/>
                  <a:gd name="T4" fmla="*/ 1 w 3"/>
                  <a:gd name="T5" fmla="*/ 2 h 5"/>
                  <a:gd name="T6" fmla="*/ 1 w 3"/>
                  <a:gd name="T7" fmla="*/ 1 h 5"/>
                  <a:gd name="T8" fmla="*/ 1 w 3"/>
                  <a:gd name="T9" fmla="*/ 2 h 5"/>
                  <a:gd name="T10" fmla="*/ 0 w 3"/>
                  <a:gd name="T11" fmla="*/ 2 h 5"/>
                  <a:gd name="T12" fmla="*/ 0 w 3"/>
                  <a:gd name="T13" fmla="*/ 2 h 5"/>
                  <a:gd name="T14" fmla="*/ 0 w 3"/>
                  <a:gd name="T15" fmla="*/ 4 h 5"/>
                  <a:gd name="T16" fmla="*/ 0 w 3"/>
                  <a:gd name="T17" fmla="*/ 4 h 5"/>
                  <a:gd name="T18" fmla="*/ 0 w 3"/>
                  <a:gd name="T19" fmla="*/ 4 h 5"/>
                  <a:gd name="T20" fmla="*/ 0 w 3"/>
                  <a:gd name="T21" fmla="*/ 3 h 5"/>
                  <a:gd name="T22" fmla="*/ 0 w 3"/>
                  <a:gd name="T23" fmla="*/ 5 h 5"/>
                  <a:gd name="T24" fmla="*/ 1 w 3"/>
                  <a:gd name="T25" fmla="*/ 3 h 5"/>
                  <a:gd name="T26" fmla="*/ 1 w 3"/>
                  <a:gd name="T27" fmla="*/ 3 h 5"/>
                  <a:gd name="T28" fmla="*/ 1 w 3"/>
                  <a:gd name="T29" fmla="*/ 4 h 5"/>
                  <a:gd name="T30" fmla="*/ 1 w 3"/>
                  <a:gd name="T31" fmla="*/ 4 h 5"/>
                  <a:gd name="T32" fmla="*/ 1 w 3"/>
                  <a:gd name="T33" fmla="*/ 4 h 5"/>
                  <a:gd name="T34" fmla="*/ 1 w 3"/>
                  <a:gd name="T35" fmla="*/ 4 h 5"/>
                  <a:gd name="T36" fmla="*/ 1 w 3"/>
                  <a:gd name="T37" fmla="*/ 5 h 5"/>
                  <a:gd name="T38" fmla="*/ 1 w 3"/>
                  <a:gd name="T39" fmla="*/ 4 h 5"/>
                  <a:gd name="T40" fmla="*/ 1 w 3"/>
                  <a:gd name="T41" fmla="*/ 5 h 5"/>
                  <a:gd name="T42" fmla="*/ 2 w 3"/>
                  <a:gd name="T43" fmla="*/ 3 h 5"/>
                  <a:gd name="T44" fmla="*/ 2 w 3"/>
                  <a:gd name="T45" fmla="*/ 3 h 5"/>
                  <a:gd name="T46" fmla="*/ 2 w 3"/>
                  <a:gd name="T47" fmla="*/ 5 h 5"/>
                  <a:gd name="T48" fmla="*/ 2 w 3"/>
                  <a:gd name="T49" fmla="*/ 4 h 5"/>
                  <a:gd name="T50" fmla="*/ 2 w 3"/>
                  <a:gd name="T51" fmla="*/ 5 h 5"/>
                  <a:gd name="T52" fmla="*/ 2 w 3"/>
                  <a:gd name="T53" fmla="*/ 4 h 5"/>
                  <a:gd name="T54" fmla="*/ 2 w 3"/>
                  <a:gd name="T55" fmla="*/ 4 h 5"/>
                  <a:gd name="T56" fmla="*/ 3 w 3"/>
                  <a:gd name="T57" fmla="*/ 2 h 5"/>
                  <a:gd name="T58" fmla="*/ 2 w 3"/>
                  <a:gd name="T59" fmla="*/ 3 h 5"/>
                  <a:gd name="T60" fmla="*/ 1 w 3"/>
                  <a:gd name="T61" fmla="*/ 3 h 5"/>
                  <a:gd name="T62" fmla="*/ 2 w 3"/>
                  <a:gd name="T63" fmla="*/ 2 h 5"/>
                  <a:gd name="T64" fmla="*/ 1 w 3"/>
                  <a:gd name="T65" fmla="*/ 3 h 5"/>
                  <a:gd name="T66" fmla="*/ 1 w 3"/>
                  <a:gd name="T67" fmla="*/ 2 h 5"/>
                  <a:gd name="T68" fmla="*/ 1 w 3"/>
                  <a:gd name="T69" fmla="*/ 3 h 5"/>
                  <a:gd name="T70" fmla="*/ 1 w 3"/>
                  <a:gd name="T71" fmla="*/ 2 h 5"/>
                  <a:gd name="T72" fmla="*/ 0 w 3"/>
                  <a:gd name="T73" fmla="*/ 4 h 5"/>
                  <a:gd name="T74" fmla="*/ 0 w 3"/>
                  <a:gd name="T75" fmla="*/ 3 h 5"/>
                  <a:gd name="T76" fmla="*/ 1 w 3"/>
                  <a:gd name="T77" fmla="*/ 3 h 5"/>
                  <a:gd name="T78" fmla="*/ 1 w 3"/>
                  <a:gd name="T79" fmla="*/ 2 h 5"/>
                  <a:gd name="T80" fmla="*/ 1 w 3"/>
                  <a:gd name="T81" fmla="*/ 4 h 5"/>
                  <a:gd name="T82" fmla="*/ 1 w 3"/>
                  <a:gd name="T83" fmla="*/ 4 h 5"/>
                  <a:gd name="T84" fmla="*/ 1 w 3"/>
                  <a:gd name="T85" fmla="*/ 3 h 5"/>
                  <a:gd name="T86" fmla="*/ 1 w 3"/>
                  <a:gd name="T87" fmla="*/ 4 h 5"/>
                  <a:gd name="T88" fmla="*/ 1 w 3"/>
                  <a:gd name="T89" fmla="*/ 2 h 5"/>
                  <a:gd name="T90" fmla="*/ 1 w 3"/>
                  <a:gd name="T91" fmla="*/ 1 h 5"/>
                  <a:gd name="T92" fmla="*/ 1 w 3"/>
                  <a:gd name="T93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3" h="5">
                    <a:moveTo>
                      <a:pt x="1" y="2"/>
                    </a:moveTo>
                    <a:cubicBezTo>
                      <a:pt x="1" y="2"/>
                      <a:pt x="1" y="3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1" y="2"/>
                      <a:pt x="1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3"/>
                      <a:pt x="1" y="0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4"/>
                      <a:pt x="0" y="4"/>
                      <a:pt x="0" y="3"/>
                    </a:cubicBezTo>
                    <a:cubicBezTo>
                      <a:pt x="0" y="4"/>
                      <a:pt x="0" y="4"/>
                      <a:pt x="0" y="5"/>
                    </a:cubicBezTo>
                    <a:cubicBezTo>
                      <a:pt x="0" y="4"/>
                      <a:pt x="0" y="4"/>
                      <a:pt x="1" y="3"/>
                    </a:cubicBezTo>
                    <a:cubicBezTo>
                      <a:pt x="0" y="4"/>
                      <a:pt x="1" y="3"/>
                      <a:pt x="1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0" y="5"/>
                      <a:pt x="1" y="3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4"/>
                      <a:pt x="1" y="5"/>
                      <a:pt x="1" y="4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2" y="4"/>
                      <a:pt x="1" y="5"/>
                      <a:pt x="2" y="3"/>
                    </a:cubicBezTo>
                    <a:cubicBezTo>
                      <a:pt x="1" y="5"/>
                      <a:pt x="2" y="3"/>
                      <a:pt x="2" y="3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5"/>
                      <a:pt x="2" y="4"/>
                      <a:pt x="2" y="5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3" y="3"/>
                      <a:pt x="3" y="2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4"/>
                      <a:pt x="2" y="3"/>
                      <a:pt x="1" y="3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3"/>
                      <a:pt x="0" y="2"/>
                      <a:pt x="0" y="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1" y="1"/>
                      <a:pt x="1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3"/>
                      <a:pt x="1" y="2"/>
                      <a:pt x="1" y="2"/>
                    </a:cubicBezTo>
                    <a:cubicBezTo>
                      <a:pt x="1" y="3"/>
                      <a:pt x="1" y="1"/>
                      <a:pt x="1" y="1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10" name="Freeform 1973"/>
              <p:cNvSpPr>
                <a:spLocks/>
              </p:cNvSpPr>
              <p:nvPr/>
            </p:nvSpPr>
            <p:spPr bwMode="auto">
              <a:xfrm>
                <a:off x="1277" y="276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11" name="Freeform 1974"/>
              <p:cNvSpPr>
                <a:spLocks/>
              </p:cNvSpPr>
              <p:nvPr/>
            </p:nvSpPr>
            <p:spPr bwMode="auto">
              <a:xfrm>
                <a:off x="1280" y="276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12" name="Rectangle 1975"/>
              <p:cNvSpPr>
                <a:spLocks noChangeArrowheads="1"/>
              </p:cNvSpPr>
              <p:nvPr/>
            </p:nvSpPr>
            <p:spPr bwMode="auto">
              <a:xfrm>
                <a:off x="1277" y="2766"/>
                <a:ext cx="1" cy="1"/>
              </a:xfrm>
              <a:prstGeom prst="rect">
                <a:avLst/>
              </a:pr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13" name="Rectangle 1976"/>
              <p:cNvSpPr>
                <a:spLocks noChangeArrowheads="1"/>
              </p:cNvSpPr>
              <p:nvPr/>
            </p:nvSpPr>
            <p:spPr bwMode="auto">
              <a:xfrm>
                <a:off x="1277" y="2762"/>
                <a:ext cx="1" cy="1"/>
              </a:xfrm>
              <a:prstGeom prst="rect">
                <a:avLst/>
              </a:pr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14" name="Freeform 1977"/>
              <p:cNvSpPr>
                <a:spLocks/>
              </p:cNvSpPr>
              <p:nvPr/>
            </p:nvSpPr>
            <p:spPr bwMode="auto">
              <a:xfrm>
                <a:off x="1282" y="276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15" name="Freeform 1978"/>
              <p:cNvSpPr>
                <a:spLocks/>
              </p:cNvSpPr>
              <p:nvPr/>
            </p:nvSpPr>
            <p:spPr bwMode="auto">
              <a:xfrm>
                <a:off x="1285" y="276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16" name="Freeform 1979"/>
              <p:cNvSpPr>
                <a:spLocks/>
              </p:cNvSpPr>
              <p:nvPr/>
            </p:nvSpPr>
            <p:spPr bwMode="auto">
              <a:xfrm>
                <a:off x="1280" y="2757"/>
                <a:ext cx="14" cy="16"/>
              </a:xfrm>
              <a:custGeom>
                <a:avLst/>
                <a:gdLst>
                  <a:gd name="T0" fmla="*/ 5 w 6"/>
                  <a:gd name="T1" fmla="*/ 4 h 7"/>
                  <a:gd name="T2" fmla="*/ 4 w 6"/>
                  <a:gd name="T3" fmla="*/ 5 h 7"/>
                  <a:gd name="T4" fmla="*/ 4 w 6"/>
                  <a:gd name="T5" fmla="*/ 5 h 7"/>
                  <a:gd name="T6" fmla="*/ 5 w 6"/>
                  <a:gd name="T7" fmla="*/ 5 h 7"/>
                  <a:gd name="T8" fmla="*/ 5 w 6"/>
                  <a:gd name="T9" fmla="*/ 3 h 7"/>
                  <a:gd name="T10" fmla="*/ 5 w 6"/>
                  <a:gd name="T11" fmla="*/ 3 h 7"/>
                  <a:gd name="T12" fmla="*/ 4 w 6"/>
                  <a:gd name="T13" fmla="*/ 4 h 7"/>
                  <a:gd name="T14" fmla="*/ 4 w 6"/>
                  <a:gd name="T15" fmla="*/ 3 h 7"/>
                  <a:gd name="T16" fmla="*/ 4 w 6"/>
                  <a:gd name="T17" fmla="*/ 4 h 7"/>
                  <a:gd name="T18" fmla="*/ 3 w 6"/>
                  <a:gd name="T19" fmla="*/ 4 h 7"/>
                  <a:gd name="T20" fmla="*/ 3 w 6"/>
                  <a:gd name="T21" fmla="*/ 5 h 7"/>
                  <a:gd name="T22" fmla="*/ 3 w 6"/>
                  <a:gd name="T23" fmla="*/ 3 h 7"/>
                  <a:gd name="T24" fmla="*/ 3 w 6"/>
                  <a:gd name="T25" fmla="*/ 3 h 7"/>
                  <a:gd name="T26" fmla="*/ 3 w 6"/>
                  <a:gd name="T27" fmla="*/ 3 h 7"/>
                  <a:gd name="T28" fmla="*/ 2 w 6"/>
                  <a:gd name="T29" fmla="*/ 4 h 7"/>
                  <a:gd name="T30" fmla="*/ 2 w 6"/>
                  <a:gd name="T31" fmla="*/ 5 h 7"/>
                  <a:gd name="T32" fmla="*/ 2 w 6"/>
                  <a:gd name="T33" fmla="*/ 3 h 7"/>
                  <a:gd name="T34" fmla="*/ 2 w 6"/>
                  <a:gd name="T35" fmla="*/ 3 h 7"/>
                  <a:gd name="T36" fmla="*/ 1 w 6"/>
                  <a:gd name="T37" fmla="*/ 3 h 7"/>
                  <a:gd name="T38" fmla="*/ 0 w 6"/>
                  <a:gd name="T39" fmla="*/ 5 h 7"/>
                  <a:gd name="T40" fmla="*/ 1 w 6"/>
                  <a:gd name="T41" fmla="*/ 5 h 7"/>
                  <a:gd name="T42" fmla="*/ 1 w 6"/>
                  <a:gd name="T43" fmla="*/ 4 h 7"/>
                  <a:gd name="T44" fmla="*/ 1 w 6"/>
                  <a:gd name="T45" fmla="*/ 5 h 7"/>
                  <a:gd name="T46" fmla="*/ 1 w 6"/>
                  <a:gd name="T47" fmla="*/ 5 h 7"/>
                  <a:gd name="T48" fmla="*/ 2 w 6"/>
                  <a:gd name="T49" fmla="*/ 5 h 7"/>
                  <a:gd name="T50" fmla="*/ 2 w 6"/>
                  <a:gd name="T51" fmla="*/ 4 h 7"/>
                  <a:gd name="T52" fmla="*/ 2 w 6"/>
                  <a:gd name="T53" fmla="*/ 5 h 7"/>
                  <a:gd name="T54" fmla="*/ 2 w 6"/>
                  <a:gd name="T55" fmla="*/ 5 h 7"/>
                  <a:gd name="T56" fmla="*/ 2 w 6"/>
                  <a:gd name="T57" fmla="*/ 6 h 7"/>
                  <a:gd name="T58" fmla="*/ 2 w 6"/>
                  <a:gd name="T59" fmla="*/ 6 h 7"/>
                  <a:gd name="T60" fmla="*/ 3 w 6"/>
                  <a:gd name="T61" fmla="*/ 4 h 7"/>
                  <a:gd name="T62" fmla="*/ 3 w 6"/>
                  <a:gd name="T63" fmla="*/ 5 h 7"/>
                  <a:gd name="T64" fmla="*/ 3 w 6"/>
                  <a:gd name="T65" fmla="*/ 5 h 7"/>
                  <a:gd name="T66" fmla="*/ 4 w 6"/>
                  <a:gd name="T67" fmla="*/ 5 h 7"/>
                  <a:gd name="T68" fmla="*/ 4 w 6"/>
                  <a:gd name="T69" fmla="*/ 5 h 7"/>
                  <a:gd name="T70" fmla="*/ 4 w 6"/>
                  <a:gd name="T71" fmla="*/ 3 h 7"/>
                  <a:gd name="T72" fmla="*/ 5 w 6"/>
                  <a:gd name="T73" fmla="*/ 4 h 7"/>
                  <a:gd name="T74" fmla="*/ 5 w 6"/>
                  <a:gd name="T75" fmla="*/ 5 h 7"/>
                  <a:gd name="T76" fmla="*/ 5 w 6"/>
                  <a:gd name="T77" fmla="*/ 4 h 7"/>
                  <a:gd name="T78" fmla="*/ 5 w 6"/>
                  <a:gd name="T79" fmla="*/ 3 h 7"/>
                  <a:gd name="T80" fmla="*/ 5 w 6"/>
                  <a:gd name="T81" fmla="*/ 3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6" h="7">
                    <a:moveTo>
                      <a:pt x="5" y="3"/>
                    </a:moveTo>
                    <a:cubicBezTo>
                      <a:pt x="5" y="3"/>
                      <a:pt x="5" y="3"/>
                      <a:pt x="5" y="4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4"/>
                      <a:pt x="4" y="4"/>
                      <a:pt x="4" y="5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5" y="4"/>
                      <a:pt x="4" y="5"/>
                      <a:pt x="4" y="5"/>
                    </a:cubicBezTo>
                    <a:cubicBezTo>
                      <a:pt x="5" y="5"/>
                      <a:pt x="5" y="4"/>
                      <a:pt x="5" y="4"/>
                    </a:cubicBezTo>
                    <a:cubicBezTo>
                      <a:pt x="5" y="4"/>
                      <a:pt x="5" y="5"/>
                      <a:pt x="5" y="5"/>
                    </a:cubicBezTo>
                    <a:cubicBezTo>
                      <a:pt x="5" y="5"/>
                      <a:pt x="5" y="4"/>
                      <a:pt x="5" y="4"/>
                    </a:cubicBezTo>
                    <a:cubicBezTo>
                      <a:pt x="5" y="4"/>
                      <a:pt x="5" y="7"/>
                      <a:pt x="5" y="3"/>
                    </a:cubicBezTo>
                    <a:cubicBezTo>
                      <a:pt x="5" y="3"/>
                      <a:pt x="5" y="4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2"/>
                      <a:pt x="5" y="3"/>
                      <a:pt x="5" y="2"/>
                    </a:cubicBezTo>
                    <a:cubicBezTo>
                      <a:pt x="5" y="4"/>
                      <a:pt x="4" y="2"/>
                      <a:pt x="4" y="4"/>
                    </a:cubicBezTo>
                    <a:cubicBezTo>
                      <a:pt x="4" y="3"/>
                      <a:pt x="4" y="4"/>
                      <a:pt x="4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3"/>
                      <a:pt x="4" y="4"/>
                      <a:pt x="4" y="3"/>
                    </a:cubicBezTo>
                    <a:cubicBezTo>
                      <a:pt x="4" y="3"/>
                      <a:pt x="4" y="4"/>
                      <a:pt x="4" y="4"/>
                    </a:cubicBezTo>
                    <a:cubicBezTo>
                      <a:pt x="4" y="4"/>
                      <a:pt x="4" y="4"/>
                      <a:pt x="4" y="3"/>
                    </a:cubicBezTo>
                    <a:cubicBezTo>
                      <a:pt x="4" y="4"/>
                      <a:pt x="4" y="3"/>
                      <a:pt x="3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3" y="4"/>
                      <a:pt x="3" y="5"/>
                      <a:pt x="3" y="5"/>
                    </a:cubicBezTo>
                    <a:cubicBezTo>
                      <a:pt x="3" y="4"/>
                      <a:pt x="3" y="5"/>
                      <a:pt x="3" y="4"/>
                    </a:cubicBezTo>
                    <a:cubicBezTo>
                      <a:pt x="3" y="4"/>
                      <a:pt x="3" y="4"/>
                      <a:pt x="3" y="3"/>
                    </a:cubicBezTo>
                    <a:cubicBezTo>
                      <a:pt x="3" y="3"/>
                      <a:pt x="3" y="3"/>
                      <a:pt x="3" y="4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4"/>
                      <a:pt x="3" y="4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4"/>
                      <a:pt x="2" y="3"/>
                      <a:pt x="2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3"/>
                      <a:pt x="2" y="5"/>
                      <a:pt x="2" y="4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5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4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1" y="5"/>
                      <a:pt x="1" y="4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2"/>
                      <a:pt x="1" y="3"/>
                    </a:cubicBezTo>
                    <a:cubicBezTo>
                      <a:pt x="1" y="4"/>
                      <a:pt x="0" y="5"/>
                      <a:pt x="0" y="5"/>
                    </a:cubicBezTo>
                    <a:cubicBezTo>
                      <a:pt x="1" y="5"/>
                      <a:pt x="1" y="4"/>
                      <a:pt x="1" y="4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4"/>
                      <a:pt x="1" y="4"/>
                      <a:pt x="1" y="5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4"/>
                      <a:pt x="1" y="6"/>
                      <a:pt x="1" y="5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1" y="5"/>
                      <a:pt x="2" y="5"/>
                    </a:cubicBezTo>
                    <a:cubicBezTo>
                      <a:pt x="1" y="5"/>
                      <a:pt x="2" y="5"/>
                      <a:pt x="2" y="6"/>
                    </a:cubicBezTo>
                    <a:cubicBezTo>
                      <a:pt x="2" y="5"/>
                      <a:pt x="2" y="4"/>
                      <a:pt x="2" y="4"/>
                    </a:cubicBezTo>
                    <a:cubicBezTo>
                      <a:pt x="2" y="5"/>
                      <a:pt x="2" y="5"/>
                      <a:pt x="2" y="6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6"/>
                      <a:pt x="2" y="5"/>
                      <a:pt x="2" y="5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3" y="6"/>
                      <a:pt x="3" y="4"/>
                      <a:pt x="3" y="5"/>
                    </a:cubicBezTo>
                    <a:cubicBezTo>
                      <a:pt x="3" y="5"/>
                      <a:pt x="3" y="5"/>
                      <a:pt x="3" y="4"/>
                    </a:cubicBezTo>
                    <a:cubicBezTo>
                      <a:pt x="3" y="4"/>
                      <a:pt x="3" y="5"/>
                      <a:pt x="3" y="5"/>
                    </a:cubicBezTo>
                    <a:cubicBezTo>
                      <a:pt x="3" y="4"/>
                      <a:pt x="3" y="5"/>
                      <a:pt x="3" y="5"/>
                    </a:cubicBezTo>
                    <a:cubicBezTo>
                      <a:pt x="3" y="5"/>
                      <a:pt x="3" y="5"/>
                      <a:pt x="3" y="6"/>
                    </a:cubicBezTo>
                    <a:cubicBezTo>
                      <a:pt x="3" y="6"/>
                      <a:pt x="3" y="5"/>
                      <a:pt x="3" y="5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6"/>
                      <a:pt x="4" y="4"/>
                      <a:pt x="4" y="3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5" y="5"/>
                      <a:pt x="5" y="4"/>
                    </a:cubicBezTo>
                    <a:cubicBezTo>
                      <a:pt x="5" y="4"/>
                      <a:pt x="5" y="5"/>
                      <a:pt x="5" y="5"/>
                    </a:cubicBezTo>
                    <a:cubicBezTo>
                      <a:pt x="5" y="4"/>
                      <a:pt x="5" y="6"/>
                      <a:pt x="5" y="4"/>
                    </a:cubicBezTo>
                    <a:cubicBezTo>
                      <a:pt x="5" y="4"/>
                      <a:pt x="5" y="3"/>
                      <a:pt x="5" y="4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5" y="4"/>
                      <a:pt x="5" y="3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6" y="0"/>
                      <a:pt x="5" y="5"/>
                      <a:pt x="5" y="3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17" name="Freeform 1980"/>
              <p:cNvSpPr>
                <a:spLocks/>
              </p:cNvSpPr>
              <p:nvPr/>
            </p:nvSpPr>
            <p:spPr bwMode="auto">
              <a:xfrm>
                <a:off x="1289" y="2769"/>
                <a:ext cx="3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  <a:gd name="T3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18" name="Freeform 1981"/>
              <p:cNvSpPr>
                <a:spLocks/>
              </p:cNvSpPr>
              <p:nvPr/>
            </p:nvSpPr>
            <p:spPr bwMode="auto">
              <a:xfrm>
                <a:off x="1289" y="2766"/>
                <a:ext cx="3" cy="3"/>
              </a:xfrm>
              <a:custGeom>
                <a:avLst/>
                <a:gdLst>
                  <a:gd name="T0" fmla="*/ 0 w 3"/>
                  <a:gd name="T1" fmla="*/ 3 h 3"/>
                  <a:gd name="T2" fmla="*/ 3 w 3"/>
                  <a:gd name="T3" fmla="*/ 0 h 3"/>
                  <a:gd name="T4" fmla="*/ 0 w 3"/>
                  <a:gd name="T5" fmla="*/ 3 h 3"/>
                  <a:gd name="T6" fmla="*/ 0 w 3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0" y="3"/>
                    </a:moveTo>
                    <a:lnTo>
                      <a:pt x="3" y="0"/>
                    </a:lnTo>
                    <a:lnTo>
                      <a:pt x="0" y="3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19" name="Freeform 1982"/>
              <p:cNvSpPr>
                <a:spLocks/>
              </p:cNvSpPr>
              <p:nvPr/>
            </p:nvSpPr>
            <p:spPr bwMode="auto">
              <a:xfrm>
                <a:off x="1292" y="276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20" name="Rectangle 1983"/>
              <p:cNvSpPr>
                <a:spLocks noChangeArrowheads="1"/>
              </p:cNvSpPr>
              <p:nvPr/>
            </p:nvSpPr>
            <p:spPr bwMode="auto">
              <a:xfrm>
                <a:off x="1292" y="2764"/>
                <a:ext cx="1" cy="1"/>
              </a:xfrm>
              <a:prstGeom prst="rect">
                <a:avLst/>
              </a:pr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21" name="Freeform 1984"/>
              <p:cNvSpPr>
                <a:spLocks/>
              </p:cNvSpPr>
              <p:nvPr/>
            </p:nvSpPr>
            <p:spPr bwMode="auto">
              <a:xfrm>
                <a:off x="1282" y="2762"/>
                <a:ext cx="7" cy="9"/>
              </a:xfrm>
              <a:custGeom>
                <a:avLst/>
                <a:gdLst>
                  <a:gd name="T0" fmla="*/ 1 w 3"/>
                  <a:gd name="T1" fmla="*/ 2 h 4"/>
                  <a:gd name="T2" fmla="*/ 1 w 3"/>
                  <a:gd name="T3" fmla="*/ 2 h 4"/>
                  <a:gd name="T4" fmla="*/ 1 w 3"/>
                  <a:gd name="T5" fmla="*/ 2 h 4"/>
                  <a:gd name="T6" fmla="*/ 0 w 3"/>
                  <a:gd name="T7" fmla="*/ 3 h 4"/>
                  <a:gd name="T8" fmla="*/ 2 w 3"/>
                  <a:gd name="T9" fmla="*/ 3 h 4"/>
                  <a:gd name="T10" fmla="*/ 1 w 3"/>
                  <a:gd name="T11" fmla="*/ 3 h 4"/>
                  <a:gd name="T12" fmla="*/ 2 w 3"/>
                  <a:gd name="T13" fmla="*/ 2 h 4"/>
                  <a:gd name="T14" fmla="*/ 2 w 3"/>
                  <a:gd name="T15" fmla="*/ 3 h 4"/>
                  <a:gd name="T16" fmla="*/ 2 w 3"/>
                  <a:gd name="T17" fmla="*/ 3 h 4"/>
                  <a:gd name="T18" fmla="*/ 2 w 3"/>
                  <a:gd name="T19" fmla="*/ 3 h 4"/>
                  <a:gd name="T20" fmla="*/ 2 w 3"/>
                  <a:gd name="T21" fmla="*/ 3 h 4"/>
                  <a:gd name="T22" fmla="*/ 2 w 3"/>
                  <a:gd name="T23" fmla="*/ 3 h 4"/>
                  <a:gd name="T24" fmla="*/ 3 w 3"/>
                  <a:gd name="T25" fmla="*/ 3 h 4"/>
                  <a:gd name="T26" fmla="*/ 3 w 3"/>
                  <a:gd name="T27" fmla="*/ 3 h 4"/>
                  <a:gd name="T28" fmla="*/ 3 w 3"/>
                  <a:gd name="T29" fmla="*/ 2 h 4"/>
                  <a:gd name="T30" fmla="*/ 3 w 3"/>
                  <a:gd name="T31" fmla="*/ 3 h 4"/>
                  <a:gd name="T32" fmla="*/ 3 w 3"/>
                  <a:gd name="T33" fmla="*/ 2 h 4"/>
                  <a:gd name="T34" fmla="*/ 3 w 3"/>
                  <a:gd name="T35" fmla="*/ 2 h 4"/>
                  <a:gd name="T36" fmla="*/ 3 w 3"/>
                  <a:gd name="T37" fmla="*/ 2 h 4"/>
                  <a:gd name="T38" fmla="*/ 3 w 3"/>
                  <a:gd name="T39" fmla="*/ 2 h 4"/>
                  <a:gd name="T40" fmla="*/ 3 w 3"/>
                  <a:gd name="T41" fmla="*/ 2 h 4"/>
                  <a:gd name="T42" fmla="*/ 3 w 3"/>
                  <a:gd name="T43" fmla="*/ 1 h 4"/>
                  <a:gd name="T44" fmla="*/ 3 w 3"/>
                  <a:gd name="T45" fmla="*/ 1 h 4"/>
                  <a:gd name="T46" fmla="*/ 3 w 3"/>
                  <a:gd name="T47" fmla="*/ 1 h 4"/>
                  <a:gd name="T48" fmla="*/ 3 w 3"/>
                  <a:gd name="T49" fmla="*/ 1 h 4"/>
                  <a:gd name="T50" fmla="*/ 3 w 3"/>
                  <a:gd name="T51" fmla="*/ 1 h 4"/>
                  <a:gd name="T52" fmla="*/ 2 w 3"/>
                  <a:gd name="T53" fmla="*/ 2 h 4"/>
                  <a:gd name="T54" fmla="*/ 2 w 3"/>
                  <a:gd name="T55" fmla="*/ 2 h 4"/>
                  <a:gd name="T56" fmla="*/ 3 w 3"/>
                  <a:gd name="T57" fmla="*/ 2 h 4"/>
                  <a:gd name="T58" fmla="*/ 2 w 3"/>
                  <a:gd name="T59" fmla="*/ 2 h 4"/>
                  <a:gd name="T60" fmla="*/ 3 w 3"/>
                  <a:gd name="T61" fmla="*/ 1 h 4"/>
                  <a:gd name="T62" fmla="*/ 2 w 3"/>
                  <a:gd name="T63" fmla="*/ 2 h 4"/>
                  <a:gd name="T64" fmla="*/ 2 w 3"/>
                  <a:gd name="T65" fmla="*/ 2 h 4"/>
                  <a:gd name="T66" fmla="*/ 2 w 3"/>
                  <a:gd name="T67" fmla="*/ 1 h 4"/>
                  <a:gd name="T68" fmla="*/ 2 w 3"/>
                  <a:gd name="T69" fmla="*/ 2 h 4"/>
                  <a:gd name="T70" fmla="*/ 1 w 3"/>
                  <a:gd name="T71" fmla="*/ 1 h 4"/>
                  <a:gd name="T72" fmla="*/ 1 w 3"/>
                  <a:gd name="T73" fmla="*/ 2 h 4"/>
                  <a:gd name="T74" fmla="*/ 1 w 3"/>
                  <a:gd name="T75" fmla="*/ 2 h 4"/>
                  <a:gd name="T76" fmla="*/ 1 w 3"/>
                  <a:gd name="T77" fmla="*/ 2 h 4"/>
                  <a:gd name="T78" fmla="*/ 1 w 3"/>
                  <a:gd name="T79" fmla="*/ 3 h 4"/>
                  <a:gd name="T80" fmla="*/ 1 w 3"/>
                  <a:gd name="T81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3" h="4">
                    <a:moveTo>
                      <a:pt x="1" y="2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0" y="2"/>
                      <a:pt x="1" y="2"/>
                    </a:cubicBezTo>
                    <a:cubicBezTo>
                      <a:pt x="0" y="3"/>
                      <a:pt x="0" y="2"/>
                      <a:pt x="0" y="3"/>
                    </a:cubicBezTo>
                    <a:cubicBezTo>
                      <a:pt x="1" y="3"/>
                      <a:pt x="1" y="4"/>
                      <a:pt x="2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2"/>
                      <a:pt x="1" y="4"/>
                      <a:pt x="2" y="2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4"/>
                      <a:pt x="2" y="2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3" y="2"/>
                      <a:pt x="3" y="2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2"/>
                      <a:pt x="3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4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1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4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1"/>
                    </a:cubicBezTo>
                    <a:cubicBezTo>
                      <a:pt x="3" y="0"/>
                      <a:pt x="3" y="2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2"/>
                      <a:pt x="2" y="2"/>
                      <a:pt x="2" y="2"/>
                    </a:cubicBezTo>
                    <a:cubicBezTo>
                      <a:pt x="3" y="2"/>
                      <a:pt x="2" y="3"/>
                      <a:pt x="2" y="2"/>
                    </a:cubicBezTo>
                    <a:cubicBezTo>
                      <a:pt x="2" y="2"/>
                      <a:pt x="2" y="2"/>
                      <a:pt x="3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3" y="1"/>
                      <a:pt x="3" y="1"/>
                    </a:cubicBezTo>
                    <a:cubicBezTo>
                      <a:pt x="2" y="1"/>
                      <a:pt x="3" y="1"/>
                      <a:pt x="2" y="2"/>
                    </a:cubicBezTo>
                    <a:cubicBezTo>
                      <a:pt x="2" y="1"/>
                      <a:pt x="2" y="1"/>
                      <a:pt x="2" y="2"/>
                    </a:cubicBezTo>
                    <a:cubicBezTo>
                      <a:pt x="2" y="2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2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3"/>
                      <a:pt x="1" y="1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2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22" name="Freeform 1985"/>
              <p:cNvSpPr>
                <a:spLocks/>
              </p:cNvSpPr>
              <p:nvPr/>
            </p:nvSpPr>
            <p:spPr bwMode="auto">
              <a:xfrm>
                <a:off x="1282" y="2766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  <a:gd name="T3" fmla="*/ 1 h 1"/>
                  <a:gd name="T4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23" name="Freeform 1986"/>
              <p:cNvSpPr>
                <a:spLocks/>
              </p:cNvSpPr>
              <p:nvPr/>
            </p:nvSpPr>
            <p:spPr bwMode="auto">
              <a:xfrm>
                <a:off x="1277" y="2752"/>
                <a:ext cx="10" cy="19"/>
              </a:xfrm>
              <a:custGeom>
                <a:avLst/>
                <a:gdLst>
                  <a:gd name="T0" fmla="*/ 1 w 4"/>
                  <a:gd name="T1" fmla="*/ 6 h 8"/>
                  <a:gd name="T2" fmla="*/ 1 w 4"/>
                  <a:gd name="T3" fmla="*/ 7 h 8"/>
                  <a:gd name="T4" fmla="*/ 1 w 4"/>
                  <a:gd name="T5" fmla="*/ 7 h 8"/>
                  <a:gd name="T6" fmla="*/ 2 w 4"/>
                  <a:gd name="T7" fmla="*/ 6 h 8"/>
                  <a:gd name="T8" fmla="*/ 2 w 4"/>
                  <a:gd name="T9" fmla="*/ 7 h 8"/>
                  <a:gd name="T10" fmla="*/ 2 w 4"/>
                  <a:gd name="T11" fmla="*/ 6 h 8"/>
                  <a:gd name="T12" fmla="*/ 2 w 4"/>
                  <a:gd name="T13" fmla="*/ 7 h 8"/>
                  <a:gd name="T14" fmla="*/ 2 w 4"/>
                  <a:gd name="T15" fmla="*/ 6 h 8"/>
                  <a:gd name="T16" fmla="*/ 2 w 4"/>
                  <a:gd name="T17" fmla="*/ 6 h 8"/>
                  <a:gd name="T18" fmla="*/ 2 w 4"/>
                  <a:gd name="T19" fmla="*/ 6 h 8"/>
                  <a:gd name="T20" fmla="*/ 1 w 4"/>
                  <a:gd name="T21" fmla="*/ 7 h 8"/>
                  <a:gd name="T22" fmla="*/ 2 w 4"/>
                  <a:gd name="T23" fmla="*/ 6 h 8"/>
                  <a:gd name="T24" fmla="*/ 2 w 4"/>
                  <a:gd name="T25" fmla="*/ 5 h 8"/>
                  <a:gd name="T26" fmla="*/ 1 w 4"/>
                  <a:gd name="T27" fmla="*/ 6 h 8"/>
                  <a:gd name="T28" fmla="*/ 1 w 4"/>
                  <a:gd name="T29" fmla="*/ 6 h 8"/>
                  <a:gd name="T30" fmla="*/ 1 w 4"/>
                  <a:gd name="T31" fmla="*/ 5 h 8"/>
                  <a:gd name="T32" fmla="*/ 1 w 4"/>
                  <a:gd name="T33" fmla="*/ 6 h 8"/>
                  <a:gd name="T34" fmla="*/ 1 w 4"/>
                  <a:gd name="T35" fmla="*/ 7 h 8"/>
                  <a:gd name="T36" fmla="*/ 4 w 4"/>
                  <a:gd name="T37" fmla="*/ 5 h 8"/>
                  <a:gd name="T38" fmla="*/ 2 w 4"/>
                  <a:gd name="T39" fmla="*/ 2 h 8"/>
                  <a:gd name="T40" fmla="*/ 2 w 4"/>
                  <a:gd name="T41" fmla="*/ 3 h 8"/>
                  <a:gd name="T42" fmla="*/ 2 w 4"/>
                  <a:gd name="T43" fmla="*/ 3 h 8"/>
                  <a:gd name="T44" fmla="*/ 2 w 4"/>
                  <a:gd name="T45" fmla="*/ 1 h 8"/>
                  <a:gd name="T46" fmla="*/ 3 w 4"/>
                  <a:gd name="T47" fmla="*/ 2 h 8"/>
                  <a:gd name="T48" fmla="*/ 4 w 4"/>
                  <a:gd name="T49" fmla="*/ 6 h 8"/>
                  <a:gd name="T50" fmla="*/ 1 w 4"/>
                  <a:gd name="T51" fmla="*/ 7 h 8"/>
                  <a:gd name="T52" fmla="*/ 1 w 4"/>
                  <a:gd name="T53" fmla="*/ 6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4" h="8">
                    <a:moveTo>
                      <a:pt x="1" y="6"/>
                    </a:moveTo>
                    <a:cubicBezTo>
                      <a:pt x="1" y="7"/>
                      <a:pt x="1" y="7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1" y="7"/>
                      <a:pt x="2" y="7"/>
                      <a:pt x="2" y="6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7"/>
                      <a:pt x="2" y="7"/>
                      <a:pt x="2" y="6"/>
                    </a:cubicBezTo>
                    <a:cubicBezTo>
                      <a:pt x="2" y="6"/>
                      <a:pt x="2" y="7"/>
                      <a:pt x="2" y="7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5"/>
                      <a:pt x="2" y="7"/>
                      <a:pt x="1" y="7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6"/>
                      <a:pt x="1" y="6"/>
                      <a:pt x="2" y="5"/>
                    </a:cubicBezTo>
                    <a:cubicBezTo>
                      <a:pt x="2" y="5"/>
                      <a:pt x="1" y="6"/>
                      <a:pt x="1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7"/>
                      <a:pt x="2" y="6"/>
                      <a:pt x="1" y="5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6"/>
                      <a:pt x="1" y="6"/>
                      <a:pt x="1" y="7"/>
                    </a:cubicBezTo>
                    <a:cubicBezTo>
                      <a:pt x="1" y="6"/>
                      <a:pt x="1" y="8"/>
                      <a:pt x="4" y="5"/>
                    </a:cubicBezTo>
                    <a:cubicBezTo>
                      <a:pt x="3" y="1"/>
                      <a:pt x="2" y="3"/>
                      <a:pt x="2" y="2"/>
                    </a:cubicBezTo>
                    <a:cubicBezTo>
                      <a:pt x="2" y="2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2"/>
                      <a:pt x="2" y="2"/>
                      <a:pt x="2" y="1"/>
                    </a:cubicBezTo>
                    <a:cubicBezTo>
                      <a:pt x="2" y="1"/>
                      <a:pt x="2" y="1"/>
                      <a:pt x="3" y="2"/>
                    </a:cubicBezTo>
                    <a:cubicBezTo>
                      <a:pt x="2" y="3"/>
                      <a:pt x="4" y="0"/>
                      <a:pt x="4" y="6"/>
                    </a:cubicBezTo>
                    <a:cubicBezTo>
                      <a:pt x="0" y="8"/>
                      <a:pt x="1" y="7"/>
                      <a:pt x="1" y="7"/>
                    </a:cubicBezTo>
                    <a:cubicBezTo>
                      <a:pt x="1" y="7"/>
                      <a:pt x="1" y="6"/>
                      <a:pt x="1" y="6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24" name="Rectangle 1987"/>
              <p:cNvSpPr>
                <a:spLocks noChangeArrowheads="1"/>
              </p:cNvSpPr>
              <p:nvPr/>
            </p:nvSpPr>
            <p:spPr bwMode="auto">
              <a:xfrm>
                <a:off x="1280" y="2769"/>
                <a:ext cx="1" cy="1"/>
              </a:xfrm>
              <a:prstGeom prst="rect">
                <a:avLst/>
              </a:pr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25" name="Freeform 1988"/>
              <p:cNvSpPr>
                <a:spLocks/>
              </p:cNvSpPr>
              <p:nvPr/>
            </p:nvSpPr>
            <p:spPr bwMode="auto">
              <a:xfrm>
                <a:off x="1301" y="2740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3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26" name="Freeform 1989"/>
              <p:cNvSpPr>
                <a:spLocks/>
              </p:cNvSpPr>
              <p:nvPr/>
            </p:nvSpPr>
            <p:spPr bwMode="auto">
              <a:xfrm>
                <a:off x="1301" y="2735"/>
                <a:ext cx="0" cy="8"/>
              </a:xfrm>
              <a:custGeom>
                <a:avLst/>
                <a:gdLst>
                  <a:gd name="T0" fmla="*/ 0 h 3"/>
                  <a:gd name="T1" fmla="*/ 1 h 3"/>
                  <a:gd name="T2" fmla="*/ 3 h 3"/>
                  <a:gd name="T3" fmla="*/ 2 h 3"/>
                  <a:gd name="T4" fmla="*/ 2 h 3"/>
                  <a:gd name="T5" fmla="*/ 1 h 3"/>
                  <a:gd name="T6" fmla="*/ 1 h 3"/>
                  <a:gd name="T7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  <a:cxn ang="0">
                    <a:pos x="0" y="T5"/>
                  </a:cxn>
                  <a:cxn ang="0">
                    <a:pos x="0" y="T6"/>
                  </a:cxn>
                  <a:cxn ang="0">
                    <a:pos x="0" y="T7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2"/>
                      <a:pt x="0" y="3"/>
                    </a:cubicBezTo>
                    <a:cubicBezTo>
                      <a:pt x="0" y="3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0"/>
                      <a:pt x="0" y="1"/>
                      <a:pt x="0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27" name="Freeform 1990"/>
              <p:cNvSpPr>
                <a:spLocks/>
              </p:cNvSpPr>
              <p:nvPr/>
            </p:nvSpPr>
            <p:spPr bwMode="auto">
              <a:xfrm>
                <a:off x="1301" y="2738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28" name="Freeform 1991"/>
              <p:cNvSpPr>
                <a:spLocks/>
              </p:cNvSpPr>
              <p:nvPr/>
            </p:nvSpPr>
            <p:spPr bwMode="auto">
              <a:xfrm>
                <a:off x="1299" y="2738"/>
                <a:ext cx="2" cy="5"/>
              </a:xfrm>
              <a:custGeom>
                <a:avLst/>
                <a:gdLst>
                  <a:gd name="T0" fmla="*/ 1 w 1"/>
                  <a:gd name="T1" fmla="*/ 1 h 2"/>
                  <a:gd name="T2" fmla="*/ 1 w 1"/>
                  <a:gd name="T3" fmla="*/ 0 h 2"/>
                  <a:gd name="T4" fmla="*/ 0 w 1"/>
                  <a:gd name="T5" fmla="*/ 2 h 2"/>
                  <a:gd name="T6" fmla="*/ 1 w 1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1"/>
                    </a:moveTo>
                    <a:cubicBezTo>
                      <a:pt x="1" y="1"/>
                      <a:pt x="1" y="1"/>
                      <a:pt x="1" y="0"/>
                    </a:cubicBezTo>
                    <a:cubicBezTo>
                      <a:pt x="0" y="2"/>
                      <a:pt x="0" y="2"/>
                      <a:pt x="0" y="2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29" name="Freeform 1992"/>
              <p:cNvSpPr>
                <a:spLocks/>
              </p:cNvSpPr>
              <p:nvPr/>
            </p:nvSpPr>
            <p:spPr bwMode="auto">
              <a:xfrm>
                <a:off x="1299" y="274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30" name="Freeform 1993"/>
              <p:cNvSpPr>
                <a:spLocks/>
              </p:cNvSpPr>
              <p:nvPr/>
            </p:nvSpPr>
            <p:spPr bwMode="auto">
              <a:xfrm>
                <a:off x="1299" y="2738"/>
                <a:ext cx="2" cy="5"/>
              </a:xfrm>
              <a:custGeom>
                <a:avLst/>
                <a:gdLst>
                  <a:gd name="T0" fmla="*/ 0 w 1"/>
                  <a:gd name="T1" fmla="*/ 1 h 2"/>
                  <a:gd name="T2" fmla="*/ 0 w 1"/>
                  <a:gd name="T3" fmla="*/ 1 h 2"/>
                  <a:gd name="T4" fmla="*/ 0 w 1"/>
                  <a:gd name="T5" fmla="*/ 1 h 2"/>
                  <a:gd name="T6" fmla="*/ 0 w 1"/>
                  <a:gd name="T7" fmla="*/ 0 h 2"/>
                  <a:gd name="T8" fmla="*/ 1 w 1"/>
                  <a:gd name="T9" fmla="*/ 0 h 2"/>
                  <a:gd name="T10" fmla="*/ 1 w 1"/>
                  <a:gd name="T11" fmla="*/ 0 h 2"/>
                  <a:gd name="T12" fmla="*/ 0 w 1"/>
                  <a:gd name="T13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2">
                    <a:moveTo>
                      <a:pt x="0" y="1"/>
                    </a:moveTo>
                    <a:cubicBezTo>
                      <a:pt x="0" y="2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1" y="0"/>
                      <a:pt x="0" y="1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31" name="Freeform 1994"/>
              <p:cNvSpPr>
                <a:spLocks/>
              </p:cNvSpPr>
              <p:nvPr/>
            </p:nvSpPr>
            <p:spPr bwMode="auto">
              <a:xfrm>
                <a:off x="1299" y="274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32" name="Freeform 1995"/>
              <p:cNvSpPr>
                <a:spLocks/>
              </p:cNvSpPr>
              <p:nvPr/>
            </p:nvSpPr>
            <p:spPr bwMode="auto">
              <a:xfrm>
                <a:off x="1299" y="2740"/>
                <a:ext cx="2" cy="0"/>
              </a:xfrm>
              <a:custGeom>
                <a:avLst/>
                <a:gdLst>
                  <a:gd name="T0" fmla="*/ 0 w 2"/>
                  <a:gd name="T1" fmla="*/ 0 w 2"/>
                  <a:gd name="T2" fmla="*/ 2 w 2"/>
                  <a:gd name="T3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33" name="Freeform 1996"/>
              <p:cNvSpPr>
                <a:spLocks/>
              </p:cNvSpPr>
              <p:nvPr/>
            </p:nvSpPr>
            <p:spPr bwMode="auto">
              <a:xfrm>
                <a:off x="1299" y="2735"/>
                <a:ext cx="0" cy="5"/>
              </a:xfrm>
              <a:custGeom>
                <a:avLst/>
                <a:gdLst>
                  <a:gd name="T0" fmla="*/ 2 h 2"/>
                  <a:gd name="T1" fmla="*/ 1 h 2"/>
                  <a:gd name="T2" fmla="*/ 0 h 2"/>
                  <a:gd name="T3" fmla="*/ 0 h 2"/>
                  <a:gd name="T4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1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34" name="Freeform 1997"/>
              <p:cNvSpPr>
                <a:spLocks/>
              </p:cNvSpPr>
              <p:nvPr/>
            </p:nvSpPr>
            <p:spPr bwMode="auto">
              <a:xfrm>
                <a:off x="1299" y="2733"/>
                <a:ext cx="0" cy="2"/>
              </a:xfrm>
              <a:custGeom>
                <a:avLst/>
                <a:gdLst>
                  <a:gd name="T0" fmla="*/ 0 h 2"/>
                  <a:gd name="T1" fmla="*/ 2 h 2"/>
                  <a:gd name="T2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35" name="Freeform 1998"/>
              <p:cNvSpPr>
                <a:spLocks/>
              </p:cNvSpPr>
              <p:nvPr/>
            </p:nvSpPr>
            <p:spPr bwMode="auto">
              <a:xfrm>
                <a:off x="1296" y="2733"/>
                <a:ext cx="3" cy="5"/>
              </a:xfrm>
              <a:custGeom>
                <a:avLst/>
                <a:gdLst>
                  <a:gd name="T0" fmla="*/ 0 w 1"/>
                  <a:gd name="T1" fmla="*/ 2 h 2"/>
                  <a:gd name="T2" fmla="*/ 1 w 1"/>
                  <a:gd name="T3" fmla="*/ 1 h 2"/>
                  <a:gd name="T4" fmla="*/ 1 w 1"/>
                  <a:gd name="T5" fmla="*/ 2 h 2"/>
                  <a:gd name="T6" fmla="*/ 1 w 1"/>
                  <a:gd name="T7" fmla="*/ 2 h 2"/>
                  <a:gd name="T8" fmla="*/ 1 w 1"/>
                  <a:gd name="T9" fmla="*/ 2 h 2"/>
                  <a:gd name="T10" fmla="*/ 1 w 1"/>
                  <a:gd name="T11" fmla="*/ 2 h 2"/>
                  <a:gd name="T12" fmla="*/ 1 w 1"/>
                  <a:gd name="T13" fmla="*/ 2 h 2"/>
                  <a:gd name="T14" fmla="*/ 1 w 1"/>
                  <a:gd name="T15" fmla="*/ 1 h 2"/>
                  <a:gd name="T16" fmla="*/ 1 w 1"/>
                  <a:gd name="T17" fmla="*/ 1 h 2"/>
                  <a:gd name="T18" fmla="*/ 1 w 1"/>
                  <a:gd name="T19" fmla="*/ 1 h 2"/>
                  <a:gd name="T20" fmla="*/ 1 w 1"/>
                  <a:gd name="T21" fmla="*/ 0 h 2"/>
                  <a:gd name="T22" fmla="*/ 0 w 1"/>
                  <a:gd name="T23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1" y="2"/>
                      <a:pt x="1" y="1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2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1" y="0"/>
                      <a:pt x="1" y="2"/>
                      <a:pt x="0" y="2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36" name="Rectangle 1999"/>
              <p:cNvSpPr>
                <a:spLocks noChangeArrowheads="1"/>
              </p:cNvSpPr>
              <p:nvPr/>
            </p:nvSpPr>
            <p:spPr bwMode="auto">
              <a:xfrm>
                <a:off x="1299" y="2735"/>
                <a:ext cx="1" cy="1"/>
              </a:xfrm>
              <a:prstGeom prst="rect">
                <a:avLst/>
              </a:pr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37" name="Freeform 2000"/>
              <p:cNvSpPr>
                <a:spLocks/>
              </p:cNvSpPr>
              <p:nvPr/>
            </p:nvSpPr>
            <p:spPr bwMode="auto">
              <a:xfrm>
                <a:off x="1296" y="2733"/>
                <a:ext cx="3" cy="5"/>
              </a:xfrm>
              <a:custGeom>
                <a:avLst/>
                <a:gdLst>
                  <a:gd name="T0" fmla="*/ 0 w 1"/>
                  <a:gd name="T1" fmla="*/ 2 h 2"/>
                  <a:gd name="T2" fmla="*/ 0 w 1"/>
                  <a:gd name="T3" fmla="*/ 2 h 2"/>
                  <a:gd name="T4" fmla="*/ 0 w 1"/>
                  <a:gd name="T5" fmla="*/ 2 h 2"/>
                  <a:gd name="T6" fmla="*/ 0 w 1"/>
                  <a:gd name="T7" fmla="*/ 1 h 2"/>
                  <a:gd name="T8" fmla="*/ 0 w 1"/>
                  <a:gd name="T9" fmla="*/ 2 h 2"/>
                  <a:gd name="T10" fmla="*/ 0 w 1"/>
                  <a:gd name="T11" fmla="*/ 0 h 2"/>
                  <a:gd name="T12" fmla="*/ 0 w 1"/>
                  <a:gd name="T13" fmla="*/ 1 h 2"/>
                  <a:gd name="T14" fmla="*/ 0 w 1"/>
                  <a:gd name="T15" fmla="*/ 1 h 2"/>
                  <a:gd name="T16" fmla="*/ 0 w 1"/>
                  <a:gd name="T17" fmla="*/ 1 h 2"/>
                  <a:gd name="T18" fmla="*/ 0 w 1"/>
                  <a:gd name="T19" fmla="*/ 1 h 2"/>
                  <a:gd name="T20" fmla="*/ 0 w 1"/>
                  <a:gd name="T21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0"/>
                      <a:pt x="0" y="2"/>
                      <a:pt x="0" y="2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38" name="Freeform 2001"/>
              <p:cNvSpPr>
                <a:spLocks/>
              </p:cNvSpPr>
              <p:nvPr/>
            </p:nvSpPr>
            <p:spPr bwMode="auto">
              <a:xfrm>
                <a:off x="1296" y="2738"/>
                <a:ext cx="0" cy="2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39" name="Freeform 2002"/>
              <p:cNvSpPr>
                <a:spLocks/>
              </p:cNvSpPr>
              <p:nvPr/>
            </p:nvSpPr>
            <p:spPr bwMode="auto">
              <a:xfrm>
                <a:off x="1296" y="273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40" name="Rectangle 2003"/>
              <p:cNvSpPr>
                <a:spLocks noChangeArrowheads="1"/>
              </p:cNvSpPr>
              <p:nvPr/>
            </p:nvSpPr>
            <p:spPr bwMode="auto">
              <a:xfrm>
                <a:off x="1296" y="2738"/>
                <a:ext cx="1" cy="1"/>
              </a:xfrm>
              <a:prstGeom prst="rect">
                <a:avLst/>
              </a:pr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41" name="Freeform 2004"/>
              <p:cNvSpPr>
                <a:spLocks/>
              </p:cNvSpPr>
              <p:nvPr/>
            </p:nvSpPr>
            <p:spPr bwMode="auto">
              <a:xfrm>
                <a:off x="1287" y="2731"/>
                <a:ext cx="9" cy="9"/>
              </a:xfrm>
              <a:custGeom>
                <a:avLst/>
                <a:gdLst>
                  <a:gd name="T0" fmla="*/ 1 w 4"/>
                  <a:gd name="T1" fmla="*/ 1 h 4"/>
                  <a:gd name="T2" fmla="*/ 1 w 4"/>
                  <a:gd name="T3" fmla="*/ 1 h 4"/>
                  <a:gd name="T4" fmla="*/ 1 w 4"/>
                  <a:gd name="T5" fmla="*/ 2 h 4"/>
                  <a:gd name="T6" fmla="*/ 0 w 4"/>
                  <a:gd name="T7" fmla="*/ 3 h 4"/>
                  <a:gd name="T8" fmla="*/ 1 w 4"/>
                  <a:gd name="T9" fmla="*/ 2 h 4"/>
                  <a:gd name="T10" fmla="*/ 1 w 4"/>
                  <a:gd name="T11" fmla="*/ 3 h 4"/>
                  <a:gd name="T12" fmla="*/ 1 w 4"/>
                  <a:gd name="T13" fmla="*/ 3 h 4"/>
                  <a:gd name="T14" fmla="*/ 2 w 4"/>
                  <a:gd name="T15" fmla="*/ 3 h 4"/>
                  <a:gd name="T16" fmla="*/ 3 w 4"/>
                  <a:gd name="T17" fmla="*/ 3 h 4"/>
                  <a:gd name="T18" fmla="*/ 3 w 4"/>
                  <a:gd name="T19" fmla="*/ 2 h 4"/>
                  <a:gd name="T20" fmla="*/ 3 w 4"/>
                  <a:gd name="T21" fmla="*/ 3 h 4"/>
                  <a:gd name="T22" fmla="*/ 3 w 4"/>
                  <a:gd name="T23" fmla="*/ 3 h 4"/>
                  <a:gd name="T24" fmla="*/ 3 w 4"/>
                  <a:gd name="T25" fmla="*/ 3 h 4"/>
                  <a:gd name="T26" fmla="*/ 4 w 4"/>
                  <a:gd name="T27" fmla="*/ 2 h 4"/>
                  <a:gd name="T28" fmla="*/ 3 w 4"/>
                  <a:gd name="T29" fmla="*/ 3 h 4"/>
                  <a:gd name="T30" fmla="*/ 4 w 4"/>
                  <a:gd name="T31" fmla="*/ 3 h 4"/>
                  <a:gd name="T32" fmla="*/ 4 w 4"/>
                  <a:gd name="T33" fmla="*/ 2 h 4"/>
                  <a:gd name="T34" fmla="*/ 4 w 4"/>
                  <a:gd name="T35" fmla="*/ 1 h 4"/>
                  <a:gd name="T36" fmla="*/ 3 w 4"/>
                  <a:gd name="T37" fmla="*/ 2 h 4"/>
                  <a:gd name="T38" fmla="*/ 3 w 4"/>
                  <a:gd name="T39" fmla="*/ 2 h 4"/>
                  <a:gd name="T40" fmla="*/ 3 w 4"/>
                  <a:gd name="T41" fmla="*/ 1 h 4"/>
                  <a:gd name="T42" fmla="*/ 2 w 4"/>
                  <a:gd name="T43" fmla="*/ 2 h 4"/>
                  <a:gd name="T44" fmla="*/ 2 w 4"/>
                  <a:gd name="T45" fmla="*/ 2 h 4"/>
                  <a:gd name="T46" fmla="*/ 2 w 4"/>
                  <a:gd name="T47" fmla="*/ 2 h 4"/>
                  <a:gd name="T48" fmla="*/ 2 w 4"/>
                  <a:gd name="T49" fmla="*/ 2 h 4"/>
                  <a:gd name="T50" fmla="*/ 2 w 4"/>
                  <a:gd name="T51" fmla="*/ 3 h 4"/>
                  <a:gd name="T52" fmla="*/ 2 w 4"/>
                  <a:gd name="T53" fmla="*/ 1 h 4"/>
                  <a:gd name="T54" fmla="*/ 2 w 4"/>
                  <a:gd name="T55" fmla="*/ 2 h 4"/>
                  <a:gd name="T56" fmla="*/ 2 w 4"/>
                  <a:gd name="T57" fmla="*/ 2 h 4"/>
                  <a:gd name="T58" fmla="*/ 2 w 4"/>
                  <a:gd name="T59" fmla="*/ 1 h 4"/>
                  <a:gd name="T60" fmla="*/ 1 w 4"/>
                  <a:gd name="T61" fmla="*/ 2 h 4"/>
                  <a:gd name="T62" fmla="*/ 1 w 4"/>
                  <a:gd name="T63" fmla="*/ 2 h 4"/>
                  <a:gd name="T64" fmla="*/ 1 w 4"/>
                  <a:gd name="T65" fmla="*/ 2 h 4"/>
                  <a:gd name="T66" fmla="*/ 2 w 4"/>
                  <a:gd name="T67" fmla="*/ 1 h 4"/>
                  <a:gd name="T68" fmla="*/ 2 w 4"/>
                  <a:gd name="T69" fmla="*/ 0 h 4"/>
                  <a:gd name="T70" fmla="*/ 1 w 4"/>
                  <a:gd name="T71" fmla="*/ 2 h 4"/>
                  <a:gd name="T72" fmla="*/ 1 w 4"/>
                  <a:gd name="T73" fmla="*/ 1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4" h="4"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2"/>
                      <a:pt x="1" y="1"/>
                      <a:pt x="1" y="2"/>
                    </a:cubicBezTo>
                    <a:cubicBezTo>
                      <a:pt x="1" y="2"/>
                      <a:pt x="1" y="2"/>
                      <a:pt x="0" y="3"/>
                    </a:cubicBezTo>
                    <a:cubicBezTo>
                      <a:pt x="0" y="3"/>
                      <a:pt x="1" y="2"/>
                      <a:pt x="1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2"/>
                      <a:pt x="1" y="3"/>
                    </a:cubicBezTo>
                    <a:cubicBezTo>
                      <a:pt x="1" y="3"/>
                      <a:pt x="1" y="3"/>
                      <a:pt x="2" y="3"/>
                    </a:cubicBezTo>
                    <a:cubicBezTo>
                      <a:pt x="2" y="3"/>
                      <a:pt x="2" y="3"/>
                      <a:pt x="3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3" y="2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4"/>
                      <a:pt x="3" y="3"/>
                      <a:pt x="3" y="3"/>
                    </a:cubicBezTo>
                    <a:cubicBezTo>
                      <a:pt x="3" y="3"/>
                      <a:pt x="4" y="2"/>
                      <a:pt x="4" y="2"/>
                    </a:cubicBezTo>
                    <a:cubicBezTo>
                      <a:pt x="3" y="3"/>
                      <a:pt x="4" y="2"/>
                      <a:pt x="3" y="3"/>
                    </a:cubicBezTo>
                    <a:cubicBezTo>
                      <a:pt x="4" y="4"/>
                      <a:pt x="4" y="2"/>
                      <a:pt x="4" y="3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1"/>
                      <a:pt x="4" y="2"/>
                      <a:pt x="4" y="1"/>
                    </a:cubicBezTo>
                    <a:cubicBezTo>
                      <a:pt x="4" y="1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1"/>
                    </a:cubicBezTo>
                    <a:cubicBezTo>
                      <a:pt x="3" y="2"/>
                      <a:pt x="3" y="1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2"/>
                      <a:pt x="2" y="1"/>
                      <a:pt x="2" y="1"/>
                    </a:cubicBezTo>
                    <a:cubicBezTo>
                      <a:pt x="2" y="1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1" y="1"/>
                      <a:pt x="2" y="1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42" name="Rectangle 2005"/>
              <p:cNvSpPr>
                <a:spLocks noChangeArrowheads="1"/>
              </p:cNvSpPr>
              <p:nvPr/>
            </p:nvSpPr>
            <p:spPr bwMode="auto">
              <a:xfrm>
                <a:off x="1292" y="2731"/>
                <a:ext cx="1" cy="1"/>
              </a:xfrm>
              <a:prstGeom prst="rect">
                <a:avLst/>
              </a:pr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43" name="Freeform 2006"/>
              <p:cNvSpPr>
                <a:spLocks/>
              </p:cNvSpPr>
              <p:nvPr/>
            </p:nvSpPr>
            <p:spPr bwMode="auto">
              <a:xfrm>
                <a:off x="1289" y="2731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44" name="Rectangle 2007"/>
              <p:cNvSpPr>
                <a:spLocks noChangeArrowheads="1"/>
              </p:cNvSpPr>
              <p:nvPr/>
            </p:nvSpPr>
            <p:spPr bwMode="auto">
              <a:xfrm>
                <a:off x="1289" y="2738"/>
                <a:ext cx="1" cy="1"/>
              </a:xfrm>
              <a:prstGeom prst="rect">
                <a:avLst/>
              </a:pr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45" name="Freeform 2008"/>
              <p:cNvSpPr>
                <a:spLocks/>
              </p:cNvSpPr>
              <p:nvPr/>
            </p:nvSpPr>
            <p:spPr bwMode="auto">
              <a:xfrm>
                <a:off x="1292" y="2731"/>
                <a:ext cx="0" cy="2"/>
              </a:xfrm>
              <a:custGeom>
                <a:avLst/>
                <a:gdLst>
                  <a:gd name="T0" fmla="*/ 0 h 2"/>
                  <a:gd name="T1" fmla="*/ 2 h 2"/>
                  <a:gd name="T2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46" name="Freeform 2009"/>
              <p:cNvSpPr>
                <a:spLocks/>
              </p:cNvSpPr>
              <p:nvPr/>
            </p:nvSpPr>
            <p:spPr bwMode="auto">
              <a:xfrm>
                <a:off x="1294" y="273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47" name="Rectangle 2010"/>
              <p:cNvSpPr>
                <a:spLocks noChangeArrowheads="1"/>
              </p:cNvSpPr>
              <p:nvPr/>
            </p:nvSpPr>
            <p:spPr bwMode="auto">
              <a:xfrm>
                <a:off x="1289" y="2731"/>
                <a:ext cx="3" cy="1"/>
              </a:xfrm>
              <a:prstGeom prst="rect">
                <a:avLst/>
              </a:pr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48" name="Freeform 2011"/>
              <p:cNvSpPr>
                <a:spLocks/>
              </p:cNvSpPr>
              <p:nvPr/>
            </p:nvSpPr>
            <p:spPr bwMode="auto">
              <a:xfrm>
                <a:off x="1282" y="2731"/>
                <a:ext cx="7" cy="7"/>
              </a:xfrm>
              <a:custGeom>
                <a:avLst/>
                <a:gdLst>
                  <a:gd name="T0" fmla="*/ 1 w 3"/>
                  <a:gd name="T1" fmla="*/ 2 h 3"/>
                  <a:gd name="T2" fmla="*/ 1 w 3"/>
                  <a:gd name="T3" fmla="*/ 3 h 3"/>
                  <a:gd name="T4" fmla="*/ 2 w 3"/>
                  <a:gd name="T5" fmla="*/ 1 h 3"/>
                  <a:gd name="T6" fmla="*/ 1 w 3"/>
                  <a:gd name="T7" fmla="*/ 3 h 3"/>
                  <a:gd name="T8" fmla="*/ 2 w 3"/>
                  <a:gd name="T9" fmla="*/ 2 h 3"/>
                  <a:gd name="T10" fmla="*/ 2 w 3"/>
                  <a:gd name="T11" fmla="*/ 2 h 3"/>
                  <a:gd name="T12" fmla="*/ 3 w 3"/>
                  <a:gd name="T13" fmla="*/ 1 h 3"/>
                  <a:gd name="T14" fmla="*/ 2 w 3"/>
                  <a:gd name="T15" fmla="*/ 3 h 3"/>
                  <a:gd name="T16" fmla="*/ 2 w 3"/>
                  <a:gd name="T17" fmla="*/ 3 h 3"/>
                  <a:gd name="T18" fmla="*/ 2 w 3"/>
                  <a:gd name="T19" fmla="*/ 2 h 3"/>
                  <a:gd name="T20" fmla="*/ 3 w 3"/>
                  <a:gd name="T21" fmla="*/ 2 h 3"/>
                  <a:gd name="T22" fmla="*/ 3 w 3"/>
                  <a:gd name="T23" fmla="*/ 1 h 3"/>
                  <a:gd name="T24" fmla="*/ 3 w 3"/>
                  <a:gd name="T25" fmla="*/ 1 h 3"/>
                  <a:gd name="T26" fmla="*/ 3 w 3"/>
                  <a:gd name="T27" fmla="*/ 1 h 3"/>
                  <a:gd name="T28" fmla="*/ 3 w 3"/>
                  <a:gd name="T29" fmla="*/ 1 h 3"/>
                  <a:gd name="T30" fmla="*/ 3 w 3"/>
                  <a:gd name="T31" fmla="*/ 0 h 3"/>
                  <a:gd name="T32" fmla="*/ 3 w 3"/>
                  <a:gd name="T33" fmla="*/ 1 h 3"/>
                  <a:gd name="T34" fmla="*/ 3 w 3"/>
                  <a:gd name="T35" fmla="*/ 1 h 3"/>
                  <a:gd name="T36" fmla="*/ 2 w 3"/>
                  <a:gd name="T37" fmla="*/ 1 h 3"/>
                  <a:gd name="T38" fmla="*/ 3 w 3"/>
                  <a:gd name="T39" fmla="*/ 1 h 3"/>
                  <a:gd name="T40" fmla="*/ 2 w 3"/>
                  <a:gd name="T41" fmla="*/ 1 h 3"/>
                  <a:gd name="T42" fmla="*/ 2 w 3"/>
                  <a:gd name="T43" fmla="*/ 0 h 3"/>
                  <a:gd name="T44" fmla="*/ 2 w 3"/>
                  <a:gd name="T45" fmla="*/ 1 h 3"/>
                  <a:gd name="T46" fmla="*/ 2 w 3"/>
                  <a:gd name="T47" fmla="*/ 0 h 3"/>
                  <a:gd name="T48" fmla="*/ 2 w 3"/>
                  <a:gd name="T49" fmla="*/ 2 h 3"/>
                  <a:gd name="T50" fmla="*/ 2 w 3"/>
                  <a:gd name="T51" fmla="*/ 0 h 3"/>
                  <a:gd name="T52" fmla="*/ 2 w 3"/>
                  <a:gd name="T53" fmla="*/ 1 h 3"/>
                  <a:gd name="T54" fmla="*/ 2 w 3"/>
                  <a:gd name="T55" fmla="*/ 0 h 3"/>
                  <a:gd name="T56" fmla="*/ 1 w 3"/>
                  <a:gd name="T57" fmla="*/ 1 h 3"/>
                  <a:gd name="T58" fmla="*/ 1 w 3"/>
                  <a:gd name="T59" fmla="*/ 1 h 3"/>
                  <a:gd name="T60" fmla="*/ 1 w 3"/>
                  <a:gd name="T61" fmla="*/ 1 h 3"/>
                  <a:gd name="T62" fmla="*/ 1 w 3"/>
                  <a:gd name="T63" fmla="*/ 1 h 3"/>
                  <a:gd name="T64" fmla="*/ 1 w 3"/>
                  <a:gd name="T65" fmla="*/ 2 h 3"/>
                  <a:gd name="T66" fmla="*/ 1 w 3"/>
                  <a:gd name="T67" fmla="*/ 1 h 3"/>
                  <a:gd name="T68" fmla="*/ 1 w 3"/>
                  <a:gd name="T6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3" h="3">
                    <a:moveTo>
                      <a:pt x="1" y="2"/>
                    </a:moveTo>
                    <a:cubicBezTo>
                      <a:pt x="0" y="3"/>
                      <a:pt x="1" y="2"/>
                      <a:pt x="1" y="3"/>
                    </a:cubicBezTo>
                    <a:cubicBezTo>
                      <a:pt x="1" y="2"/>
                      <a:pt x="1" y="1"/>
                      <a:pt x="2" y="1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3" y="1"/>
                      <a:pt x="3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2"/>
                      <a:pt x="2" y="2"/>
                    </a:cubicBezTo>
                    <a:cubicBezTo>
                      <a:pt x="2" y="2"/>
                      <a:pt x="3" y="2"/>
                      <a:pt x="3" y="2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1"/>
                      <a:pt x="3" y="1"/>
                      <a:pt x="2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3" y="0"/>
                      <a:pt x="2" y="0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0"/>
                      <a:pt x="2" y="0"/>
                    </a:cubicBezTo>
                    <a:cubicBezTo>
                      <a:pt x="2" y="1"/>
                      <a:pt x="2" y="1"/>
                      <a:pt x="2" y="2"/>
                    </a:cubicBezTo>
                    <a:cubicBezTo>
                      <a:pt x="2" y="1"/>
                      <a:pt x="1" y="2"/>
                      <a:pt x="2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1"/>
                      <a:pt x="2" y="0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1" y="2"/>
                      <a:pt x="1" y="2"/>
                      <a:pt x="1" y="2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49" name="Freeform 2012"/>
              <p:cNvSpPr>
                <a:spLocks/>
              </p:cNvSpPr>
              <p:nvPr/>
            </p:nvSpPr>
            <p:spPr bwMode="auto">
              <a:xfrm>
                <a:off x="1289" y="2731"/>
                <a:ext cx="0" cy="2"/>
              </a:xfrm>
              <a:custGeom>
                <a:avLst/>
                <a:gdLst>
                  <a:gd name="T0" fmla="*/ 0 h 2"/>
                  <a:gd name="T1" fmla="*/ 2 h 2"/>
                  <a:gd name="T2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50" name="Freeform 2013"/>
              <p:cNvSpPr>
                <a:spLocks/>
              </p:cNvSpPr>
              <p:nvPr/>
            </p:nvSpPr>
            <p:spPr bwMode="auto">
              <a:xfrm>
                <a:off x="1280" y="2728"/>
                <a:ext cx="7" cy="7"/>
              </a:xfrm>
              <a:custGeom>
                <a:avLst/>
                <a:gdLst>
                  <a:gd name="T0" fmla="*/ 2 w 3"/>
                  <a:gd name="T1" fmla="*/ 2 h 3"/>
                  <a:gd name="T2" fmla="*/ 2 w 3"/>
                  <a:gd name="T3" fmla="*/ 1 h 3"/>
                  <a:gd name="T4" fmla="*/ 1 w 3"/>
                  <a:gd name="T5" fmla="*/ 3 h 3"/>
                  <a:gd name="T6" fmla="*/ 1 w 3"/>
                  <a:gd name="T7" fmla="*/ 3 h 3"/>
                  <a:gd name="T8" fmla="*/ 2 w 3"/>
                  <a:gd name="T9" fmla="*/ 1 h 3"/>
                  <a:gd name="T10" fmla="*/ 2 w 3"/>
                  <a:gd name="T11" fmla="*/ 1 h 3"/>
                  <a:gd name="T12" fmla="*/ 1 w 3"/>
                  <a:gd name="T13" fmla="*/ 2 h 3"/>
                  <a:gd name="T14" fmla="*/ 1 w 3"/>
                  <a:gd name="T15" fmla="*/ 2 h 3"/>
                  <a:gd name="T16" fmla="*/ 1 w 3"/>
                  <a:gd name="T17" fmla="*/ 2 h 3"/>
                  <a:gd name="T18" fmla="*/ 2 w 3"/>
                  <a:gd name="T19" fmla="*/ 1 h 3"/>
                  <a:gd name="T20" fmla="*/ 0 w 3"/>
                  <a:gd name="T21" fmla="*/ 3 h 3"/>
                  <a:gd name="T22" fmla="*/ 0 w 3"/>
                  <a:gd name="T23" fmla="*/ 3 h 3"/>
                  <a:gd name="T24" fmla="*/ 1 w 3"/>
                  <a:gd name="T25" fmla="*/ 2 h 3"/>
                  <a:gd name="T26" fmla="*/ 1 w 3"/>
                  <a:gd name="T27" fmla="*/ 2 h 3"/>
                  <a:gd name="T28" fmla="*/ 0 w 3"/>
                  <a:gd name="T29" fmla="*/ 3 h 3"/>
                  <a:gd name="T30" fmla="*/ 1 w 3"/>
                  <a:gd name="T31" fmla="*/ 3 h 3"/>
                  <a:gd name="T32" fmla="*/ 1 w 3"/>
                  <a:gd name="T33" fmla="*/ 3 h 3"/>
                  <a:gd name="T34" fmla="*/ 1 w 3"/>
                  <a:gd name="T35" fmla="*/ 3 h 3"/>
                  <a:gd name="T36" fmla="*/ 2 w 3"/>
                  <a:gd name="T37" fmla="*/ 2 h 3"/>
                  <a:gd name="T38" fmla="*/ 2 w 3"/>
                  <a:gd name="T39" fmla="*/ 2 h 3"/>
                  <a:gd name="T40" fmla="*/ 2 w 3"/>
                  <a:gd name="T41" fmla="*/ 1 h 3"/>
                  <a:gd name="T42" fmla="*/ 3 w 3"/>
                  <a:gd name="T43" fmla="*/ 1 h 3"/>
                  <a:gd name="T44" fmla="*/ 3 w 3"/>
                  <a:gd name="T45" fmla="*/ 1 h 3"/>
                  <a:gd name="T46" fmla="*/ 2 w 3"/>
                  <a:gd name="T47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3" h="3">
                    <a:moveTo>
                      <a:pt x="2" y="2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2"/>
                      <a:pt x="1" y="3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2"/>
                      <a:pt x="2" y="2"/>
                      <a:pt x="2" y="1"/>
                    </a:cubicBezTo>
                    <a:cubicBezTo>
                      <a:pt x="2" y="2"/>
                      <a:pt x="2" y="1"/>
                      <a:pt x="2" y="1"/>
                    </a:cubicBezTo>
                    <a:cubicBezTo>
                      <a:pt x="2" y="2"/>
                      <a:pt x="2" y="1"/>
                      <a:pt x="1" y="2"/>
                    </a:cubicBezTo>
                    <a:cubicBezTo>
                      <a:pt x="1" y="2"/>
                      <a:pt x="1" y="3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2" y="1"/>
                    </a:cubicBezTo>
                    <a:cubicBezTo>
                      <a:pt x="1" y="2"/>
                      <a:pt x="1" y="2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3" y="1"/>
                      <a:pt x="2" y="1"/>
                      <a:pt x="3" y="1"/>
                    </a:cubicBezTo>
                    <a:cubicBezTo>
                      <a:pt x="3" y="0"/>
                      <a:pt x="2" y="1"/>
                      <a:pt x="3" y="1"/>
                    </a:cubicBez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51" name="Rectangle 2014"/>
              <p:cNvSpPr>
                <a:spLocks noChangeArrowheads="1"/>
              </p:cNvSpPr>
              <p:nvPr/>
            </p:nvSpPr>
            <p:spPr bwMode="auto">
              <a:xfrm>
                <a:off x="1285" y="2733"/>
                <a:ext cx="1" cy="1"/>
              </a:xfrm>
              <a:prstGeom prst="rect">
                <a:avLst/>
              </a:pr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52" name="Freeform 2015"/>
              <p:cNvSpPr>
                <a:spLocks/>
              </p:cNvSpPr>
              <p:nvPr/>
            </p:nvSpPr>
            <p:spPr bwMode="auto">
              <a:xfrm>
                <a:off x="1282" y="2735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53" name="Rectangle 2016"/>
              <p:cNvSpPr>
                <a:spLocks noChangeArrowheads="1"/>
              </p:cNvSpPr>
              <p:nvPr/>
            </p:nvSpPr>
            <p:spPr bwMode="auto">
              <a:xfrm>
                <a:off x="1282" y="2731"/>
                <a:ext cx="3" cy="1"/>
              </a:xfrm>
              <a:prstGeom prst="rect">
                <a:avLst/>
              </a:pr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54" name="Freeform 2017"/>
              <p:cNvSpPr>
                <a:spLocks/>
              </p:cNvSpPr>
              <p:nvPr/>
            </p:nvSpPr>
            <p:spPr bwMode="auto">
              <a:xfrm>
                <a:off x="1275" y="2731"/>
                <a:ext cx="7" cy="9"/>
              </a:xfrm>
              <a:custGeom>
                <a:avLst/>
                <a:gdLst>
                  <a:gd name="T0" fmla="*/ 3 w 3"/>
                  <a:gd name="T1" fmla="*/ 0 h 4"/>
                  <a:gd name="T2" fmla="*/ 2 w 3"/>
                  <a:gd name="T3" fmla="*/ 2 h 4"/>
                  <a:gd name="T4" fmla="*/ 3 w 3"/>
                  <a:gd name="T5" fmla="*/ 1 h 4"/>
                  <a:gd name="T6" fmla="*/ 2 w 3"/>
                  <a:gd name="T7" fmla="*/ 2 h 4"/>
                  <a:gd name="T8" fmla="*/ 2 w 3"/>
                  <a:gd name="T9" fmla="*/ 1 h 4"/>
                  <a:gd name="T10" fmla="*/ 3 w 3"/>
                  <a:gd name="T11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" h="4">
                    <a:moveTo>
                      <a:pt x="3" y="0"/>
                    </a:moveTo>
                    <a:cubicBezTo>
                      <a:pt x="0" y="4"/>
                      <a:pt x="2" y="1"/>
                      <a:pt x="2" y="2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0"/>
                      <a:pt x="2" y="1"/>
                      <a:pt x="2" y="2"/>
                    </a:cubicBezTo>
                    <a:cubicBezTo>
                      <a:pt x="3" y="1"/>
                      <a:pt x="1" y="3"/>
                      <a:pt x="2" y="1"/>
                    </a:cubicBez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55" name="Freeform 2018"/>
              <p:cNvSpPr>
                <a:spLocks/>
              </p:cNvSpPr>
              <p:nvPr/>
            </p:nvSpPr>
            <p:spPr bwMode="auto">
              <a:xfrm>
                <a:off x="1277" y="2731"/>
                <a:ext cx="10" cy="9"/>
              </a:xfrm>
              <a:custGeom>
                <a:avLst/>
                <a:gdLst>
                  <a:gd name="T0" fmla="*/ 1 w 4"/>
                  <a:gd name="T1" fmla="*/ 2 h 4"/>
                  <a:gd name="T2" fmla="*/ 1 w 4"/>
                  <a:gd name="T3" fmla="*/ 2 h 4"/>
                  <a:gd name="T4" fmla="*/ 1 w 4"/>
                  <a:gd name="T5" fmla="*/ 2 h 4"/>
                  <a:gd name="T6" fmla="*/ 1 w 4"/>
                  <a:gd name="T7" fmla="*/ 3 h 4"/>
                  <a:gd name="T8" fmla="*/ 1 w 4"/>
                  <a:gd name="T9" fmla="*/ 2 h 4"/>
                  <a:gd name="T10" fmla="*/ 2 w 4"/>
                  <a:gd name="T11" fmla="*/ 2 h 4"/>
                  <a:gd name="T12" fmla="*/ 2 w 4"/>
                  <a:gd name="T13" fmla="*/ 2 h 4"/>
                  <a:gd name="T14" fmla="*/ 2 w 4"/>
                  <a:gd name="T15" fmla="*/ 3 h 4"/>
                  <a:gd name="T16" fmla="*/ 2 w 4"/>
                  <a:gd name="T17" fmla="*/ 1 h 4"/>
                  <a:gd name="T18" fmla="*/ 2 w 4"/>
                  <a:gd name="T19" fmla="*/ 2 h 4"/>
                  <a:gd name="T20" fmla="*/ 2 w 4"/>
                  <a:gd name="T21" fmla="*/ 2 h 4"/>
                  <a:gd name="T22" fmla="*/ 2 w 4"/>
                  <a:gd name="T23" fmla="*/ 2 h 4"/>
                  <a:gd name="T24" fmla="*/ 2 w 4"/>
                  <a:gd name="T25" fmla="*/ 3 h 4"/>
                  <a:gd name="T26" fmla="*/ 2 w 4"/>
                  <a:gd name="T27" fmla="*/ 3 h 4"/>
                  <a:gd name="T28" fmla="*/ 2 w 4"/>
                  <a:gd name="T29" fmla="*/ 3 h 4"/>
                  <a:gd name="T30" fmla="*/ 3 w 4"/>
                  <a:gd name="T31" fmla="*/ 3 h 4"/>
                  <a:gd name="T32" fmla="*/ 3 w 4"/>
                  <a:gd name="T33" fmla="*/ 4 h 4"/>
                  <a:gd name="T34" fmla="*/ 3 w 4"/>
                  <a:gd name="T35" fmla="*/ 2 h 4"/>
                  <a:gd name="T36" fmla="*/ 4 w 4"/>
                  <a:gd name="T37" fmla="*/ 2 h 4"/>
                  <a:gd name="T38" fmla="*/ 3 w 4"/>
                  <a:gd name="T39" fmla="*/ 3 h 4"/>
                  <a:gd name="T40" fmla="*/ 4 w 4"/>
                  <a:gd name="T41" fmla="*/ 3 h 4"/>
                  <a:gd name="T42" fmla="*/ 3 w 4"/>
                  <a:gd name="T43" fmla="*/ 4 h 4"/>
                  <a:gd name="T44" fmla="*/ 4 w 4"/>
                  <a:gd name="T45" fmla="*/ 2 h 4"/>
                  <a:gd name="T46" fmla="*/ 4 w 4"/>
                  <a:gd name="T47" fmla="*/ 3 h 4"/>
                  <a:gd name="T48" fmla="*/ 4 w 4"/>
                  <a:gd name="T49" fmla="*/ 1 h 4"/>
                  <a:gd name="T50" fmla="*/ 4 w 4"/>
                  <a:gd name="T51" fmla="*/ 1 h 4"/>
                  <a:gd name="T52" fmla="*/ 3 w 4"/>
                  <a:gd name="T53" fmla="*/ 2 h 4"/>
                  <a:gd name="T54" fmla="*/ 3 w 4"/>
                  <a:gd name="T55" fmla="*/ 1 h 4"/>
                  <a:gd name="T56" fmla="*/ 3 w 4"/>
                  <a:gd name="T57" fmla="*/ 2 h 4"/>
                  <a:gd name="T58" fmla="*/ 3 w 4"/>
                  <a:gd name="T59" fmla="*/ 1 h 4"/>
                  <a:gd name="T60" fmla="*/ 3 w 4"/>
                  <a:gd name="T61" fmla="*/ 2 h 4"/>
                  <a:gd name="T62" fmla="*/ 3 w 4"/>
                  <a:gd name="T63" fmla="*/ 1 h 4"/>
                  <a:gd name="T64" fmla="*/ 2 w 4"/>
                  <a:gd name="T65" fmla="*/ 1 h 4"/>
                  <a:gd name="T66" fmla="*/ 2 w 4"/>
                  <a:gd name="T67" fmla="*/ 1 h 4"/>
                  <a:gd name="T68" fmla="*/ 1 w 4"/>
                  <a:gd name="T69" fmla="*/ 1 h 4"/>
                  <a:gd name="T70" fmla="*/ 1 w 4"/>
                  <a:gd name="T71" fmla="*/ 2 h 4"/>
                  <a:gd name="T72" fmla="*/ 2 w 4"/>
                  <a:gd name="T73" fmla="*/ 0 h 4"/>
                  <a:gd name="T74" fmla="*/ 1 w 4"/>
                  <a:gd name="T75" fmla="*/ 1 h 4"/>
                  <a:gd name="T76" fmla="*/ 1 w 4"/>
                  <a:gd name="T77" fmla="*/ 1 h 4"/>
                  <a:gd name="T78" fmla="*/ 1 w 4"/>
                  <a:gd name="T79" fmla="*/ 1 h 4"/>
                  <a:gd name="T80" fmla="*/ 1 w 4"/>
                  <a:gd name="T81" fmla="*/ 2 h 4"/>
                  <a:gd name="T82" fmla="*/ 1 w 4"/>
                  <a:gd name="T83" fmla="*/ 3 h 4"/>
                  <a:gd name="T84" fmla="*/ 1 w 4"/>
                  <a:gd name="T85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4" h="4">
                    <a:moveTo>
                      <a:pt x="1" y="2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3"/>
                      <a:pt x="1" y="2"/>
                    </a:cubicBezTo>
                    <a:cubicBezTo>
                      <a:pt x="1" y="3"/>
                      <a:pt x="1" y="2"/>
                      <a:pt x="1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3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3"/>
                      <a:pt x="2" y="2"/>
                      <a:pt x="2" y="1"/>
                    </a:cubicBezTo>
                    <a:cubicBezTo>
                      <a:pt x="2" y="2"/>
                      <a:pt x="3" y="1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3"/>
                      <a:pt x="2" y="2"/>
                      <a:pt x="2" y="2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3" y="2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3"/>
                      <a:pt x="3" y="3"/>
                      <a:pt x="3" y="2"/>
                    </a:cubicBezTo>
                    <a:cubicBezTo>
                      <a:pt x="3" y="4"/>
                      <a:pt x="4" y="2"/>
                      <a:pt x="4" y="2"/>
                    </a:cubicBezTo>
                    <a:cubicBezTo>
                      <a:pt x="3" y="3"/>
                      <a:pt x="3" y="2"/>
                      <a:pt x="3" y="3"/>
                    </a:cubicBezTo>
                    <a:cubicBezTo>
                      <a:pt x="4" y="2"/>
                      <a:pt x="3" y="3"/>
                      <a:pt x="4" y="3"/>
                    </a:cubicBezTo>
                    <a:cubicBezTo>
                      <a:pt x="3" y="4"/>
                      <a:pt x="4" y="3"/>
                      <a:pt x="3" y="4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3"/>
                      <a:pt x="4" y="2"/>
                      <a:pt x="4" y="1"/>
                    </a:cubicBezTo>
                    <a:cubicBezTo>
                      <a:pt x="4" y="2"/>
                      <a:pt x="4" y="2"/>
                      <a:pt x="4" y="1"/>
                    </a:cubicBezTo>
                    <a:cubicBezTo>
                      <a:pt x="3" y="2"/>
                      <a:pt x="3" y="1"/>
                      <a:pt x="3" y="2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2"/>
                      <a:pt x="3" y="2"/>
                    </a:cubicBezTo>
                    <a:cubicBezTo>
                      <a:pt x="3" y="2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2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2" y="2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1" y="3"/>
                      <a:pt x="1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1"/>
                      <a:pt x="2" y="0"/>
                    </a:cubicBezTo>
                    <a:cubicBezTo>
                      <a:pt x="1" y="1"/>
                      <a:pt x="2" y="0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1" y="1"/>
                      <a:pt x="0" y="4"/>
                      <a:pt x="1" y="3"/>
                    </a:cubicBezTo>
                    <a:cubicBezTo>
                      <a:pt x="1" y="3"/>
                      <a:pt x="1" y="2"/>
                      <a:pt x="1" y="2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56" name="Freeform 2019"/>
              <p:cNvSpPr>
                <a:spLocks/>
              </p:cNvSpPr>
              <p:nvPr/>
            </p:nvSpPr>
            <p:spPr bwMode="auto">
              <a:xfrm>
                <a:off x="1282" y="2731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57" name="Freeform 2020"/>
              <p:cNvSpPr>
                <a:spLocks/>
              </p:cNvSpPr>
              <p:nvPr/>
            </p:nvSpPr>
            <p:spPr bwMode="auto">
              <a:xfrm>
                <a:off x="1287" y="273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58" name="Rectangle 2021"/>
              <p:cNvSpPr>
                <a:spLocks noChangeArrowheads="1"/>
              </p:cNvSpPr>
              <p:nvPr/>
            </p:nvSpPr>
            <p:spPr bwMode="auto">
              <a:xfrm>
                <a:off x="1280" y="2733"/>
                <a:ext cx="1" cy="1"/>
              </a:xfrm>
              <a:prstGeom prst="rect">
                <a:avLst/>
              </a:pr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59" name="Rectangle 2022"/>
              <p:cNvSpPr>
                <a:spLocks noChangeArrowheads="1"/>
              </p:cNvSpPr>
              <p:nvPr/>
            </p:nvSpPr>
            <p:spPr bwMode="auto">
              <a:xfrm>
                <a:off x="1282" y="2731"/>
                <a:ext cx="1" cy="1"/>
              </a:xfrm>
              <a:prstGeom prst="rect">
                <a:avLst/>
              </a:pr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60" name="Freeform 2023"/>
              <p:cNvSpPr>
                <a:spLocks/>
              </p:cNvSpPr>
              <p:nvPr/>
            </p:nvSpPr>
            <p:spPr bwMode="auto">
              <a:xfrm>
                <a:off x="1287" y="2738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61" name="Freeform 2024"/>
              <p:cNvSpPr>
                <a:spLocks/>
              </p:cNvSpPr>
              <p:nvPr/>
            </p:nvSpPr>
            <p:spPr bwMode="auto">
              <a:xfrm>
                <a:off x="1292" y="274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62" name="Freeform 2025"/>
              <p:cNvSpPr>
                <a:spLocks/>
              </p:cNvSpPr>
              <p:nvPr/>
            </p:nvSpPr>
            <p:spPr bwMode="auto">
              <a:xfrm>
                <a:off x="1287" y="2731"/>
                <a:ext cx="9" cy="14"/>
              </a:xfrm>
              <a:custGeom>
                <a:avLst/>
                <a:gdLst>
                  <a:gd name="T0" fmla="*/ 2 w 4"/>
                  <a:gd name="T1" fmla="*/ 3 h 6"/>
                  <a:gd name="T2" fmla="*/ 1 w 4"/>
                  <a:gd name="T3" fmla="*/ 4 h 6"/>
                  <a:gd name="T4" fmla="*/ 1 w 4"/>
                  <a:gd name="T5" fmla="*/ 5 h 6"/>
                  <a:gd name="T6" fmla="*/ 2 w 4"/>
                  <a:gd name="T7" fmla="*/ 4 h 6"/>
                  <a:gd name="T8" fmla="*/ 3 w 4"/>
                  <a:gd name="T9" fmla="*/ 4 h 6"/>
                  <a:gd name="T10" fmla="*/ 3 w 4"/>
                  <a:gd name="T11" fmla="*/ 4 h 6"/>
                  <a:gd name="T12" fmla="*/ 4 w 4"/>
                  <a:gd name="T13" fmla="*/ 3 h 6"/>
                  <a:gd name="T14" fmla="*/ 4 w 4"/>
                  <a:gd name="T15" fmla="*/ 2 h 6"/>
                  <a:gd name="T16" fmla="*/ 3 w 4"/>
                  <a:gd name="T17" fmla="*/ 2 h 6"/>
                  <a:gd name="T18" fmla="*/ 3 w 4"/>
                  <a:gd name="T19" fmla="*/ 3 h 6"/>
                  <a:gd name="T20" fmla="*/ 3 w 4"/>
                  <a:gd name="T21" fmla="*/ 3 h 6"/>
                  <a:gd name="T22" fmla="*/ 3 w 4"/>
                  <a:gd name="T23" fmla="*/ 3 h 6"/>
                  <a:gd name="T24" fmla="*/ 2 w 4"/>
                  <a:gd name="T25" fmla="*/ 3 h 6"/>
                  <a:gd name="T26" fmla="*/ 2 w 4"/>
                  <a:gd name="T27" fmla="*/ 2 h 6"/>
                  <a:gd name="T28" fmla="*/ 2 w 4"/>
                  <a:gd name="T29" fmla="*/ 3 h 6"/>
                  <a:gd name="T30" fmla="*/ 1 w 4"/>
                  <a:gd name="T31" fmla="*/ 3 h 6"/>
                  <a:gd name="T32" fmla="*/ 1 w 4"/>
                  <a:gd name="T33" fmla="*/ 2 h 6"/>
                  <a:gd name="T34" fmla="*/ 1 w 4"/>
                  <a:gd name="T35" fmla="*/ 3 h 6"/>
                  <a:gd name="T36" fmla="*/ 0 w 4"/>
                  <a:gd name="T37" fmla="*/ 2 h 6"/>
                  <a:gd name="T38" fmla="*/ 1 w 4"/>
                  <a:gd name="T39" fmla="*/ 3 h 6"/>
                  <a:gd name="T40" fmla="*/ 1 w 4"/>
                  <a:gd name="T41" fmla="*/ 2 h 6"/>
                  <a:gd name="T42" fmla="*/ 0 w 4"/>
                  <a:gd name="T43" fmla="*/ 4 h 6"/>
                  <a:gd name="T44" fmla="*/ 1 w 4"/>
                  <a:gd name="T45" fmla="*/ 4 h 6"/>
                  <a:gd name="T46" fmla="*/ 1 w 4"/>
                  <a:gd name="T47" fmla="*/ 4 h 6"/>
                  <a:gd name="T48" fmla="*/ 1 w 4"/>
                  <a:gd name="T49" fmla="*/ 4 h 6"/>
                  <a:gd name="T50" fmla="*/ 2 w 4"/>
                  <a:gd name="T51" fmla="*/ 5 h 6"/>
                  <a:gd name="T52" fmla="*/ 2 w 4"/>
                  <a:gd name="T53" fmla="*/ 4 h 6"/>
                  <a:gd name="T54" fmla="*/ 2 w 4"/>
                  <a:gd name="T55" fmla="*/ 4 h 6"/>
                  <a:gd name="T56" fmla="*/ 2 w 4"/>
                  <a:gd name="T57" fmla="*/ 4 h 6"/>
                  <a:gd name="T58" fmla="*/ 2 w 4"/>
                  <a:gd name="T59" fmla="*/ 4 h 6"/>
                  <a:gd name="T60" fmla="*/ 3 w 4"/>
                  <a:gd name="T61" fmla="*/ 4 h 6"/>
                  <a:gd name="T62" fmla="*/ 3 w 4"/>
                  <a:gd name="T63" fmla="*/ 5 h 6"/>
                  <a:gd name="T64" fmla="*/ 3 w 4"/>
                  <a:gd name="T65" fmla="*/ 5 h 6"/>
                  <a:gd name="T66" fmla="*/ 3 w 4"/>
                  <a:gd name="T67" fmla="*/ 4 h 6"/>
                  <a:gd name="T68" fmla="*/ 4 w 4"/>
                  <a:gd name="T69" fmla="*/ 4 h 6"/>
                  <a:gd name="T70" fmla="*/ 3 w 4"/>
                  <a:gd name="T71" fmla="*/ 3 h 6"/>
                  <a:gd name="T72" fmla="*/ 3 w 4"/>
                  <a:gd name="T73" fmla="*/ 2 h 6"/>
                  <a:gd name="T74" fmla="*/ 3 w 4"/>
                  <a:gd name="T75" fmla="*/ 3 h 6"/>
                  <a:gd name="T76" fmla="*/ 3 w 4"/>
                  <a:gd name="T77" fmla="*/ 4 h 6"/>
                  <a:gd name="T78" fmla="*/ 3 w 4"/>
                  <a:gd name="T79" fmla="*/ 2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4" h="6">
                    <a:moveTo>
                      <a:pt x="2" y="2"/>
                    </a:moveTo>
                    <a:cubicBezTo>
                      <a:pt x="2" y="2"/>
                      <a:pt x="2" y="2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3"/>
                      <a:pt x="1" y="4"/>
                      <a:pt x="1" y="5"/>
                    </a:cubicBezTo>
                    <a:cubicBezTo>
                      <a:pt x="2" y="4"/>
                      <a:pt x="2" y="3"/>
                      <a:pt x="2" y="3"/>
                    </a:cubicBezTo>
                    <a:cubicBezTo>
                      <a:pt x="2" y="3"/>
                      <a:pt x="2" y="4"/>
                      <a:pt x="2" y="4"/>
                    </a:cubicBezTo>
                    <a:cubicBezTo>
                      <a:pt x="2" y="4"/>
                      <a:pt x="2" y="3"/>
                      <a:pt x="2" y="3"/>
                    </a:cubicBezTo>
                    <a:cubicBezTo>
                      <a:pt x="2" y="6"/>
                      <a:pt x="3" y="2"/>
                      <a:pt x="3" y="4"/>
                    </a:cubicBezTo>
                    <a:cubicBezTo>
                      <a:pt x="3" y="4"/>
                      <a:pt x="3" y="4"/>
                      <a:pt x="3" y="3"/>
                    </a:cubicBezTo>
                    <a:cubicBezTo>
                      <a:pt x="3" y="4"/>
                      <a:pt x="3" y="3"/>
                      <a:pt x="3" y="4"/>
                    </a:cubicBezTo>
                    <a:cubicBezTo>
                      <a:pt x="3" y="3"/>
                      <a:pt x="4" y="5"/>
                      <a:pt x="4" y="3"/>
                    </a:cubicBezTo>
                    <a:cubicBezTo>
                      <a:pt x="4" y="4"/>
                      <a:pt x="4" y="3"/>
                      <a:pt x="4" y="3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4"/>
                      <a:pt x="4" y="2"/>
                      <a:pt x="4" y="2"/>
                    </a:cubicBezTo>
                    <a:cubicBezTo>
                      <a:pt x="4" y="2"/>
                      <a:pt x="4" y="3"/>
                      <a:pt x="4" y="3"/>
                    </a:cubicBezTo>
                    <a:cubicBezTo>
                      <a:pt x="3" y="3"/>
                      <a:pt x="4" y="3"/>
                      <a:pt x="3" y="2"/>
                    </a:cubicBezTo>
                    <a:cubicBezTo>
                      <a:pt x="3" y="3"/>
                      <a:pt x="3" y="2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4"/>
                      <a:pt x="3" y="4"/>
                    </a:cubicBezTo>
                    <a:cubicBezTo>
                      <a:pt x="3" y="3"/>
                      <a:pt x="3" y="4"/>
                      <a:pt x="3" y="3"/>
                    </a:cubicBezTo>
                    <a:cubicBezTo>
                      <a:pt x="3" y="3"/>
                      <a:pt x="3" y="3"/>
                      <a:pt x="3" y="2"/>
                    </a:cubicBezTo>
                    <a:cubicBezTo>
                      <a:pt x="3" y="2"/>
                      <a:pt x="3" y="2"/>
                      <a:pt x="3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2" y="3"/>
                      <a:pt x="2" y="3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3"/>
                      <a:pt x="2" y="2"/>
                      <a:pt x="2" y="2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1"/>
                      <a:pt x="2" y="4"/>
                      <a:pt x="2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4"/>
                      <a:pt x="2" y="2"/>
                      <a:pt x="2" y="2"/>
                    </a:cubicBezTo>
                    <a:cubicBezTo>
                      <a:pt x="2" y="2"/>
                      <a:pt x="2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1"/>
                      <a:pt x="0" y="2"/>
                    </a:cubicBezTo>
                    <a:cubicBezTo>
                      <a:pt x="0" y="3"/>
                      <a:pt x="0" y="4"/>
                      <a:pt x="0" y="4"/>
                    </a:cubicBezTo>
                    <a:cubicBezTo>
                      <a:pt x="0" y="4"/>
                      <a:pt x="0" y="3"/>
                      <a:pt x="1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3"/>
                      <a:pt x="1" y="2"/>
                    </a:cubicBezTo>
                    <a:cubicBezTo>
                      <a:pt x="1" y="3"/>
                      <a:pt x="1" y="3"/>
                      <a:pt x="0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3"/>
                      <a:pt x="1" y="5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3"/>
                      <a:pt x="2" y="3"/>
                    </a:cubicBezTo>
                    <a:cubicBezTo>
                      <a:pt x="1" y="4"/>
                      <a:pt x="2" y="4"/>
                      <a:pt x="2" y="5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2" y="4"/>
                      <a:pt x="2" y="4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2" y="3"/>
                      <a:pt x="2" y="4"/>
                    </a:cubicBezTo>
                    <a:cubicBezTo>
                      <a:pt x="2" y="4"/>
                      <a:pt x="3" y="4"/>
                      <a:pt x="3" y="3"/>
                    </a:cubicBezTo>
                    <a:cubicBezTo>
                      <a:pt x="3" y="3"/>
                      <a:pt x="3" y="4"/>
                      <a:pt x="3" y="4"/>
                    </a:cubicBezTo>
                    <a:cubicBezTo>
                      <a:pt x="3" y="3"/>
                      <a:pt x="3" y="4"/>
                      <a:pt x="3" y="4"/>
                    </a:cubicBezTo>
                    <a:cubicBezTo>
                      <a:pt x="3" y="4"/>
                      <a:pt x="3" y="4"/>
                      <a:pt x="3" y="5"/>
                    </a:cubicBezTo>
                    <a:cubicBezTo>
                      <a:pt x="3" y="5"/>
                      <a:pt x="3" y="4"/>
                      <a:pt x="3" y="4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3" y="4"/>
                      <a:pt x="4" y="5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0"/>
                      <a:pt x="3" y="3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1"/>
                      <a:pt x="3" y="2"/>
                    </a:cubicBezTo>
                    <a:cubicBezTo>
                      <a:pt x="3" y="3"/>
                      <a:pt x="3" y="2"/>
                      <a:pt x="3" y="2"/>
                    </a:cubicBezTo>
                    <a:cubicBezTo>
                      <a:pt x="3" y="3"/>
                      <a:pt x="3" y="1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4"/>
                      <a:pt x="3" y="4"/>
                    </a:cubicBezTo>
                    <a:cubicBezTo>
                      <a:pt x="3" y="4"/>
                      <a:pt x="3" y="3"/>
                      <a:pt x="2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1"/>
                      <a:pt x="2" y="4"/>
                      <a:pt x="2" y="2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63" name="Freeform 2026"/>
              <p:cNvSpPr>
                <a:spLocks/>
              </p:cNvSpPr>
              <p:nvPr/>
            </p:nvSpPr>
            <p:spPr bwMode="auto">
              <a:xfrm>
                <a:off x="1294" y="2733"/>
                <a:ext cx="0" cy="2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  <a:gd name="T3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64" name="Rectangle 2027"/>
              <p:cNvSpPr>
                <a:spLocks noChangeArrowheads="1"/>
              </p:cNvSpPr>
              <p:nvPr/>
            </p:nvSpPr>
            <p:spPr bwMode="auto">
              <a:xfrm>
                <a:off x="1294" y="2735"/>
                <a:ext cx="1" cy="1"/>
              </a:xfrm>
              <a:prstGeom prst="rect">
                <a:avLst/>
              </a:pr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65" name="Freeform 2028"/>
              <p:cNvSpPr>
                <a:spLocks/>
              </p:cNvSpPr>
              <p:nvPr/>
            </p:nvSpPr>
            <p:spPr bwMode="auto">
              <a:xfrm>
                <a:off x="1292" y="273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66" name="Freeform 2029"/>
              <p:cNvSpPr>
                <a:spLocks/>
              </p:cNvSpPr>
              <p:nvPr/>
            </p:nvSpPr>
            <p:spPr bwMode="auto">
              <a:xfrm>
                <a:off x="1292" y="2735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67" name="Freeform 2030"/>
              <p:cNvSpPr>
                <a:spLocks/>
              </p:cNvSpPr>
              <p:nvPr/>
            </p:nvSpPr>
            <p:spPr bwMode="auto">
              <a:xfrm>
                <a:off x="1280" y="2733"/>
                <a:ext cx="9" cy="10"/>
              </a:xfrm>
              <a:custGeom>
                <a:avLst/>
                <a:gdLst>
                  <a:gd name="T0" fmla="*/ 2 w 4"/>
                  <a:gd name="T1" fmla="*/ 1 h 4"/>
                  <a:gd name="T2" fmla="*/ 1 w 4"/>
                  <a:gd name="T3" fmla="*/ 2 h 4"/>
                  <a:gd name="T4" fmla="*/ 1 w 4"/>
                  <a:gd name="T5" fmla="*/ 1 h 4"/>
                  <a:gd name="T6" fmla="*/ 0 w 4"/>
                  <a:gd name="T7" fmla="*/ 2 h 4"/>
                  <a:gd name="T8" fmla="*/ 2 w 4"/>
                  <a:gd name="T9" fmla="*/ 2 h 4"/>
                  <a:gd name="T10" fmla="*/ 2 w 4"/>
                  <a:gd name="T11" fmla="*/ 3 h 4"/>
                  <a:gd name="T12" fmla="*/ 3 w 4"/>
                  <a:gd name="T13" fmla="*/ 2 h 4"/>
                  <a:gd name="T14" fmla="*/ 3 w 4"/>
                  <a:gd name="T15" fmla="*/ 3 h 4"/>
                  <a:gd name="T16" fmla="*/ 3 w 4"/>
                  <a:gd name="T17" fmla="*/ 3 h 4"/>
                  <a:gd name="T18" fmla="*/ 3 w 4"/>
                  <a:gd name="T19" fmla="*/ 3 h 4"/>
                  <a:gd name="T20" fmla="*/ 3 w 4"/>
                  <a:gd name="T21" fmla="*/ 3 h 4"/>
                  <a:gd name="T22" fmla="*/ 3 w 4"/>
                  <a:gd name="T23" fmla="*/ 3 h 4"/>
                  <a:gd name="T24" fmla="*/ 4 w 4"/>
                  <a:gd name="T25" fmla="*/ 3 h 4"/>
                  <a:gd name="T26" fmla="*/ 3 w 4"/>
                  <a:gd name="T27" fmla="*/ 3 h 4"/>
                  <a:gd name="T28" fmla="*/ 4 w 4"/>
                  <a:gd name="T29" fmla="*/ 3 h 4"/>
                  <a:gd name="T30" fmla="*/ 4 w 4"/>
                  <a:gd name="T31" fmla="*/ 3 h 4"/>
                  <a:gd name="T32" fmla="*/ 4 w 4"/>
                  <a:gd name="T33" fmla="*/ 2 h 4"/>
                  <a:gd name="T34" fmla="*/ 4 w 4"/>
                  <a:gd name="T35" fmla="*/ 2 h 4"/>
                  <a:gd name="T36" fmla="*/ 4 w 4"/>
                  <a:gd name="T37" fmla="*/ 2 h 4"/>
                  <a:gd name="T38" fmla="*/ 4 w 4"/>
                  <a:gd name="T39" fmla="*/ 2 h 4"/>
                  <a:gd name="T40" fmla="*/ 4 w 4"/>
                  <a:gd name="T41" fmla="*/ 2 h 4"/>
                  <a:gd name="T42" fmla="*/ 4 w 4"/>
                  <a:gd name="T43" fmla="*/ 2 h 4"/>
                  <a:gd name="T44" fmla="*/ 4 w 4"/>
                  <a:gd name="T45" fmla="*/ 1 h 4"/>
                  <a:gd name="T46" fmla="*/ 4 w 4"/>
                  <a:gd name="T47" fmla="*/ 1 h 4"/>
                  <a:gd name="T48" fmla="*/ 4 w 4"/>
                  <a:gd name="T49" fmla="*/ 1 h 4"/>
                  <a:gd name="T50" fmla="*/ 4 w 4"/>
                  <a:gd name="T51" fmla="*/ 2 h 4"/>
                  <a:gd name="T52" fmla="*/ 3 w 4"/>
                  <a:gd name="T53" fmla="*/ 3 h 4"/>
                  <a:gd name="T54" fmla="*/ 3 w 4"/>
                  <a:gd name="T55" fmla="*/ 2 h 4"/>
                  <a:gd name="T56" fmla="*/ 4 w 4"/>
                  <a:gd name="T57" fmla="*/ 2 h 4"/>
                  <a:gd name="T58" fmla="*/ 3 w 4"/>
                  <a:gd name="T59" fmla="*/ 2 h 4"/>
                  <a:gd name="T60" fmla="*/ 4 w 4"/>
                  <a:gd name="T61" fmla="*/ 1 h 4"/>
                  <a:gd name="T62" fmla="*/ 3 w 4"/>
                  <a:gd name="T63" fmla="*/ 2 h 4"/>
                  <a:gd name="T64" fmla="*/ 3 w 4"/>
                  <a:gd name="T65" fmla="*/ 2 h 4"/>
                  <a:gd name="T66" fmla="*/ 3 w 4"/>
                  <a:gd name="T67" fmla="*/ 1 h 4"/>
                  <a:gd name="T68" fmla="*/ 2 w 4"/>
                  <a:gd name="T69" fmla="*/ 2 h 4"/>
                  <a:gd name="T70" fmla="*/ 2 w 4"/>
                  <a:gd name="T71" fmla="*/ 1 h 4"/>
                  <a:gd name="T72" fmla="*/ 2 w 4"/>
                  <a:gd name="T73" fmla="*/ 2 h 4"/>
                  <a:gd name="T74" fmla="*/ 2 w 4"/>
                  <a:gd name="T75" fmla="*/ 1 h 4"/>
                  <a:gd name="T76" fmla="*/ 2 w 4"/>
                  <a:gd name="T77" fmla="*/ 1 h 4"/>
                  <a:gd name="T78" fmla="*/ 1 w 4"/>
                  <a:gd name="T79" fmla="*/ 2 h 4"/>
                  <a:gd name="T80" fmla="*/ 2 w 4"/>
                  <a:gd name="T81" fmla="*/ 1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4" h="4">
                    <a:moveTo>
                      <a:pt x="2" y="1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1" y="2"/>
                      <a:pt x="1" y="1"/>
                      <a:pt x="0" y="2"/>
                    </a:cubicBezTo>
                    <a:cubicBezTo>
                      <a:pt x="1" y="2"/>
                      <a:pt x="1" y="3"/>
                      <a:pt x="2" y="2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3" y="2"/>
                      <a:pt x="2" y="4"/>
                      <a:pt x="3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4"/>
                      <a:pt x="3" y="2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4" y="2"/>
                      <a:pt x="4" y="2"/>
                      <a:pt x="4" y="3"/>
                    </a:cubicBezTo>
                    <a:cubicBezTo>
                      <a:pt x="4" y="3"/>
                      <a:pt x="4" y="3"/>
                      <a:pt x="3" y="3"/>
                    </a:cubicBezTo>
                    <a:cubicBezTo>
                      <a:pt x="3" y="3"/>
                      <a:pt x="4" y="3"/>
                      <a:pt x="4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3"/>
                      <a:pt x="4" y="4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1"/>
                      <a:pt x="4" y="2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3" y="4"/>
                      <a:pt x="4" y="2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0"/>
                      <a:pt x="4" y="2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3" y="2"/>
                      <a:pt x="3" y="3"/>
                    </a:cubicBezTo>
                    <a:cubicBezTo>
                      <a:pt x="3" y="2"/>
                      <a:pt x="3" y="3"/>
                      <a:pt x="3" y="2"/>
                    </a:cubicBezTo>
                    <a:cubicBezTo>
                      <a:pt x="3" y="2"/>
                      <a:pt x="3" y="2"/>
                      <a:pt x="4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1"/>
                      <a:pt x="4" y="1"/>
                    </a:cubicBezTo>
                    <a:cubicBezTo>
                      <a:pt x="3" y="1"/>
                      <a:pt x="3" y="1"/>
                      <a:pt x="3" y="2"/>
                    </a:cubicBezTo>
                    <a:cubicBezTo>
                      <a:pt x="3" y="1"/>
                      <a:pt x="3" y="1"/>
                      <a:pt x="3" y="2"/>
                    </a:cubicBezTo>
                    <a:cubicBezTo>
                      <a:pt x="3" y="2"/>
                      <a:pt x="3" y="1"/>
                      <a:pt x="3" y="1"/>
                    </a:cubicBezTo>
                    <a:cubicBezTo>
                      <a:pt x="3" y="1"/>
                      <a:pt x="3" y="1"/>
                      <a:pt x="2" y="2"/>
                    </a:cubicBezTo>
                    <a:cubicBezTo>
                      <a:pt x="2" y="2"/>
                      <a:pt x="2" y="2"/>
                      <a:pt x="2" y="1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3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2" y="1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68" name="Freeform 2031"/>
              <p:cNvSpPr>
                <a:spLocks/>
              </p:cNvSpPr>
              <p:nvPr/>
            </p:nvSpPr>
            <p:spPr bwMode="auto">
              <a:xfrm>
                <a:off x="1280" y="2735"/>
                <a:ext cx="2" cy="3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0 w 1"/>
                  <a:gd name="T5" fmla="*/ 1 h 1"/>
                  <a:gd name="T6" fmla="*/ 0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69" name="Freeform 2032"/>
              <p:cNvSpPr>
                <a:spLocks/>
              </p:cNvSpPr>
              <p:nvPr/>
            </p:nvSpPr>
            <p:spPr bwMode="auto">
              <a:xfrm>
                <a:off x="1273" y="2728"/>
                <a:ext cx="9" cy="10"/>
              </a:xfrm>
              <a:custGeom>
                <a:avLst/>
                <a:gdLst>
                  <a:gd name="T0" fmla="*/ 2 w 4"/>
                  <a:gd name="T1" fmla="*/ 2 h 4"/>
                  <a:gd name="T2" fmla="*/ 1 w 4"/>
                  <a:gd name="T3" fmla="*/ 2 h 4"/>
                  <a:gd name="T4" fmla="*/ 2 w 4"/>
                  <a:gd name="T5" fmla="*/ 4 h 4"/>
                  <a:gd name="T6" fmla="*/ 3 w 4"/>
                  <a:gd name="T7" fmla="*/ 3 h 4"/>
                  <a:gd name="T8" fmla="*/ 3 w 4"/>
                  <a:gd name="T9" fmla="*/ 4 h 4"/>
                  <a:gd name="T10" fmla="*/ 4 w 4"/>
                  <a:gd name="T11" fmla="*/ 4 h 4"/>
                  <a:gd name="T12" fmla="*/ 3 w 4"/>
                  <a:gd name="T13" fmla="*/ 4 h 4"/>
                  <a:gd name="T14" fmla="*/ 3 w 4"/>
                  <a:gd name="T15" fmla="*/ 3 h 4"/>
                  <a:gd name="T16" fmla="*/ 3 w 4"/>
                  <a:gd name="T17" fmla="*/ 3 h 4"/>
                  <a:gd name="T18" fmla="*/ 4 w 4"/>
                  <a:gd name="T19" fmla="*/ 3 h 4"/>
                  <a:gd name="T20" fmla="*/ 3 w 4"/>
                  <a:gd name="T21" fmla="*/ 4 h 4"/>
                  <a:gd name="T22" fmla="*/ 3 w 4"/>
                  <a:gd name="T23" fmla="*/ 3 h 4"/>
                  <a:gd name="T24" fmla="*/ 3 w 4"/>
                  <a:gd name="T25" fmla="*/ 2 h 4"/>
                  <a:gd name="T26" fmla="*/ 3 w 4"/>
                  <a:gd name="T27" fmla="*/ 3 h 4"/>
                  <a:gd name="T28" fmla="*/ 3 w 4"/>
                  <a:gd name="T29" fmla="*/ 3 h 4"/>
                  <a:gd name="T30" fmla="*/ 3 w 4"/>
                  <a:gd name="T31" fmla="*/ 2 h 4"/>
                  <a:gd name="T32" fmla="*/ 2 w 4"/>
                  <a:gd name="T33" fmla="*/ 1 h 4"/>
                  <a:gd name="T34" fmla="*/ 1 w 4"/>
                  <a:gd name="T35" fmla="*/ 1 h 4"/>
                  <a:gd name="T36" fmla="*/ 2 w 4"/>
                  <a:gd name="T37" fmla="*/ 1 h 4"/>
                  <a:gd name="T38" fmla="*/ 2 w 4"/>
                  <a:gd name="T39" fmla="*/ 1 h 4"/>
                  <a:gd name="T40" fmla="*/ 1 w 4"/>
                  <a:gd name="T41" fmla="*/ 0 h 4"/>
                  <a:gd name="T42" fmla="*/ 2 w 4"/>
                  <a:gd name="T43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" h="4">
                    <a:moveTo>
                      <a:pt x="2" y="2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2" y="3"/>
                      <a:pt x="3" y="4"/>
                      <a:pt x="2" y="4"/>
                    </a:cubicBezTo>
                    <a:cubicBezTo>
                      <a:pt x="2" y="4"/>
                      <a:pt x="3" y="4"/>
                      <a:pt x="3" y="3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3" y="4"/>
                      <a:pt x="4" y="4"/>
                    </a:cubicBezTo>
                    <a:cubicBezTo>
                      <a:pt x="4" y="3"/>
                      <a:pt x="3" y="4"/>
                      <a:pt x="3" y="4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2"/>
                      <a:pt x="3" y="4"/>
                      <a:pt x="3" y="4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3"/>
                      <a:pt x="3" y="2"/>
                    </a:cubicBezTo>
                    <a:cubicBezTo>
                      <a:pt x="3" y="2"/>
                      <a:pt x="3" y="3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2" y="3"/>
                      <a:pt x="3" y="3"/>
                      <a:pt x="3" y="2"/>
                    </a:cubicBezTo>
                    <a:cubicBezTo>
                      <a:pt x="3" y="3"/>
                      <a:pt x="2" y="2"/>
                      <a:pt x="2" y="1"/>
                    </a:cubicBezTo>
                    <a:cubicBezTo>
                      <a:pt x="2" y="2"/>
                      <a:pt x="1" y="1"/>
                      <a:pt x="1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1" y="1"/>
                      <a:pt x="1" y="0"/>
                    </a:cubicBezTo>
                    <a:cubicBezTo>
                      <a:pt x="0" y="1"/>
                      <a:pt x="2" y="2"/>
                      <a:pt x="2" y="2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70" name="Rectangle 2033"/>
              <p:cNvSpPr>
                <a:spLocks noChangeArrowheads="1"/>
              </p:cNvSpPr>
              <p:nvPr/>
            </p:nvSpPr>
            <p:spPr bwMode="auto">
              <a:xfrm>
                <a:off x="1275" y="2733"/>
                <a:ext cx="1" cy="1"/>
              </a:xfrm>
              <a:prstGeom prst="rect">
                <a:avLst/>
              </a:pr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71" name="Freeform 2034"/>
              <p:cNvSpPr>
                <a:spLocks/>
              </p:cNvSpPr>
              <p:nvPr/>
            </p:nvSpPr>
            <p:spPr bwMode="auto">
              <a:xfrm>
                <a:off x="1304" y="2714"/>
                <a:ext cx="0" cy="2"/>
              </a:xfrm>
              <a:custGeom>
                <a:avLst/>
                <a:gdLst>
                  <a:gd name="T0" fmla="*/ 0 h 2"/>
                  <a:gd name="T1" fmla="*/ 0 h 2"/>
                  <a:gd name="T2" fmla="*/ 2 h 2"/>
                  <a:gd name="T3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72" name="Freeform 2035"/>
              <p:cNvSpPr>
                <a:spLocks/>
              </p:cNvSpPr>
              <p:nvPr/>
            </p:nvSpPr>
            <p:spPr bwMode="auto">
              <a:xfrm>
                <a:off x="1301" y="2709"/>
                <a:ext cx="3" cy="7"/>
              </a:xfrm>
              <a:custGeom>
                <a:avLst/>
                <a:gdLst>
                  <a:gd name="T0" fmla="*/ 1 w 1"/>
                  <a:gd name="T1" fmla="*/ 0 h 3"/>
                  <a:gd name="T2" fmla="*/ 1 w 1"/>
                  <a:gd name="T3" fmla="*/ 1 h 3"/>
                  <a:gd name="T4" fmla="*/ 0 w 1"/>
                  <a:gd name="T5" fmla="*/ 3 h 3"/>
                  <a:gd name="T6" fmla="*/ 1 w 1"/>
                  <a:gd name="T7" fmla="*/ 1 h 3"/>
                  <a:gd name="T8" fmla="*/ 1 w 1"/>
                  <a:gd name="T9" fmla="*/ 2 h 3"/>
                  <a:gd name="T10" fmla="*/ 1 w 1"/>
                  <a:gd name="T11" fmla="*/ 1 h 3"/>
                  <a:gd name="T12" fmla="*/ 1 w 1"/>
                  <a:gd name="T13" fmla="*/ 1 h 3"/>
                  <a:gd name="T14" fmla="*/ 1 w 1"/>
                  <a:gd name="T1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" h="3">
                    <a:moveTo>
                      <a:pt x="1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2"/>
                      <a:pt x="1" y="2"/>
                      <a:pt x="0" y="3"/>
                    </a:cubicBezTo>
                    <a:cubicBezTo>
                      <a:pt x="0" y="3"/>
                      <a:pt x="1" y="2"/>
                      <a:pt x="1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1" y="1"/>
                      <a:pt x="1" y="2"/>
                      <a:pt x="1" y="1"/>
                    </a:cubicBezTo>
                    <a:cubicBezTo>
                      <a:pt x="1" y="0"/>
                      <a:pt x="1" y="1"/>
                      <a:pt x="1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73" name="Freeform 2036"/>
              <p:cNvSpPr>
                <a:spLocks/>
              </p:cNvSpPr>
              <p:nvPr/>
            </p:nvSpPr>
            <p:spPr bwMode="auto">
              <a:xfrm>
                <a:off x="1304" y="2712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74" name="Freeform 2037"/>
              <p:cNvSpPr>
                <a:spLocks/>
              </p:cNvSpPr>
              <p:nvPr/>
            </p:nvSpPr>
            <p:spPr bwMode="auto">
              <a:xfrm>
                <a:off x="1301" y="2712"/>
                <a:ext cx="3" cy="2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0" y="1"/>
                      <a:pt x="1" y="0"/>
                      <a:pt x="1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75" name="Freeform 2038"/>
              <p:cNvSpPr>
                <a:spLocks/>
              </p:cNvSpPr>
              <p:nvPr/>
            </p:nvSpPr>
            <p:spPr bwMode="auto">
              <a:xfrm>
                <a:off x="1301" y="271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76" name="Freeform 2039"/>
              <p:cNvSpPr>
                <a:spLocks/>
              </p:cNvSpPr>
              <p:nvPr/>
            </p:nvSpPr>
            <p:spPr bwMode="auto">
              <a:xfrm>
                <a:off x="1301" y="2712"/>
                <a:ext cx="3" cy="2"/>
              </a:xfrm>
              <a:custGeom>
                <a:avLst/>
                <a:gdLst>
                  <a:gd name="T0" fmla="*/ 0 w 1"/>
                  <a:gd name="T1" fmla="*/ 1 h 1"/>
                  <a:gd name="T2" fmla="*/ 0 w 1"/>
                  <a:gd name="T3" fmla="*/ 1 h 1"/>
                  <a:gd name="T4" fmla="*/ 0 w 1"/>
                  <a:gd name="T5" fmla="*/ 1 h 1"/>
                  <a:gd name="T6" fmla="*/ 0 w 1"/>
                  <a:gd name="T7" fmla="*/ 0 h 1"/>
                  <a:gd name="T8" fmla="*/ 1 w 1"/>
                  <a:gd name="T9" fmla="*/ 0 h 1"/>
                  <a:gd name="T10" fmla="*/ 1 w 1"/>
                  <a:gd name="T11" fmla="*/ 0 h 1"/>
                  <a:gd name="T12" fmla="*/ 0 w 1"/>
                  <a:gd name="T13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1" y="0"/>
                      <a:pt x="0" y="1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77" name="Freeform 2040"/>
              <p:cNvSpPr>
                <a:spLocks/>
              </p:cNvSpPr>
              <p:nvPr/>
            </p:nvSpPr>
            <p:spPr bwMode="auto">
              <a:xfrm>
                <a:off x="1301" y="271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78" name="Rectangle 2041"/>
              <p:cNvSpPr>
                <a:spLocks noChangeArrowheads="1"/>
              </p:cNvSpPr>
              <p:nvPr/>
            </p:nvSpPr>
            <p:spPr bwMode="auto">
              <a:xfrm>
                <a:off x="1301" y="2714"/>
                <a:ext cx="1" cy="1"/>
              </a:xfrm>
              <a:prstGeom prst="rect">
                <a:avLst/>
              </a:pr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79" name="Freeform 2042"/>
              <p:cNvSpPr>
                <a:spLocks/>
              </p:cNvSpPr>
              <p:nvPr/>
            </p:nvSpPr>
            <p:spPr bwMode="auto">
              <a:xfrm>
                <a:off x="1301" y="2709"/>
                <a:ext cx="0" cy="5"/>
              </a:xfrm>
              <a:custGeom>
                <a:avLst/>
                <a:gdLst>
                  <a:gd name="T0" fmla="*/ 2 h 2"/>
                  <a:gd name="T1" fmla="*/ 1 h 2"/>
                  <a:gd name="T2" fmla="*/ 0 h 2"/>
                  <a:gd name="T3" fmla="*/ 0 h 2"/>
                  <a:gd name="T4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1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80" name="Freeform 2043"/>
              <p:cNvSpPr>
                <a:spLocks/>
              </p:cNvSpPr>
              <p:nvPr/>
            </p:nvSpPr>
            <p:spPr bwMode="auto">
              <a:xfrm>
                <a:off x="1301" y="2707"/>
                <a:ext cx="0" cy="2"/>
              </a:xfrm>
              <a:custGeom>
                <a:avLst/>
                <a:gdLst>
                  <a:gd name="T0" fmla="*/ 0 h 2"/>
                  <a:gd name="T1" fmla="*/ 2 h 2"/>
                  <a:gd name="T2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81" name="Freeform 2044"/>
              <p:cNvSpPr>
                <a:spLocks/>
              </p:cNvSpPr>
              <p:nvPr/>
            </p:nvSpPr>
            <p:spPr bwMode="auto">
              <a:xfrm>
                <a:off x="1301" y="2707"/>
                <a:ext cx="0" cy="5"/>
              </a:xfrm>
              <a:custGeom>
                <a:avLst/>
                <a:gdLst>
                  <a:gd name="T0" fmla="*/ 2 h 2"/>
                  <a:gd name="T1" fmla="*/ 1 h 2"/>
                  <a:gd name="T2" fmla="*/ 2 h 2"/>
                  <a:gd name="T3" fmla="*/ 2 h 2"/>
                  <a:gd name="T4" fmla="*/ 2 h 2"/>
                  <a:gd name="T5" fmla="*/ 2 h 2"/>
                  <a:gd name="T6" fmla="*/ 2 h 2"/>
                  <a:gd name="T7" fmla="*/ 1 h 2"/>
                  <a:gd name="T8" fmla="*/ 1 h 2"/>
                  <a:gd name="T9" fmla="*/ 1 h 2"/>
                  <a:gd name="T10" fmla="*/ 0 h 2"/>
                  <a:gd name="T11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  <a:cxn ang="0">
                    <a:pos x="0" y="T5"/>
                  </a:cxn>
                  <a:cxn ang="0">
                    <a:pos x="0" y="T6"/>
                  </a:cxn>
                  <a:cxn ang="0">
                    <a:pos x="0" y="T7"/>
                  </a:cxn>
                  <a:cxn ang="0">
                    <a:pos x="0" y="T8"/>
                  </a:cxn>
                  <a:cxn ang="0">
                    <a:pos x="0" y="T9"/>
                  </a:cxn>
                  <a:cxn ang="0">
                    <a:pos x="0" y="T10"/>
                  </a:cxn>
                  <a:cxn ang="0">
                    <a:pos x="0" y="T11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0" y="2"/>
                      <a:pt x="0" y="1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82" name="Rectangle 2045"/>
              <p:cNvSpPr>
                <a:spLocks noChangeArrowheads="1"/>
              </p:cNvSpPr>
              <p:nvPr/>
            </p:nvSpPr>
            <p:spPr bwMode="auto">
              <a:xfrm>
                <a:off x="1301" y="2709"/>
                <a:ext cx="1" cy="1"/>
              </a:xfrm>
              <a:prstGeom prst="rect">
                <a:avLst/>
              </a:pr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83" name="Freeform 2046"/>
              <p:cNvSpPr>
                <a:spLocks/>
              </p:cNvSpPr>
              <p:nvPr/>
            </p:nvSpPr>
            <p:spPr bwMode="auto">
              <a:xfrm>
                <a:off x="1299" y="2707"/>
                <a:ext cx="2" cy="5"/>
              </a:xfrm>
              <a:custGeom>
                <a:avLst/>
                <a:gdLst>
                  <a:gd name="T0" fmla="*/ 0 w 1"/>
                  <a:gd name="T1" fmla="*/ 2 h 2"/>
                  <a:gd name="T2" fmla="*/ 1 w 1"/>
                  <a:gd name="T3" fmla="*/ 2 h 2"/>
                  <a:gd name="T4" fmla="*/ 1 w 1"/>
                  <a:gd name="T5" fmla="*/ 2 h 2"/>
                  <a:gd name="T6" fmla="*/ 1 w 1"/>
                  <a:gd name="T7" fmla="*/ 1 h 2"/>
                  <a:gd name="T8" fmla="*/ 1 w 1"/>
                  <a:gd name="T9" fmla="*/ 2 h 2"/>
                  <a:gd name="T10" fmla="*/ 1 w 1"/>
                  <a:gd name="T11" fmla="*/ 0 h 2"/>
                  <a:gd name="T12" fmla="*/ 1 w 1"/>
                  <a:gd name="T13" fmla="*/ 1 h 2"/>
                  <a:gd name="T14" fmla="*/ 1 w 1"/>
                  <a:gd name="T15" fmla="*/ 1 h 2"/>
                  <a:gd name="T16" fmla="*/ 0 w 1"/>
                  <a:gd name="T17" fmla="*/ 1 h 2"/>
                  <a:gd name="T18" fmla="*/ 0 w 1"/>
                  <a:gd name="T19" fmla="*/ 1 h 2"/>
                  <a:gd name="T20" fmla="*/ 0 w 1"/>
                  <a:gd name="T21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2"/>
                      <a:pt x="1" y="2"/>
                    </a:cubicBezTo>
                    <a:cubicBezTo>
                      <a:pt x="0" y="1"/>
                      <a:pt x="1" y="1"/>
                      <a:pt x="1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1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84" name="Freeform 2047"/>
              <p:cNvSpPr>
                <a:spLocks/>
              </p:cNvSpPr>
              <p:nvPr/>
            </p:nvSpPr>
            <p:spPr bwMode="auto">
              <a:xfrm>
                <a:off x="1299" y="2712"/>
                <a:ext cx="2" cy="2"/>
              </a:xfrm>
              <a:custGeom>
                <a:avLst/>
                <a:gdLst>
                  <a:gd name="T0" fmla="*/ 1 w 1"/>
                  <a:gd name="T1" fmla="*/ 0 h 1"/>
                  <a:gd name="T2" fmla="*/ 1 w 1"/>
                  <a:gd name="T3" fmla="*/ 0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1"/>
                      <a:pt x="1" y="0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85" name="Freeform 2048"/>
              <p:cNvSpPr>
                <a:spLocks/>
              </p:cNvSpPr>
              <p:nvPr/>
            </p:nvSpPr>
            <p:spPr bwMode="auto">
              <a:xfrm>
                <a:off x="1299" y="2709"/>
                <a:ext cx="2" cy="0"/>
              </a:xfrm>
              <a:custGeom>
                <a:avLst/>
                <a:gdLst>
                  <a:gd name="T0" fmla="*/ 0 w 2"/>
                  <a:gd name="T1" fmla="*/ 2 w 2"/>
                  <a:gd name="T2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86" name="Rectangle 2049"/>
              <p:cNvSpPr>
                <a:spLocks noChangeArrowheads="1"/>
              </p:cNvSpPr>
              <p:nvPr/>
            </p:nvSpPr>
            <p:spPr bwMode="auto">
              <a:xfrm>
                <a:off x="1299" y="2712"/>
                <a:ext cx="1" cy="1"/>
              </a:xfrm>
              <a:prstGeom prst="rect">
                <a:avLst/>
              </a:pr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87" name="Freeform 2050"/>
              <p:cNvSpPr>
                <a:spLocks/>
              </p:cNvSpPr>
              <p:nvPr/>
            </p:nvSpPr>
            <p:spPr bwMode="auto">
              <a:xfrm>
                <a:off x="1294" y="2707"/>
                <a:ext cx="5" cy="7"/>
              </a:xfrm>
              <a:custGeom>
                <a:avLst/>
                <a:gdLst>
                  <a:gd name="T0" fmla="*/ 1 w 2"/>
                  <a:gd name="T1" fmla="*/ 0 h 3"/>
                  <a:gd name="T2" fmla="*/ 1 w 2"/>
                  <a:gd name="T3" fmla="*/ 1 h 3"/>
                  <a:gd name="T4" fmla="*/ 0 w 2"/>
                  <a:gd name="T5" fmla="*/ 1 h 3"/>
                  <a:gd name="T6" fmla="*/ 0 w 2"/>
                  <a:gd name="T7" fmla="*/ 2 h 3"/>
                  <a:gd name="T8" fmla="*/ 0 w 2"/>
                  <a:gd name="T9" fmla="*/ 2 h 3"/>
                  <a:gd name="T10" fmla="*/ 0 w 2"/>
                  <a:gd name="T11" fmla="*/ 2 h 3"/>
                  <a:gd name="T12" fmla="*/ 0 w 2"/>
                  <a:gd name="T13" fmla="*/ 2 h 3"/>
                  <a:gd name="T14" fmla="*/ 1 w 2"/>
                  <a:gd name="T15" fmla="*/ 2 h 3"/>
                  <a:gd name="T16" fmla="*/ 2 w 2"/>
                  <a:gd name="T17" fmla="*/ 2 h 3"/>
                  <a:gd name="T18" fmla="*/ 2 w 2"/>
                  <a:gd name="T19" fmla="*/ 1 h 3"/>
                  <a:gd name="T20" fmla="*/ 2 w 2"/>
                  <a:gd name="T21" fmla="*/ 2 h 3"/>
                  <a:gd name="T22" fmla="*/ 2 w 2"/>
                  <a:gd name="T23" fmla="*/ 2 h 3"/>
                  <a:gd name="T24" fmla="*/ 2 w 2"/>
                  <a:gd name="T25" fmla="*/ 2 h 3"/>
                  <a:gd name="T26" fmla="*/ 2 w 2"/>
                  <a:gd name="T27" fmla="*/ 1 h 3"/>
                  <a:gd name="T28" fmla="*/ 2 w 2"/>
                  <a:gd name="T29" fmla="*/ 2 h 3"/>
                  <a:gd name="T30" fmla="*/ 2 w 2"/>
                  <a:gd name="T31" fmla="*/ 2 h 3"/>
                  <a:gd name="T32" fmla="*/ 2 w 2"/>
                  <a:gd name="T33" fmla="*/ 1 h 3"/>
                  <a:gd name="T34" fmla="*/ 2 w 2"/>
                  <a:gd name="T35" fmla="*/ 0 h 3"/>
                  <a:gd name="T36" fmla="*/ 2 w 2"/>
                  <a:gd name="T37" fmla="*/ 2 h 3"/>
                  <a:gd name="T38" fmla="*/ 2 w 2"/>
                  <a:gd name="T39" fmla="*/ 1 h 3"/>
                  <a:gd name="T40" fmla="*/ 2 w 2"/>
                  <a:gd name="T41" fmla="*/ 0 h 3"/>
                  <a:gd name="T42" fmla="*/ 1 w 2"/>
                  <a:gd name="T43" fmla="*/ 1 h 3"/>
                  <a:gd name="T44" fmla="*/ 1 w 2"/>
                  <a:gd name="T45" fmla="*/ 1 h 3"/>
                  <a:gd name="T46" fmla="*/ 1 w 2"/>
                  <a:gd name="T47" fmla="*/ 1 h 3"/>
                  <a:gd name="T48" fmla="*/ 1 w 2"/>
                  <a:gd name="T49" fmla="*/ 1 h 3"/>
                  <a:gd name="T50" fmla="*/ 1 w 2"/>
                  <a:gd name="T51" fmla="*/ 2 h 3"/>
                  <a:gd name="T52" fmla="*/ 1 w 2"/>
                  <a:gd name="T53" fmla="*/ 0 h 3"/>
                  <a:gd name="T54" fmla="*/ 1 w 2"/>
                  <a:gd name="T55" fmla="*/ 1 h 3"/>
                  <a:gd name="T56" fmla="*/ 1 w 2"/>
                  <a:gd name="T57" fmla="*/ 1 h 3"/>
                  <a:gd name="T58" fmla="*/ 1 w 2"/>
                  <a:gd name="T59" fmla="*/ 0 h 3"/>
                  <a:gd name="T60" fmla="*/ 1 w 2"/>
                  <a:gd name="T61" fmla="*/ 1 h 3"/>
                  <a:gd name="T62" fmla="*/ 1 w 2"/>
                  <a:gd name="T63" fmla="*/ 1 h 3"/>
                  <a:gd name="T64" fmla="*/ 1 w 2"/>
                  <a:gd name="T65" fmla="*/ 1 h 3"/>
                  <a:gd name="T66" fmla="*/ 1 w 2"/>
                  <a:gd name="T67" fmla="*/ 0 h 3"/>
                  <a:gd name="T68" fmla="*/ 1 w 2"/>
                  <a:gd name="T69" fmla="*/ 0 h 3"/>
                  <a:gd name="T70" fmla="*/ 1 w 2"/>
                  <a:gd name="T71" fmla="*/ 1 h 3"/>
                  <a:gd name="T72" fmla="*/ 1 w 2"/>
                  <a:gd name="T73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" h="3">
                    <a:moveTo>
                      <a:pt x="1" y="0"/>
                    </a:moveTo>
                    <a:cubicBezTo>
                      <a:pt x="1" y="0"/>
                      <a:pt x="1" y="1"/>
                      <a:pt x="1" y="1"/>
                    </a:cubicBezTo>
                    <a:cubicBezTo>
                      <a:pt x="1" y="1"/>
                      <a:pt x="1" y="1"/>
                      <a:pt x="0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1" y="2"/>
                      <a:pt x="0" y="2"/>
                    </a:cubicBezTo>
                    <a:cubicBezTo>
                      <a:pt x="0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2" y="2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2"/>
                      <a:pt x="2" y="1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3"/>
                      <a:pt x="2" y="2"/>
                      <a:pt x="2" y="2"/>
                    </a:cubicBezTo>
                    <a:cubicBezTo>
                      <a:pt x="2" y="2"/>
                      <a:pt x="2" y="1"/>
                      <a:pt x="2" y="1"/>
                    </a:cubicBezTo>
                    <a:cubicBezTo>
                      <a:pt x="2" y="2"/>
                      <a:pt x="2" y="1"/>
                      <a:pt x="2" y="2"/>
                    </a:cubicBezTo>
                    <a:cubicBezTo>
                      <a:pt x="2" y="3"/>
                      <a:pt x="2" y="1"/>
                      <a:pt x="2" y="2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2" y="1"/>
                      <a:pt x="2" y="0"/>
                    </a:cubicBezTo>
                    <a:cubicBezTo>
                      <a:pt x="2" y="0"/>
                      <a:pt x="2" y="1"/>
                      <a:pt x="2" y="2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1" y="1"/>
                      <a:pt x="2" y="0"/>
                    </a:cubicBezTo>
                    <a:cubicBezTo>
                      <a:pt x="2" y="1"/>
                      <a:pt x="2" y="0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2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2"/>
                      <a:pt x="1" y="1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88" name="Freeform 2051"/>
              <p:cNvSpPr>
                <a:spLocks/>
              </p:cNvSpPr>
              <p:nvPr/>
            </p:nvSpPr>
            <p:spPr bwMode="auto">
              <a:xfrm>
                <a:off x="1296" y="2704"/>
                <a:ext cx="3" cy="3"/>
              </a:xfrm>
              <a:custGeom>
                <a:avLst/>
                <a:gdLst>
                  <a:gd name="T0" fmla="*/ 0 w 3"/>
                  <a:gd name="T1" fmla="*/ 3 h 3"/>
                  <a:gd name="T2" fmla="*/ 3 w 3"/>
                  <a:gd name="T3" fmla="*/ 0 h 3"/>
                  <a:gd name="T4" fmla="*/ 3 w 3"/>
                  <a:gd name="T5" fmla="*/ 0 h 3"/>
                  <a:gd name="T6" fmla="*/ 0 w 3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0" y="3"/>
                    </a:moveTo>
                    <a:lnTo>
                      <a:pt x="3" y="0"/>
                    </a:lnTo>
                    <a:lnTo>
                      <a:pt x="3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89" name="Freeform 2052"/>
              <p:cNvSpPr>
                <a:spLocks/>
              </p:cNvSpPr>
              <p:nvPr/>
            </p:nvSpPr>
            <p:spPr bwMode="auto">
              <a:xfrm>
                <a:off x="1296" y="270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90" name="Rectangle 2053"/>
              <p:cNvSpPr>
                <a:spLocks noChangeArrowheads="1"/>
              </p:cNvSpPr>
              <p:nvPr/>
            </p:nvSpPr>
            <p:spPr bwMode="auto">
              <a:xfrm>
                <a:off x="1294" y="2712"/>
                <a:ext cx="1" cy="1"/>
              </a:xfrm>
              <a:prstGeom prst="rect">
                <a:avLst/>
              </a:pr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91" name="Freeform 2054"/>
              <p:cNvSpPr>
                <a:spLocks/>
              </p:cNvSpPr>
              <p:nvPr/>
            </p:nvSpPr>
            <p:spPr bwMode="auto">
              <a:xfrm>
                <a:off x="1296" y="2707"/>
                <a:ext cx="3" cy="0"/>
              </a:xfrm>
              <a:custGeom>
                <a:avLst/>
                <a:gdLst>
                  <a:gd name="T0" fmla="*/ 3 w 3"/>
                  <a:gd name="T1" fmla="*/ 0 w 3"/>
                  <a:gd name="T2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lnTo>
                      <a:pt x="0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92" name="Freeform 2055"/>
              <p:cNvSpPr>
                <a:spLocks/>
              </p:cNvSpPr>
              <p:nvPr/>
            </p:nvSpPr>
            <p:spPr bwMode="auto">
              <a:xfrm>
                <a:off x="1299" y="270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93" name="Rectangle 2056"/>
              <p:cNvSpPr>
                <a:spLocks noChangeArrowheads="1"/>
              </p:cNvSpPr>
              <p:nvPr/>
            </p:nvSpPr>
            <p:spPr bwMode="auto">
              <a:xfrm>
                <a:off x="1296" y="2707"/>
                <a:ext cx="1" cy="1"/>
              </a:xfrm>
              <a:prstGeom prst="rect">
                <a:avLst/>
              </a:pr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94" name="Freeform 2057"/>
              <p:cNvSpPr>
                <a:spLocks/>
              </p:cNvSpPr>
              <p:nvPr/>
            </p:nvSpPr>
            <p:spPr bwMode="auto">
              <a:xfrm>
                <a:off x="1289" y="2702"/>
                <a:ext cx="10" cy="17"/>
              </a:xfrm>
              <a:custGeom>
                <a:avLst/>
                <a:gdLst>
                  <a:gd name="T0" fmla="*/ 3 w 4"/>
                  <a:gd name="T1" fmla="*/ 4 h 7"/>
                  <a:gd name="T2" fmla="*/ 3 w 4"/>
                  <a:gd name="T3" fmla="*/ 4 h 7"/>
                  <a:gd name="T4" fmla="*/ 2 w 4"/>
                  <a:gd name="T5" fmla="*/ 5 h 7"/>
                  <a:gd name="T6" fmla="*/ 2 w 4"/>
                  <a:gd name="T7" fmla="*/ 4 h 7"/>
                  <a:gd name="T8" fmla="*/ 1 w 4"/>
                  <a:gd name="T9" fmla="*/ 5 h 7"/>
                  <a:gd name="T10" fmla="*/ 2 w 4"/>
                  <a:gd name="T11" fmla="*/ 4 h 7"/>
                  <a:gd name="T12" fmla="*/ 1 w 4"/>
                  <a:gd name="T13" fmla="*/ 5 h 7"/>
                  <a:gd name="T14" fmla="*/ 2 w 4"/>
                  <a:gd name="T15" fmla="*/ 4 h 7"/>
                  <a:gd name="T16" fmla="*/ 2 w 4"/>
                  <a:gd name="T17" fmla="*/ 4 h 7"/>
                  <a:gd name="T18" fmla="*/ 2 w 4"/>
                  <a:gd name="T19" fmla="*/ 4 h 7"/>
                  <a:gd name="T20" fmla="*/ 2 w 4"/>
                  <a:gd name="T21" fmla="*/ 3 h 7"/>
                  <a:gd name="T22" fmla="*/ 3 w 4"/>
                  <a:gd name="T23" fmla="*/ 2 h 7"/>
                  <a:gd name="T24" fmla="*/ 2 w 4"/>
                  <a:gd name="T25" fmla="*/ 3 h 7"/>
                  <a:gd name="T26" fmla="*/ 3 w 4"/>
                  <a:gd name="T27" fmla="*/ 2 h 7"/>
                  <a:gd name="T28" fmla="*/ 1 w 4"/>
                  <a:gd name="T29" fmla="*/ 5 h 7"/>
                  <a:gd name="T30" fmla="*/ 0 w 4"/>
                  <a:gd name="T31" fmla="*/ 6 h 7"/>
                  <a:gd name="T32" fmla="*/ 1 w 4"/>
                  <a:gd name="T33" fmla="*/ 5 h 7"/>
                  <a:gd name="T34" fmla="*/ 1 w 4"/>
                  <a:gd name="T35" fmla="*/ 6 h 7"/>
                  <a:gd name="T36" fmla="*/ 1 w 4"/>
                  <a:gd name="T37" fmla="*/ 5 h 7"/>
                  <a:gd name="T38" fmla="*/ 1 w 4"/>
                  <a:gd name="T39" fmla="*/ 6 h 7"/>
                  <a:gd name="T40" fmla="*/ 1 w 4"/>
                  <a:gd name="T41" fmla="*/ 5 h 7"/>
                  <a:gd name="T42" fmla="*/ 1 w 4"/>
                  <a:gd name="T43" fmla="*/ 6 h 7"/>
                  <a:gd name="T44" fmla="*/ 1 w 4"/>
                  <a:gd name="T45" fmla="*/ 6 h 7"/>
                  <a:gd name="T46" fmla="*/ 1 w 4"/>
                  <a:gd name="T47" fmla="*/ 6 h 7"/>
                  <a:gd name="T48" fmla="*/ 2 w 4"/>
                  <a:gd name="T49" fmla="*/ 5 h 7"/>
                  <a:gd name="T50" fmla="*/ 1 w 4"/>
                  <a:gd name="T51" fmla="*/ 6 h 7"/>
                  <a:gd name="T52" fmla="*/ 1 w 4"/>
                  <a:gd name="T53" fmla="*/ 6 h 7"/>
                  <a:gd name="T54" fmla="*/ 1 w 4"/>
                  <a:gd name="T55" fmla="*/ 6 h 7"/>
                  <a:gd name="T56" fmla="*/ 2 w 4"/>
                  <a:gd name="T57" fmla="*/ 6 h 7"/>
                  <a:gd name="T58" fmla="*/ 2 w 4"/>
                  <a:gd name="T59" fmla="*/ 5 h 7"/>
                  <a:gd name="T60" fmla="*/ 2 w 4"/>
                  <a:gd name="T61" fmla="*/ 5 h 7"/>
                  <a:gd name="T62" fmla="*/ 2 w 4"/>
                  <a:gd name="T63" fmla="*/ 5 h 7"/>
                  <a:gd name="T64" fmla="*/ 3 w 4"/>
                  <a:gd name="T65" fmla="*/ 5 h 7"/>
                  <a:gd name="T66" fmla="*/ 2 w 4"/>
                  <a:gd name="T67" fmla="*/ 5 h 7"/>
                  <a:gd name="T68" fmla="*/ 3 w 4"/>
                  <a:gd name="T69" fmla="*/ 4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4" h="7">
                    <a:moveTo>
                      <a:pt x="3" y="4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2" y="4"/>
                      <a:pt x="2" y="5"/>
                      <a:pt x="2" y="5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4"/>
                      <a:pt x="1" y="5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1" y="6"/>
                      <a:pt x="1" y="5"/>
                    </a:cubicBezTo>
                    <a:cubicBezTo>
                      <a:pt x="1" y="5"/>
                      <a:pt x="1" y="5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1" y="5"/>
                      <a:pt x="2" y="4"/>
                      <a:pt x="2" y="4"/>
                    </a:cubicBezTo>
                    <a:cubicBezTo>
                      <a:pt x="2" y="4"/>
                      <a:pt x="2" y="3"/>
                      <a:pt x="2" y="3"/>
                    </a:cubicBezTo>
                    <a:cubicBezTo>
                      <a:pt x="2" y="3"/>
                      <a:pt x="3" y="3"/>
                      <a:pt x="3" y="2"/>
                    </a:cubicBezTo>
                    <a:cubicBezTo>
                      <a:pt x="3" y="3"/>
                      <a:pt x="3" y="2"/>
                      <a:pt x="2" y="3"/>
                    </a:cubicBezTo>
                    <a:cubicBezTo>
                      <a:pt x="3" y="2"/>
                      <a:pt x="3" y="3"/>
                      <a:pt x="3" y="2"/>
                    </a:cubicBezTo>
                    <a:cubicBezTo>
                      <a:pt x="2" y="4"/>
                      <a:pt x="4" y="0"/>
                      <a:pt x="1" y="5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1" y="6"/>
                      <a:pt x="1" y="5"/>
                      <a:pt x="1" y="5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5"/>
                      <a:pt x="1" y="6"/>
                      <a:pt x="1" y="5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0" y="7"/>
                      <a:pt x="1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5"/>
                      <a:pt x="1" y="6"/>
                      <a:pt x="1" y="6"/>
                    </a:cubicBezTo>
                    <a:cubicBezTo>
                      <a:pt x="1" y="5"/>
                      <a:pt x="2" y="5"/>
                      <a:pt x="2" y="5"/>
                    </a:cubicBezTo>
                    <a:cubicBezTo>
                      <a:pt x="1" y="5"/>
                      <a:pt x="2" y="5"/>
                      <a:pt x="1" y="6"/>
                    </a:cubicBezTo>
                    <a:cubicBezTo>
                      <a:pt x="1" y="6"/>
                      <a:pt x="1" y="5"/>
                      <a:pt x="1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2" y="5"/>
                      <a:pt x="1" y="6"/>
                      <a:pt x="2" y="6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2" y="5"/>
                      <a:pt x="3" y="5"/>
                    </a:cubicBezTo>
                    <a:cubicBezTo>
                      <a:pt x="3" y="4"/>
                      <a:pt x="2" y="5"/>
                      <a:pt x="2" y="5"/>
                    </a:cubicBezTo>
                    <a:cubicBezTo>
                      <a:pt x="2" y="5"/>
                      <a:pt x="3" y="4"/>
                      <a:pt x="3" y="4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95" name="Freeform 2058"/>
              <p:cNvSpPr>
                <a:spLocks/>
              </p:cNvSpPr>
              <p:nvPr/>
            </p:nvSpPr>
            <p:spPr bwMode="auto">
              <a:xfrm>
                <a:off x="1289" y="2716"/>
                <a:ext cx="3" cy="0"/>
              </a:xfrm>
              <a:custGeom>
                <a:avLst/>
                <a:gdLst>
                  <a:gd name="T0" fmla="*/ 0 w 3"/>
                  <a:gd name="T1" fmla="*/ 3 w 3"/>
                  <a:gd name="T2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96" name="Freeform 2059"/>
              <p:cNvSpPr>
                <a:spLocks/>
              </p:cNvSpPr>
              <p:nvPr/>
            </p:nvSpPr>
            <p:spPr bwMode="auto">
              <a:xfrm>
                <a:off x="1292" y="2712"/>
                <a:ext cx="7" cy="7"/>
              </a:xfrm>
              <a:custGeom>
                <a:avLst/>
                <a:gdLst>
                  <a:gd name="T0" fmla="*/ 1 w 3"/>
                  <a:gd name="T1" fmla="*/ 1 h 3"/>
                  <a:gd name="T2" fmla="*/ 1 w 3"/>
                  <a:gd name="T3" fmla="*/ 2 h 3"/>
                  <a:gd name="T4" fmla="*/ 2 w 3"/>
                  <a:gd name="T5" fmla="*/ 1 h 3"/>
                  <a:gd name="T6" fmla="*/ 2 w 3"/>
                  <a:gd name="T7" fmla="*/ 1 h 3"/>
                  <a:gd name="T8" fmla="*/ 1 w 3"/>
                  <a:gd name="T9" fmla="*/ 2 h 3"/>
                  <a:gd name="T10" fmla="*/ 1 w 3"/>
                  <a:gd name="T11" fmla="*/ 2 h 3"/>
                  <a:gd name="T12" fmla="*/ 2 w 3"/>
                  <a:gd name="T13" fmla="*/ 1 h 3"/>
                  <a:gd name="T14" fmla="*/ 2 w 3"/>
                  <a:gd name="T15" fmla="*/ 1 h 3"/>
                  <a:gd name="T16" fmla="*/ 2 w 3"/>
                  <a:gd name="T17" fmla="*/ 1 h 3"/>
                  <a:gd name="T18" fmla="*/ 1 w 3"/>
                  <a:gd name="T19" fmla="*/ 2 h 3"/>
                  <a:gd name="T20" fmla="*/ 3 w 3"/>
                  <a:gd name="T21" fmla="*/ 0 h 3"/>
                  <a:gd name="T22" fmla="*/ 3 w 3"/>
                  <a:gd name="T23" fmla="*/ 0 h 3"/>
                  <a:gd name="T24" fmla="*/ 2 w 3"/>
                  <a:gd name="T25" fmla="*/ 1 h 3"/>
                  <a:gd name="T26" fmla="*/ 2 w 3"/>
                  <a:gd name="T27" fmla="*/ 1 h 3"/>
                  <a:gd name="T28" fmla="*/ 3 w 3"/>
                  <a:gd name="T29" fmla="*/ 0 h 3"/>
                  <a:gd name="T30" fmla="*/ 2 w 3"/>
                  <a:gd name="T31" fmla="*/ 0 h 3"/>
                  <a:gd name="T32" fmla="*/ 2 w 3"/>
                  <a:gd name="T33" fmla="*/ 0 h 3"/>
                  <a:gd name="T34" fmla="*/ 2 w 3"/>
                  <a:gd name="T35" fmla="*/ 1 h 3"/>
                  <a:gd name="T36" fmla="*/ 1 w 3"/>
                  <a:gd name="T37" fmla="*/ 2 h 3"/>
                  <a:gd name="T38" fmla="*/ 1 w 3"/>
                  <a:gd name="T39" fmla="*/ 1 h 3"/>
                  <a:gd name="T40" fmla="*/ 1 w 3"/>
                  <a:gd name="T41" fmla="*/ 2 h 3"/>
                  <a:gd name="T42" fmla="*/ 0 w 3"/>
                  <a:gd name="T43" fmla="*/ 2 h 3"/>
                  <a:gd name="T44" fmla="*/ 0 w 3"/>
                  <a:gd name="T45" fmla="*/ 3 h 3"/>
                  <a:gd name="T46" fmla="*/ 1 w 3"/>
                  <a:gd name="T47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3" h="3">
                    <a:moveTo>
                      <a:pt x="1" y="1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2"/>
                      <a:pt x="2" y="2"/>
                      <a:pt x="1" y="2"/>
                    </a:cubicBezTo>
                    <a:cubicBezTo>
                      <a:pt x="2" y="1"/>
                      <a:pt x="2" y="2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1" y="2"/>
                      <a:pt x="1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2"/>
                      <a:pt x="1" y="2"/>
                      <a:pt x="0" y="2"/>
                    </a:cubicBezTo>
                    <a:cubicBezTo>
                      <a:pt x="0" y="3"/>
                      <a:pt x="1" y="2"/>
                      <a:pt x="0" y="3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97" name="Freeform 2060"/>
              <p:cNvSpPr>
                <a:spLocks/>
              </p:cNvSpPr>
              <p:nvPr/>
            </p:nvSpPr>
            <p:spPr bwMode="auto">
              <a:xfrm>
                <a:off x="1294" y="2714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  <a:gd name="T3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98" name="Freeform 2061"/>
              <p:cNvSpPr>
                <a:spLocks/>
              </p:cNvSpPr>
              <p:nvPr/>
            </p:nvSpPr>
            <p:spPr bwMode="auto">
              <a:xfrm>
                <a:off x="1296" y="2712"/>
                <a:ext cx="0" cy="2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99" name="Freeform 2062"/>
              <p:cNvSpPr>
                <a:spLocks/>
              </p:cNvSpPr>
              <p:nvPr/>
            </p:nvSpPr>
            <p:spPr bwMode="auto">
              <a:xfrm>
                <a:off x="1294" y="2716"/>
                <a:ext cx="2" cy="0"/>
              </a:xfrm>
              <a:custGeom>
                <a:avLst/>
                <a:gdLst>
                  <a:gd name="T0" fmla="*/ 0 w 2"/>
                  <a:gd name="T1" fmla="*/ 0 w 2"/>
                  <a:gd name="T2" fmla="*/ 2 w 2"/>
                  <a:gd name="T3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00" name="Freeform 2063"/>
              <p:cNvSpPr>
                <a:spLocks/>
              </p:cNvSpPr>
              <p:nvPr/>
            </p:nvSpPr>
            <p:spPr bwMode="auto">
              <a:xfrm>
                <a:off x="1296" y="2712"/>
                <a:ext cx="3" cy="4"/>
              </a:xfrm>
              <a:custGeom>
                <a:avLst/>
                <a:gdLst>
                  <a:gd name="T0" fmla="*/ 1 w 1"/>
                  <a:gd name="T1" fmla="*/ 0 h 2"/>
                  <a:gd name="T2" fmla="*/ 1 w 1"/>
                  <a:gd name="T3" fmla="*/ 0 h 2"/>
                  <a:gd name="T4" fmla="*/ 0 w 1"/>
                  <a:gd name="T5" fmla="*/ 2 h 2"/>
                  <a:gd name="T6" fmla="*/ 1 w 1"/>
                  <a:gd name="T7" fmla="*/ 1 h 2"/>
                  <a:gd name="T8" fmla="*/ 1 w 1"/>
                  <a:gd name="T9" fmla="*/ 1 h 2"/>
                  <a:gd name="T10" fmla="*/ 1 w 1"/>
                  <a:gd name="T11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1" y="0"/>
                      <a:pt x="1" y="1"/>
                      <a:pt x="1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1" y="1"/>
                      <a:pt x="1" y="1"/>
                    </a:cubicBezTo>
                    <a:cubicBezTo>
                      <a:pt x="0" y="1"/>
                      <a:pt x="1" y="1"/>
                      <a:pt x="1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01" name="Freeform 2064"/>
              <p:cNvSpPr>
                <a:spLocks/>
              </p:cNvSpPr>
              <p:nvPr/>
            </p:nvSpPr>
            <p:spPr bwMode="auto">
              <a:xfrm>
                <a:off x="1294" y="2714"/>
                <a:ext cx="10" cy="7"/>
              </a:xfrm>
              <a:custGeom>
                <a:avLst/>
                <a:gdLst>
                  <a:gd name="T0" fmla="*/ 1 w 4"/>
                  <a:gd name="T1" fmla="*/ 1 h 3"/>
                  <a:gd name="T2" fmla="*/ 1 w 4"/>
                  <a:gd name="T3" fmla="*/ 1 h 3"/>
                  <a:gd name="T4" fmla="*/ 1 w 4"/>
                  <a:gd name="T5" fmla="*/ 1 h 3"/>
                  <a:gd name="T6" fmla="*/ 1 w 4"/>
                  <a:gd name="T7" fmla="*/ 2 h 3"/>
                  <a:gd name="T8" fmla="*/ 1 w 4"/>
                  <a:gd name="T9" fmla="*/ 2 h 3"/>
                  <a:gd name="T10" fmla="*/ 2 w 4"/>
                  <a:gd name="T11" fmla="*/ 1 h 3"/>
                  <a:gd name="T12" fmla="*/ 2 w 4"/>
                  <a:gd name="T13" fmla="*/ 1 h 3"/>
                  <a:gd name="T14" fmla="*/ 1 w 4"/>
                  <a:gd name="T15" fmla="*/ 2 h 3"/>
                  <a:gd name="T16" fmla="*/ 2 w 4"/>
                  <a:gd name="T17" fmla="*/ 0 h 3"/>
                  <a:gd name="T18" fmla="*/ 2 w 4"/>
                  <a:gd name="T19" fmla="*/ 1 h 3"/>
                  <a:gd name="T20" fmla="*/ 2 w 4"/>
                  <a:gd name="T21" fmla="*/ 1 h 3"/>
                  <a:gd name="T22" fmla="*/ 2 w 4"/>
                  <a:gd name="T23" fmla="*/ 1 h 3"/>
                  <a:gd name="T24" fmla="*/ 2 w 4"/>
                  <a:gd name="T25" fmla="*/ 2 h 3"/>
                  <a:gd name="T26" fmla="*/ 2 w 4"/>
                  <a:gd name="T27" fmla="*/ 2 h 3"/>
                  <a:gd name="T28" fmla="*/ 2 w 4"/>
                  <a:gd name="T29" fmla="*/ 2 h 3"/>
                  <a:gd name="T30" fmla="*/ 2 w 4"/>
                  <a:gd name="T31" fmla="*/ 2 h 3"/>
                  <a:gd name="T32" fmla="*/ 2 w 4"/>
                  <a:gd name="T33" fmla="*/ 3 h 3"/>
                  <a:gd name="T34" fmla="*/ 3 w 4"/>
                  <a:gd name="T35" fmla="*/ 1 h 3"/>
                  <a:gd name="T36" fmla="*/ 3 w 4"/>
                  <a:gd name="T37" fmla="*/ 1 h 3"/>
                  <a:gd name="T38" fmla="*/ 2 w 4"/>
                  <a:gd name="T39" fmla="*/ 2 h 3"/>
                  <a:gd name="T40" fmla="*/ 3 w 4"/>
                  <a:gd name="T41" fmla="*/ 2 h 3"/>
                  <a:gd name="T42" fmla="*/ 2 w 4"/>
                  <a:gd name="T43" fmla="*/ 3 h 3"/>
                  <a:gd name="T44" fmla="*/ 3 w 4"/>
                  <a:gd name="T45" fmla="*/ 2 h 3"/>
                  <a:gd name="T46" fmla="*/ 3 w 4"/>
                  <a:gd name="T47" fmla="*/ 2 h 3"/>
                  <a:gd name="T48" fmla="*/ 4 w 4"/>
                  <a:gd name="T49" fmla="*/ 1 h 3"/>
                  <a:gd name="T50" fmla="*/ 3 w 4"/>
                  <a:gd name="T51" fmla="*/ 0 h 3"/>
                  <a:gd name="T52" fmla="*/ 3 w 4"/>
                  <a:gd name="T53" fmla="*/ 1 h 3"/>
                  <a:gd name="T54" fmla="*/ 3 w 4"/>
                  <a:gd name="T55" fmla="*/ 0 h 3"/>
                  <a:gd name="T56" fmla="*/ 3 w 4"/>
                  <a:gd name="T57" fmla="*/ 1 h 3"/>
                  <a:gd name="T58" fmla="*/ 3 w 4"/>
                  <a:gd name="T59" fmla="*/ 0 h 3"/>
                  <a:gd name="T60" fmla="*/ 3 w 4"/>
                  <a:gd name="T61" fmla="*/ 1 h 3"/>
                  <a:gd name="T62" fmla="*/ 3 w 4"/>
                  <a:gd name="T63" fmla="*/ 0 h 3"/>
                  <a:gd name="T64" fmla="*/ 2 w 4"/>
                  <a:gd name="T65" fmla="*/ 0 h 3"/>
                  <a:gd name="T66" fmla="*/ 2 w 4"/>
                  <a:gd name="T67" fmla="*/ 1 h 3"/>
                  <a:gd name="T68" fmla="*/ 2 w 4"/>
                  <a:gd name="T69" fmla="*/ 0 h 3"/>
                  <a:gd name="T70" fmla="*/ 1 w 4"/>
                  <a:gd name="T71" fmla="*/ 1 h 3"/>
                  <a:gd name="T72" fmla="*/ 2 w 4"/>
                  <a:gd name="T73" fmla="*/ 0 h 3"/>
                  <a:gd name="T74" fmla="*/ 2 w 4"/>
                  <a:gd name="T75" fmla="*/ 0 h 3"/>
                  <a:gd name="T76" fmla="*/ 2 w 4"/>
                  <a:gd name="T77" fmla="*/ 0 h 3"/>
                  <a:gd name="T78" fmla="*/ 2 w 4"/>
                  <a:gd name="T79" fmla="*/ 0 h 3"/>
                  <a:gd name="T80" fmla="*/ 1 w 4"/>
                  <a:gd name="T81" fmla="*/ 1 h 3"/>
                  <a:gd name="T82" fmla="*/ 1 w 4"/>
                  <a:gd name="T83" fmla="*/ 2 h 3"/>
                  <a:gd name="T84" fmla="*/ 1 w 4"/>
                  <a:gd name="T85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4" h="3">
                    <a:moveTo>
                      <a:pt x="1" y="1"/>
                    </a:moveTo>
                    <a:cubicBezTo>
                      <a:pt x="1" y="1"/>
                      <a:pt x="2" y="1"/>
                      <a:pt x="1" y="1"/>
                    </a:cubicBezTo>
                    <a:cubicBezTo>
                      <a:pt x="1" y="1"/>
                      <a:pt x="1" y="2"/>
                      <a:pt x="1" y="1"/>
                    </a:cubicBezTo>
                    <a:cubicBezTo>
                      <a:pt x="1" y="2"/>
                      <a:pt x="1" y="1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1" y="2"/>
                    </a:cubicBezTo>
                    <a:cubicBezTo>
                      <a:pt x="2" y="2"/>
                      <a:pt x="2" y="1"/>
                      <a:pt x="2" y="0"/>
                    </a:cubicBezTo>
                    <a:cubicBezTo>
                      <a:pt x="2" y="1"/>
                      <a:pt x="3" y="0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2"/>
                      <a:pt x="2" y="1"/>
                      <a:pt x="2" y="1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3" y="2"/>
                      <a:pt x="2" y="2"/>
                      <a:pt x="3" y="1"/>
                    </a:cubicBezTo>
                    <a:cubicBezTo>
                      <a:pt x="2" y="3"/>
                      <a:pt x="3" y="1"/>
                      <a:pt x="3" y="1"/>
                    </a:cubicBezTo>
                    <a:cubicBezTo>
                      <a:pt x="3" y="2"/>
                      <a:pt x="3" y="2"/>
                      <a:pt x="2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2" y="3"/>
                      <a:pt x="3" y="2"/>
                      <a:pt x="2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4" y="1"/>
                      <a:pt x="4" y="1"/>
                    </a:cubicBezTo>
                    <a:cubicBezTo>
                      <a:pt x="3" y="1"/>
                      <a:pt x="3" y="1"/>
                      <a:pt x="3" y="0"/>
                    </a:cubicBezTo>
                    <a:cubicBezTo>
                      <a:pt x="3" y="1"/>
                      <a:pt x="3" y="0"/>
                      <a:pt x="3" y="1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0"/>
                    </a:cubicBezTo>
                    <a:cubicBezTo>
                      <a:pt x="3" y="0"/>
                      <a:pt x="3" y="1"/>
                      <a:pt x="3" y="1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2" y="1"/>
                      <a:pt x="2" y="0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1" y="2"/>
                      <a:pt x="2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1"/>
                      <a:pt x="2" y="0"/>
                      <a:pt x="2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2" y="0"/>
                      <a:pt x="0" y="3"/>
                      <a:pt x="1" y="2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02" name="Freeform 2065"/>
              <p:cNvSpPr>
                <a:spLocks/>
              </p:cNvSpPr>
              <p:nvPr/>
            </p:nvSpPr>
            <p:spPr bwMode="auto">
              <a:xfrm>
                <a:off x="1299" y="2712"/>
                <a:ext cx="0" cy="2"/>
              </a:xfrm>
              <a:custGeom>
                <a:avLst/>
                <a:gdLst>
                  <a:gd name="T0" fmla="*/ 0 h 2"/>
                  <a:gd name="T1" fmla="*/ 2 h 2"/>
                  <a:gd name="T2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03" name="Freeform 2066"/>
              <p:cNvSpPr>
                <a:spLocks/>
              </p:cNvSpPr>
              <p:nvPr/>
            </p:nvSpPr>
            <p:spPr bwMode="auto">
              <a:xfrm>
                <a:off x="1301" y="271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04" name="Rectangle 2067"/>
              <p:cNvSpPr>
                <a:spLocks noChangeArrowheads="1"/>
              </p:cNvSpPr>
              <p:nvPr/>
            </p:nvSpPr>
            <p:spPr bwMode="auto">
              <a:xfrm>
                <a:off x="1299" y="2714"/>
                <a:ext cx="1" cy="1"/>
              </a:xfrm>
              <a:prstGeom prst="rect">
                <a:avLst/>
              </a:pr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05" name="Rectangle 2068"/>
              <p:cNvSpPr>
                <a:spLocks noChangeArrowheads="1"/>
              </p:cNvSpPr>
              <p:nvPr/>
            </p:nvSpPr>
            <p:spPr bwMode="auto">
              <a:xfrm>
                <a:off x="1296" y="2716"/>
                <a:ext cx="1" cy="1"/>
              </a:xfrm>
              <a:prstGeom prst="rect">
                <a:avLst/>
              </a:pr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06" name="Freeform 2069"/>
              <p:cNvSpPr>
                <a:spLocks/>
              </p:cNvSpPr>
              <p:nvPr/>
            </p:nvSpPr>
            <p:spPr bwMode="auto">
              <a:xfrm>
                <a:off x="1304" y="2714"/>
                <a:ext cx="0" cy="2"/>
              </a:xfrm>
              <a:custGeom>
                <a:avLst/>
                <a:gdLst>
                  <a:gd name="T0" fmla="*/ 0 h 2"/>
                  <a:gd name="T1" fmla="*/ 2 h 2"/>
                  <a:gd name="T2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07" name="Freeform 2070"/>
              <p:cNvSpPr>
                <a:spLocks/>
              </p:cNvSpPr>
              <p:nvPr/>
            </p:nvSpPr>
            <p:spPr bwMode="auto">
              <a:xfrm>
                <a:off x="1301" y="2712"/>
                <a:ext cx="0" cy="2"/>
              </a:xfrm>
              <a:custGeom>
                <a:avLst/>
                <a:gdLst>
                  <a:gd name="T0" fmla="*/ 0 h 2"/>
                  <a:gd name="T1" fmla="*/ 2 h 2"/>
                  <a:gd name="T2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08" name="Freeform 2071"/>
              <p:cNvSpPr>
                <a:spLocks/>
              </p:cNvSpPr>
              <p:nvPr/>
            </p:nvSpPr>
            <p:spPr bwMode="auto">
              <a:xfrm>
                <a:off x="1292" y="2709"/>
                <a:ext cx="12" cy="17"/>
              </a:xfrm>
              <a:custGeom>
                <a:avLst/>
                <a:gdLst>
                  <a:gd name="T0" fmla="*/ 1 w 5"/>
                  <a:gd name="T1" fmla="*/ 2 h 7"/>
                  <a:gd name="T2" fmla="*/ 1 w 5"/>
                  <a:gd name="T3" fmla="*/ 3 h 7"/>
                  <a:gd name="T4" fmla="*/ 0 w 5"/>
                  <a:gd name="T5" fmla="*/ 3 h 7"/>
                  <a:gd name="T6" fmla="*/ 1 w 5"/>
                  <a:gd name="T7" fmla="*/ 3 h 7"/>
                  <a:gd name="T8" fmla="*/ 1 w 5"/>
                  <a:gd name="T9" fmla="*/ 3 h 7"/>
                  <a:gd name="T10" fmla="*/ 2 w 5"/>
                  <a:gd name="T11" fmla="*/ 3 h 7"/>
                  <a:gd name="T12" fmla="*/ 2 w 5"/>
                  <a:gd name="T13" fmla="*/ 3 h 7"/>
                  <a:gd name="T14" fmla="*/ 2 w 5"/>
                  <a:gd name="T15" fmla="*/ 3 h 7"/>
                  <a:gd name="T16" fmla="*/ 2 w 5"/>
                  <a:gd name="T17" fmla="*/ 4 h 7"/>
                  <a:gd name="T18" fmla="*/ 3 w 5"/>
                  <a:gd name="T19" fmla="*/ 2 h 7"/>
                  <a:gd name="T20" fmla="*/ 3 w 5"/>
                  <a:gd name="T21" fmla="*/ 2 h 7"/>
                  <a:gd name="T22" fmla="*/ 3 w 5"/>
                  <a:gd name="T23" fmla="*/ 3 h 7"/>
                  <a:gd name="T24" fmla="*/ 3 w 5"/>
                  <a:gd name="T25" fmla="*/ 3 h 7"/>
                  <a:gd name="T26" fmla="*/ 4 w 5"/>
                  <a:gd name="T27" fmla="*/ 3 h 7"/>
                  <a:gd name="T28" fmla="*/ 4 w 5"/>
                  <a:gd name="T29" fmla="*/ 3 h 7"/>
                  <a:gd name="T30" fmla="*/ 4 w 5"/>
                  <a:gd name="T31" fmla="*/ 3 h 7"/>
                  <a:gd name="T32" fmla="*/ 4 w 5"/>
                  <a:gd name="T33" fmla="*/ 3 h 7"/>
                  <a:gd name="T34" fmla="*/ 4 w 5"/>
                  <a:gd name="T35" fmla="*/ 3 h 7"/>
                  <a:gd name="T36" fmla="*/ 4 w 5"/>
                  <a:gd name="T37" fmla="*/ 3 h 7"/>
                  <a:gd name="T38" fmla="*/ 4 w 5"/>
                  <a:gd name="T39" fmla="*/ 5 h 7"/>
                  <a:gd name="T40" fmla="*/ 5 w 5"/>
                  <a:gd name="T41" fmla="*/ 3 h 7"/>
                  <a:gd name="T42" fmla="*/ 5 w 5"/>
                  <a:gd name="T43" fmla="*/ 3 h 7"/>
                  <a:gd name="T44" fmla="*/ 4 w 5"/>
                  <a:gd name="T45" fmla="*/ 3 h 7"/>
                  <a:gd name="T46" fmla="*/ 5 w 5"/>
                  <a:gd name="T47" fmla="*/ 2 h 7"/>
                  <a:gd name="T48" fmla="*/ 5 w 5"/>
                  <a:gd name="T49" fmla="*/ 2 h 7"/>
                  <a:gd name="T50" fmla="*/ 4 w 5"/>
                  <a:gd name="T51" fmla="*/ 2 h 7"/>
                  <a:gd name="T52" fmla="*/ 4 w 5"/>
                  <a:gd name="T53" fmla="*/ 3 h 7"/>
                  <a:gd name="T54" fmla="*/ 4 w 5"/>
                  <a:gd name="T55" fmla="*/ 2 h 7"/>
                  <a:gd name="T56" fmla="*/ 4 w 5"/>
                  <a:gd name="T57" fmla="*/ 1 h 7"/>
                  <a:gd name="T58" fmla="*/ 4 w 5"/>
                  <a:gd name="T59" fmla="*/ 1 h 7"/>
                  <a:gd name="T60" fmla="*/ 4 w 5"/>
                  <a:gd name="T61" fmla="*/ 1 h 7"/>
                  <a:gd name="T62" fmla="*/ 3 w 5"/>
                  <a:gd name="T63" fmla="*/ 3 h 7"/>
                  <a:gd name="T64" fmla="*/ 3 w 5"/>
                  <a:gd name="T65" fmla="*/ 2 h 7"/>
                  <a:gd name="T66" fmla="*/ 4 w 5"/>
                  <a:gd name="T67" fmla="*/ 2 h 7"/>
                  <a:gd name="T68" fmla="*/ 4 w 5"/>
                  <a:gd name="T69" fmla="*/ 1 h 7"/>
                  <a:gd name="T70" fmla="*/ 4 w 5"/>
                  <a:gd name="T71" fmla="*/ 1 h 7"/>
                  <a:gd name="T72" fmla="*/ 2 w 5"/>
                  <a:gd name="T73" fmla="*/ 3 h 7"/>
                  <a:gd name="T74" fmla="*/ 3 w 5"/>
                  <a:gd name="T75" fmla="*/ 2 h 7"/>
                  <a:gd name="T76" fmla="*/ 3 w 5"/>
                  <a:gd name="T77" fmla="*/ 1 h 7"/>
                  <a:gd name="T78" fmla="*/ 2 w 5"/>
                  <a:gd name="T79" fmla="*/ 2 h 7"/>
                  <a:gd name="T80" fmla="*/ 2 w 5"/>
                  <a:gd name="T81" fmla="*/ 2 h 7"/>
                  <a:gd name="T82" fmla="*/ 2 w 5"/>
                  <a:gd name="T83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5" h="7">
                    <a:moveTo>
                      <a:pt x="2" y="1"/>
                    </a:moveTo>
                    <a:cubicBezTo>
                      <a:pt x="2" y="1"/>
                      <a:pt x="2" y="1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3"/>
                      <a:pt x="0" y="3"/>
                    </a:cubicBezTo>
                    <a:cubicBezTo>
                      <a:pt x="1" y="3"/>
                      <a:pt x="1" y="2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3"/>
                      <a:pt x="2" y="2"/>
                      <a:pt x="2" y="2"/>
                    </a:cubicBezTo>
                    <a:cubicBezTo>
                      <a:pt x="0" y="4"/>
                      <a:pt x="2" y="1"/>
                      <a:pt x="1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2"/>
                      <a:pt x="1" y="4"/>
                      <a:pt x="2" y="2"/>
                    </a:cubicBezTo>
                    <a:cubicBezTo>
                      <a:pt x="2" y="3"/>
                      <a:pt x="3" y="2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3" y="2"/>
                      <a:pt x="2" y="3"/>
                    </a:cubicBezTo>
                    <a:cubicBezTo>
                      <a:pt x="2" y="3"/>
                      <a:pt x="3" y="3"/>
                      <a:pt x="3" y="2"/>
                    </a:cubicBezTo>
                    <a:cubicBezTo>
                      <a:pt x="3" y="2"/>
                      <a:pt x="3" y="3"/>
                      <a:pt x="2" y="4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2"/>
                      <a:pt x="3" y="2"/>
                    </a:cubicBezTo>
                    <a:cubicBezTo>
                      <a:pt x="3" y="2"/>
                      <a:pt x="4" y="2"/>
                      <a:pt x="4" y="1"/>
                    </a:cubicBezTo>
                    <a:cubicBezTo>
                      <a:pt x="3" y="2"/>
                      <a:pt x="4" y="1"/>
                      <a:pt x="3" y="2"/>
                    </a:cubicBezTo>
                    <a:cubicBezTo>
                      <a:pt x="3" y="3"/>
                      <a:pt x="3" y="2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4"/>
                      <a:pt x="4" y="2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4" y="3"/>
                      <a:pt x="3" y="4"/>
                      <a:pt x="4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3" y="4"/>
                      <a:pt x="4" y="2"/>
                      <a:pt x="4" y="3"/>
                    </a:cubicBezTo>
                    <a:cubicBezTo>
                      <a:pt x="4" y="2"/>
                      <a:pt x="5" y="2"/>
                      <a:pt x="5" y="2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2"/>
                      <a:pt x="4" y="3"/>
                      <a:pt x="4" y="4"/>
                    </a:cubicBezTo>
                    <a:cubicBezTo>
                      <a:pt x="4" y="3"/>
                      <a:pt x="4" y="4"/>
                      <a:pt x="4" y="3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4"/>
                      <a:pt x="4" y="3"/>
                      <a:pt x="4" y="3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5"/>
                      <a:pt x="5" y="3"/>
                      <a:pt x="4" y="3"/>
                    </a:cubicBezTo>
                    <a:cubicBezTo>
                      <a:pt x="4" y="4"/>
                      <a:pt x="4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4"/>
                      <a:pt x="3" y="7"/>
                      <a:pt x="5" y="2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4"/>
                      <a:pt x="5" y="3"/>
                      <a:pt x="4" y="3"/>
                    </a:cubicBezTo>
                    <a:cubicBezTo>
                      <a:pt x="5" y="3"/>
                      <a:pt x="5" y="3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4" y="3"/>
                      <a:pt x="5" y="1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2"/>
                      <a:pt x="5" y="2"/>
                      <a:pt x="4" y="2"/>
                    </a:cubicBezTo>
                    <a:cubicBezTo>
                      <a:pt x="5" y="2"/>
                      <a:pt x="5" y="2"/>
                      <a:pt x="5" y="1"/>
                    </a:cubicBezTo>
                    <a:cubicBezTo>
                      <a:pt x="5" y="2"/>
                      <a:pt x="4" y="3"/>
                      <a:pt x="4" y="3"/>
                    </a:cubicBezTo>
                    <a:cubicBezTo>
                      <a:pt x="4" y="2"/>
                      <a:pt x="4" y="2"/>
                      <a:pt x="5" y="1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4" y="2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4" y="2"/>
                      <a:pt x="4" y="2"/>
                    </a:cubicBezTo>
                    <a:cubicBezTo>
                      <a:pt x="4" y="2"/>
                      <a:pt x="4" y="2"/>
                      <a:pt x="3" y="3"/>
                    </a:cubicBezTo>
                    <a:cubicBezTo>
                      <a:pt x="3" y="2"/>
                      <a:pt x="4" y="2"/>
                      <a:pt x="4" y="2"/>
                    </a:cubicBezTo>
                    <a:cubicBezTo>
                      <a:pt x="3" y="3"/>
                      <a:pt x="4" y="2"/>
                      <a:pt x="3" y="2"/>
                    </a:cubicBezTo>
                    <a:cubicBezTo>
                      <a:pt x="4" y="1"/>
                      <a:pt x="4" y="2"/>
                      <a:pt x="4" y="1"/>
                    </a:cubicBezTo>
                    <a:cubicBezTo>
                      <a:pt x="4" y="1"/>
                      <a:pt x="4" y="2"/>
                      <a:pt x="4" y="2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3" y="2"/>
                      <a:pt x="4" y="1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1"/>
                      <a:pt x="3" y="2"/>
                      <a:pt x="4" y="1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1"/>
                      <a:pt x="3" y="2"/>
                      <a:pt x="2" y="3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1"/>
                      <a:pt x="2" y="2"/>
                    </a:cubicBezTo>
                    <a:cubicBezTo>
                      <a:pt x="2" y="2"/>
                      <a:pt x="3" y="1"/>
                      <a:pt x="3" y="1"/>
                    </a:cubicBezTo>
                    <a:cubicBezTo>
                      <a:pt x="2" y="2"/>
                      <a:pt x="3" y="0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3"/>
                      <a:pt x="2" y="3"/>
                    </a:cubicBezTo>
                    <a:cubicBezTo>
                      <a:pt x="2" y="3"/>
                      <a:pt x="2" y="2"/>
                      <a:pt x="2" y="2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3" y="0"/>
                      <a:pt x="1" y="3"/>
                      <a:pt x="2" y="1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09" name="Freeform 2072"/>
              <p:cNvSpPr>
                <a:spLocks/>
              </p:cNvSpPr>
              <p:nvPr/>
            </p:nvSpPr>
            <p:spPr bwMode="auto">
              <a:xfrm>
                <a:off x="1299" y="2712"/>
                <a:ext cx="0" cy="2"/>
              </a:xfrm>
              <a:custGeom>
                <a:avLst/>
                <a:gdLst>
                  <a:gd name="T0" fmla="*/ 1 h 1"/>
                  <a:gd name="T1" fmla="*/ 0 h 1"/>
                  <a:gd name="T2" fmla="*/ 0 h 1"/>
                  <a:gd name="T3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10" name="Rectangle 2073"/>
              <p:cNvSpPr>
                <a:spLocks noChangeArrowheads="1"/>
              </p:cNvSpPr>
              <p:nvPr/>
            </p:nvSpPr>
            <p:spPr bwMode="auto">
              <a:xfrm>
                <a:off x="1299" y="2712"/>
                <a:ext cx="1" cy="2"/>
              </a:xfrm>
              <a:prstGeom prst="rect">
                <a:avLst/>
              </a:pr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11" name="Freeform 2074"/>
              <p:cNvSpPr>
                <a:spLocks/>
              </p:cNvSpPr>
              <p:nvPr/>
            </p:nvSpPr>
            <p:spPr bwMode="auto">
              <a:xfrm>
                <a:off x="1296" y="271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12" name="Freeform 2075"/>
              <p:cNvSpPr>
                <a:spLocks/>
              </p:cNvSpPr>
              <p:nvPr/>
            </p:nvSpPr>
            <p:spPr bwMode="auto">
              <a:xfrm>
                <a:off x="1294" y="2712"/>
                <a:ext cx="0" cy="2"/>
              </a:xfrm>
              <a:custGeom>
                <a:avLst/>
                <a:gdLst>
                  <a:gd name="T0" fmla="*/ 0 h 2"/>
                  <a:gd name="T1" fmla="*/ 2 h 2"/>
                  <a:gd name="T2" fmla="*/ 0 h 2"/>
                  <a:gd name="T3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13" name="Freeform 2076"/>
              <p:cNvSpPr>
                <a:spLocks/>
              </p:cNvSpPr>
              <p:nvPr/>
            </p:nvSpPr>
            <p:spPr bwMode="auto">
              <a:xfrm>
                <a:off x="1287" y="2712"/>
                <a:ext cx="9" cy="7"/>
              </a:xfrm>
              <a:custGeom>
                <a:avLst/>
                <a:gdLst>
                  <a:gd name="T0" fmla="*/ 1 w 4"/>
                  <a:gd name="T1" fmla="*/ 0 h 3"/>
                  <a:gd name="T2" fmla="*/ 1 w 4"/>
                  <a:gd name="T3" fmla="*/ 1 h 3"/>
                  <a:gd name="T4" fmla="*/ 1 w 4"/>
                  <a:gd name="T5" fmla="*/ 0 h 3"/>
                  <a:gd name="T6" fmla="*/ 0 w 4"/>
                  <a:gd name="T7" fmla="*/ 1 h 3"/>
                  <a:gd name="T8" fmla="*/ 1 w 4"/>
                  <a:gd name="T9" fmla="*/ 1 h 3"/>
                  <a:gd name="T10" fmla="*/ 1 w 4"/>
                  <a:gd name="T11" fmla="*/ 2 h 3"/>
                  <a:gd name="T12" fmla="*/ 2 w 4"/>
                  <a:gd name="T13" fmla="*/ 1 h 3"/>
                  <a:gd name="T14" fmla="*/ 1 w 4"/>
                  <a:gd name="T15" fmla="*/ 2 h 3"/>
                  <a:gd name="T16" fmla="*/ 2 w 4"/>
                  <a:gd name="T17" fmla="*/ 2 h 3"/>
                  <a:gd name="T18" fmla="*/ 2 w 4"/>
                  <a:gd name="T19" fmla="*/ 1 h 3"/>
                  <a:gd name="T20" fmla="*/ 2 w 4"/>
                  <a:gd name="T21" fmla="*/ 2 h 3"/>
                  <a:gd name="T22" fmla="*/ 2 w 4"/>
                  <a:gd name="T23" fmla="*/ 1 h 3"/>
                  <a:gd name="T24" fmla="*/ 2 w 4"/>
                  <a:gd name="T25" fmla="*/ 1 h 3"/>
                  <a:gd name="T26" fmla="*/ 2 w 4"/>
                  <a:gd name="T27" fmla="*/ 2 h 3"/>
                  <a:gd name="T28" fmla="*/ 2 w 4"/>
                  <a:gd name="T29" fmla="*/ 1 h 3"/>
                  <a:gd name="T30" fmla="*/ 2 w 4"/>
                  <a:gd name="T31" fmla="*/ 2 h 3"/>
                  <a:gd name="T32" fmla="*/ 3 w 4"/>
                  <a:gd name="T33" fmla="*/ 1 h 3"/>
                  <a:gd name="T34" fmla="*/ 3 w 4"/>
                  <a:gd name="T35" fmla="*/ 1 h 3"/>
                  <a:gd name="T36" fmla="*/ 3 w 4"/>
                  <a:gd name="T37" fmla="*/ 1 h 3"/>
                  <a:gd name="T38" fmla="*/ 3 w 4"/>
                  <a:gd name="T39" fmla="*/ 1 h 3"/>
                  <a:gd name="T40" fmla="*/ 2 w 4"/>
                  <a:gd name="T41" fmla="*/ 1 h 3"/>
                  <a:gd name="T42" fmla="*/ 3 w 4"/>
                  <a:gd name="T43" fmla="*/ 1 h 3"/>
                  <a:gd name="T44" fmla="*/ 3 w 4"/>
                  <a:gd name="T45" fmla="*/ 0 h 3"/>
                  <a:gd name="T46" fmla="*/ 3 w 4"/>
                  <a:gd name="T47" fmla="*/ 0 h 3"/>
                  <a:gd name="T48" fmla="*/ 3 w 4"/>
                  <a:gd name="T49" fmla="*/ 0 h 3"/>
                  <a:gd name="T50" fmla="*/ 3 w 4"/>
                  <a:gd name="T51" fmla="*/ 0 h 3"/>
                  <a:gd name="T52" fmla="*/ 2 w 4"/>
                  <a:gd name="T53" fmla="*/ 1 h 3"/>
                  <a:gd name="T54" fmla="*/ 2 w 4"/>
                  <a:gd name="T55" fmla="*/ 1 h 3"/>
                  <a:gd name="T56" fmla="*/ 3 w 4"/>
                  <a:gd name="T57" fmla="*/ 1 h 3"/>
                  <a:gd name="T58" fmla="*/ 2 w 4"/>
                  <a:gd name="T59" fmla="*/ 1 h 3"/>
                  <a:gd name="T60" fmla="*/ 3 w 4"/>
                  <a:gd name="T61" fmla="*/ 0 h 3"/>
                  <a:gd name="T62" fmla="*/ 2 w 4"/>
                  <a:gd name="T63" fmla="*/ 1 h 3"/>
                  <a:gd name="T64" fmla="*/ 2 w 4"/>
                  <a:gd name="T65" fmla="*/ 1 h 3"/>
                  <a:gd name="T66" fmla="*/ 2 w 4"/>
                  <a:gd name="T67" fmla="*/ 0 h 3"/>
                  <a:gd name="T68" fmla="*/ 2 w 4"/>
                  <a:gd name="T69" fmla="*/ 1 h 3"/>
                  <a:gd name="T70" fmla="*/ 2 w 4"/>
                  <a:gd name="T71" fmla="*/ 0 h 3"/>
                  <a:gd name="T72" fmla="*/ 1 w 4"/>
                  <a:gd name="T73" fmla="*/ 1 h 3"/>
                  <a:gd name="T74" fmla="*/ 1 w 4"/>
                  <a:gd name="T75" fmla="*/ 0 h 3"/>
                  <a:gd name="T76" fmla="*/ 1 w 4"/>
                  <a:gd name="T77" fmla="*/ 1 h 3"/>
                  <a:gd name="T78" fmla="*/ 1 w 4"/>
                  <a:gd name="T79" fmla="*/ 1 h 3"/>
                  <a:gd name="T80" fmla="*/ 1 w 4"/>
                  <a:gd name="T81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4" h="3">
                    <a:moveTo>
                      <a:pt x="1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0"/>
                    </a:cubicBezTo>
                    <a:cubicBezTo>
                      <a:pt x="0" y="1"/>
                      <a:pt x="1" y="0"/>
                      <a:pt x="0" y="1"/>
                    </a:cubicBezTo>
                    <a:cubicBezTo>
                      <a:pt x="1" y="1"/>
                      <a:pt x="1" y="2"/>
                      <a:pt x="1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2" y="1"/>
                      <a:pt x="1" y="3"/>
                      <a:pt x="2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2" y="1"/>
                      <a:pt x="2" y="2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1"/>
                      <a:pt x="2" y="1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3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0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2"/>
                      <a:pt x="3" y="1"/>
                      <a:pt x="2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4" y="0"/>
                      <a:pt x="2" y="1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1"/>
                      <a:pt x="2" y="1"/>
                      <a:pt x="2" y="1"/>
                    </a:cubicBezTo>
                    <a:cubicBezTo>
                      <a:pt x="2" y="1"/>
                      <a:pt x="2" y="2"/>
                      <a:pt x="2" y="1"/>
                    </a:cubicBezTo>
                    <a:cubicBezTo>
                      <a:pt x="2" y="1"/>
                      <a:pt x="2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3" y="0"/>
                      <a:pt x="3" y="0"/>
                    </a:cubicBezTo>
                    <a:cubicBezTo>
                      <a:pt x="3" y="0"/>
                      <a:pt x="3" y="0"/>
                      <a:pt x="2" y="1"/>
                    </a:cubicBezTo>
                    <a:cubicBezTo>
                      <a:pt x="3" y="0"/>
                      <a:pt x="2" y="0"/>
                      <a:pt x="2" y="1"/>
                    </a:cubicBezTo>
                    <a:cubicBezTo>
                      <a:pt x="2" y="1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1"/>
                    </a:cubicBezTo>
                    <a:cubicBezTo>
                      <a:pt x="1" y="1"/>
                      <a:pt x="2" y="1"/>
                      <a:pt x="2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2" y="0"/>
                      <a:pt x="1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0" y="1"/>
                      <a:pt x="1" y="1"/>
                    </a:cubicBezTo>
                    <a:cubicBezTo>
                      <a:pt x="1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14" name="Freeform 2077"/>
              <p:cNvSpPr>
                <a:spLocks/>
              </p:cNvSpPr>
              <p:nvPr/>
            </p:nvSpPr>
            <p:spPr bwMode="auto">
              <a:xfrm>
                <a:off x="1287" y="2712"/>
                <a:ext cx="2" cy="4"/>
              </a:xfrm>
              <a:custGeom>
                <a:avLst/>
                <a:gdLst>
                  <a:gd name="T0" fmla="*/ 0 w 1"/>
                  <a:gd name="T1" fmla="*/ 1 h 2"/>
                  <a:gd name="T2" fmla="*/ 1 w 1"/>
                  <a:gd name="T3" fmla="*/ 1 h 2"/>
                  <a:gd name="T4" fmla="*/ 0 w 1"/>
                  <a:gd name="T5" fmla="*/ 1 h 2"/>
                  <a:gd name="T6" fmla="*/ 0 w 1"/>
                  <a:gd name="T7" fmla="*/ 1 h 2"/>
                  <a:gd name="T8" fmla="*/ 0 w 1"/>
                  <a:gd name="T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2">
                    <a:moveTo>
                      <a:pt x="0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0" y="1"/>
                      <a:pt x="0" y="1"/>
                    </a:cubicBezTo>
                    <a:cubicBezTo>
                      <a:pt x="0" y="1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15" name="Freeform 2078"/>
              <p:cNvSpPr>
                <a:spLocks/>
              </p:cNvSpPr>
              <p:nvPr/>
            </p:nvSpPr>
            <p:spPr bwMode="auto">
              <a:xfrm>
                <a:off x="1282" y="2712"/>
                <a:ext cx="7" cy="4"/>
              </a:xfrm>
              <a:custGeom>
                <a:avLst/>
                <a:gdLst>
                  <a:gd name="T0" fmla="*/ 1 w 3"/>
                  <a:gd name="T1" fmla="*/ 1 h 2"/>
                  <a:gd name="T2" fmla="*/ 1 w 3"/>
                  <a:gd name="T3" fmla="*/ 1 h 2"/>
                  <a:gd name="T4" fmla="*/ 1 w 3"/>
                  <a:gd name="T5" fmla="*/ 2 h 2"/>
                  <a:gd name="T6" fmla="*/ 2 w 3"/>
                  <a:gd name="T7" fmla="*/ 1 h 2"/>
                  <a:gd name="T8" fmla="*/ 2 w 3"/>
                  <a:gd name="T9" fmla="*/ 1 h 2"/>
                  <a:gd name="T10" fmla="*/ 2 w 3"/>
                  <a:gd name="T11" fmla="*/ 1 h 2"/>
                  <a:gd name="T12" fmla="*/ 2 w 3"/>
                  <a:gd name="T13" fmla="*/ 1 h 2"/>
                  <a:gd name="T14" fmla="*/ 2 w 3"/>
                  <a:gd name="T15" fmla="*/ 1 h 2"/>
                  <a:gd name="T16" fmla="*/ 2 w 3"/>
                  <a:gd name="T17" fmla="*/ 1 h 2"/>
                  <a:gd name="T18" fmla="*/ 3 w 3"/>
                  <a:gd name="T19" fmla="*/ 0 h 2"/>
                  <a:gd name="T20" fmla="*/ 2 w 3"/>
                  <a:gd name="T21" fmla="*/ 1 h 2"/>
                  <a:gd name="T22" fmla="*/ 2 w 3"/>
                  <a:gd name="T23" fmla="*/ 0 h 2"/>
                  <a:gd name="T24" fmla="*/ 2 w 3"/>
                  <a:gd name="T25" fmla="*/ 0 h 2"/>
                  <a:gd name="T26" fmla="*/ 2 w 3"/>
                  <a:gd name="T27" fmla="*/ 0 h 2"/>
                  <a:gd name="T28" fmla="*/ 2 w 3"/>
                  <a:gd name="T29" fmla="*/ 1 h 2"/>
                  <a:gd name="T30" fmla="*/ 2 w 3"/>
                  <a:gd name="T31" fmla="*/ 0 h 2"/>
                  <a:gd name="T32" fmla="*/ 2 w 3"/>
                  <a:gd name="T33" fmla="*/ 0 h 2"/>
                  <a:gd name="T34" fmla="*/ 1 w 3"/>
                  <a:gd name="T35" fmla="*/ 1 h 2"/>
                  <a:gd name="T36" fmla="*/ 1 w 3"/>
                  <a:gd name="T37" fmla="*/ 0 h 2"/>
                  <a:gd name="T38" fmla="*/ 2 w 3"/>
                  <a:gd name="T39" fmla="*/ 0 h 2"/>
                  <a:gd name="T40" fmla="*/ 0 w 3"/>
                  <a:gd name="T41" fmla="*/ 1 h 2"/>
                  <a:gd name="T42" fmla="*/ 1 w 3"/>
                  <a:gd name="T43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" h="2"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2" y="1"/>
                      <a:pt x="1" y="2"/>
                    </a:cubicBezTo>
                    <a:cubicBezTo>
                      <a:pt x="1" y="2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2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2" y="1"/>
                      <a:pt x="2" y="1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1" y="1"/>
                      <a:pt x="2" y="0"/>
                      <a:pt x="2" y="0"/>
                    </a:cubicBezTo>
                    <a:cubicBezTo>
                      <a:pt x="2" y="0"/>
                      <a:pt x="1" y="1"/>
                      <a:pt x="2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1"/>
                      <a:pt x="1" y="1"/>
                      <a:pt x="0" y="1"/>
                    </a:cubicBezTo>
                    <a:cubicBezTo>
                      <a:pt x="0" y="2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16" name="Rectangle 2079"/>
              <p:cNvSpPr>
                <a:spLocks noChangeArrowheads="1"/>
              </p:cNvSpPr>
              <p:nvPr/>
            </p:nvSpPr>
            <p:spPr bwMode="auto">
              <a:xfrm>
                <a:off x="1285" y="2714"/>
                <a:ext cx="1" cy="1"/>
              </a:xfrm>
              <a:prstGeom prst="rect">
                <a:avLst/>
              </a:pr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17" name="Rectangle 2080"/>
              <p:cNvSpPr>
                <a:spLocks noChangeArrowheads="1"/>
              </p:cNvSpPr>
              <p:nvPr/>
            </p:nvSpPr>
            <p:spPr bwMode="auto">
              <a:xfrm>
                <a:off x="1249" y="2788"/>
                <a:ext cx="1" cy="1"/>
              </a:xfrm>
              <a:prstGeom prst="rect">
                <a:avLst/>
              </a:pr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18" name="Freeform 2081"/>
              <p:cNvSpPr>
                <a:spLocks/>
              </p:cNvSpPr>
              <p:nvPr/>
            </p:nvSpPr>
            <p:spPr bwMode="auto">
              <a:xfrm>
                <a:off x="1249" y="2788"/>
                <a:ext cx="5" cy="0"/>
              </a:xfrm>
              <a:custGeom>
                <a:avLst/>
                <a:gdLst>
                  <a:gd name="T0" fmla="*/ 2 w 2"/>
                  <a:gd name="T1" fmla="*/ 2 w 2"/>
                  <a:gd name="T2" fmla="*/ 0 w 2"/>
                  <a:gd name="T3" fmla="*/ 1 w 2"/>
                  <a:gd name="T4" fmla="*/ 1 w 2"/>
                  <a:gd name="T5" fmla="*/ 2 w 2"/>
                  <a:gd name="T6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0" y="0"/>
                      <a:pt x="1" y="0"/>
                      <a:pt x="0" y="0"/>
                    </a:cubicBezTo>
                    <a:cubicBezTo>
                      <a:pt x="0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1" y="0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2" y="0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19" name="Freeform 2082"/>
              <p:cNvSpPr>
                <a:spLocks/>
              </p:cNvSpPr>
              <p:nvPr/>
            </p:nvSpPr>
            <p:spPr bwMode="auto">
              <a:xfrm>
                <a:off x="1251" y="278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20" name="Freeform 2083"/>
              <p:cNvSpPr>
                <a:spLocks/>
              </p:cNvSpPr>
              <p:nvPr/>
            </p:nvSpPr>
            <p:spPr bwMode="auto">
              <a:xfrm>
                <a:off x="1249" y="2788"/>
                <a:ext cx="2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21" name="Freeform 2084"/>
              <p:cNvSpPr>
                <a:spLocks/>
              </p:cNvSpPr>
              <p:nvPr/>
            </p:nvSpPr>
            <p:spPr bwMode="auto">
              <a:xfrm>
                <a:off x="1249" y="2788"/>
                <a:ext cx="2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22" name="Freeform 2085"/>
              <p:cNvSpPr>
                <a:spLocks/>
              </p:cNvSpPr>
              <p:nvPr/>
            </p:nvSpPr>
            <p:spPr bwMode="auto">
              <a:xfrm>
                <a:off x="1249" y="2785"/>
                <a:ext cx="5" cy="3"/>
              </a:xfrm>
              <a:custGeom>
                <a:avLst/>
                <a:gdLst>
                  <a:gd name="T0" fmla="*/ 0 w 2"/>
                  <a:gd name="T1" fmla="*/ 0 h 1"/>
                  <a:gd name="T2" fmla="*/ 0 w 2"/>
                  <a:gd name="T3" fmla="*/ 1 h 1"/>
                  <a:gd name="T4" fmla="*/ 0 w 2"/>
                  <a:gd name="T5" fmla="*/ 1 h 1"/>
                  <a:gd name="T6" fmla="*/ 1 w 2"/>
                  <a:gd name="T7" fmla="*/ 1 h 1"/>
                  <a:gd name="T8" fmla="*/ 1 w 2"/>
                  <a:gd name="T9" fmla="*/ 1 h 1"/>
                  <a:gd name="T10" fmla="*/ 2 w 2"/>
                  <a:gd name="T11" fmla="*/ 1 h 1"/>
                  <a:gd name="T12" fmla="*/ 0 w 2"/>
                  <a:gd name="T13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cubicBezTo>
                      <a:pt x="0" y="0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2" y="1"/>
                      <a:pt x="1" y="1"/>
                    </a:cubicBezTo>
                    <a:cubicBezTo>
                      <a:pt x="2" y="1"/>
                      <a:pt x="1" y="1"/>
                      <a:pt x="1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23" name="Freeform 2086"/>
              <p:cNvSpPr>
                <a:spLocks/>
              </p:cNvSpPr>
              <p:nvPr/>
            </p:nvSpPr>
            <p:spPr bwMode="auto">
              <a:xfrm>
                <a:off x="1251" y="278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24" name="Rectangle 2087"/>
              <p:cNvSpPr>
                <a:spLocks noChangeArrowheads="1"/>
              </p:cNvSpPr>
              <p:nvPr/>
            </p:nvSpPr>
            <p:spPr bwMode="auto">
              <a:xfrm>
                <a:off x="1249" y="2788"/>
                <a:ext cx="2" cy="1"/>
              </a:xfrm>
              <a:prstGeom prst="rect">
                <a:avLst/>
              </a:pr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25" name="Freeform 2088"/>
              <p:cNvSpPr>
                <a:spLocks/>
              </p:cNvSpPr>
              <p:nvPr/>
            </p:nvSpPr>
            <p:spPr bwMode="auto">
              <a:xfrm>
                <a:off x="1249" y="2785"/>
                <a:ext cx="5" cy="0"/>
              </a:xfrm>
              <a:custGeom>
                <a:avLst/>
                <a:gdLst>
                  <a:gd name="T0" fmla="*/ 0 w 2"/>
                  <a:gd name="T1" fmla="*/ 1 w 2"/>
                  <a:gd name="T2" fmla="*/ 2 w 2"/>
                  <a:gd name="T3" fmla="*/ 2 w 2"/>
                  <a:gd name="T4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cubicBezTo>
                      <a:pt x="1" y="0"/>
                      <a:pt x="0" y="0"/>
                      <a:pt x="1" y="0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26" name="Freeform 2089"/>
              <p:cNvSpPr>
                <a:spLocks/>
              </p:cNvSpPr>
              <p:nvPr/>
            </p:nvSpPr>
            <p:spPr bwMode="auto">
              <a:xfrm>
                <a:off x="1256" y="278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27" name="Freeform 2090"/>
              <p:cNvSpPr>
                <a:spLocks/>
              </p:cNvSpPr>
              <p:nvPr/>
            </p:nvSpPr>
            <p:spPr bwMode="auto">
              <a:xfrm>
                <a:off x="1251" y="2783"/>
                <a:ext cx="7" cy="2"/>
              </a:xfrm>
              <a:custGeom>
                <a:avLst/>
                <a:gdLst>
                  <a:gd name="T0" fmla="*/ 0 w 3"/>
                  <a:gd name="T1" fmla="*/ 0 h 1"/>
                  <a:gd name="T2" fmla="*/ 1 w 3"/>
                  <a:gd name="T3" fmla="*/ 1 h 1"/>
                  <a:gd name="T4" fmla="*/ 0 w 3"/>
                  <a:gd name="T5" fmla="*/ 1 h 1"/>
                  <a:gd name="T6" fmla="*/ 1 w 3"/>
                  <a:gd name="T7" fmla="*/ 1 h 1"/>
                  <a:gd name="T8" fmla="*/ 0 w 3"/>
                  <a:gd name="T9" fmla="*/ 1 h 1"/>
                  <a:gd name="T10" fmla="*/ 1 w 3"/>
                  <a:gd name="T11" fmla="*/ 1 h 1"/>
                  <a:gd name="T12" fmla="*/ 0 w 3"/>
                  <a:gd name="T13" fmla="*/ 1 h 1"/>
                  <a:gd name="T14" fmla="*/ 1 w 3"/>
                  <a:gd name="T15" fmla="*/ 1 h 1"/>
                  <a:gd name="T16" fmla="*/ 1 w 3"/>
                  <a:gd name="T17" fmla="*/ 1 h 1"/>
                  <a:gd name="T18" fmla="*/ 2 w 3"/>
                  <a:gd name="T19" fmla="*/ 1 h 1"/>
                  <a:gd name="T20" fmla="*/ 3 w 3"/>
                  <a:gd name="T21" fmla="*/ 1 h 1"/>
                  <a:gd name="T22" fmla="*/ 0 w 3"/>
                  <a:gd name="T23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" h="1">
                    <a:moveTo>
                      <a:pt x="0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0" y="1"/>
                    </a:cubicBezTo>
                    <a:cubicBezTo>
                      <a:pt x="0" y="1"/>
                      <a:pt x="1" y="1"/>
                      <a:pt x="1" y="1"/>
                    </a:cubicBezTo>
                    <a:cubicBezTo>
                      <a:pt x="0" y="1"/>
                      <a:pt x="1" y="1"/>
                      <a:pt x="0" y="1"/>
                    </a:cubicBezTo>
                    <a:cubicBezTo>
                      <a:pt x="0" y="1"/>
                      <a:pt x="0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2" y="1"/>
                      <a:pt x="0" y="1"/>
                      <a:pt x="1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3" y="1"/>
                      <a:pt x="3" y="1"/>
                    </a:cubicBezTo>
                    <a:cubicBezTo>
                      <a:pt x="2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28" name="Freeform 2091"/>
              <p:cNvSpPr>
                <a:spLocks/>
              </p:cNvSpPr>
              <p:nvPr/>
            </p:nvSpPr>
            <p:spPr bwMode="auto">
              <a:xfrm>
                <a:off x="1254" y="2783"/>
                <a:ext cx="2" cy="0"/>
              </a:xfrm>
              <a:custGeom>
                <a:avLst/>
                <a:gdLst>
                  <a:gd name="T0" fmla="*/ 0 w 2"/>
                  <a:gd name="T1" fmla="*/ 2 w 2"/>
                  <a:gd name="T2" fmla="*/ 0 w 2"/>
                  <a:gd name="T3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29" name="Freeform 2092"/>
              <p:cNvSpPr>
                <a:spLocks/>
              </p:cNvSpPr>
              <p:nvPr/>
            </p:nvSpPr>
            <p:spPr bwMode="auto">
              <a:xfrm>
                <a:off x="1251" y="2783"/>
                <a:ext cx="7" cy="0"/>
              </a:xfrm>
              <a:custGeom>
                <a:avLst/>
                <a:gdLst>
                  <a:gd name="T0" fmla="*/ 0 w 3"/>
                  <a:gd name="T1" fmla="*/ 1 w 3"/>
                  <a:gd name="T2" fmla="*/ 0 w 3"/>
                  <a:gd name="T3" fmla="*/ 1 w 3"/>
                  <a:gd name="T4" fmla="*/ 0 w 3"/>
                  <a:gd name="T5" fmla="*/ 2 w 3"/>
                  <a:gd name="T6" fmla="*/ 2 w 3"/>
                  <a:gd name="T7" fmla="*/ 1 w 3"/>
                  <a:gd name="T8" fmla="*/ 1 w 3"/>
                  <a:gd name="T9" fmla="*/ 1 w 3"/>
                  <a:gd name="T10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  <a:cxn ang="0">
                    <a:pos x="T7" y="0"/>
                  </a:cxn>
                  <a:cxn ang="0">
                    <a:pos x="T8" y="0"/>
                  </a:cxn>
                  <a:cxn ang="0">
                    <a:pos x="T9" y="0"/>
                  </a:cxn>
                  <a:cxn ang="0">
                    <a:pos x="T10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1" y="0"/>
                      <a:pt x="0" y="0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2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30" name="Freeform 2093"/>
              <p:cNvSpPr>
                <a:spLocks/>
              </p:cNvSpPr>
              <p:nvPr/>
            </p:nvSpPr>
            <p:spPr bwMode="auto">
              <a:xfrm>
                <a:off x="1251" y="278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31" name="Freeform 2094"/>
              <p:cNvSpPr>
                <a:spLocks/>
              </p:cNvSpPr>
              <p:nvPr/>
            </p:nvSpPr>
            <p:spPr bwMode="auto">
              <a:xfrm>
                <a:off x="1254" y="278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32" name="Rectangle 2095"/>
              <p:cNvSpPr>
                <a:spLocks noChangeArrowheads="1"/>
              </p:cNvSpPr>
              <p:nvPr/>
            </p:nvSpPr>
            <p:spPr bwMode="auto">
              <a:xfrm>
                <a:off x="1251" y="2783"/>
                <a:ext cx="1" cy="1"/>
              </a:xfrm>
              <a:prstGeom prst="rect">
                <a:avLst/>
              </a:pr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33" name="Freeform 2096"/>
              <p:cNvSpPr>
                <a:spLocks/>
              </p:cNvSpPr>
              <p:nvPr/>
            </p:nvSpPr>
            <p:spPr bwMode="auto">
              <a:xfrm>
                <a:off x="1249" y="2773"/>
                <a:ext cx="7" cy="10"/>
              </a:xfrm>
              <a:custGeom>
                <a:avLst/>
                <a:gdLst>
                  <a:gd name="T0" fmla="*/ 3 w 3"/>
                  <a:gd name="T1" fmla="*/ 0 h 4"/>
                  <a:gd name="T2" fmla="*/ 2 w 3"/>
                  <a:gd name="T3" fmla="*/ 0 h 4"/>
                  <a:gd name="T4" fmla="*/ 1 w 3"/>
                  <a:gd name="T5" fmla="*/ 0 h 4"/>
                  <a:gd name="T6" fmla="*/ 0 w 3"/>
                  <a:gd name="T7" fmla="*/ 0 h 4"/>
                  <a:gd name="T8" fmla="*/ 1 w 3"/>
                  <a:gd name="T9" fmla="*/ 0 h 4"/>
                  <a:gd name="T10" fmla="*/ 0 w 3"/>
                  <a:gd name="T11" fmla="*/ 0 h 4"/>
                  <a:gd name="T12" fmla="*/ 1 w 3"/>
                  <a:gd name="T13" fmla="*/ 1 h 4"/>
                  <a:gd name="T14" fmla="*/ 1 w 3"/>
                  <a:gd name="T15" fmla="*/ 1 h 4"/>
                  <a:gd name="T16" fmla="*/ 1 w 3"/>
                  <a:gd name="T17" fmla="*/ 3 h 4"/>
                  <a:gd name="T18" fmla="*/ 2 w 3"/>
                  <a:gd name="T19" fmla="*/ 3 h 4"/>
                  <a:gd name="T20" fmla="*/ 1 w 3"/>
                  <a:gd name="T21" fmla="*/ 3 h 4"/>
                  <a:gd name="T22" fmla="*/ 1 w 3"/>
                  <a:gd name="T23" fmla="*/ 3 h 4"/>
                  <a:gd name="T24" fmla="*/ 1 w 3"/>
                  <a:gd name="T25" fmla="*/ 3 h 4"/>
                  <a:gd name="T26" fmla="*/ 2 w 3"/>
                  <a:gd name="T27" fmla="*/ 3 h 4"/>
                  <a:gd name="T28" fmla="*/ 1 w 3"/>
                  <a:gd name="T29" fmla="*/ 3 h 4"/>
                  <a:gd name="T30" fmla="*/ 2 w 3"/>
                  <a:gd name="T31" fmla="*/ 4 h 4"/>
                  <a:gd name="T32" fmla="*/ 2 w 3"/>
                  <a:gd name="T33" fmla="*/ 3 h 4"/>
                  <a:gd name="T34" fmla="*/ 3 w 3"/>
                  <a:gd name="T35" fmla="*/ 4 h 4"/>
                  <a:gd name="T36" fmla="*/ 1 w 3"/>
                  <a:gd name="T37" fmla="*/ 3 h 4"/>
                  <a:gd name="T38" fmla="*/ 2 w 3"/>
                  <a:gd name="T39" fmla="*/ 3 h 4"/>
                  <a:gd name="T40" fmla="*/ 3 w 3"/>
                  <a:gd name="T41" fmla="*/ 2 h 4"/>
                  <a:gd name="T42" fmla="*/ 2 w 3"/>
                  <a:gd name="T43" fmla="*/ 2 h 4"/>
                  <a:gd name="T44" fmla="*/ 2 w 3"/>
                  <a:gd name="T45" fmla="*/ 2 h 4"/>
                  <a:gd name="T46" fmla="*/ 2 w 3"/>
                  <a:gd name="T47" fmla="*/ 2 h 4"/>
                  <a:gd name="T48" fmla="*/ 2 w 3"/>
                  <a:gd name="T49" fmla="*/ 2 h 4"/>
                  <a:gd name="T50" fmla="*/ 1 w 3"/>
                  <a:gd name="T51" fmla="*/ 1 h 4"/>
                  <a:gd name="T52" fmla="*/ 3 w 3"/>
                  <a:gd name="T53" fmla="*/ 1 h 4"/>
                  <a:gd name="T54" fmla="*/ 2 w 3"/>
                  <a:gd name="T55" fmla="*/ 1 h 4"/>
                  <a:gd name="T56" fmla="*/ 1 w 3"/>
                  <a:gd name="T57" fmla="*/ 1 h 4"/>
                  <a:gd name="T58" fmla="*/ 3 w 3"/>
                  <a:gd name="T59" fmla="*/ 1 h 4"/>
                  <a:gd name="T60" fmla="*/ 2 w 3"/>
                  <a:gd name="T61" fmla="*/ 1 h 4"/>
                  <a:gd name="T62" fmla="*/ 1 w 3"/>
                  <a:gd name="T63" fmla="*/ 1 h 4"/>
                  <a:gd name="T64" fmla="*/ 2 w 3"/>
                  <a:gd name="T65" fmla="*/ 0 h 4"/>
                  <a:gd name="T66" fmla="*/ 3 w 3"/>
                  <a:gd name="T67" fmla="*/ 1 h 4"/>
                  <a:gd name="T68" fmla="*/ 3 w 3"/>
                  <a:gd name="T69" fmla="*/ 0 h 4"/>
                  <a:gd name="T70" fmla="*/ 2 w 3"/>
                  <a:gd name="T71" fmla="*/ 0 h 4"/>
                  <a:gd name="T72" fmla="*/ 3 w 3"/>
                  <a:gd name="T73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3" h="4">
                    <a:moveTo>
                      <a:pt x="3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1" y="0"/>
                    </a:cubicBezTo>
                    <a:cubicBezTo>
                      <a:pt x="1" y="0"/>
                      <a:pt x="1" y="0"/>
                      <a:pt x="0" y="0"/>
                    </a:cubicBezTo>
                    <a:cubicBezTo>
                      <a:pt x="0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1" y="3"/>
                      <a:pt x="2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3"/>
                      <a:pt x="1" y="3"/>
                      <a:pt x="1" y="3"/>
                    </a:cubicBezTo>
                    <a:cubicBezTo>
                      <a:pt x="1" y="3"/>
                      <a:pt x="2" y="3"/>
                      <a:pt x="2" y="3"/>
                    </a:cubicBezTo>
                    <a:cubicBezTo>
                      <a:pt x="1" y="3"/>
                      <a:pt x="2" y="3"/>
                      <a:pt x="1" y="3"/>
                    </a:cubicBezTo>
                    <a:cubicBezTo>
                      <a:pt x="0" y="4"/>
                      <a:pt x="2" y="3"/>
                      <a:pt x="2" y="4"/>
                    </a:cubicBezTo>
                    <a:cubicBezTo>
                      <a:pt x="2" y="4"/>
                      <a:pt x="2" y="3"/>
                      <a:pt x="2" y="3"/>
                    </a:cubicBezTo>
                    <a:cubicBezTo>
                      <a:pt x="3" y="3"/>
                      <a:pt x="2" y="4"/>
                      <a:pt x="3" y="4"/>
                    </a:cubicBezTo>
                    <a:cubicBezTo>
                      <a:pt x="3" y="3"/>
                      <a:pt x="2" y="3"/>
                      <a:pt x="1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2"/>
                      <a:pt x="2" y="2"/>
                      <a:pt x="3" y="2"/>
                    </a:cubicBezTo>
                    <a:cubicBezTo>
                      <a:pt x="2" y="2"/>
                      <a:pt x="3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1" y="2"/>
                      <a:pt x="1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1" y="1"/>
                    </a:cubicBezTo>
                    <a:cubicBezTo>
                      <a:pt x="1" y="1"/>
                      <a:pt x="2" y="1"/>
                      <a:pt x="3" y="1"/>
                    </a:cubicBezTo>
                    <a:cubicBezTo>
                      <a:pt x="3" y="1"/>
                      <a:pt x="1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2" y="1"/>
                      <a:pt x="2" y="0"/>
                    </a:cubicBezTo>
                    <a:cubicBezTo>
                      <a:pt x="2" y="0"/>
                      <a:pt x="2" y="1"/>
                      <a:pt x="3" y="1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34" name="Freeform 2097"/>
              <p:cNvSpPr>
                <a:spLocks/>
              </p:cNvSpPr>
              <p:nvPr/>
            </p:nvSpPr>
            <p:spPr bwMode="auto">
              <a:xfrm>
                <a:off x="1256" y="2773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35" name="Freeform 2098"/>
              <p:cNvSpPr>
                <a:spLocks/>
              </p:cNvSpPr>
              <p:nvPr/>
            </p:nvSpPr>
            <p:spPr bwMode="auto">
              <a:xfrm>
                <a:off x="1256" y="277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36" name="Rectangle 2099"/>
              <p:cNvSpPr>
                <a:spLocks noChangeArrowheads="1"/>
              </p:cNvSpPr>
              <p:nvPr/>
            </p:nvSpPr>
            <p:spPr bwMode="auto">
              <a:xfrm>
                <a:off x="1251" y="2776"/>
                <a:ext cx="1" cy="1"/>
              </a:xfrm>
              <a:prstGeom prst="rect">
                <a:avLst/>
              </a:pr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37" name="Freeform 2100"/>
              <p:cNvSpPr>
                <a:spLocks/>
              </p:cNvSpPr>
              <p:nvPr/>
            </p:nvSpPr>
            <p:spPr bwMode="auto">
              <a:xfrm>
                <a:off x="1256" y="277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38" name="Freeform 2101"/>
              <p:cNvSpPr>
                <a:spLocks/>
              </p:cNvSpPr>
              <p:nvPr/>
            </p:nvSpPr>
            <p:spPr bwMode="auto">
              <a:xfrm>
                <a:off x="1256" y="277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39" name="Rectangle 2102"/>
              <p:cNvSpPr>
                <a:spLocks noChangeArrowheads="1"/>
              </p:cNvSpPr>
              <p:nvPr/>
            </p:nvSpPr>
            <p:spPr bwMode="auto">
              <a:xfrm>
                <a:off x="1256" y="2773"/>
                <a:ext cx="1" cy="1"/>
              </a:xfrm>
              <a:prstGeom prst="rect">
                <a:avLst/>
              </a:pr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40" name="Freeform 2103"/>
              <p:cNvSpPr>
                <a:spLocks/>
              </p:cNvSpPr>
              <p:nvPr/>
            </p:nvSpPr>
            <p:spPr bwMode="auto">
              <a:xfrm>
                <a:off x="1247" y="2769"/>
                <a:ext cx="9" cy="4"/>
              </a:xfrm>
              <a:custGeom>
                <a:avLst/>
                <a:gdLst>
                  <a:gd name="T0" fmla="*/ 1 w 4"/>
                  <a:gd name="T1" fmla="*/ 0 h 2"/>
                  <a:gd name="T2" fmla="*/ 1 w 4"/>
                  <a:gd name="T3" fmla="*/ 0 h 2"/>
                  <a:gd name="T4" fmla="*/ 2 w 4"/>
                  <a:gd name="T5" fmla="*/ 1 h 2"/>
                  <a:gd name="T6" fmla="*/ 1 w 4"/>
                  <a:gd name="T7" fmla="*/ 1 h 2"/>
                  <a:gd name="T8" fmla="*/ 2 w 4"/>
                  <a:gd name="T9" fmla="*/ 1 h 2"/>
                  <a:gd name="T10" fmla="*/ 1 w 4"/>
                  <a:gd name="T11" fmla="*/ 1 h 2"/>
                  <a:gd name="T12" fmla="*/ 3 w 4"/>
                  <a:gd name="T13" fmla="*/ 2 h 2"/>
                  <a:gd name="T14" fmla="*/ 1 w 4"/>
                  <a:gd name="T15" fmla="*/ 2 h 2"/>
                  <a:gd name="T16" fmla="*/ 1 w 4"/>
                  <a:gd name="T17" fmla="*/ 2 h 2"/>
                  <a:gd name="T18" fmla="*/ 2 w 4"/>
                  <a:gd name="T19" fmla="*/ 2 h 2"/>
                  <a:gd name="T20" fmla="*/ 3 w 4"/>
                  <a:gd name="T21" fmla="*/ 2 h 2"/>
                  <a:gd name="T22" fmla="*/ 4 w 4"/>
                  <a:gd name="T23" fmla="*/ 2 h 2"/>
                  <a:gd name="T24" fmla="*/ 3 w 4"/>
                  <a:gd name="T25" fmla="*/ 2 h 2"/>
                  <a:gd name="T26" fmla="*/ 4 w 4"/>
                  <a:gd name="T27" fmla="*/ 2 h 2"/>
                  <a:gd name="T28" fmla="*/ 3 w 4"/>
                  <a:gd name="T29" fmla="*/ 2 h 2"/>
                  <a:gd name="T30" fmla="*/ 4 w 4"/>
                  <a:gd name="T31" fmla="*/ 2 h 2"/>
                  <a:gd name="T32" fmla="*/ 3 w 4"/>
                  <a:gd name="T33" fmla="*/ 1 h 2"/>
                  <a:gd name="T34" fmla="*/ 3 w 4"/>
                  <a:gd name="T35" fmla="*/ 1 h 2"/>
                  <a:gd name="T36" fmla="*/ 2 w 4"/>
                  <a:gd name="T37" fmla="*/ 1 h 2"/>
                  <a:gd name="T38" fmla="*/ 3 w 4"/>
                  <a:gd name="T39" fmla="*/ 1 h 2"/>
                  <a:gd name="T40" fmla="*/ 3 w 4"/>
                  <a:gd name="T41" fmla="*/ 1 h 2"/>
                  <a:gd name="T42" fmla="*/ 4 w 4"/>
                  <a:gd name="T43" fmla="*/ 1 h 2"/>
                  <a:gd name="T44" fmla="*/ 3 w 4"/>
                  <a:gd name="T45" fmla="*/ 1 h 2"/>
                  <a:gd name="T46" fmla="*/ 4 w 4"/>
                  <a:gd name="T47" fmla="*/ 1 h 2"/>
                  <a:gd name="T48" fmla="*/ 2 w 4"/>
                  <a:gd name="T49" fmla="*/ 1 h 2"/>
                  <a:gd name="T50" fmla="*/ 3 w 4"/>
                  <a:gd name="T51" fmla="*/ 1 h 2"/>
                  <a:gd name="T52" fmla="*/ 3 w 4"/>
                  <a:gd name="T53" fmla="*/ 0 h 2"/>
                  <a:gd name="T54" fmla="*/ 3 w 4"/>
                  <a:gd name="T55" fmla="*/ 0 h 2"/>
                  <a:gd name="T56" fmla="*/ 3 w 4"/>
                  <a:gd name="T57" fmla="*/ 0 h 2"/>
                  <a:gd name="T58" fmla="*/ 2 w 4"/>
                  <a:gd name="T59" fmla="*/ 0 h 2"/>
                  <a:gd name="T60" fmla="*/ 2 w 4"/>
                  <a:gd name="T61" fmla="*/ 0 h 2"/>
                  <a:gd name="T62" fmla="*/ 2 w 4"/>
                  <a:gd name="T63" fmla="*/ 0 h 2"/>
                  <a:gd name="T64" fmla="*/ 1 w 4"/>
                  <a:gd name="T65" fmla="*/ 0 h 2"/>
                  <a:gd name="T66" fmla="*/ 2 w 4"/>
                  <a:gd name="T67" fmla="*/ 0 h 2"/>
                  <a:gd name="T68" fmla="*/ 1 w 4"/>
                  <a:gd name="T69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4" h="2">
                    <a:moveTo>
                      <a:pt x="1" y="0"/>
                    </a:moveTo>
                    <a:cubicBezTo>
                      <a:pt x="0" y="0"/>
                      <a:pt x="1" y="0"/>
                      <a:pt x="1" y="0"/>
                    </a:cubicBezTo>
                    <a:cubicBezTo>
                      <a:pt x="1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3" y="1"/>
                      <a:pt x="3" y="2"/>
                    </a:cubicBezTo>
                    <a:cubicBezTo>
                      <a:pt x="2" y="1"/>
                      <a:pt x="2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2" y="2"/>
                      <a:pt x="2" y="2"/>
                    </a:cubicBezTo>
                    <a:cubicBezTo>
                      <a:pt x="2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4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4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3" y="2"/>
                      <a:pt x="3" y="2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2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4" y="1"/>
                      <a:pt x="4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4" y="1"/>
                    </a:cubicBezTo>
                    <a:cubicBezTo>
                      <a:pt x="3" y="1"/>
                      <a:pt x="2" y="1"/>
                      <a:pt x="2" y="1"/>
                    </a:cubicBezTo>
                    <a:cubicBezTo>
                      <a:pt x="3" y="1"/>
                      <a:pt x="2" y="1"/>
                      <a:pt x="3" y="1"/>
                    </a:cubicBezTo>
                    <a:cubicBezTo>
                      <a:pt x="3" y="1"/>
                      <a:pt x="3" y="1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2" y="0"/>
                      <a:pt x="4" y="0"/>
                      <a:pt x="3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1" y="0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2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41" name="Freeform 2104"/>
              <p:cNvSpPr>
                <a:spLocks/>
              </p:cNvSpPr>
              <p:nvPr/>
            </p:nvSpPr>
            <p:spPr bwMode="auto">
              <a:xfrm>
                <a:off x="1254" y="2771"/>
                <a:ext cx="2" cy="2"/>
              </a:xfrm>
              <a:custGeom>
                <a:avLst/>
                <a:gdLst>
                  <a:gd name="T0" fmla="*/ 2 w 2"/>
                  <a:gd name="T1" fmla="*/ 2 h 2"/>
                  <a:gd name="T2" fmla="*/ 0 w 2"/>
                  <a:gd name="T3" fmla="*/ 0 h 2"/>
                  <a:gd name="T4" fmla="*/ 2 w 2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2" y="2"/>
                    </a:moveTo>
                    <a:lnTo>
                      <a:pt x="0" y="0"/>
                    </a:ln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42" name="Freeform 2105"/>
              <p:cNvSpPr>
                <a:spLocks/>
              </p:cNvSpPr>
              <p:nvPr/>
            </p:nvSpPr>
            <p:spPr bwMode="auto">
              <a:xfrm>
                <a:off x="1247" y="2764"/>
                <a:ext cx="11" cy="5"/>
              </a:xfrm>
              <a:custGeom>
                <a:avLst/>
                <a:gdLst>
                  <a:gd name="T0" fmla="*/ 2 w 5"/>
                  <a:gd name="T1" fmla="*/ 2 h 2"/>
                  <a:gd name="T2" fmla="*/ 3 w 5"/>
                  <a:gd name="T3" fmla="*/ 2 h 2"/>
                  <a:gd name="T4" fmla="*/ 2 w 5"/>
                  <a:gd name="T5" fmla="*/ 2 h 2"/>
                  <a:gd name="T6" fmla="*/ 1 w 5"/>
                  <a:gd name="T7" fmla="*/ 1 h 2"/>
                  <a:gd name="T8" fmla="*/ 3 w 5"/>
                  <a:gd name="T9" fmla="*/ 1 h 2"/>
                  <a:gd name="T10" fmla="*/ 3 w 5"/>
                  <a:gd name="T11" fmla="*/ 1 h 2"/>
                  <a:gd name="T12" fmla="*/ 2 w 5"/>
                  <a:gd name="T13" fmla="*/ 1 h 2"/>
                  <a:gd name="T14" fmla="*/ 1 w 5"/>
                  <a:gd name="T15" fmla="*/ 1 h 2"/>
                  <a:gd name="T16" fmla="*/ 2 w 5"/>
                  <a:gd name="T17" fmla="*/ 1 h 2"/>
                  <a:gd name="T18" fmla="*/ 3 w 5"/>
                  <a:gd name="T19" fmla="*/ 1 h 2"/>
                  <a:gd name="T20" fmla="*/ 0 w 5"/>
                  <a:gd name="T21" fmla="*/ 1 h 2"/>
                  <a:gd name="T22" fmla="*/ 0 w 5"/>
                  <a:gd name="T23" fmla="*/ 1 h 2"/>
                  <a:gd name="T24" fmla="*/ 2 w 5"/>
                  <a:gd name="T25" fmla="*/ 1 h 2"/>
                  <a:gd name="T26" fmla="*/ 1 w 5"/>
                  <a:gd name="T27" fmla="*/ 1 h 2"/>
                  <a:gd name="T28" fmla="*/ 1 w 5"/>
                  <a:gd name="T29" fmla="*/ 1 h 2"/>
                  <a:gd name="T30" fmla="*/ 1 w 5"/>
                  <a:gd name="T31" fmla="*/ 2 h 2"/>
                  <a:gd name="T32" fmla="*/ 1 w 5"/>
                  <a:gd name="T33" fmla="*/ 2 h 2"/>
                  <a:gd name="T34" fmla="*/ 1 w 5"/>
                  <a:gd name="T35" fmla="*/ 2 h 2"/>
                  <a:gd name="T36" fmla="*/ 2 w 5"/>
                  <a:gd name="T37" fmla="*/ 2 h 2"/>
                  <a:gd name="T38" fmla="*/ 2 w 5"/>
                  <a:gd name="T39" fmla="*/ 2 h 2"/>
                  <a:gd name="T40" fmla="*/ 3 w 5"/>
                  <a:gd name="T41" fmla="*/ 2 h 2"/>
                  <a:gd name="T42" fmla="*/ 4 w 5"/>
                  <a:gd name="T43" fmla="*/ 2 h 2"/>
                  <a:gd name="T44" fmla="*/ 4 w 5"/>
                  <a:gd name="T45" fmla="*/ 2 h 2"/>
                  <a:gd name="T46" fmla="*/ 2 w 5"/>
                  <a:gd name="T4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5" h="2">
                    <a:moveTo>
                      <a:pt x="2" y="2"/>
                    </a:moveTo>
                    <a:cubicBezTo>
                      <a:pt x="2" y="1"/>
                      <a:pt x="3" y="2"/>
                      <a:pt x="3" y="2"/>
                    </a:cubicBezTo>
                    <a:cubicBezTo>
                      <a:pt x="3" y="1"/>
                      <a:pt x="2" y="2"/>
                      <a:pt x="2" y="2"/>
                    </a:cubicBezTo>
                    <a:cubicBezTo>
                      <a:pt x="2" y="1"/>
                      <a:pt x="1" y="1"/>
                      <a:pt x="1" y="1"/>
                    </a:cubicBezTo>
                    <a:cubicBezTo>
                      <a:pt x="2" y="1"/>
                      <a:pt x="3" y="1"/>
                      <a:pt x="3" y="1"/>
                    </a:cubicBezTo>
                    <a:cubicBezTo>
                      <a:pt x="2" y="1"/>
                      <a:pt x="3" y="1"/>
                      <a:pt x="3" y="1"/>
                    </a:cubicBezTo>
                    <a:cubicBezTo>
                      <a:pt x="2" y="1"/>
                      <a:pt x="3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3" y="1"/>
                      <a:pt x="2" y="1"/>
                      <a:pt x="3" y="1"/>
                    </a:cubicBezTo>
                    <a:cubicBezTo>
                      <a:pt x="2" y="1"/>
                      <a:pt x="2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1"/>
                      <a:pt x="2" y="1"/>
                    </a:cubicBezTo>
                    <a:cubicBezTo>
                      <a:pt x="1" y="1"/>
                      <a:pt x="2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1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3" y="2"/>
                      <a:pt x="2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4" y="2"/>
                    </a:cubicBezTo>
                    <a:cubicBezTo>
                      <a:pt x="5" y="2"/>
                      <a:pt x="3" y="2"/>
                      <a:pt x="4" y="2"/>
                    </a:cubicBez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43" name="Freeform 2106"/>
              <p:cNvSpPr>
                <a:spLocks/>
              </p:cNvSpPr>
              <p:nvPr/>
            </p:nvSpPr>
            <p:spPr bwMode="auto">
              <a:xfrm>
                <a:off x="1251" y="2769"/>
                <a:ext cx="3" cy="0"/>
              </a:xfrm>
              <a:custGeom>
                <a:avLst/>
                <a:gdLst>
                  <a:gd name="T0" fmla="*/ 3 w 3"/>
                  <a:gd name="T1" fmla="*/ 0 w 3"/>
                  <a:gd name="T2" fmla="*/ 3 w 3"/>
                  <a:gd name="T3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44" name="Freeform 2107"/>
              <p:cNvSpPr>
                <a:spLocks/>
              </p:cNvSpPr>
              <p:nvPr/>
            </p:nvSpPr>
            <p:spPr bwMode="auto">
              <a:xfrm>
                <a:off x="1249" y="276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45" name="Rectangle 2108"/>
              <p:cNvSpPr>
                <a:spLocks noChangeArrowheads="1"/>
              </p:cNvSpPr>
              <p:nvPr/>
            </p:nvSpPr>
            <p:spPr bwMode="auto">
              <a:xfrm>
                <a:off x="1254" y="2766"/>
                <a:ext cx="1" cy="1"/>
              </a:xfrm>
              <a:prstGeom prst="rect">
                <a:avLst/>
              </a:pr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</p:grpSp>
        <p:grpSp>
          <p:nvGrpSpPr>
            <p:cNvPr id="29" name="Group 2310"/>
            <p:cNvGrpSpPr>
              <a:grpSpLocks/>
            </p:cNvGrpSpPr>
            <p:nvPr/>
          </p:nvGrpSpPr>
          <p:grpSpPr bwMode="auto">
            <a:xfrm>
              <a:off x="127" y="2321"/>
              <a:ext cx="1129" cy="969"/>
              <a:chOff x="127" y="2321"/>
              <a:chExt cx="1129" cy="969"/>
            </a:xfrm>
          </p:grpSpPr>
          <p:sp>
            <p:nvSpPr>
              <p:cNvPr id="146" name="Freeform 2110"/>
              <p:cNvSpPr>
                <a:spLocks/>
              </p:cNvSpPr>
              <p:nvPr/>
            </p:nvSpPr>
            <p:spPr bwMode="auto">
              <a:xfrm>
                <a:off x="1247" y="2764"/>
                <a:ext cx="4" cy="2"/>
              </a:xfrm>
              <a:custGeom>
                <a:avLst/>
                <a:gdLst>
                  <a:gd name="T0" fmla="*/ 0 w 2"/>
                  <a:gd name="T1" fmla="*/ 0 h 1"/>
                  <a:gd name="T2" fmla="*/ 0 w 2"/>
                  <a:gd name="T3" fmla="*/ 0 h 1"/>
                  <a:gd name="T4" fmla="*/ 2 w 2"/>
                  <a:gd name="T5" fmla="*/ 1 h 1"/>
                  <a:gd name="T6" fmla="*/ 1 w 2"/>
                  <a:gd name="T7" fmla="*/ 0 h 1"/>
                  <a:gd name="T8" fmla="*/ 1 w 2"/>
                  <a:gd name="T9" fmla="*/ 0 h 1"/>
                  <a:gd name="T10" fmla="*/ 0 w 2"/>
                  <a:gd name="T11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cubicBezTo>
                      <a:pt x="0" y="0"/>
                      <a:pt x="1" y="0"/>
                      <a:pt x="0" y="0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7" name="Freeform 2111"/>
              <p:cNvSpPr>
                <a:spLocks/>
              </p:cNvSpPr>
              <p:nvPr/>
            </p:nvSpPr>
            <p:spPr bwMode="auto">
              <a:xfrm>
                <a:off x="1247" y="2754"/>
                <a:ext cx="9" cy="10"/>
              </a:xfrm>
              <a:custGeom>
                <a:avLst/>
                <a:gdLst>
                  <a:gd name="T0" fmla="*/ 2 w 4"/>
                  <a:gd name="T1" fmla="*/ 4 h 4"/>
                  <a:gd name="T2" fmla="*/ 2 w 4"/>
                  <a:gd name="T3" fmla="*/ 3 h 4"/>
                  <a:gd name="T4" fmla="*/ 3 w 4"/>
                  <a:gd name="T5" fmla="*/ 4 h 4"/>
                  <a:gd name="T6" fmla="*/ 3 w 4"/>
                  <a:gd name="T7" fmla="*/ 3 h 4"/>
                  <a:gd name="T8" fmla="*/ 3 w 4"/>
                  <a:gd name="T9" fmla="*/ 3 h 4"/>
                  <a:gd name="T10" fmla="*/ 3 w 4"/>
                  <a:gd name="T11" fmla="*/ 3 h 4"/>
                  <a:gd name="T12" fmla="*/ 2 w 4"/>
                  <a:gd name="T13" fmla="*/ 3 h 4"/>
                  <a:gd name="T14" fmla="*/ 3 w 4"/>
                  <a:gd name="T15" fmla="*/ 3 h 4"/>
                  <a:gd name="T16" fmla="*/ 1 w 4"/>
                  <a:gd name="T17" fmla="*/ 3 h 4"/>
                  <a:gd name="T18" fmla="*/ 2 w 4"/>
                  <a:gd name="T19" fmla="*/ 2 h 4"/>
                  <a:gd name="T20" fmla="*/ 2 w 4"/>
                  <a:gd name="T21" fmla="*/ 2 h 4"/>
                  <a:gd name="T22" fmla="*/ 2 w 4"/>
                  <a:gd name="T23" fmla="*/ 2 h 4"/>
                  <a:gd name="T24" fmla="*/ 3 w 4"/>
                  <a:gd name="T25" fmla="*/ 2 h 4"/>
                  <a:gd name="T26" fmla="*/ 3 w 4"/>
                  <a:gd name="T27" fmla="*/ 2 h 4"/>
                  <a:gd name="T28" fmla="*/ 3 w 4"/>
                  <a:gd name="T29" fmla="*/ 2 h 4"/>
                  <a:gd name="T30" fmla="*/ 3 w 4"/>
                  <a:gd name="T31" fmla="*/ 1 h 4"/>
                  <a:gd name="T32" fmla="*/ 3 w 4"/>
                  <a:gd name="T33" fmla="*/ 1 h 4"/>
                  <a:gd name="T34" fmla="*/ 2 w 4"/>
                  <a:gd name="T35" fmla="*/ 1 h 4"/>
                  <a:gd name="T36" fmla="*/ 2 w 4"/>
                  <a:gd name="T37" fmla="*/ 1 h 4"/>
                  <a:gd name="T38" fmla="*/ 3 w 4"/>
                  <a:gd name="T39" fmla="*/ 1 h 4"/>
                  <a:gd name="T40" fmla="*/ 2 w 4"/>
                  <a:gd name="T41" fmla="*/ 1 h 4"/>
                  <a:gd name="T42" fmla="*/ 3 w 4"/>
                  <a:gd name="T43" fmla="*/ 1 h 4"/>
                  <a:gd name="T44" fmla="*/ 2 w 4"/>
                  <a:gd name="T45" fmla="*/ 1 h 4"/>
                  <a:gd name="T46" fmla="*/ 2 w 4"/>
                  <a:gd name="T47" fmla="*/ 1 h 4"/>
                  <a:gd name="T48" fmla="*/ 1 w 4"/>
                  <a:gd name="T49" fmla="*/ 1 h 4"/>
                  <a:gd name="T50" fmla="*/ 1 w 4"/>
                  <a:gd name="T51" fmla="*/ 1 h 4"/>
                  <a:gd name="T52" fmla="*/ 2 w 4"/>
                  <a:gd name="T53" fmla="*/ 2 h 4"/>
                  <a:gd name="T54" fmla="*/ 1 w 4"/>
                  <a:gd name="T55" fmla="*/ 2 h 4"/>
                  <a:gd name="T56" fmla="*/ 2 w 4"/>
                  <a:gd name="T57" fmla="*/ 2 h 4"/>
                  <a:gd name="T58" fmla="*/ 1 w 4"/>
                  <a:gd name="T59" fmla="*/ 2 h 4"/>
                  <a:gd name="T60" fmla="*/ 2 w 4"/>
                  <a:gd name="T61" fmla="*/ 2 h 4"/>
                  <a:gd name="T62" fmla="*/ 0 w 4"/>
                  <a:gd name="T63" fmla="*/ 2 h 4"/>
                  <a:gd name="T64" fmla="*/ 1 w 4"/>
                  <a:gd name="T65" fmla="*/ 3 h 4"/>
                  <a:gd name="T66" fmla="*/ 2 w 4"/>
                  <a:gd name="T67" fmla="*/ 3 h 4"/>
                  <a:gd name="T68" fmla="*/ 2 w 4"/>
                  <a:gd name="T69" fmla="*/ 4 h 4"/>
                  <a:gd name="T70" fmla="*/ 2 w 4"/>
                  <a:gd name="T71" fmla="*/ 4 h 4"/>
                  <a:gd name="T72" fmla="*/ 1 w 4"/>
                  <a:gd name="T73" fmla="*/ 4 h 4"/>
                  <a:gd name="T74" fmla="*/ 1 w 4"/>
                  <a:gd name="T75" fmla="*/ 4 h 4"/>
                  <a:gd name="T76" fmla="*/ 1 w 4"/>
                  <a:gd name="T77" fmla="*/ 4 h 4"/>
                  <a:gd name="T78" fmla="*/ 1 w 4"/>
                  <a:gd name="T79" fmla="*/ 4 h 4"/>
                  <a:gd name="T80" fmla="*/ 3 w 4"/>
                  <a:gd name="T81" fmla="*/ 4 h 4"/>
                  <a:gd name="T82" fmla="*/ 4 w 4"/>
                  <a:gd name="T83" fmla="*/ 4 h 4"/>
                  <a:gd name="T84" fmla="*/ 2 w 4"/>
                  <a:gd name="T8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4" h="4">
                    <a:moveTo>
                      <a:pt x="2" y="4"/>
                    </a:moveTo>
                    <a:cubicBezTo>
                      <a:pt x="3" y="4"/>
                      <a:pt x="2" y="3"/>
                      <a:pt x="2" y="3"/>
                    </a:cubicBezTo>
                    <a:cubicBezTo>
                      <a:pt x="3" y="3"/>
                      <a:pt x="3" y="4"/>
                      <a:pt x="3" y="4"/>
                    </a:cubicBezTo>
                    <a:cubicBezTo>
                      <a:pt x="4" y="4"/>
                      <a:pt x="3" y="3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2" y="3"/>
                      <a:pt x="3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3" y="3"/>
                    </a:cubicBezTo>
                    <a:cubicBezTo>
                      <a:pt x="3" y="3"/>
                      <a:pt x="2" y="3"/>
                      <a:pt x="1" y="3"/>
                    </a:cubicBezTo>
                    <a:cubicBezTo>
                      <a:pt x="2" y="3"/>
                      <a:pt x="1" y="3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3" y="3"/>
                      <a:pt x="2" y="2"/>
                      <a:pt x="2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2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2"/>
                      <a:pt x="2" y="1"/>
                    </a:cubicBezTo>
                    <a:cubicBezTo>
                      <a:pt x="3" y="1"/>
                      <a:pt x="1" y="1"/>
                      <a:pt x="2" y="1"/>
                    </a:cubicBezTo>
                    <a:cubicBezTo>
                      <a:pt x="2" y="1"/>
                      <a:pt x="2" y="1"/>
                      <a:pt x="3" y="1"/>
                    </a:cubicBezTo>
                    <a:cubicBezTo>
                      <a:pt x="2" y="1"/>
                      <a:pt x="3" y="1"/>
                      <a:pt x="2" y="1"/>
                    </a:cubicBezTo>
                    <a:cubicBezTo>
                      <a:pt x="3" y="1"/>
                      <a:pt x="2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1" y="0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2" y="2"/>
                      <a:pt x="1" y="2"/>
                      <a:pt x="2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2" y="2"/>
                    </a:cubicBezTo>
                    <a:cubicBezTo>
                      <a:pt x="2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2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2" y="3"/>
                      <a:pt x="1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1" y="4"/>
                      <a:pt x="3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1" y="4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4"/>
                      <a:pt x="1" y="4"/>
                      <a:pt x="1" y="4"/>
                    </a:cubicBezTo>
                    <a:cubicBezTo>
                      <a:pt x="2" y="4"/>
                      <a:pt x="2" y="4"/>
                      <a:pt x="3" y="4"/>
                    </a:cubicBezTo>
                    <a:cubicBezTo>
                      <a:pt x="1" y="4"/>
                      <a:pt x="4" y="4"/>
                      <a:pt x="4" y="4"/>
                    </a:cubicBez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8" name="Freeform 2112"/>
              <p:cNvSpPr>
                <a:spLocks/>
              </p:cNvSpPr>
              <p:nvPr/>
            </p:nvSpPr>
            <p:spPr bwMode="auto">
              <a:xfrm>
                <a:off x="1247" y="2764"/>
                <a:ext cx="2" cy="0"/>
              </a:xfrm>
              <a:custGeom>
                <a:avLst/>
                <a:gdLst>
                  <a:gd name="T0" fmla="*/ 0 w 2"/>
                  <a:gd name="T1" fmla="*/ 2 w 2"/>
                  <a:gd name="T2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9" name="Freeform 2113"/>
              <p:cNvSpPr>
                <a:spLocks/>
              </p:cNvSpPr>
              <p:nvPr/>
            </p:nvSpPr>
            <p:spPr bwMode="auto">
              <a:xfrm>
                <a:off x="1251" y="2754"/>
                <a:ext cx="0" cy="3"/>
              </a:xfrm>
              <a:custGeom>
                <a:avLst/>
                <a:gdLst>
                  <a:gd name="T0" fmla="*/ 1 h 1"/>
                  <a:gd name="T1" fmla="*/ 1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0" name="Rectangle 2114"/>
              <p:cNvSpPr>
                <a:spLocks noChangeArrowheads="1"/>
              </p:cNvSpPr>
              <p:nvPr/>
            </p:nvSpPr>
            <p:spPr bwMode="auto">
              <a:xfrm>
                <a:off x="1249" y="2764"/>
                <a:ext cx="1" cy="1"/>
              </a:xfrm>
              <a:prstGeom prst="rect">
                <a:avLst/>
              </a:pr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1" name="Freeform 2115"/>
              <p:cNvSpPr>
                <a:spLocks/>
              </p:cNvSpPr>
              <p:nvPr/>
            </p:nvSpPr>
            <p:spPr bwMode="auto">
              <a:xfrm>
                <a:off x="1251" y="2764"/>
                <a:ext cx="3" cy="0"/>
              </a:xfrm>
              <a:custGeom>
                <a:avLst/>
                <a:gdLst>
                  <a:gd name="T0" fmla="*/ 3 w 3"/>
                  <a:gd name="T1" fmla="*/ 3 w 3"/>
                  <a:gd name="T2" fmla="*/ 0 w 3"/>
                  <a:gd name="T3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2" name="Freeform 2116"/>
              <p:cNvSpPr>
                <a:spLocks/>
              </p:cNvSpPr>
              <p:nvPr/>
            </p:nvSpPr>
            <p:spPr bwMode="auto">
              <a:xfrm>
                <a:off x="1254" y="275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3" name="Freeform 2117"/>
              <p:cNvSpPr>
                <a:spLocks/>
              </p:cNvSpPr>
              <p:nvPr/>
            </p:nvSpPr>
            <p:spPr bwMode="auto">
              <a:xfrm>
                <a:off x="1254" y="2752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4" name="Freeform 2118"/>
              <p:cNvSpPr>
                <a:spLocks/>
              </p:cNvSpPr>
              <p:nvPr/>
            </p:nvSpPr>
            <p:spPr bwMode="auto">
              <a:xfrm>
                <a:off x="1244" y="2740"/>
                <a:ext cx="12" cy="14"/>
              </a:xfrm>
              <a:custGeom>
                <a:avLst/>
                <a:gdLst>
                  <a:gd name="T0" fmla="*/ 3 w 5"/>
                  <a:gd name="T1" fmla="*/ 0 h 6"/>
                  <a:gd name="T2" fmla="*/ 2 w 5"/>
                  <a:gd name="T3" fmla="*/ 0 h 6"/>
                  <a:gd name="T4" fmla="*/ 2 w 5"/>
                  <a:gd name="T5" fmla="*/ 0 h 6"/>
                  <a:gd name="T6" fmla="*/ 2 w 5"/>
                  <a:gd name="T7" fmla="*/ 1 h 6"/>
                  <a:gd name="T8" fmla="*/ 2 w 5"/>
                  <a:gd name="T9" fmla="*/ 1 h 6"/>
                  <a:gd name="T10" fmla="*/ 2 w 5"/>
                  <a:gd name="T11" fmla="*/ 2 h 6"/>
                  <a:gd name="T12" fmla="*/ 3 w 5"/>
                  <a:gd name="T13" fmla="*/ 2 h 6"/>
                  <a:gd name="T14" fmla="*/ 2 w 5"/>
                  <a:gd name="T15" fmla="*/ 3 h 6"/>
                  <a:gd name="T16" fmla="*/ 2 w 5"/>
                  <a:gd name="T17" fmla="*/ 3 h 6"/>
                  <a:gd name="T18" fmla="*/ 4 w 5"/>
                  <a:gd name="T19" fmla="*/ 3 h 6"/>
                  <a:gd name="T20" fmla="*/ 4 w 5"/>
                  <a:gd name="T21" fmla="*/ 4 h 6"/>
                  <a:gd name="T22" fmla="*/ 3 w 5"/>
                  <a:gd name="T23" fmla="*/ 4 h 6"/>
                  <a:gd name="T24" fmla="*/ 3 w 5"/>
                  <a:gd name="T25" fmla="*/ 4 h 6"/>
                  <a:gd name="T26" fmla="*/ 2 w 5"/>
                  <a:gd name="T27" fmla="*/ 5 h 6"/>
                  <a:gd name="T28" fmla="*/ 3 w 5"/>
                  <a:gd name="T29" fmla="*/ 5 h 6"/>
                  <a:gd name="T30" fmla="*/ 3 w 5"/>
                  <a:gd name="T31" fmla="*/ 5 h 6"/>
                  <a:gd name="T32" fmla="*/ 3 w 5"/>
                  <a:gd name="T33" fmla="*/ 5 h 6"/>
                  <a:gd name="T34" fmla="*/ 3 w 5"/>
                  <a:gd name="T35" fmla="*/ 6 h 6"/>
                  <a:gd name="T36" fmla="*/ 3 w 5"/>
                  <a:gd name="T37" fmla="*/ 6 h 6"/>
                  <a:gd name="T38" fmla="*/ 3 w 5"/>
                  <a:gd name="T39" fmla="*/ 6 h 6"/>
                  <a:gd name="T40" fmla="*/ 2 w 5"/>
                  <a:gd name="T41" fmla="*/ 6 h 6"/>
                  <a:gd name="T42" fmla="*/ 4 w 5"/>
                  <a:gd name="T43" fmla="*/ 6 h 6"/>
                  <a:gd name="T44" fmla="*/ 5 w 5"/>
                  <a:gd name="T45" fmla="*/ 6 h 6"/>
                  <a:gd name="T46" fmla="*/ 4 w 5"/>
                  <a:gd name="T47" fmla="*/ 6 h 6"/>
                  <a:gd name="T48" fmla="*/ 5 w 5"/>
                  <a:gd name="T49" fmla="*/ 5 h 6"/>
                  <a:gd name="T50" fmla="*/ 5 w 5"/>
                  <a:gd name="T51" fmla="*/ 5 h 6"/>
                  <a:gd name="T52" fmla="*/ 4 w 5"/>
                  <a:gd name="T53" fmla="*/ 5 h 6"/>
                  <a:gd name="T54" fmla="*/ 5 w 5"/>
                  <a:gd name="T55" fmla="*/ 5 h 6"/>
                  <a:gd name="T56" fmla="*/ 5 w 5"/>
                  <a:gd name="T57" fmla="*/ 4 h 6"/>
                  <a:gd name="T58" fmla="*/ 4 w 5"/>
                  <a:gd name="T59" fmla="*/ 4 h 6"/>
                  <a:gd name="T60" fmla="*/ 4 w 5"/>
                  <a:gd name="T61" fmla="*/ 4 h 6"/>
                  <a:gd name="T62" fmla="*/ 5 w 5"/>
                  <a:gd name="T63" fmla="*/ 4 h 6"/>
                  <a:gd name="T64" fmla="*/ 5 w 5"/>
                  <a:gd name="T65" fmla="*/ 3 h 6"/>
                  <a:gd name="T66" fmla="*/ 4 w 5"/>
                  <a:gd name="T67" fmla="*/ 3 h 6"/>
                  <a:gd name="T68" fmla="*/ 4 w 5"/>
                  <a:gd name="T69" fmla="*/ 3 h 6"/>
                  <a:gd name="T70" fmla="*/ 3 w 5"/>
                  <a:gd name="T71" fmla="*/ 2 h 6"/>
                  <a:gd name="T72" fmla="*/ 4 w 5"/>
                  <a:gd name="T73" fmla="*/ 2 h 6"/>
                  <a:gd name="T74" fmla="*/ 3 w 5"/>
                  <a:gd name="T75" fmla="*/ 1 h 6"/>
                  <a:gd name="T76" fmla="*/ 2 w 5"/>
                  <a:gd name="T77" fmla="*/ 1 h 6"/>
                  <a:gd name="T78" fmla="*/ 4 w 5"/>
                  <a:gd name="T7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5" h="6">
                    <a:moveTo>
                      <a:pt x="4" y="1"/>
                    </a:moveTo>
                    <a:cubicBezTo>
                      <a:pt x="4" y="1"/>
                      <a:pt x="4" y="0"/>
                      <a:pt x="3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3" y="0"/>
                      <a:pt x="3" y="0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2" y="0"/>
                      <a:pt x="2" y="0"/>
                    </a:cubicBezTo>
                    <a:cubicBezTo>
                      <a:pt x="2" y="0"/>
                      <a:pt x="3" y="1"/>
                      <a:pt x="3" y="1"/>
                    </a:cubicBezTo>
                    <a:cubicBezTo>
                      <a:pt x="3" y="1"/>
                      <a:pt x="2" y="1"/>
                      <a:pt x="2" y="1"/>
                    </a:cubicBezTo>
                    <a:cubicBezTo>
                      <a:pt x="2" y="1"/>
                      <a:pt x="3" y="1"/>
                      <a:pt x="3" y="1"/>
                    </a:cubicBezTo>
                    <a:cubicBezTo>
                      <a:pt x="0" y="0"/>
                      <a:pt x="4" y="1"/>
                      <a:pt x="2" y="1"/>
                    </a:cubicBezTo>
                    <a:cubicBezTo>
                      <a:pt x="2" y="1"/>
                      <a:pt x="2" y="2"/>
                      <a:pt x="3" y="2"/>
                    </a:cubicBezTo>
                    <a:cubicBezTo>
                      <a:pt x="2" y="2"/>
                      <a:pt x="3" y="2"/>
                      <a:pt x="2" y="2"/>
                    </a:cubicBezTo>
                    <a:cubicBezTo>
                      <a:pt x="3" y="2"/>
                      <a:pt x="1" y="2"/>
                      <a:pt x="3" y="2"/>
                    </a:cubicBezTo>
                    <a:cubicBezTo>
                      <a:pt x="2" y="2"/>
                      <a:pt x="3" y="2"/>
                      <a:pt x="3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3" y="3"/>
                      <a:pt x="2" y="3"/>
                    </a:cubicBezTo>
                    <a:cubicBezTo>
                      <a:pt x="2" y="3"/>
                      <a:pt x="3" y="3"/>
                      <a:pt x="3" y="3"/>
                    </a:cubicBezTo>
                    <a:cubicBezTo>
                      <a:pt x="3" y="3"/>
                      <a:pt x="3" y="3"/>
                      <a:pt x="2" y="3"/>
                    </a:cubicBezTo>
                    <a:cubicBezTo>
                      <a:pt x="3" y="3"/>
                      <a:pt x="2" y="3"/>
                      <a:pt x="3" y="3"/>
                    </a:cubicBezTo>
                    <a:cubicBezTo>
                      <a:pt x="3" y="3"/>
                      <a:pt x="3" y="3"/>
                      <a:pt x="4" y="3"/>
                    </a:cubicBezTo>
                    <a:cubicBezTo>
                      <a:pt x="3" y="3"/>
                      <a:pt x="4" y="3"/>
                      <a:pt x="4" y="4"/>
                    </a:cubicBezTo>
                    <a:cubicBezTo>
                      <a:pt x="3" y="4"/>
                      <a:pt x="4" y="4"/>
                      <a:pt x="4" y="4"/>
                    </a:cubicBezTo>
                    <a:cubicBezTo>
                      <a:pt x="3" y="3"/>
                      <a:pt x="3" y="3"/>
                      <a:pt x="2" y="3"/>
                    </a:cubicBezTo>
                    <a:cubicBezTo>
                      <a:pt x="2" y="3"/>
                      <a:pt x="2" y="3"/>
                      <a:pt x="3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3" y="4"/>
                      <a:pt x="3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4"/>
                      <a:pt x="2" y="4"/>
                      <a:pt x="2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2" y="4"/>
                      <a:pt x="4" y="5"/>
                      <a:pt x="3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4" y="5"/>
                      <a:pt x="3" y="5"/>
                      <a:pt x="2" y="5"/>
                    </a:cubicBezTo>
                    <a:cubicBezTo>
                      <a:pt x="3" y="5"/>
                      <a:pt x="2" y="5"/>
                      <a:pt x="3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4" y="5"/>
                      <a:pt x="3" y="6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6"/>
                      <a:pt x="1" y="6"/>
                      <a:pt x="3" y="6"/>
                    </a:cubicBezTo>
                    <a:cubicBezTo>
                      <a:pt x="3" y="6"/>
                      <a:pt x="4" y="6"/>
                      <a:pt x="4" y="6"/>
                    </a:cubicBezTo>
                    <a:cubicBezTo>
                      <a:pt x="4" y="6"/>
                      <a:pt x="3" y="6"/>
                      <a:pt x="3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6"/>
                      <a:pt x="3" y="6"/>
                      <a:pt x="3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4" y="6"/>
                      <a:pt x="5" y="6"/>
                      <a:pt x="5" y="5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5" y="5"/>
                    </a:cubicBezTo>
                    <a:cubicBezTo>
                      <a:pt x="4" y="5"/>
                      <a:pt x="3" y="5"/>
                      <a:pt x="3" y="5"/>
                    </a:cubicBezTo>
                    <a:cubicBezTo>
                      <a:pt x="4" y="5"/>
                      <a:pt x="4" y="5"/>
                      <a:pt x="5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4"/>
                      <a:pt x="4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4" y="4"/>
                      <a:pt x="5" y="4"/>
                    </a:cubicBezTo>
                    <a:cubicBezTo>
                      <a:pt x="5" y="4"/>
                      <a:pt x="5" y="4"/>
                      <a:pt x="5" y="5"/>
                    </a:cubicBezTo>
                    <a:cubicBezTo>
                      <a:pt x="5" y="4"/>
                      <a:pt x="4" y="4"/>
                      <a:pt x="4" y="4"/>
                    </a:cubicBezTo>
                    <a:cubicBezTo>
                      <a:pt x="4" y="4"/>
                      <a:pt x="4" y="4"/>
                      <a:pt x="3" y="4"/>
                    </a:cubicBezTo>
                    <a:cubicBezTo>
                      <a:pt x="3" y="4"/>
                      <a:pt x="4" y="4"/>
                      <a:pt x="4" y="4"/>
                    </a:cubicBezTo>
                    <a:cubicBezTo>
                      <a:pt x="3" y="4"/>
                      <a:pt x="4" y="4"/>
                      <a:pt x="4" y="4"/>
                    </a:cubicBezTo>
                    <a:cubicBezTo>
                      <a:pt x="5" y="4"/>
                      <a:pt x="4" y="4"/>
                      <a:pt x="5" y="4"/>
                    </a:cubicBezTo>
                    <a:cubicBezTo>
                      <a:pt x="5" y="4"/>
                      <a:pt x="4" y="4"/>
                      <a:pt x="4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4" y="3"/>
                      <a:pt x="5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3"/>
                      <a:pt x="4" y="3"/>
                      <a:pt x="5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5" y="3"/>
                      <a:pt x="4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5" y="2"/>
                      <a:pt x="4" y="2"/>
                    </a:cubicBezTo>
                    <a:cubicBezTo>
                      <a:pt x="3" y="2"/>
                      <a:pt x="4" y="2"/>
                      <a:pt x="4" y="2"/>
                    </a:cubicBezTo>
                    <a:cubicBezTo>
                      <a:pt x="3" y="2"/>
                      <a:pt x="5" y="2"/>
                      <a:pt x="3" y="1"/>
                    </a:cubicBezTo>
                    <a:cubicBezTo>
                      <a:pt x="3" y="1"/>
                      <a:pt x="3" y="1"/>
                      <a:pt x="3" y="2"/>
                    </a:cubicBezTo>
                    <a:cubicBezTo>
                      <a:pt x="3" y="2"/>
                      <a:pt x="3" y="1"/>
                      <a:pt x="2" y="1"/>
                    </a:cubicBezTo>
                    <a:cubicBezTo>
                      <a:pt x="2" y="1"/>
                      <a:pt x="3" y="1"/>
                      <a:pt x="3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5" y="1"/>
                      <a:pt x="2" y="1"/>
                      <a:pt x="4" y="1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5" name="Freeform 2119"/>
              <p:cNvSpPr>
                <a:spLocks/>
              </p:cNvSpPr>
              <p:nvPr/>
            </p:nvSpPr>
            <p:spPr bwMode="auto">
              <a:xfrm>
                <a:off x="1254" y="2745"/>
                <a:ext cx="2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  <a:gd name="T3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6" name="Rectangle 2120"/>
              <p:cNvSpPr>
                <a:spLocks noChangeArrowheads="1"/>
              </p:cNvSpPr>
              <p:nvPr/>
            </p:nvSpPr>
            <p:spPr bwMode="auto">
              <a:xfrm>
                <a:off x="1254" y="2745"/>
                <a:ext cx="1" cy="1"/>
              </a:xfrm>
              <a:prstGeom prst="rect">
                <a:avLst/>
              </a:pr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7" name="Freeform 2121"/>
              <p:cNvSpPr>
                <a:spLocks/>
              </p:cNvSpPr>
              <p:nvPr/>
            </p:nvSpPr>
            <p:spPr bwMode="auto">
              <a:xfrm>
                <a:off x="1254" y="274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8" name="Rectangle 2122"/>
              <p:cNvSpPr>
                <a:spLocks noChangeArrowheads="1"/>
              </p:cNvSpPr>
              <p:nvPr/>
            </p:nvSpPr>
            <p:spPr bwMode="auto">
              <a:xfrm>
                <a:off x="1254" y="2740"/>
                <a:ext cx="1" cy="1"/>
              </a:xfrm>
              <a:prstGeom prst="rect">
                <a:avLst/>
              </a:pr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9" name="Freeform 2123"/>
              <p:cNvSpPr>
                <a:spLocks/>
              </p:cNvSpPr>
              <p:nvPr/>
            </p:nvSpPr>
            <p:spPr bwMode="auto">
              <a:xfrm>
                <a:off x="1247" y="2731"/>
                <a:ext cx="9" cy="9"/>
              </a:xfrm>
              <a:custGeom>
                <a:avLst/>
                <a:gdLst>
                  <a:gd name="T0" fmla="*/ 2 w 4"/>
                  <a:gd name="T1" fmla="*/ 1 h 4"/>
                  <a:gd name="T2" fmla="*/ 2 w 4"/>
                  <a:gd name="T3" fmla="*/ 1 h 4"/>
                  <a:gd name="T4" fmla="*/ 2 w 4"/>
                  <a:gd name="T5" fmla="*/ 1 h 4"/>
                  <a:gd name="T6" fmla="*/ 1 w 4"/>
                  <a:gd name="T7" fmla="*/ 0 h 4"/>
                  <a:gd name="T8" fmla="*/ 2 w 4"/>
                  <a:gd name="T9" fmla="*/ 2 h 4"/>
                  <a:gd name="T10" fmla="*/ 1 w 4"/>
                  <a:gd name="T11" fmla="*/ 2 h 4"/>
                  <a:gd name="T12" fmla="*/ 2 w 4"/>
                  <a:gd name="T13" fmla="*/ 3 h 4"/>
                  <a:gd name="T14" fmla="*/ 1 w 4"/>
                  <a:gd name="T15" fmla="*/ 2 h 4"/>
                  <a:gd name="T16" fmla="*/ 1 w 4"/>
                  <a:gd name="T17" fmla="*/ 3 h 4"/>
                  <a:gd name="T18" fmla="*/ 1 w 4"/>
                  <a:gd name="T19" fmla="*/ 3 h 4"/>
                  <a:gd name="T20" fmla="*/ 1 w 4"/>
                  <a:gd name="T21" fmla="*/ 3 h 4"/>
                  <a:gd name="T22" fmla="*/ 1 w 4"/>
                  <a:gd name="T23" fmla="*/ 3 h 4"/>
                  <a:gd name="T24" fmla="*/ 1 w 4"/>
                  <a:gd name="T25" fmla="*/ 3 h 4"/>
                  <a:gd name="T26" fmla="*/ 1 w 4"/>
                  <a:gd name="T27" fmla="*/ 3 h 4"/>
                  <a:gd name="T28" fmla="*/ 2 w 4"/>
                  <a:gd name="T29" fmla="*/ 3 h 4"/>
                  <a:gd name="T30" fmla="*/ 1 w 4"/>
                  <a:gd name="T31" fmla="*/ 3 h 4"/>
                  <a:gd name="T32" fmla="*/ 2 w 4"/>
                  <a:gd name="T33" fmla="*/ 4 h 4"/>
                  <a:gd name="T34" fmla="*/ 2 w 4"/>
                  <a:gd name="T35" fmla="*/ 4 h 4"/>
                  <a:gd name="T36" fmla="*/ 2 w 4"/>
                  <a:gd name="T37" fmla="*/ 4 h 4"/>
                  <a:gd name="T38" fmla="*/ 2 w 4"/>
                  <a:gd name="T39" fmla="*/ 4 h 4"/>
                  <a:gd name="T40" fmla="*/ 2 w 4"/>
                  <a:gd name="T41" fmla="*/ 3 h 4"/>
                  <a:gd name="T42" fmla="*/ 3 w 4"/>
                  <a:gd name="T43" fmla="*/ 4 h 4"/>
                  <a:gd name="T44" fmla="*/ 3 w 4"/>
                  <a:gd name="T45" fmla="*/ 4 h 4"/>
                  <a:gd name="T46" fmla="*/ 3 w 4"/>
                  <a:gd name="T47" fmla="*/ 4 h 4"/>
                  <a:gd name="T48" fmla="*/ 3 w 4"/>
                  <a:gd name="T49" fmla="*/ 3 h 4"/>
                  <a:gd name="T50" fmla="*/ 3 w 4"/>
                  <a:gd name="T51" fmla="*/ 3 h 4"/>
                  <a:gd name="T52" fmla="*/ 2 w 4"/>
                  <a:gd name="T53" fmla="*/ 3 h 4"/>
                  <a:gd name="T54" fmla="*/ 2 w 4"/>
                  <a:gd name="T55" fmla="*/ 3 h 4"/>
                  <a:gd name="T56" fmla="*/ 2 w 4"/>
                  <a:gd name="T57" fmla="*/ 3 h 4"/>
                  <a:gd name="T58" fmla="*/ 2 w 4"/>
                  <a:gd name="T59" fmla="*/ 3 h 4"/>
                  <a:gd name="T60" fmla="*/ 3 w 4"/>
                  <a:gd name="T61" fmla="*/ 3 h 4"/>
                  <a:gd name="T62" fmla="*/ 2 w 4"/>
                  <a:gd name="T63" fmla="*/ 3 h 4"/>
                  <a:gd name="T64" fmla="*/ 2 w 4"/>
                  <a:gd name="T65" fmla="*/ 2 h 4"/>
                  <a:gd name="T66" fmla="*/ 3 w 4"/>
                  <a:gd name="T67" fmla="*/ 2 h 4"/>
                  <a:gd name="T68" fmla="*/ 2 w 4"/>
                  <a:gd name="T69" fmla="*/ 2 h 4"/>
                  <a:gd name="T70" fmla="*/ 3 w 4"/>
                  <a:gd name="T71" fmla="*/ 2 h 4"/>
                  <a:gd name="T72" fmla="*/ 2 w 4"/>
                  <a:gd name="T73" fmla="*/ 2 h 4"/>
                  <a:gd name="T74" fmla="*/ 2 w 4"/>
                  <a:gd name="T75" fmla="*/ 1 h 4"/>
                  <a:gd name="T76" fmla="*/ 2 w 4"/>
                  <a:gd name="T77" fmla="*/ 1 h 4"/>
                  <a:gd name="T78" fmla="*/ 1 w 4"/>
                  <a:gd name="T79" fmla="*/ 1 h 4"/>
                  <a:gd name="T80" fmla="*/ 2 w 4"/>
                  <a:gd name="T81" fmla="*/ 1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4" h="4">
                    <a:moveTo>
                      <a:pt x="2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3" y="1"/>
                      <a:pt x="1" y="0"/>
                    </a:cubicBezTo>
                    <a:cubicBezTo>
                      <a:pt x="1" y="1"/>
                      <a:pt x="1" y="1"/>
                      <a:pt x="2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2" y="2"/>
                      <a:pt x="0" y="2"/>
                      <a:pt x="2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2"/>
                      <a:pt x="2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3"/>
                      <a:pt x="2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2" y="3"/>
                      <a:pt x="2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4"/>
                      <a:pt x="0" y="3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4"/>
                      <a:pt x="2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0" y="3"/>
                      <a:pt x="2" y="4"/>
                      <a:pt x="2" y="3"/>
                    </a:cubicBezTo>
                    <a:cubicBezTo>
                      <a:pt x="2" y="4"/>
                      <a:pt x="2" y="4"/>
                      <a:pt x="3" y="4"/>
                    </a:cubicBezTo>
                    <a:cubicBezTo>
                      <a:pt x="4" y="4"/>
                      <a:pt x="2" y="3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3" y="3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2" y="3"/>
                      <a:pt x="2" y="3"/>
                    </a:cubicBezTo>
                    <a:cubicBezTo>
                      <a:pt x="2" y="3"/>
                      <a:pt x="1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3" y="3"/>
                      <a:pt x="3" y="3"/>
                    </a:cubicBezTo>
                    <a:cubicBezTo>
                      <a:pt x="3" y="3"/>
                      <a:pt x="3" y="3"/>
                      <a:pt x="2" y="3"/>
                    </a:cubicBezTo>
                    <a:cubicBezTo>
                      <a:pt x="3" y="3"/>
                      <a:pt x="3" y="3"/>
                      <a:pt x="2" y="2"/>
                    </a:cubicBezTo>
                    <a:cubicBezTo>
                      <a:pt x="2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2" y="2"/>
                    </a:cubicBezTo>
                    <a:cubicBezTo>
                      <a:pt x="2" y="2"/>
                      <a:pt x="2" y="2"/>
                      <a:pt x="3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1" y="1"/>
                      <a:pt x="3" y="2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1" y="1"/>
                      <a:pt x="1" y="1"/>
                    </a:cubicBezTo>
                    <a:cubicBezTo>
                      <a:pt x="2" y="1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0" name="Freeform 2124"/>
              <p:cNvSpPr>
                <a:spLocks/>
              </p:cNvSpPr>
              <p:nvPr/>
            </p:nvSpPr>
            <p:spPr bwMode="auto">
              <a:xfrm>
                <a:off x="1249" y="2731"/>
                <a:ext cx="2" cy="2"/>
              </a:xfrm>
              <a:custGeom>
                <a:avLst/>
                <a:gdLst>
                  <a:gd name="T0" fmla="*/ 1 w 1"/>
                  <a:gd name="T1" fmla="*/ 0 h 1"/>
                  <a:gd name="T2" fmla="*/ 1 w 1"/>
                  <a:gd name="T3" fmla="*/ 1 h 1"/>
                  <a:gd name="T4" fmla="*/ 0 w 1"/>
                  <a:gd name="T5" fmla="*/ 0 h 1"/>
                  <a:gd name="T6" fmla="*/ 1 w 1"/>
                  <a:gd name="T7" fmla="*/ 0 h 1"/>
                  <a:gd name="T8" fmla="*/ 1 w 1"/>
                  <a:gd name="T9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1" name="Freeform 2125"/>
              <p:cNvSpPr>
                <a:spLocks/>
              </p:cNvSpPr>
              <p:nvPr/>
            </p:nvSpPr>
            <p:spPr bwMode="auto">
              <a:xfrm>
                <a:off x="1249" y="2726"/>
                <a:ext cx="5" cy="5"/>
              </a:xfrm>
              <a:custGeom>
                <a:avLst/>
                <a:gdLst>
                  <a:gd name="T0" fmla="*/ 1 w 2"/>
                  <a:gd name="T1" fmla="*/ 1 h 2"/>
                  <a:gd name="T2" fmla="*/ 1 w 2"/>
                  <a:gd name="T3" fmla="*/ 1 h 2"/>
                  <a:gd name="T4" fmla="*/ 0 w 2"/>
                  <a:gd name="T5" fmla="*/ 1 h 2"/>
                  <a:gd name="T6" fmla="*/ 1 w 2"/>
                  <a:gd name="T7" fmla="*/ 2 h 2"/>
                  <a:gd name="T8" fmla="*/ 0 w 2"/>
                  <a:gd name="T9" fmla="*/ 2 h 2"/>
                  <a:gd name="T10" fmla="*/ 1 w 2"/>
                  <a:gd name="T11" fmla="*/ 2 h 2"/>
                  <a:gd name="T12" fmla="*/ 1 w 2"/>
                  <a:gd name="T13" fmla="*/ 2 h 2"/>
                  <a:gd name="T14" fmla="*/ 1 w 2"/>
                  <a:gd name="T15" fmla="*/ 2 h 2"/>
                  <a:gd name="T16" fmla="*/ 1 w 2"/>
                  <a:gd name="T17" fmla="*/ 2 h 2"/>
                  <a:gd name="T18" fmla="*/ 2 w 2"/>
                  <a:gd name="T19" fmla="*/ 2 h 2"/>
                  <a:gd name="T20" fmla="*/ 1 w 2"/>
                  <a:gd name="T21" fmla="*/ 1 h 2"/>
                  <a:gd name="T22" fmla="*/ 2 w 2"/>
                  <a:gd name="T23" fmla="*/ 2 h 2"/>
                  <a:gd name="T24" fmla="*/ 2 w 2"/>
                  <a:gd name="T25" fmla="*/ 2 h 2"/>
                  <a:gd name="T26" fmla="*/ 2 w 2"/>
                  <a:gd name="T27" fmla="*/ 2 h 2"/>
                  <a:gd name="T28" fmla="*/ 1 w 2"/>
                  <a:gd name="T29" fmla="*/ 1 h 2"/>
                  <a:gd name="T30" fmla="*/ 2 w 2"/>
                  <a:gd name="T31" fmla="*/ 2 h 2"/>
                  <a:gd name="T32" fmla="*/ 2 w 2"/>
                  <a:gd name="T33" fmla="*/ 1 h 2"/>
                  <a:gd name="T34" fmla="*/ 1 w 2"/>
                  <a:gd name="T35" fmla="*/ 0 h 2"/>
                  <a:gd name="T36" fmla="*/ 2 w 2"/>
                  <a:gd name="T37" fmla="*/ 1 h 2"/>
                  <a:gd name="T38" fmla="*/ 2 w 2"/>
                  <a:gd name="T39" fmla="*/ 1 h 2"/>
                  <a:gd name="T40" fmla="*/ 1 w 2"/>
                  <a:gd name="T41" fmla="*/ 0 h 2"/>
                  <a:gd name="T42" fmla="*/ 1 w 2"/>
                  <a:gd name="T43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" h="2"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0" y="1"/>
                    </a:cubicBezTo>
                    <a:cubicBezTo>
                      <a:pt x="0" y="1"/>
                      <a:pt x="1" y="2"/>
                      <a:pt x="1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0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0" y="1"/>
                      <a:pt x="1" y="1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1" y="2"/>
                      <a:pt x="2" y="2"/>
                    </a:cubicBezTo>
                    <a:cubicBezTo>
                      <a:pt x="2" y="2"/>
                      <a:pt x="2" y="1"/>
                      <a:pt x="2" y="2"/>
                    </a:cubicBezTo>
                    <a:cubicBezTo>
                      <a:pt x="2" y="2"/>
                      <a:pt x="1" y="1"/>
                      <a:pt x="1" y="1"/>
                    </a:cubicBezTo>
                    <a:cubicBezTo>
                      <a:pt x="1" y="1"/>
                      <a:pt x="2" y="2"/>
                      <a:pt x="2" y="2"/>
                    </a:cubicBezTo>
                    <a:cubicBezTo>
                      <a:pt x="2" y="1"/>
                      <a:pt x="1" y="1"/>
                      <a:pt x="2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1" y="0"/>
                      <a:pt x="1" y="0"/>
                    </a:cubicBezTo>
                    <a:cubicBezTo>
                      <a:pt x="0" y="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2" name="Freeform 2126"/>
              <p:cNvSpPr>
                <a:spLocks/>
              </p:cNvSpPr>
              <p:nvPr/>
            </p:nvSpPr>
            <p:spPr bwMode="auto">
              <a:xfrm>
                <a:off x="1251" y="2726"/>
                <a:ext cx="0" cy="2"/>
              </a:xfrm>
              <a:custGeom>
                <a:avLst/>
                <a:gdLst>
                  <a:gd name="T0" fmla="*/ 0 h 2"/>
                  <a:gd name="T1" fmla="*/ 2 h 2"/>
                  <a:gd name="T2" fmla="*/ 0 h 2"/>
                  <a:gd name="T3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3" name="Freeform 2127"/>
              <p:cNvSpPr>
                <a:spLocks/>
              </p:cNvSpPr>
              <p:nvPr/>
            </p:nvSpPr>
            <p:spPr bwMode="auto">
              <a:xfrm>
                <a:off x="132" y="2466"/>
                <a:ext cx="939" cy="824"/>
              </a:xfrm>
              <a:custGeom>
                <a:avLst/>
                <a:gdLst>
                  <a:gd name="T0" fmla="*/ 298 w 395"/>
                  <a:gd name="T1" fmla="*/ 200 h 346"/>
                  <a:gd name="T2" fmla="*/ 283 w 395"/>
                  <a:gd name="T3" fmla="*/ 212 h 346"/>
                  <a:gd name="T4" fmla="*/ 264 w 395"/>
                  <a:gd name="T5" fmla="*/ 221 h 346"/>
                  <a:gd name="T6" fmla="*/ 261 w 395"/>
                  <a:gd name="T7" fmla="*/ 241 h 346"/>
                  <a:gd name="T8" fmla="*/ 257 w 395"/>
                  <a:gd name="T9" fmla="*/ 263 h 346"/>
                  <a:gd name="T10" fmla="*/ 226 w 395"/>
                  <a:gd name="T11" fmla="*/ 263 h 346"/>
                  <a:gd name="T12" fmla="*/ 197 w 395"/>
                  <a:gd name="T13" fmla="*/ 268 h 346"/>
                  <a:gd name="T14" fmla="*/ 190 w 395"/>
                  <a:gd name="T15" fmla="*/ 243 h 346"/>
                  <a:gd name="T16" fmla="*/ 191 w 395"/>
                  <a:gd name="T17" fmla="*/ 232 h 346"/>
                  <a:gd name="T18" fmla="*/ 191 w 395"/>
                  <a:gd name="T19" fmla="*/ 232 h 346"/>
                  <a:gd name="T20" fmla="*/ 208 w 395"/>
                  <a:gd name="T21" fmla="*/ 195 h 346"/>
                  <a:gd name="T22" fmla="*/ 183 w 395"/>
                  <a:gd name="T23" fmla="*/ 177 h 346"/>
                  <a:gd name="T24" fmla="*/ 182 w 395"/>
                  <a:gd name="T25" fmla="*/ 155 h 346"/>
                  <a:gd name="T26" fmla="*/ 219 w 395"/>
                  <a:gd name="T27" fmla="*/ 150 h 346"/>
                  <a:gd name="T28" fmla="*/ 221 w 395"/>
                  <a:gd name="T29" fmla="*/ 126 h 346"/>
                  <a:gd name="T30" fmla="*/ 215 w 395"/>
                  <a:gd name="T31" fmla="*/ 95 h 346"/>
                  <a:gd name="T32" fmla="*/ 210 w 395"/>
                  <a:gd name="T33" fmla="*/ 62 h 346"/>
                  <a:gd name="T34" fmla="*/ 190 w 395"/>
                  <a:gd name="T35" fmla="*/ 17 h 346"/>
                  <a:gd name="T36" fmla="*/ 180 w 395"/>
                  <a:gd name="T37" fmla="*/ 8 h 346"/>
                  <a:gd name="T38" fmla="*/ 130 w 395"/>
                  <a:gd name="T39" fmla="*/ 13 h 346"/>
                  <a:gd name="T40" fmla="*/ 107 w 395"/>
                  <a:gd name="T41" fmla="*/ 69 h 346"/>
                  <a:gd name="T42" fmla="*/ 98 w 395"/>
                  <a:gd name="T43" fmla="*/ 137 h 346"/>
                  <a:gd name="T44" fmla="*/ 82 w 395"/>
                  <a:gd name="T45" fmla="*/ 221 h 346"/>
                  <a:gd name="T46" fmla="*/ 74 w 395"/>
                  <a:gd name="T47" fmla="*/ 251 h 346"/>
                  <a:gd name="T48" fmla="*/ 63 w 395"/>
                  <a:gd name="T49" fmla="*/ 261 h 346"/>
                  <a:gd name="T50" fmla="*/ 35 w 395"/>
                  <a:gd name="T51" fmla="*/ 279 h 346"/>
                  <a:gd name="T52" fmla="*/ 15 w 395"/>
                  <a:gd name="T53" fmla="*/ 305 h 346"/>
                  <a:gd name="T54" fmla="*/ 1 w 395"/>
                  <a:gd name="T55" fmla="*/ 332 h 346"/>
                  <a:gd name="T56" fmla="*/ 4 w 395"/>
                  <a:gd name="T57" fmla="*/ 344 h 346"/>
                  <a:gd name="T58" fmla="*/ 17 w 395"/>
                  <a:gd name="T59" fmla="*/ 343 h 346"/>
                  <a:gd name="T60" fmla="*/ 47 w 395"/>
                  <a:gd name="T61" fmla="*/ 343 h 346"/>
                  <a:gd name="T62" fmla="*/ 107 w 395"/>
                  <a:gd name="T63" fmla="*/ 342 h 346"/>
                  <a:gd name="T64" fmla="*/ 149 w 395"/>
                  <a:gd name="T65" fmla="*/ 341 h 346"/>
                  <a:gd name="T66" fmla="*/ 197 w 395"/>
                  <a:gd name="T67" fmla="*/ 342 h 346"/>
                  <a:gd name="T68" fmla="*/ 239 w 395"/>
                  <a:gd name="T69" fmla="*/ 341 h 346"/>
                  <a:gd name="T70" fmla="*/ 289 w 395"/>
                  <a:gd name="T71" fmla="*/ 342 h 346"/>
                  <a:gd name="T72" fmla="*/ 311 w 395"/>
                  <a:gd name="T73" fmla="*/ 344 h 346"/>
                  <a:gd name="T74" fmla="*/ 331 w 395"/>
                  <a:gd name="T75" fmla="*/ 335 h 346"/>
                  <a:gd name="T76" fmla="*/ 358 w 395"/>
                  <a:gd name="T77" fmla="*/ 321 h 346"/>
                  <a:gd name="T78" fmla="*/ 379 w 395"/>
                  <a:gd name="T79" fmla="*/ 302 h 346"/>
                  <a:gd name="T80" fmla="*/ 389 w 395"/>
                  <a:gd name="T81" fmla="*/ 278 h 346"/>
                  <a:gd name="T82" fmla="*/ 364 w 395"/>
                  <a:gd name="T83" fmla="*/ 283 h 346"/>
                  <a:gd name="T84" fmla="*/ 394 w 395"/>
                  <a:gd name="T85" fmla="*/ 243 h 346"/>
                  <a:gd name="T86" fmla="*/ 386 w 395"/>
                  <a:gd name="T87" fmla="*/ 225 h 346"/>
                  <a:gd name="T88" fmla="*/ 360 w 395"/>
                  <a:gd name="T89" fmla="*/ 239 h 346"/>
                  <a:gd name="T90" fmla="*/ 371 w 395"/>
                  <a:gd name="T91" fmla="*/ 224 h 346"/>
                  <a:gd name="T92" fmla="*/ 379 w 395"/>
                  <a:gd name="T93" fmla="*/ 210 h 346"/>
                  <a:gd name="T94" fmla="*/ 385 w 395"/>
                  <a:gd name="T95" fmla="*/ 186 h 346"/>
                  <a:gd name="T96" fmla="*/ 367 w 395"/>
                  <a:gd name="T97" fmla="*/ 177 h 346"/>
                  <a:gd name="T98" fmla="*/ 350 w 395"/>
                  <a:gd name="T99" fmla="*/ 194 h 346"/>
                  <a:gd name="T100" fmla="*/ 353 w 395"/>
                  <a:gd name="T101" fmla="*/ 114 h 346"/>
                  <a:gd name="T102" fmla="*/ 357 w 395"/>
                  <a:gd name="T103" fmla="*/ 122 h 346"/>
                  <a:gd name="T104" fmla="*/ 361 w 395"/>
                  <a:gd name="T105" fmla="*/ 135 h 346"/>
                  <a:gd name="T106" fmla="*/ 363 w 395"/>
                  <a:gd name="T107" fmla="*/ 124 h 346"/>
                  <a:gd name="T108" fmla="*/ 345 w 395"/>
                  <a:gd name="T109" fmla="*/ 107 h 346"/>
                  <a:gd name="T110" fmla="*/ 331 w 395"/>
                  <a:gd name="T111" fmla="*/ 129 h 346"/>
                  <a:gd name="T112" fmla="*/ 329 w 395"/>
                  <a:gd name="T113" fmla="*/ 147 h 346"/>
                  <a:gd name="T114" fmla="*/ 324 w 395"/>
                  <a:gd name="T115" fmla="*/ 162 h 346"/>
                  <a:gd name="T116" fmla="*/ 298 w 395"/>
                  <a:gd name="T117" fmla="*/ 200 h 3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395" h="346">
                    <a:moveTo>
                      <a:pt x="298" y="200"/>
                    </a:moveTo>
                    <a:cubicBezTo>
                      <a:pt x="294" y="205"/>
                      <a:pt x="289" y="209"/>
                      <a:pt x="283" y="212"/>
                    </a:cubicBezTo>
                    <a:cubicBezTo>
                      <a:pt x="278" y="215"/>
                      <a:pt x="267" y="217"/>
                      <a:pt x="264" y="221"/>
                    </a:cubicBezTo>
                    <a:cubicBezTo>
                      <a:pt x="261" y="224"/>
                      <a:pt x="261" y="236"/>
                      <a:pt x="261" y="241"/>
                    </a:cubicBezTo>
                    <a:cubicBezTo>
                      <a:pt x="259" y="248"/>
                      <a:pt x="257" y="255"/>
                      <a:pt x="257" y="263"/>
                    </a:cubicBezTo>
                    <a:cubicBezTo>
                      <a:pt x="246" y="263"/>
                      <a:pt x="237" y="262"/>
                      <a:pt x="226" y="263"/>
                    </a:cubicBezTo>
                    <a:cubicBezTo>
                      <a:pt x="216" y="265"/>
                      <a:pt x="208" y="269"/>
                      <a:pt x="197" y="268"/>
                    </a:cubicBezTo>
                    <a:cubicBezTo>
                      <a:pt x="201" y="261"/>
                      <a:pt x="206" y="241"/>
                      <a:pt x="190" y="243"/>
                    </a:cubicBezTo>
                    <a:cubicBezTo>
                      <a:pt x="190" y="240"/>
                      <a:pt x="190" y="235"/>
                      <a:pt x="191" y="232"/>
                    </a:cubicBezTo>
                    <a:cubicBezTo>
                      <a:pt x="190" y="233"/>
                      <a:pt x="191" y="231"/>
                      <a:pt x="191" y="232"/>
                    </a:cubicBezTo>
                    <a:cubicBezTo>
                      <a:pt x="200" y="223"/>
                      <a:pt x="206" y="207"/>
                      <a:pt x="208" y="195"/>
                    </a:cubicBezTo>
                    <a:cubicBezTo>
                      <a:pt x="210" y="180"/>
                      <a:pt x="199" y="164"/>
                      <a:pt x="183" y="177"/>
                    </a:cubicBezTo>
                    <a:cubicBezTo>
                      <a:pt x="183" y="169"/>
                      <a:pt x="181" y="162"/>
                      <a:pt x="182" y="155"/>
                    </a:cubicBezTo>
                    <a:cubicBezTo>
                      <a:pt x="192" y="151"/>
                      <a:pt x="208" y="149"/>
                      <a:pt x="219" y="150"/>
                    </a:cubicBezTo>
                    <a:cubicBezTo>
                      <a:pt x="219" y="142"/>
                      <a:pt x="220" y="134"/>
                      <a:pt x="221" y="126"/>
                    </a:cubicBezTo>
                    <a:cubicBezTo>
                      <a:pt x="221" y="116"/>
                      <a:pt x="217" y="105"/>
                      <a:pt x="215" y="95"/>
                    </a:cubicBezTo>
                    <a:cubicBezTo>
                      <a:pt x="213" y="84"/>
                      <a:pt x="213" y="73"/>
                      <a:pt x="210" y="62"/>
                    </a:cubicBezTo>
                    <a:cubicBezTo>
                      <a:pt x="206" y="46"/>
                      <a:pt x="205" y="28"/>
                      <a:pt x="190" y="17"/>
                    </a:cubicBezTo>
                    <a:cubicBezTo>
                      <a:pt x="187" y="14"/>
                      <a:pt x="184" y="10"/>
                      <a:pt x="180" y="8"/>
                    </a:cubicBezTo>
                    <a:cubicBezTo>
                      <a:pt x="169" y="0"/>
                      <a:pt x="139" y="2"/>
                      <a:pt x="130" y="13"/>
                    </a:cubicBezTo>
                    <a:cubicBezTo>
                      <a:pt x="118" y="27"/>
                      <a:pt x="112" y="51"/>
                      <a:pt x="107" y="69"/>
                    </a:cubicBezTo>
                    <a:cubicBezTo>
                      <a:pt x="101" y="91"/>
                      <a:pt x="99" y="115"/>
                      <a:pt x="98" y="137"/>
                    </a:cubicBezTo>
                    <a:cubicBezTo>
                      <a:pt x="96" y="166"/>
                      <a:pt x="89" y="194"/>
                      <a:pt x="82" y="221"/>
                    </a:cubicBezTo>
                    <a:cubicBezTo>
                      <a:pt x="79" y="231"/>
                      <a:pt x="77" y="242"/>
                      <a:pt x="74" y="251"/>
                    </a:cubicBezTo>
                    <a:cubicBezTo>
                      <a:pt x="71" y="256"/>
                      <a:pt x="68" y="258"/>
                      <a:pt x="63" y="261"/>
                    </a:cubicBezTo>
                    <a:cubicBezTo>
                      <a:pt x="53" y="267"/>
                      <a:pt x="43" y="271"/>
                      <a:pt x="35" y="279"/>
                    </a:cubicBezTo>
                    <a:cubicBezTo>
                      <a:pt x="27" y="287"/>
                      <a:pt x="21" y="296"/>
                      <a:pt x="15" y="305"/>
                    </a:cubicBezTo>
                    <a:cubicBezTo>
                      <a:pt x="10" y="313"/>
                      <a:pt x="3" y="322"/>
                      <a:pt x="1" y="332"/>
                    </a:cubicBezTo>
                    <a:cubicBezTo>
                      <a:pt x="0" y="335"/>
                      <a:pt x="0" y="342"/>
                      <a:pt x="4" y="344"/>
                    </a:cubicBezTo>
                    <a:cubicBezTo>
                      <a:pt x="7" y="346"/>
                      <a:pt x="14" y="343"/>
                      <a:pt x="17" y="343"/>
                    </a:cubicBezTo>
                    <a:cubicBezTo>
                      <a:pt x="27" y="342"/>
                      <a:pt x="37" y="342"/>
                      <a:pt x="47" y="343"/>
                    </a:cubicBezTo>
                    <a:cubicBezTo>
                      <a:pt x="67" y="345"/>
                      <a:pt x="87" y="341"/>
                      <a:pt x="107" y="342"/>
                    </a:cubicBezTo>
                    <a:cubicBezTo>
                      <a:pt x="121" y="343"/>
                      <a:pt x="135" y="341"/>
                      <a:pt x="149" y="341"/>
                    </a:cubicBezTo>
                    <a:cubicBezTo>
                      <a:pt x="165" y="340"/>
                      <a:pt x="181" y="343"/>
                      <a:pt x="197" y="342"/>
                    </a:cubicBezTo>
                    <a:cubicBezTo>
                      <a:pt x="211" y="341"/>
                      <a:pt x="225" y="341"/>
                      <a:pt x="239" y="341"/>
                    </a:cubicBezTo>
                    <a:cubicBezTo>
                      <a:pt x="256" y="341"/>
                      <a:pt x="273" y="341"/>
                      <a:pt x="289" y="342"/>
                    </a:cubicBezTo>
                    <a:cubicBezTo>
                      <a:pt x="297" y="342"/>
                      <a:pt x="304" y="344"/>
                      <a:pt x="311" y="344"/>
                    </a:cubicBezTo>
                    <a:cubicBezTo>
                      <a:pt x="318" y="344"/>
                      <a:pt x="325" y="339"/>
                      <a:pt x="331" y="335"/>
                    </a:cubicBezTo>
                    <a:cubicBezTo>
                      <a:pt x="340" y="330"/>
                      <a:pt x="350" y="327"/>
                      <a:pt x="358" y="321"/>
                    </a:cubicBezTo>
                    <a:cubicBezTo>
                      <a:pt x="366" y="316"/>
                      <a:pt x="373" y="309"/>
                      <a:pt x="379" y="302"/>
                    </a:cubicBezTo>
                    <a:cubicBezTo>
                      <a:pt x="383" y="297"/>
                      <a:pt x="394" y="285"/>
                      <a:pt x="389" y="278"/>
                    </a:cubicBezTo>
                    <a:cubicBezTo>
                      <a:pt x="380" y="274"/>
                      <a:pt x="372" y="277"/>
                      <a:pt x="364" y="283"/>
                    </a:cubicBezTo>
                    <a:cubicBezTo>
                      <a:pt x="376" y="272"/>
                      <a:pt x="391" y="259"/>
                      <a:pt x="394" y="243"/>
                    </a:cubicBezTo>
                    <a:cubicBezTo>
                      <a:pt x="395" y="236"/>
                      <a:pt x="394" y="226"/>
                      <a:pt x="386" y="225"/>
                    </a:cubicBezTo>
                    <a:cubicBezTo>
                      <a:pt x="378" y="224"/>
                      <a:pt x="363" y="231"/>
                      <a:pt x="360" y="239"/>
                    </a:cubicBezTo>
                    <a:cubicBezTo>
                      <a:pt x="362" y="233"/>
                      <a:pt x="368" y="228"/>
                      <a:pt x="371" y="224"/>
                    </a:cubicBezTo>
                    <a:cubicBezTo>
                      <a:pt x="374" y="219"/>
                      <a:pt x="376" y="214"/>
                      <a:pt x="379" y="210"/>
                    </a:cubicBezTo>
                    <a:cubicBezTo>
                      <a:pt x="383" y="203"/>
                      <a:pt x="386" y="194"/>
                      <a:pt x="385" y="186"/>
                    </a:cubicBezTo>
                    <a:cubicBezTo>
                      <a:pt x="383" y="177"/>
                      <a:pt x="374" y="175"/>
                      <a:pt x="367" y="177"/>
                    </a:cubicBezTo>
                    <a:cubicBezTo>
                      <a:pt x="358" y="179"/>
                      <a:pt x="353" y="186"/>
                      <a:pt x="350" y="194"/>
                    </a:cubicBezTo>
                    <a:cubicBezTo>
                      <a:pt x="364" y="174"/>
                      <a:pt x="376" y="132"/>
                      <a:pt x="353" y="114"/>
                    </a:cubicBezTo>
                    <a:cubicBezTo>
                      <a:pt x="354" y="116"/>
                      <a:pt x="356" y="119"/>
                      <a:pt x="357" y="122"/>
                    </a:cubicBezTo>
                    <a:cubicBezTo>
                      <a:pt x="358" y="125"/>
                      <a:pt x="359" y="133"/>
                      <a:pt x="361" y="135"/>
                    </a:cubicBezTo>
                    <a:cubicBezTo>
                      <a:pt x="367" y="140"/>
                      <a:pt x="363" y="126"/>
                      <a:pt x="363" y="124"/>
                    </a:cubicBezTo>
                    <a:cubicBezTo>
                      <a:pt x="361" y="117"/>
                      <a:pt x="354" y="106"/>
                      <a:pt x="345" y="107"/>
                    </a:cubicBezTo>
                    <a:cubicBezTo>
                      <a:pt x="336" y="108"/>
                      <a:pt x="333" y="122"/>
                      <a:pt x="331" y="129"/>
                    </a:cubicBezTo>
                    <a:cubicBezTo>
                      <a:pt x="330" y="135"/>
                      <a:pt x="331" y="141"/>
                      <a:pt x="329" y="147"/>
                    </a:cubicBezTo>
                    <a:cubicBezTo>
                      <a:pt x="328" y="152"/>
                      <a:pt x="326" y="157"/>
                      <a:pt x="324" y="162"/>
                    </a:cubicBezTo>
                    <a:cubicBezTo>
                      <a:pt x="318" y="176"/>
                      <a:pt x="309" y="189"/>
                      <a:pt x="298" y="20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4" name="Freeform 2128"/>
              <p:cNvSpPr>
                <a:spLocks/>
              </p:cNvSpPr>
              <p:nvPr/>
            </p:nvSpPr>
            <p:spPr bwMode="auto">
              <a:xfrm>
                <a:off x="624" y="2464"/>
                <a:ext cx="133" cy="152"/>
              </a:xfrm>
              <a:custGeom>
                <a:avLst/>
                <a:gdLst>
                  <a:gd name="T0" fmla="*/ 0 w 56"/>
                  <a:gd name="T1" fmla="*/ 49 h 64"/>
                  <a:gd name="T2" fmla="*/ 31 w 56"/>
                  <a:gd name="T3" fmla="*/ 28 h 64"/>
                  <a:gd name="T4" fmla="*/ 56 w 56"/>
                  <a:gd name="T5" fmla="*/ 17 h 64"/>
                  <a:gd name="T6" fmla="*/ 25 w 56"/>
                  <a:gd name="T7" fmla="*/ 48 h 64"/>
                  <a:gd name="T8" fmla="*/ 5 w 56"/>
                  <a:gd name="T9" fmla="*/ 64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64">
                    <a:moveTo>
                      <a:pt x="0" y="49"/>
                    </a:moveTo>
                    <a:cubicBezTo>
                      <a:pt x="13" y="44"/>
                      <a:pt x="21" y="37"/>
                      <a:pt x="31" y="28"/>
                    </a:cubicBezTo>
                    <a:cubicBezTo>
                      <a:pt x="35" y="24"/>
                      <a:pt x="55" y="0"/>
                      <a:pt x="56" y="17"/>
                    </a:cubicBezTo>
                    <a:cubicBezTo>
                      <a:pt x="56" y="29"/>
                      <a:pt x="33" y="42"/>
                      <a:pt x="25" y="48"/>
                    </a:cubicBezTo>
                    <a:cubicBezTo>
                      <a:pt x="18" y="53"/>
                      <a:pt x="9" y="57"/>
                      <a:pt x="5" y="64"/>
                    </a:cubicBezTo>
                  </a:path>
                </a:pathLst>
              </a:custGeom>
              <a:solidFill>
                <a:srgbClr val="E8CB3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5" name="Freeform 2129"/>
              <p:cNvSpPr>
                <a:spLocks/>
              </p:cNvSpPr>
              <p:nvPr/>
            </p:nvSpPr>
            <p:spPr bwMode="auto">
              <a:xfrm>
                <a:off x="619" y="2483"/>
                <a:ext cx="143" cy="138"/>
              </a:xfrm>
              <a:custGeom>
                <a:avLst/>
                <a:gdLst>
                  <a:gd name="T0" fmla="*/ 34 w 60"/>
                  <a:gd name="T1" fmla="*/ 16 h 58"/>
                  <a:gd name="T2" fmla="*/ 32 w 60"/>
                  <a:gd name="T3" fmla="*/ 19 h 58"/>
                  <a:gd name="T4" fmla="*/ 1 w 60"/>
                  <a:gd name="T5" fmla="*/ 39 h 58"/>
                  <a:gd name="T6" fmla="*/ 1 w 60"/>
                  <a:gd name="T7" fmla="*/ 41 h 58"/>
                  <a:gd name="T8" fmla="*/ 3 w 60"/>
                  <a:gd name="T9" fmla="*/ 42 h 58"/>
                  <a:gd name="T10" fmla="*/ 34 w 60"/>
                  <a:gd name="T11" fmla="*/ 21 h 58"/>
                  <a:gd name="T12" fmla="*/ 37 w 60"/>
                  <a:gd name="T13" fmla="*/ 19 h 58"/>
                  <a:gd name="T14" fmla="*/ 54 w 60"/>
                  <a:gd name="T15" fmla="*/ 5 h 58"/>
                  <a:gd name="T16" fmla="*/ 56 w 60"/>
                  <a:gd name="T17" fmla="*/ 9 h 58"/>
                  <a:gd name="T18" fmla="*/ 32 w 60"/>
                  <a:gd name="T19" fmla="*/ 34 h 58"/>
                  <a:gd name="T20" fmla="*/ 26 w 60"/>
                  <a:gd name="T21" fmla="*/ 39 h 58"/>
                  <a:gd name="T22" fmla="*/ 19 w 60"/>
                  <a:gd name="T23" fmla="*/ 43 h 58"/>
                  <a:gd name="T24" fmla="*/ 5 w 60"/>
                  <a:gd name="T25" fmla="*/ 55 h 58"/>
                  <a:gd name="T26" fmla="*/ 6 w 60"/>
                  <a:gd name="T27" fmla="*/ 58 h 58"/>
                  <a:gd name="T28" fmla="*/ 8 w 60"/>
                  <a:gd name="T29" fmla="*/ 57 h 58"/>
                  <a:gd name="T30" fmla="*/ 21 w 60"/>
                  <a:gd name="T31" fmla="*/ 46 h 58"/>
                  <a:gd name="T32" fmla="*/ 28 w 60"/>
                  <a:gd name="T33" fmla="*/ 41 h 58"/>
                  <a:gd name="T34" fmla="*/ 34 w 60"/>
                  <a:gd name="T35" fmla="*/ 37 h 58"/>
                  <a:gd name="T36" fmla="*/ 59 w 60"/>
                  <a:gd name="T37" fmla="*/ 9 h 58"/>
                  <a:gd name="T38" fmla="*/ 56 w 60"/>
                  <a:gd name="T39" fmla="*/ 2 h 58"/>
                  <a:gd name="T40" fmla="*/ 34 w 60"/>
                  <a:gd name="T41" fmla="*/ 16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60" h="58">
                    <a:moveTo>
                      <a:pt x="34" y="16"/>
                    </a:moveTo>
                    <a:cubicBezTo>
                      <a:pt x="32" y="19"/>
                      <a:pt x="32" y="19"/>
                      <a:pt x="32" y="19"/>
                    </a:cubicBezTo>
                    <a:cubicBezTo>
                      <a:pt x="23" y="27"/>
                      <a:pt x="14" y="34"/>
                      <a:pt x="1" y="39"/>
                    </a:cubicBezTo>
                    <a:cubicBezTo>
                      <a:pt x="1" y="39"/>
                      <a:pt x="0" y="40"/>
                      <a:pt x="1" y="41"/>
                    </a:cubicBezTo>
                    <a:cubicBezTo>
                      <a:pt x="1" y="42"/>
                      <a:pt x="2" y="43"/>
                      <a:pt x="3" y="42"/>
                    </a:cubicBezTo>
                    <a:cubicBezTo>
                      <a:pt x="16" y="37"/>
                      <a:pt x="25" y="30"/>
                      <a:pt x="34" y="21"/>
                    </a:cubicBezTo>
                    <a:cubicBezTo>
                      <a:pt x="37" y="19"/>
                      <a:pt x="37" y="19"/>
                      <a:pt x="37" y="19"/>
                    </a:cubicBezTo>
                    <a:cubicBezTo>
                      <a:pt x="40" y="15"/>
                      <a:pt x="51" y="3"/>
                      <a:pt x="54" y="5"/>
                    </a:cubicBezTo>
                    <a:cubicBezTo>
                      <a:pt x="55" y="5"/>
                      <a:pt x="56" y="7"/>
                      <a:pt x="56" y="9"/>
                    </a:cubicBezTo>
                    <a:cubicBezTo>
                      <a:pt x="56" y="18"/>
                      <a:pt x="41" y="28"/>
                      <a:pt x="32" y="34"/>
                    </a:cubicBezTo>
                    <a:cubicBezTo>
                      <a:pt x="26" y="39"/>
                      <a:pt x="26" y="39"/>
                      <a:pt x="26" y="39"/>
                    </a:cubicBezTo>
                    <a:cubicBezTo>
                      <a:pt x="19" y="43"/>
                      <a:pt x="19" y="43"/>
                      <a:pt x="19" y="43"/>
                    </a:cubicBezTo>
                    <a:cubicBezTo>
                      <a:pt x="14" y="47"/>
                      <a:pt x="9" y="50"/>
                      <a:pt x="5" y="55"/>
                    </a:cubicBezTo>
                    <a:cubicBezTo>
                      <a:pt x="5" y="56"/>
                      <a:pt x="5" y="57"/>
                      <a:pt x="6" y="58"/>
                    </a:cubicBezTo>
                    <a:cubicBezTo>
                      <a:pt x="6" y="58"/>
                      <a:pt x="7" y="58"/>
                      <a:pt x="8" y="57"/>
                    </a:cubicBezTo>
                    <a:cubicBezTo>
                      <a:pt x="11" y="53"/>
                      <a:pt x="16" y="49"/>
                      <a:pt x="21" y="46"/>
                    </a:cubicBezTo>
                    <a:cubicBezTo>
                      <a:pt x="28" y="41"/>
                      <a:pt x="28" y="41"/>
                      <a:pt x="28" y="41"/>
                    </a:cubicBezTo>
                    <a:cubicBezTo>
                      <a:pt x="34" y="37"/>
                      <a:pt x="34" y="37"/>
                      <a:pt x="34" y="37"/>
                    </a:cubicBezTo>
                    <a:cubicBezTo>
                      <a:pt x="44" y="30"/>
                      <a:pt x="60" y="19"/>
                      <a:pt x="59" y="9"/>
                    </a:cubicBezTo>
                    <a:cubicBezTo>
                      <a:pt x="59" y="5"/>
                      <a:pt x="58" y="3"/>
                      <a:pt x="56" y="2"/>
                    </a:cubicBezTo>
                    <a:cubicBezTo>
                      <a:pt x="50" y="0"/>
                      <a:pt x="42" y="8"/>
                      <a:pt x="34" y="16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6" name="Freeform 2130"/>
              <p:cNvSpPr>
                <a:spLocks/>
              </p:cNvSpPr>
              <p:nvPr/>
            </p:nvSpPr>
            <p:spPr bwMode="auto">
              <a:xfrm>
                <a:off x="633" y="2623"/>
                <a:ext cx="179" cy="53"/>
              </a:xfrm>
              <a:custGeom>
                <a:avLst/>
                <a:gdLst>
                  <a:gd name="T0" fmla="*/ 1 w 75"/>
                  <a:gd name="T1" fmla="*/ 3 h 22"/>
                  <a:gd name="T2" fmla="*/ 49 w 75"/>
                  <a:gd name="T3" fmla="*/ 3 h 22"/>
                  <a:gd name="T4" fmla="*/ 70 w 75"/>
                  <a:gd name="T5" fmla="*/ 4 h 22"/>
                  <a:gd name="T6" fmla="*/ 66 w 75"/>
                  <a:gd name="T7" fmla="*/ 14 h 22"/>
                  <a:gd name="T8" fmla="*/ 23 w 75"/>
                  <a:gd name="T9" fmla="*/ 18 h 22"/>
                  <a:gd name="T10" fmla="*/ 3 w 75"/>
                  <a:gd name="T11" fmla="*/ 22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5" h="22">
                    <a:moveTo>
                      <a:pt x="1" y="3"/>
                    </a:moveTo>
                    <a:cubicBezTo>
                      <a:pt x="16" y="13"/>
                      <a:pt x="34" y="5"/>
                      <a:pt x="49" y="3"/>
                    </a:cubicBezTo>
                    <a:cubicBezTo>
                      <a:pt x="54" y="3"/>
                      <a:pt x="66" y="0"/>
                      <a:pt x="70" y="4"/>
                    </a:cubicBezTo>
                    <a:cubicBezTo>
                      <a:pt x="75" y="9"/>
                      <a:pt x="70" y="12"/>
                      <a:pt x="66" y="14"/>
                    </a:cubicBezTo>
                    <a:cubicBezTo>
                      <a:pt x="55" y="19"/>
                      <a:pt x="35" y="18"/>
                      <a:pt x="23" y="18"/>
                    </a:cubicBezTo>
                    <a:cubicBezTo>
                      <a:pt x="19" y="19"/>
                      <a:pt x="0" y="19"/>
                      <a:pt x="3" y="22"/>
                    </a:cubicBezTo>
                  </a:path>
                </a:pathLst>
              </a:custGeom>
              <a:solidFill>
                <a:srgbClr val="E8CB3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7" name="Freeform 2131"/>
              <p:cNvSpPr>
                <a:spLocks/>
              </p:cNvSpPr>
              <p:nvPr/>
            </p:nvSpPr>
            <p:spPr bwMode="auto">
              <a:xfrm>
                <a:off x="631" y="2621"/>
                <a:ext cx="178" cy="60"/>
              </a:xfrm>
              <a:custGeom>
                <a:avLst/>
                <a:gdLst>
                  <a:gd name="T0" fmla="*/ 53 w 75"/>
                  <a:gd name="T1" fmla="*/ 2 h 25"/>
                  <a:gd name="T2" fmla="*/ 50 w 75"/>
                  <a:gd name="T3" fmla="*/ 3 h 25"/>
                  <a:gd name="T4" fmla="*/ 38 w 75"/>
                  <a:gd name="T5" fmla="*/ 5 h 25"/>
                  <a:gd name="T6" fmla="*/ 3 w 75"/>
                  <a:gd name="T7" fmla="*/ 3 h 25"/>
                  <a:gd name="T8" fmla="*/ 1 w 75"/>
                  <a:gd name="T9" fmla="*/ 3 h 25"/>
                  <a:gd name="T10" fmla="*/ 1 w 75"/>
                  <a:gd name="T11" fmla="*/ 6 h 25"/>
                  <a:gd name="T12" fmla="*/ 39 w 75"/>
                  <a:gd name="T13" fmla="*/ 8 h 25"/>
                  <a:gd name="T14" fmla="*/ 51 w 75"/>
                  <a:gd name="T15" fmla="*/ 6 h 25"/>
                  <a:gd name="T16" fmla="*/ 53 w 75"/>
                  <a:gd name="T17" fmla="*/ 6 h 25"/>
                  <a:gd name="T18" fmla="*/ 70 w 75"/>
                  <a:gd name="T19" fmla="*/ 6 h 25"/>
                  <a:gd name="T20" fmla="*/ 71 w 75"/>
                  <a:gd name="T21" fmla="*/ 9 h 25"/>
                  <a:gd name="T22" fmla="*/ 66 w 75"/>
                  <a:gd name="T23" fmla="*/ 13 h 25"/>
                  <a:gd name="T24" fmla="*/ 34 w 75"/>
                  <a:gd name="T25" fmla="*/ 17 h 25"/>
                  <a:gd name="T26" fmla="*/ 24 w 75"/>
                  <a:gd name="T27" fmla="*/ 18 h 25"/>
                  <a:gd name="T28" fmla="*/ 22 w 75"/>
                  <a:gd name="T29" fmla="*/ 18 h 25"/>
                  <a:gd name="T30" fmla="*/ 2 w 75"/>
                  <a:gd name="T31" fmla="*/ 22 h 25"/>
                  <a:gd name="T32" fmla="*/ 3 w 75"/>
                  <a:gd name="T33" fmla="*/ 24 h 25"/>
                  <a:gd name="T34" fmla="*/ 5 w 75"/>
                  <a:gd name="T35" fmla="*/ 24 h 25"/>
                  <a:gd name="T36" fmla="*/ 6 w 75"/>
                  <a:gd name="T37" fmla="*/ 23 h 25"/>
                  <a:gd name="T38" fmla="*/ 6 w 75"/>
                  <a:gd name="T39" fmla="*/ 23 h 25"/>
                  <a:gd name="T40" fmla="*/ 22 w 75"/>
                  <a:gd name="T41" fmla="*/ 21 h 25"/>
                  <a:gd name="T42" fmla="*/ 24 w 75"/>
                  <a:gd name="T43" fmla="*/ 21 h 25"/>
                  <a:gd name="T44" fmla="*/ 34 w 75"/>
                  <a:gd name="T45" fmla="*/ 21 h 25"/>
                  <a:gd name="T46" fmla="*/ 67 w 75"/>
                  <a:gd name="T47" fmla="*/ 16 h 25"/>
                  <a:gd name="T48" fmla="*/ 75 w 75"/>
                  <a:gd name="T49" fmla="*/ 10 h 25"/>
                  <a:gd name="T50" fmla="*/ 75 w 75"/>
                  <a:gd name="T51" fmla="*/ 9 h 25"/>
                  <a:gd name="T52" fmla="*/ 72 w 75"/>
                  <a:gd name="T53" fmla="*/ 4 h 25"/>
                  <a:gd name="T54" fmla="*/ 53 w 75"/>
                  <a:gd name="T55" fmla="*/ 2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75" h="25">
                    <a:moveTo>
                      <a:pt x="53" y="2"/>
                    </a:moveTo>
                    <a:cubicBezTo>
                      <a:pt x="50" y="3"/>
                      <a:pt x="50" y="3"/>
                      <a:pt x="50" y="3"/>
                    </a:cubicBezTo>
                    <a:cubicBezTo>
                      <a:pt x="38" y="5"/>
                      <a:pt x="38" y="5"/>
                      <a:pt x="38" y="5"/>
                    </a:cubicBezTo>
                    <a:cubicBezTo>
                      <a:pt x="26" y="7"/>
                      <a:pt x="13" y="10"/>
                      <a:pt x="3" y="3"/>
                    </a:cubicBezTo>
                    <a:cubicBezTo>
                      <a:pt x="2" y="2"/>
                      <a:pt x="1" y="2"/>
                      <a:pt x="1" y="3"/>
                    </a:cubicBezTo>
                    <a:cubicBezTo>
                      <a:pt x="0" y="4"/>
                      <a:pt x="1" y="5"/>
                      <a:pt x="1" y="6"/>
                    </a:cubicBezTo>
                    <a:cubicBezTo>
                      <a:pt x="13" y="13"/>
                      <a:pt x="26" y="11"/>
                      <a:pt x="39" y="8"/>
                    </a:cubicBezTo>
                    <a:cubicBezTo>
                      <a:pt x="51" y="6"/>
                      <a:pt x="51" y="6"/>
                      <a:pt x="51" y="6"/>
                    </a:cubicBezTo>
                    <a:cubicBezTo>
                      <a:pt x="53" y="6"/>
                      <a:pt x="53" y="6"/>
                      <a:pt x="53" y="6"/>
                    </a:cubicBezTo>
                    <a:cubicBezTo>
                      <a:pt x="58" y="5"/>
                      <a:pt x="67" y="3"/>
                      <a:pt x="70" y="6"/>
                    </a:cubicBezTo>
                    <a:cubicBezTo>
                      <a:pt x="71" y="7"/>
                      <a:pt x="71" y="8"/>
                      <a:pt x="71" y="9"/>
                    </a:cubicBezTo>
                    <a:cubicBezTo>
                      <a:pt x="71" y="11"/>
                      <a:pt x="68" y="12"/>
                      <a:pt x="66" y="13"/>
                    </a:cubicBezTo>
                    <a:cubicBezTo>
                      <a:pt x="58" y="17"/>
                      <a:pt x="45" y="17"/>
                      <a:pt x="34" y="17"/>
                    </a:cubicBezTo>
                    <a:cubicBezTo>
                      <a:pt x="24" y="18"/>
                      <a:pt x="24" y="18"/>
                      <a:pt x="24" y="18"/>
                    </a:cubicBezTo>
                    <a:cubicBezTo>
                      <a:pt x="22" y="18"/>
                      <a:pt x="22" y="18"/>
                      <a:pt x="22" y="18"/>
                    </a:cubicBezTo>
                    <a:cubicBezTo>
                      <a:pt x="8" y="18"/>
                      <a:pt x="3" y="19"/>
                      <a:pt x="2" y="22"/>
                    </a:cubicBezTo>
                    <a:cubicBezTo>
                      <a:pt x="2" y="22"/>
                      <a:pt x="2" y="23"/>
                      <a:pt x="3" y="24"/>
                    </a:cubicBezTo>
                    <a:cubicBezTo>
                      <a:pt x="3" y="25"/>
                      <a:pt x="4" y="25"/>
                      <a:pt x="5" y="24"/>
                    </a:cubicBezTo>
                    <a:cubicBezTo>
                      <a:pt x="5" y="24"/>
                      <a:pt x="6" y="24"/>
                      <a:pt x="6" y="23"/>
                    </a:cubicBezTo>
                    <a:cubicBezTo>
                      <a:pt x="6" y="23"/>
                      <a:pt x="6" y="23"/>
                      <a:pt x="6" y="23"/>
                    </a:cubicBezTo>
                    <a:cubicBezTo>
                      <a:pt x="7" y="22"/>
                      <a:pt x="11" y="22"/>
                      <a:pt x="22" y="21"/>
                    </a:cubicBezTo>
                    <a:cubicBezTo>
                      <a:pt x="24" y="21"/>
                      <a:pt x="24" y="21"/>
                      <a:pt x="24" y="21"/>
                    </a:cubicBezTo>
                    <a:cubicBezTo>
                      <a:pt x="34" y="21"/>
                      <a:pt x="34" y="21"/>
                      <a:pt x="34" y="21"/>
                    </a:cubicBezTo>
                    <a:cubicBezTo>
                      <a:pt x="45" y="20"/>
                      <a:pt x="59" y="20"/>
                      <a:pt x="67" y="16"/>
                    </a:cubicBezTo>
                    <a:cubicBezTo>
                      <a:pt x="71" y="15"/>
                      <a:pt x="74" y="13"/>
                      <a:pt x="75" y="10"/>
                    </a:cubicBezTo>
                    <a:cubicBezTo>
                      <a:pt x="75" y="9"/>
                      <a:pt x="75" y="9"/>
                      <a:pt x="75" y="9"/>
                    </a:cubicBezTo>
                    <a:cubicBezTo>
                      <a:pt x="75" y="7"/>
                      <a:pt x="74" y="5"/>
                      <a:pt x="72" y="4"/>
                    </a:cubicBezTo>
                    <a:cubicBezTo>
                      <a:pt x="69" y="0"/>
                      <a:pt x="61" y="1"/>
                      <a:pt x="53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8" name="Freeform 2132"/>
              <p:cNvSpPr>
                <a:spLocks/>
              </p:cNvSpPr>
              <p:nvPr/>
            </p:nvSpPr>
            <p:spPr bwMode="auto">
              <a:xfrm>
                <a:off x="222" y="2321"/>
                <a:ext cx="404" cy="352"/>
              </a:xfrm>
              <a:custGeom>
                <a:avLst/>
                <a:gdLst>
                  <a:gd name="T0" fmla="*/ 69 w 170"/>
                  <a:gd name="T1" fmla="*/ 140 h 148"/>
                  <a:gd name="T2" fmla="*/ 5 w 170"/>
                  <a:gd name="T3" fmla="*/ 113 h 148"/>
                  <a:gd name="T4" fmla="*/ 17 w 170"/>
                  <a:gd name="T5" fmla="*/ 83 h 148"/>
                  <a:gd name="T6" fmla="*/ 52 w 170"/>
                  <a:gd name="T7" fmla="*/ 78 h 148"/>
                  <a:gd name="T8" fmla="*/ 62 w 170"/>
                  <a:gd name="T9" fmla="*/ 28 h 148"/>
                  <a:gd name="T10" fmla="*/ 105 w 170"/>
                  <a:gd name="T11" fmla="*/ 41 h 148"/>
                  <a:gd name="T12" fmla="*/ 153 w 170"/>
                  <a:gd name="T13" fmla="*/ 17 h 148"/>
                  <a:gd name="T14" fmla="*/ 145 w 170"/>
                  <a:gd name="T15" fmla="*/ 75 h 148"/>
                  <a:gd name="T16" fmla="*/ 88 w 170"/>
                  <a:gd name="T17" fmla="*/ 81 h 148"/>
                  <a:gd name="T18" fmla="*/ 66 w 170"/>
                  <a:gd name="T19" fmla="*/ 142 h 1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70" h="148">
                    <a:moveTo>
                      <a:pt x="69" y="140"/>
                    </a:moveTo>
                    <a:cubicBezTo>
                      <a:pt x="42" y="148"/>
                      <a:pt x="17" y="139"/>
                      <a:pt x="5" y="113"/>
                    </a:cubicBezTo>
                    <a:cubicBezTo>
                      <a:pt x="0" y="100"/>
                      <a:pt x="5" y="88"/>
                      <a:pt x="17" y="83"/>
                    </a:cubicBezTo>
                    <a:cubicBezTo>
                      <a:pt x="25" y="80"/>
                      <a:pt x="45" y="74"/>
                      <a:pt x="52" y="78"/>
                    </a:cubicBezTo>
                    <a:cubicBezTo>
                      <a:pt x="36" y="68"/>
                      <a:pt x="50" y="38"/>
                      <a:pt x="62" y="28"/>
                    </a:cubicBezTo>
                    <a:cubicBezTo>
                      <a:pt x="72" y="18"/>
                      <a:pt x="109" y="18"/>
                      <a:pt x="105" y="41"/>
                    </a:cubicBezTo>
                    <a:cubicBezTo>
                      <a:pt x="101" y="19"/>
                      <a:pt x="138" y="0"/>
                      <a:pt x="153" y="17"/>
                    </a:cubicBezTo>
                    <a:cubicBezTo>
                      <a:pt x="168" y="33"/>
                      <a:pt x="170" y="70"/>
                      <a:pt x="145" y="75"/>
                    </a:cubicBezTo>
                    <a:cubicBezTo>
                      <a:pt x="125" y="59"/>
                      <a:pt x="105" y="63"/>
                      <a:pt x="88" y="81"/>
                    </a:cubicBezTo>
                    <a:cubicBezTo>
                      <a:pt x="72" y="100"/>
                      <a:pt x="74" y="121"/>
                      <a:pt x="66" y="142"/>
                    </a:cubicBezTo>
                  </a:path>
                </a:pathLst>
              </a:custGeom>
              <a:solidFill>
                <a:srgbClr val="ED51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9" name="Freeform 2133"/>
              <p:cNvSpPr>
                <a:spLocks/>
              </p:cNvSpPr>
              <p:nvPr/>
            </p:nvSpPr>
            <p:spPr bwMode="auto">
              <a:xfrm>
                <a:off x="562" y="2876"/>
                <a:ext cx="7" cy="12"/>
              </a:xfrm>
              <a:custGeom>
                <a:avLst/>
                <a:gdLst>
                  <a:gd name="T0" fmla="*/ 1 w 3"/>
                  <a:gd name="T1" fmla="*/ 0 h 5"/>
                  <a:gd name="T2" fmla="*/ 0 w 3"/>
                  <a:gd name="T3" fmla="*/ 2 h 5"/>
                  <a:gd name="T4" fmla="*/ 0 w 3"/>
                  <a:gd name="T5" fmla="*/ 5 h 5"/>
                  <a:gd name="T6" fmla="*/ 1 w 3"/>
                  <a:gd name="T7" fmla="*/ 4 h 5"/>
                  <a:gd name="T8" fmla="*/ 3 w 3"/>
                  <a:gd name="T9" fmla="*/ 5 h 5"/>
                  <a:gd name="T10" fmla="*/ 3 w 3"/>
                  <a:gd name="T11" fmla="*/ 2 h 5"/>
                  <a:gd name="T12" fmla="*/ 1 w 3"/>
                  <a:gd name="T13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5">
                    <a:moveTo>
                      <a:pt x="1" y="0"/>
                    </a:moveTo>
                    <a:cubicBezTo>
                      <a:pt x="0" y="0"/>
                      <a:pt x="0" y="1"/>
                      <a:pt x="0" y="2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4"/>
                      <a:pt x="0" y="4"/>
                      <a:pt x="1" y="4"/>
                    </a:cubicBezTo>
                    <a:cubicBezTo>
                      <a:pt x="2" y="4"/>
                      <a:pt x="3" y="4"/>
                      <a:pt x="3" y="5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1"/>
                      <a:pt x="2" y="0"/>
                      <a:pt x="1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70" name="Freeform 2134"/>
              <p:cNvSpPr>
                <a:spLocks/>
              </p:cNvSpPr>
              <p:nvPr/>
            </p:nvSpPr>
            <p:spPr bwMode="auto">
              <a:xfrm>
                <a:off x="576" y="3019"/>
                <a:ext cx="12" cy="31"/>
              </a:xfrm>
              <a:custGeom>
                <a:avLst/>
                <a:gdLst>
                  <a:gd name="T0" fmla="*/ 2 w 5"/>
                  <a:gd name="T1" fmla="*/ 2 h 13"/>
                  <a:gd name="T2" fmla="*/ 0 w 5"/>
                  <a:gd name="T3" fmla="*/ 0 h 13"/>
                  <a:gd name="T4" fmla="*/ 2 w 5"/>
                  <a:gd name="T5" fmla="*/ 12 h 13"/>
                  <a:gd name="T6" fmla="*/ 3 w 5"/>
                  <a:gd name="T7" fmla="*/ 13 h 13"/>
                  <a:gd name="T8" fmla="*/ 5 w 5"/>
                  <a:gd name="T9" fmla="*/ 11 h 13"/>
                  <a:gd name="T10" fmla="*/ 4 w 5"/>
                  <a:gd name="T11" fmla="*/ 0 h 13"/>
                  <a:gd name="T12" fmla="*/ 2 w 5"/>
                  <a:gd name="T13" fmla="*/ 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13">
                    <a:moveTo>
                      <a:pt x="2" y="2"/>
                    </a:moveTo>
                    <a:cubicBezTo>
                      <a:pt x="1" y="2"/>
                      <a:pt x="0" y="1"/>
                      <a:pt x="0" y="0"/>
                    </a:cubicBezTo>
                    <a:cubicBezTo>
                      <a:pt x="2" y="12"/>
                      <a:pt x="2" y="12"/>
                      <a:pt x="2" y="12"/>
                    </a:cubicBezTo>
                    <a:cubicBezTo>
                      <a:pt x="2" y="12"/>
                      <a:pt x="2" y="13"/>
                      <a:pt x="3" y="13"/>
                    </a:cubicBezTo>
                    <a:cubicBezTo>
                      <a:pt x="4" y="13"/>
                      <a:pt x="5" y="12"/>
                      <a:pt x="5" y="11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1"/>
                      <a:pt x="3" y="2"/>
                      <a:pt x="2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71" name="Freeform 2135"/>
              <p:cNvSpPr>
                <a:spLocks noEditPoints="1"/>
              </p:cNvSpPr>
              <p:nvPr/>
            </p:nvSpPr>
            <p:spPr bwMode="auto">
              <a:xfrm>
                <a:off x="557" y="2819"/>
                <a:ext cx="205" cy="295"/>
              </a:xfrm>
              <a:custGeom>
                <a:avLst/>
                <a:gdLst>
                  <a:gd name="T0" fmla="*/ 85 w 86"/>
                  <a:gd name="T1" fmla="*/ 1 h 124"/>
                  <a:gd name="T2" fmla="*/ 71 w 86"/>
                  <a:gd name="T3" fmla="*/ 1 h 124"/>
                  <a:gd name="T4" fmla="*/ 44 w 86"/>
                  <a:gd name="T5" fmla="*/ 1 h 124"/>
                  <a:gd name="T6" fmla="*/ 2 w 86"/>
                  <a:gd name="T7" fmla="*/ 3 h 124"/>
                  <a:gd name="T8" fmla="*/ 0 w 86"/>
                  <a:gd name="T9" fmla="*/ 5 h 124"/>
                  <a:gd name="T10" fmla="*/ 1 w 86"/>
                  <a:gd name="T11" fmla="*/ 13 h 124"/>
                  <a:gd name="T12" fmla="*/ 1 w 86"/>
                  <a:gd name="T13" fmla="*/ 29 h 124"/>
                  <a:gd name="T14" fmla="*/ 2 w 86"/>
                  <a:gd name="T15" fmla="*/ 28 h 124"/>
                  <a:gd name="T16" fmla="*/ 1 w 86"/>
                  <a:gd name="T17" fmla="*/ 31 h 124"/>
                  <a:gd name="T18" fmla="*/ 3 w 86"/>
                  <a:gd name="T19" fmla="*/ 31 h 124"/>
                  <a:gd name="T20" fmla="*/ 5 w 86"/>
                  <a:gd name="T21" fmla="*/ 25 h 124"/>
                  <a:gd name="T22" fmla="*/ 4 w 86"/>
                  <a:gd name="T23" fmla="*/ 12 h 124"/>
                  <a:gd name="T24" fmla="*/ 4 w 86"/>
                  <a:gd name="T25" fmla="*/ 6 h 124"/>
                  <a:gd name="T26" fmla="*/ 44 w 86"/>
                  <a:gd name="T27" fmla="*/ 5 h 124"/>
                  <a:gd name="T28" fmla="*/ 71 w 86"/>
                  <a:gd name="T29" fmla="*/ 4 h 124"/>
                  <a:gd name="T30" fmla="*/ 83 w 86"/>
                  <a:gd name="T31" fmla="*/ 4 h 124"/>
                  <a:gd name="T32" fmla="*/ 82 w 86"/>
                  <a:gd name="T33" fmla="*/ 22 h 124"/>
                  <a:gd name="T34" fmla="*/ 74 w 86"/>
                  <a:gd name="T35" fmla="*/ 113 h 124"/>
                  <a:gd name="T36" fmla="*/ 39 w 86"/>
                  <a:gd name="T37" fmla="*/ 116 h 124"/>
                  <a:gd name="T38" fmla="*/ 17 w 86"/>
                  <a:gd name="T39" fmla="*/ 120 h 124"/>
                  <a:gd name="T40" fmla="*/ 15 w 86"/>
                  <a:gd name="T41" fmla="*/ 122 h 124"/>
                  <a:gd name="T42" fmla="*/ 17 w 86"/>
                  <a:gd name="T43" fmla="*/ 124 h 124"/>
                  <a:gd name="T44" fmla="*/ 39 w 86"/>
                  <a:gd name="T45" fmla="*/ 120 h 124"/>
                  <a:gd name="T46" fmla="*/ 75 w 86"/>
                  <a:gd name="T47" fmla="*/ 116 h 124"/>
                  <a:gd name="T48" fmla="*/ 77 w 86"/>
                  <a:gd name="T49" fmla="*/ 115 h 124"/>
                  <a:gd name="T50" fmla="*/ 86 w 86"/>
                  <a:gd name="T51" fmla="*/ 22 h 124"/>
                  <a:gd name="T52" fmla="*/ 86 w 86"/>
                  <a:gd name="T53" fmla="*/ 2 h 124"/>
                  <a:gd name="T54" fmla="*/ 86 w 86"/>
                  <a:gd name="T55" fmla="*/ 1 h 124"/>
                  <a:gd name="T56" fmla="*/ 85 w 86"/>
                  <a:gd name="T57" fmla="*/ 1 h 124"/>
                  <a:gd name="T58" fmla="*/ 76 w 86"/>
                  <a:gd name="T59" fmla="*/ 113 h 124"/>
                  <a:gd name="T60" fmla="*/ 76 w 86"/>
                  <a:gd name="T61" fmla="*/ 113 h 124"/>
                  <a:gd name="T62" fmla="*/ 76 w 86"/>
                  <a:gd name="T63" fmla="*/ 113 h 1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86" h="124">
                    <a:moveTo>
                      <a:pt x="85" y="1"/>
                    </a:moveTo>
                    <a:cubicBezTo>
                      <a:pt x="71" y="1"/>
                      <a:pt x="71" y="1"/>
                      <a:pt x="71" y="1"/>
                    </a:cubicBezTo>
                    <a:cubicBezTo>
                      <a:pt x="62" y="1"/>
                      <a:pt x="53" y="2"/>
                      <a:pt x="44" y="1"/>
                    </a:cubicBezTo>
                    <a:cubicBezTo>
                      <a:pt x="30" y="1"/>
                      <a:pt x="14" y="0"/>
                      <a:pt x="2" y="3"/>
                    </a:cubicBezTo>
                    <a:cubicBezTo>
                      <a:pt x="1" y="3"/>
                      <a:pt x="0" y="4"/>
                      <a:pt x="0" y="5"/>
                    </a:cubicBezTo>
                    <a:cubicBezTo>
                      <a:pt x="1" y="13"/>
                      <a:pt x="1" y="13"/>
                      <a:pt x="1" y="13"/>
                    </a:cubicBezTo>
                    <a:cubicBezTo>
                      <a:pt x="1" y="18"/>
                      <a:pt x="2" y="27"/>
                      <a:pt x="1" y="29"/>
                    </a:cubicBezTo>
                    <a:cubicBezTo>
                      <a:pt x="2" y="28"/>
                      <a:pt x="2" y="28"/>
                      <a:pt x="2" y="28"/>
                    </a:cubicBezTo>
                    <a:cubicBezTo>
                      <a:pt x="1" y="29"/>
                      <a:pt x="1" y="30"/>
                      <a:pt x="1" y="31"/>
                    </a:cubicBezTo>
                    <a:cubicBezTo>
                      <a:pt x="2" y="31"/>
                      <a:pt x="3" y="32"/>
                      <a:pt x="3" y="31"/>
                    </a:cubicBezTo>
                    <a:cubicBezTo>
                      <a:pt x="5" y="31"/>
                      <a:pt x="5" y="29"/>
                      <a:pt x="5" y="25"/>
                    </a:cubicBezTo>
                    <a:cubicBezTo>
                      <a:pt x="5" y="22"/>
                      <a:pt x="5" y="18"/>
                      <a:pt x="4" y="12"/>
                    </a:cubicBezTo>
                    <a:cubicBezTo>
                      <a:pt x="4" y="12"/>
                      <a:pt x="4" y="8"/>
                      <a:pt x="4" y="6"/>
                    </a:cubicBezTo>
                    <a:cubicBezTo>
                      <a:pt x="16" y="4"/>
                      <a:pt x="31" y="4"/>
                      <a:pt x="44" y="5"/>
                    </a:cubicBezTo>
                    <a:cubicBezTo>
                      <a:pt x="53" y="5"/>
                      <a:pt x="62" y="5"/>
                      <a:pt x="71" y="4"/>
                    </a:cubicBezTo>
                    <a:cubicBezTo>
                      <a:pt x="71" y="4"/>
                      <a:pt x="80" y="4"/>
                      <a:pt x="83" y="4"/>
                    </a:cubicBezTo>
                    <a:cubicBezTo>
                      <a:pt x="83" y="7"/>
                      <a:pt x="82" y="22"/>
                      <a:pt x="82" y="22"/>
                    </a:cubicBezTo>
                    <a:cubicBezTo>
                      <a:pt x="82" y="52"/>
                      <a:pt x="81" y="84"/>
                      <a:pt x="74" y="113"/>
                    </a:cubicBezTo>
                    <a:cubicBezTo>
                      <a:pt x="63" y="111"/>
                      <a:pt x="51" y="114"/>
                      <a:pt x="39" y="116"/>
                    </a:cubicBezTo>
                    <a:cubicBezTo>
                      <a:pt x="31" y="118"/>
                      <a:pt x="24" y="120"/>
                      <a:pt x="17" y="120"/>
                    </a:cubicBezTo>
                    <a:cubicBezTo>
                      <a:pt x="16" y="120"/>
                      <a:pt x="15" y="121"/>
                      <a:pt x="15" y="122"/>
                    </a:cubicBezTo>
                    <a:cubicBezTo>
                      <a:pt x="15" y="123"/>
                      <a:pt x="16" y="124"/>
                      <a:pt x="17" y="124"/>
                    </a:cubicBezTo>
                    <a:cubicBezTo>
                      <a:pt x="24" y="123"/>
                      <a:pt x="32" y="121"/>
                      <a:pt x="39" y="120"/>
                    </a:cubicBezTo>
                    <a:cubicBezTo>
                      <a:pt x="52" y="117"/>
                      <a:pt x="65" y="114"/>
                      <a:pt x="75" y="116"/>
                    </a:cubicBezTo>
                    <a:cubicBezTo>
                      <a:pt x="76" y="116"/>
                      <a:pt x="77" y="116"/>
                      <a:pt x="77" y="115"/>
                    </a:cubicBezTo>
                    <a:cubicBezTo>
                      <a:pt x="84" y="85"/>
                      <a:pt x="85" y="53"/>
                      <a:pt x="86" y="22"/>
                    </a:cubicBezTo>
                    <a:cubicBezTo>
                      <a:pt x="86" y="2"/>
                      <a:pt x="86" y="2"/>
                      <a:pt x="86" y="2"/>
                    </a:cubicBezTo>
                    <a:cubicBezTo>
                      <a:pt x="86" y="2"/>
                      <a:pt x="86" y="2"/>
                      <a:pt x="86" y="1"/>
                    </a:cubicBezTo>
                    <a:cubicBezTo>
                      <a:pt x="85" y="1"/>
                      <a:pt x="85" y="1"/>
                      <a:pt x="85" y="1"/>
                    </a:cubicBezTo>
                    <a:close/>
                    <a:moveTo>
                      <a:pt x="76" y="113"/>
                    </a:moveTo>
                    <a:cubicBezTo>
                      <a:pt x="76" y="113"/>
                      <a:pt x="76" y="113"/>
                      <a:pt x="76" y="113"/>
                    </a:cubicBezTo>
                    <a:cubicBezTo>
                      <a:pt x="76" y="113"/>
                      <a:pt x="76" y="113"/>
                      <a:pt x="76" y="113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72" name="Freeform 2136"/>
              <p:cNvSpPr>
                <a:spLocks/>
              </p:cNvSpPr>
              <p:nvPr/>
            </p:nvSpPr>
            <p:spPr bwMode="auto">
              <a:xfrm>
                <a:off x="300" y="2452"/>
                <a:ext cx="362" cy="629"/>
              </a:xfrm>
              <a:custGeom>
                <a:avLst/>
                <a:gdLst>
                  <a:gd name="T0" fmla="*/ 40 w 152"/>
                  <a:gd name="T1" fmla="*/ 57 h 264"/>
                  <a:gd name="T2" fmla="*/ 27 w 152"/>
                  <a:gd name="T3" fmla="*/ 134 h 264"/>
                  <a:gd name="T4" fmla="*/ 25 w 152"/>
                  <a:gd name="T5" fmla="*/ 151 h 264"/>
                  <a:gd name="T6" fmla="*/ 0 w 152"/>
                  <a:gd name="T7" fmla="*/ 261 h 264"/>
                  <a:gd name="T8" fmla="*/ 1 w 152"/>
                  <a:gd name="T9" fmla="*/ 263 h 264"/>
                  <a:gd name="T10" fmla="*/ 3 w 152"/>
                  <a:gd name="T11" fmla="*/ 262 h 264"/>
                  <a:gd name="T12" fmla="*/ 29 w 152"/>
                  <a:gd name="T13" fmla="*/ 151 h 264"/>
                  <a:gd name="T14" fmla="*/ 31 w 152"/>
                  <a:gd name="T15" fmla="*/ 134 h 264"/>
                  <a:gd name="T16" fmla="*/ 44 w 152"/>
                  <a:gd name="T17" fmla="*/ 58 h 264"/>
                  <a:gd name="T18" fmla="*/ 94 w 152"/>
                  <a:gd name="T19" fmla="*/ 11 h 264"/>
                  <a:gd name="T20" fmla="*/ 141 w 152"/>
                  <a:gd name="T21" fmla="*/ 91 h 264"/>
                  <a:gd name="T22" fmla="*/ 143 w 152"/>
                  <a:gd name="T23" fmla="*/ 107 h 264"/>
                  <a:gd name="T24" fmla="*/ 146 w 152"/>
                  <a:gd name="T25" fmla="*/ 156 h 264"/>
                  <a:gd name="T26" fmla="*/ 147 w 152"/>
                  <a:gd name="T27" fmla="*/ 158 h 264"/>
                  <a:gd name="T28" fmla="*/ 149 w 152"/>
                  <a:gd name="T29" fmla="*/ 157 h 264"/>
                  <a:gd name="T30" fmla="*/ 147 w 152"/>
                  <a:gd name="T31" fmla="*/ 106 h 264"/>
                  <a:gd name="T32" fmla="*/ 145 w 152"/>
                  <a:gd name="T33" fmla="*/ 91 h 264"/>
                  <a:gd name="T34" fmla="*/ 95 w 152"/>
                  <a:gd name="T35" fmla="*/ 8 h 264"/>
                  <a:gd name="T36" fmla="*/ 40 w 152"/>
                  <a:gd name="T37" fmla="*/ 57 h 2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52" h="264">
                    <a:moveTo>
                      <a:pt x="40" y="57"/>
                    </a:moveTo>
                    <a:cubicBezTo>
                      <a:pt x="33" y="81"/>
                      <a:pt x="30" y="108"/>
                      <a:pt x="27" y="134"/>
                    </a:cubicBezTo>
                    <a:cubicBezTo>
                      <a:pt x="25" y="151"/>
                      <a:pt x="25" y="151"/>
                      <a:pt x="25" y="151"/>
                    </a:cubicBezTo>
                    <a:cubicBezTo>
                      <a:pt x="21" y="191"/>
                      <a:pt x="10" y="228"/>
                      <a:pt x="0" y="261"/>
                    </a:cubicBezTo>
                    <a:cubicBezTo>
                      <a:pt x="0" y="262"/>
                      <a:pt x="0" y="263"/>
                      <a:pt x="1" y="263"/>
                    </a:cubicBezTo>
                    <a:cubicBezTo>
                      <a:pt x="2" y="264"/>
                      <a:pt x="3" y="263"/>
                      <a:pt x="3" y="262"/>
                    </a:cubicBezTo>
                    <a:cubicBezTo>
                      <a:pt x="14" y="228"/>
                      <a:pt x="24" y="192"/>
                      <a:pt x="29" y="151"/>
                    </a:cubicBezTo>
                    <a:cubicBezTo>
                      <a:pt x="31" y="134"/>
                      <a:pt x="31" y="134"/>
                      <a:pt x="31" y="134"/>
                    </a:cubicBezTo>
                    <a:cubicBezTo>
                      <a:pt x="34" y="108"/>
                      <a:pt x="37" y="82"/>
                      <a:pt x="44" y="58"/>
                    </a:cubicBezTo>
                    <a:cubicBezTo>
                      <a:pt x="47" y="45"/>
                      <a:pt x="62" y="4"/>
                      <a:pt x="94" y="11"/>
                    </a:cubicBezTo>
                    <a:cubicBezTo>
                      <a:pt x="128" y="19"/>
                      <a:pt x="137" y="58"/>
                      <a:pt x="141" y="91"/>
                    </a:cubicBezTo>
                    <a:cubicBezTo>
                      <a:pt x="143" y="107"/>
                      <a:pt x="143" y="107"/>
                      <a:pt x="143" y="107"/>
                    </a:cubicBezTo>
                    <a:cubicBezTo>
                      <a:pt x="146" y="124"/>
                      <a:pt x="149" y="141"/>
                      <a:pt x="146" y="156"/>
                    </a:cubicBezTo>
                    <a:cubicBezTo>
                      <a:pt x="146" y="157"/>
                      <a:pt x="146" y="158"/>
                      <a:pt x="147" y="158"/>
                    </a:cubicBezTo>
                    <a:cubicBezTo>
                      <a:pt x="148" y="158"/>
                      <a:pt x="149" y="158"/>
                      <a:pt x="149" y="157"/>
                    </a:cubicBezTo>
                    <a:cubicBezTo>
                      <a:pt x="152" y="141"/>
                      <a:pt x="149" y="123"/>
                      <a:pt x="147" y="106"/>
                    </a:cubicBezTo>
                    <a:cubicBezTo>
                      <a:pt x="145" y="91"/>
                      <a:pt x="145" y="91"/>
                      <a:pt x="145" y="91"/>
                    </a:cubicBezTo>
                    <a:cubicBezTo>
                      <a:pt x="140" y="56"/>
                      <a:pt x="131" y="16"/>
                      <a:pt x="95" y="8"/>
                    </a:cubicBezTo>
                    <a:cubicBezTo>
                      <a:pt x="60" y="0"/>
                      <a:pt x="44" y="44"/>
                      <a:pt x="40" y="57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73" name="Freeform 2137"/>
              <p:cNvSpPr>
                <a:spLocks/>
              </p:cNvSpPr>
              <p:nvPr/>
            </p:nvSpPr>
            <p:spPr bwMode="auto">
              <a:xfrm>
                <a:off x="476" y="2566"/>
                <a:ext cx="57" cy="36"/>
              </a:xfrm>
              <a:custGeom>
                <a:avLst/>
                <a:gdLst>
                  <a:gd name="T0" fmla="*/ 9 w 24"/>
                  <a:gd name="T1" fmla="*/ 2 h 15"/>
                  <a:gd name="T2" fmla="*/ 0 w 24"/>
                  <a:gd name="T3" fmla="*/ 13 h 15"/>
                  <a:gd name="T4" fmla="*/ 1 w 24"/>
                  <a:gd name="T5" fmla="*/ 15 h 15"/>
                  <a:gd name="T6" fmla="*/ 3 w 24"/>
                  <a:gd name="T7" fmla="*/ 13 h 15"/>
                  <a:gd name="T8" fmla="*/ 11 w 24"/>
                  <a:gd name="T9" fmla="*/ 5 h 15"/>
                  <a:gd name="T10" fmla="*/ 22 w 24"/>
                  <a:gd name="T11" fmla="*/ 6 h 15"/>
                  <a:gd name="T12" fmla="*/ 24 w 24"/>
                  <a:gd name="T13" fmla="*/ 5 h 15"/>
                  <a:gd name="T14" fmla="*/ 23 w 24"/>
                  <a:gd name="T15" fmla="*/ 3 h 15"/>
                  <a:gd name="T16" fmla="*/ 9 w 24"/>
                  <a:gd name="T17" fmla="*/ 2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4" h="15">
                    <a:moveTo>
                      <a:pt x="9" y="2"/>
                    </a:moveTo>
                    <a:cubicBezTo>
                      <a:pt x="5" y="4"/>
                      <a:pt x="1" y="8"/>
                      <a:pt x="0" y="13"/>
                    </a:cubicBezTo>
                    <a:cubicBezTo>
                      <a:pt x="0" y="14"/>
                      <a:pt x="0" y="15"/>
                      <a:pt x="1" y="15"/>
                    </a:cubicBezTo>
                    <a:cubicBezTo>
                      <a:pt x="2" y="15"/>
                      <a:pt x="3" y="14"/>
                      <a:pt x="3" y="13"/>
                    </a:cubicBezTo>
                    <a:cubicBezTo>
                      <a:pt x="4" y="10"/>
                      <a:pt x="7" y="7"/>
                      <a:pt x="11" y="5"/>
                    </a:cubicBezTo>
                    <a:cubicBezTo>
                      <a:pt x="15" y="4"/>
                      <a:pt x="19" y="4"/>
                      <a:pt x="22" y="6"/>
                    </a:cubicBezTo>
                    <a:cubicBezTo>
                      <a:pt x="22" y="6"/>
                      <a:pt x="23" y="6"/>
                      <a:pt x="24" y="5"/>
                    </a:cubicBezTo>
                    <a:cubicBezTo>
                      <a:pt x="24" y="5"/>
                      <a:pt x="24" y="3"/>
                      <a:pt x="23" y="3"/>
                    </a:cubicBezTo>
                    <a:cubicBezTo>
                      <a:pt x="20" y="0"/>
                      <a:pt x="14" y="0"/>
                      <a:pt x="9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74" name="Freeform 2138"/>
              <p:cNvSpPr>
                <a:spLocks/>
              </p:cNvSpPr>
              <p:nvPr/>
            </p:nvSpPr>
            <p:spPr bwMode="auto">
              <a:xfrm>
                <a:off x="505" y="2602"/>
                <a:ext cx="50" cy="43"/>
              </a:xfrm>
              <a:custGeom>
                <a:avLst/>
                <a:gdLst>
                  <a:gd name="T0" fmla="*/ 9 w 21"/>
                  <a:gd name="T1" fmla="*/ 4 h 18"/>
                  <a:gd name="T2" fmla="*/ 13 w 21"/>
                  <a:gd name="T3" fmla="*/ 14 h 18"/>
                  <a:gd name="T4" fmla="*/ 9 w 21"/>
                  <a:gd name="T5" fmla="*/ 3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" h="18">
                    <a:moveTo>
                      <a:pt x="9" y="4"/>
                    </a:moveTo>
                    <a:cubicBezTo>
                      <a:pt x="0" y="5"/>
                      <a:pt x="5" y="18"/>
                      <a:pt x="13" y="14"/>
                    </a:cubicBezTo>
                    <a:cubicBezTo>
                      <a:pt x="21" y="11"/>
                      <a:pt x="17" y="0"/>
                      <a:pt x="9" y="3"/>
                    </a:cubicBezTo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75" name="Freeform 2139"/>
              <p:cNvSpPr>
                <a:spLocks/>
              </p:cNvSpPr>
              <p:nvPr/>
            </p:nvSpPr>
            <p:spPr bwMode="auto">
              <a:xfrm>
                <a:off x="224" y="2335"/>
                <a:ext cx="402" cy="331"/>
              </a:xfrm>
              <a:custGeom>
                <a:avLst/>
                <a:gdLst>
                  <a:gd name="T0" fmla="*/ 125 w 169"/>
                  <a:gd name="T1" fmla="*/ 4 h 139"/>
                  <a:gd name="T2" fmla="*/ 104 w 169"/>
                  <a:gd name="T3" fmla="*/ 27 h 139"/>
                  <a:gd name="T4" fmla="*/ 95 w 169"/>
                  <a:gd name="T5" fmla="*/ 18 h 139"/>
                  <a:gd name="T6" fmla="*/ 61 w 169"/>
                  <a:gd name="T7" fmla="*/ 21 h 139"/>
                  <a:gd name="T8" fmla="*/ 43 w 169"/>
                  <a:gd name="T9" fmla="*/ 56 h 139"/>
                  <a:gd name="T10" fmla="*/ 43 w 169"/>
                  <a:gd name="T11" fmla="*/ 59 h 139"/>
                  <a:gd name="T12" fmla="*/ 47 w 169"/>
                  <a:gd name="T13" fmla="*/ 69 h 139"/>
                  <a:gd name="T14" fmla="*/ 21 w 169"/>
                  <a:gd name="T15" fmla="*/ 74 h 139"/>
                  <a:gd name="T16" fmla="*/ 5 w 169"/>
                  <a:gd name="T17" fmla="*/ 110 h 139"/>
                  <a:gd name="T18" fmla="*/ 42 w 169"/>
                  <a:gd name="T19" fmla="*/ 138 h 139"/>
                  <a:gd name="T20" fmla="*/ 67 w 169"/>
                  <a:gd name="T21" fmla="*/ 135 h 139"/>
                  <a:gd name="T22" fmla="*/ 68 w 169"/>
                  <a:gd name="T23" fmla="*/ 133 h 139"/>
                  <a:gd name="T24" fmla="*/ 65 w 169"/>
                  <a:gd name="T25" fmla="*/ 133 h 139"/>
                  <a:gd name="T26" fmla="*/ 42 w 169"/>
                  <a:gd name="T27" fmla="*/ 135 h 139"/>
                  <a:gd name="T28" fmla="*/ 8 w 169"/>
                  <a:gd name="T29" fmla="*/ 109 h 139"/>
                  <a:gd name="T30" fmla="*/ 22 w 169"/>
                  <a:gd name="T31" fmla="*/ 77 h 139"/>
                  <a:gd name="T32" fmla="*/ 54 w 169"/>
                  <a:gd name="T33" fmla="*/ 75 h 139"/>
                  <a:gd name="T34" fmla="*/ 54 w 169"/>
                  <a:gd name="T35" fmla="*/ 75 h 139"/>
                  <a:gd name="T36" fmla="*/ 54 w 169"/>
                  <a:gd name="T37" fmla="*/ 75 h 139"/>
                  <a:gd name="T38" fmla="*/ 56 w 169"/>
                  <a:gd name="T39" fmla="*/ 74 h 139"/>
                  <a:gd name="T40" fmla="*/ 56 w 169"/>
                  <a:gd name="T41" fmla="*/ 74 h 139"/>
                  <a:gd name="T42" fmla="*/ 56 w 169"/>
                  <a:gd name="T43" fmla="*/ 72 h 139"/>
                  <a:gd name="T44" fmla="*/ 55 w 169"/>
                  <a:gd name="T45" fmla="*/ 72 h 139"/>
                  <a:gd name="T46" fmla="*/ 55 w 169"/>
                  <a:gd name="T47" fmla="*/ 72 h 139"/>
                  <a:gd name="T48" fmla="*/ 46 w 169"/>
                  <a:gd name="T49" fmla="*/ 59 h 139"/>
                  <a:gd name="T50" fmla="*/ 63 w 169"/>
                  <a:gd name="T51" fmla="*/ 23 h 139"/>
                  <a:gd name="T52" fmla="*/ 93 w 169"/>
                  <a:gd name="T53" fmla="*/ 21 h 139"/>
                  <a:gd name="T54" fmla="*/ 102 w 169"/>
                  <a:gd name="T55" fmla="*/ 36 h 139"/>
                  <a:gd name="T56" fmla="*/ 102 w 169"/>
                  <a:gd name="T57" fmla="*/ 36 h 139"/>
                  <a:gd name="T58" fmla="*/ 102 w 169"/>
                  <a:gd name="T59" fmla="*/ 36 h 139"/>
                  <a:gd name="T60" fmla="*/ 104 w 169"/>
                  <a:gd name="T61" fmla="*/ 38 h 139"/>
                  <a:gd name="T62" fmla="*/ 106 w 169"/>
                  <a:gd name="T63" fmla="*/ 37 h 139"/>
                  <a:gd name="T64" fmla="*/ 106 w 169"/>
                  <a:gd name="T65" fmla="*/ 36 h 139"/>
                  <a:gd name="T66" fmla="*/ 106 w 169"/>
                  <a:gd name="T67" fmla="*/ 37 h 139"/>
                  <a:gd name="T68" fmla="*/ 126 w 169"/>
                  <a:gd name="T69" fmla="*/ 7 h 139"/>
                  <a:gd name="T70" fmla="*/ 154 w 169"/>
                  <a:gd name="T71" fmla="*/ 17 h 139"/>
                  <a:gd name="T72" fmla="*/ 158 w 169"/>
                  <a:gd name="T73" fmla="*/ 56 h 139"/>
                  <a:gd name="T74" fmla="*/ 144 w 169"/>
                  <a:gd name="T75" fmla="*/ 65 h 139"/>
                  <a:gd name="T76" fmla="*/ 142 w 169"/>
                  <a:gd name="T77" fmla="*/ 67 h 139"/>
                  <a:gd name="T78" fmla="*/ 143 w 169"/>
                  <a:gd name="T79" fmla="*/ 69 h 139"/>
                  <a:gd name="T80" fmla="*/ 161 w 169"/>
                  <a:gd name="T81" fmla="*/ 58 h 139"/>
                  <a:gd name="T82" fmla="*/ 157 w 169"/>
                  <a:gd name="T83" fmla="*/ 15 h 139"/>
                  <a:gd name="T84" fmla="*/ 125 w 169"/>
                  <a:gd name="T85" fmla="*/ 4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69" h="139">
                    <a:moveTo>
                      <a:pt x="125" y="4"/>
                    </a:moveTo>
                    <a:cubicBezTo>
                      <a:pt x="115" y="7"/>
                      <a:pt x="107" y="16"/>
                      <a:pt x="104" y="27"/>
                    </a:cubicBezTo>
                    <a:cubicBezTo>
                      <a:pt x="102" y="24"/>
                      <a:pt x="99" y="20"/>
                      <a:pt x="95" y="18"/>
                    </a:cubicBezTo>
                    <a:cubicBezTo>
                      <a:pt x="84" y="13"/>
                      <a:pt x="69" y="14"/>
                      <a:pt x="61" y="21"/>
                    </a:cubicBezTo>
                    <a:cubicBezTo>
                      <a:pt x="53" y="27"/>
                      <a:pt x="43" y="43"/>
                      <a:pt x="43" y="56"/>
                    </a:cubicBezTo>
                    <a:cubicBezTo>
                      <a:pt x="43" y="57"/>
                      <a:pt x="43" y="58"/>
                      <a:pt x="43" y="59"/>
                    </a:cubicBezTo>
                    <a:cubicBezTo>
                      <a:pt x="43" y="63"/>
                      <a:pt x="45" y="66"/>
                      <a:pt x="47" y="69"/>
                    </a:cubicBezTo>
                    <a:cubicBezTo>
                      <a:pt x="38" y="68"/>
                      <a:pt x="28" y="71"/>
                      <a:pt x="21" y="74"/>
                    </a:cubicBezTo>
                    <a:cubicBezTo>
                      <a:pt x="6" y="79"/>
                      <a:pt x="0" y="93"/>
                      <a:pt x="5" y="110"/>
                    </a:cubicBezTo>
                    <a:cubicBezTo>
                      <a:pt x="10" y="125"/>
                      <a:pt x="27" y="138"/>
                      <a:pt x="42" y="138"/>
                    </a:cubicBezTo>
                    <a:cubicBezTo>
                      <a:pt x="42" y="138"/>
                      <a:pt x="64" y="139"/>
                      <a:pt x="67" y="135"/>
                    </a:cubicBezTo>
                    <a:cubicBezTo>
                      <a:pt x="68" y="135"/>
                      <a:pt x="68" y="134"/>
                      <a:pt x="68" y="133"/>
                    </a:cubicBezTo>
                    <a:cubicBezTo>
                      <a:pt x="67" y="132"/>
                      <a:pt x="66" y="132"/>
                      <a:pt x="65" y="133"/>
                    </a:cubicBezTo>
                    <a:cubicBezTo>
                      <a:pt x="64" y="135"/>
                      <a:pt x="50" y="135"/>
                      <a:pt x="42" y="135"/>
                    </a:cubicBezTo>
                    <a:cubicBezTo>
                      <a:pt x="28" y="134"/>
                      <a:pt x="13" y="122"/>
                      <a:pt x="8" y="109"/>
                    </a:cubicBezTo>
                    <a:cubicBezTo>
                      <a:pt x="3" y="94"/>
                      <a:pt x="8" y="82"/>
                      <a:pt x="22" y="77"/>
                    </a:cubicBezTo>
                    <a:cubicBezTo>
                      <a:pt x="31" y="74"/>
                      <a:pt x="44" y="69"/>
                      <a:pt x="54" y="75"/>
                    </a:cubicBezTo>
                    <a:cubicBezTo>
                      <a:pt x="54" y="75"/>
                      <a:pt x="54" y="75"/>
                      <a:pt x="54" y="75"/>
                    </a:cubicBezTo>
                    <a:cubicBezTo>
                      <a:pt x="54" y="75"/>
                      <a:pt x="54" y="75"/>
                      <a:pt x="54" y="75"/>
                    </a:cubicBezTo>
                    <a:cubicBezTo>
                      <a:pt x="55" y="75"/>
                      <a:pt x="56" y="75"/>
                      <a:pt x="56" y="74"/>
                    </a:cubicBezTo>
                    <a:cubicBezTo>
                      <a:pt x="56" y="74"/>
                      <a:pt x="56" y="74"/>
                      <a:pt x="56" y="74"/>
                    </a:cubicBezTo>
                    <a:cubicBezTo>
                      <a:pt x="56" y="73"/>
                      <a:pt x="56" y="72"/>
                      <a:pt x="56" y="72"/>
                    </a:cubicBezTo>
                    <a:cubicBezTo>
                      <a:pt x="55" y="72"/>
                      <a:pt x="55" y="72"/>
                      <a:pt x="55" y="72"/>
                    </a:cubicBezTo>
                    <a:cubicBezTo>
                      <a:pt x="55" y="72"/>
                      <a:pt x="55" y="72"/>
                      <a:pt x="55" y="72"/>
                    </a:cubicBezTo>
                    <a:cubicBezTo>
                      <a:pt x="50" y="69"/>
                      <a:pt x="47" y="65"/>
                      <a:pt x="46" y="59"/>
                    </a:cubicBezTo>
                    <a:cubicBezTo>
                      <a:pt x="45" y="47"/>
                      <a:pt x="54" y="30"/>
                      <a:pt x="63" y="23"/>
                    </a:cubicBezTo>
                    <a:cubicBezTo>
                      <a:pt x="70" y="17"/>
                      <a:pt x="84" y="17"/>
                      <a:pt x="93" y="21"/>
                    </a:cubicBezTo>
                    <a:cubicBezTo>
                      <a:pt x="97" y="23"/>
                      <a:pt x="103" y="28"/>
                      <a:pt x="102" y="36"/>
                    </a:cubicBezTo>
                    <a:cubicBezTo>
                      <a:pt x="102" y="36"/>
                      <a:pt x="102" y="36"/>
                      <a:pt x="102" y="36"/>
                    </a:cubicBezTo>
                    <a:cubicBezTo>
                      <a:pt x="102" y="36"/>
                      <a:pt x="102" y="36"/>
                      <a:pt x="102" y="36"/>
                    </a:cubicBezTo>
                    <a:cubicBezTo>
                      <a:pt x="102" y="37"/>
                      <a:pt x="103" y="38"/>
                      <a:pt x="104" y="38"/>
                    </a:cubicBezTo>
                    <a:cubicBezTo>
                      <a:pt x="105" y="38"/>
                      <a:pt x="106" y="37"/>
                      <a:pt x="106" y="37"/>
                    </a:cubicBezTo>
                    <a:cubicBezTo>
                      <a:pt x="106" y="37"/>
                      <a:pt x="106" y="37"/>
                      <a:pt x="106" y="36"/>
                    </a:cubicBezTo>
                    <a:cubicBezTo>
                      <a:pt x="106" y="37"/>
                      <a:pt x="106" y="37"/>
                      <a:pt x="106" y="37"/>
                    </a:cubicBezTo>
                    <a:cubicBezTo>
                      <a:pt x="106" y="23"/>
                      <a:pt x="114" y="11"/>
                      <a:pt x="126" y="7"/>
                    </a:cubicBezTo>
                    <a:cubicBezTo>
                      <a:pt x="136" y="4"/>
                      <a:pt x="146" y="7"/>
                      <a:pt x="154" y="17"/>
                    </a:cubicBezTo>
                    <a:cubicBezTo>
                      <a:pt x="163" y="28"/>
                      <a:pt x="165" y="45"/>
                      <a:pt x="158" y="56"/>
                    </a:cubicBezTo>
                    <a:cubicBezTo>
                      <a:pt x="155" y="62"/>
                      <a:pt x="152" y="67"/>
                      <a:pt x="144" y="65"/>
                    </a:cubicBezTo>
                    <a:cubicBezTo>
                      <a:pt x="143" y="65"/>
                      <a:pt x="142" y="66"/>
                      <a:pt x="142" y="67"/>
                    </a:cubicBezTo>
                    <a:cubicBezTo>
                      <a:pt x="142" y="68"/>
                      <a:pt x="143" y="69"/>
                      <a:pt x="143" y="69"/>
                    </a:cubicBezTo>
                    <a:cubicBezTo>
                      <a:pt x="153" y="70"/>
                      <a:pt x="157" y="64"/>
                      <a:pt x="161" y="58"/>
                    </a:cubicBezTo>
                    <a:cubicBezTo>
                      <a:pt x="169" y="45"/>
                      <a:pt x="167" y="27"/>
                      <a:pt x="157" y="15"/>
                    </a:cubicBezTo>
                    <a:cubicBezTo>
                      <a:pt x="148" y="4"/>
                      <a:pt x="136" y="0"/>
                      <a:pt x="125" y="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76" name="Freeform 2140"/>
              <p:cNvSpPr>
                <a:spLocks/>
              </p:cNvSpPr>
              <p:nvPr/>
            </p:nvSpPr>
            <p:spPr bwMode="auto">
              <a:xfrm>
                <a:off x="127" y="2869"/>
                <a:ext cx="509" cy="414"/>
              </a:xfrm>
              <a:custGeom>
                <a:avLst/>
                <a:gdLst>
                  <a:gd name="T0" fmla="*/ 164 w 214"/>
                  <a:gd name="T1" fmla="*/ 25 h 174"/>
                  <a:gd name="T2" fmla="*/ 156 w 214"/>
                  <a:gd name="T3" fmla="*/ 33 h 174"/>
                  <a:gd name="T4" fmla="*/ 83 w 214"/>
                  <a:gd name="T5" fmla="*/ 82 h 174"/>
                  <a:gd name="T6" fmla="*/ 76 w 214"/>
                  <a:gd name="T7" fmla="*/ 85 h 174"/>
                  <a:gd name="T8" fmla="*/ 31 w 214"/>
                  <a:gd name="T9" fmla="*/ 112 h 174"/>
                  <a:gd name="T10" fmla="*/ 1 w 214"/>
                  <a:gd name="T11" fmla="*/ 167 h 174"/>
                  <a:gd name="T12" fmla="*/ 4 w 214"/>
                  <a:gd name="T13" fmla="*/ 174 h 174"/>
                  <a:gd name="T14" fmla="*/ 6 w 214"/>
                  <a:gd name="T15" fmla="*/ 173 h 174"/>
                  <a:gd name="T16" fmla="*/ 6 w 214"/>
                  <a:gd name="T17" fmla="*/ 171 h 174"/>
                  <a:gd name="T18" fmla="*/ 4 w 214"/>
                  <a:gd name="T19" fmla="*/ 167 h 174"/>
                  <a:gd name="T20" fmla="*/ 34 w 214"/>
                  <a:gd name="T21" fmla="*/ 115 h 174"/>
                  <a:gd name="T22" fmla="*/ 78 w 214"/>
                  <a:gd name="T23" fmla="*/ 88 h 174"/>
                  <a:gd name="T24" fmla="*/ 85 w 214"/>
                  <a:gd name="T25" fmla="*/ 85 h 174"/>
                  <a:gd name="T26" fmla="*/ 158 w 214"/>
                  <a:gd name="T27" fmla="*/ 35 h 174"/>
                  <a:gd name="T28" fmla="*/ 166 w 214"/>
                  <a:gd name="T29" fmla="*/ 27 h 174"/>
                  <a:gd name="T30" fmla="*/ 199 w 214"/>
                  <a:gd name="T31" fmla="*/ 4 h 174"/>
                  <a:gd name="T32" fmla="*/ 206 w 214"/>
                  <a:gd name="T33" fmla="*/ 8 h 174"/>
                  <a:gd name="T34" fmla="*/ 209 w 214"/>
                  <a:gd name="T35" fmla="*/ 28 h 174"/>
                  <a:gd name="T36" fmla="*/ 167 w 214"/>
                  <a:gd name="T37" fmla="*/ 82 h 174"/>
                  <a:gd name="T38" fmla="*/ 167 w 214"/>
                  <a:gd name="T39" fmla="*/ 82 h 174"/>
                  <a:gd name="T40" fmla="*/ 166 w 214"/>
                  <a:gd name="T41" fmla="*/ 84 h 174"/>
                  <a:gd name="T42" fmla="*/ 166 w 214"/>
                  <a:gd name="T43" fmla="*/ 85 h 174"/>
                  <a:gd name="T44" fmla="*/ 168 w 214"/>
                  <a:gd name="T45" fmla="*/ 86 h 174"/>
                  <a:gd name="T46" fmla="*/ 168 w 214"/>
                  <a:gd name="T47" fmla="*/ 86 h 174"/>
                  <a:gd name="T48" fmla="*/ 169 w 214"/>
                  <a:gd name="T49" fmla="*/ 86 h 174"/>
                  <a:gd name="T50" fmla="*/ 169 w 214"/>
                  <a:gd name="T51" fmla="*/ 86 h 174"/>
                  <a:gd name="T52" fmla="*/ 169 w 214"/>
                  <a:gd name="T53" fmla="*/ 86 h 174"/>
                  <a:gd name="T54" fmla="*/ 176 w 214"/>
                  <a:gd name="T55" fmla="*/ 82 h 174"/>
                  <a:gd name="T56" fmla="*/ 199 w 214"/>
                  <a:gd name="T57" fmla="*/ 76 h 174"/>
                  <a:gd name="T58" fmla="*/ 203 w 214"/>
                  <a:gd name="T59" fmla="*/ 84 h 174"/>
                  <a:gd name="T60" fmla="*/ 176 w 214"/>
                  <a:gd name="T61" fmla="*/ 117 h 174"/>
                  <a:gd name="T62" fmla="*/ 164 w 214"/>
                  <a:gd name="T63" fmla="*/ 125 h 174"/>
                  <a:gd name="T64" fmla="*/ 164 w 214"/>
                  <a:gd name="T65" fmla="*/ 127 h 174"/>
                  <a:gd name="T66" fmla="*/ 166 w 214"/>
                  <a:gd name="T67" fmla="*/ 128 h 174"/>
                  <a:gd name="T68" fmla="*/ 198 w 214"/>
                  <a:gd name="T69" fmla="*/ 124 h 174"/>
                  <a:gd name="T70" fmla="*/ 198 w 214"/>
                  <a:gd name="T71" fmla="*/ 136 h 174"/>
                  <a:gd name="T72" fmla="*/ 161 w 214"/>
                  <a:gd name="T73" fmla="*/ 171 h 174"/>
                  <a:gd name="T74" fmla="*/ 161 w 214"/>
                  <a:gd name="T75" fmla="*/ 173 h 174"/>
                  <a:gd name="T76" fmla="*/ 163 w 214"/>
                  <a:gd name="T77" fmla="*/ 174 h 174"/>
                  <a:gd name="T78" fmla="*/ 201 w 214"/>
                  <a:gd name="T79" fmla="*/ 137 h 174"/>
                  <a:gd name="T80" fmla="*/ 200 w 214"/>
                  <a:gd name="T81" fmla="*/ 122 h 174"/>
                  <a:gd name="T82" fmla="*/ 176 w 214"/>
                  <a:gd name="T83" fmla="*/ 121 h 174"/>
                  <a:gd name="T84" fmla="*/ 178 w 214"/>
                  <a:gd name="T85" fmla="*/ 120 h 174"/>
                  <a:gd name="T86" fmla="*/ 206 w 214"/>
                  <a:gd name="T87" fmla="*/ 86 h 174"/>
                  <a:gd name="T88" fmla="*/ 206 w 214"/>
                  <a:gd name="T89" fmla="*/ 84 h 174"/>
                  <a:gd name="T90" fmla="*/ 201 w 214"/>
                  <a:gd name="T91" fmla="*/ 73 h 174"/>
                  <a:gd name="T92" fmla="*/ 183 w 214"/>
                  <a:gd name="T93" fmla="*/ 75 h 174"/>
                  <a:gd name="T94" fmla="*/ 212 w 214"/>
                  <a:gd name="T95" fmla="*/ 29 h 174"/>
                  <a:gd name="T96" fmla="*/ 214 w 214"/>
                  <a:gd name="T97" fmla="*/ 20 h 174"/>
                  <a:gd name="T98" fmla="*/ 209 w 214"/>
                  <a:gd name="T99" fmla="*/ 6 h 174"/>
                  <a:gd name="T100" fmla="*/ 199 w 214"/>
                  <a:gd name="T101" fmla="*/ 1 h 174"/>
                  <a:gd name="T102" fmla="*/ 164 w 214"/>
                  <a:gd name="T103" fmla="*/ 25 h 1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214" h="174">
                    <a:moveTo>
                      <a:pt x="164" y="25"/>
                    </a:moveTo>
                    <a:cubicBezTo>
                      <a:pt x="156" y="33"/>
                      <a:pt x="156" y="33"/>
                      <a:pt x="156" y="33"/>
                    </a:cubicBezTo>
                    <a:cubicBezTo>
                      <a:pt x="135" y="50"/>
                      <a:pt x="111" y="69"/>
                      <a:pt x="83" y="82"/>
                    </a:cubicBezTo>
                    <a:cubicBezTo>
                      <a:pt x="76" y="85"/>
                      <a:pt x="76" y="85"/>
                      <a:pt x="76" y="85"/>
                    </a:cubicBezTo>
                    <a:cubicBezTo>
                      <a:pt x="60" y="93"/>
                      <a:pt x="45" y="100"/>
                      <a:pt x="31" y="112"/>
                    </a:cubicBezTo>
                    <a:cubicBezTo>
                      <a:pt x="24" y="119"/>
                      <a:pt x="0" y="152"/>
                      <a:pt x="1" y="167"/>
                    </a:cubicBezTo>
                    <a:cubicBezTo>
                      <a:pt x="1" y="170"/>
                      <a:pt x="2" y="172"/>
                      <a:pt x="4" y="174"/>
                    </a:cubicBezTo>
                    <a:cubicBezTo>
                      <a:pt x="4" y="174"/>
                      <a:pt x="5" y="174"/>
                      <a:pt x="6" y="173"/>
                    </a:cubicBezTo>
                    <a:cubicBezTo>
                      <a:pt x="7" y="173"/>
                      <a:pt x="6" y="171"/>
                      <a:pt x="6" y="171"/>
                    </a:cubicBezTo>
                    <a:cubicBezTo>
                      <a:pt x="5" y="170"/>
                      <a:pt x="4" y="169"/>
                      <a:pt x="4" y="167"/>
                    </a:cubicBezTo>
                    <a:cubicBezTo>
                      <a:pt x="4" y="153"/>
                      <a:pt x="26" y="121"/>
                      <a:pt x="34" y="115"/>
                    </a:cubicBezTo>
                    <a:cubicBezTo>
                      <a:pt x="47" y="103"/>
                      <a:pt x="61" y="96"/>
                      <a:pt x="78" y="88"/>
                    </a:cubicBezTo>
                    <a:cubicBezTo>
                      <a:pt x="85" y="85"/>
                      <a:pt x="85" y="85"/>
                      <a:pt x="85" y="85"/>
                    </a:cubicBezTo>
                    <a:cubicBezTo>
                      <a:pt x="113" y="72"/>
                      <a:pt x="137" y="52"/>
                      <a:pt x="158" y="35"/>
                    </a:cubicBezTo>
                    <a:cubicBezTo>
                      <a:pt x="166" y="27"/>
                      <a:pt x="166" y="27"/>
                      <a:pt x="166" y="27"/>
                    </a:cubicBezTo>
                    <a:cubicBezTo>
                      <a:pt x="175" y="18"/>
                      <a:pt x="189" y="4"/>
                      <a:pt x="199" y="4"/>
                    </a:cubicBezTo>
                    <a:cubicBezTo>
                      <a:pt x="202" y="4"/>
                      <a:pt x="204" y="6"/>
                      <a:pt x="206" y="8"/>
                    </a:cubicBezTo>
                    <a:cubicBezTo>
                      <a:pt x="210" y="13"/>
                      <a:pt x="211" y="20"/>
                      <a:pt x="209" y="28"/>
                    </a:cubicBezTo>
                    <a:cubicBezTo>
                      <a:pt x="204" y="50"/>
                      <a:pt x="180" y="77"/>
                      <a:pt x="167" y="82"/>
                    </a:cubicBezTo>
                    <a:cubicBezTo>
                      <a:pt x="167" y="82"/>
                      <a:pt x="167" y="82"/>
                      <a:pt x="167" y="82"/>
                    </a:cubicBezTo>
                    <a:cubicBezTo>
                      <a:pt x="167" y="83"/>
                      <a:pt x="166" y="83"/>
                      <a:pt x="166" y="84"/>
                    </a:cubicBezTo>
                    <a:cubicBezTo>
                      <a:pt x="166" y="84"/>
                      <a:pt x="166" y="84"/>
                      <a:pt x="166" y="85"/>
                    </a:cubicBezTo>
                    <a:cubicBezTo>
                      <a:pt x="167" y="85"/>
                      <a:pt x="168" y="86"/>
                      <a:pt x="168" y="86"/>
                    </a:cubicBezTo>
                    <a:cubicBezTo>
                      <a:pt x="168" y="86"/>
                      <a:pt x="168" y="86"/>
                      <a:pt x="168" y="86"/>
                    </a:cubicBezTo>
                    <a:cubicBezTo>
                      <a:pt x="169" y="86"/>
                      <a:pt x="169" y="86"/>
                      <a:pt x="169" y="86"/>
                    </a:cubicBezTo>
                    <a:cubicBezTo>
                      <a:pt x="169" y="86"/>
                      <a:pt x="169" y="86"/>
                      <a:pt x="169" y="86"/>
                    </a:cubicBezTo>
                    <a:cubicBezTo>
                      <a:pt x="169" y="86"/>
                      <a:pt x="169" y="86"/>
                      <a:pt x="169" y="86"/>
                    </a:cubicBezTo>
                    <a:cubicBezTo>
                      <a:pt x="169" y="85"/>
                      <a:pt x="176" y="82"/>
                      <a:pt x="176" y="82"/>
                    </a:cubicBezTo>
                    <a:cubicBezTo>
                      <a:pt x="184" y="78"/>
                      <a:pt x="194" y="73"/>
                      <a:pt x="199" y="76"/>
                    </a:cubicBezTo>
                    <a:cubicBezTo>
                      <a:pt x="201" y="77"/>
                      <a:pt x="202" y="80"/>
                      <a:pt x="203" y="84"/>
                    </a:cubicBezTo>
                    <a:cubicBezTo>
                      <a:pt x="204" y="99"/>
                      <a:pt x="189" y="108"/>
                      <a:pt x="176" y="117"/>
                    </a:cubicBezTo>
                    <a:cubicBezTo>
                      <a:pt x="172" y="120"/>
                      <a:pt x="168" y="123"/>
                      <a:pt x="164" y="125"/>
                    </a:cubicBezTo>
                    <a:cubicBezTo>
                      <a:pt x="164" y="126"/>
                      <a:pt x="163" y="127"/>
                      <a:pt x="164" y="127"/>
                    </a:cubicBezTo>
                    <a:cubicBezTo>
                      <a:pt x="164" y="128"/>
                      <a:pt x="165" y="128"/>
                      <a:pt x="166" y="128"/>
                    </a:cubicBezTo>
                    <a:cubicBezTo>
                      <a:pt x="178" y="123"/>
                      <a:pt x="193" y="120"/>
                      <a:pt x="198" y="124"/>
                    </a:cubicBezTo>
                    <a:cubicBezTo>
                      <a:pt x="200" y="126"/>
                      <a:pt x="200" y="130"/>
                      <a:pt x="198" y="136"/>
                    </a:cubicBezTo>
                    <a:cubicBezTo>
                      <a:pt x="191" y="154"/>
                      <a:pt x="176" y="163"/>
                      <a:pt x="161" y="171"/>
                    </a:cubicBezTo>
                    <a:cubicBezTo>
                      <a:pt x="161" y="171"/>
                      <a:pt x="160" y="172"/>
                      <a:pt x="161" y="173"/>
                    </a:cubicBezTo>
                    <a:cubicBezTo>
                      <a:pt x="161" y="174"/>
                      <a:pt x="162" y="174"/>
                      <a:pt x="163" y="174"/>
                    </a:cubicBezTo>
                    <a:cubicBezTo>
                      <a:pt x="178" y="166"/>
                      <a:pt x="194" y="156"/>
                      <a:pt x="201" y="137"/>
                    </a:cubicBezTo>
                    <a:cubicBezTo>
                      <a:pt x="203" y="130"/>
                      <a:pt x="203" y="125"/>
                      <a:pt x="200" y="122"/>
                    </a:cubicBezTo>
                    <a:cubicBezTo>
                      <a:pt x="195" y="117"/>
                      <a:pt x="185" y="119"/>
                      <a:pt x="176" y="121"/>
                    </a:cubicBezTo>
                    <a:cubicBezTo>
                      <a:pt x="177" y="121"/>
                      <a:pt x="177" y="120"/>
                      <a:pt x="178" y="120"/>
                    </a:cubicBezTo>
                    <a:cubicBezTo>
                      <a:pt x="191" y="111"/>
                      <a:pt x="206" y="102"/>
                      <a:pt x="206" y="86"/>
                    </a:cubicBezTo>
                    <a:cubicBezTo>
                      <a:pt x="206" y="85"/>
                      <a:pt x="206" y="85"/>
                      <a:pt x="206" y="84"/>
                    </a:cubicBezTo>
                    <a:cubicBezTo>
                      <a:pt x="205" y="79"/>
                      <a:pt x="204" y="75"/>
                      <a:pt x="201" y="73"/>
                    </a:cubicBezTo>
                    <a:cubicBezTo>
                      <a:pt x="196" y="71"/>
                      <a:pt x="189" y="72"/>
                      <a:pt x="183" y="75"/>
                    </a:cubicBezTo>
                    <a:cubicBezTo>
                      <a:pt x="195" y="64"/>
                      <a:pt x="208" y="46"/>
                      <a:pt x="212" y="29"/>
                    </a:cubicBezTo>
                    <a:cubicBezTo>
                      <a:pt x="213" y="26"/>
                      <a:pt x="214" y="23"/>
                      <a:pt x="214" y="20"/>
                    </a:cubicBezTo>
                    <a:cubicBezTo>
                      <a:pt x="214" y="15"/>
                      <a:pt x="212" y="10"/>
                      <a:pt x="209" y="6"/>
                    </a:cubicBezTo>
                    <a:cubicBezTo>
                      <a:pt x="206" y="3"/>
                      <a:pt x="203" y="1"/>
                      <a:pt x="199" y="1"/>
                    </a:cubicBezTo>
                    <a:cubicBezTo>
                      <a:pt x="188" y="0"/>
                      <a:pt x="174" y="15"/>
                      <a:pt x="164" y="25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77" name="Freeform 2141"/>
              <p:cNvSpPr>
                <a:spLocks/>
              </p:cNvSpPr>
              <p:nvPr/>
            </p:nvSpPr>
            <p:spPr bwMode="auto">
              <a:xfrm>
                <a:off x="747" y="2719"/>
                <a:ext cx="324" cy="569"/>
              </a:xfrm>
              <a:custGeom>
                <a:avLst/>
                <a:gdLst>
                  <a:gd name="T0" fmla="*/ 87 w 136"/>
                  <a:gd name="T1" fmla="*/ 1 h 239"/>
                  <a:gd name="T2" fmla="*/ 72 w 136"/>
                  <a:gd name="T3" fmla="*/ 18 h 239"/>
                  <a:gd name="T4" fmla="*/ 1 w 136"/>
                  <a:gd name="T5" fmla="*/ 116 h 239"/>
                  <a:gd name="T6" fmla="*/ 0 w 136"/>
                  <a:gd name="T7" fmla="*/ 119 h 239"/>
                  <a:gd name="T8" fmla="*/ 2 w 136"/>
                  <a:gd name="T9" fmla="*/ 120 h 239"/>
                  <a:gd name="T10" fmla="*/ 76 w 136"/>
                  <a:gd name="T11" fmla="*/ 19 h 239"/>
                  <a:gd name="T12" fmla="*/ 88 w 136"/>
                  <a:gd name="T13" fmla="*/ 4 h 239"/>
                  <a:gd name="T14" fmla="*/ 101 w 136"/>
                  <a:gd name="T15" fmla="*/ 16 h 239"/>
                  <a:gd name="T16" fmla="*/ 104 w 136"/>
                  <a:gd name="T17" fmla="*/ 33 h 239"/>
                  <a:gd name="T18" fmla="*/ 93 w 136"/>
                  <a:gd name="T19" fmla="*/ 80 h 239"/>
                  <a:gd name="T20" fmla="*/ 86 w 136"/>
                  <a:gd name="T21" fmla="*/ 92 h 239"/>
                  <a:gd name="T22" fmla="*/ 86 w 136"/>
                  <a:gd name="T23" fmla="*/ 93 h 239"/>
                  <a:gd name="T24" fmla="*/ 87 w 136"/>
                  <a:gd name="T25" fmla="*/ 94 h 239"/>
                  <a:gd name="T26" fmla="*/ 89 w 136"/>
                  <a:gd name="T27" fmla="*/ 94 h 239"/>
                  <a:gd name="T28" fmla="*/ 95 w 136"/>
                  <a:gd name="T29" fmla="*/ 83 h 239"/>
                  <a:gd name="T30" fmla="*/ 115 w 136"/>
                  <a:gd name="T31" fmla="*/ 70 h 239"/>
                  <a:gd name="T32" fmla="*/ 124 w 136"/>
                  <a:gd name="T33" fmla="*/ 79 h 239"/>
                  <a:gd name="T34" fmla="*/ 124 w 136"/>
                  <a:gd name="T35" fmla="*/ 85 h 239"/>
                  <a:gd name="T36" fmla="*/ 102 w 136"/>
                  <a:gd name="T37" fmla="*/ 128 h 239"/>
                  <a:gd name="T38" fmla="*/ 94 w 136"/>
                  <a:gd name="T39" fmla="*/ 136 h 239"/>
                  <a:gd name="T40" fmla="*/ 93 w 136"/>
                  <a:gd name="T41" fmla="*/ 137 h 239"/>
                  <a:gd name="T42" fmla="*/ 94 w 136"/>
                  <a:gd name="T43" fmla="*/ 138 h 239"/>
                  <a:gd name="T44" fmla="*/ 96 w 136"/>
                  <a:gd name="T45" fmla="*/ 138 h 239"/>
                  <a:gd name="T46" fmla="*/ 104 w 136"/>
                  <a:gd name="T47" fmla="*/ 131 h 239"/>
                  <a:gd name="T48" fmla="*/ 127 w 136"/>
                  <a:gd name="T49" fmla="*/ 123 h 239"/>
                  <a:gd name="T50" fmla="*/ 133 w 136"/>
                  <a:gd name="T51" fmla="*/ 132 h 239"/>
                  <a:gd name="T52" fmla="*/ 107 w 136"/>
                  <a:gd name="T53" fmla="*/ 170 h 239"/>
                  <a:gd name="T54" fmla="*/ 100 w 136"/>
                  <a:gd name="T55" fmla="*/ 176 h 239"/>
                  <a:gd name="T56" fmla="*/ 100 w 136"/>
                  <a:gd name="T57" fmla="*/ 178 h 239"/>
                  <a:gd name="T58" fmla="*/ 102 w 136"/>
                  <a:gd name="T59" fmla="*/ 178 h 239"/>
                  <a:gd name="T60" fmla="*/ 103 w 136"/>
                  <a:gd name="T61" fmla="*/ 178 h 239"/>
                  <a:gd name="T62" fmla="*/ 129 w 136"/>
                  <a:gd name="T63" fmla="*/ 174 h 239"/>
                  <a:gd name="T64" fmla="*/ 112 w 136"/>
                  <a:gd name="T65" fmla="*/ 199 h 239"/>
                  <a:gd name="T66" fmla="*/ 111 w 136"/>
                  <a:gd name="T67" fmla="*/ 200 h 239"/>
                  <a:gd name="T68" fmla="*/ 76 w 136"/>
                  <a:gd name="T69" fmla="*/ 225 h 239"/>
                  <a:gd name="T70" fmla="*/ 69 w 136"/>
                  <a:gd name="T71" fmla="*/ 228 h 239"/>
                  <a:gd name="T72" fmla="*/ 50 w 136"/>
                  <a:gd name="T73" fmla="*/ 235 h 239"/>
                  <a:gd name="T74" fmla="*/ 49 w 136"/>
                  <a:gd name="T75" fmla="*/ 237 h 239"/>
                  <a:gd name="T76" fmla="*/ 51 w 136"/>
                  <a:gd name="T77" fmla="*/ 239 h 239"/>
                  <a:gd name="T78" fmla="*/ 70 w 136"/>
                  <a:gd name="T79" fmla="*/ 231 h 239"/>
                  <a:gd name="T80" fmla="*/ 77 w 136"/>
                  <a:gd name="T81" fmla="*/ 228 h 239"/>
                  <a:gd name="T82" fmla="*/ 114 w 136"/>
                  <a:gd name="T83" fmla="*/ 203 h 239"/>
                  <a:gd name="T84" fmla="*/ 114 w 136"/>
                  <a:gd name="T85" fmla="*/ 202 h 239"/>
                  <a:gd name="T86" fmla="*/ 132 w 136"/>
                  <a:gd name="T87" fmla="*/ 173 h 239"/>
                  <a:gd name="T88" fmla="*/ 112 w 136"/>
                  <a:gd name="T89" fmla="*/ 170 h 239"/>
                  <a:gd name="T90" fmla="*/ 136 w 136"/>
                  <a:gd name="T91" fmla="*/ 134 h 239"/>
                  <a:gd name="T92" fmla="*/ 136 w 136"/>
                  <a:gd name="T93" fmla="*/ 132 h 239"/>
                  <a:gd name="T94" fmla="*/ 128 w 136"/>
                  <a:gd name="T95" fmla="*/ 119 h 239"/>
                  <a:gd name="T96" fmla="*/ 111 w 136"/>
                  <a:gd name="T97" fmla="*/ 122 h 239"/>
                  <a:gd name="T98" fmla="*/ 128 w 136"/>
                  <a:gd name="T99" fmla="*/ 85 h 239"/>
                  <a:gd name="T100" fmla="*/ 127 w 136"/>
                  <a:gd name="T101" fmla="*/ 78 h 239"/>
                  <a:gd name="T102" fmla="*/ 115 w 136"/>
                  <a:gd name="T103" fmla="*/ 67 h 239"/>
                  <a:gd name="T104" fmla="*/ 99 w 136"/>
                  <a:gd name="T105" fmla="*/ 74 h 239"/>
                  <a:gd name="T106" fmla="*/ 107 w 136"/>
                  <a:gd name="T107" fmla="*/ 33 h 239"/>
                  <a:gd name="T108" fmla="*/ 104 w 136"/>
                  <a:gd name="T109" fmla="*/ 14 h 239"/>
                  <a:gd name="T110" fmla="*/ 87 w 136"/>
                  <a:gd name="T111" fmla="*/ 1 h 2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136" h="239">
                    <a:moveTo>
                      <a:pt x="87" y="1"/>
                    </a:moveTo>
                    <a:cubicBezTo>
                      <a:pt x="80" y="2"/>
                      <a:pt x="74" y="8"/>
                      <a:pt x="72" y="18"/>
                    </a:cubicBezTo>
                    <a:cubicBezTo>
                      <a:pt x="62" y="73"/>
                      <a:pt x="38" y="105"/>
                      <a:pt x="1" y="116"/>
                    </a:cubicBezTo>
                    <a:cubicBezTo>
                      <a:pt x="1" y="117"/>
                      <a:pt x="0" y="118"/>
                      <a:pt x="0" y="119"/>
                    </a:cubicBezTo>
                    <a:cubicBezTo>
                      <a:pt x="1" y="119"/>
                      <a:pt x="2" y="120"/>
                      <a:pt x="2" y="120"/>
                    </a:cubicBezTo>
                    <a:cubicBezTo>
                      <a:pt x="41" y="108"/>
                      <a:pt x="65" y="75"/>
                      <a:pt x="76" y="19"/>
                    </a:cubicBezTo>
                    <a:cubicBezTo>
                      <a:pt x="77" y="11"/>
                      <a:pt x="82" y="5"/>
                      <a:pt x="88" y="4"/>
                    </a:cubicBezTo>
                    <a:cubicBezTo>
                      <a:pt x="93" y="4"/>
                      <a:pt x="98" y="8"/>
                      <a:pt x="101" y="16"/>
                    </a:cubicBezTo>
                    <a:cubicBezTo>
                      <a:pt x="103" y="20"/>
                      <a:pt x="104" y="27"/>
                      <a:pt x="104" y="33"/>
                    </a:cubicBezTo>
                    <a:cubicBezTo>
                      <a:pt x="104" y="49"/>
                      <a:pt x="99" y="67"/>
                      <a:pt x="93" y="80"/>
                    </a:cubicBezTo>
                    <a:cubicBezTo>
                      <a:pt x="90" y="84"/>
                      <a:pt x="87" y="89"/>
                      <a:pt x="86" y="92"/>
                    </a:cubicBezTo>
                    <a:cubicBezTo>
                      <a:pt x="86" y="92"/>
                      <a:pt x="86" y="93"/>
                      <a:pt x="86" y="93"/>
                    </a:cubicBezTo>
                    <a:cubicBezTo>
                      <a:pt x="86" y="93"/>
                      <a:pt x="87" y="94"/>
                      <a:pt x="87" y="94"/>
                    </a:cubicBezTo>
                    <a:cubicBezTo>
                      <a:pt x="88" y="95"/>
                      <a:pt x="89" y="94"/>
                      <a:pt x="89" y="94"/>
                    </a:cubicBezTo>
                    <a:cubicBezTo>
                      <a:pt x="91" y="91"/>
                      <a:pt x="93" y="87"/>
                      <a:pt x="95" y="83"/>
                    </a:cubicBezTo>
                    <a:cubicBezTo>
                      <a:pt x="101" y="76"/>
                      <a:pt x="109" y="70"/>
                      <a:pt x="115" y="70"/>
                    </a:cubicBezTo>
                    <a:cubicBezTo>
                      <a:pt x="119" y="70"/>
                      <a:pt x="122" y="73"/>
                      <a:pt x="124" y="79"/>
                    </a:cubicBezTo>
                    <a:cubicBezTo>
                      <a:pt x="124" y="81"/>
                      <a:pt x="124" y="83"/>
                      <a:pt x="124" y="85"/>
                    </a:cubicBezTo>
                    <a:cubicBezTo>
                      <a:pt x="124" y="100"/>
                      <a:pt x="112" y="117"/>
                      <a:pt x="102" y="128"/>
                    </a:cubicBezTo>
                    <a:cubicBezTo>
                      <a:pt x="98" y="131"/>
                      <a:pt x="95" y="134"/>
                      <a:pt x="94" y="136"/>
                    </a:cubicBezTo>
                    <a:cubicBezTo>
                      <a:pt x="94" y="136"/>
                      <a:pt x="93" y="137"/>
                      <a:pt x="93" y="137"/>
                    </a:cubicBezTo>
                    <a:cubicBezTo>
                      <a:pt x="93" y="138"/>
                      <a:pt x="94" y="138"/>
                      <a:pt x="94" y="138"/>
                    </a:cubicBezTo>
                    <a:cubicBezTo>
                      <a:pt x="95" y="139"/>
                      <a:pt x="96" y="139"/>
                      <a:pt x="96" y="138"/>
                    </a:cubicBezTo>
                    <a:cubicBezTo>
                      <a:pt x="99" y="137"/>
                      <a:pt x="101" y="134"/>
                      <a:pt x="104" y="131"/>
                    </a:cubicBezTo>
                    <a:cubicBezTo>
                      <a:pt x="111" y="125"/>
                      <a:pt x="121" y="121"/>
                      <a:pt x="127" y="123"/>
                    </a:cubicBezTo>
                    <a:cubicBezTo>
                      <a:pt x="130" y="124"/>
                      <a:pt x="132" y="127"/>
                      <a:pt x="133" y="132"/>
                    </a:cubicBezTo>
                    <a:cubicBezTo>
                      <a:pt x="134" y="148"/>
                      <a:pt x="119" y="160"/>
                      <a:pt x="107" y="170"/>
                    </a:cubicBezTo>
                    <a:cubicBezTo>
                      <a:pt x="100" y="176"/>
                      <a:pt x="100" y="176"/>
                      <a:pt x="100" y="176"/>
                    </a:cubicBezTo>
                    <a:cubicBezTo>
                      <a:pt x="99" y="176"/>
                      <a:pt x="99" y="177"/>
                      <a:pt x="100" y="178"/>
                    </a:cubicBezTo>
                    <a:cubicBezTo>
                      <a:pt x="100" y="178"/>
                      <a:pt x="101" y="179"/>
                      <a:pt x="102" y="178"/>
                    </a:cubicBezTo>
                    <a:cubicBezTo>
                      <a:pt x="103" y="178"/>
                      <a:pt x="103" y="178"/>
                      <a:pt x="103" y="178"/>
                    </a:cubicBezTo>
                    <a:cubicBezTo>
                      <a:pt x="109" y="175"/>
                      <a:pt x="125" y="167"/>
                      <a:pt x="129" y="174"/>
                    </a:cubicBezTo>
                    <a:cubicBezTo>
                      <a:pt x="132" y="181"/>
                      <a:pt x="117" y="195"/>
                      <a:pt x="112" y="199"/>
                    </a:cubicBezTo>
                    <a:cubicBezTo>
                      <a:pt x="111" y="200"/>
                      <a:pt x="111" y="200"/>
                      <a:pt x="111" y="200"/>
                    </a:cubicBezTo>
                    <a:cubicBezTo>
                      <a:pt x="99" y="212"/>
                      <a:pt x="87" y="220"/>
                      <a:pt x="76" y="225"/>
                    </a:cubicBezTo>
                    <a:cubicBezTo>
                      <a:pt x="69" y="228"/>
                      <a:pt x="69" y="228"/>
                      <a:pt x="69" y="228"/>
                    </a:cubicBezTo>
                    <a:cubicBezTo>
                      <a:pt x="62" y="231"/>
                      <a:pt x="55" y="235"/>
                      <a:pt x="50" y="235"/>
                    </a:cubicBezTo>
                    <a:cubicBezTo>
                      <a:pt x="50" y="235"/>
                      <a:pt x="49" y="236"/>
                      <a:pt x="49" y="237"/>
                    </a:cubicBezTo>
                    <a:cubicBezTo>
                      <a:pt x="49" y="238"/>
                      <a:pt x="50" y="239"/>
                      <a:pt x="51" y="239"/>
                    </a:cubicBezTo>
                    <a:cubicBezTo>
                      <a:pt x="56" y="238"/>
                      <a:pt x="64" y="235"/>
                      <a:pt x="70" y="231"/>
                    </a:cubicBezTo>
                    <a:cubicBezTo>
                      <a:pt x="77" y="228"/>
                      <a:pt x="77" y="228"/>
                      <a:pt x="77" y="228"/>
                    </a:cubicBezTo>
                    <a:cubicBezTo>
                      <a:pt x="89" y="223"/>
                      <a:pt x="101" y="214"/>
                      <a:pt x="114" y="203"/>
                    </a:cubicBezTo>
                    <a:cubicBezTo>
                      <a:pt x="114" y="202"/>
                      <a:pt x="114" y="202"/>
                      <a:pt x="114" y="202"/>
                    </a:cubicBezTo>
                    <a:cubicBezTo>
                      <a:pt x="121" y="196"/>
                      <a:pt x="136" y="182"/>
                      <a:pt x="132" y="173"/>
                    </a:cubicBezTo>
                    <a:cubicBezTo>
                      <a:pt x="128" y="166"/>
                      <a:pt x="120" y="167"/>
                      <a:pt x="112" y="170"/>
                    </a:cubicBezTo>
                    <a:cubicBezTo>
                      <a:pt x="124" y="161"/>
                      <a:pt x="136" y="149"/>
                      <a:pt x="136" y="134"/>
                    </a:cubicBezTo>
                    <a:cubicBezTo>
                      <a:pt x="136" y="133"/>
                      <a:pt x="136" y="133"/>
                      <a:pt x="136" y="132"/>
                    </a:cubicBezTo>
                    <a:cubicBezTo>
                      <a:pt x="135" y="123"/>
                      <a:pt x="131" y="120"/>
                      <a:pt x="128" y="119"/>
                    </a:cubicBezTo>
                    <a:cubicBezTo>
                      <a:pt x="123" y="118"/>
                      <a:pt x="117" y="120"/>
                      <a:pt x="111" y="122"/>
                    </a:cubicBezTo>
                    <a:cubicBezTo>
                      <a:pt x="120" y="111"/>
                      <a:pt x="128" y="97"/>
                      <a:pt x="128" y="85"/>
                    </a:cubicBezTo>
                    <a:cubicBezTo>
                      <a:pt x="128" y="83"/>
                      <a:pt x="128" y="80"/>
                      <a:pt x="127" y="78"/>
                    </a:cubicBezTo>
                    <a:cubicBezTo>
                      <a:pt x="125" y="69"/>
                      <a:pt x="119" y="67"/>
                      <a:pt x="115" y="67"/>
                    </a:cubicBezTo>
                    <a:cubicBezTo>
                      <a:pt x="110" y="67"/>
                      <a:pt x="104" y="70"/>
                      <a:pt x="99" y="74"/>
                    </a:cubicBezTo>
                    <a:cubicBezTo>
                      <a:pt x="104" y="62"/>
                      <a:pt x="107" y="47"/>
                      <a:pt x="107" y="33"/>
                    </a:cubicBezTo>
                    <a:cubicBezTo>
                      <a:pt x="107" y="26"/>
                      <a:pt x="106" y="20"/>
                      <a:pt x="104" y="14"/>
                    </a:cubicBezTo>
                    <a:cubicBezTo>
                      <a:pt x="100" y="5"/>
                      <a:pt x="94" y="0"/>
                      <a:pt x="87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78" name="Freeform 2142"/>
              <p:cNvSpPr>
                <a:spLocks/>
              </p:cNvSpPr>
              <p:nvPr/>
            </p:nvSpPr>
            <p:spPr bwMode="auto">
              <a:xfrm>
                <a:off x="431" y="3102"/>
                <a:ext cx="3" cy="2"/>
              </a:xfrm>
              <a:custGeom>
                <a:avLst/>
                <a:gdLst>
                  <a:gd name="T0" fmla="*/ 0 w 3"/>
                  <a:gd name="T1" fmla="*/ 2 h 2"/>
                  <a:gd name="T2" fmla="*/ 3 w 3"/>
                  <a:gd name="T3" fmla="*/ 2 h 2"/>
                  <a:gd name="T4" fmla="*/ 0 w 3"/>
                  <a:gd name="T5" fmla="*/ 0 h 2"/>
                  <a:gd name="T6" fmla="*/ 0 w 3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0" y="2"/>
                    </a:moveTo>
                    <a:lnTo>
                      <a:pt x="3" y="2"/>
                    </a:ln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79" name="Freeform 2143"/>
              <p:cNvSpPr>
                <a:spLocks/>
              </p:cNvSpPr>
              <p:nvPr/>
            </p:nvSpPr>
            <p:spPr bwMode="auto">
              <a:xfrm>
                <a:off x="434" y="3102"/>
                <a:ext cx="0" cy="10"/>
              </a:xfrm>
              <a:custGeom>
                <a:avLst/>
                <a:gdLst>
                  <a:gd name="T0" fmla="*/ 4 h 4"/>
                  <a:gd name="T1" fmla="*/ 4 h 4"/>
                  <a:gd name="T2" fmla="*/ 0 h 4"/>
                  <a:gd name="T3" fmla="*/ 2 h 4"/>
                  <a:gd name="T4" fmla="*/ 2 h 4"/>
                  <a:gd name="T5" fmla="*/ 3 h 4"/>
                  <a:gd name="T6" fmla="*/ 3 h 4"/>
                  <a:gd name="T7" fmla="*/ 4 h 4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  <a:cxn ang="0">
                    <a:pos x="0" y="T5"/>
                  </a:cxn>
                  <a:cxn ang="0">
                    <a:pos x="0" y="T6"/>
                  </a:cxn>
                  <a:cxn ang="0">
                    <a:pos x="0" y="T7"/>
                  </a:cxn>
                </a:cxnLst>
                <a:rect l="0" t="0" r="r" b="b"/>
                <a:pathLst>
                  <a:path h="4">
                    <a:moveTo>
                      <a:pt x="0" y="4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0" y="1"/>
                      <a:pt x="0" y="2"/>
                      <a:pt x="0" y="0"/>
                    </a:cubicBezTo>
                    <a:cubicBezTo>
                      <a:pt x="0" y="1"/>
                      <a:pt x="0" y="1"/>
                      <a:pt x="0" y="2"/>
                    </a:cubicBezTo>
                    <a:cubicBezTo>
                      <a:pt x="0" y="2"/>
                      <a:pt x="0" y="1"/>
                      <a:pt x="0" y="2"/>
                    </a:cubicBezTo>
                    <a:cubicBezTo>
                      <a:pt x="0" y="2"/>
                      <a:pt x="0" y="2"/>
                      <a:pt x="0" y="3"/>
                    </a:cubicBezTo>
                    <a:cubicBezTo>
                      <a:pt x="0" y="4"/>
                      <a:pt x="0" y="3"/>
                      <a:pt x="0" y="3"/>
                    </a:cubicBez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80" name="Freeform 2144"/>
              <p:cNvSpPr>
                <a:spLocks/>
              </p:cNvSpPr>
              <p:nvPr/>
            </p:nvSpPr>
            <p:spPr bwMode="auto">
              <a:xfrm>
                <a:off x="434" y="3107"/>
                <a:ext cx="0" cy="2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81" name="Freeform 2145"/>
              <p:cNvSpPr>
                <a:spLocks/>
              </p:cNvSpPr>
              <p:nvPr/>
            </p:nvSpPr>
            <p:spPr bwMode="auto">
              <a:xfrm>
                <a:off x="434" y="3104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82" name="Freeform 2146"/>
              <p:cNvSpPr>
                <a:spLocks/>
              </p:cNvSpPr>
              <p:nvPr/>
            </p:nvSpPr>
            <p:spPr bwMode="auto">
              <a:xfrm>
                <a:off x="434" y="310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83" name="Freeform 2147"/>
              <p:cNvSpPr>
                <a:spLocks/>
              </p:cNvSpPr>
              <p:nvPr/>
            </p:nvSpPr>
            <p:spPr bwMode="auto">
              <a:xfrm>
                <a:off x="434" y="3104"/>
                <a:ext cx="2" cy="5"/>
              </a:xfrm>
              <a:custGeom>
                <a:avLst/>
                <a:gdLst>
                  <a:gd name="T0" fmla="*/ 0 w 1"/>
                  <a:gd name="T1" fmla="*/ 0 h 2"/>
                  <a:gd name="T2" fmla="*/ 0 w 1"/>
                  <a:gd name="T3" fmla="*/ 0 h 2"/>
                  <a:gd name="T4" fmla="*/ 0 w 1"/>
                  <a:gd name="T5" fmla="*/ 0 h 2"/>
                  <a:gd name="T6" fmla="*/ 0 w 1"/>
                  <a:gd name="T7" fmla="*/ 2 h 2"/>
                  <a:gd name="T8" fmla="*/ 0 w 1"/>
                  <a:gd name="T9" fmla="*/ 1 h 2"/>
                  <a:gd name="T10" fmla="*/ 1 w 1"/>
                  <a:gd name="T11" fmla="*/ 2 h 2"/>
                  <a:gd name="T12" fmla="*/ 0 w 1"/>
                  <a:gd name="T13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2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1" y="2"/>
                      <a:pt x="0" y="2"/>
                    </a:cubicBezTo>
                    <a:cubicBezTo>
                      <a:pt x="0" y="2"/>
                      <a:pt x="0" y="1"/>
                      <a:pt x="0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84" name="Freeform 2148"/>
              <p:cNvSpPr>
                <a:spLocks/>
              </p:cNvSpPr>
              <p:nvPr/>
            </p:nvSpPr>
            <p:spPr bwMode="auto">
              <a:xfrm>
                <a:off x="434" y="3104"/>
                <a:ext cx="0" cy="3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85" name="Freeform 2149"/>
              <p:cNvSpPr>
                <a:spLocks/>
              </p:cNvSpPr>
              <p:nvPr/>
            </p:nvSpPr>
            <p:spPr bwMode="auto">
              <a:xfrm>
                <a:off x="434" y="3104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86" name="Freeform 2150"/>
              <p:cNvSpPr>
                <a:spLocks/>
              </p:cNvSpPr>
              <p:nvPr/>
            </p:nvSpPr>
            <p:spPr bwMode="auto">
              <a:xfrm>
                <a:off x="434" y="3104"/>
                <a:ext cx="2" cy="8"/>
              </a:xfrm>
              <a:custGeom>
                <a:avLst/>
                <a:gdLst>
                  <a:gd name="T0" fmla="*/ 1 w 1"/>
                  <a:gd name="T1" fmla="*/ 0 h 3"/>
                  <a:gd name="T2" fmla="*/ 1 w 1"/>
                  <a:gd name="T3" fmla="*/ 1 h 3"/>
                  <a:gd name="T4" fmla="*/ 1 w 1"/>
                  <a:gd name="T5" fmla="*/ 3 h 3"/>
                  <a:gd name="T6" fmla="*/ 1 w 1"/>
                  <a:gd name="T7" fmla="*/ 2 h 3"/>
                  <a:gd name="T8" fmla="*/ 1 w 1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3">
                    <a:moveTo>
                      <a:pt x="1" y="0"/>
                    </a:moveTo>
                    <a:cubicBezTo>
                      <a:pt x="1" y="2"/>
                      <a:pt x="0" y="0"/>
                      <a:pt x="1" y="1"/>
                    </a:cubicBezTo>
                    <a:cubicBezTo>
                      <a:pt x="1" y="1"/>
                      <a:pt x="1" y="2"/>
                      <a:pt x="1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87" name="Freeform 2151"/>
              <p:cNvSpPr>
                <a:spLocks/>
              </p:cNvSpPr>
              <p:nvPr/>
            </p:nvSpPr>
            <p:spPr bwMode="auto">
              <a:xfrm>
                <a:off x="436" y="311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88" name="Freeform 2152"/>
              <p:cNvSpPr>
                <a:spLocks/>
              </p:cNvSpPr>
              <p:nvPr/>
            </p:nvSpPr>
            <p:spPr bwMode="auto">
              <a:xfrm>
                <a:off x="436" y="3107"/>
                <a:ext cx="2" cy="9"/>
              </a:xfrm>
              <a:custGeom>
                <a:avLst/>
                <a:gdLst>
                  <a:gd name="T0" fmla="*/ 1 w 1"/>
                  <a:gd name="T1" fmla="*/ 0 h 4"/>
                  <a:gd name="T2" fmla="*/ 1 w 1"/>
                  <a:gd name="T3" fmla="*/ 2 h 4"/>
                  <a:gd name="T4" fmla="*/ 0 w 1"/>
                  <a:gd name="T5" fmla="*/ 1 h 4"/>
                  <a:gd name="T6" fmla="*/ 0 w 1"/>
                  <a:gd name="T7" fmla="*/ 1 h 4"/>
                  <a:gd name="T8" fmla="*/ 0 w 1"/>
                  <a:gd name="T9" fmla="*/ 0 h 4"/>
                  <a:gd name="T10" fmla="*/ 0 w 1"/>
                  <a:gd name="T11" fmla="*/ 1 h 4"/>
                  <a:gd name="T12" fmla="*/ 0 w 1"/>
                  <a:gd name="T13" fmla="*/ 0 h 4"/>
                  <a:gd name="T14" fmla="*/ 0 w 1"/>
                  <a:gd name="T15" fmla="*/ 2 h 4"/>
                  <a:gd name="T16" fmla="*/ 0 w 1"/>
                  <a:gd name="T17" fmla="*/ 2 h 4"/>
                  <a:gd name="T18" fmla="*/ 0 w 1"/>
                  <a:gd name="T19" fmla="*/ 3 h 4"/>
                  <a:gd name="T20" fmla="*/ 1 w 1"/>
                  <a:gd name="T21" fmla="*/ 4 h 4"/>
                  <a:gd name="T22" fmla="*/ 1 w 1"/>
                  <a:gd name="T23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" h="4">
                    <a:moveTo>
                      <a:pt x="1" y="0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1"/>
                      <a:pt x="0" y="1"/>
                    </a:cubicBezTo>
                    <a:cubicBezTo>
                      <a:pt x="0" y="0"/>
                      <a:pt x="0" y="1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1"/>
                      <a:pt x="0" y="2"/>
                    </a:cubicBezTo>
                    <a:cubicBezTo>
                      <a:pt x="0" y="2"/>
                      <a:pt x="0" y="2"/>
                      <a:pt x="0" y="3"/>
                    </a:cubicBezTo>
                    <a:cubicBezTo>
                      <a:pt x="0" y="2"/>
                      <a:pt x="1" y="4"/>
                      <a:pt x="1" y="4"/>
                    </a:cubicBezTo>
                    <a:cubicBezTo>
                      <a:pt x="1" y="3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89" name="Rectangle 2153"/>
              <p:cNvSpPr>
                <a:spLocks noChangeArrowheads="1"/>
              </p:cNvSpPr>
              <p:nvPr/>
            </p:nvSpPr>
            <p:spPr bwMode="auto">
              <a:xfrm>
                <a:off x="438" y="3112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90" name="Freeform 2154"/>
              <p:cNvSpPr>
                <a:spLocks/>
              </p:cNvSpPr>
              <p:nvPr/>
            </p:nvSpPr>
            <p:spPr bwMode="auto">
              <a:xfrm>
                <a:off x="438" y="3104"/>
                <a:ext cx="3" cy="12"/>
              </a:xfrm>
              <a:custGeom>
                <a:avLst/>
                <a:gdLst>
                  <a:gd name="T0" fmla="*/ 0 w 1"/>
                  <a:gd name="T1" fmla="*/ 1 h 5"/>
                  <a:gd name="T2" fmla="*/ 0 w 1"/>
                  <a:gd name="T3" fmla="*/ 2 h 5"/>
                  <a:gd name="T4" fmla="*/ 0 w 1"/>
                  <a:gd name="T5" fmla="*/ 1 h 5"/>
                  <a:gd name="T6" fmla="*/ 0 w 1"/>
                  <a:gd name="T7" fmla="*/ 2 h 5"/>
                  <a:gd name="T8" fmla="*/ 0 w 1"/>
                  <a:gd name="T9" fmla="*/ 2 h 5"/>
                  <a:gd name="T10" fmla="*/ 0 w 1"/>
                  <a:gd name="T11" fmla="*/ 4 h 5"/>
                  <a:gd name="T12" fmla="*/ 0 w 1"/>
                  <a:gd name="T13" fmla="*/ 3 h 5"/>
                  <a:gd name="T14" fmla="*/ 0 w 1"/>
                  <a:gd name="T15" fmla="*/ 3 h 5"/>
                  <a:gd name="T16" fmla="*/ 0 w 1"/>
                  <a:gd name="T17" fmla="*/ 2 h 5"/>
                  <a:gd name="T18" fmla="*/ 0 w 1"/>
                  <a:gd name="T19" fmla="*/ 2 h 5"/>
                  <a:gd name="T20" fmla="*/ 0 w 1"/>
                  <a:gd name="T21" fmla="*/ 1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" h="5">
                    <a:moveTo>
                      <a:pt x="0" y="1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0" y="4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5"/>
                      <a:pt x="0" y="3"/>
                      <a:pt x="0" y="3"/>
                    </a:cubicBezTo>
                    <a:cubicBezTo>
                      <a:pt x="0" y="3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91" name="Freeform 2155"/>
              <p:cNvSpPr>
                <a:spLocks/>
              </p:cNvSpPr>
              <p:nvPr/>
            </p:nvSpPr>
            <p:spPr bwMode="auto">
              <a:xfrm>
                <a:off x="436" y="3104"/>
                <a:ext cx="2" cy="3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1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0" y="0"/>
                      <a:pt x="1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92" name="Freeform 2156"/>
              <p:cNvSpPr>
                <a:spLocks/>
              </p:cNvSpPr>
              <p:nvPr/>
            </p:nvSpPr>
            <p:spPr bwMode="auto">
              <a:xfrm>
                <a:off x="438" y="311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93" name="Freeform 2157"/>
              <p:cNvSpPr>
                <a:spLocks/>
              </p:cNvSpPr>
              <p:nvPr/>
            </p:nvSpPr>
            <p:spPr bwMode="auto">
              <a:xfrm>
                <a:off x="438" y="310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94" name="Freeform 2158"/>
              <p:cNvSpPr>
                <a:spLocks/>
              </p:cNvSpPr>
              <p:nvPr/>
            </p:nvSpPr>
            <p:spPr bwMode="auto">
              <a:xfrm>
                <a:off x="438" y="3102"/>
                <a:ext cx="10" cy="12"/>
              </a:xfrm>
              <a:custGeom>
                <a:avLst/>
                <a:gdLst>
                  <a:gd name="T0" fmla="*/ 4 w 4"/>
                  <a:gd name="T1" fmla="*/ 4 h 5"/>
                  <a:gd name="T2" fmla="*/ 4 w 4"/>
                  <a:gd name="T3" fmla="*/ 3 h 5"/>
                  <a:gd name="T4" fmla="*/ 4 w 4"/>
                  <a:gd name="T5" fmla="*/ 2 h 5"/>
                  <a:gd name="T6" fmla="*/ 3 w 4"/>
                  <a:gd name="T7" fmla="*/ 0 h 5"/>
                  <a:gd name="T8" fmla="*/ 3 w 4"/>
                  <a:gd name="T9" fmla="*/ 1 h 5"/>
                  <a:gd name="T10" fmla="*/ 3 w 4"/>
                  <a:gd name="T11" fmla="*/ 0 h 5"/>
                  <a:gd name="T12" fmla="*/ 2 w 4"/>
                  <a:gd name="T13" fmla="*/ 1 h 5"/>
                  <a:gd name="T14" fmla="*/ 2 w 4"/>
                  <a:gd name="T15" fmla="*/ 1 h 5"/>
                  <a:gd name="T16" fmla="*/ 1 w 4"/>
                  <a:gd name="T17" fmla="*/ 1 h 5"/>
                  <a:gd name="T18" fmla="*/ 1 w 4"/>
                  <a:gd name="T19" fmla="*/ 3 h 5"/>
                  <a:gd name="T20" fmla="*/ 1 w 4"/>
                  <a:gd name="T21" fmla="*/ 2 h 5"/>
                  <a:gd name="T22" fmla="*/ 1 w 4"/>
                  <a:gd name="T23" fmla="*/ 2 h 5"/>
                  <a:gd name="T24" fmla="*/ 0 w 4"/>
                  <a:gd name="T25" fmla="*/ 1 h 5"/>
                  <a:gd name="T26" fmla="*/ 1 w 4"/>
                  <a:gd name="T27" fmla="*/ 3 h 5"/>
                  <a:gd name="T28" fmla="*/ 0 w 4"/>
                  <a:gd name="T29" fmla="*/ 1 h 5"/>
                  <a:gd name="T30" fmla="*/ 0 w 4"/>
                  <a:gd name="T31" fmla="*/ 3 h 5"/>
                  <a:gd name="T32" fmla="*/ 1 w 4"/>
                  <a:gd name="T33" fmla="*/ 4 h 5"/>
                  <a:gd name="T34" fmla="*/ 1 w 4"/>
                  <a:gd name="T35" fmla="*/ 5 h 5"/>
                  <a:gd name="T36" fmla="*/ 1 w 4"/>
                  <a:gd name="T37" fmla="*/ 2 h 5"/>
                  <a:gd name="T38" fmla="*/ 1 w 4"/>
                  <a:gd name="T39" fmla="*/ 3 h 5"/>
                  <a:gd name="T40" fmla="*/ 2 w 4"/>
                  <a:gd name="T41" fmla="*/ 4 h 5"/>
                  <a:gd name="T42" fmla="*/ 2 w 4"/>
                  <a:gd name="T43" fmla="*/ 2 h 5"/>
                  <a:gd name="T44" fmla="*/ 2 w 4"/>
                  <a:gd name="T45" fmla="*/ 3 h 5"/>
                  <a:gd name="T46" fmla="*/ 2 w 4"/>
                  <a:gd name="T47" fmla="*/ 2 h 5"/>
                  <a:gd name="T48" fmla="*/ 2 w 4"/>
                  <a:gd name="T49" fmla="*/ 3 h 5"/>
                  <a:gd name="T50" fmla="*/ 2 w 4"/>
                  <a:gd name="T51" fmla="*/ 1 h 5"/>
                  <a:gd name="T52" fmla="*/ 3 w 4"/>
                  <a:gd name="T53" fmla="*/ 4 h 5"/>
                  <a:gd name="T54" fmla="*/ 3 w 4"/>
                  <a:gd name="T55" fmla="*/ 3 h 5"/>
                  <a:gd name="T56" fmla="*/ 3 w 4"/>
                  <a:gd name="T57" fmla="*/ 2 h 5"/>
                  <a:gd name="T58" fmla="*/ 3 w 4"/>
                  <a:gd name="T59" fmla="*/ 4 h 5"/>
                  <a:gd name="T60" fmla="*/ 3 w 4"/>
                  <a:gd name="T61" fmla="*/ 2 h 5"/>
                  <a:gd name="T62" fmla="*/ 3 w 4"/>
                  <a:gd name="T63" fmla="*/ 2 h 5"/>
                  <a:gd name="T64" fmla="*/ 3 w 4"/>
                  <a:gd name="T65" fmla="*/ 2 h 5"/>
                  <a:gd name="T66" fmla="*/ 4 w 4"/>
                  <a:gd name="T67" fmla="*/ 4 h 5"/>
                  <a:gd name="T68" fmla="*/ 4 w 4"/>
                  <a:gd name="T69" fmla="*/ 4 h 5"/>
                  <a:gd name="T70" fmla="*/ 4 w 4"/>
                  <a:gd name="T71" fmla="*/ 2 h 5"/>
                  <a:gd name="T72" fmla="*/ 4 w 4"/>
                  <a:gd name="T73" fmla="*/ 4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4" h="5">
                    <a:moveTo>
                      <a:pt x="4" y="4"/>
                    </a:moveTo>
                    <a:cubicBezTo>
                      <a:pt x="4" y="3"/>
                      <a:pt x="4" y="3"/>
                      <a:pt x="4" y="3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3" y="1"/>
                      <a:pt x="3" y="1"/>
                      <a:pt x="3" y="0"/>
                    </a:cubicBezTo>
                    <a:cubicBezTo>
                      <a:pt x="3" y="0"/>
                      <a:pt x="3" y="1"/>
                      <a:pt x="3" y="1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1"/>
                      <a:pt x="3" y="1"/>
                      <a:pt x="2" y="1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2" y="1"/>
                      <a:pt x="1" y="2"/>
                      <a:pt x="1" y="1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3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0"/>
                      <a:pt x="1" y="2"/>
                      <a:pt x="0" y="1"/>
                    </a:cubicBezTo>
                    <a:cubicBezTo>
                      <a:pt x="0" y="2"/>
                      <a:pt x="1" y="3"/>
                      <a:pt x="1" y="3"/>
                    </a:cubicBezTo>
                    <a:cubicBezTo>
                      <a:pt x="0" y="2"/>
                      <a:pt x="1" y="3"/>
                      <a:pt x="0" y="1"/>
                    </a:cubicBezTo>
                    <a:cubicBezTo>
                      <a:pt x="0" y="1"/>
                      <a:pt x="1" y="3"/>
                      <a:pt x="0" y="3"/>
                    </a:cubicBezTo>
                    <a:cubicBezTo>
                      <a:pt x="1" y="4"/>
                      <a:pt x="1" y="3"/>
                      <a:pt x="1" y="4"/>
                    </a:cubicBezTo>
                    <a:cubicBezTo>
                      <a:pt x="1" y="5"/>
                      <a:pt x="1" y="4"/>
                      <a:pt x="1" y="5"/>
                    </a:cubicBezTo>
                    <a:cubicBezTo>
                      <a:pt x="1" y="5"/>
                      <a:pt x="1" y="3"/>
                      <a:pt x="1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2" y="2"/>
                      <a:pt x="2" y="4"/>
                    </a:cubicBezTo>
                    <a:cubicBezTo>
                      <a:pt x="2" y="3"/>
                      <a:pt x="3" y="4"/>
                      <a:pt x="2" y="2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3"/>
                      <a:pt x="2" y="3"/>
                    </a:cubicBezTo>
                    <a:cubicBezTo>
                      <a:pt x="2" y="2"/>
                      <a:pt x="2" y="2"/>
                      <a:pt x="2" y="1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2"/>
                      <a:pt x="3" y="2"/>
                    </a:cubicBezTo>
                    <a:cubicBezTo>
                      <a:pt x="3" y="2"/>
                      <a:pt x="3" y="3"/>
                      <a:pt x="3" y="4"/>
                    </a:cubicBezTo>
                    <a:cubicBezTo>
                      <a:pt x="3" y="4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1"/>
                      <a:pt x="3" y="2"/>
                      <a:pt x="3" y="2"/>
                    </a:cubicBezTo>
                    <a:cubicBezTo>
                      <a:pt x="4" y="3"/>
                      <a:pt x="3" y="3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4"/>
                      <a:pt x="4" y="3"/>
                      <a:pt x="4" y="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95" name="Rectangle 2159"/>
              <p:cNvSpPr>
                <a:spLocks noChangeArrowheads="1"/>
              </p:cNvSpPr>
              <p:nvPr/>
            </p:nvSpPr>
            <p:spPr bwMode="auto">
              <a:xfrm>
                <a:off x="448" y="3112"/>
                <a:ext cx="1" cy="2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96" name="Freeform 2160"/>
              <p:cNvSpPr>
                <a:spLocks/>
              </p:cNvSpPr>
              <p:nvPr/>
            </p:nvSpPr>
            <p:spPr bwMode="auto">
              <a:xfrm>
                <a:off x="448" y="311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97" name="Rectangle 2161"/>
              <p:cNvSpPr>
                <a:spLocks noChangeArrowheads="1"/>
              </p:cNvSpPr>
              <p:nvPr/>
            </p:nvSpPr>
            <p:spPr bwMode="auto">
              <a:xfrm>
                <a:off x="443" y="3104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98" name="Freeform 2162"/>
              <p:cNvSpPr>
                <a:spLocks/>
              </p:cNvSpPr>
              <p:nvPr/>
            </p:nvSpPr>
            <p:spPr bwMode="auto">
              <a:xfrm>
                <a:off x="445" y="3112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99" name="Freeform 2163"/>
              <p:cNvSpPr>
                <a:spLocks/>
              </p:cNvSpPr>
              <p:nvPr/>
            </p:nvSpPr>
            <p:spPr bwMode="auto">
              <a:xfrm>
                <a:off x="443" y="3112"/>
                <a:ext cx="2" cy="2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00" name="Rectangle 2164"/>
              <p:cNvSpPr>
                <a:spLocks noChangeArrowheads="1"/>
              </p:cNvSpPr>
              <p:nvPr/>
            </p:nvSpPr>
            <p:spPr bwMode="auto">
              <a:xfrm>
                <a:off x="448" y="3112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01" name="Freeform 2165"/>
              <p:cNvSpPr>
                <a:spLocks/>
              </p:cNvSpPr>
              <p:nvPr/>
            </p:nvSpPr>
            <p:spPr bwMode="auto">
              <a:xfrm>
                <a:off x="445" y="3097"/>
                <a:ext cx="8" cy="15"/>
              </a:xfrm>
              <a:custGeom>
                <a:avLst/>
                <a:gdLst>
                  <a:gd name="T0" fmla="*/ 2 w 3"/>
                  <a:gd name="T1" fmla="*/ 1 h 6"/>
                  <a:gd name="T2" fmla="*/ 1 w 3"/>
                  <a:gd name="T3" fmla="*/ 1 h 6"/>
                  <a:gd name="T4" fmla="*/ 2 w 3"/>
                  <a:gd name="T5" fmla="*/ 3 h 6"/>
                  <a:gd name="T6" fmla="*/ 1 w 3"/>
                  <a:gd name="T7" fmla="*/ 1 h 6"/>
                  <a:gd name="T8" fmla="*/ 1 w 3"/>
                  <a:gd name="T9" fmla="*/ 3 h 6"/>
                  <a:gd name="T10" fmla="*/ 1 w 3"/>
                  <a:gd name="T11" fmla="*/ 2 h 6"/>
                  <a:gd name="T12" fmla="*/ 1 w 3"/>
                  <a:gd name="T13" fmla="*/ 4 h 6"/>
                  <a:gd name="T14" fmla="*/ 0 w 3"/>
                  <a:gd name="T15" fmla="*/ 2 h 6"/>
                  <a:gd name="T16" fmla="*/ 0 w 3"/>
                  <a:gd name="T17" fmla="*/ 2 h 6"/>
                  <a:gd name="T18" fmla="*/ 0 w 3"/>
                  <a:gd name="T19" fmla="*/ 2 h 6"/>
                  <a:gd name="T20" fmla="*/ 1 w 3"/>
                  <a:gd name="T21" fmla="*/ 4 h 6"/>
                  <a:gd name="T22" fmla="*/ 1 w 3"/>
                  <a:gd name="T23" fmla="*/ 5 h 6"/>
                  <a:gd name="T24" fmla="*/ 1 w 3"/>
                  <a:gd name="T25" fmla="*/ 4 h 6"/>
                  <a:gd name="T26" fmla="*/ 1 w 3"/>
                  <a:gd name="T27" fmla="*/ 5 h 6"/>
                  <a:gd name="T28" fmla="*/ 1 w 3"/>
                  <a:gd name="T29" fmla="*/ 4 h 6"/>
                  <a:gd name="T30" fmla="*/ 2 w 3"/>
                  <a:gd name="T31" fmla="*/ 5 h 6"/>
                  <a:gd name="T32" fmla="*/ 1 w 3"/>
                  <a:gd name="T33" fmla="*/ 4 h 6"/>
                  <a:gd name="T34" fmla="*/ 1 w 3"/>
                  <a:gd name="T35" fmla="*/ 5 h 6"/>
                  <a:gd name="T36" fmla="*/ 1 w 3"/>
                  <a:gd name="T37" fmla="*/ 4 h 6"/>
                  <a:gd name="T38" fmla="*/ 2 w 3"/>
                  <a:gd name="T39" fmla="*/ 5 h 6"/>
                  <a:gd name="T40" fmla="*/ 1 w 3"/>
                  <a:gd name="T41" fmla="*/ 4 h 6"/>
                  <a:gd name="T42" fmla="*/ 2 w 3"/>
                  <a:gd name="T43" fmla="*/ 5 h 6"/>
                  <a:gd name="T44" fmla="*/ 2 w 3"/>
                  <a:gd name="T45" fmla="*/ 4 h 6"/>
                  <a:gd name="T46" fmla="*/ 2 w 3"/>
                  <a:gd name="T47" fmla="*/ 5 h 6"/>
                  <a:gd name="T48" fmla="*/ 1 w 3"/>
                  <a:gd name="T49" fmla="*/ 3 h 6"/>
                  <a:gd name="T50" fmla="*/ 2 w 3"/>
                  <a:gd name="T51" fmla="*/ 4 h 6"/>
                  <a:gd name="T52" fmla="*/ 2 w 3"/>
                  <a:gd name="T53" fmla="*/ 4 h 6"/>
                  <a:gd name="T54" fmla="*/ 2 w 3"/>
                  <a:gd name="T55" fmla="*/ 4 h 6"/>
                  <a:gd name="T56" fmla="*/ 2 w 3"/>
                  <a:gd name="T57" fmla="*/ 3 h 6"/>
                  <a:gd name="T58" fmla="*/ 2 w 3"/>
                  <a:gd name="T59" fmla="*/ 3 h 6"/>
                  <a:gd name="T60" fmla="*/ 2 w 3"/>
                  <a:gd name="T61" fmla="*/ 2 h 6"/>
                  <a:gd name="T62" fmla="*/ 2 w 3"/>
                  <a:gd name="T63" fmla="*/ 3 h 6"/>
                  <a:gd name="T64" fmla="*/ 2 w 3"/>
                  <a:gd name="T65" fmla="*/ 1 h 6"/>
                  <a:gd name="T66" fmla="*/ 2 w 3"/>
                  <a:gd name="T67" fmla="*/ 2 h 6"/>
                  <a:gd name="T68" fmla="*/ 2 w 3"/>
                  <a:gd name="T6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3" h="6">
                    <a:moveTo>
                      <a:pt x="2" y="1"/>
                    </a:moveTo>
                    <a:cubicBezTo>
                      <a:pt x="1" y="0"/>
                      <a:pt x="1" y="1"/>
                      <a:pt x="1" y="1"/>
                    </a:cubicBezTo>
                    <a:cubicBezTo>
                      <a:pt x="1" y="1"/>
                      <a:pt x="2" y="3"/>
                      <a:pt x="2" y="3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0" y="1"/>
                      <a:pt x="1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2" y="5"/>
                      <a:pt x="1" y="4"/>
                    </a:cubicBezTo>
                    <a:cubicBezTo>
                      <a:pt x="1" y="3"/>
                      <a:pt x="1" y="3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3"/>
                      <a:pt x="0" y="2"/>
                    </a:cubicBezTo>
                    <a:cubicBezTo>
                      <a:pt x="0" y="3"/>
                      <a:pt x="1" y="4"/>
                      <a:pt x="1" y="4"/>
                    </a:cubicBezTo>
                    <a:cubicBezTo>
                      <a:pt x="1" y="4"/>
                      <a:pt x="1" y="5"/>
                      <a:pt x="1" y="5"/>
                    </a:cubicBezTo>
                    <a:cubicBezTo>
                      <a:pt x="1" y="5"/>
                      <a:pt x="1" y="5"/>
                      <a:pt x="1" y="4"/>
                    </a:cubicBezTo>
                    <a:cubicBezTo>
                      <a:pt x="1" y="5"/>
                      <a:pt x="1" y="4"/>
                      <a:pt x="1" y="5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5"/>
                      <a:pt x="1" y="5"/>
                      <a:pt x="2" y="5"/>
                    </a:cubicBezTo>
                    <a:cubicBezTo>
                      <a:pt x="1" y="5"/>
                      <a:pt x="1" y="4"/>
                      <a:pt x="1" y="4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4"/>
                      <a:pt x="2" y="5"/>
                      <a:pt x="1" y="4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4"/>
                      <a:pt x="2" y="6"/>
                      <a:pt x="2" y="5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5"/>
                      <a:pt x="2" y="5"/>
                    </a:cubicBezTo>
                    <a:cubicBezTo>
                      <a:pt x="2" y="4"/>
                      <a:pt x="2" y="3"/>
                      <a:pt x="1" y="3"/>
                    </a:cubicBezTo>
                    <a:cubicBezTo>
                      <a:pt x="2" y="4"/>
                      <a:pt x="1" y="2"/>
                      <a:pt x="2" y="4"/>
                    </a:cubicBezTo>
                    <a:cubicBezTo>
                      <a:pt x="2" y="5"/>
                      <a:pt x="2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3"/>
                      <a:pt x="3" y="5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2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2"/>
                      <a:pt x="2" y="2"/>
                      <a:pt x="2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2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02" name="Freeform 2166"/>
              <p:cNvSpPr>
                <a:spLocks/>
              </p:cNvSpPr>
              <p:nvPr/>
            </p:nvSpPr>
            <p:spPr bwMode="auto">
              <a:xfrm>
                <a:off x="448" y="3109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03" name="Freeform 2167"/>
              <p:cNvSpPr>
                <a:spLocks/>
              </p:cNvSpPr>
              <p:nvPr/>
            </p:nvSpPr>
            <p:spPr bwMode="auto">
              <a:xfrm>
                <a:off x="450" y="3095"/>
                <a:ext cx="5" cy="17"/>
              </a:xfrm>
              <a:custGeom>
                <a:avLst/>
                <a:gdLst>
                  <a:gd name="T0" fmla="*/ 1 w 2"/>
                  <a:gd name="T1" fmla="*/ 4 h 7"/>
                  <a:gd name="T2" fmla="*/ 1 w 2"/>
                  <a:gd name="T3" fmla="*/ 5 h 7"/>
                  <a:gd name="T4" fmla="*/ 0 w 2"/>
                  <a:gd name="T5" fmla="*/ 3 h 7"/>
                  <a:gd name="T6" fmla="*/ 0 w 2"/>
                  <a:gd name="T7" fmla="*/ 2 h 7"/>
                  <a:gd name="T8" fmla="*/ 1 w 2"/>
                  <a:gd name="T9" fmla="*/ 4 h 7"/>
                  <a:gd name="T10" fmla="*/ 1 w 2"/>
                  <a:gd name="T11" fmla="*/ 4 h 7"/>
                  <a:gd name="T12" fmla="*/ 1 w 2"/>
                  <a:gd name="T13" fmla="*/ 3 h 7"/>
                  <a:gd name="T14" fmla="*/ 1 w 2"/>
                  <a:gd name="T15" fmla="*/ 2 h 7"/>
                  <a:gd name="T16" fmla="*/ 1 w 2"/>
                  <a:gd name="T17" fmla="*/ 3 h 7"/>
                  <a:gd name="T18" fmla="*/ 1 w 2"/>
                  <a:gd name="T19" fmla="*/ 4 h 7"/>
                  <a:gd name="T20" fmla="*/ 0 w 2"/>
                  <a:gd name="T21" fmla="*/ 0 h 7"/>
                  <a:gd name="T22" fmla="*/ 0 w 2"/>
                  <a:gd name="T23" fmla="*/ 1 h 7"/>
                  <a:gd name="T24" fmla="*/ 1 w 2"/>
                  <a:gd name="T25" fmla="*/ 2 h 7"/>
                  <a:gd name="T26" fmla="*/ 1 w 2"/>
                  <a:gd name="T27" fmla="*/ 2 h 7"/>
                  <a:gd name="T28" fmla="*/ 0 w 2"/>
                  <a:gd name="T29" fmla="*/ 1 h 7"/>
                  <a:gd name="T30" fmla="*/ 0 w 2"/>
                  <a:gd name="T31" fmla="*/ 1 h 7"/>
                  <a:gd name="T32" fmla="*/ 0 w 2"/>
                  <a:gd name="T33" fmla="*/ 1 h 7"/>
                  <a:gd name="T34" fmla="*/ 0 w 2"/>
                  <a:gd name="T35" fmla="*/ 2 h 7"/>
                  <a:gd name="T36" fmla="*/ 1 w 2"/>
                  <a:gd name="T37" fmla="*/ 4 h 7"/>
                  <a:gd name="T38" fmla="*/ 0 w 2"/>
                  <a:gd name="T39" fmla="*/ 3 h 7"/>
                  <a:gd name="T40" fmla="*/ 1 w 2"/>
                  <a:gd name="T41" fmla="*/ 5 h 7"/>
                  <a:gd name="T42" fmla="*/ 1 w 2"/>
                  <a:gd name="T43" fmla="*/ 6 h 7"/>
                  <a:gd name="T44" fmla="*/ 1 w 2"/>
                  <a:gd name="T45" fmla="*/ 6 h 7"/>
                  <a:gd name="T46" fmla="*/ 1 w 2"/>
                  <a:gd name="T47" fmla="*/ 4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" h="7">
                    <a:moveTo>
                      <a:pt x="1" y="4"/>
                    </a:moveTo>
                    <a:cubicBezTo>
                      <a:pt x="1" y="4"/>
                      <a:pt x="1" y="4"/>
                      <a:pt x="1" y="5"/>
                    </a:cubicBezTo>
                    <a:cubicBezTo>
                      <a:pt x="1" y="4"/>
                      <a:pt x="1" y="4"/>
                      <a:pt x="0" y="3"/>
                    </a:cubicBezTo>
                    <a:cubicBezTo>
                      <a:pt x="1" y="3"/>
                      <a:pt x="0" y="2"/>
                      <a:pt x="0" y="2"/>
                    </a:cubicBezTo>
                    <a:cubicBezTo>
                      <a:pt x="0" y="3"/>
                      <a:pt x="1" y="4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4"/>
                      <a:pt x="1" y="3"/>
                    </a:cubicBezTo>
                    <a:cubicBezTo>
                      <a:pt x="0" y="2"/>
                      <a:pt x="0" y="2"/>
                      <a:pt x="1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4"/>
                      <a:pt x="1" y="3"/>
                      <a:pt x="1" y="4"/>
                    </a:cubicBezTo>
                    <a:cubicBezTo>
                      <a:pt x="1" y="3"/>
                      <a:pt x="1" y="3"/>
                      <a:pt x="0" y="0"/>
                    </a:cubicBezTo>
                    <a:cubicBezTo>
                      <a:pt x="0" y="0"/>
                      <a:pt x="0" y="1"/>
                      <a:pt x="0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1" y="2"/>
                      <a:pt x="1" y="3"/>
                      <a:pt x="1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4"/>
                      <a:pt x="0" y="3"/>
                    </a:cubicBezTo>
                    <a:cubicBezTo>
                      <a:pt x="1" y="4"/>
                      <a:pt x="1" y="5"/>
                      <a:pt x="1" y="5"/>
                    </a:cubicBezTo>
                    <a:cubicBezTo>
                      <a:pt x="1" y="5"/>
                      <a:pt x="1" y="5"/>
                      <a:pt x="1" y="6"/>
                    </a:cubicBezTo>
                    <a:cubicBezTo>
                      <a:pt x="2" y="7"/>
                      <a:pt x="1" y="5"/>
                      <a:pt x="1" y="6"/>
                    </a:cubicBezTo>
                    <a:lnTo>
                      <a:pt x="1" y="4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04" name="Freeform 2168"/>
              <p:cNvSpPr>
                <a:spLocks/>
              </p:cNvSpPr>
              <p:nvPr/>
            </p:nvSpPr>
            <p:spPr bwMode="auto">
              <a:xfrm>
                <a:off x="450" y="3104"/>
                <a:ext cx="3" cy="3"/>
              </a:xfrm>
              <a:custGeom>
                <a:avLst/>
                <a:gdLst>
                  <a:gd name="T0" fmla="*/ 3 w 3"/>
                  <a:gd name="T1" fmla="*/ 3 h 3"/>
                  <a:gd name="T2" fmla="*/ 0 w 3"/>
                  <a:gd name="T3" fmla="*/ 0 h 3"/>
                  <a:gd name="T4" fmla="*/ 0 w 3"/>
                  <a:gd name="T5" fmla="*/ 0 h 3"/>
                  <a:gd name="T6" fmla="*/ 3 w 3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3" y="3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3" y="3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05" name="Freeform 2169"/>
              <p:cNvSpPr>
                <a:spLocks/>
              </p:cNvSpPr>
              <p:nvPr/>
            </p:nvSpPr>
            <p:spPr bwMode="auto">
              <a:xfrm>
                <a:off x="448" y="3097"/>
                <a:ext cx="2" cy="3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06" name="Freeform 2170"/>
              <p:cNvSpPr>
                <a:spLocks/>
              </p:cNvSpPr>
              <p:nvPr/>
            </p:nvSpPr>
            <p:spPr bwMode="auto">
              <a:xfrm>
                <a:off x="453" y="3104"/>
                <a:ext cx="2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07" name="Freeform 2171"/>
              <p:cNvSpPr>
                <a:spLocks/>
              </p:cNvSpPr>
              <p:nvPr/>
            </p:nvSpPr>
            <p:spPr bwMode="auto">
              <a:xfrm>
                <a:off x="450" y="3095"/>
                <a:ext cx="5" cy="7"/>
              </a:xfrm>
              <a:custGeom>
                <a:avLst/>
                <a:gdLst>
                  <a:gd name="T0" fmla="*/ 0 w 2"/>
                  <a:gd name="T1" fmla="*/ 0 h 3"/>
                  <a:gd name="T2" fmla="*/ 0 w 2"/>
                  <a:gd name="T3" fmla="*/ 0 h 3"/>
                  <a:gd name="T4" fmla="*/ 1 w 2"/>
                  <a:gd name="T5" fmla="*/ 3 h 3"/>
                  <a:gd name="T6" fmla="*/ 1 w 2"/>
                  <a:gd name="T7" fmla="*/ 1 h 3"/>
                  <a:gd name="T8" fmla="*/ 1 w 2"/>
                  <a:gd name="T9" fmla="*/ 1 h 3"/>
                  <a:gd name="T10" fmla="*/ 0 w 2"/>
                  <a:gd name="T11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" h="3">
                    <a:moveTo>
                      <a:pt x="0" y="0"/>
                    </a:moveTo>
                    <a:cubicBezTo>
                      <a:pt x="0" y="0"/>
                      <a:pt x="1" y="1"/>
                      <a:pt x="0" y="0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3"/>
                      <a:pt x="1" y="1"/>
                      <a:pt x="1" y="1"/>
                    </a:cubicBezTo>
                    <a:cubicBezTo>
                      <a:pt x="1" y="2"/>
                      <a:pt x="1" y="1"/>
                      <a:pt x="1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08" name="Freeform 2172"/>
              <p:cNvSpPr>
                <a:spLocks/>
              </p:cNvSpPr>
              <p:nvPr/>
            </p:nvSpPr>
            <p:spPr bwMode="auto">
              <a:xfrm>
                <a:off x="453" y="3093"/>
                <a:ext cx="9" cy="14"/>
              </a:xfrm>
              <a:custGeom>
                <a:avLst/>
                <a:gdLst>
                  <a:gd name="T0" fmla="*/ 1 w 4"/>
                  <a:gd name="T1" fmla="*/ 4 h 6"/>
                  <a:gd name="T2" fmla="*/ 1 w 4"/>
                  <a:gd name="T3" fmla="*/ 4 h 6"/>
                  <a:gd name="T4" fmla="*/ 2 w 4"/>
                  <a:gd name="T5" fmla="*/ 4 h 6"/>
                  <a:gd name="T6" fmla="*/ 2 w 4"/>
                  <a:gd name="T7" fmla="*/ 5 h 6"/>
                  <a:gd name="T8" fmla="*/ 2 w 4"/>
                  <a:gd name="T9" fmla="*/ 4 h 6"/>
                  <a:gd name="T10" fmla="*/ 2 w 4"/>
                  <a:gd name="T11" fmla="*/ 4 h 6"/>
                  <a:gd name="T12" fmla="*/ 1 w 4"/>
                  <a:gd name="T13" fmla="*/ 3 h 6"/>
                  <a:gd name="T14" fmla="*/ 3 w 4"/>
                  <a:gd name="T15" fmla="*/ 4 h 6"/>
                  <a:gd name="T16" fmla="*/ 1 w 4"/>
                  <a:gd name="T17" fmla="*/ 2 h 6"/>
                  <a:gd name="T18" fmla="*/ 2 w 4"/>
                  <a:gd name="T19" fmla="*/ 3 h 6"/>
                  <a:gd name="T20" fmla="*/ 2 w 4"/>
                  <a:gd name="T21" fmla="*/ 3 h 6"/>
                  <a:gd name="T22" fmla="*/ 2 w 4"/>
                  <a:gd name="T23" fmla="*/ 3 h 6"/>
                  <a:gd name="T24" fmla="*/ 3 w 4"/>
                  <a:gd name="T25" fmla="*/ 4 h 6"/>
                  <a:gd name="T26" fmla="*/ 3 w 4"/>
                  <a:gd name="T27" fmla="*/ 4 h 6"/>
                  <a:gd name="T28" fmla="*/ 3 w 4"/>
                  <a:gd name="T29" fmla="*/ 4 h 6"/>
                  <a:gd name="T30" fmla="*/ 3 w 4"/>
                  <a:gd name="T31" fmla="*/ 3 h 6"/>
                  <a:gd name="T32" fmla="*/ 4 w 4"/>
                  <a:gd name="T33" fmla="*/ 4 h 6"/>
                  <a:gd name="T34" fmla="*/ 2 w 4"/>
                  <a:gd name="T35" fmla="*/ 2 h 6"/>
                  <a:gd name="T36" fmla="*/ 3 w 4"/>
                  <a:gd name="T37" fmla="*/ 2 h 6"/>
                  <a:gd name="T38" fmla="*/ 4 w 4"/>
                  <a:gd name="T39" fmla="*/ 3 h 6"/>
                  <a:gd name="T40" fmla="*/ 3 w 4"/>
                  <a:gd name="T41" fmla="*/ 2 h 6"/>
                  <a:gd name="T42" fmla="*/ 4 w 4"/>
                  <a:gd name="T43" fmla="*/ 4 h 6"/>
                  <a:gd name="T44" fmla="*/ 3 w 4"/>
                  <a:gd name="T45" fmla="*/ 2 h 6"/>
                  <a:gd name="T46" fmla="*/ 3 w 4"/>
                  <a:gd name="T47" fmla="*/ 2 h 6"/>
                  <a:gd name="T48" fmla="*/ 2 w 4"/>
                  <a:gd name="T49" fmla="*/ 0 h 6"/>
                  <a:gd name="T50" fmla="*/ 2 w 4"/>
                  <a:gd name="T51" fmla="*/ 1 h 6"/>
                  <a:gd name="T52" fmla="*/ 2 w 4"/>
                  <a:gd name="T53" fmla="*/ 2 h 6"/>
                  <a:gd name="T54" fmla="*/ 2 w 4"/>
                  <a:gd name="T55" fmla="*/ 1 h 6"/>
                  <a:gd name="T56" fmla="*/ 2 w 4"/>
                  <a:gd name="T57" fmla="*/ 2 h 6"/>
                  <a:gd name="T58" fmla="*/ 1 w 4"/>
                  <a:gd name="T59" fmla="*/ 1 h 6"/>
                  <a:gd name="T60" fmla="*/ 2 w 4"/>
                  <a:gd name="T61" fmla="*/ 2 h 6"/>
                  <a:gd name="T62" fmla="*/ 1 w 4"/>
                  <a:gd name="T63" fmla="*/ 1 h 6"/>
                  <a:gd name="T64" fmla="*/ 0 w 4"/>
                  <a:gd name="T65" fmla="*/ 2 h 6"/>
                  <a:gd name="T66" fmla="*/ 1 w 4"/>
                  <a:gd name="T67" fmla="*/ 3 h 6"/>
                  <a:gd name="T68" fmla="*/ 1 w 4"/>
                  <a:gd name="T69" fmla="*/ 3 h 6"/>
                  <a:gd name="T70" fmla="*/ 1 w 4"/>
                  <a:gd name="T71" fmla="*/ 4 h 6"/>
                  <a:gd name="T72" fmla="*/ 0 w 4"/>
                  <a:gd name="T73" fmla="*/ 2 h 6"/>
                  <a:gd name="T74" fmla="*/ 0 w 4"/>
                  <a:gd name="T75" fmla="*/ 2 h 6"/>
                  <a:gd name="T76" fmla="*/ 0 w 4"/>
                  <a:gd name="T77" fmla="*/ 2 h 6"/>
                  <a:gd name="T78" fmla="*/ 0 w 4"/>
                  <a:gd name="T79" fmla="*/ 2 h 6"/>
                  <a:gd name="T80" fmla="*/ 1 w 4"/>
                  <a:gd name="T81" fmla="*/ 5 h 6"/>
                  <a:gd name="T82" fmla="*/ 2 w 4"/>
                  <a:gd name="T83" fmla="*/ 5 h 6"/>
                  <a:gd name="T84" fmla="*/ 1 w 4"/>
                  <a:gd name="T85" fmla="*/ 4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4" h="6">
                    <a:moveTo>
                      <a:pt x="1" y="4"/>
                    </a:moveTo>
                    <a:cubicBezTo>
                      <a:pt x="1" y="4"/>
                      <a:pt x="1" y="3"/>
                      <a:pt x="1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5"/>
                      <a:pt x="2" y="4"/>
                      <a:pt x="2" y="5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1" y="3"/>
                      <a:pt x="2" y="4"/>
                    </a:cubicBezTo>
                    <a:cubicBezTo>
                      <a:pt x="2" y="3"/>
                      <a:pt x="2" y="3"/>
                      <a:pt x="1" y="3"/>
                    </a:cubicBezTo>
                    <a:cubicBezTo>
                      <a:pt x="2" y="4"/>
                      <a:pt x="2" y="4"/>
                      <a:pt x="3" y="4"/>
                    </a:cubicBezTo>
                    <a:cubicBezTo>
                      <a:pt x="2" y="4"/>
                      <a:pt x="2" y="3"/>
                      <a:pt x="1" y="2"/>
                    </a:cubicBezTo>
                    <a:cubicBezTo>
                      <a:pt x="2" y="3"/>
                      <a:pt x="1" y="2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3" y="4"/>
                      <a:pt x="2" y="3"/>
                      <a:pt x="2" y="3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2" y="3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3"/>
                      <a:pt x="3" y="4"/>
                      <a:pt x="3" y="3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3" y="3"/>
                      <a:pt x="3" y="4"/>
                      <a:pt x="2" y="2"/>
                    </a:cubicBezTo>
                    <a:cubicBezTo>
                      <a:pt x="4" y="4"/>
                      <a:pt x="2" y="1"/>
                      <a:pt x="3" y="2"/>
                    </a:cubicBezTo>
                    <a:cubicBezTo>
                      <a:pt x="3" y="3"/>
                      <a:pt x="3" y="2"/>
                      <a:pt x="4" y="3"/>
                    </a:cubicBezTo>
                    <a:cubicBezTo>
                      <a:pt x="3" y="2"/>
                      <a:pt x="3" y="3"/>
                      <a:pt x="3" y="2"/>
                    </a:cubicBezTo>
                    <a:cubicBezTo>
                      <a:pt x="4" y="3"/>
                      <a:pt x="3" y="2"/>
                      <a:pt x="4" y="4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4" y="2"/>
                      <a:pt x="4" y="2"/>
                      <a:pt x="3" y="2"/>
                    </a:cubicBezTo>
                    <a:cubicBezTo>
                      <a:pt x="3" y="2"/>
                      <a:pt x="2" y="0"/>
                      <a:pt x="2" y="0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3" y="2"/>
                      <a:pt x="2" y="1"/>
                      <a:pt x="2" y="2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2"/>
                      <a:pt x="2" y="1"/>
                      <a:pt x="1" y="1"/>
                    </a:cubicBezTo>
                    <a:cubicBezTo>
                      <a:pt x="1" y="1"/>
                      <a:pt x="2" y="1"/>
                      <a:pt x="2" y="2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2"/>
                      <a:pt x="0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2" y="5"/>
                      <a:pt x="1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3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3"/>
                      <a:pt x="0" y="3"/>
                      <a:pt x="0" y="2"/>
                    </a:cubicBezTo>
                    <a:cubicBezTo>
                      <a:pt x="0" y="3"/>
                      <a:pt x="1" y="4"/>
                      <a:pt x="1" y="5"/>
                    </a:cubicBezTo>
                    <a:cubicBezTo>
                      <a:pt x="1" y="3"/>
                      <a:pt x="2" y="6"/>
                      <a:pt x="2" y="5"/>
                    </a:cubicBezTo>
                    <a:cubicBezTo>
                      <a:pt x="2" y="5"/>
                      <a:pt x="2" y="4"/>
                      <a:pt x="1" y="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09" name="Freeform 2173"/>
              <p:cNvSpPr>
                <a:spLocks/>
              </p:cNvSpPr>
              <p:nvPr/>
            </p:nvSpPr>
            <p:spPr bwMode="auto">
              <a:xfrm>
                <a:off x="453" y="3095"/>
                <a:ext cx="0" cy="2"/>
              </a:xfrm>
              <a:custGeom>
                <a:avLst/>
                <a:gdLst>
                  <a:gd name="T0" fmla="*/ 0 h 2"/>
                  <a:gd name="T1" fmla="*/ 2 h 2"/>
                  <a:gd name="T2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10" name="Freeform 2174"/>
              <p:cNvSpPr>
                <a:spLocks/>
              </p:cNvSpPr>
              <p:nvPr/>
            </p:nvSpPr>
            <p:spPr bwMode="auto">
              <a:xfrm>
                <a:off x="460" y="309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11" name="Rectangle 2175"/>
              <p:cNvSpPr>
                <a:spLocks noChangeArrowheads="1"/>
              </p:cNvSpPr>
              <p:nvPr/>
            </p:nvSpPr>
            <p:spPr bwMode="auto">
              <a:xfrm>
                <a:off x="453" y="3097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12" name="Rectangle 2176"/>
              <p:cNvSpPr>
                <a:spLocks noChangeArrowheads="1"/>
              </p:cNvSpPr>
              <p:nvPr/>
            </p:nvSpPr>
            <p:spPr bwMode="auto">
              <a:xfrm>
                <a:off x="455" y="3102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13" name="Freeform 2177"/>
              <p:cNvSpPr>
                <a:spLocks/>
              </p:cNvSpPr>
              <p:nvPr/>
            </p:nvSpPr>
            <p:spPr bwMode="auto">
              <a:xfrm>
                <a:off x="462" y="3097"/>
                <a:ext cx="2" cy="3"/>
              </a:xfrm>
              <a:custGeom>
                <a:avLst/>
                <a:gdLst>
                  <a:gd name="T0" fmla="*/ 2 w 2"/>
                  <a:gd name="T1" fmla="*/ 3 h 3"/>
                  <a:gd name="T2" fmla="*/ 0 w 2"/>
                  <a:gd name="T3" fmla="*/ 0 h 3"/>
                  <a:gd name="T4" fmla="*/ 2 w 2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3">
                    <a:moveTo>
                      <a:pt x="2" y="3"/>
                    </a:moveTo>
                    <a:lnTo>
                      <a:pt x="0" y="0"/>
                    </a:lnTo>
                    <a:lnTo>
                      <a:pt x="2" y="3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14" name="Freeform 2178"/>
              <p:cNvSpPr>
                <a:spLocks/>
              </p:cNvSpPr>
              <p:nvPr/>
            </p:nvSpPr>
            <p:spPr bwMode="auto">
              <a:xfrm>
                <a:off x="467" y="309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15" name="Freeform 2179"/>
              <p:cNvSpPr>
                <a:spLocks/>
              </p:cNvSpPr>
              <p:nvPr/>
            </p:nvSpPr>
            <p:spPr bwMode="auto">
              <a:xfrm>
                <a:off x="457" y="3081"/>
                <a:ext cx="17" cy="19"/>
              </a:xfrm>
              <a:custGeom>
                <a:avLst/>
                <a:gdLst>
                  <a:gd name="T0" fmla="*/ 5 w 7"/>
                  <a:gd name="T1" fmla="*/ 2 h 8"/>
                  <a:gd name="T2" fmla="*/ 3 w 7"/>
                  <a:gd name="T3" fmla="*/ 1 h 8"/>
                  <a:gd name="T4" fmla="*/ 2 w 7"/>
                  <a:gd name="T5" fmla="*/ 1 h 8"/>
                  <a:gd name="T6" fmla="*/ 3 w 7"/>
                  <a:gd name="T7" fmla="*/ 2 h 8"/>
                  <a:gd name="T8" fmla="*/ 3 w 7"/>
                  <a:gd name="T9" fmla="*/ 2 h 8"/>
                  <a:gd name="T10" fmla="*/ 2 w 7"/>
                  <a:gd name="T11" fmla="*/ 2 h 8"/>
                  <a:gd name="T12" fmla="*/ 3 w 7"/>
                  <a:gd name="T13" fmla="*/ 3 h 8"/>
                  <a:gd name="T14" fmla="*/ 3 w 7"/>
                  <a:gd name="T15" fmla="*/ 3 h 8"/>
                  <a:gd name="T16" fmla="*/ 2 w 7"/>
                  <a:gd name="T17" fmla="*/ 3 h 8"/>
                  <a:gd name="T18" fmla="*/ 4 w 7"/>
                  <a:gd name="T19" fmla="*/ 5 h 8"/>
                  <a:gd name="T20" fmla="*/ 4 w 7"/>
                  <a:gd name="T21" fmla="*/ 5 h 8"/>
                  <a:gd name="T22" fmla="*/ 3 w 7"/>
                  <a:gd name="T23" fmla="*/ 5 h 8"/>
                  <a:gd name="T24" fmla="*/ 3 w 7"/>
                  <a:gd name="T25" fmla="*/ 5 h 8"/>
                  <a:gd name="T26" fmla="*/ 2 w 7"/>
                  <a:gd name="T27" fmla="*/ 5 h 8"/>
                  <a:gd name="T28" fmla="*/ 2 w 7"/>
                  <a:gd name="T29" fmla="*/ 5 h 8"/>
                  <a:gd name="T30" fmla="*/ 3 w 7"/>
                  <a:gd name="T31" fmla="*/ 6 h 8"/>
                  <a:gd name="T32" fmla="*/ 2 w 7"/>
                  <a:gd name="T33" fmla="*/ 5 h 8"/>
                  <a:gd name="T34" fmla="*/ 2 w 7"/>
                  <a:gd name="T35" fmla="*/ 6 h 8"/>
                  <a:gd name="T36" fmla="*/ 1 w 7"/>
                  <a:gd name="T37" fmla="*/ 6 h 8"/>
                  <a:gd name="T38" fmla="*/ 2 w 7"/>
                  <a:gd name="T39" fmla="*/ 6 h 8"/>
                  <a:gd name="T40" fmla="*/ 1 w 7"/>
                  <a:gd name="T41" fmla="*/ 6 h 8"/>
                  <a:gd name="T42" fmla="*/ 3 w 7"/>
                  <a:gd name="T43" fmla="*/ 8 h 8"/>
                  <a:gd name="T44" fmla="*/ 3 w 7"/>
                  <a:gd name="T45" fmla="*/ 8 h 8"/>
                  <a:gd name="T46" fmla="*/ 3 w 7"/>
                  <a:gd name="T47" fmla="*/ 7 h 8"/>
                  <a:gd name="T48" fmla="*/ 4 w 7"/>
                  <a:gd name="T49" fmla="*/ 8 h 8"/>
                  <a:gd name="T50" fmla="*/ 4 w 7"/>
                  <a:gd name="T51" fmla="*/ 7 h 8"/>
                  <a:gd name="T52" fmla="*/ 4 w 7"/>
                  <a:gd name="T53" fmla="*/ 7 h 8"/>
                  <a:gd name="T54" fmla="*/ 4 w 7"/>
                  <a:gd name="T55" fmla="*/ 7 h 8"/>
                  <a:gd name="T56" fmla="*/ 4 w 7"/>
                  <a:gd name="T57" fmla="*/ 7 h 8"/>
                  <a:gd name="T58" fmla="*/ 4 w 7"/>
                  <a:gd name="T59" fmla="*/ 6 h 8"/>
                  <a:gd name="T60" fmla="*/ 4 w 7"/>
                  <a:gd name="T61" fmla="*/ 6 h 8"/>
                  <a:gd name="T62" fmla="*/ 5 w 7"/>
                  <a:gd name="T63" fmla="*/ 6 h 8"/>
                  <a:gd name="T64" fmla="*/ 5 w 7"/>
                  <a:gd name="T65" fmla="*/ 6 h 8"/>
                  <a:gd name="T66" fmla="*/ 4 w 7"/>
                  <a:gd name="T67" fmla="*/ 5 h 8"/>
                  <a:gd name="T68" fmla="*/ 4 w 7"/>
                  <a:gd name="T69" fmla="*/ 5 h 8"/>
                  <a:gd name="T70" fmla="*/ 4 w 7"/>
                  <a:gd name="T71" fmla="*/ 4 h 8"/>
                  <a:gd name="T72" fmla="*/ 5 w 7"/>
                  <a:gd name="T73" fmla="*/ 4 h 8"/>
                  <a:gd name="T74" fmla="*/ 5 w 7"/>
                  <a:gd name="T75" fmla="*/ 3 h 8"/>
                  <a:gd name="T76" fmla="*/ 3 w 7"/>
                  <a:gd name="T77" fmla="*/ 3 h 8"/>
                  <a:gd name="T78" fmla="*/ 5 w 7"/>
                  <a:gd name="T79" fmla="*/ 4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7" h="8">
                    <a:moveTo>
                      <a:pt x="6" y="3"/>
                    </a:moveTo>
                    <a:cubicBezTo>
                      <a:pt x="6" y="3"/>
                      <a:pt x="5" y="3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2"/>
                      <a:pt x="4" y="2"/>
                      <a:pt x="3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2"/>
                      <a:pt x="3" y="1"/>
                      <a:pt x="2" y="1"/>
                    </a:cubicBezTo>
                    <a:cubicBezTo>
                      <a:pt x="3" y="1"/>
                      <a:pt x="4" y="2"/>
                      <a:pt x="4" y="2"/>
                    </a:cubicBezTo>
                    <a:cubicBezTo>
                      <a:pt x="4" y="2"/>
                      <a:pt x="3" y="2"/>
                      <a:pt x="3" y="2"/>
                    </a:cubicBezTo>
                    <a:cubicBezTo>
                      <a:pt x="3" y="2"/>
                      <a:pt x="4" y="3"/>
                      <a:pt x="4" y="3"/>
                    </a:cubicBezTo>
                    <a:cubicBezTo>
                      <a:pt x="1" y="0"/>
                      <a:pt x="5" y="4"/>
                      <a:pt x="3" y="2"/>
                    </a:cubicBezTo>
                    <a:cubicBezTo>
                      <a:pt x="3" y="2"/>
                      <a:pt x="3" y="2"/>
                      <a:pt x="3" y="3"/>
                    </a:cubicBezTo>
                    <a:cubicBezTo>
                      <a:pt x="3" y="2"/>
                      <a:pt x="3" y="3"/>
                      <a:pt x="2" y="2"/>
                    </a:cubicBezTo>
                    <a:cubicBezTo>
                      <a:pt x="4" y="4"/>
                      <a:pt x="1" y="2"/>
                      <a:pt x="4" y="4"/>
                    </a:cubicBezTo>
                    <a:cubicBezTo>
                      <a:pt x="3" y="3"/>
                      <a:pt x="4" y="4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2" y="3"/>
                      <a:pt x="4" y="4"/>
                      <a:pt x="3" y="3"/>
                    </a:cubicBezTo>
                    <a:cubicBezTo>
                      <a:pt x="2" y="3"/>
                      <a:pt x="3" y="4"/>
                      <a:pt x="4" y="4"/>
                    </a:cubicBezTo>
                    <a:cubicBezTo>
                      <a:pt x="3" y="4"/>
                      <a:pt x="3" y="4"/>
                      <a:pt x="2" y="3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4" y="4"/>
                      <a:pt x="4" y="5"/>
                    </a:cubicBezTo>
                    <a:cubicBezTo>
                      <a:pt x="4" y="5"/>
                      <a:pt x="5" y="6"/>
                      <a:pt x="5" y="6"/>
                    </a:cubicBezTo>
                    <a:cubicBezTo>
                      <a:pt x="3" y="5"/>
                      <a:pt x="5" y="6"/>
                      <a:pt x="4" y="5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2" y="4"/>
                      <a:pt x="2" y="4"/>
                      <a:pt x="3" y="5"/>
                    </a:cubicBezTo>
                    <a:cubicBezTo>
                      <a:pt x="3" y="4"/>
                      <a:pt x="2" y="4"/>
                      <a:pt x="2" y="4"/>
                    </a:cubicBezTo>
                    <a:cubicBezTo>
                      <a:pt x="2" y="3"/>
                      <a:pt x="3" y="5"/>
                      <a:pt x="3" y="5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5"/>
                      <a:pt x="2" y="4"/>
                      <a:pt x="2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1" y="4"/>
                      <a:pt x="3" y="6"/>
                      <a:pt x="2" y="5"/>
                    </a:cubicBezTo>
                    <a:cubicBezTo>
                      <a:pt x="3" y="6"/>
                      <a:pt x="3" y="7"/>
                      <a:pt x="3" y="7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7"/>
                      <a:pt x="2" y="5"/>
                      <a:pt x="1" y="4"/>
                    </a:cubicBezTo>
                    <a:cubicBezTo>
                      <a:pt x="2" y="5"/>
                      <a:pt x="1" y="5"/>
                      <a:pt x="2" y="5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3" y="7"/>
                      <a:pt x="2" y="6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0" y="5"/>
                      <a:pt x="1" y="6"/>
                    </a:cubicBezTo>
                    <a:cubicBezTo>
                      <a:pt x="1" y="7"/>
                      <a:pt x="2" y="8"/>
                      <a:pt x="3" y="8"/>
                    </a:cubicBezTo>
                    <a:cubicBezTo>
                      <a:pt x="3" y="8"/>
                      <a:pt x="2" y="7"/>
                      <a:pt x="2" y="6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6"/>
                      <a:pt x="2" y="6"/>
                      <a:pt x="1" y="6"/>
                    </a:cubicBezTo>
                    <a:cubicBezTo>
                      <a:pt x="1" y="5"/>
                      <a:pt x="2" y="6"/>
                      <a:pt x="2" y="6"/>
                    </a:cubicBezTo>
                    <a:cubicBezTo>
                      <a:pt x="2" y="7"/>
                      <a:pt x="2" y="7"/>
                      <a:pt x="3" y="8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8"/>
                      <a:pt x="3" y="7"/>
                      <a:pt x="3" y="8"/>
                    </a:cubicBezTo>
                    <a:cubicBezTo>
                      <a:pt x="2" y="7"/>
                      <a:pt x="4" y="8"/>
                      <a:pt x="4" y="8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4" y="7"/>
                      <a:pt x="3" y="7"/>
                      <a:pt x="4" y="8"/>
                    </a:cubicBezTo>
                    <a:cubicBezTo>
                      <a:pt x="4" y="7"/>
                      <a:pt x="3" y="6"/>
                      <a:pt x="3" y="6"/>
                    </a:cubicBezTo>
                    <a:cubicBezTo>
                      <a:pt x="4" y="7"/>
                      <a:pt x="3" y="6"/>
                      <a:pt x="4" y="7"/>
                    </a:cubicBezTo>
                    <a:cubicBezTo>
                      <a:pt x="3" y="6"/>
                      <a:pt x="4" y="7"/>
                      <a:pt x="4" y="6"/>
                    </a:cubicBezTo>
                    <a:cubicBezTo>
                      <a:pt x="3" y="6"/>
                      <a:pt x="4" y="6"/>
                      <a:pt x="4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7"/>
                      <a:pt x="4" y="6"/>
                      <a:pt x="4" y="7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7"/>
                      <a:pt x="3" y="5"/>
                      <a:pt x="4" y="6"/>
                    </a:cubicBezTo>
                    <a:cubicBezTo>
                      <a:pt x="4" y="6"/>
                      <a:pt x="4" y="6"/>
                      <a:pt x="3" y="5"/>
                    </a:cubicBezTo>
                    <a:cubicBezTo>
                      <a:pt x="3" y="5"/>
                      <a:pt x="4" y="6"/>
                      <a:pt x="4" y="6"/>
                    </a:cubicBezTo>
                    <a:cubicBezTo>
                      <a:pt x="3" y="5"/>
                      <a:pt x="4" y="6"/>
                      <a:pt x="4" y="5"/>
                    </a:cubicBezTo>
                    <a:cubicBezTo>
                      <a:pt x="5" y="6"/>
                      <a:pt x="4" y="5"/>
                      <a:pt x="5" y="6"/>
                    </a:cubicBezTo>
                    <a:cubicBezTo>
                      <a:pt x="5" y="7"/>
                      <a:pt x="4" y="5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4" y="5"/>
                      <a:pt x="5" y="6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5" y="5"/>
                      <a:pt x="5" y="5"/>
                      <a:pt x="5" y="6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6" y="6"/>
                      <a:pt x="5" y="4"/>
                      <a:pt x="4" y="3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6" y="5"/>
                      <a:pt x="5" y="4"/>
                    </a:cubicBezTo>
                    <a:cubicBezTo>
                      <a:pt x="4" y="4"/>
                      <a:pt x="5" y="4"/>
                      <a:pt x="6" y="5"/>
                    </a:cubicBezTo>
                    <a:cubicBezTo>
                      <a:pt x="4" y="3"/>
                      <a:pt x="7" y="5"/>
                      <a:pt x="5" y="3"/>
                    </a:cubicBezTo>
                    <a:cubicBezTo>
                      <a:pt x="5" y="3"/>
                      <a:pt x="4" y="3"/>
                      <a:pt x="4" y="3"/>
                    </a:cubicBezTo>
                    <a:cubicBezTo>
                      <a:pt x="4" y="3"/>
                      <a:pt x="3" y="3"/>
                      <a:pt x="3" y="3"/>
                    </a:cubicBezTo>
                    <a:cubicBezTo>
                      <a:pt x="3" y="2"/>
                      <a:pt x="4" y="3"/>
                      <a:pt x="4" y="3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7" y="5"/>
                      <a:pt x="3" y="2"/>
                      <a:pt x="6" y="3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16" name="Freeform 2180"/>
              <p:cNvSpPr>
                <a:spLocks/>
              </p:cNvSpPr>
              <p:nvPr/>
            </p:nvSpPr>
            <p:spPr bwMode="auto">
              <a:xfrm>
                <a:off x="469" y="3090"/>
                <a:ext cx="3" cy="3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0 w 1"/>
                  <a:gd name="T5" fmla="*/ 1 h 1"/>
                  <a:gd name="T6" fmla="*/ 0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17" name="Rectangle 2181"/>
              <p:cNvSpPr>
                <a:spLocks noChangeArrowheads="1"/>
              </p:cNvSpPr>
              <p:nvPr/>
            </p:nvSpPr>
            <p:spPr bwMode="auto">
              <a:xfrm>
                <a:off x="469" y="3090"/>
                <a:ext cx="1" cy="3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18" name="Freeform 2182"/>
              <p:cNvSpPr>
                <a:spLocks/>
              </p:cNvSpPr>
              <p:nvPr/>
            </p:nvSpPr>
            <p:spPr bwMode="auto">
              <a:xfrm>
                <a:off x="469" y="3088"/>
                <a:ext cx="3" cy="0"/>
              </a:xfrm>
              <a:custGeom>
                <a:avLst/>
                <a:gdLst>
                  <a:gd name="T0" fmla="*/ 1 w 1"/>
                  <a:gd name="T1" fmla="*/ 1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19" name="Rectangle 2183"/>
              <p:cNvSpPr>
                <a:spLocks noChangeArrowheads="1"/>
              </p:cNvSpPr>
              <p:nvPr/>
            </p:nvSpPr>
            <p:spPr bwMode="auto">
              <a:xfrm>
                <a:off x="469" y="3085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20" name="Freeform 2184"/>
              <p:cNvSpPr>
                <a:spLocks/>
              </p:cNvSpPr>
              <p:nvPr/>
            </p:nvSpPr>
            <p:spPr bwMode="auto">
              <a:xfrm>
                <a:off x="460" y="3076"/>
                <a:ext cx="14" cy="9"/>
              </a:xfrm>
              <a:custGeom>
                <a:avLst/>
                <a:gdLst>
                  <a:gd name="T0" fmla="*/ 4 w 6"/>
                  <a:gd name="T1" fmla="*/ 1 h 4"/>
                  <a:gd name="T2" fmla="*/ 3 w 6"/>
                  <a:gd name="T3" fmla="*/ 1 h 4"/>
                  <a:gd name="T4" fmla="*/ 4 w 6"/>
                  <a:gd name="T5" fmla="*/ 1 h 4"/>
                  <a:gd name="T6" fmla="*/ 2 w 6"/>
                  <a:gd name="T7" fmla="*/ 0 h 4"/>
                  <a:gd name="T8" fmla="*/ 3 w 6"/>
                  <a:gd name="T9" fmla="*/ 2 h 4"/>
                  <a:gd name="T10" fmla="*/ 2 w 6"/>
                  <a:gd name="T11" fmla="*/ 1 h 4"/>
                  <a:gd name="T12" fmla="*/ 3 w 6"/>
                  <a:gd name="T13" fmla="*/ 2 h 4"/>
                  <a:gd name="T14" fmla="*/ 2 w 6"/>
                  <a:gd name="T15" fmla="*/ 2 h 4"/>
                  <a:gd name="T16" fmla="*/ 2 w 6"/>
                  <a:gd name="T17" fmla="*/ 2 h 4"/>
                  <a:gd name="T18" fmla="*/ 3 w 6"/>
                  <a:gd name="T19" fmla="*/ 2 h 4"/>
                  <a:gd name="T20" fmla="*/ 2 w 6"/>
                  <a:gd name="T21" fmla="*/ 2 h 4"/>
                  <a:gd name="T22" fmla="*/ 2 w 6"/>
                  <a:gd name="T23" fmla="*/ 3 h 4"/>
                  <a:gd name="T24" fmla="*/ 3 w 6"/>
                  <a:gd name="T25" fmla="*/ 3 h 4"/>
                  <a:gd name="T26" fmla="*/ 2 w 6"/>
                  <a:gd name="T27" fmla="*/ 3 h 4"/>
                  <a:gd name="T28" fmla="*/ 3 w 6"/>
                  <a:gd name="T29" fmla="*/ 3 h 4"/>
                  <a:gd name="T30" fmla="*/ 2 w 6"/>
                  <a:gd name="T31" fmla="*/ 2 h 4"/>
                  <a:gd name="T32" fmla="*/ 3 w 6"/>
                  <a:gd name="T33" fmla="*/ 3 h 4"/>
                  <a:gd name="T34" fmla="*/ 4 w 6"/>
                  <a:gd name="T35" fmla="*/ 4 h 4"/>
                  <a:gd name="T36" fmla="*/ 3 w 6"/>
                  <a:gd name="T37" fmla="*/ 3 h 4"/>
                  <a:gd name="T38" fmla="*/ 3 w 6"/>
                  <a:gd name="T39" fmla="*/ 3 h 4"/>
                  <a:gd name="T40" fmla="*/ 3 w 6"/>
                  <a:gd name="T41" fmla="*/ 3 h 4"/>
                  <a:gd name="T42" fmla="*/ 4 w 6"/>
                  <a:gd name="T43" fmla="*/ 4 h 4"/>
                  <a:gd name="T44" fmla="*/ 5 w 6"/>
                  <a:gd name="T45" fmla="*/ 4 h 4"/>
                  <a:gd name="T46" fmla="*/ 5 w 6"/>
                  <a:gd name="T47" fmla="*/ 4 h 4"/>
                  <a:gd name="T48" fmla="*/ 5 w 6"/>
                  <a:gd name="T49" fmla="*/ 4 h 4"/>
                  <a:gd name="T50" fmla="*/ 4 w 6"/>
                  <a:gd name="T51" fmla="*/ 3 h 4"/>
                  <a:gd name="T52" fmla="*/ 3 w 6"/>
                  <a:gd name="T53" fmla="*/ 3 h 4"/>
                  <a:gd name="T54" fmla="*/ 3 w 6"/>
                  <a:gd name="T55" fmla="*/ 2 h 4"/>
                  <a:gd name="T56" fmla="*/ 4 w 6"/>
                  <a:gd name="T57" fmla="*/ 3 h 4"/>
                  <a:gd name="T58" fmla="*/ 3 w 6"/>
                  <a:gd name="T59" fmla="*/ 3 h 4"/>
                  <a:gd name="T60" fmla="*/ 5 w 6"/>
                  <a:gd name="T61" fmla="*/ 3 h 4"/>
                  <a:gd name="T62" fmla="*/ 3 w 6"/>
                  <a:gd name="T63" fmla="*/ 3 h 4"/>
                  <a:gd name="T64" fmla="*/ 4 w 6"/>
                  <a:gd name="T65" fmla="*/ 2 h 4"/>
                  <a:gd name="T66" fmla="*/ 4 w 6"/>
                  <a:gd name="T67" fmla="*/ 3 h 4"/>
                  <a:gd name="T68" fmla="*/ 3 w 6"/>
                  <a:gd name="T69" fmla="*/ 2 h 4"/>
                  <a:gd name="T70" fmla="*/ 4 w 6"/>
                  <a:gd name="T71" fmla="*/ 2 h 4"/>
                  <a:gd name="T72" fmla="*/ 3 w 6"/>
                  <a:gd name="T73" fmla="*/ 2 h 4"/>
                  <a:gd name="T74" fmla="*/ 4 w 6"/>
                  <a:gd name="T75" fmla="*/ 1 h 4"/>
                  <a:gd name="T76" fmla="*/ 4 w 6"/>
                  <a:gd name="T77" fmla="*/ 1 h 4"/>
                  <a:gd name="T78" fmla="*/ 2 w 6"/>
                  <a:gd name="T79" fmla="*/ 1 h 4"/>
                  <a:gd name="T80" fmla="*/ 4 w 6"/>
                  <a:gd name="T81" fmla="*/ 1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6" h="4">
                    <a:moveTo>
                      <a:pt x="4" y="1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4" y="1"/>
                    </a:cubicBezTo>
                    <a:cubicBezTo>
                      <a:pt x="2" y="1"/>
                      <a:pt x="4" y="1"/>
                      <a:pt x="2" y="0"/>
                    </a:cubicBezTo>
                    <a:cubicBezTo>
                      <a:pt x="2" y="1"/>
                      <a:pt x="1" y="1"/>
                      <a:pt x="3" y="2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3" y="2"/>
                      <a:pt x="0" y="1"/>
                      <a:pt x="3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1" y="1"/>
                      <a:pt x="3" y="3"/>
                      <a:pt x="2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2" y="2"/>
                      <a:pt x="2" y="3"/>
                      <a:pt x="2" y="3"/>
                    </a:cubicBezTo>
                    <a:cubicBezTo>
                      <a:pt x="2" y="2"/>
                      <a:pt x="3" y="3"/>
                      <a:pt x="3" y="3"/>
                    </a:cubicBezTo>
                    <a:cubicBezTo>
                      <a:pt x="2" y="3"/>
                      <a:pt x="2" y="3"/>
                      <a:pt x="2" y="2"/>
                    </a:cubicBezTo>
                    <a:cubicBezTo>
                      <a:pt x="2" y="3"/>
                      <a:pt x="1" y="2"/>
                      <a:pt x="3" y="3"/>
                    </a:cubicBezTo>
                    <a:cubicBezTo>
                      <a:pt x="3" y="4"/>
                      <a:pt x="4" y="4"/>
                      <a:pt x="4" y="4"/>
                    </a:cubicBezTo>
                    <a:cubicBezTo>
                      <a:pt x="4" y="4"/>
                      <a:pt x="4" y="4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1" y="2"/>
                      <a:pt x="4" y="4"/>
                      <a:pt x="3" y="3"/>
                    </a:cubicBezTo>
                    <a:cubicBezTo>
                      <a:pt x="4" y="3"/>
                      <a:pt x="4" y="3"/>
                      <a:pt x="4" y="4"/>
                    </a:cubicBezTo>
                    <a:cubicBezTo>
                      <a:pt x="6" y="4"/>
                      <a:pt x="3" y="3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3"/>
                      <a:pt x="3" y="3"/>
                      <a:pt x="3" y="3"/>
                    </a:cubicBezTo>
                    <a:cubicBezTo>
                      <a:pt x="4" y="3"/>
                      <a:pt x="2" y="2"/>
                      <a:pt x="3" y="2"/>
                    </a:cubicBezTo>
                    <a:cubicBezTo>
                      <a:pt x="4" y="3"/>
                      <a:pt x="3" y="3"/>
                      <a:pt x="4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4" y="3"/>
                      <a:pt x="5" y="3"/>
                    </a:cubicBezTo>
                    <a:cubicBezTo>
                      <a:pt x="4" y="3"/>
                      <a:pt x="4" y="3"/>
                      <a:pt x="3" y="3"/>
                    </a:cubicBezTo>
                    <a:cubicBezTo>
                      <a:pt x="4" y="3"/>
                      <a:pt x="4" y="3"/>
                      <a:pt x="4" y="2"/>
                    </a:cubicBezTo>
                    <a:cubicBezTo>
                      <a:pt x="4" y="2"/>
                      <a:pt x="4" y="3"/>
                      <a:pt x="4" y="3"/>
                    </a:cubicBezTo>
                    <a:cubicBezTo>
                      <a:pt x="5" y="3"/>
                      <a:pt x="4" y="2"/>
                      <a:pt x="3" y="2"/>
                    </a:cubicBezTo>
                    <a:cubicBezTo>
                      <a:pt x="3" y="2"/>
                      <a:pt x="3" y="2"/>
                      <a:pt x="4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2" y="1"/>
                      <a:pt x="4" y="2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2" y="1"/>
                      <a:pt x="2" y="1"/>
                    </a:cubicBezTo>
                    <a:cubicBezTo>
                      <a:pt x="3" y="1"/>
                      <a:pt x="3" y="1"/>
                      <a:pt x="4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21" name="Freeform 2185"/>
              <p:cNvSpPr>
                <a:spLocks/>
              </p:cNvSpPr>
              <p:nvPr/>
            </p:nvSpPr>
            <p:spPr bwMode="auto">
              <a:xfrm>
                <a:off x="464" y="3076"/>
                <a:ext cx="5" cy="2"/>
              </a:xfrm>
              <a:custGeom>
                <a:avLst/>
                <a:gdLst>
                  <a:gd name="T0" fmla="*/ 0 w 2"/>
                  <a:gd name="T1" fmla="*/ 0 h 1"/>
                  <a:gd name="T2" fmla="*/ 1 w 2"/>
                  <a:gd name="T3" fmla="*/ 1 h 1"/>
                  <a:gd name="T4" fmla="*/ 0 w 2"/>
                  <a:gd name="T5" fmla="*/ 0 h 1"/>
                  <a:gd name="T6" fmla="*/ 0 w 2"/>
                  <a:gd name="T7" fmla="*/ 0 h 1"/>
                  <a:gd name="T8" fmla="*/ 0 w 2"/>
                  <a:gd name="T9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2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22" name="Freeform 2186"/>
              <p:cNvSpPr>
                <a:spLocks/>
              </p:cNvSpPr>
              <p:nvPr/>
            </p:nvSpPr>
            <p:spPr bwMode="auto">
              <a:xfrm>
                <a:off x="460" y="3073"/>
                <a:ext cx="12" cy="5"/>
              </a:xfrm>
              <a:custGeom>
                <a:avLst/>
                <a:gdLst>
                  <a:gd name="T0" fmla="*/ 3 w 5"/>
                  <a:gd name="T1" fmla="*/ 1 h 2"/>
                  <a:gd name="T2" fmla="*/ 2 w 5"/>
                  <a:gd name="T3" fmla="*/ 0 h 2"/>
                  <a:gd name="T4" fmla="*/ 1 w 5"/>
                  <a:gd name="T5" fmla="*/ 1 h 2"/>
                  <a:gd name="T6" fmla="*/ 3 w 5"/>
                  <a:gd name="T7" fmla="*/ 1 h 2"/>
                  <a:gd name="T8" fmla="*/ 2 w 5"/>
                  <a:gd name="T9" fmla="*/ 1 h 2"/>
                  <a:gd name="T10" fmla="*/ 3 w 5"/>
                  <a:gd name="T11" fmla="*/ 1 h 2"/>
                  <a:gd name="T12" fmla="*/ 2 w 5"/>
                  <a:gd name="T13" fmla="*/ 1 h 2"/>
                  <a:gd name="T14" fmla="*/ 3 w 5"/>
                  <a:gd name="T15" fmla="*/ 1 h 2"/>
                  <a:gd name="T16" fmla="*/ 3 w 5"/>
                  <a:gd name="T17" fmla="*/ 1 h 2"/>
                  <a:gd name="T18" fmla="*/ 4 w 5"/>
                  <a:gd name="T19" fmla="*/ 2 h 2"/>
                  <a:gd name="T20" fmla="*/ 2 w 5"/>
                  <a:gd name="T21" fmla="*/ 1 h 2"/>
                  <a:gd name="T22" fmla="*/ 4 w 5"/>
                  <a:gd name="T23" fmla="*/ 1 h 2"/>
                  <a:gd name="T24" fmla="*/ 4 w 5"/>
                  <a:gd name="T25" fmla="*/ 1 h 2"/>
                  <a:gd name="T26" fmla="*/ 4 w 5"/>
                  <a:gd name="T27" fmla="*/ 1 h 2"/>
                  <a:gd name="T28" fmla="*/ 3 w 5"/>
                  <a:gd name="T29" fmla="*/ 1 h 2"/>
                  <a:gd name="T30" fmla="*/ 4 w 5"/>
                  <a:gd name="T31" fmla="*/ 1 h 2"/>
                  <a:gd name="T32" fmla="*/ 4 w 5"/>
                  <a:gd name="T33" fmla="*/ 1 h 2"/>
                  <a:gd name="T34" fmla="*/ 2 w 5"/>
                  <a:gd name="T35" fmla="*/ 0 h 2"/>
                  <a:gd name="T36" fmla="*/ 3 w 5"/>
                  <a:gd name="T37" fmla="*/ 1 h 2"/>
                  <a:gd name="T38" fmla="*/ 4 w 5"/>
                  <a:gd name="T39" fmla="*/ 1 h 2"/>
                  <a:gd name="T40" fmla="*/ 1 w 5"/>
                  <a:gd name="T41" fmla="*/ 0 h 2"/>
                  <a:gd name="T42" fmla="*/ 3 w 5"/>
                  <a:gd name="T43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5" h="2">
                    <a:moveTo>
                      <a:pt x="3" y="1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1"/>
                      <a:pt x="2" y="1"/>
                      <a:pt x="1" y="1"/>
                    </a:cubicBezTo>
                    <a:cubicBezTo>
                      <a:pt x="1" y="1"/>
                      <a:pt x="3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1" y="1"/>
                      <a:pt x="3" y="1"/>
                    </a:cubicBezTo>
                    <a:cubicBezTo>
                      <a:pt x="3" y="2"/>
                      <a:pt x="2" y="1"/>
                      <a:pt x="2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5" y="2"/>
                      <a:pt x="2" y="1"/>
                      <a:pt x="2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3" y="1"/>
                      <a:pt x="4" y="1"/>
                    </a:cubicBezTo>
                    <a:cubicBezTo>
                      <a:pt x="4" y="1"/>
                      <a:pt x="3" y="1"/>
                      <a:pt x="4" y="1"/>
                    </a:cubicBezTo>
                    <a:cubicBezTo>
                      <a:pt x="4" y="1"/>
                      <a:pt x="3" y="1"/>
                      <a:pt x="3" y="1"/>
                    </a:cubicBezTo>
                    <a:cubicBezTo>
                      <a:pt x="2" y="0"/>
                      <a:pt x="3" y="1"/>
                      <a:pt x="4" y="1"/>
                    </a:cubicBezTo>
                    <a:cubicBezTo>
                      <a:pt x="3" y="1"/>
                      <a:pt x="3" y="0"/>
                      <a:pt x="4" y="1"/>
                    </a:cubicBezTo>
                    <a:cubicBezTo>
                      <a:pt x="3" y="0"/>
                      <a:pt x="2" y="0"/>
                      <a:pt x="2" y="0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4" y="1"/>
                      <a:pt x="4" y="1"/>
                    </a:cubicBezTo>
                    <a:cubicBezTo>
                      <a:pt x="3" y="0"/>
                      <a:pt x="2" y="0"/>
                      <a:pt x="1" y="0"/>
                    </a:cubicBezTo>
                    <a:cubicBezTo>
                      <a:pt x="0" y="0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23" name="Rectangle 2187"/>
              <p:cNvSpPr>
                <a:spLocks noChangeArrowheads="1"/>
              </p:cNvSpPr>
              <p:nvPr/>
            </p:nvSpPr>
            <p:spPr bwMode="auto">
              <a:xfrm>
                <a:off x="464" y="3073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24" name="Freeform 2188"/>
              <p:cNvSpPr>
                <a:spLocks/>
              </p:cNvSpPr>
              <p:nvPr/>
            </p:nvSpPr>
            <p:spPr bwMode="auto">
              <a:xfrm>
                <a:off x="267" y="3171"/>
                <a:ext cx="0" cy="2"/>
              </a:xfrm>
              <a:custGeom>
                <a:avLst/>
                <a:gdLst>
                  <a:gd name="T0" fmla="*/ 2 h 2"/>
                  <a:gd name="T1" fmla="*/ 2 h 2"/>
                  <a:gd name="T2" fmla="*/ 0 h 2"/>
                  <a:gd name="T3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25" name="Freeform 2189"/>
              <p:cNvSpPr>
                <a:spLocks/>
              </p:cNvSpPr>
              <p:nvPr/>
            </p:nvSpPr>
            <p:spPr bwMode="auto">
              <a:xfrm>
                <a:off x="265" y="3171"/>
                <a:ext cx="5" cy="10"/>
              </a:xfrm>
              <a:custGeom>
                <a:avLst/>
                <a:gdLst>
                  <a:gd name="T0" fmla="*/ 0 w 2"/>
                  <a:gd name="T1" fmla="*/ 4 h 4"/>
                  <a:gd name="T2" fmla="*/ 0 w 2"/>
                  <a:gd name="T3" fmla="*/ 4 h 4"/>
                  <a:gd name="T4" fmla="*/ 2 w 2"/>
                  <a:gd name="T5" fmla="*/ 0 h 4"/>
                  <a:gd name="T6" fmla="*/ 0 w 2"/>
                  <a:gd name="T7" fmla="*/ 2 h 4"/>
                  <a:gd name="T8" fmla="*/ 1 w 2"/>
                  <a:gd name="T9" fmla="*/ 2 h 4"/>
                  <a:gd name="T10" fmla="*/ 0 w 2"/>
                  <a:gd name="T11" fmla="*/ 3 h 4"/>
                  <a:gd name="T12" fmla="*/ 1 w 2"/>
                  <a:gd name="T13" fmla="*/ 3 h 4"/>
                  <a:gd name="T14" fmla="*/ 0 w 2"/>
                  <a:gd name="T1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1" y="1"/>
                      <a:pt x="1" y="2"/>
                      <a:pt x="2" y="0"/>
                    </a:cubicBezTo>
                    <a:cubicBezTo>
                      <a:pt x="1" y="1"/>
                      <a:pt x="1" y="1"/>
                      <a:pt x="0" y="2"/>
                    </a:cubicBezTo>
                    <a:cubicBezTo>
                      <a:pt x="0" y="2"/>
                      <a:pt x="1" y="1"/>
                      <a:pt x="1" y="2"/>
                    </a:cubicBezTo>
                    <a:cubicBezTo>
                      <a:pt x="1" y="2"/>
                      <a:pt x="0" y="2"/>
                      <a:pt x="0" y="3"/>
                    </a:cubicBezTo>
                    <a:cubicBezTo>
                      <a:pt x="0" y="4"/>
                      <a:pt x="0" y="3"/>
                      <a:pt x="1" y="3"/>
                    </a:cubicBez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26" name="Freeform 2190"/>
              <p:cNvSpPr>
                <a:spLocks/>
              </p:cNvSpPr>
              <p:nvPr/>
            </p:nvSpPr>
            <p:spPr bwMode="auto">
              <a:xfrm>
                <a:off x="267" y="3176"/>
                <a:ext cx="0" cy="2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27" name="Freeform 2191"/>
              <p:cNvSpPr>
                <a:spLocks/>
              </p:cNvSpPr>
              <p:nvPr/>
            </p:nvSpPr>
            <p:spPr bwMode="auto">
              <a:xfrm>
                <a:off x="267" y="3173"/>
                <a:ext cx="3" cy="5"/>
              </a:xfrm>
              <a:custGeom>
                <a:avLst/>
                <a:gdLst>
                  <a:gd name="T0" fmla="*/ 1 w 1"/>
                  <a:gd name="T1" fmla="*/ 1 h 2"/>
                  <a:gd name="T2" fmla="*/ 0 w 1"/>
                  <a:gd name="T3" fmla="*/ 2 h 2"/>
                  <a:gd name="T4" fmla="*/ 1 w 1"/>
                  <a:gd name="T5" fmla="*/ 0 h 2"/>
                  <a:gd name="T6" fmla="*/ 1 w 1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1"/>
                    </a:moveTo>
                    <a:cubicBezTo>
                      <a:pt x="1" y="1"/>
                      <a:pt x="0" y="1"/>
                      <a:pt x="0" y="2"/>
                    </a:cubicBezTo>
                    <a:cubicBezTo>
                      <a:pt x="1" y="0"/>
                      <a:pt x="1" y="0"/>
                      <a:pt x="1" y="0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28" name="Freeform 2192"/>
              <p:cNvSpPr>
                <a:spLocks/>
              </p:cNvSpPr>
              <p:nvPr/>
            </p:nvSpPr>
            <p:spPr bwMode="auto">
              <a:xfrm>
                <a:off x="270" y="317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29" name="Freeform 2193"/>
              <p:cNvSpPr>
                <a:spLocks/>
              </p:cNvSpPr>
              <p:nvPr/>
            </p:nvSpPr>
            <p:spPr bwMode="auto">
              <a:xfrm>
                <a:off x="267" y="3173"/>
                <a:ext cx="5" cy="8"/>
              </a:xfrm>
              <a:custGeom>
                <a:avLst/>
                <a:gdLst>
                  <a:gd name="T0" fmla="*/ 2 w 2"/>
                  <a:gd name="T1" fmla="*/ 1 h 3"/>
                  <a:gd name="T2" fmla="*/ 1 w 2"/>
                  <a:gd name="T3" fmla="*/ 1 h 3"/>
                  <a:gd name="T4" fmla="*/ 1 w 2"/>
                  <a:gd name="T5" fmla="*/ 1 h 3"/>
                  <a:gd name="T6" fmla="*/ 1 w 2"/>
                  <a:gd name="T7" fmla="*/ 2 h 3"/>
                  <a:gd name="T8" fmla="*/ 1 w 2"/>
                  <a:gd name="T9" fmla="*/ 2 h 3"/>
                  <a:gd name="T10" fmla="*/ 0 w 2"/>
                  <a:gd name="T11" fmla="*/ 3 h 3"/>
                  <a:gd name="T12" fmla="*/ 2 w 2"/>
                  <a:gd name="T13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" h="3">
                    <a:moveTo>
                      <a:pt x="2" y="1"/>
                    </a:moveTo>
                    <a:cubicBezTo>
                      <a:pt x="2" y="0"/>
                      <a:pt x="2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1" y="2"/>
                      <a:pt x="1" y="1"/>
                      <a:pt x="1" y="2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3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30" name="Freeform 2194"/>
              <p:cNvSpPr>
                <a:spLocks/>
              </p:cNvSpPr>
              <p:nvPr/>
            </p:nvSpPr>
            <p:spPr bwMode="auto">
              <a:xfrm>
                <a:off x="270" y="317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31" name="Rectangle 2195"/>
              <p:cNvSpPr>
                <a:spLocks noChangeArrowheads="1"/>
              </p:cNvSpPr>
              <p:nvPr/>
            </p:nvSpPr>
            <p:spPr bwMode="auto">
              <a:xfrm>
                <a:off x="270" y="3176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32" name="Freeform 2196"/>
              <p:cNvSpPr>
                <a:spLocks/>
              </p:cNvSpPr>
              <p:nvPr/>
            </p:nvSpPr>
            <p:spPr bwMode="auto">
              <a:xfrm>
                <a:off x="270" y="3176"/>
                <a:ext cx="2" cy="7"/>
              </a:xfrm>
              <a:custGeom>
                <a:avLst/>
                <a:gdLst>
                  <a:gd name="T0" fmla="*/ 1 w 1"/>
                  <a:gd name="T1" fmla="*/ 0 h 3"/>
                  <a:gd name="T2" fmla="*/ 0 w 1"/>
                  <a:gd name="T3" fmla="*/ 1 h 3"/>
                  <a:gd name="T4" fmla="*/ 0 w 1"/>
                  <a:gd name="T5" fmla="*/ 3 h 3"/>
                  <a:gd name="T6" fmla="*/ 1 w 1"/>
                  <a:gd name="T7" fmla="*/ 2 h 3"/>
                  <a:gd name="T8" fmla="*/ 1 w 1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3">
                    <a:moveTo>
                      <a:pt x="1" y="0"/>
                    </a:moveTo>
                    <a:cubicBezTo>
                      <a:pt x="1" y="1"/>
                      <a:pt x="1" y="0"/>
                      <a:pt x="0" y="1"/>
                    </a:cubicBezTo>
                    <a:cubicBezTo>
                      <a:pt x="1" y="1"/>
                      <a:pt x="1" y="2"/>
                      <a:pt x="0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33" name="Freeform 2197"/>
              <p:cNvSpPr>
                <a:spLocks/>
              </p:cNvSpPr>
              <p:nvPr/>
            </p:nvSpPr>
            <p:spPr bwMode="auto">
              <a:xfrm>
                <a:off x="272" y="318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34" name="Freeform 2198"/>
              <p:cNvSpPr>
                <a:spLocks/>
              </p:cNvSpPr>
              <p:nvPr/>
            </p:nvSpPr>
            <p:spPr bwMode="auto">
              <a:xfrm>
                <a:off x="272" y="3178"/>
                <a:ext cx="5" cy="10"/>
              </a:xfrm>
              <a:custGeom>
                <a:avLst/>
                <a:gdLst>
                  <a:gd name="T0" fmla="*/ 2 w 2"/>
                  <a:gd name="T1" fmla="*/ 0 h 4"/>
                  <a:gd name="T2" fmla="*/ 1 w 2"/>
                  <a:gd name="T3" fmla="*/ 2 h 4"/>
                  <a:gd name="T4" fmla="*/ 1 w 2"/>
                  <a:gd name="T5" fmla="*/ 1 h 4"/>
                  <a:gd name="T6" fmla="*/ 1 w 2"/>
                  <a:gd name="T7" fmla="*/ 1 h 4"/>
                  <a:gd name="T8" fmla="*/ 1 w 2"/>
                  <a:gd name="T9" fmla="*/ 0 h 4"/>
                  <a:gd name="T10" fmla="*/ 0 w 2"/>
                  <a:gd name="T11" fmla="*/ 1 h 4"/>
                  <a:gd name="T12" fmla="*/ 0 w 2"/>
                  <a:gd name="T13" fmla="*/ 0 h 4"/>
                  <a:gd name="T14" fmla="*/ 0 w 2"/>
                  <a:gd name="T15" fmla="*/ 2 h 4"/>
                  <a:gd name="T16" fmla="*/ 0 w 2"/>
                  <a:gd name="T17" fmla="*/ 2 h 4"/>
                  <a:gd name="T18" fmla="*/ 0 w 2"/>
                  <a:gd name="T19" fmla="*/ 3 h 4"/>
                  <a:gd name="T20" fmla="*/ 1 w 2"/>
                  <a:gd name="T21" fmla="*/ 4 h 4"/>
                  <a:gd name="T22" fmla="*/ 2 w 2"/>
                  <a:gd name="T23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" h="4">
                    <a:moveTo>
                      <a:pt x="2" y="0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2"/>
                      <a:pt x="1" y="1"/>
                    </a:cubicBezTo>
                    <a:cubicBezTo>
                      <a:pt x="1" y="0"/>
                      <a:pt x="1" y="1"/>
                      <a:pt x="1" y="0"/>
                    </a:cubicBezTo>
                    <a:cubicBezTo>
                      <a:pt x="1" y="0"/>
                      <a:pt x="1" y="0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1"/>
                      <a:pt x="0" y="2"/>
                    </a:cubicBezTo>
                    <a:cubicBezTo>
                      <a:pt x="0" y="2"/>
                      <a:pt x="0" y="3"/>
                      <a:pt x="0" y="3"/>
                    </a:cubicBezTo>
                    <a:cubicBezTo>
                      <a:pt x="0" y="2"/>
                      <a:pt x="0" y="4"/>
                      <a:pt x="1" y="4"/>
                    </a:cubicBezTo>
                    <a:cubicBezTo>
                      <a:pt x="1" y="4"/>
                      <a:pt x="1" y="1"/>
                      <a:pt x="2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35" name="Freeform 2199"/>
              <p:cNvSpPr>
                <a:spLocks/>
              </p:cNvSpPr>
              <p:nvPr/>
            </p:nvSpPr>
            <p:spPr bwMode="auto">
              <a:xfrm>
                <a:off x="274" y="3183"/>
                <a:ext cx="3" cy="2"/>
              </a:xfrm>
              <a:custGeom>
                <a:avLst/>
                <a:gdLst>
                  <a:gd name="T0" fmla="*/ 0 w 3"/>
                  <a:gd name="T1" fmla="*/ 0 h 2"/>
                  <a:gd name="T2" fmla="*/ 0 w 3"/>
                  <a:gd name="T3" fmla="*/ 2 h 2"/>
                  <a:gd name="T4" fmla="*/ 3 w 3"/>
                  <a:gd name="T5" fmla="*/ 0 h 2"/>
                  <a:gd name="T6" fmla="*/ 0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0" y="0"/>
                    </a:moveTo>
                    <a:lnTo>
                      <a:pt x="0" y="2"/>
                    </a:ln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36" name="Freeform 2200"/>
              <p:cNvSpPr>
                <a:spLocks/>
              </p:cNvSpPr>
              <p:nvPr/>
            </p:nvSpPr>
            <p:spPr bwMode="auto">
              <a:xfrm>
                <a:off x="277" y="3178"/>
                <a:ext cx="2" cy="10"/>
              </a:xfrm>
              <a:custGeom>
                <a:avLst/>
                <a:gdLst>
                  <a:gd name="T0" fmla="*/ 0 w 1"/>
                  <a:gd name="T1" fmla="*/ 0 h 4"/>
                  <a:gd name="T2" fmla="*/ 0 w 1"/>
                  <a:gd name="T3" fmla="*/ 1 h 4"/>
                  <a:gd name="T4" fmla="*/ 0 w 1"/>
                  <a:gd name="T5" fmla="*/ 0 h 4"/>
                  <a:gd name="T6" fmla="*/ 0 w 1"/>
                  <a:gd name="T7" fmla="*/ 2 h 4"/>
                  <a:gd name="T8" fmla="*/ 0 w 1"/>
                  <a:gd name="T9" fmla="*/ 1 h 4"/>
                  <a:gd name="T10" fmla="*/ 0 w 1"/>
                  <a:gd name="T11" fmla="*/ 3 h 4"/>
                  <a:gd name="T12" fmla="*/ 0 w 1"/>
                  <a:gd name="T13" fmla="*/ 3 h 4"/>
                  <a:gd name="T14" fmla="*/ 1 w 1"/>
                  <a:gd name="T15" fmla="*/ 3 h 4"/>
                  <a:gd name="T16" fmla="*/ 1 w 1"/>
                  <a:gd name="T17" fmla="*/ 2 h 4"/>
                  <a:gd name="T18" fmla="*/ 1 w 1"/>
                  <a:gd name="T19" fmla="*/ 2 h 4"/>
                  <a:gd name="T20" fmla="*/ 0 w 1"/>
                  <a:gd name="T21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" h="4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2"/>
                    </a:cubicBezTo>
                    <a:cubicBezTo>
                      <a:pt x="0" y="3"/>
                      <a:pt x="0" y="1"/>
                      <a:pt x="0" y="1"/>
                    </a:cubicBezTo>
                    <a:cubicBezTo>
                      <a:pt x="1" y="2"/>
                      <a:pt x="0" y="2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4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37" name="Freeform 2201"/>
              <p:cNvSpPr>
                <a:spLocks/>
              </p:cNvSpPr>
              <p:nvPr/>
            </p:nvSpPr>
            <p:spPr bwMode="auto">
              <a:xfrm>
                <a:off x="277" y="317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38" name="Freeform 2202"/>
              <p:cNvSpPr>
                <a:spLocks/>
              </p:cNvSpPr>
              <p:nvPr/>
            </p:nvSpPr>
            <p:spPr bwMode="auto">
              <a:xfrm>
                <a:off x="279" y="3183"/>
                <a:ext cx="0" cy="2"/>
              </a:xfrm>
              <a:custGeom>
                <a:avLst/>
                <a:gdLst>
                  <a:gd name="T0" fmla="*/ 0 h 2"/>
                  <a:gd name="T1" fmla="*/ 2 h 2"/>
                  <a:gd name="T2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39" name="Freeform 2203"/>
              <p:cNvSpPr>
                <a:spLocks/>
              </p:cNvSpPr>
              <p:nvPr/>
            </p:nvSpPr>
            <p:spPr bwMode="auto">
              <a:xfrm>
                <a:off x="279" y="3178"/>
                <a:ext cx="0" cy="3"/>
              </a:xfrm>
              <a:custGeom>
                <a:avLst/>
                <a:gdLst>
                  <a:gd name="T0" fmla="*/ 1 h 1"/>
                  <a:gd name="T1" fmla="*/ 1 h 1"/>
                  <a:gd name="T2" fmla="*/ 0 h 1"/>
                  <a:gd name="T3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40" name="Freeform 2204"/>
              <p:cNvSpPr>
                <a:spLocks/>
              </p:cNvSpPr>
              <p:nvPr/>
            </p:nvSpPr>
            <p:spPr bwMode="auto">
              <a:xfrm>
                <a:off x="279" y="3176"/>
                <a:ext cx="21" cy="12"/>
              </a:xfrm>
              <a:custGeom>
                <a:avLst/>
                <a:gdLst>
                  <a:gd name="T0" fmla="*/ 9 w 9"/>
                  <a:gd name="T1" fmla="*/ 3 h 5"/>
                  <a:gd name="T2" fmla="*/ 8 w 9"/>
                  <a:gd name="T3" fmla="*/ 3 h 5"/>
                  <a:gd name="T4" fmla="*/ 9 w 9"/>
                  <a:gd name="T5" fmla="*/ 1 h 5"/>
                  <a:gd name="T6" fmla="*/ 8 w 9"/>
                  <a:gd name="T7" fmla="*/ 0 h 5"/>
                  <a:gd name="T8" fmla="*/ 8 w 9"/>
                  <a:gd name="T9" fmla="*/ 1 h 5"/>
                  <a:gd name="T10" fmla="*/ 8 w 9"/>
                  <a:gd name="T11" fmla="*/ 0 h 5"/>
                  <a:gd name="T12" fmla="*/ 6 w 9"/>
                  <a:gd name="T13" fmla="*/ 1 h 5"/>
                  <a:gd name="T14" fmla="*/ 6 w 9"/>
                  <a:gd name="T15" fmla="*/ 1 h 5"/>
                  <a:gd name="T16" fmla="*/ 2 w 9"/>
                  <a:gd name="T17" fmla="*/ 1 h 5"/>
                  <a:gd name="T18" fmla="*/ 2 w 9"/>
                  <a:gd name="T19" fmla="*/ 3 h 5"/>
                  <a:gd name="T20" fmla="*/ 2 w 9"/>
                  <a:gd name="T21" fmla="*/ 2 h 5"/>
                  <a:gd name="T22" fmla="*/ 2 w 9"/>
                  <a:gd name="T23" fmla="*/ 2 h 5"/>
                  <a:gd name="T24" fmla="*/ 1 w 9"/>
                  <a:gd name="T25" fmla="*/ 1 h 5"/>
                  <a:gd name="T26" fmla="*/ 1 w 9"/>
                  <a:gd name="T27" fmla="*/ 3 h 5"/>
                  <a:gd name="T28" fmla="*/ 1 w 9"/>
                  <a:gd name="T29" fmla="*/ 1 h 5"/>
                  <a:gd name="T30" fmla="*/ 0 w 9"/>
                  <a:gd name="T31" fmla="*/ 2 h 5"/>
                  <a:gd name="T32" fmla="*/ 1 w 9"/>
                  <a:gd name="T33" fmla="*/ 4 h 5"/>
                  <a:gd name="T34" fmla="*/ 0 w 9"/>
                  <a:gd name="T35" fmla="*/ 4 h 5"/>
                  <a:gd name="T36" fmla="*/ 3 w 9"/>
                  <a:gd name="T37" fmla="*/ 2 h 5"/>
                  <a:gd name="T38" fmla="*/ 3 w 9"/>
                  <a:gd name="T39" fmla="*/ 3 h 5"/>
                  <a:gd name="T40" fmla="*/ 4 w 9"/>
                  <a:gd name="T41" fmla="*/ 4 h 5"/>
                  <a:gd name="T42" fmla="*/ 5 w 9"/>
                  <a:gd name="T43" fmla="*/ 2 h 5"/>
                  <a:gd name="T44" fmla="*/ 5 w 9"/>
                  <a:gd name="T45" fmla="*/ 3 h 5"/>
                  <a:gd name="T46" fmla="*/ 5 w 9"/>
                  <a:gd name="T47" fmla="*/ 2 h 5"/>
                  <a:gd name="T48" fmla="*/ 5 w 9"/>
                  <a:gd name="T49" fmla="*/ 3 h 5"/>
                  <a:gd name="T50" fmla="*/ 5 w 9"/>
                  <a:gd name="T51" fmla="*/ 1 h 5"/>
                  <a:gd name="T52" fmla="*/ 6 w 9"/>
                  <a:gd name="T53" fmla="*/ 4 h 5"/>
                  <a:gd name="T54" fmla="*/ 6 w 9"/>
                  <a:gd name="T55" fmla="*/ 3 h 5"/>
                  <a:gd name="T56" fmla="*/ 6 w 9"/>
                  <a:gd name="T57" fmla="*/ 2 h 5"/>
                  <a:gd name="T58" fmla="*/ 7 w 9"/>
                  <a:gd name="T59" fmla="*/ 4 h 5"/>
                  <a:gd name="T60" fmla="*/ 7 w 9"/>
                  <a:gd name="T61" fmla="*/ 2 h 5"/>
                  <a:gd name="T62" fmla="*/ 7 w 9"/>
                  <a:gd name="T63" fmla="*/ 1 h 5"/>
                  <a:gd name="T64" fmla="*/ 8 w 9"/>
                  <a:gd name="T65" fmla="*/ 2 h 5"/>
                  <a:gd name="T66" fmla="*/ 8 w 9"/>
                  <a:gd name="T67" fmla="*/ 3 h 5"/>
                  <a:gd name="T68" fmla="*/ 8 w 9"/>
                  <a:gd name="T69" fmla="*/ 4 h 5"/>
                  <a:gd name="T70" fmla="*/ 8 w 9"/>
                  <a:gd name="T71" fmla="*/ 2 h 5"/>
                  <a:gd name="T72" fmla="*/ 9 w 9"/>
                  <a:gd name="T73" fmla="*/ 3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9" h="5">
                    <a:moveTo>
                      <a:pt x="9" y="3"/>
                    </a:moveTo>
                    <a:cubicBezTo>
                      <a:pt x="9" y="3"/>
                      <a:pt x="9" y="2"/>
                      <a:pt x="8" y="3"/>
                    </a:cubicBezTo>
                    <a:cubicBezTo>
                      <a:pt x="8" y="2"/>
                      <a:pt x="9" y="2"/>
                      <a:pt x="9" y="1"/>
                    </a:cubicBezTo>
                    <a:cubicBezTo>
                      <a:pt x="8" y="1"/>
                      <a:pt x="8" y="0"/>
                      <a:pt x="8" y="0"/>
                    </a:cubicBezTo>
                    <a:cubicBezTo>
                      <a:pt x="8" y="0"/>
                      <a:pt x="8" y="1"/>
                      <a:pt x="8" y="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7" y="0"/>
                      <a:pt x="7" y="1"/>
                      <a:pt x="6" y="1"/>
                    </a:cubicBezTo>
                    <a:cubicBezTo>
                      <a:pt x="6" y="0"/>
                      <a:pt x="6" y="1"/>
                      <a:pt x="6" y="1"/>
                    </a:cubicBezTo>
                    <a:cubicBezTo>
                      <a:pt x="5" y="1"/>
                      <a:pt x="4" y="2"/>
                      <a:pt x="2" y="1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2"/>
                      <a:pt x="2" y="3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0"/>
                      <a:pt x="1" y="2"/>
                      <a:pt x="1" y="1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1"/>
                      <a:pt x="1" y="3"/>
                      <a:pt x="1" y="1"/>
                    </a:cubicBezTo>
                    <a:cubicBezTo>
                      <a:pt x="0" y="1"/>
                      <a:pt x="1" y="3"/>
                      <a:pt x="0" y="2"/>
                    </a:cubicBezTo>
                    <a:cubicBezTo>
                      <a:pt x="0" y="3"/>
                      <a:pt x="1" y="3"/>
                      <a:pt x="1" y="4"/>
                    </a:cubicBezTo>
                    <a:cubicBezTo>
                      <a:pt x="1" y="4"/>
                      <a:pt x="0" y="3"/>
                      <a:pt x="0" y="4"/>
                    </a:cubicBezTo>
                    <a:cubicBezTo>
                      <a:pt x="1" y="5"/>
                      <a:pt x="2" y="3"/>
                      <a:pt x="3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2"/>
                      <a:pt x="4" y="2"/>
                      <a:pt x="4" y="4"/>
                    </a:cubicBezTo>
                    <a:cubicBezTo>
                      <a:pt x="4" y="3"/>
                      <a:pt x="5" y="4"/>
                      <a:pt x="5" y="2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2"/>
                      <a:pt x="5" y="3"/>
                      <a:pt x="5" y="3"/>
                    </a:cubicBezTo>
                    <a:cubicBezTo>
                      <a:pt x="5" y="2"/>
                      <a:pt x="5" y="2"/>
                      <a:pt x="5" y="1"/>
                    </a:cubicBezTo>
                    <a:cubicBezTo>
                      <a:pt x="6" y="2"/>
                      <a:pt x="6" y="3"/>
                      <a:pt x="6" y="4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6" y="2"/>
                      <a:pt x="6" y="2"/>
                    </a:cubicBezTo>
                    <a:cubicBezTo>
                      <a:pt x="6" y="2"/>
                      <a:pt x="7" y="3"/>
                      <a:pt x="7" y="4"/>
                    </a:cubicBezTo>
                    <a:cubicBezTo>
                      <a:pt x="7" y="4"/>
                      <a:pt x="7" y="2"/>
                      <a:pt x="7" y="2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8" y="2"/>
                      <a:pt x="8" y="2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8" y="3"/>
                      <a:pt x="9" y="3"/>
                      <a:pt x="9" y="3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41" name="Freeform 2205"/>
              <p:cNvSpPr>
                <a:spLocks/>
              </p:cNvSpPr>
              <p:nvPr/>
            </p:nvSpPr>
            <p:spPr bwMode="auto">
              <a:xfrm>
                <a:off x="298" y="3185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42" name="Freeform 2206"/>
              <p:cNvSpPr>
                <a:spLocks/>
              </p:cNvSpPr>
              <p:nvPr/>
            </p:nvSpPr>
            <p:spPr bwMode="auto">
              <a:xfrm>
                <a:off x="300" y="318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43" name="Freeform 2207"/>
              <p:cNvSpPr>
                <a:spLocks/>
              </p:cNvSpPr>
              <p:nvPr/>
            </p:nvSpPr>
            <p:spPr bwMode="auto">
              <a:xfrm>
                <a:off x="293" y="3176"/>
                <a:ext cx="3" cy="2"/>
              </a:xfrm>
              <a:custGeom>
                <a:avLst/>
                <a:gdLst>
                  <a:gd name="T0" fmla="*/ 0 w 3"/>
                  <a:gd name="T1" fmla="*/ 0 h 2"/>
                  <a:gd name="T2" fmla="*/ 0 w 3"/>
                  <a:gd name="T3" fmla="*/ 2 h 2"/>
                  <a:gd name="T4" fmla="*/ 3 w 3"/>
                  <a:gd name="T5" fmla="*/ 2 h 2"/>
                  <a:gd name="T6" fmla="*/ 0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0" y="0"/>
                    </a:moveTo>
                    <a:lnTo>
                      <a:pt x="0" y="2"/>
                    </a:lnTo>
                    <a:lnTo>
                      <a:pt x="3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44" name="Freeform 2208"/>
              <p:cNvSpPr>
                <a:spLocks/>
              </p:cNvSpPr>
              <p:nvPr/>
            </p:nvSpPr>
            <p:spPr bwMode="auto">
              <a:xfrm>
                <a:off x="293" y="3185"/>
                <a:ext cx="3" cy="3"/>
              </a:xfrm>
              <a:custGeom>
                <a:avLst/>
                <a:gdLst>
                  <a:gd name="T0" fmla="*/ 3 w 3"/>
                  <a:gd name="T1" fmla="*/ 3 h 3"/>
                  <a:gd name="T2" fmla="*/ 0 w 3"/>
                  <a:gd name="T3" fmla="*/ 0 h 3"/>
                  <a:gd name="T4" fmla="*/ 3 w 3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3" y="3"/>
                    </a:moveTo>
                    <a:lnTo>
                      <a:pt x="0" y="0"/>
                    </a:lnTo>
                    <a:lnTo>
                      <a:pt x="3" y="3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45" name="Freeform 2209"/>
              <p:cNvSpPr>
                <a:spLocks/>
              </p:cNvSpPr>
              <p:nvPr/>
            </p:nvSpPr>
            <p:spPr bwMode="auto">
              <a:xfrm>
                <a:off x="291" y="3185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46" name="Rectangle 2210"/>
              <p:cNvSpPr>
                <a:spLocks noChangeArrowheads="1"/>
              </p:cNvSpPr>
              <p:nvPr/>
            </p:nvSpPr>
            <p:spPr bwMode="auto">
              <a:xfrm>
                <a:off x="300" y="3185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47" name="Freeform 2211"/>
              <p:cNvSpPr>
                <a:spLocks/>
              </p:cNvSpPr>
              <p:nvPr/>
            </p:nvSpPr>
            <p:spPr bwMode="auto">
              <a:xfrm>
                <a:off x="300" y="3169"/>
                <a:ext cx="10" cy="14"/>
              </a:xfrm>
              <a:custGeom>
                <a:avLst/>
                <a:gdLst>
                  <a:gd name="T0" fmla="*/ 3 w 4"/>
                  <a:gd name="T1" fmla="*/ 1 h 6"/>
                  <a:gd name="T2" fmla="*/ 2 w 4"/>
                  <a:gd name="T3" fmla="*/ 1 h 6"/>
                  <a:gd name="T4" fmla="*/ 3 w 4"/>
                  <a:gd name="T5" fmla="*/ 3 h 6"/>
                  <a:gd name="T6" fmla="*/ 2 w 4"/>
                  <a:gd name="T7" fmla="*/ 1 h 6"/>
                  <a:gd name="T8" fmla="*/ 1 w 4"/>
                  <a:gd name="T9" fmla="*/ 3 h 6"/>
                  <a:gd name="T10" fmla="*/ 1 w 4"/>
                  <a:gd name="T11" fmla="*/ 2 h 6"/>
                  <a:gd name="T12" fmla="*/ 1 w 4"/>
                  <a:gd name="T13" fmla="*/ 5 h 6"/>
                  <a:gd name="T14" fmla="*/ 0 w 4"/>
                  <a:gd name="T15" fmla="*/ 2 h 6"/>
                  <a:gd name="T16" fmla="*/ 0 w 4"/>
                  <a:gd name="T17" fmla="*/ 2 h 6"/>
                  <a:gd name="T18" fmla="*/ 0 w 4"/>
                  <a:gd name="T19" fmla="*/ 3 h 6"/>
                  <a:gd name="T20" fmla="*/ 0 w 4"/>
                  <a:gd name="T21" fmla="*/ 5 h 6"/>
                  <a:gd name="T22" fmla="*/ 0 w 4"/>
                  <a:gd name="T23" fmla="*/ 6 h 6"/>
                  <a:gd name="T24" fmla="*/ 1 w 4"/>
                  <a:gd name="T25" fmla="*/ 5 h 6"/>
                  <a:gd name="T26" fmla="*/ 1 w 4"/>
                  <a:gd name="T27" fmla="*/ 6 h 6"/>
                  <a:gd name="T28" fmla="*/ 1 w 4"/>
                  <a:gd name="T29" fmla="*/ 5 h 6"/>
                  <a:gd name="T30" fmla="*/ 1 w 4"/>
                  <a:gd name="T31" fmla="*/ 6 h 6"/>
                  <a:gd name="T32" fmla="*/ 1 w 4"/>
                  <a:gd name="T33" fmla="*/ 5 h 6"/>
                  <a:gd name="T34" fmla="*/ 1 w 4"/>
                  <a:gd name="T35" fmla="*/ 5 h 6"/>
                  <a:gd name="T36" fmla="*/ 1 w 4"/>
                  <a:gd name="T37" fmla="*/ 4 h 6"/>
                  <a:gd name="T38" fmla="*/ 2 w 4"/>
                  <a:gd name="T39" fmla="*/ 5 h 6"/>
                  <a:gd name="T40" fmla="*/ 1 w 4"/>
                  <a:gd name="T41" fmla="*/ 4 h 6"/>
                  <a:gd name="T42" fmla="*/ 3 w 4"/>
                  <a:gd name="T43" fmla="*/ 5 h 6"/>
                  <a:gd name="T44" fmla="*/ 3 w 4"/>
                  <a:gd name="T45" fmla="*/ 4 h 6"/>
                  <a:gd name="T46" fmla="*/ 2 w 4"/>
                  <a:gd name="T47" fmla="*/ 5 h 6"/>
                  <a:gd name="T48" fmla="*/ 2 w 4"/>
                  <a:gd name="T49" fmla="*/ 3 h 6"/>
                  <a:gd name="T50" fmla="*/ 3 w 4"/>
                  <a:gd name="T51" fmla="*/ 5 h 6"/>
                  <a:gd name="T52" fmla="*/ 4 w 4"/>
                  <a:gd name="T53" fmla="*/ 4 h 6"/>
                  <a:gd name="T54" fmla="*/ 4 w 4"/>
                  <a:gd name="T55" fmla="*/ 4 h 6"/>
                  <a:gd name="T56" fmla="*/ 4 w 4"/>
                  <a:gd name="T57" fmla="*/ 3 h 6"/>
                  <a:gd name="T58" fmla="*/ 4 w 4"/>
                  <a:gd name="T59" fmla="*/ 3 h 6"/>
                  <a:gd name="T60" fmla="*/ 3 w 4"/>
                  <a:gd name="T61" fmla="*/ 2 h 6"/>
                  <a:gd name="T62" fmla="*/ 4 w 4"/>
                  <a:gd name="T63" fmla="*/ 3 h 6"/>
                  <a:gd name="T64" fmla="*/ 3 w 4"/>
                  <a:gd name="T65" fmla="*/ 1 h 6"/>
                  <a:gd name="T66" fmla="*/ 3 w 4"/>
                  <a:gd name="T67" fmla="*/ 2 h 6"/>
                  <a:gd name="T68" fmla="*/ 3 w 4"/>
                  <a:gd name="T6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4" h="6">
                    <a:moveTo>
                      <a:pt x="3" y="1"/>
                    </a:moveTo>
                    <a:cubicBezTo>
                      <a:pt x="2" y="0"/>
                      <a:pt x="2" y="1"/>
                      <a:pt x="2" y="1"/>
                    </a:cubicBezTo>
                    <a:cubicBezTo>
                      <a:pt x="2" y="1"/>
                      <a:pt x="3" y="3"/>
                      <a:pt x="3" y="3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3"/>
                      <a:pt x="1" y="6"/>
                      <a:pt x="1" y="5"/>
                    </a:cubicBezTo>
                    <a:cubicBezTo>
                      <a:pt x="1" y="3"/>
                      <a:pt x="0" y="4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3"/>
                      <a:pt x="0" y="3"/>
                    </a:cubicBezTo>
                    <a:cubicBezTo>
                      <a:pt x="0" y="4"/>
                      <a:pt x="0" y="4"/>
                      <a:pt x="0" y="5"/>
                    </a:cubicBezTo>
                    <a:cubicBezTo>
                      <a:pt x="0" y="5"/>
                      <a:pt x="0" y="5"/>
                      <a:pt x="0" y="6"/>
                    </a:cubicBezTo>
                    <a:cubicBezTo>
                      <a:pt x="0" y="5"/>
                      <a:pt x="1" y="6"/>
                      <a:pt x="1" y="5"/>
                    </a:cubicBezTo>
                    <a:cubicBezTo>
                      <a:pt x="1" y="5"/>
                      <a:pt x="0" y="5"/>
                      <a:pt x="1" y="6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1" y="6"/>
                      <a:pt x="1" y="6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2" y="5"/>
                      <a:pt x="1" y="4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5"/>
                      <a:pt x="3" y="6"/>
                      <a:pt x="3" y="5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2" y="4"/>
                      <a:pt x="3" y="5"/>
                      <a:pt x="2" y="5"/>
                    </a:cubicBezTo>
                    <a:cubicBezTo>
                      <a:pt x="2" y="4"/>
                      <a:pt x="2" y="3"/>
                      <a:pt x="2" y="3"/>
                    </a:cubicBezTo>
                    <a:cubicBezTo>
                      <a:pt x="2" y="4"/>
                      <a:pt x="2" y="3"/>
                      <a:pt x="3" y="5"/>
                    </a:cubicBezTo>
                    <a:cubicBezTo>
                      <a:pt x="3" y="5"/>
                      <a:pt x="3" y="4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3" y="3"/>
                      <a:pt x="4" y="5"/>
                      <a:pt x="4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3" y="3"/>
                      <a:pt x="3" y="3"/>
                      <a:pt x="3" y="2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3" y="2"/>
                      <a:pt x="4" y="2"/>
                      <a:pt x="3" y="1"/>
                    </a:cubicBezTo>
                    <a:cubicBezTo>
                      <a:pt x="3" y="1"/>
                      <a:pt x="3" y="2"/>
                      <a:pt x="3" y="2"/>
                    </a:cubicBezTo>
                    <a:cubicBezTo>
                      <a:pt x="3" y="2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48" name="Freeform 2212"/>
              <p:cNvSpPr>
                <a:spLocks/>
              </p:cNvSpPr>
              <p:nvPr/>
            </p:nvSpPr>
            <p:spPr bwMode="auto">
              <a:xfrm>
                <a:off x="303" y="3181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49" name="Freeform 2213"/>
              <p:cNvSpPr>
                <a:spLocks/>
              </p:cNvSpPr>
              <p:nvPr/>
            </p:nvSpPr>
            <p:spPr bwMode="auto">
              <a:xfrm>
                <a:off x="310" y="3164"/>
                <a:ext cx="7" cy="19"/>
              </a:xfrm>
              <a:custGeom>
                <a:avLst/>
                <a:gdLst>
                  <a:gd name="T0" fmla="*/ 1 w 3"/>
                  <a:gd name="T1" fmla="*/ 4 h 8"/>
                  <a:gd name="T2" fmla="*/ 2 w 3"/>
                  <a:gd name="T3" fmla="*/ 5 h 8"/>
                  <a:gd name="T4" fmla="*/ 1 w 3"/>
                  <a:gd name="T5" fmla="*/ 3 h 8"/>
                  <a:gd name="T6" fmla="*/ 1 w 3"/>
                  <a:gd name="T7" fmla="*/ 3 h 8"/>
                  <a:gd name="T8" fmla="*/ 2 w 3"/>
                  <a:gd name="T9" fmla="*/ 4 h 8"/>
                  <a:gd name="T10" fmla="*/ 2 w 3"/>
                  <a:gd name="T11" fmla="*/ 5 h 8"/>
                  <a:gd name="T12" fmla="*/ 2 w 3"/>
                  <a:gd name="T13" fmla="*/ 3 h 8"/>
                  <a:gd name="T14" fmla="*/ 1 w 3"/>
                  <a:gd name="T15" fmla="*/ 2 h 8"/>
                  <a:gd name="T16" fmla="*/ 2 w 3"/>
                  <a:gd name="T17" fmla="*/ 3 h 8"/>
                  <a:gd name="T18" fmla="*/ 3 w 3"/>
                  <a:gd name="T19" fmla="*/ 4 h 8"/>
                  <a:gd name="T20" fmla="*/ 1 w 3"/>
                  <a:gd name="T21" fmla="*/ 0 h 8"/>
                  <a:gd name="T22" fmla="*/ 1 w 3"/>
                  <a:gd name="T23" fmla="*/ 1 h 8"/>
                  <a:gd name="T24" fmla="*/ 2 w 3"/>
                  <a:gd name="T25" fmla="*/ 2 h 8"/>
                  <a:gd name="T26" fmla="*/ 2 w 3"/>
                  <a:gd name="T27" fmla="*/ 2 h 8"/>
                  <a:gd name="T28" fmla="*/ 1 w 3"/>
                  <a:gd name="T29" fmla="*/ 1 h 8"/>
                  <a:gd name="T30" fmla="*/ 0 w 3"/>
                  <a:gd name="T31" fmla="*/ 2 h 8"/>
                  <a:gd name="T32" fmla="*/ 0 w 3"/>
                  <a:gd name="T33" fmla="*/ 2 h 8"/>
                  <a:gd name="T34" fmla="*/ 0 w 3"/>
                  <a:gd name="T35" fmla="*/ 3 h 8"/>
                  <a:gd name="T36" fmla="*/ 1 w 3"/>
                  <a:gd name="T37" fmla="*/ 5 h 8"/>
                  <a:gd name="T38" fmla="*/ 0 w 3"/>
                  <a:gd name="T39" fmla="*/ 4 h 8"/>
                  <a:gd name="T40" fmla="*/ 1 w 3"/>
                  <a:gd name="T41" fmla="*/ 6 h 8"/>
                  <a:gd name="T42" fmla="*/ 1 w 3"/>
                  <a:gd name="T43" fmla="*/ 7 h 8"/>
                  <a:gd name="T44" fmla="*/ 2 w 3"/>
                  <a:gd name="T45" fmla="*/ 6 h 8"/>
                  <a:gd name="T46" fmla="*/ 1 w 3"/>
                  <a:gd name="T47" fmla="*/ 4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3" h="8">
                    <a:moveTo>
                      <a:pt x="1" y="4"/>
                    </a:moveTo>
                    <a:cubicBezTo>
                      <a:pt x="1" y="4"/>
                      <a:pt x="1" y="5"/>
                      <a:pt x="2" y="5"/>
                    </a:cubicBezTo>
                    <a:cubicBezTo>
                      <a:pt x="2" y="5"/>
                      <a:pt x="1" y="4"/>
                      <a:pt x="1" y="3"/>
                    </a:cubicBezTo>
                    <a:cubicBezTo>
                      <a:pt x="1" y="4"/>
                      <a:pt x="1" y="3"/>
                      <a:pt x="1" y="3"/>
                    </a:cubicBezTo>
                    <a:cubicBezTo>
                      <a:pt x="1" y="3"/>
                      <a:pt x="2" y="4"/>
                      <a:pt x="2" y="4"/>
                    </a:cubicBezTo>
                    <a:cubicBezTo>
                      <a:pt x="2" y="4"/>
                      <a:pt x="2" y="5"/>
                      <a:pt x="2" y="5"/>
                    </a:cubicBezTo>
                    <a:cubicBezTo>
                      <a:pt x="2" y="4"/>
                      <a:pt x="2" y="4"/>
                      <a:pt x="2" y="3"/>
                    </a:cubicBezTo>
                    <a:cubicBezTo>
                      <a:pt x="1" y="3"/>
                      <a:pt x="1" y="2"/>
                      <a:pt x="1" y="2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4"/>
                      <a:pt x="2" y="3"/>
                      <a:pt x="3" y="4"/>
                    </a:cubicBezTo>
                    <a:cubicBezTo>
                      <a:pt x="2" y="3"/>
                      <a:pt x="3" y="2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2"/>
                      <a:pt x="2" y="3"/>
                      <a:pt x="2" y="2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4"/>
                      <a:pt x="1" y="5"/>
                      <a:pt x="0" y="4"/>
                    </a:cubicBezTo>
                    <a:cubicBezTo>
                      <a:pt x="1" y="5"/>
                      <a:pt x="1" y="5"/>
                      <a:pt x="1" y="6"/>
                    </a:cubicBezTo>
                    <a:cubicBezTo>
                      <a:pt x="1" y="6"/>
                      <a:pt x="1" y="5"/>
                      <a:pt x="1" y="7"/>
                    </a:cubicBezTo>
                    <a:cubicBezTo>
                      <a:pt x="2" y="8"/>
                      <a:pt x="1" y="5"/>
                      <a:pt x="2" y="6"/>
                    </a:cubicBezTo>
                    <a:lnTo>
                      <a:pt x="1" y="4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50" name="Rectangle 2214"/>
              <p:cNvSpPr>
                <a:spLocks noChangeArrowheads="1"/>
              </p:cNvSpPr>
              <p:nvPr/>
            </p:nvSpPr>
            <p:spPr bwMode="auto">
              <a:xfrm>
                <a:off x="310" y="3176"/>
                <a:ext cx="2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51" name="Freeform 2215"/>
              <p:cNvSpPr>
                <a:spLocks/>
              </p:cNvSpPr>
              <p:nvPr/>
            </p:nvSpPr>
            <p:spPr bwMode="auto">
              <a:xfrm>
                <a:off x="308" y="3169"/>
                <a:ext cx="2" cy="2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52" name="Freeform 2216"/>
              <p:cNvSpPr>
                <a:spLocks/>
              </p:cNvSpPr>
              <p:nvPr/>
            </p:nvSpPr>
            <p:spPr bwMode="auto">
              <a:xfrm>
                <a:off x="317" y="3171"/>
                <a:ext cx="0" cy="2"/>
              </a:xfrm>
              <a:custGeom>
                <a:avLst/>
                <a:gdLst>
                  <a:gd name="T0" fmla="*/ 2 h 2"/>
                  <a:gd name="T1" fmla="*/ 2 h 2"/>
                  <a:gd name="T2" fmla="*/ 0 h 2"/>
                  <a:gd name="T3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53" name="Freeform 2217"/>
              <p:cNvSpPr>
                <a:spLocks/>
              </p:cNvSpPr>
              <p:nvPr/>
            </p:nvSpPr>
            <p:spPr bwMode="auto">
              <a:xfrm>
                <a:off x="312" y="3164"/>
                <a:ext cx="5" cy="7"/>
              </a:xfrm>
              <a:custGeom>
                <a:avLst/>
                <a:gdLst>
                  <a:gd name="T0" fmla="*/ 1 w 2"/>
                  <a:gd name="T1" fmla="*/ 0 h 3"/>
                  <a:gd name="T2" fmla="*/ 0 w 2"/>
                  <a:gd name="T3" fmla="*/ 0 h 3"/>
                  <a:gd name="T4" fmla="*/ 2 w 2"/>
                  <a:gd name="T5" fmla="*/ 3 h 3"/>
                  <a:gd name="T6" fmla="*/ 1 w 2"/>
                  <a:gd name="T7" fmla="*/ 1 h 3"/>
                  <a:gd name="T8" fmla="*/ 1 w 2"/>
                  <a:gd name="T9" fmla="*/ 1 h 3"/>
                  <a:gd name="T10" fmla="*/ 1 w 2"/>
                  <a:gd name="T11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" h="3">
                    <a:moveTo>
                      <a:pt x="1" y="0"/>
                    </a:moveTo>
                    <a:cubicBezTo>
                      <a:pt x="1" y="0"/>
                      <a:pt x="1" y="1"/>
                      <a:pt x="0" y="0"/>
                    </a:cubicBezTo>
                    <a:cubicBezTo>
                      <a:pt x="1" y="1"/>
                      <a:pt x="1" y="2"/>
                      <a:pt x="2" y="3"/>
                    </a:cubicBezTo>
                    <a:cubicBezTo>
                      <a:pt x="2" y="3"/>
                      <a:pt x="1" y="1"/>
                      <a:pt x="1" y="1"/>
                    </a:cubicBezTo>
                    <a:cubicBezTo>
                      <a:pt x="2" y="1"/>
                      <a:pt x="1" y="0"/>
                      <a:pt x="1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54" name="Freeform 2218"/>
              <p:cNvSpPr>
                <a:spLocks/>
              </p:cNvSpPr>
              <p:nvPr/>
            </p:nvSpPr>
            <p:spPr bwMode="auto">
              <a:xfrm>
                <a:off x="315" y="3150"/>
                <a:ext cx="16" cy="23"/>
              </a:xfrm>
              <a:custGeom>
                <a:avLst/>
                <a:gdLst>
                  <a:gd name="T0" fmla="*/ 3 w 7"/>
                  <a:gd name="T1" fmla="*/ 7 h 10"/>
                  <a:gd name="T2" fmla="*/ 3 w 7"/>
                  <a:gd name="T3" fmla="*/ 7 h 10"/>
                  <a:gd name="T4" fmla="*/ 3 w 7"/>
                  <a:gd name="T5" fmla="*/ 8 h 10"/>
                  <a:gd name="T6" fmla="*/ 4 w 7"/>
                  <a:gd name="T7" fmla="*/ 8 h 10"/>
                  <a:gd name="T8" fmla="*/ 4 w 7"/>
                  <a:gd name="T9" fmla="*/ 7 h 10"/>
                  <a:gd name="T10" fmla="*/ 4 w 7"/>
                  <a:gd name="T11" fmla="*/ 6 h 10"/>
                  <a:gd name="T12" fmla="*/ 3 w 7"/>
                  <a:gd name="T13" fmla="*/ 5 h 10"/>
                  <a:gd name="T14" fmla="*/ 5 w 7"/>
                  <a:gd name="T15" fmla="*/ 6 h 10"/>
                  <a:gd name="T16" fmla="*/ 3 w 7"/>
                  <a:gd name="T17" fmla="*/ 5 h 10"/>
                  <a:gd name="T18" fmla="*/ 4 w 7"/>
                  <a:gd name="T19" fmla="*/ 5 h 10"/>
                  <a:gd name="T20" fmla="*/ 4 w 7"/>
                  <a:gd name="T21" fmla="*/ 5 h 10"/>
                  <a:gd name="T22" fmla="*/ 4 w 7"/>
                  <a:gd name="T23" fmla="*/ 4 h 10"/>
                  <a:gd name="T24" fmla="*/ 5 w 7"/>
                  <a:gd name="T25" fmla="*/ 5 h 10"/>
                  <a:gd name="T26" fmla="*/ 6 w 7"/>
                  <a:gd name="T27" fmla="*/ 4 h 10"/>
                  <a:gd name="T28" fmla="*/ 6 w 7"/>
                  <a:gd name="T29" fmla="*/ 4 h 10"/>
                  <a:gd name="T30" fmla="*/ 6 w 7"/>
                  <a:gd name="T31" fmla="*/ 3 h 10"/>
                  <a:gd name="T32" fmla="*/ 6 w 7"/>
                  <a:gd name="T33" fmla="*/ 3 h 10"/>
                  <a:gd name="T34" fmla="*/ 4 w 7"/>
                  <a:gd name="T35" fmla="*/ 2 h 10"/>
                  <a:gd name="T36" fmla="*/ 4 w 7"/>
                  <a:gd name="T37" fmla="*/ 2 h 10"/>
                  <a:gd name="T38" fmla="*/ 6 w 7"/>
                  <a:gd name="T39" fmla="*/ 2 h 10"/>
                  <a:gd name="T40" fmla="*/ 5 w 7"/>
                  <a:gd name="T41" fmla="*/ 2 h 10"/>
                  <a:gd name="T42" fmla="*/ 7 w 7"/>
                  <a:gd name="T43" fmla="*/ 1 h 10"/>
                  <a:gd name="T44" fmla="*/ 5 w 7"/>
                  <a:gd name="T45" fmla="*/ 1 h 10"/>
                  <a:gd name="T46" fmla="*/ 4 w 7"/>
                  <a:gd name="T47" fmla="*/ 1 h 10"/>
                  <a:gd name="T48" fmla="*/ 3 w 7"/>
                  <a:gd name="T49" fmla="*/ 1 h 10"/>
                  <a:gd name="T50" fmla="*/ 3 w 7"/>
                  <a:gd name="T51" fmla="*/ 2 h 10"/>
                  <a:gd name="T52" fmla="*/ 4 w 7"/>
                  <a:gd name="T53" fmla="*/ 3 h 10"/>
                  <a:gd name="T54" fmla="*/ 3 w 7"/>
                  <a:gd name="T55" fmla="*/ 3 h 10"/>
                  <a:gd name="T56" fmla="*/ 4 w 7"/>
                  <a:gd name="T57" fmla="*/ 3 h 10"/>
                  <a:gd name="T58" fmla="*/ 3 w 7"/>
                  <a:gd name="T59" fmla="*/ 3 h 10"/>
                  <a:gd name="T60" fmla="*/ 4 w 7"/>
                  <a:gd name="T61" fmla="*/ 3 h 10"/>
                  <a:gd name="T62" fmla="*/ 2 w 7"/>
                  <a:gd name="T63" fmla="*/ 3 h 10"/>
                  <a:gd name="T64" fmla="*/ 1 w 7"/>
                  <a:gd name="T65" fmla="*/ 5 h 10"/>
                  <a:gd name="T66" fmla="*/ 2 w 7"/>
                  <a:gd name="T67" fmla="*/ 6 h 10"/>
                  <a:gd name="T68" fmla="*/ 2 w 7"/>
                  <a:gd name="T69" fmla="*/ 7 h 10"/>
                  <a:gd name="T70" fmla="*/ 2 w 7"/>
                  <a:gd name="T71" fmla="*/ 8 h 10"/>
                  <a:gd name="T72" fmla="*/ 1 w 7"/>
                  <a:gd name="T73" fmla="*/ 6 h 10"/>
                  <a:gd name="T74" fmla="*/ 1 w 7"/>
                  <a:gd name="T75" fmla="*/ 6 h 10"/>
                  <a:gd name="T76" fmla="*/ 1 w 7"/>
                  <a:gd name="T77" fmla="*/ 7 h 10"/>
                  <a:gd name="T78" fmla="*/ 0 w 7"/>
                  <a:gd name="T79" fmla="*/ 7 h 10"/>
                  <a:gd name="T80" fmla="*/ 3 w 7"/>
                  <a:gd name="T81" fmla="*/ 9 h 10"/>
                  <a:gd name="T82" fmla="*/ 4 w 7"/>
                  <a:gd name="T83" fmla="*/ 9 h 10"/>
                  <a:gd name="T84" fmla="*/ 3 w 7"/>
                  <a:gd name="T85" fmla="*/ 7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7" h="10">
                    <a:moveTo>
                      <a:pt x="3" y="7"/>
                    </a:moveTo>
                    <a:cubicBezTo>
                      <a:pt x="3" y="7"/>
                      <a:pt x="3" y="7"/>
                      <a:pt x="3" y="7"/>
                    </a:cubicBezTo>
                    <a:cubicBezTo>
                      <a:pt x="3" y="7"/>
                      <a:pt x="4" y="8"/>
                      <a:pt x="3" y="8"/>
                    </a:cubicBezTo>
                    <a:cubicBezTo>
                      <a:pt x="4" y="8"/>
                      <a:pt x="3" y="7"/>
                      <a:pt x="4" y="8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7"/>
                      <a:pt x="3" y="6"/>
                      <a:pt x="4" y="6"/>
                    </a:cubicBezTo>
                    <a:cubicBezTo>
                      <a:pt x="4" y="6"/>
                      <a:pt x="4" y="6"/>
                      <a:pt x="3" y="5"/>
                    </a:cubicBezTo>
                    <a:cubicBezTo>
                      <a:pt x="4" y="6"/>
                      <a:pt x="4" y="6"/>
                      <a:pt x="5" y="6"/>
                    </a:cubicBezTo>
                    <a:cubicBezTo>
                      <a:pt x="5" y="6"/>
                      <a:pt x="3" y="5"/>
                      <a:pt x="3" y="5"/>
                    </a:cubicBezTo>
                    <a:cubicBezTo>
                      <a:pt x="4" y="5"/>
                      <a:pt x="3" y="4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5" y="5"/>
                      <a:pt x="4" y="4"/>
                      <a:pt x="4" y="4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5" y="4"/>
                      <a:pt x="6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5" y="4"/>
                      <a:pt x="6" y="3"/>
                      <a:pt x="6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5" y="2"/>
                      <a:pt x="6" y="3"/>
                      <a:pt x="4" y="2"/>
                    </a:cubicBezTo>
                    <a:cubicBezTo>
                      <a:pt x="6" y="3"/>
                      <a:pt x="3" y="2"/>
                      <a:pt x="4" y="2"/>
                    </a:cubicBezTo>
                    <a:cubicBezTo>
                      <a:pt x="5" y="2"/>
                      <a:pt x="5" y="2"/>
                      <a:pt x="6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6" y="2"/>
                      <a:pt x="5" y="1"/>
                      <a:pt x="7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1"/>
                      <a:pt x="6" y="0"/>
                      <a:pt x="4" y="1"/>
                    </a:cubicBezTo>
                    <a:cubicBezTo>
                      <a:pt x="6" y="0"/>
                      <a:pt x="3" y="1"/>
                      <a:pt x="3" y="1"/>
                    </a:cubicBezTo>
                    <a:cubicBezTo>
                      <a:pt x="3" y="1"/>
                      <a:pt x="3" y="2"/>
                      <a:pt x="3" y="2"/>
                    </a:cubicBezTo>
                    <a:cubicBezTo>
                      <a:pt x="4" y="3"/>
                      <a:pt x="3" y="3"/>
                      <a:pt x="4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3"/>
                      <a:pt x="4" y="3"/>
                    </a:cubicBezTo>
                    <a:cubicBezTo>
                      <a:pt x="4" y="3"/>
                      <a:pt x="3" y="3"/>
                      <a:pt x="3" y="3"/>
                    </a:cubicBezTo>
                    <a:cubicBezTo>
                      <a:pt x="3" y="3"/>
                      <a:pt x="3" y="3"/>
                      <a:pt x="4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3" y="4"/>
                      <a:pt x="3" y="5"/>
                      <a:pt x="1" y="5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6"/>
                      <a:pt x="4" y="8"/>
                      <a:pt x="2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7"/>
                      <a:pt x="1" y="7"/>
                      <a:pt x="1" y="6"/>
                    </a:cubicBezTo>
                    <a:cubicBezTo>
                      <a:pt x="1" y="6"/>
                      <a:pt x="0" y="6"/>
                      <a:pt x="1" y="6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2" y="7"/>
                      <a:pt x="1" y="7"/>
                      <a:pt x="0" y="7"/>
                    </a:cubicBezTo>
                    <a:cubicBezTo>
                      <a:pt x="1" y="8"/>
                      <a:pt x="2" y="8"/>
                      <a:pt x="3" y="9"/>
                    </a:cubicBezTo>
                    <a:cubicBezTo>
                      <a:pt x="2" y="7"/>
                      <a:pt x="4" y="10"/>
                      <a:pt x="4" y="9"/>
                    </a:cubicBezTo>
                    <a:cubicBezTo>
                      <a:pt x="4" y="8"/>
                      <a:pt x="3" y="8"/>
                      <a:pt x="3" y="7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55" name="Freeform 2219"/>
              <p:cNvSpPr>
                <a:spLocks/>
              </p:cNvSpPr>
              <p:nvPr/>
            </p:nvSpPr>
            <p:spPr bwMode="auto">
              <a:xfrm>
                <a:off x="315" y="3164"/>
                <a:ext cx="2" cy="0"/>
              </a:xfrm>
              <a:custGeom>
                <a:avLst/>
                <a:gdLst>
                  <a:gd name="T0" fmla="*/ 0 w 2"/>
                  <a:gd name="T1" fmla="*/ 2 w 2"/>
                  <a:gd name="T2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56" name="Freeform 2220"/>
              <p:cNvSpPr>
                <a:spLocks/>
              </p:cNvSpPr>
              <p:nvPr/>
            </p:nvSpPr>
            <p:spPr bwMode="auto">
              <a:xfrm>
                <a:off x="324" y="315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57" name="Rectangle 2221"/>
              <p:cNvSpPr>
                <a:spLocks noChangeArrowheads="1"/>
              </p:cNvSpPr>
              <p:nvPr/>
            </p:nvSpPr>
            <p:spPr bwMode="auto">
              <a:xfrm>
                <a:off x="315" y="3166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58" name="Freeform 2222"/>
              <p:cNvSpPr>
                <a:spLocks/>
              </p:cNvSpPr>
              <p:nvPr/>
            </p:nvSpPr>
            <p:spPr bwMode="auto">
              <a:xfrm>
                <a:off x="319" y="3169"/>
                <a:ext cx="0" cy="2"/>
              </a:xfrm>
              <a:custGeom>
                <a:avLst/>
                <a:gdLst>
                  <a:gd name="T0" fmla="*/ 2 h 2"/>
                  <a:gd name="T1" fmla="*/ 2 h 2"/>
                  <a:gd name="T2" fmla="*/ 0 h 2"/>
                  <a:gd name="T3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59" name="Freeform 2223"/>
              <p:cNvSpPr>
                <a:spLocks/>
              </p:cNvSpPr>
              <p:nvPr/>
            </p:nvSpPr>
            <p:spPr bwMode="auto">
              <a:xfrm>
                <a:off x="327" y="3154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60" name="Freeform 2224"/>
              <p:cNvSpPr>
                <a:spLocks/>
              </p:cNvSpPr>
              <p:nvPr/>
            </p:nvSpPr>
            <p:spPr bwMode="auto">
              <a:xfrm>
                <a:off x="336" y="315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61" name="Freeform 2225"/>
              <p:cNvSpPr>
                <a:spLocks/>
              </p:cNvSpPr>
              <p:nvPr/>
            </p:nvSpPr>
            <p:spPr bwMode="auto">
              <a:xfrm>
                <a:off x="324" y="3140"/>
                <a:ext cx="34" cy="19"/>
              </a:xfrm>
              <a:custGeom>
                <a:avLst/>
                <a:gdLst>
                  <a:gd name="T0" fmla="*/ 14 w 14"/>
                  <a:gd name="T1" fmla="*/ 3 h 8"/>
                  <a:gd name="T2" fmla="*/ 13 w 14"/>
                  <a:gd name="T3" fmla="*/ 2 h 8"/>
                  <a:gd name="T4" fmla="*/ 12 w 14"/>
                  <a:gd name="T5" fmla="*/ 1 h 8"/>
                  <a:gd name="T6" fmla="*/ 12 w 14"/>
                  <a:gd name="T7" fmla="*/ 2 h 8"/>
                  <a:gd name="T8" fmla="*/ 11 w 14"/>
                  <a:gd name="T9" fmla="*/ 3 h 8"/>
                  <a:gd name="T10" fmla="*/ 10 w 14"/>
                  <a:gd name="T11" fmla="*/ 3 h 8"/>
                  <a:gd name="T12" fmla="*/ 9 w 14"/>
                  <a:gd name="T13" fmla="*/ 4 h 8"/>
                  <a:gd name="T14" fmla="*/ 9 w 14"/>
                  <a:gd name="T15" fmla="*/ 4 h 8"/>
                  <a:gd name="T16" fmla="*/ 8 w 14"/>
                  <a:gd name="T17" fmla="*/ 4 h 8"/>
                  <a:gd name="T18" fmla="*/ 8 w 14"/>
                  <a:gd name="T19" fmla="*/ 6 h 8"/>
                  <a:gd name="T20" fmla="*/ 7 w 14"/>
                  <a:gd name="T21" fmla="*/ 6 h 8"/>
                  <a:gd name="T22" fmla="*/ 6 w 14"/>
                  <a:gd name="T23" fmla="*/ 5 h 8"/>
                  <a:gd name="T24" fmla="*/ 6 w 14"/>
                  <a:gd name="T25" fmla="*/ 5 h 8"/>
                  <a:gd name="T26" fmla="*/ 5 w 14"/>
                  <a:gd name="T27" fmla="*/ 4 h 8"/>
                  <a:gd name="T28" fmla="*/ 4 w 14"/>
                  <a:gd name="T29" fmla="*/ 5 h 8"/>
                  <a:gd name="T30" fmla="*/ 3 w 14"/>
                  <a:gd name="T31" fmla="*/ 6 h 8"/>
                  <a:gd name="T32" fmla="*/ 3 w 14"/>
                  <a:gd name="T33" fmla="*/ 5 h 8"/>
                  <a:gd name="T34" fmla="*/ 3 w 14"/>
                  <a:gd name="T35" fmla="*/ 5 h 8"/>
                  <a:gd name="T36" fmla="*/ 1 w 14"/>
                  <a:gd name="T37" fmla="*/ 4 h 8"/>
                  <a:gd name="T38" fmla="*/ 2 w 14"/>
                  <a:gd name="T39" fmla="*/ 5 h 8"/>
                  <a:gd name="T40" fmla="*/ 2 w 14"/>
                  <a:gd name="T41" fmla="*/ 4 h 8"/>
                  <a:gd name="T42" fmla="*/ 2 w 14"/>
                  <a:gd name="T43" fmla="*/ 7 h 8"/>
                  <a:gd name="T44" fmla="*/ 2 w 14"/>
                  <a:gd name="T45" fmla="*/ 7 h 8"/>
                  <a:gd name="T46" fmla="*/ 3 w 14"/>
                  <a:gd name="T47" fmla="*/ 7 h 8"/>
                  <a:gd name="T48" fmla="*/ 3 w 14"/>
                  <a:gd name="T49" fmla="*/ 8 h 8"/>
                  <a:gd name="T50" fmla="*/ 4 w 14"/>
                  <a:gd name="T51" fmla="*/ 8 h 8"/>
                  <a:gd name="T52" fmla="*/ 5 w 14"/>
                  <a:gd name="T53" fmla="*/ 7 h 8"/>
                  <a:gd name="T54" fmla="*/ 5 w 14"/>
                  <a:gd name="T55" fmla="*/ 8 h 8"/>
                  <a:gd name="T56" fmla="*/ 5 w 14"/>
                  <a:gd name="T57" fmla="*/ 8 h 8"/>
                  <a:gd name="T58" fmla="*/ 6 w 14"/>
                  <a:gd name="T59" fmla="*/ 7 h 8"/>
                  <a:gd name="T60" fmla="*/ 7 w 14"/>
                  <a:gd name="T61" fmla="*/ 7 h 8"/>
                  <a:gd name="T62" fmla="*/ 7 w 14"/>
                  <a:gd name="T63" fmla="*/ 8 h 8"/>
                  <a:gd name="T64" fmla="*/ 8 w 14"/>
                  <a:gd name="T65" fmla="*/ 8 h 8"/>
                  <a:gd name="T66" fmla="*/ 8 w 14"/>
                  <a:gd name="T67" fmla="*/ 7 h 8"/>
                  <a:gd name="T68" fmla="*/ 9 w 14"/>
                  <a:gd name="T69" fmla="*/ 6 h 8"/>
                  <a:gd name="T70" fmla="*/ 10 w 14"/>
                  <a:gd name="T71" fmla="*/ 5 h 8"/>
                  <a:gd name="T72" fmla="*/ 11 w 14"/>
                  <a:gd name="T73" fmla="*/ 5 h 8"/>
                  <a:gd name="T74" fmla="*/ 12 w 14"/>
                  <a:gd name="T75" fmla="*/ 5 h 8"/>
                  <a:gd name="T76" fmla="*/ 11 w 14"/>
                  <a:gd name="T77" fmla="*/ 3 h 8"/>
                  <a:gd name="T78" fmla="*/ 12 w 14"/>
                  <a:gd name="T79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4" h="8">
                    <a:moveTo>
                      <a:pt x="14" y="5"/>
                    </a:moveTo>
                    <a:cubicBezTo>
                      <a:pt x="14" y="5"/>
                      <a:pt x="14" y="4"/>
                      <a:pt x="14" y="3"/>
                    </a:cubicBezTo>
                    <a:cubicBezTo>
                      <a:pt x="14" y="4"/>
                      <a:pt x="14" y="4"/>
                      <a:pt x="14" y="4"/>
                    </a:cubicBezTo>
                    <a:cubicBezTo>
                      <a:pt x="14" y="3"/>
                      <a:pt x="13" y="2"/>
                      <a:pt x="13" y="2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3"/>
                      <a:pt x="12" y="1"/>
                      <a:pt x="12" y="1"/>
                    </a:cubicBezTo>
                    <a:cubicBezTo>
                      <a:pt x="12" y="2"/>
                      <a:pt x="13" y="4"/>
                      <a:pt x="13" y="3"/>
                    </a:cubicBezTo>
                    <a:cubicBezTo>
                      <a:pt x="12" y="3"/>
                      <a:pt x="12" y="3"/>
                      <a:pt x="12" y="2"/>
                    </a:cubicBezTo>
                    <a:cubicBezTo>
                      <a:pt x="12" y="2"/>
                      <a:pt x="12" y="4"/>
                      <a:pt x="12" y="4"/>
                    </a:cubicBezTo>
                    <a:cubicBezTo>
                      <a:pt x="11" y="0"/>
                      <a:pt x="12" y="5"/>
                      <a:pt x="11" y="3"/>
                    </a:cubicBezTo>
                    <a:cubicBezTo>
                      <a:pt x="11" y="3"/>
                      <a:pt x="10" y="3"/>
                      <a:pt x="10" y="4"/>
                    </a:cubicBezTo>
                    <a:cubicBezTo>
                      <a:pt x="10" y="3"/>
                      <a:pt x="10" y="4"/>
                      <a:pt x="10" y="3"/>
                    </a:cubicBezTo>
                    <a:cubicBezTo>
                      <a:pt x="10" y="5"/>
                      <a:pt x="9" y="2"/>
                      <a:pt x="9" y="5"/>
                    </a:cubicBezTo>
                    <a:cubicBezTo>
                      <a:pt x="9" y="4"/>
                      <a:pt x="9" y="5"/>
                      <a:pt x="9" y="4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9" y="3"/>
                      <a:pt x="9" y="5"/>
                      <a:pt x="9" y="4"/>
                    </a:cubicBezTo>
                    <a:cubicBezTo>
                      <a:pt x="8" y="4"/>
                      <a:pt x="9" y="5"/>
                      <a:pt x="9" y="6"/>
                    </a:cubicBezTo>
                    <a:cubicBezTo>
                      <a:pt x="8" y="5"/>
                      <a:pt x="8" y="5"/>
                      <a:pt x="8" y="4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8" y="5"/>
                      <a:pt x="8" y="6"/>
                      <a:pt x="8" y="6"/>
                    </a:cubicBezTo>
                    <a:cubicBezTo>
                      <a:pt x="7" y="6"/>
                      <a:pt x="7" y="7"/>
                      <a:pt x="7" y="8"/>
                    </a:cubicBezTo>
                    <a:cubicBezTo>
                      <a:pt x="7" y="6"/>
                      <a:pt x="7" y="8"/>
                      <a:pt x="7" y="6"/>
                    </a:cubicBezTo>
                    <a:cubicBezTo>
                      <a:pt x="7" y="5"/>
                      <a:pt x="7" y="6"/>
                      <a:pt x="8" y="4"/>
                    </a:cubicBezTo>
                    <a:cubicBezTo>
                      <a:pt x="7" y="4"/>
                      <a:pt x="7" y="4"/>
                      <a:pt x="6" y="5"/>
                    </a:cubicBezTo>
                    <a:cubicBezTo>
                      <a:pt x="6" y="5"/>
                      <a:pt x="7" y="4"/>
                      <a:pt x="6" y="4"/>
                    </a:cubicBezTo>
                    <a:cubicBezTo>
                      <a:pt x="6" y="3"/>
                      <a:pt x="6" y="6"/>
                      <a:pt x="6" y="5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5" y="5"/>
                      <a:pt x="5" y="4"/>
                      <a:pt x="5" y="4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3"/>
                      <a:pt x="4" y="6"/>
                      <a:pt x="4" y="5"/>
                    </a:cubicBezTo>
                    <a:cubicBezTo>
                      <a:pt x="4" y="6"/>
                      <a:pt x="3" y="7"/>
                      <a:pt x="3" y="7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7"/>
                      <a:pt x="4" y="4"/>
                      <a:pt x="4" y="4"/>
                    </a:cubicBezTo>
                    <a:cubicBezTo>
                      <a:pt x="4" y="4"/>
                      <a:pt x="3" y="4"/>
                      <a:pt x="3" y="5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3"/>
                      <a:pt x="3" y="6"/>
                      <a:pt x="3" y="5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2" y="4"/>
                      <a:pt x="2" y="3"/>
                      <a:pt x="1" y="4"/>
                    </a:cubicBezTo>
                    <a:cubicBezTo>
                      <a:pt x="0" y="5"/>
                      <a:pt x="0" y="7"/>
                      <a:pt x="0" y="7"/>
                    </a:cubicBezTo>
                    <a:cubicBezTo>
                      <a:pt x="1" y="7"/>
                      <a:pt x="1" y="5"/>
                      <a:pt x="2" y="5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2" y="5"/>
                      <a:pt x="2" y="5"/>
                      <a:pt x="2" y="4"/>
                    </a:cubicBezTo>
                    <a:cubicBezTo>
                      <a:pt x="2" y="4"/>
                      <a:pt x="2" y="5"/>
                      <a:pt x="2" y="5"/>
                    </a:cubicBezTo>
                    <a:cubicBezTo>
                      <a:pt x="2" y="6"/>
                      <a:pt x="2" y="6"/>
                      <a:pt x="2" y="7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6"/>
                      <a:pt x="2" y="8"/>
                      <a:pt x="3" y="7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6"/>
                      <a:pt x="3" y="7"/>
                      <a:pt x="3" y="6"/>
                    </a:cubicBezTo>
                    <a:cubicBezTo>
                      <a:pt x="3" y="7"/>
                      <a:pt x="3" y="7"/>
                      <a:pt x="3" y="8"/>
                    </a:cubicBezTo>
                    <a:cubicBezTo>
                      <a:pt x="3" y="7"/>
                      <a:pt x="4" y="6"/>
                      <a:pt x="4" y="6"/>
                    </a:cubicBezTo>
                    <a:cubicBezTo>
                      <a:pt x="4" y="7"/>
                      <a:pt x="4" y="7"/>
                      <a:pt x="4" y="8"/>
                    </a:cubicBezTo>
                    <a:cubicBezTo>
                      <a:pt x="4" y="6"/>
                      <a:pt x="5" y="7"/>
                      <a:pt x="5" y="7"/>
                    </a:cubicBezTo>
                    <a:cubicBezTo>
                      <a:pt x="5" y="6"/>
                      <a:pt x="5" y="7"/>
                      <a:pt x="5" y="7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5" y="8"/>
                      <a:pt x="5" y="7"/>
                      <a:pt x="5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5" y="8"/>
                      <a:pt x="6" y="6"/>
                      <a:pt x="6" y="7"/>
                    </a:cubicBezTo>
                    <a:cubicBezTo>
                      <a:pt x="6" y="7"/>
                      <a:pt x="6" y="7"/>
                      <a:pt x="6" y="5"/>
                    </a:cubicBezTo>
                    <a:cubicBezTo>
                      <a:pt x="6" y="6"/>
                      <a:pt x="6" y="7"/>
                      <a:pt x="7" y="7"/>
                    </a:cubicBezTo>
                    <a:cubicBezTo>
                      <a:pt x="7" y="5"/>
                      <a:pt x="7" y="7"/>
                      <a:pt x="7" y="6"/>
                    </a:cubicBezTo>
                    <a:cubicBezTo>
                      <a:pt x="7" y="8"/>
                      <a:pt x="7" y="7"/>
                      <a:pt x="7" y="8"/>
                    </a:cubicBezTo>
                    <a:cubicBezTo>
                      <a:pt x="7" y="8"/>
                      <a:pt x="7" y="7"/>
                      <a:pt x="8" y="7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8"/>
                      <a:pt x="8" y="7"/>
                      <a:pt x="8" y="8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8" y="7"/>
                      <a:pt x="8" y="7"/>
                      <a:pt x="9" y="8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9" y="8"/>
                      <a:pt x="10" y="6"/>
                      <a:pt x="10" y="4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0" y="6"/>
                      <a:pt x="11" y="7"/>
                      <a:pt x="11" y="5"/>
                    </a:cubicBezTo>
                    <a:cubicBezTo>
                      <a:pt x="11" y="5"/>
                      <a:pt x="11" y="6"/>
                      <a:pt x="11" y="6"/>
                    </a:cubicBezTo>
                    <a:cubicBezTo>
                      <a:pt x="11" y="4"/>
                      <a:pt x="13" y="7"/>
                      <a:pt x="12" y="5"/>
                    </a:cubicBezTo>
                    <a:cubicBezTo>
                      <a:pt x="12" y="5"/>
                      <a:pt x="11" y="4"/>
                      <a:pt x="11" y="4"/>
                    </a:cubicBezTo>
                    <a:cubicBezTo>
                      <a:pt x="11" y="4"/>
                      <a:pt x="11" y="3"/>
                      <a:pt x="11" y="3"/>
                    </a:cubicBezTo>
                    <a:cubicBezTo>
                      <a:pt x="11" y="3"/>
                      <a:pt x="12" y="4"/>
                      <a:pt x="12" y="4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4" y="7"/>
                      <a:pt x="12" y="3"/>
                      <a:pt x="14" y="5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62" name="Freeform 2226"/>
              <p:cNvSpPr>
                <a:spLocks/>
              </p:cNvSpPr>
              <p:nvPr/>
            </p:nvSpPr>
            <p:spPr bwMode="auto">
              <a:xfrm>
                <a:off x="348" y="3154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63" name="Rectangle 2227"/>
              <p:cNvSpPr>
                <a:spLocks noChangeArrowheads="1"/>
              </p:cNvSpPr>
              <p:nvPr/>
            </p:nvSpPr>
            <p:spPr bwMode="auto">
              <a:xfrm>
                <a:off x="348" y="3154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64" name="Freeform 2228"/>
              <p:cNvSpPr>
                <a:spLocks/>
              </p:cNvSpPr>
              <p:nvPr/>
            </p:nvSpPr>
            <p:spPr bwMode="auto">
              <a:xfrm>
                <a:off x="358" y="3150"/>
                <a:ext cx="2" cy="0"/>
              </a:xfrm>
              <a:custGeom>
                <a:avLst/>
                <a:gdLst>
                  <a:gd name="T0" fmla="*/ 0 w 1"/>
                  <a:gd name="T1" fmla="*/ 0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1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65" name="Freeform 2229"/>
              <p:cNvSpPr>
                <a:spLocks/>
              </p:cNvSpPr>
              <p:nvPr/>
            </p:nvSpPr>
            <p:spPr bwMode="auto">
              <a:xfrm>
                <a:off x="358" y="3147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3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66" name="Freeform 2230"/>
              <p:cNvSpPr>
                <a:spLocks/>
              </p:cNvSpPr>
              <p:nvPr/>
            </p:nvSpPr>
            <p:spPr bwMode="auto">
              <a:xfrm>
                <a:off x="353" y="3131"/>
                <a:ext cx="12" cy="19"/>
              </a:xfrm>
              <a:custGeom>
                <a:avLst/>
                <a:gdLst>
                  <a:gd name="T0" fmla="*/ 4 w 5"/>
                  <a:gd name="T1" fmla="*/ 2 h 8"/>
                  <a:gd name="T2" fmla="*/ 4 w 5"/>
                  <a:gd name="T3" fmla="*/ 1 h 8"/>
                  <a:gd name="T4" fmla="*/ 4 w 5"/>
                  <a:gd name="T5" fmla="*/ 1 h 8"/>
                  <a:gd name="T6" fmla="*/ 3 w 5"/>
                  <a:gd name="T7" fmla="*/ 0 h 8"/>
                  <a:gd name="T8" fmla="*/ 3 w 5"/>
                  <a:gd name="T9" fmla="*/ 3 h 8"/>
                  <a:gd name="T10" fmla="*/ 2 w 5"/>
                  <a:gd name="T11" fmla="*/ 3 h 8"/>
                  <a:gd name="T12" fmla="*/ 3 w 5"/>
                  <a:gd name="T13" fmla="*/ 4 h 8"/>
                  <a:gd name="T14" fmla="*/ 1 w 5"/>
                  <a:gd name="T15" fmla="*/ 3 h 8"/>
                  <a:gd name="T16" fmla="*/ 1 w 5"/>
                  <a:gd name="T17" fmla="*/ 4 h 8"/>
                  <a:gd name="T18" fmla="*/ 2 w 5"/>
                  <a:gd name="T19" fmla="*/ 5 h 8"/>
                  <a:gd name="T20" fmla="*/ 2 w 5"/>
                  <a:gd name="T21" fmla="*/ 4 h 8"/>
                  <a:gd name="T22" fmla="*/ 2 w 5"/>
                  <a:gd name="T23" fmla="*/ 5 h 8"/>
                  <a:gd name="T24" fmla="*/ 2 w 5"/>
                  <a:gd name="T25" fmla="*/ 5 h 8"/>
                  <a:gd name="T26" fmla="*/ 1 w 5"/>
                  <a:gd name="T27" fmla="*/ 5 h 8"/>
                  <a:gd name="T28" fmla="*/ 2 w 5"/>
                  <a:gd name="T29" fmla="*/ 5 h 8"/>
                  <a:gd name="T30" fmla="*/ 1 w 5"/>
                  <a:gd name="T31" fmla="*/ 5 h 8"/>
                  <a:gd name="T32" fmla="*/ 1 w 5"/>
                  <a:gd name="T33" fmla="*/ 6 h 8"/>
                  <a:gd name="T34" fmla="*/ 2 w 5"/>
                  <a:gd name="T35" fmla="*/ 7 h 8"/>
                  <a:gd name="T36" fmla="*/ 2 w 5"/>
                  <a:gd name="T37" fmla="*/ 6 h 8"/>
                  <a:gd name="T38" fmla="*/ 2 w 5"/>
                  <a:gd name="T39" fmla="*/ 6 h 8"/>
                  <a:gd name="T40" fmla="*/ 2 w 5"/>
                  <a:gd name="T41" fmla="*/ 5 h 8"/>
                  <a:gd name="T42" fmla="*/ 3 w 5"/>
                  <a:gd name="T43" fmla="*/ 7 h 8"/>
                  <a:gd name="T44" fmla="*/ 4 w 5"/>
                  <a:gd name="T45" fmla="*/ 7 h 8"/>
                  <a:gd name="T46" fmla="*/ 4 w 5"/>
                  <a:gd name="T47" fmla="*/ 7 h 8"/>
                  <a:gd name="T48" fmla="*/ 4 w 5"/>
                  <a:gd name="T49" fmla="*/ 6 h 8"/>
                  <a:gd name="T50" fmla="*/ 3 w 5"/>
                  <a:gd name="T51" fmla="*/ 6 h 8"/>
                  <a:gd name="T52" fmla="*/ 2 w 5"/>
                  <a:gd name="T53" fmla="*/ 5 h 8"/>
                  <a:gd name="T54" fmla="*/ 2 w 5"/>
                  <a:gd name="T55" fmla="*/ 4 h 8"/>
                  <a:gd name="T56" fmla="*/ 3 w 5"/>
                  <a:gd name="T57" fmla="*/ 5 h 8"/>
                  <a:gd name="T58" fmla="*/ 3 w 5"/>
                  <a:gd name="T59" fmla="*/ 5 h 8"/>
                  <a:gd name="T60" fmla="*/ 4 w 5"/>
                  <a:gd name="T61" fmla="*/ 6 h 8"/>
                  <a:gd name="T62" fmla="*/ 3 w 5"/>
                  <a:gd name="T63" fmla="*/ 5 h 8"/>
                  <a:gd name="T64" fmla="*/ 4 w 5"/>
                  <a:gd name="T65" fmla="*/ 4 h 8"/>
                  <a:gd name="T66" fmla="*/ 4 w 5"/>
                  <a:gd name="T67" fmla="*/ 4 h 8"/>
                  <a:gd name="T68" fmla="*/ 4 w 5"/>
                  <a:gd name="T69" fmla="*/ 4 h 8"/>
                  <a:gd name="T70" fmla="*/ 5 w 5"/>
                  <a:gd name="T71" fmla="*/ 3 h 8"/>
                  <a:gd name="T72" fmla="*/ 4 w 5"/>
                  <a:gd name="T73" fmla="*/ 3 h 8"/>
                  <a:gd name="T74" fmla="*/ 4 w 5"/>
                  <a:gd name="T75" fmla="*/ 2 h 8"/>
                  <a:gd name="T76" fmla="*/ 4 w 5"/>
                  <a:gd name="T77" fmla="*/ 2 h 8"/>
                  <a:gd name="T78" fmla="*/ 3 w 5"/>
                  <a:gd name="T79" fmla="*/ 1 h 8"/>
                  <a:gd name="T80" fmla="*/ 4 w 5"/>
                  <a:gd name="T81" fmla="*/ 2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5" h="8">
                    <a:moveTo>
                      <a:pt x="4" y="2"/>
                    </a:move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3" y="1"/>
                      <a:pt x="5" y="1"/>
                      <a:pt x="3" y="0"/>
                    </a:cubicBezTo>
                    <a:cubicBezTo>
                      <a:pt x="3" y="1"/>
                      <a:pt x="2" y="2"/>
                      <a:pt x="3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3" y="4"/>
                      <a:pt x="0" y="2"/>
                      <a:pt x="3" y="4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3" y="5"/>
                      <a:pt x="1" y="4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1" y="5"/>
                      <a:pt x="2" y="5"/>
                      <a:pt x="1" y="5"/>
                    </a:cubicBezTo>
                    <a:cubicBezTo>
                      <a:pt x="1" y="4"/>
                      <a:pt x="2" y="5"/>
                      <a:pt x="2" y="5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0" y="4"/>
                      <a:pt x="1" y="6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3" y="7"/>
                      <a:pt x="2" y="7"/>
                      <a:pt x="2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1" y="4"/>
                      <a:pt x="2" y="6"/>
                      <a:pt x="2" y="5"/>
                    </a:cubicBezTo>
                    <a:cubicBezTo>
                      <a:pt x="2" y="6"/>
                      <a:pt x="2" y="6"/>
                      <a:pt x="3" y="7"/>
                    </a:cubicBezTo>
                    <a:cubicBezTo>
                      <a:pt x="4" y="8"/>
                      <a:pt x="2" y="5"/>
                      <a:pt x="4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7"/>
                      <a:pt x="4" y="6"/>
                      <a:pt x="4" y="6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6"/>
                      <a:pt x="2" y="5"/>
                      <a:pt x="2" y="5"/>
                    </a:cubicBezTo>
                    <a:cubicBezTo>
                      <a:pt x="3" y="5"/>
                      <a:pt x="2" y="4"/>
                      <a:pt x="2" y="4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4" y="5"/>
                      <a:pt x="4" y="6"/>
                    </a:cubicBezTo>
                    <a:cubicBezTo>
                      <a:pt x="4" y="5"/>
                      <a:pt x="4" y="5"/>
                      <a:pt x="3" y="5"/>
                    </a:cubicBezTo>
                    <a:cubicBezTo>
                      <a:pt x="4" y="5"/>
                      <a:pt x="4" y="4"/>
                      <a:pt x="4" y="4"/>
                    </a:cubicBezTo>
                    <a:cubicBezTo>
                      <a:pt x="4" y="4"/>
                      <a:pt x="5" y="4"/>
                      <a:pt x="4" y="4"/>
                    </a:cubicBezTo>
                    <a:cubicBezTo>
                      <a:pt x="5" y="4"/>
                      <a:pt x="4" y="4"/>
                      <a:pt x="4" y="4"/>
                    </a:cubicBezTo>
                    <a:cubicBezTo>
                      <a:pt x="3" y="3"/>
                      <a:pt x="4" y="3"/>
                      <a:pt x="5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3" y="2"/>
                      <a:pt x="5" y="3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3" y="1"/>
                      <a:pt x="3" y="1"/>
                    </a:cubicBezTo>
                    <a:cubicBezTo>
                      <a:pt x="4" y="2"/>
                      <a:pt x="4" y="2"/>
                      <a:pt x="4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67" name="Freeform 2231"/>
              <p:cNvSpPr>
                <a:spLocks/>
              </p:cNvSpPr>
              <p:nvPr/>
            </p:nvSpPr>
            <p:spPr bwMode="auto">
              <a:xfrm>
                <a:off x="358" y="3131"/>
                <a:ext cx="4" cy="2"/>
              </a:xfrm>
              <a:custGeom>
                <a:avLst/>
                <a:gdLst>
                  <a:gd name="T0" fmla="*/ 1 w 2"/>
                  <a:gd name="T1" fmla="*/ 0 h 1"/>
                  <a:gd name="T2" fmla="*/ 2 w 2"/>
                  <a:gd name="T3" fmla="*/ 1 h 1"/>
                  <a:gd name="T4" fmla="*/ 1 w 2"/>
                  <a:gd name="T5" fmla="*/ 0 h 1"/>
                  <a:gd name="T6" fmla="*/ 1 w 2"/>
                  <a:gd name="T7" fmla="*/ 0 h 1"/>
                  <a:gd name="T8" fmla="*/ 1 w 2"/>
                  <a:gd name="T9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1">
                    <a:moveTo>
                      <a:pt x="1" y="0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1" y="0"/>
                      <a:pt x="1" y="0"/>
                    </a:cubicBezTo>
                    <a:cubicBezTo>
                      <a:pt x="1" y="0"/>
                      <a:pt x="0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68" name="Freeform 2232"/>
              <p:cNvSpPr>
                <a:spLocks/>
              </p:cNvSpPr>
              <p:nvPr/>
            </p:nvSpPr>
            <p:spPr bwMode="auto">
              <a:xfrm>
                <a:off x="358" y="3123"/>
                <a:ext cx="7" cy="8"/>
              </a:xfrm>
              <a:custGeom>
                <a:avLst/>
                <a:gdLst>
                  <a:gd name="T0" fmla="*/ 2 w 3"/>
                  <a:gd name="T1" fmla="*/ 1 h 3"/>
                  <a:gd name="T2" fmla="*/ 1 w 3"/>
                  <a:gd name="T3" fmla="*/ 1 h 3"/>
                  <a:gd name="T4" fmla="*/ 0 w 3"/>
                  <a:gd name="T5" fmla="*/ 2 h 3"/>
                  <a:gd name="T6" fmla="*/ 2 w 3"/>
                  <a:gd name="T7" fmla="*/ 3 h 3"/>
                  <a:gd name="T8" fmla="*/ 1 w 3"/>
                  <a:gd name="T9" fmla="*/ 3 h 3"/>
                  <a:gd name="T10" fmla="*/ 2 w 3"/>
                  <a:gd name="T11" fmla="*/ 3 h 3"/>
                  <a:gd name="T12" fmla="*/ 1 w 3"/>
                  <a:gd name="T13" fmla="*/ 3 h 3"/>
                  <a:gd name="T14" fmla="*/ 2 w 3"/>
                  <a:gd name="T15" fmla="*/ 3 h 3"/>
                  <a:gd name="T16" fmla="*/ 2 w 3"/>
                  <a:gd name="T17" fmla="*/ 3 h 3"/>
                  <a:gd name="T18" fmla="*/ 2 w 3"/>
                  <a:gd name="T19" fmla="*/ 3 h 3"/>
                  <a:gd name="T20" fmla="*/ 1 w 3"/>
                  <a:gd name="T21" fmla="*/ 2 h 3"/>
                  <a:gd name="T22" fmla="*/ 3 w 3"/>
                  <a:gd name="T23" fmla="*/ 3 h 3"/>
                  <a:gd name="T24" fmla="*/ 3 w 3"/>
                  <a:gd name="T25" fmla="*/ 2 h 3"/>
                  <a:gd name="T26" fmla="*/ 3 w 3"/>
                  <a:gd name="T27" fmla="*/ 2 h 3"/>
                  <a:gd name="T28" fmla="*/ 2 w 3"/>
                  <a:gd name="T29" fmla="*/ 2 h 3"/>
                  <a:gd name="T30" fmla="*/ 3 w 3"/>
                  <a:gd name="T31" fmla="*/ 2 h 3"/>
                  <a:gd name="T32" fmla="*/ 3 w 3"/>
                  <a:gd name="T33" fmla="*/ 1 h 3"/>
                  <a:gd name="T34" fmla="*/ 1 w 3"/>
                  <a:gd name="T35" fmla="*/ 0 h 3"/>
                  <a:gd name="T36" fmla="*/ 2 w 3"/>
                  <a:gd name="T37" fmla="*/ 1 h 3"/>
                  <a:gd name="T38" fmla="*/ 3 w 3"/>
                  <a:gd name="T39" fmla="*/ 0 h 3"/>
                  <a:gd name="T40" fmla="*/ 1 w 3"/>
                  <a:gd name="T41" fmla="*/ 0 h 3"/>
                  <a:gd name="T42" fmla="*/ 2 w 3"/>
                  <a:gd name="T43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" h="3">
                    <a:moveTo>
                      <a:pt x="2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2"/>
                      <a:pt x="0" y="2"/>
                    </a:cubicBezTo>
                    <a:cubicBezTo>
                      <a:pt x="0" y="2"/>
                      <a:pt x="1" y="2"/>
                      <a:pt x="2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0" y="3"/>
                      <a:pt x="2" y="3"/>
                    </a:cubicBezTo>
                    <a:cubicBezTo>
                      <a:pt x="2" y="3"/>
                      <a:pt x="1" y="3"/>
                      <a:pt x="1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3" y="3"/>
                      <a:pt x="0" y="2"/>
                      <a:pt x="1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2"/>
                      <a:pt x="2" y="2"/>
                      <a:pt x="3" y="2"/>
                    </a:cubicBezTo>
                    <a:cubicBezTo>
                      <a:pt x="3" y="2"/>
                      <a:pt x="2" y="2"/>
                      <a:pt x="3" y="2"/>
                    </a:cubicBezTo>
                    <a:cubicBezTo>
                      <a:pt x="3" y="2"/>
                      <a:pt x="2" y="2"/>
                      <a:pt x="2" y="2"/>
                    </a:cubicBezTo>
                    <a:cubicBezTo>
                      <a:pt x="1" y="1"/>
                      <a:pt x="3" y="2"/>
                      <a:pt x="3" y="2"/>
                    </a:cubicBezTo>
                    <a:cubicBezTo>
                      <a:pt x="2" y="1"/>
                      <a:pt x="2" y="1"/>
                      <a:pt x="3" y="1"/>
                    </a:cubicBezTo>
                    <a:cubicBezTo>
                      <a:pt x="2" y="1"/>
                      <a:pt x="1" y="0"/>
                      <a:pt x="1" y="0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3" y="1"/>
                      <a:pt x="3" y="1"/>
                      <a:pt x="3" y="0"/>
                    </a:cubicBezTo>
                    <a:cubicBezTo>
                      <a:pt x="2" y="0"/>
                      <a:pt x="1" y="0"/>
                      <a:pt x="1" y="0"/>
                    </a:cubicBezTo>
                    <a:cubicBezTo>
                      <a:pt x="0" y="0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69" name="Rectangle 2233"/>
              <p:cNvSpPr>
                <a:spLocks noChangeArrowheads="1"/>
              </p:cNvSpPr>
              <p:nvPr/>
            </p:nvSpPr>
            <p:spPr bwMode="auto">
              <a:xfrm>
                <a:off x="360" y="3126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70" name="Freeform 2234"/>
              <p:cNvSpPr>
                <a:spLocks/>
              </p:cNvSpPr>
              <p:nvPr/>
            </p:nvSpPr>
            <p:spPr bwMode="auto">
              <a:xfrm>
                <a:off x="379" y="3202"/>
                <a:ext cx="2" cy="2"/>
              </a:xfrm>
              <a:custGeom>
                <a:avLst/>
                <a:gdLst>
                  <a:gd name="T0" fmla="*/ 0 w 2"/>
                  <a:gd name="T1" fmla="*/ 2 h 2"/>
                  <a:gd name="T2" fmla="*/ 0 w 2"/>
                  <a:gd name="T3" fmla="*/ 2 h 2"/>
                  <a:gd name="T4" fmla="*/ 2 w 2"/>
                  <a:gd name="T5" fmla="*/ 0 h 2"/>
                  <a:gd name="T6" fmla="*/ 0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lnTo>
                      <a:pt x="0" y="2"/>
                    </a:lnTo>
                    <a:lnTo>
                      <a:pt x="2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71" name="Freeform 2235"/>
              <p:cNvSpPr>
                <a:spLocks/>
              </p:cNvSpPr>
              <p:nvPr/>
            </p:nvSpPr>
            <p:spPr bwMode="auto">
              <a:xfrm>
                <a:off x="379" y="3202"/>
                <a:ext cx="2" cy="10"/>
              </a:xfrm>
              <a:custGeom>
                <a:avLst/>
                <a:gdLst>
                  <a:gd name="T0" fmla="*/ 1 w 1"/>
                  <a:gd name="T1" fmla="*/ 4 h 4"/>
                  <a:gd name="T2" fmla="*/ 1 w 1"/>
                  <a:gd name="T3" fmla="*/ 4 h 4"/>
                  <a:gd name="T4" fmla="*/ 1 w 1"/>
                  <a:gd name="T5" fmla="*/ 0 h 4"/>
                  <a:gd name="T6" fmla="*/ 0 w 1"/>
                  <a:gd name="T7" fmla="*/ 2 h 4"/>
                  <a:gd name="T8" fmla="*/ 1 w 1"/>
                  <a:gd name="T9" fmla="*/ 2 h 4"/>
                  <a:gd name="T10" fmla="*/ 0 w 1"/>
                  <a:gd name="T11" fmla="*/ 3 h 4"/>
                  <a:gd name="T12" fmla="*/ 1 w 1"/>
                  <a:gd name="T13" fmla="*/ 3 h 4"/>
                  <a:gd name="T14" fmla="*/ 1 w 1"/>
                  <a:gd name="T1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" h="4">
                    <a:moveTo>
                      <a:pt x="1" y="4"/>
                    </a:moveTo>
                    <a:cubicBezTo>
                      <a:pt x="1" y="4"/>
                      <a:pt x="1" y="4"/>
                      <a:pt x="1" y="4"/>
                    </a:cubicBezTo>
                    <a:cubicBezTo>
                      <a:pt x="1" y="1"/>
                      <a:pt x="1" y="2"/>
                      <a:pt x="1" y="0"/>
                    </a:cubicBezTo>
                    <a:cubicBezTo>
                      <a:pt x="1" y="1"/>
                      <a:pt x="0" y="1"/>
                      <a:pt x="0" y="2"/>
                    </a:cubicBezTo>
                    <a:cubicBezTo>
                      <a:pt x="0" y="2"/>
                      <a:pt x="1" y="1"/>
                      <a:pt x="1" y="2"/>
                    </a:cubicBezTo>
                    <a:cubicBezTo>
                      <a:pt x="1" y="2"/>
                      <a:pt x="0" y="2"/>
                      <a:pt x="0" y="3"/>
                    </a:cubicBezTo>
                    <a:cubicBezTo>
                      <a:pt x="0" y="4"/>
                      <a:pt x="1" y="3"/>
                      <a:pt x="1" y="3"/>
                    </a:cubicBezTo>
                    <a:lnTo>
                      <a:pt x="1" y="4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72" name="Freeform 2236"/>
              <p:cNvSpPr>
                <a:spLocks/>
              </p:cNvSpPr>
              <p:nvPr/>
            </p:nvSpPr>
            <p:spPr bwMode="auto">
              <a:xfrm>
                <a:off x="381" y="3207"/>
                <a:ext cx="0" cy="2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73" name="Freeform 2237"/>
              <p:cNvSpPr>
                <a:spLocks/>
              </p:cNvSpPr>
              <p:nvPr/>
            </p:nvSpPr>
            <p:spPr bwMode="auto">
              <a:xfrm>
                <a:off x="381" y="3204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74" name="Freeform 2238"/>
              <p:cNvSpPr>
                <a:spLocks/>
              </p:cNvSpPr>
              <p:nvPr/>
            </p:nvSpPr>
            <p:spPr bwMode="auto">
              <a:xfrm>
                <a:off x="384" y="320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75" name="Freeform 2239"/>
              <p:cNvSpPr>
                <a:spLocks/>
              </p:cNvSpPr>
              <p:nvPr/>
            </p:nvSpPr>
            <p:spPr bwMode="auto">
              <a:xfrm>
                <a:off x="381" y="3204"/>
                <a:ext cx="3" cy="8"/>
              </a:xfrm>
              <a:custGeom>
                <a:avLst/>
                <a:gdLst>
                  <a:gd name="T0" fmla="*/ 1 w 1"/>
                  <a:gd name="T1" fmla="*/ 0 h 3"/>
                  <a:gd name="T2" fmla="*/ 1 w 1"/>
                  <a:gd name="T3" fmla="*/ 0 h 3"/>
                  <a:gd name="T4" fmla="*/ 1 w 1"/>
                  <a:gd name="T5" fmla="*/ 0 h 3"/>
                  <a:gd name="T6" fmla="*/ 1 w 1"/>
                  <a:gd name="T7" fmla="*/ 2 h 3"/>
                  <a:gd name="T8" fmla="*/ 0 w 1"/>
                  <a:gd name="T9" fmla="*/ 2 h 3"/>
                  <a:gd name="T10" fmla="*/ 1 w 1"/>
                  <a:gd name="T11" fmla="*/ 3 h 3"/>
                  <a:gd name="T12" fmla="*/ 1 w 1"/>
                  <a:gd name="T13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3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0" y="2"/>
                      <a:pt x="1" y="1"/>
                      <a:pt x="0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76" name="Freeform 2240"/>
              <p:cNvSpPr>
                <a:spLocks/>
              </p:cNvSpPr>
              <p:nvPr/>
            </p:nvSpPr>
            <p:spPr bwMode="auto">
              <a:xfrm>
                <a:off x="384" y="3204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77" name="Rectangle 2241"/>
              <p:cNvSpPr>
                <a:spLocks noChangeArrowheads="1"/>
              </p:cNvSpPr>
              <p:nvPr/>
            </p:nvSpPr>
            <p:spPr bwMode="auto">
              <a:xfrm>
                <a:off x="381" y="3204"/>
                <a:ext cx="1" cy="3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78" name="Freeform 2242"/>
              <p:cNvSpPr>
                <a:spLocks/>
              </p:cNvSpPr>
              <p:nvPr/>
            </p:nvSpPr>
            <p:spPr bwMode="auto">
              <a:xfrm>
                <a:off x="384" y="3204"/>
                <a:ext cx="2" cy="8"/>
              </a:xfrm>
              <a:custGeom>
                <a:avLst/>
                <a:gdLst>
                  <a:gd name="T0" fmla="*/ 0 w 1"/>
                  <a:gd name="T1" fmla="*/ 0 h 3"/>
                  <a:gd name="T2" fmla="*/ 0 w 1"/>
                  <a:gd name="T3" fmla="*/ 1 h 3"/>
                  <a:gd name="T4" fmla="*/ 0 w 1"/>
                  <a:gd name="T5" fmla="*/ 3 h 3"/>
                  <a:gd name="T6" fmla="*/ 1 w 1"/>
                  <a:gd name="T7" fmla="*/ 3 h 3"/>
                  <a:gd name="T8" fmla="*/ 0 w 1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3">
                    <a:moveTo>
                      <a:pt x="0" y="0"/>
                    </a:moveTo>
                    <a:cubicBezTo>
                      <a:pt x="0" y="2"/>
                      <a:pt x="0" y="0"/>
                      <a:pt x="0" y="1"/>
                    </a:cubicBezTo>
                    <a:cubicBezTo>
                      <a:pt x="0" y="1"/>
                      <a:pt x="0" y="2"/>
                      <a:pt x="0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79" name="Freeform 2243"/>
              <p:cNvSpPr>
                <a:spLocks/>
              </p:cNvSpPr>
              <p:nvPr/>
            </p:nvSpPr>
            <p:spPr bwMode="auto">
              <a:xfrm>
                <a:off x="386" y="321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80" name="Freeform 2244"/>
              <p:cNvSpPr>
                <a:spLocks/>
              </p:cNvSpPr>
              <p:nvPr/>
            </p:nvSpPr>
            <p:spPr bwMode="auto">
              <a:xfrm>
                <a:off x="386" y="3207"/>
                <a:ext cx="2" cy="9"/>
              </a:xfrm>
              <a:custGeom>
                <a:avLst/>
                <a:gdLst>
                  <a:gd name="T0" fmla="*/ 1 w 1"/>
                  <a:gd name="T1" fmla="*/ 0 h 4"/>
                  <a:gd name="T2" fmla="*/ 1 w 1"/>
                  <a:gd name="T3" fmla="*/ 2 h 4"/>
                  <a:gd name="T4" fmla="*/ 1 w 1"/>
                  <a:gd name="T5" fmla="*/ 1 h 4"/>
                  <a:gd name="T6" fmla="*/ 0 w 1"/>
                  <a:gd name="T7" fmla="*/ 1 h 4"/>
                  <a:gd name="T8" fmla="*/ 0 w 1"/>
                  <a:gd name="T9" fmla="*/ 0 h 4"/>
                  <a:gd name="T10" fmla="*/ 0 w 1"/>
                  <a:gd name="T11" fmla="*/ 1 h 4"/>
                  <a:gd name="T12" fmla="*/ 0 w 1"/>
                  <a:gd name="T13" fmla="*/ 0 h 4"/>
                  <a:gd name="T14" fmla="*/ 0 w 1"/>
                  <a:gd name="T15" fmla="*/ 2 h 4"/>
                  <a:gd name="T16" fmla="*/ 0 w 1"/>
                  <a:gd name="T17" fmla="*/ 2 h 4"/>
                  <a:gd name="T18" fmla="*/ 0 w 1"/>
                  <a:gd name="T19" fmla="*/ 3 h 4"/>
                  <a:gd name="T20" fmla="*/ 1 w 1"/>
                  <a:gd name="T21" fmla="*/ 4 h 4"/>
                  <a:gd name="T22" fmla="*/ 1 w 1"/>
                  <a:gd name="T23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" h="4">
                    <a:moveTo>
                      <a:pt x="1" y="0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0" y="1"/>
                      <a:pt x="1" y="1"/>
                    </a:cubicBezTo>
                    <a:cubicBezTo>
                      <a:pt x="0" y="1"/>
                      <a:pt x="0" y="2"/>
                      <a:pt x="0" y="1"/>
                    </a:cubicBezTo>
                    <a:cubicBezTo>
                      <a:pt x="0" y="0"/>
                      <a:pt x="1" y="1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3"/>
                      <a:pt x="0" y="1"/>
                      <a:pt x="0" y="2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1" y="4"/>
                      <a:pt x="1" y="4"/>
                    </a:cubicBezTo>
                    <a:cubicBezTo>
                      <a:pt x="1" y="4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81" name="Freeform 2245"/>
              <p:cNvSpPr>
                <a:spLocks/>
              </p:cNvSpPr>
              <p:nvPr/>
            </p:nvSpPr>
            <p:spPr bwMode="auto">
              <a:xfrm>
                <a:off x="388" y="3212"/>
                <a:ext cx="0" cy="2"/>
              </a:xfrm>
              <a:custGeom>
                <a:avLst/>
                <a:gdLst>
                  <a:gd name="T0" fmla="*/ 0 h 2"/>
                  <a:gd name="T1" fmla="*/ 2 h 2"/>
                  <a:gd name="T2" fmla="*/ 0 h 2"/>
                  <a:gd name="T3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82" name="Freeform 2246"/>
              <p:cNvSpPr>
                <a:spLocks/>
              </p:cNvSpPr>
              <p:nvPr/>
            </p:nvSpPr>
            <p:spPr bwMode="auto">
              <a:xfrm>
                <a:off x="388" y="3207"/>
                <a:ext cx="3" cy="9"/>
              </a:xfrm>
              <a:custGeom>
                <a:avLst/>
                <a:gdLst>
                  <a:gd name="T0" fmla="*/ 0 w 1"/>
                  <a:gd name="T1" fmla="*/ 0 h 4"/>
                  <a:gd name="T2" fmla="*/ 0 w 1"/>
                  <a:gd name="T3" fmla="*/ 1 h 4"/>
                  <a:gd name="T4" fmla="*/ 0 w 1"/>
                  <a:gd name="T5" fmla="*/ 0 h 4"/>
                  <a:gd name="T6" fmla="*/ 0 w 1"/>
                  <a:gd name="T7" fmla="*/ 2 h 4"/>
                  <a:gd name="T8" fmla="*/ 1 w 1"/>
                  <a:gd name="T9" fmla="*/ 1 h 4"/>
                  <a:gd name="T10" fmla="*/ 1 w 1"/>
                  <a:gd name="T11" fmla="*/ 3 h 4"/>
                  <a:gd name="T12" fmla="*/ 1 w 1"/>
                  <a:gd name="T13" fmla="*/ 3 h 4"/>
                  <a:gd name="T14" fmla="*/ 1 w 1"/>
                  <a:gd name="T15" fmla="*/ 2 h 4"/>
                  <a:gd name="T16" fmla="*/ 1 w 1"/>
                  <a:gd name="T17" fmla="*/ 2 h 4"/>
                  <a:gd name="T18" fmla="*/ 1 w 1"/>
                  <a:gd name="T19" fmla="*/ 1 h 4"/>
                  <a:gd name="T20" fmla="*/ 0 w 1"/>
                  <a:gd name="T21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" h="4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2"/>
                    </a:cubicBezTo>
                    <a:cubicBezTo>
                      <a:pt x="1" y="3"/>
                      <a:pt x="1" y="1"/>
                      <a:pt x="1" y="1"/>
                    </a:cubicBezTo>
                    <a:cubicBezTo>
                      <a:pt x="1" y="1"/>
                      <a:pt x="1" y="2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4"/>
                      <a:pt x="1" y="3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83" name="Freeform 2247"/>
              <p:cNvSpPr>
                <a:spLocks/>
              </p:cNvSpPr>
              <p:nvPr/>
            </p:nvSpPr>
            <p:spPr bwMode="auto">
              <a:xfrm>
                <a:off x="388" y="320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84" name="Freeform 2248"/>
              <p:cNvSpPr>
                <a:spLocks/>
              </p:cNvSpPr>
              <p:nvPr/>
            </p:nvSpPr>
            <p:spPr bwMode="auto">
              <a:xfrm>
                <a:off x="391" y="321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85" name="Freeform 2249"/>
              <p:cNvSpPr>
                <a:spLocks/>
              </p:cNvSpPr>
              <p:nvPr/>
            </p:nvSpPr>
            <p:spPr bwMode="auto">
              <a:xfrm>
                <a:off x="391" y="3207"/>
                <a:ext cx="0" cy="2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86" name="Freeform 2250"/>
              <p:cNvSpPr>
                <a:spLocks/>
              </p:cNvSpPr>
              <p:nvPr/>
            </p:nvSpPr>
            <p:spPr bwMode="auto">
              <a:xfrm>
                <a:off x="391" y="3200"/>
                <a:ext cx="16" cy="14"/>
              </a:xfrm>
              <a:custGeom>
                <a:avLst/>
                <a:gdLst>
                  <a:gd name="T0" fmla="*/ 7 w 7"/>
                  <a:gd name="T1" fmla="*/ 3 h 6"/>
                  <a:gd name="T2" fmla="*/ 7 w 7"/>
                  <a:gd name="T3" fmla="*/ 2 h 6"/>
                  <a:gd name="T4" fmla="*/ 6 w 7"/>
                  <a:gd name="T5" fmla="*/ 1 h 6"/>
                  <a:gd name="T6" fmla="*/ 5 w 7"/>
                  <a:gd name="T7" fmla="*/ 0 h 6"/>
                  <a:gd name="T8" fmla="*/ 5 w 7"/>
                  <a:gd name="T9" fmla="*/ 1 h 6"/>
                  <a:gd name="T10" fmla="*/ 5 w 7"/>
                  <a:gd name="T11" fmla="*/ 0 h 6"/>
                  <a:gd name="T12" fmla="*/ 4 w 7"/>
                  <a:gd name="T13" fmla="*/ 1 h 6"/>
                  <a:gd name="T14" fmla="*/ 4 w 7"/>
                  <a:gd name="T15" fmla="*/ 2 h 6"/>
                  <a:gd name="T16" fmla="*/ 1 w 7"/>
                  <a:gd name="T17" fmla="*/ 2 h 6"/>
                  <a:gd name="T18" fmla="*/ 2 w 7"/>
                  <a:gd name="T19" fmla="*/ 4 h 6"/>
                  <a:gd name="T20" fmla="*/ 1 w 7"/>
                  <a:gd name="T21" fmla="*/ 3 h 6"/>
                  <a:gd name="T22" fmla="*/ 1 w 7"/>
                  <a:gd name="T23" fmla="*/ 3 h 6"/>
                  <a:gd name="T24" fmla="*/ 1 w 7"/>
                  <a:gd name="T25" fmla="*/ 3 h 6"/>
                  <a:gd name="T26" fmla="*/ 1 w 7"/>
                  <a:gd name="T27" fmla="*/ 4 h 6"/>
                  <a:gd name="T28" fmla="*/ 0 w 7"/>
                  <a:gd name="T29" fmla="*/ 3 h 6"/>
                  <a:gd name="T30" fmla="*/ 0 w 7"/>
                  <a:gd name="T31" fmla="*/ 4 h 6"/>
                  <a:gd name="T32" fmla="*/ 1 w 7"/>
                  <a:gd name="T33" fmla="*/ 5 h 6"/>
                  <a:gd name="T34" fmla="*/ 1 w 7"/>
                  <a:gd name="T35" fmla="*/ 6 h 6"/>
                  <a:gd name="T36" fmla="*/ 2 w 7"/>
                  <a:gd name="T37" fmla="*/ 3 h 6"/>
                  <a:gd name="T38" fmla="*/ 2 w 7"/>
                  <a:gd name="T39" fmla="*/ 4 h 6"/>
                  <a:gd name="T40" fmla="*/ 4 w 7"/>
                  <a:gd name="T41" fmla="*/ 4 h 6"/>
                  <a:gd name="T42" fmla="*/ 4 w 7"/>
                  <a:gd name="T43" fmla="*/ 3 h 6"/>
                  <a:gd name="T44" fmla="*/ 4 w 7"/>
                  <a:gd name="T45" fmla="*/ 3 h 6"/>
                  <a:gd name="T46" fmla="*/ 4 w 7"/>
                  <a:gd name="T47" fmla="*/ 3 h 6"/>
                  <a:gd name="T48" fmla="*/ 4 w 7"/>
                  <a:gd name="T49" fmla="*/ 3 h 6"/>
                  <a:gd name="T50" fmla="*/ 4 w 7"/>
                  <a:gd name="T51" fmla="*/ 2 h 6"/>
                  <a:gd name="T52" fmla="*/ 5 w 7"/>
                  <a:gd name="T53" fmla="*/ 4 h 6"/>
                  <a:gd name="T54" fmla="*/ 5 w 7"/>
                  <a:gd name="T55" fmla="*/ 3 h 6"/>
                  <a:gd name="T56" fmla="*/ 5 w 7"/>
                  <a:gd name="T57" fmla="*/ 2 h 6"/>
                  <a:gd name="T58" fmla="*/ 6 w 7"/>
                  <a:gd name="T59" fmla="*/ 4 h 6"/>
                  <a:gd name="T60" fmla="*/ 5 w 7"/>
                  <a:gd name="T61" fmla="*/ 2 h 6"/>
                  <a:gd name="T62" fmla="*/ 5 w 7"/>
                  <a:gd name="T63" fmla="*/ 2 h 6"/>
                  <a:gd name="T64" fmla="*/ 6 w 7"/>
                  <a:gd name="T65" fmla="*/ 2 h 6"/>
                  <a:gd name="T66" fmla="*/ 6 w 7"/>
                  <a:gd name="T67" fmla="*/ 3 h 6"/>
                  <a:gd name="T68" fmla="*/ 7 w 7"/>
                  <a:gd name="T69" fmla="*/ 4 h 6"/>
                  <a:gd name="T70" fmla="*/ 6 w 7"/>
                  <a:gd name="T71" fmla="*/ 2 h 6"/>
                  <a:gd name="T72" fmla="*/ 7 w 7"/>
                  <a:gd name="T73" fmla="*/ 3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7" h="6">
                    <a:moveTo>
                      <a:pt x="7" y="3"/>
                    </a:moveTo>
                    <a:cubicBezTo>
                      <a:pt x="7" y="2"/>
                      <a:pt x="7" y="2"/>
                      <a:pt x="7" y="2"/>
                    </a:cubicBezTo>
                    <a:cubicBezTo>
                      <a:pt x="6" y="2"/>
                      <a:pt x="6" y="2"/>
                      <a:pt x="6" y="1"/>
                    </a:cubicBezTo>
                    <a:cubicBezTo>
                      <a:pt x="6" y="1"/>
                      <a:pt x="6" y="0"/>
                      <a:pt x="5" y="0"/>
                    </a:cubicBezTo>
                    <a:cubicBezTo>
                      <a:pt x="5" y="0"/>
                      <a:pt x="6" y="1"/>
                      <a:pt x="5" y="1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5" y="0"/>
                      <a:pt x="5" y="1"/>
                      <a:pt x="4" y="1"/>
                    </a:cubicBezTo>
                    <a:cubicBezTo>
                      <a:pt x="4" y="1"/>
                      <a:pt x="4" y="1"/>
                      <a:pt x="4" y="2"/>
                    </a:cubicBezTo>
                    <a:cubicBezTo>
                      <a:pt x="3" y="1"/>
                      <a:pt x="3" y="3"/>
                      <a:pt x="1" y="2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3"/>
                      <a:pt x="2" y="4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1"/>
                      <a:pt x="1" y="3"/>
                      <a:pt x="1" y="3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3"/>
                      <a:pt x="1" y="5"/>
                      <a:pt x="0" y="3"/>
                    </a:cubicBezTo>
                    <a:cubicBezTo>
                      <a:pt x="0" y="2"/>
                      <a:pt x="1" y="4"/>
                      <a:pt x="0" y="4"/>
                    </a:cubicBezTo>
                    <a:cubicBezTo>
                      <a:pt x="1" y="5"/>
                      <a:pt x="1" y="4"/>
                      <a:pt x="1" y="5"/>
                    </a:cubicBezTo>
                    <a:cubicBezTo>
                      <a:pt x="1" y="6"/>
                      <a:pt x="1" y="5"/>
                      <a:pt x="1" y="6"/>
                    </a:cubicBezTo>
                    <a:cubicBezTo>
                      <a:pt x="1" y="6"/>
                      <a:pt x="2" y="4"/>
                      <a:pt x="2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3"/>
                      <a:pt x="3" y="3"/>
                      <a:pt x="4" y="4"/>
                    </a:cubicBezTo>
                    <a:cubicBezTo>
                      <a:pt x="3" y="4"/>
                      <a:pt x="4" y="5"/>
                      <a:pt x="4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3"/>
                      <a:pt x="4" y="4"/>
                      <a:pt x="4" y="3"/>
                    </a:cubicBezTo>
                    <a:cubicBezTo>
                      <a:pt x="4" y="3"/>
                      <a:pt x="4" y="2"/>
                      <a:pt x="4" y="2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5" y="2"/>
                      <a:pt x="5" y="2"/>
                    </a:cubicBezTo>
                    <a:cubicBezTo>
                      <a:pt x="5" y="2"/>
                      <a:pt x="5" y="3"/>
                      <a:pt x="6" y="4"/>
                    </a:cubicBezTo>
                    <a:cubicBezTo>
                      <a:pt x="6" y="4"/>
                      <a:pt x="5" y="2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1"/>
                      <a:pt x="6" y="2"/>
                      <a:pt x="6" y="2"/>
                    </a:cubicBezTo>
                    <a:cubicBezTo>
                      <a:pt x="7" y="3"/>
                      <a:pt x="6" y="3"/>
                      <a:pt x="6" y="3"/>
                    </a:cubicBezTo>
                    <a:cubicBezTo>
                      <a:pt x="7" y="3"/>
                      <a:pt x="7" y="3"/>
                      <a:pt x="7" y="4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7" y="3"/>
                      <a:pt x="7" y="3"/>
                      <a:pt x="7" y="3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87" name="Rectangle 2251"/>
              <p:cNvSpPr>
                <a:spLocks noChangeArrowheads="1"/>
              </p:cNvSpPr>
              <p:nvPr/>
            </p:nvSpPr>
            <p:spPr bwMode="auto">
              <a:xfrm>
                <a:off x="407" y="3209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88" name="Freeform 2252"/>
              <p:cNvSpPr>
                <a:spLocks/>
              </p:cNvSpPr>
              <p:nvPr/>
            </p:nvSpPr>
            <p:spPr bwMode="auto">
              <a:xfrm>
                <a:off x="407" y="320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89" name="Rectangle 2253"/>
              <p:cNvSpPr>
                <a:spLocks noChangeArrowheads="1"/>
              </p:cNvSpPr>
              <p:nvPr/>
            </p:nvSpPr>
            <p:spPr bwMode="auto">
              <a:xfrm>
                <a:off x="400" y="3202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90" name="Freeform 2254"/>
              <p:cNvSpPr>
                <a:spLocks/>
              </p:cNvSpPr>
              <p:nvPr/>
            </p:nvSpPr>
            <p:spPr bwMode="auto">
              <a:xfrm>
                <a:off x="403" y="3209"/>
                <a:ext cx="2" cy="3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91" name="Freeform 2255"/>
              <p:cNvSpPr>
                <a:spLocks/>
              </p:cNvSpPr>
              <p:nvPr/>
            </p:nvSpPr>
            <p:spPr bwMode="auto">
              <a:xfrm>
                <a:off x="400" y="3209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92" name="Rectangle 2256"/>
              <p:cNvSpPr>
                <a:spLocks noChangeArrowheads="1"/>
              </p:cNvSpPr>
              <p:nvPr/>
            </p:nvSpPr>
            <p:spPr bwMode="auto">
              <a:xfrm>
                <a:off x="407" y="3207"/>
                <a:ext cx="1" cy="2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93" name="Freeform 2257"/>
              <p:cNvSpPr>
                <a:spLocks/>
              </p:cNvSpPr>
              <p:nvPr/>
            </p:nvSpPr>
            <p:spPr bwMode="auto">
              <a:xfrm>
                <a:off x="405" y="3193"/>
                <a:ext cx="10" cy="11"/>
              </a:xfrm>
              <a:custGeom>
                <a:avLst/>
                <a:gdLst>
                  <a:gd name="T0" fmla="*/ 2 w 4"/>
                  <a:gd name="T1" fmla="*/ 1 h 5"/>
                  <a:gd name="T2" fmla="*/ 1 w 4"/>
                  <a:gd name="T3" fmla="*/ 1 h 5"/>
                  <a:gd name="T4" fmla="*/ 2 w 4"/>
                  <a:gd name="T5" fmla="*/ 3 h 5"/>
                  <a:gd name="T6" fmla="*/ 1 w 4"/>
                  <a:gd name="T7" fmla="*/ 1 h 5"/>
                  <a:gd name="T8" fmla="*/ 1 w 4"/>
                  <a:gd name="T9" fmla="*/ 3 h 5"/>
                  <a:gd name="T10" fmla="*/ 0 w 4"/>
                  <a:gd name="T11" fmla="*/ 2 h 5"/>
                  <a:gd name="T12" fmla="*/ 1 w 4"/>
                  <a:gd name="T13" fmla="*/ 4 h 5"/>
                  <a:gd name="T14" fmla="*/ 0 w 4"/>
                  <a:gd name="T15" fmla="*/ 2 h 5"/>
                  <a:gd name="T16" fmla="*/ 0 w 4"/>
                  <a:gd name="T17" fmla="*/ 2 h 5"/>
                  <a:gd name="T18" fmla="*/ 0 w 4"/>
                  <a:gd name="T19" fmla="*/ 3 h 5"/>
                  <a:gd name="T20" fmla="*/ 1 w 4"/>
                  <a:gd name="T21" fmla="*/ 4 h 5"/>
                  <a:gd name="T22" fmla="*/ 1 w 4"/>
                  <a:gd name="T23" fmla="*/ 5 h 5"/>
                  <a:gd name="T24" fmla="*/ 1 w 4"/>
                  <a:gd name="T25" fmla="*/ 4 h 5"/>
                  <a:gd name="T26" fmla="*/ 2 w 4"/>
                  <a:gd name="T27" fmla="*/ 5 h 5"/>
                  <a:gd name="T28" fmla="*/ 1 w 4"/>
                  <a:gd name="T29" fmla="*/ 4 h 5"/>
                  <a:gd name="T30" fmla="*/ 2 w 4"/>
                  <a:gd name="T31" fmla="*/ 5 h 5"/>
                  <a:gd name="T32" fmla="*/ 2 w 4"/>
                  <a:gd name="T33" fmla="*/ 4 h 5"/>
                  <a:gd name="T34" fmla="*/ 2 w 4"/>
                  <a:gd name="T35" fmla="*/ 4 h 5"/>
                  <a:gd name="T36" fmla="*/ 1 w 4"/>
                  <a:gd name="T37" fmla="*/ 3 h 5"/>
                  <a:gd name="T38" fmla="*/ 2 w 4"/>
                  <a:gd name="T39" fmla="*/ 4 h 5"/>
                  <a:gd name="T40" fmla="*/ 2 w 4"/>
                  <a:gd name="T41" fmla="*/ 4 h 5"/>
                  <a:gd name="T42" fmla="*/ 3 w 4"/>
                  <a:gd name="T43" fmla="*/ 4 h 5"/>
                  <a:gd name="T44" fmla="*/ 3 w 4"/>
                  <a:gd name="T45" fmla="*/ 4 h 5"/>
                  <a:gd name="T46" fmla="*/ 3 w 4"/>
                  <a:gd name="T47" fmla="*/ 4 h 5"/>
                  <a:gd name="T48" fmla="*/ 1 w 4"/>
                  <a:gd name="T49" fmla="*/ 2 h 5"/>
                  <a:gd name="T50" fmla="*/ 3 w 4"/>
                  <a:gd name="T51" fmla="*/ 4 h 5"/>
                  <a:gd name="T52" fmla="*/ 3 w 4"/>
                  <a:gd name="T53" fmla="*/ 3 h 5"/>
                  <a:gd name="T54" fmla="*/ 4 w 4"/>
                  <a:gd name="T55" fmla="*/ 3 h 5"/>
                  <a:gd name="T56" fmla="*/ 3 w 4"/>
                  <a:gd name="T57" fmla="*/ 2 h 5"/>
                  <a:gd name="T58" fmla="*/ 3 w 4"/>
                  <a:gd name="T59" fmla="*/ 2 h 5"/>
                  <a:gd name="T60" fmla="*/ 3 w 4"/>
                  <a:gd name="T61" fmla="*/ 2 h 5"/>
                  <a:gd name="T62" fmla="*/ 3 w 4"/>
                  <a:gd name="T63" fmla="*/ 2 h 5"/>
                  <a:gd name="T64" fmla="*/ 2 w 4"/>
                  <a:gd name="T65" fmla="*/ 1 h 5"/>
                  <a:gd name="T66" fmla="*/ 2 w 4"/>
                  <a:gd name="T67" fmla="*/ 2 h 5"/>
                  <a:gd name="T68" fmla="*/ 2 w 4"/>
                  <a:gd name="T69" fmla="*/ 1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4" h="5">
                    <a:moveTo>
                      <a:pt x="2" y="1"/>
                    </a:moveTo>
                    <a:cubicBezTo>
                      <a:pt x="1" y="0"/>
                      <a:pt x="1" y="1"/>
                      <a:pt x="1" y="1"/>
                    </a:cubicBezTo>
                    <a:cubicBezTo>
                      <a:pt x="1" y="1"/>
                      <a:pt x="2" y="2"/>
                      <a:pt x="2" y="3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0" y="1"/>
                      <a:pt x="1" y="3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2" y="5"/>
                      <a:pt x="1" y="4"/>
                    </a:cubicBezTo>
                    <a:cubicBezTo>
                      <a:pt x="1" y="3"/>
                      <a:pt x="1" y="3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3"/>
                      <a:pt x="0" y="3"/>
                    </a:cubicBezTo>
                    <a:cubicBezTo>
                      <a:pt x="0" y="3"/>
                      <a:pt x="1" y="4"/>
                      <a:pt x="1" y="4"/>
                    </a:cubicBezTo>
                    <a:cubicBezTo>
                      <a:pt x="1" y="4"/>
                      <a:pt x="1" y="5"/>
                      <a:pt x="1" y="5"/>
                    </a:cubicBezTo>
                    <a:cubicBezTo>
                      <a:pt x="1" y="5"/>
                      <a:pt x="1" y="5"/>
                      <a:pt x="1" y="4"/>
                    </a:cubicBezTo>
                    <a:cubicBezTo>
                      <a:pt x="2" y="5"/>
                      <a:pt x="1" y="5"/>
                      <a:pt x="2" y="5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4"/>
                      <a:pt x="2" y="5"/>
                      <a:pt x="2" y="5"/>
                    </a:cubicBezTo>
                    <a:cubicBezTo>
                      <a:pt x="2" y="5"/>
                      <a:pt x="2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4"/>
                      <a:pt x="1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4" y="5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2" y="3"/>
                      <a:pt x="3" y="4"/>
                      <a:pt x="3" y="4"/>
                    </a:cubicBezTo>
                    <a:cubicBezTo>
                      <a:pt x="2" y="4"/>
                      <a:pt x="2" y="3"/>
                      <a:pt x="1" y="2"/>
                    </a:cubicBezTo>
                    <a:cubicBezTo>
                      <a:pt x="2" y="3"/>
                      <a:pt x="2" y="2"/>
                      <a:pt x="3" y="4"/>
                    </a:cubicBezTo>
                    <a:cubicBezTo>
                      <a:pt x="3" y="4"/>
                      <a:pt x="3" y="3"/>
                      <a:pt x="3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3" y="2"/>
                      <a:pt x="4" y="4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2"/>
                    </a:cubicBezTo>
                    <a:cubicBezTo>
                      <a:pt x="2" y="1"/>
                      <a:pt x="1" y="0"/>
                      <a:pt x="2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94" name="Freeform 2258"/>
              <p:cNvSpPr>
                <a:spLocks/>
              </p:cNvSpPr>
              <p:nvPr/>
            </p:nvSpPr>
            <p:spPr bwMode="auto">
              <a:xfrm>
                <a:off x="410" y="3202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95" name="Freeform 2259"/>
              <p:cNvSpPr>
                <a:spLocks/>
              </p:cNvSpPr>
              <p:nvPr/>
            </p:nvSpPr>
            <p:spPr bwMode="auto">
              <a:xfrm>
                <a:off x="410" y="3188"/>
                <a:ext cx="9" cy="14"/>
              </a:xfrm>
              <a:custGeom>
                <a:avLst/>
                <a:gdLst>
                  <a:gd name="T0" fmla="*/ 2 w 4"/>
                  <a:gd name="T1" fmla="*/ 3 h 6"/>
                  <a:gd name="T2" fmla="*/ 3 w 4"/>
                  <a:gd name="T3" fmla="*/ 4 h 6"/>
                  <a:gd name="T4" fmla="*/ 1 w 4"/>
                  <a:gd name="T5" fmla="*/ 2 h 6"/>
                  <a:gd name="T6" fmla="*/ 1 w 4"/>
                  <a:gd name="T7" fmla="*/ 2 h 6"/>
                  <a:gd name="T8" fmla="*/ 2 w 4"/>
                  <a:gd name="T9" fmla="*/ 3 h 6"/>
                  <a:gd name="T10" fmla="*/ 3 w 4"/>
                  <a:gd name="T11" fmla="*/ 3 h 6"/>
                  <a:gd name="T12" fmla="*/ 2 w 4"/>
                  <a:gd name="T13" fmla="*/ 2 h 6"/>
                  <a:gd name="T14" fmla="*/ 1 w 4"/>
                  <a:gd name="T15" fmla="*/ 1 h 6"/>
                  <a:gd name="T16" fmla="*/ 2 w 4"/>
                  <a:gd name="T17" fmla="*/ 2 h 6"/>
                  <a:gd name="T18" fmla="*/ 3 w 4"/>
                  <a:gd name="T19" fmla="*/ 3 h 6"/>
                  <a:gd name="T20" fmla="*/ 0 w 4"/>
                  <a:gd name="T21" fmla="*/ 0 h 6"/>
                  <a:gd name="T22" fmla="*/ 0 w 4"/>
                  <a:gd name="T23" fmla="*/ 0 h 6"/>
                  <a:gd name="T24" fmla="*/ 2 w 4"/>
                  <a:gd name="T25" fmla="*/ 1 h 6"/>
                  <a:gd name="T26" fmla="*/ 1 w 4"/>
                  <a:gd name="T27" fmla="*/ 1 h 6"/>
                  <a:gd name="T28" fmla="*/ 0 w 4"/>
                  <a:gd name="T29" fmla="*/ 0 h 6"/>
                  <a:gd name="T30" fmla="*/ 0 w 4"/>
                  <a:gd name="T31" fmla="*/ 2 h 6"/>
                  <a:gd name="T32" fmla="*/ 0 w 4"/>
                  <a:gd name="T33" fmla="*/ 1 h 6"/>
                  <a:gd name="T34" fmla="*/ 0 w 4"/>
                  <a:gd name="T35" fmla="*/ 2 h 6"/>
                  <a:gd name="T36" fmla="*/ 2 w 4"/>
                  <a:gd name="T37" fmla="*/ 3 h 6"/>
                  <a:gd name="T38" fmla="*/ 1 w 4"/>
                  <a:gd name="T39" fmla="*/ 3 h 6"/>
                  <a:gd name="T40" fmla="*/ 2 w 4"/>
                  <a:gd name="T41" fmla="*/ 4 h 6"/>
                  <a:gd name="T42" fmla="*/ 3 w 4"/>
                  <a:gd name="T43" fmla="*/ 5 h 6"/>
                  <a:gd name="T44" fmla="*/ 3 w 4"/>
                  <a:gd name="T45" fmla="*/ 4 h 6"/>
                  <a:gd name="T46" fmla="*/ 2 w 4"/>
                  <a:gd name="T47" fmla="*/ 3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4" h="6">
                    <a:moveTo>
                      <a:pt x="2" y="3"/>
                    </a:moveTo>
                    <a:cubicBezTo>
                      <a:pt x="2" y="3"/>
                      <a:pt x="2" y="4"/>
                      <a:pt x="3" y="4"/>
                    </a:cubicBezTo>
                    <a:cubicBezTo>
                      <a:pt x="2" y="3"/>
                      <a:pt x="1" y="3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2" y="3"/>
                      <a:pt x="2" y="3"/>
                    </a:cubicBezTo>
                    <a:cubicBezTo>
                      <a:pt x="2" y="3"/>
                      <a:pt x="3" y="3"/>
                      <a:pt x="3" y="3"/>
                    </a:cubicBezTo>
                    <a:cubicBezTo>
                      <a:pt x="2" y="3"/>
                      <a:pt x="3" y="2"/>
                      <a:pt x="2" y="2"/>
                    </a:cubicBezTo>
                    <a:cubicBezTo>
                      <a:pt x="1" y="2"/>
                      <a:pt x="1" y="1"/>
                      <a:pt x="1" y="1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3" y="3"/>
                    </a:cubicBezTo>
                    <a:cubicBezTo>
                      <a:pt x="2" y="1"/>
                      <a:pt x="2" y="1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1"/>
                      <a:pt x="2" y="1"/>
                    </a:cubicBezTo>
                    <a:cubicBezTo>
                      <a:pt x="1" y="1"/>
                      <a:pt x="2" y="1"/>
                      <a:pt x="1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1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5"/>
                      <a:pt x="2" y="4"/>
                      <a:pt x="3" y="5"/>
                    </a:cubicBezTo>
                    <a:cubicBezTo>
                      <a:pt x="4" y="6"/>
                      <a:pt x="2" y="4"/>
                      <a:pt x="3" y="4"/>
                    </a:cubicBezTo>
                    <a:lnTo>
                      <a:pt x="2" y="3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96" name="Freeform 2260"/>
              <p:cNvSpPr>
                <a:spLocks/>
              </p:cNvSpPr>
              <p:nvPr/>
            </p:nvSpPr>
            <p:spPr bwMode="auto">
              <a:xfrm>
                <a:off x="412" y="3195"/>
                <a:ext cx="3" cy="2"/>
              </a:xfrm>
              <a:custGeom>
                <a:avLst/>
                <a:gdLst>
                  <a:gd name="T0" fmla="*/ 3 w 3"/>
                  <a:gd name="T1" fmla="*/ 2 h 2"/>
                  <a:gd name="T2" fmla="*/ 0 w 3"/>
                  <a:gd name="T3" fmla="*/ 0 h 2"/>
                  <a:gd name="T4" fmla="*/ 0 w 3"/>
                  <a:gd name="T5" fmla="*/ 2 h 2"/>
                  <a:gd name="T6" fmla="*/ 3 w 3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3" y="2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97" name="Freeform 2261"/>
              <p:cNvSpPr>
                <a:spLocks/>
              </p:cNvSpPr>
              <p:nvPr/>
            </p:nvSpPr>
            <p:spPr bwMode="auto">
              <a:xfrm>
                <a:off x="407" y="3193"/>
                <a:ext cx="3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98" name="Freeform 2262"/>
              <p:cNvSpPr>
                <a:spLocks/>
              </p:cNvSpPr>
              <p:nvPr/>
            </p:nvSpPr>
            <p:spPr bwMode="auto">
              <a:xfrm>
                <a:off x="417" y="319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99" name="Freeform 2263"/>
              <p:cNvSpPr>
                <a:spLocks/>
              </p:cNvSpPr>
              <p:nvPr/>
            </p:nvSpPr>
            <p:spPr bwMode="auto">
              <a:xfrm>
                <a:off x="410" y="3185"/>
                <a:ext cx="7" cy="5"/>
              </a:xfrm>
              <a:custGeom>
                <a:avLst/>
                <a:gdLst>
                  <a:gd name="T0" fmla="*/ 0 w 3"/>
                  <a:gd name="T1" fmla="*/ 0 h 2"/>
                  <a:gd name="T2" fmla="*/ 0 w 3"/>
                  <a:gd name="T3" fmla="*/ 1 h 2"/>
                  <a:gd name="T4" fmla="*/ 3 w 3"/>
                  <a:gd name="T5" fmla="*/ 2 h 2"/>
                  <a:gd name="T6" fmla="*/ 1 w 3"/>
                  <a:gd name="T7" fmla="*/ 1 h 2"/>
                  <a:gd name="T8" fmla="*/ 1 w 3"/>
                  <a:gd name="T9" fmla="*/ 1 h 2"/>
                  <a:gd name="T10" fmla="*/ 0 w 3"/>
                  <a:gd name="T11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" h="2">
                    <a:moveTo>
                      <a:pt x="0" y="0"/>
                    </a:moveTo>
                    <a:cubicBezTo>
                      <a:pt x="0" y="0"/>
                      <a:pt x="1" y="1"/>
                      <a:pt x="0" y="1"/>
                    </a:cubicBezTo>
                    <a:cubicBezTo>
                      <a:pt x="1" y="1"/>
                      <a:pt x="2" y="2"/>
                      <a:pt x="3" y="2"/>
                    </a:cubicBezTo>
                    <a:cubicBezTo>
                      <a:pt x="3" y="2"/>
                      <a:pt x="1" y="1"/>
                      <a:pt x="1" y="1"/>
                    </a:cubicBezTo>
                    <a:cubicBezTo>
                      <a:pt x="2" y="1"/>
                      <a:pt x="1" y="1"/>
                      <a:pt x="1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00" name="Freeform 2264"/>
              <p:cNvSpPr>
                <a:spLocks/>
              </p:cNvSpPr>
              <p:nvPr/>
            </p:nvSpPr>
            <p:spPr bwMode="auto">
              <a:xfrm>
                <a:off x="410" y="3181"/>
                <a:ext cx="12" cy="12"/>
              </a:xfrm>
              <a:custGeom>
                <a:avLst/>
                <a:gdLst>
                  <a:gd name="T0" fmla="*/ 3 w 5"/>
                  <a:gd name="T1" fmla="*/ 1 h 5"/>
                  <a:gd name="T2" fmla="*/ 2 w 5"/>
                  <a:gd name="T3" fmla="*/ 1 h 5"/>
                  <a:gd name="T4" fmla="*/ 3 w 5"/>
                  <a:gd name="T5" fmla="*/ 1 h 5"/>
                  <a:gd name="T6" fmla="*/ 3 w 5"/>
                  <a:gd name="T7" fmla="*/ 0 h 5"/>
                  <a:gd name="T8" fmla="*/ 2 w 5"/>
                  <a:gd name="T9" fmla="*/ 1 h 5"/>
                  <a:gd name="T10" fmla="*/ 2 w 5"/>
                  <a:gd name="T11" fmla="*/ 1 h 5"/>
                  <a:gd name="T12" fmla="*/ 1 w 5"/>
                  <a:gd name="T13" fmla="*/ 2 h 5"/>
                  <a:gd name="T14" fmla="*/ 1 w 5"/>
                  <a:gd name="T15" fmla="*/ 5 h 5"/>
                  <a:gd name="T16" fmla="*/ 1 w 5"/>
                  <a:gd name="T17" fmla="*/ 2 h 5"/>
                  <a:gd name="T18" fmla="*/ 2 w 5"/>
                  <a:gd name="T19" fmla="*/ 3 h 5"/>
                  <a:gd name="T20" fmla="*/ 2 w 5"/>
                  <a:gd name="T21" fmla="*/ 3 h 5"/>
                  <a:gd name="T22" fmla="*/ 2 w 5"/>
                  <a:gd name="T23" fmla="*/ 3 h 5"/>
                  <a:gd name="T24" fmla="*/ 2 w 5"/>
                  <a:gd name="T25" fmla="*/ 4 h 5"/>
                  <a:gd name="T26" fmla="*/ 3 w 5"/>
                  <a:gd name="T27" fmla="*/ 4 h 5"/>
                  <a:gd name="T28" fmla="*/ 3 w 5"/>
                  <a:gd name="T29" fmla="*/ 5 h 5"/>
                  <a:gd name="T30" fmla="*/ 4 w 5"/>
                  <a:gd name="T31" fmla="*/ 4 h 5"/>
                  <a:gd name="T32" fmla="*/ 4 w 5"/>
                  <a:gd name="T33" fmla="*/ 4 h 5"/>
                  <a:gd name="T34" fmla="*/ 4 w 5"/>
                  <a:gd name="T35" fmla="*/ 2 h 5"/>
                  <a:gd name="T36" fmla="*/ 4 w 5"/>
                  <a:gd name="T37" fmla="*/ 2 h 5"/>
                  <a:gd name="T38" fmla="*/ 4 w 5"/>
                  <a:gd name="T39" fmla="*/ 4 h 5"/>
                  <a:gd name="T40" fmla="*/ 4 w 5"/>
                  <a:gd name="T41" fmla="*/ 3 h 5"/>
                  <a:gd name="T42" fmla="*/ 4 w 5"/>
                  <a:gd name="T43" fmla="*/ 5 h 5"/>
                  <a:gd name="T44" fmla="*/ 5 w 5"/>
                  <a:gd name="T45" fmla="*/ 2 h 5"/>
                  <a:gd name="T46" fmla="*/ 5 w 5"/>
                  <a:gd name="T47" fmla="*/ 3 h 5"/>
                  <a:gd name="T48" fmla="*/ 5 w 5"/>
                  <a:gd name="T49" fmla="*/ 1 h 5"/>
                  <a:gd name="T50" fmla="*/ 3 w 5"/>
                  <a:gd name="T51" fmla="*/ 1 h 5"/>
                  <a:gd name="T52" fmla="*/ 3 w 5"/>
                  <a:gd name="T53" fmla="*/ 2 h 5"/>
                  <a:gd name="T54" fmla="*/ 3 w 5"/>
                  <a:gd name="T55" fmla="*/ 1 h 5"/>
                  <a:gd name="T56" fmla="*/ 3 w 5"/>
                  <a:gd name="T57" fmla="*/ 2 h 5"/>
                  <a:gd name="T58" fmla="*/ 3 w 5"/>
                  <a:gd name="T59" fmla="*/ 1 h 5"/>
                  <a:gd name="T60" fmla="*/ 3 w 5"/>
                  <a:gd name="T61" fmla="*/ 2 h 5"/>
                  <a:gd name="T62" fmla="*/ 3 w 5"/>
                  <a:gd name="T63" fmla="*/ 1 h 5"/>
                  <a:gd name="T64" fmla="*/ 1 w 5"/>
                  <a:gd name="T65" fmla="*/ 3 h 5"/>
                  <a:gd name="T66" fmla="*/ 1 w 5"/>
                  <a:gd name="T67" fmla="*/ 2 h 5"/>
                  <a:gd name="T68" fmla="*/ 2 w 5"/>
                  <a:gd name="T69" fmla="*/ 3 h 5"/>
                  <a:gd name="T70" fmla="*/ 3 w 5"/>
                  <a:gd name="T71" fmla="*/ 2 h 5"/>
                  <a:gd name="T72" fmla="*/ 1 w 5"/>
                  <a:gd name="T73" fmla="*/ 4 h 5"/>
                  <a:gd name="T74" fmla="*/ 1 w 5"/>
                  <a:gd name="T75" fmla="*/ 3 h 5"/>
                  <a:gd name="T76" fmla="*/ 2 w 5"/>
                  <a:gd name="T77" fmla="*/ 3 h 5"/>
                  <a:gd name="T78" fmla="*/ 1 w 5"/>
                  <a:gd name="T79" fmla="*/ 3 h 5"/>
                  <a:gd name="T80" fmla="*/ 4 w 5"/>
                  <a:gd name="T81" fmla="*/ 4 h 5"/>
                  <a:gd name="T82" fmla="*/ 4 w 5"/>
                  <a:gd name="T83" fmla="*/ 0 h 5"/>
                  <a:gd name="T84" fmla="*/ 3 w 5"/>
                  <a:gd name="T85" fmla="*/ 1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5" h="5">
                    <a:moveTo>
                      <a:pt x="3" y="1"/>
                    </a:moveTo>
                    <a:cubicBezTo>
                      <a:pt x="2" y="1"/>
                      <a:pt x="2" y="2"/>
                      <a:pt x="2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0"/>
                      <a:pt x="2" y="1"/>
                      <a:pt x="3" y="0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2" y="2"/>
                      <a:pt x="2" y="1"/>
                    </a:cubicBezTo>
                    <a:cubicBezTo>
                      <a:pt x="2" y="1"/>
                      <a:pt x="0" y="1"/>
                      <a:pt x="1" y="2"/>
                    </a:cubicBezTo>
                    <a:cubicBezTo>
                      <a:pt x="1" y="4"/>
                      <a:pt x="1" y="3"/>
                      <a:pt x="1" y="5"/>
                    </a:cubicBezTo>
                    <a:cubicBezTo>
                      <a:pt x="1" y="4"/>
                      <a:pt x="1" y="3"/>
                      <a:pt x="1" y="2"/>
                    </a:cubicBezTo>
                    <a:cubicBezTo>
                      <a:pt x="2" y="3"/>
                      <a:pt x="2" y="2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4"/>
                      <a:pt x="2" y="3"/>
                      <a:pt x="2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3"/>
                      <a:pt x="3" y="4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4"/>
                      <a:pt x="3" y="4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3"/>
                      <a:pt x="3" y="4"/>
                      <a:pt x="4" y="2"/>
                    </a:cubicBezTo>
                    <a:cubicBezTo>
                      <a:pt x="4" y="4"/>
                      <a:pt x="4" y="1"/>
                      <a:pt x="4" y="2"/>
                    </a:cubicBezTo>
                    <a:cubicBezTo>
                      <a:pt x="4" y="3"/>
                      <a:pt x="4" y="3"/>
                      <a:pt x="4" y="4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4"/>
                      <a:pt x="4" y="3"/>
                      <a:pt x="4" y="5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5" y="1"/>
                      <a:pt x="5" y="1"/>
                    </a:cubicBezTo>
                    <a:cubicBezTo>
                      <a:pt x="4" y="1"/>
                      <a:pt x="4" y="2"/>
                      <a:pt x="3" y="1"/>
                    </a:cubicBezTo>
                    <a:cubicBezTo>
                      <a:pt x="3" y="3"/>
                      <a:pt x="3" y="1"/>
                      <a:pt x="3" y="2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1"/>
                    </a:cubicBezTo>
                    <a:cubicBezTo>
                      <a:pt x="3" y="1"/>
                      <a:pt x="3" y="1"/>
                      <a:pt x="3" y="2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1"/>
                      <a:pt x="0" y="2"/>
                      <a:pt x="1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3"/>
                      <a:pt x="3" y="1"/>
                      <a:pt x="2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2" y="2"/>
                      <a:pt x="2" y="3"/>
                      <a:pt x="1" y="4"/>
                    </a:cubicBezTo>
                    <a:cubicBezTo>
                      <a:pt x="2" y="5"/>
                      <a:pt x="1" y="2"/>
                      <a:pt x="1" y="3"/>
                    </a:cubicBezTo>
                    <a:cubicBezTo>
                      <a:pt x="2" y="3"/>
                      <a:pt x="2" y="2"/>
                      <a:pt x="2" y="3"/>
                    </a:cubicBezTo>
                    <a:cubicBezTo>
                      <a:pt x="3" y="3"/>
                      <a:pt x="2" y="3"/>
                      <a:pt x="1" y="3"/>
                    </a:cubicBezTo>
                    <a:cubicBezTo>
                      <a:pt x="2" y="3"/>
                      <a:pt x="3" y="4"/>
                      <a:pt x="4" y="4"/>
                    </a:cubicBezTo>
                    <a:cubicBezTo>
                      <a:pt x="1" y="0"/>
                      <a:pt x="5" y="1"/>
                      <a:pt x="4" y="0"/>
                    </a:cubicBezTo>
                    <a:cubicBezTo>
                      <a:pt x="3" y="0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01" name="Freeform 2265"/>
              <p:cNvSpPr>
                <a:spLocks/>
              </p:cNvSpPr>
              <p:nvPr/>
            </p:nvSpPr>
            <p:spPr bwMode="auto">
              <a:xfrm>
                <a:off x="412" y="319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02" name="Freeform 2266"/>
              <p:cNvSpPr>
                <a:spLocks/>
              </p:cNvSpPr>
              <p:nvPr/>
            </p:nvSpPr>
            <p:spPr bwMode="auto">
              <a:xfrm>
                <a:off x="422" y="3185"/>
                <a:ext cx="0" cy="3"/>
              </a:xfrm>
              <a:custGeom>
                <a:avLst/>
                <a:gdLst>
                  <a:gd name="T0" fmla="*/ 1 h 1"/>
                  <a:gd name="T1" fmla="*/ 1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03" name="Rectangle 2267"/>
              <p:cNvSpPr>
                <a:spLocks noChangeArrowheads="1"/>
              </p:cNvSpPr>
              <p:nvPr/>
            </p:nvSpPr>
            <p:spPr bwMode="auto">
              <a:xfrm>
                <a:off x="412" y="3188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04" name="Freeform 2268"/>
              <p:cNvSpPr>
                <a:spLocks/>
              </p:cNvSpPr>
              <p:nvPr/>
            </p:nvSpPr>
            <p:spPr bwMode="auto">
              <a:xfrm>
                <a:off x="417" y="3190"/>
                <a:ext cx="2" cy="0"/>
              </a:xfrm>
              <a:custGeom>
                <a:avLst/>
                <a:gdLst>
                  <a:gd name="T0" fmla="*/ 2 w 2"/>
                  <a:gd name="T1" fmla="*/ 2 w 2"/>
                  <a:gd name="T2" fmla="*/ 0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05" name="Freeform 2269"/>
              <p:cNvSpPr>
                <a:spLocks/>
              </p:cNvSpPr>
              <p:nvPr/>
            </p:nvSpPr>
            <p:spPr bwMode="auto">
              <a:xfrm>
                <a:off x="424" y="3188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06" name="Freeform 2270"/>
              <p:cNvSpPr>
                <a:spLocks/>
              </p:cNvSpPr>
              <p:nvPr/>
            </p:nvSpPr>
            <p:spPr bwMode="auto">
              <a:xfrm>
                <a:off x="431" y="319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07" name="Freeform 2271"/>
              <p:cNvSpPr>
                <a:spLocks/>
              </p:cNvSpPr>
              <p:nvPr/>
            </p:nvSpPr>
            <p:spPr bwMode="auto">
              <a:xfrm>
                <a:off x="422" y="3169"/>
                <a:ext cx="23" cy="24"/>
              </a:xfrm>
              <a:custGeom>
                <a:avLst/>
                <a:gdLst>
                  <a:gd name="T0" fmla="*/ 9 w 10"/>
                  <a:gd name="T1" fmla="*/ 3 h 10"/>
                  <a:gd name="T2" fmla="*/ 8 w 10"/>
                  <a:gd name="T3" fmla="*/ 1 h 10"/>
                  <a:gd name="T4" fmla="*/ 7 w 10"/>
                  <a:gd name="T5" fmla="*/ 1 h 10"/>
                  <a:gd name="T6" fmla="*/ 7 w 10"/>
                  <a:gd name="T7" fmla="*/ 2 h 10"/>
                  <a:gd name="T8" fmla="*/ 7 w 10"/>
                  <a:gd name="T9" fmla="*/ 3 h 10"/>
                  <a:gd name="T10" fmla="*/ 6 w 10"/>
                  <a:gd name="T11" fmla="*/ 3 h 10"/>
                  <a:gd name="T12" fmla="*/ 6 w 10"/>
                  <a:gd name="T13" fmla="*/ 5 h 10"/>
                  <a:gd name="T14" fmla="*/ 6 w 10"/>
                  <a:gd name="T15" fmla="*/ 4 h 10"/>
                  <a:gd name="T16" fmla="*/ 5 w 10"/>
                  <a:gd name="T17" fmla="*/ 4 h 10"/>
                  <a:gd name="T18" fmla="*/ 6 w 10"/>
                  <a:gd name="T19" fmla="*/ 6 h 10"/>
                  <a:gd name="T20" fmla="*/ 5 w 10"/>
                  <a:gd name="T21" fmla="*/ 7 h 10"/>
                  <a:gd name="T22" fmla="*/ 5 w 10"/>
                  <a:gd name="T23" fmla="*/ 6 h 10"/>
                  <a:gd name="T24" fmla="*/ 4 w 10"/>
                  <a:gd name="T25" fmla="*/ 6 h 10"/>
                  <a:gd name="T26" fmla="*/ 3 w 10"/>
                  <a:gd name="T27" fmla="*/ 6 h 10"/>
                  <a:gd name="T28" fmla="*/ 3 w 10"/>
                  <a:gd name="T29" fmla="*/ 7 h 10"/>
                  <a:gd name="T30" fmla="*/ 2 w 10"/>
                  <a:gd name="T31" fmla="*/ 8 h 10"/>
                  <a:gd name="T32" fmla="*/ 2 w 10"/>
                  <a:gd name="T33" fmla="*/ 7 h 10"/>
                  <a:gd name="T34" fmla="*/ 2 w 10"/>
                  <a:gd name="T35" fmla="*/ 7 h 10"/>
                  <a:gd name="T36" fmla="*/ 0 w 10"/>
                  <a:gd name="T37" fmla="*/ 7 h 10"/>
                  <a:gd name="T38" fmla="*/ 1 w 10"/>
                  <a:gd name="T39" fmla="*/ 7 h 10"/>
                  <a:gd name="T40" fmla="*/ 1 w 10"/>
                  <a:gd name="T41" fmla="*/ 6 h 10"/>
                  <a:gd name="T42" fmla="*/ 2 w 10"/>
                  <a:gd name="T43" fmla="*/ 9 h 10"/>
                  <a:gd name="T44" fmla="*/ 2 w 10"/>
                  <a:gd name="T45" fmla="*/ 10 h 10"/>
                  <a:gd name="T46" fmla="*/ 2 w 10"/>
                  <a:gd name="T47" fmla="*/ 9 h 10"/>
                  <a:gd name="T48" fmla="*/ 3 w 10"/>
                  <a:gd name="T49" fmla="*/ 10 h 10"/>
                  <a:gd name="T50" fmla="*/ 4 w 10"/>
                  <a:gd name="T51" fmla="*/ 9 h 10"/>
                  <a:gd name="T52" fmla="*/ 4 w 10"/>
                  <a:gd name="T53" fmla="*/ 9 h 10"/>
                  <a:gd name="T54" fmla="*/ 4 w 10"/>
                  <a:gd name="T55" fmla="*/ 9 h 10"/>
                  <a:gd name="T56" fmla="*/ 5 w 10"/>
                  <a:gd name="T57" fmla="*/ 9 h 10"/>
                  <a:gd name="T58" fmla="*/ 5 w 10"/>
                  <a:gd name="T59" fmla="*/ 8 h 10"/>
                  <a:gd name="T60" fmla="*/ 5 w 10"/>
                  <a:gd name="T61" fmla="*/ 7 h 10"/>
                  <a:gd name="T62" fmla="*/ 6 w 10"/>
                  <a:gd name="T63" fmla="*/ 8 h 10"/>
                  <a:gd name="T64" fmla="*/ 7 w 10"/>
                  <a:gd name="T65" fmla="*/ 8 h 10"/>
                  <a:gd name="T66" fmla="*/ 6 w 10"/>
                  <a:gd name="T67" fmla="*/ 7 h 10"/>
                  <a:gd name="T68" fmla="*/ 7 w 10"/>
                  <a:gd name="T69" fmla="*/ 6 h 10"/>
                  <a:gd name="T70" fmla="*/ 7 w 10"/>
                  <a:gd name="T71" fmla="*/ 5 h 10"/>
                  <a:gd name="T72" fmla="*/ 8 w 10"/>
                  <a:gd name="T73" fmla="*/ 5 h 10"/>
                  <a:gd name="T74" fmla="*/ 8 w 10"/>
                  <a:gd name="T75" fmla="*/ 4 h 10"/>
                  <a:gd name="T76" fmla="*/ 7 w 10"/>
                  <a:gd name="T77" fmla="*/ 3 h 10"/>
                  <a:gd name="T78" fmla="*/ 9 w 10"/>
                  <a:gd name="T79" fmla="*/ 5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0" h="10">
                    <a:moveTo>
                      <a:pt x="10" y="4"/>
                    </a:moveTo>
                    <a:cubicBezTo>
                      <a:pt x="10" y="4"/>
                      <a:pt x="10" y="3"/>
                      <a:pt x="9" y="3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9" y="3"/>
                      <a:pt x="9" y="2"/>
                      <a:pt x="8" y="1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9" y="2"/>
                      <a:pt x="7" y="1"/>
                      <a:pt x="7" y="1"/>
                    </a:cubicBezTo>
                    <a:cubicBezTo>
                      <a:pt x="7" y="1"/>
                      <a:pt x="9" y="3"/>
                      <a:pt x="8" y="3"/>
                    </a:cubicBezTo>
                    <a:cubicBezTo>
                      <a:pt x="8" y="3"/>
                      <a:pt x="8" y="2"/>
                      <a:pt x="7" y="2"/>
                    </a:cubicBezTo>
                    <a:cubicBezTo>
                      <a:pt x="7" y="2"/>
                      <a:pt x="8" y="3"/>
                      <a:pt x="8" y="4"/>
                    </a:cubicBezTo>
                    <a:cubicBezTo>
                      <a:pt x="5" y="0"/>
                      <a:pt x="9" y="5"/>
                      <a:pt x="7" y="3"/>
                    </a:cubicBezTo>
                    <a:cubicBezTo>
                      <a:pt x="7" y="3"/>
                      <a:pt x="7" y="3"/>
                      <a:pt x="7" y="4"/>
                    </a:cubicBezTo>
                    <a:cubicBezTo>
                      <a:pt x="6" y="3"/>
                      <a:pt x="7" y="4"/>
                      <a:pt x="6" y="3"/>
                    </a:cubicBezTo>
                    <a:cubicBezTo>
                      <a:pt x="7" y="5"/>
                      <a:pt x="5" y="2"/>
                      <a:pt x="7" y="5"/>
                    </a:cubicBezTo>
                    <a:cubicBezTo>
                      <a:pt x="6" y="4"/>
                      <a:pt x="7" y="5"/>
                      <a:pt x="6" y="5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5" y="4"/>
                      <a:pt x="6" y="5"/>
                      <a:pt x="6" y="4"/>
                    </a:cubicBezTo>
                    <a:cubicBezTo>
                      <a:pt x="5" y="4"/>
                      <a:pt x="6" y="5"/>
                      <a:pt x="6" y="6"/>
                    </a:cubicBezTo>
                    <a:cubicBezTo>
                      <a:pt x="6" y="6"/>
                      <a:pt x="6" y="5"/>
                      <a:pt x="5" y="4"/>
                    </a:cubicBezTo>
                    <a:cubicBezTo>
                      <a:pt x="6" y="5"/>
                      <a:pt x="5" y="5"/>
                      <a:pt x="5" y="6"/>
                    </a:cubicBezTo>
                    <a:cubicBezTo>
                      <a:pt x="5" y="6"/>
                      <a:pt x="6" y="6"/>
                      <a:pt x="6" y="6"/>
                    </a:cubicBezTo>
                    <a:cubicBezTo>
                      <a:pt x="5" y="6"/>
                      <a:pt x="6" y="7"/>
                      <a:pt x="6" y="8"/>
                    </a:cubicBezTo>
                    <a:cubicBezTo>
                      <a:pt x="5" y="7"/>
                      <a:pt x="6" y="8"/>
                      <a:pt x="5" y="7"/>
                    </a:cubicBezTo>
                    <a:cubicBezTo>
                      <a:pt x="5" y="6"/>
                      <a:pt x="5" y="6"/>
                      <a:pt x="5" y="5"/>
                    </a:cubicBezTo>
                    <a:cubicBezTo>
                      <a:pt x="5" y="5"/>
                      <a:pt x="5" y="5"/>
                      <a:pt x="5" y="6"/>
                    </a:cubicBezTo>
                    <a:cubicBezTo>
                      <a:pt x="4" y="6"/>
                      <a:pt x="4" y="5"/>
                      <a:pt x="4" y="5"/>
                    </a:cubicBezTo>
                    <a:cubicBezTo>
                      <a:pt x="4" y="4"/>
                      <a:pt x="4" y="7"/>
                      <a:pt x="4" y="6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7"/>
                      <a:pt x="3" y="5"/>
                      <a:pt x="3" y="6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5"/>
                      <a:pt x="3" y="8"/>
                      <a:pt x="3" y="7"/>
                    </a:cubicBezTo>
                    <a:cubicBezTo>
                      <a:pt x="3" y="8"/>
                      <a:pt x="3" y="9"/>
                      <a:pt x="3" y="9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9"/>
                      <a:pt x="2" y="6"/>
                      <a:pt x="2" y="6"/>
                    </a:cubicBezTo>
                    <a:cubicBezTo>
                      <a:pt x="2" y="7"/>
                      <a:pt x="2" y="6"/>
                      <a:pt x="2" y="7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6"/>
                      <a:pt x="2" y="8"/>
                      <a:pt x="2" y="7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1" y="7"/>
                      <a:pt x="0" y="5"/>
                      <a:pt x="0" y="7"/>
                    </a:cubicBezTo>
                    <a:cubicBezTo>
                      <a:pt x="0" y="8"/>
                      <a:pt x="1" y="9"/>
                      <a:pt x="1" y="10"/>
                    </a:cubicBezTo>
                    <a:cubicBezTo>
                      <a:pt x="1" y="9"/>
                      <a:pt x="1" y="8"/>
                      <a:pt x="1" y="7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1" y="7"/>
                      <a:pt x="1" y="6"/>
                    </a:cubicBezTo>
                    <a:cubicBezTo>
                      <a:pt x="1" y="6"/>
                      <a:pt x="1" y="8"/>
                      <a:pt x="1" y="7"/>
                    </a:cubicBezTo>
                    <a:cubicBezTo>
                      <a:pt x="2" y="8"/>
                      <a:pt x="1" y="8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10"/>
                    </a:cubicBezTo>
                    <a:cubicBezTo>
                      <a:pt x="2" y="8"/>
                      <a:pt x="2" y="10"/>
                      <a:pt x="3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8"/>
                    </a:cubicBezTo>
                    <a:cubicBezTo>
                      <a:pt x="3" y="9"/>
                      <a:pt x="3" y="9"/>
                      <a:pt x="3" y="10"/>
                    </a:cubicBezTo>
                    <a:cubicBezTo>
                      <a:pt x="3" y="9"/>
                      <a:pt x="3" y="8"/>
                      <a:pt x="3" y="8"/>
                    </a:cubicBezTo>
                    <a:cubicBezTo>
                      <a:pt x="3" y="9"/>
                      <a:pt x="3" y="8"/>
                      <a:pt x="4" y="9"/>
                    </a:cubicBezTo>
                    <a:cubicBezTo>
                      <a:pt x="3" y="8"/>
                      <a:pt x="4" y="9"/>
                      <a:pt x="4" y="8"/>
                    </a:cubicBezTo>
                    <a:cubicBezTo>
                      <a:pt x="4" y="8"/>
                      <a:pt x="4" y="8"/>
                      <a:pt x="4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5" y="9"/>
                      <a:pt x="4" y="8"/>
                      <a:pt x="5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9"/>
                      <a:pt x="4" y="7"/>
                      <a:pt x="5" y="8"/>
                    </a:cubicBezTo>
                    <a:cubicBezTo>
                      <a:pt x="5" y="8"/>
                      <a:pt x="5" y="7"/>
                      <a:pt x="4" y="6"/>
                    </a:cubicBezTo>
                    <a:cubicBezTo>
                      <a:pt x="5" y="7"/>
                      <a:pt x="5" y="8"/>
                      <a:pt x="5" y="7"/>
                    </a:cubicBezTo>
                    <a:cubicBezTo>
                      <a:pt x="5" y="6"/>
                      <a:pt x="6" y="8"/>
                      <a:pt x="5" y="7"/>
                    </a:cubicBezTo>
                    <a:cubicBezTo>
                      <a:pt x="6" y="8"/>
                      <a:pt x="6" y="7"/>
                      <a:pt x="6" y="8"/>
                    </a:cubicBezTo>
                    <a:cubicBezTo>
                      <a:pt x="6" y="9"/>
                      <a:pt x="6" y="7"/>
                      <a:pt x="6" y="7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6" y="8"/>
                      <a:pt x="6" y="7"/>
                      <a:pt x="7" y="8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7" y="7"/>
                      <a:pt x="7" y="7"/>
                      <a:pt x="7" y="8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8" y="8"/>
                      <a:pt x="7" y="6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8" y="6"/>
                      <a:pt x="8" y="6"/>
                      <a:pt x="8" y="5"/>
                    </a:cubicBezTo>
                    <a:cubicBezTo>
                      <a:pt x="8" y="5"/>
                      <a:pt x="8" y="6"/>
                      <a:pt x="9" y="6"/>
                    </a:cubicBezTo>
                    <a:cubicBezTo>
                      <a:pt x="8" y="4"/>
                      <a:pt x="10" y="7"/>
                      <a:pt x="8" y="4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7" y="4"/>
                      <a:pt x="7" y="3"/>
                      <a:pt x="7" y="3"/>
                    </a:cubicBezTo>
                    <a:cubicBezTo>
                      <a:pt x="7" y="3"/>
                      <a:pt x="8" y="4"/>
                      <a:pt x="8" y="3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10" y="6"/>
                      <a:pt x="8" y="2"/>
                      <a:pt x="10" y="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08" name="Freeform 2272"/>
              <p:cNvSpPr>
                <a:spLocks/>
              </p:cNvSpPr>
              <p:nvPr/>
            </p:nvSpPr>
            <p:spPr bwMode="auto">
              <a:xfrm>
                <a:off x="438" y="3183"/>
                <a:ext cx="3" cy="2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1 w 1"/>
                  <a:gd name="T5" fmla="*/ 0 h 1"/>
                  <a:gd name="T6" fmla="*/ 0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09" name="Rectangle 2273"/>
              <p:cNvSpPr>
                <a:spLocks noChangeArrowheads="1"/>
              </p:cNvSpPr>
              <p:nvPr/>
            </p:nvSpPr>
            <p:spPr bwMode="auto">
              <a:xfrm>
                <a:off x="441" y="3183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10" name="Freeform 2274"/>
              <p:cNvSpPr>
                <a:spLocks/>
              </p:cNvSpPr>
              <p:nvPr/>
            </p:nvSpPr>
            <p:spPr bwMode="auto">
              <a:xfrm>
                <a:off x="445" y="317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11" name="Freeform 2275"/>
              <p:cNvSpPr>
                <a:spLocks/>
              </p:cNvSpPr>
              <p:nvPr/>
            </p:nvSpPr>
            <p:spPr bwMode="auto">
              <a:xfrm>
                <a:off x="443" y="3176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12" name="Freeform 2276"/>
              <p:cNvSpPr>
                <a:spLocks/>
              </p:cNvSpPr>
              <p:nvPr/>
            </p:nvSpPr>
            <p:spPr bwMode="auto">
              <a:xfrm>
                <a:off x="438" y="3162"/>
                <a:ext cx="10" cy="14"/>
              </a:xfrm>
              <a:custGeom>
                <a:avLst/>
                <a:gdLst>
                  <a:gd name="T0" fmla="*/ 3 w 4"/>
                  <a:gd name="T1" fmla="*/ 1 h 6"/>
                  <a:gd name="T2" fmla="*/ 2 w 4"/>
                  <a:gd name="T3" fmla="*/ 1 h 6"/>
                  <a:gd name="T4" fmla="*/ 3 w 4"/>
                  <a:gd name="T5" fmla="*/ 1 h 6"/>
                  <a:gd name="T6" fmla="*/ 2 w 4"/>
                  <a:gd name="T7" fmla="*/ 0 h 6"/>
                  <a:gd name="T8" fmla="*/ 2 w 4"/>
                  <a:gd name="T9" fmla="*/ 2 h 6"/>
                  <a:gd name="T10" fmla="*/ 1 w 4"/>
                  <a:gd name="T11" fmla="*/ 2 h 6"/>
                  <a:gd name="T12" fmla="*/ 2 w 4"/>
                  <a:gd name="T13" fmla="*/ 3 h 6"/>
                  <a:gd name="T14" fmla="*/ 1 w 4"/>
                  <a:gd name="T15" fmla="*/ 2 h 6"/>
                  <a:gd name="T16" fmla="*/ 1 w 4"/>
                  <a:gd name="T17" fmla="*/ 3 h 6"/>
                  <a:gd name="T18" fmla="*/ 2 w 4"/>
                  <a:gd name="T19" fmla="*/ 3 h 6"/>
                  <a:gd name="T20" fmla="*/ 1 w 4"/>
                  <a:gd name="T21" fmla="*/ 3 h 6"/>
                  <a:gd name="T22" fmla="*/ 2 w 4"/>
                  <a:gd name="T23" fmla="*/ 3 h 6"/>
                  <a:gd name="T24" fmla="*/ 1 w 4"/>
                  <a:gd name="T25" fmla="*/ 4 h 6"/>
                  <a:gd name="T26" fmla="*/ 1 w 4"/>
                  <a:gd name="T27" fmla="*/ 3 h 6"/>
                  <a:gd name="T28" fmla="*/ 2 w 4"/>
                  <a:gd name="T29" fmla="*/ 4 h 6"/>
                  <a:gd name="T30" fmla="*/ 1 w 4"/>
                  <a:gd name="T31" fmla="*/ 3 h 6"/>
                  <a:gd name="T32" fmla="*/ 1 w 4"/>
                  <a:gd name="T33" fmla="*/ 5 h 6"/>
                  <a:gd name="T34" fmla="*/ 2 w 4"/>
                  <a:gd name="T35" fmla="*/ 5 h 6"/>
                  <a:gd name="T36" fmla="*/ 2 w 4"/>
                  <a:gd name="T37" fmla="*/ 4 h 6"/>
                  <a:gd name="T38" fmla="*/ 2 w 4"/>
                  <a:gd name="T39" fmla="*/ 5 h 6"/>
                  <a:gd name="T40" fmla="*/ 2 w 4"/>
                  <a:gd name="T41" fmla="*/ 4 h 6"/>
                  <a:gd name="T42" fmla="*/ 3 w 4"/>
                  <a:gd name="T43" fmla="*/ 5 h 6"/>
                  <a:gd name="T44" fmla="*/ 4 w 4"/>
                  <a:gd name="T45" fmla="*/ 5 h 6"/>
                  <a:gd name="T46" fmla="*/ 4 w 4"/>
                  <a:gd name="T47" fmla="*/ 5 h 6"/>
                  <a:gd name="T48" fmla="*/ 4 w 4"/>
                  <a:gd name="T49" fmla="*/ 5 h 6"/>
                  <a:gd name="T50" fmla="*/ 3 w 4"/>
                  <a:gd name="T51" fmla="*/ 4 h 6"/>
                  <a:gd name="T52" fmla="*/ 2 w 4"/>
                  <a:gd name="T53" fmla="*/ 3 h 6"/>
                  <a:gd name="T54" fmla="*/ 2 w 4"/>
                  <a:gd name="T55" fmla="*/ 3 h 6"/>
                  <a:gd name="T56" fmla="*/ 3 w 4"/>
                  <a:gd name="T57" fmla="*/ 4 h 6"/>
                  <a:gd name="T58" fmla="*/ 3 w 4"/>
                  <a:gd name="T59" fmla="*/ 4 h 6"/>
                  <a:gd name="T60" fmla="*/ 4 w 4"/>
                  <a:gd name="T61" fmla="*/ 4 h 6"/>
                  <a:gd name="T62" fmla="*/ 3 w 4"/>
                  <a:gd name="T63" fmla="*/ 4 h 6"/>
                  <a:gd name="T64" fmla="*/ 3 w 4"/>
                  <a:gd name="T65" fmla="*/ 3 h 6"/>
                  <a:gd name="T66" fmla="*/ 4 w 4"/>
                  <a:gd name="T67" fmla="*/ 3 h 6"/>
                  <a:gd name="T68" fmla="*/ 3 w 4"/>
                  <a:gd name="T69" fmla="*/ 2 h 6"/>
                  <a:gd name="T70" fmla="*/ 4 w 4"/>
                  <a:gd name="T71" fmla="*/ 2 h 6"/>
                  <a:gd name="T72" fmla="*/ 3 w 4"/>
                  <a:gd name="T73" fmla="*/ 2 h 6"/>
                  <a:gd name="T74" fmla="*/ 3 w 4"/>
                  <a:gd name="T75" fmla="*/ 1 h 6"/>
                  <a:gd name="T76" fmla="*/ 3 w 4"/>
                  <a:gd name="T77" fmla="*/ 1 h 6"/>
                  <a:gd name="T78" fmla="*/ 2 w 4"/>
                  <a:gd name="T79" fmla="*/ 0 h 6"/>
                  <a:gd name="T80" fmla="*/ 3 w 4"/>
                  <a:gd name="T81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4" h="6">
                    <a:moveTo>
                      <a:pt x="3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3" y="1"/>
                      <a:pt x="2" y="0"/>
                      <a:pt x="3" y="1"/>
                    </a:cubicBezTo>
                    <a:cubicBezTo>
                      <a:pt x="2" y="0"/>
                      <a:pt x="3" y="0"/>
                      <a:pt x="2" y="0"/>
                    </a:cubicBezTo>
                    <a:cubicBezTo>
                      <a:pt x="2" y="1"/>
                      <a:pt x="1" y="1"/>
                      <a:pt x="2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3" y="3"/>
                      <a:pt x="0" y="2"/>
                      <a:pt x="2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2"/>
                      <a:pt x="3" y="4"/>
                      <a:pt x="1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4"/>
                      <a:pt x="2" y="4"/>
                      <a:pt x="1" y="4"/>
                    </a:cubicBezTo>
                    <a:cubicBezTo>
                      <a:pt x="1" y="3"/>
                      <a:pt x="1" y="4"/>
                      <a:pt x="1" y="3"/>
                    </a:cubicBezTo>
                    <a:cubicBezTo>
                      <a:pt x="1" y="3"/>
                      <a:pt x="2" y="4"/>
                      <a:pt x="2" y="4"/>
                    </a:cubicBezTo>
                    <a:cubicBezTo>
                      <a:pt x="1" y="4"/>
                      <a:pt x="1" y="4"/>
                      <a:pt x="1" y="3"/>
                    </a:cubicBezTo>
                    <a:cubicBezTo>
                      <a:pt x="1" y="4"/>
                      <a:pt x="0" y="3"/>
                      <a:pt x="1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3" y="6"/>
                      <a:pt x="2" y="5"/>
                      <a:pt x="2" y="4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0" y="3"/>
                      <a:pt x="2" y="5"/>
                      <a:pt x="2" y="4"/>
                    </a:cubicBezTo>
                    <a:cubicBezTo>
                      <a:pt x="2" y="5"/>
                      <a:pt x="2" y="5"/>
                      <a:pt x="3" y="5"/>
                    </a:cubicBezTo>
                    <a:cubicBezTo>
                      <a:pt x="4" y="6"/>
                      <a:pt x="2" y="4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2" y="4"/>
                      <a:pt x="2" y="3"/>
                    </a:cubicBezTo>
                    <a:cubicBezTo>
                      <a:pt x="3" y="4"/>
                      <a:pt x="1" y="3"/>
                      <a:pt x="2" y="3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4" y="4"/>
                      <a:pt x="4" y="4"/>
                    </a:cubicBezTo>
                    <a:cubicBezTo>
                      <a:pt x="4" y="4"/>
                      <a:pt x="4" y="4"/>
                      <a:pt x="3" y="4"/>
                    </a:cubicBezTo>
                    <a:cubicBezTo>
                      <a:pt x="4" y="4"/>
                      <a:pt x="4" y="3"/>
                      <a:pt x="3" y="3"/>
                    </a:cubicBezTo>
                    <a:cubicBezTo>
                      <a:pt x="3" y="3"/>
                      <a:pt x="4" y="3"/>
                      <a:pt x="4" y="3"/>
                    </a:cubicBezTo>
                    <a:cubicBezTo>
                      <a:pt x="4" y="3"/>
                      <a:pt x="4" y="3"/>
                      <a:pt x="3" y="2"/>
                    </a:cubicBezTo>
                    <a:cubicBezTo>
                      <a:pt x="2" y="2"/>
                      <a:pt x="3" y="2"/>
                      <a:pt x="4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2" y="1"/>
                      <a:pt x="4" y="2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2" y="0"/>
                      <a:pt x="2" y="0"/>
                    </a:cubicBezTo>
                    <a:cubicBezTo>
                      <a:pt x="3" y="1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13" name="Freeform 2277"/>
              <p:cNvSpPr>
                <a:spLocks/>
              </p:cNvSpPr>
              <p:nvPr/>
            </p:nvSpPr>
            <p:spPr bwMode="auto">
              <a:xfrm>
                <a:off x="441" y="3159"/>
                <a:ext cx="4" cy="3"/>
              </a:xfrm>
              <a:custGeom>
                <a:avLst/>
                <a:gdLst>
                  <a:gd name="T0" fmla="*/ 1 w 2"/>
                  <a:gd name="T1" fmla="*/ 1 h 1"/>
                  <a:gd name="T2" fmla="*/ 2 w 2"/>
                  <a:gd name="T3" fmla="*/ 1 h 1"/>
                  <a:gd name="T4" fmla="*/ 0 w 2"/>
                  <a:gd name="T5" fmla="*/ 0 h 1"/>
                  <a:gd name="T6" fmla="*/ 1 w 2"/>
                  <a:gd name="T7" fmla="*/ 1 h 1"/>
                  <a:gd name="T8" fmla="*/ 1 w 2"/>
                  <a:gd name="T9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1">
                    <a:moveTo>
                      <a:pt x="1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1" y="1"/>
                      <a:pt x="0" y="0"/>
                    </a:cubicBezTo>
                    <a:cubicBezTo>
                      <a:pt x="1" y="1"/>
                      <a:pt x="0" y="0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14" name="Freeform 2278"/>
              <p:cNvSpPr>
                <a:spLocks/>
              </p:cNvSpPr>
              <p:nvPr/>
            </p:nvSpPr>
            <p:spPr bwMode="auto">
              <a:xfrm>
                <a:off x="438" y="3154"/>
                <a:ext cx="10" cy="8"/>
              </a:xfrm>
              <a:custGeom>
                <a:avLst/>
                <a:gdLst>
                  <a:gd name="T0" fmla="*/ 2 w 4"/>
                  <a:gd name="T1" fmla="*/ 1 h 3"/>
                  <a:gd name="T2" fmla="*/ 2 w 4"/>
                  <a:gd name="T3" fmla="*/ 1 h 3"/>
                  <a:gd name="T4" fmla="*/ 1 w 4"/>
                  <a:gd name="T5" fmla="*/ 2 h 3"/>
                  <a:gd name="T6" fmla="*/ 3 w 4"/>
                  <a:gd name="T7" fmla="*/ 2 h 3"/>
                  <a:gd name="T8" fmla="*/ 2 w 4"/>
                  <a:gd name="T9" fmla="*/ 2 h 3"/>
                  <a:gd name="T10" fmla="*/ 3 w 4"/>
                  <a:gd name="T11" fmla="*/ 3 h 3"/>
                  <a:gd name="T12" fmla="*/ 2 w 4"/>
                  <a:gd name="T13" fmla="*/ 2 h 3"/>
                  <a:gd name="T14" fmla="*/ 3 w 4"/>
                  <a:gd name="T15" fmla="*/ 3 h 3"/>
                  <a:gd name="T16" fmla="*/ 3 w 4"/>
                  <a:gd name="T17" fmla="*/ 2 h 3"/>
                  <a:gd name="T18" fmla="*/ 3 w 4"/>
                  <a:gd name="T19" fmla="*/ 3 h 3"/>
                  <a:gd name="T20" fmla="*/ 2 w 4"/>
                  <a:gd name="T21" fmla="*/ 2 h 3"/>
                  <a:gd name="T22" fmla="*/ 3 w 4"/>
                  <a:gd name="T23" fmla="*/ 2 h 3"/>
                  <a:gd name="T24" fmla="*/ 4 w 4"/>
                  <a:gd name="T25" fmla="*/ 2 h 3"/>
                  <a:gd name="T26" fmla="*/ 4 w 4"/>
                  <a:gd name="T27" fmla="*/ 2 h 3"/>
                  <a:gd name="T28" fmla="*/ 2 w 4"/>
                  <a:gd name="T29" fmla="*/ 2 h 3"/>
                  <a:gd name="T30" fmla="*/ 4 w 4"/>
                  <a:gd name="T31" fmla="*/ 2 h 3"/>
                  <a:gd name="T32" fmla="*/ 4 w 4"/>
                  <a:gd name="T33" fmla="*/ 1 h 3"/>
                  <a:gd name="T34" fmla="*/ 2 w 4"/>
                  <a:gd name="T35" fmla="*/ 0 h 3"/>
                  <a:gd name="T36" fmla="*/ 3 w 4"/>
                  <a:gd name="T37" fmla="*/ 1 h 3"/>
                  <a:gd name="T38" fmla="*/ 3 w 4"/>
                  <a:gd name="T39" fmla="*/ 1 h 3"/>
                  <a:gd name="T40" fmla="*/ 1 w 4"/>
                  <a:gd name="T41" fmla="*/ 0 h 3"/>
                  <a:gd name="T42" fmla="*/ 2 w 4"/>
                  <a:gd name="T43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" h="3">
                    <a:moveTo>
                      <a:pt x="2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2"/>
                      <a:pt x="1" y="2"/>
                    </a:cubicBezTo>
                    <a:cubicBezTo>
                      <a:pt x="1" y="2"/>
                      <a:pt x="2" y="2"/>
                      <a:pt x="3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1" y="2"/>
                      <a:pt x="3" y="3"/>
                    </a:cubicBezTo>
                    <a:cubicBezTo>
                      <a:pt x="3" y="3"/>
                      <a:pt x="2" y="2"/>
                      <a:pt x="2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4" y="3"/>
                      <a:pt x="1" y="2"/>
                      <a:pt x="2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4" y="2"/>
                    </a:cubicBezTo>
                    <a:cubicBezTo>
                      <a:pt x="4" y="2"/>
                      <a:pt x="3" y="2"/>
                      <a:pt x="4" y="2"/>
                    </a:cubicBezTo>
                    <a:cubicBezTo>
                      <a:pt x="3" y="2"/>
                      <a:pt x="3" y="2"/>
                      <a:pt x="2" y="2"/>
                    </a:cubicBezTo>
                    <a:cubicBezTo>
                      <a:pt x="1" y="1"/>
                      <a:pt x="3" y="2"/>
                      <a:pt x="4" y="2"/>
                    </a:cubicBezTo>
                    <a:cubicBezTo>
                      <a:pt x="3" y="1"/>
                      <a:pt x="2" y="1"/>
                      <a:pt x="4" y="1"/>
                    </a:cubicBezTo>
                    <a:cubicBezTo>
                      <a:pt x="3" y="1"/>
                      <a:pt x="2" y="1"/>
                      <a:pt x="2" y="0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4" y="1"/>
                      <a:pt x="3" y="1"/>
                    </a:cubicBezTo>
                    <a:cubicBezTo>
                      <a:pt x="3" y="1"/>
                      <a:pt x="2" y="0"/>
                      <a:pt x="1" y="0"/>
                    </a:cubicBezTo>
                    <a:cubicBezTo>
                      <a:pt x="0" y="0"/>
                      <a:pt x="3" y="1"/>
                      <a:pt x="2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15" name="Rectangle 2279"/>
              <p:cNvSpPr>
                <a:spLocks noChangeArrowheads="1"/>
              </p:cNvSpPr>
              <p:nvPr/>
            </p:nvSpPr>
            <p:spPr bwMode="auto">
              <a:xfrm>
                <a:off x="441" y="3157"/>
                <a:ext cx="2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16" name="Freeform 2280"/>
              <p:cNvSpPr>
                <a:spLocks/>
              </p:cNvSpPr>
              <p:nvPr/>
            </p:nvSpPr>
            <p:spPr bwMode="auto">
              <a:xfrm>
                <a:off x="850" y="3004"/>
                <a:ext cx="2" cy="3"/>
              </a:xfrm>
              <a:custGeom>
                <a:avLst/>
                <a:gdLst>
                  <a:gd name="T0" fmla="*/ 0 w 2"/>
                  <a:gd name="T1" fmla="*/ 3 h 3"/>
                  <a:gd name="T2" fmla="*/ 0 w 2"/>
                  <a:gd name="T3" fmla="*/ 3 h 3"/>
                  <a:gd name="T4" fmla="*/ 2 w 2"/>
                  <a:gd name="T5" fmla="*/ 0 h 3"/>
                  <a:gd name="T6" fmla="*/ 0 w 2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0" y="3"/>
                    </a:moveTo>
                    <a:lnTo>
                      <a:pt x="0" y="3"/>
                    </a:lnTo>
                    <a:lnTo>
                      <a:pt x="2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17" name="Freeform 2281"/>
              <p:cNvSpPr>
                <a:spLocks/>
              </p:cNvSpPr>
              <p:nvPr/>
            </p:nvSpPr>
            <p:spPr bwMode="auto">
              <a:xfrm>
                <a:off x="850" y="3004"/>
                <a:ext cx="2" cy="10"/>
              </a:xfrm>
              <a:custGeom>
                <a:avLst/>
                <a:gdLst>
                  <a:gd name="T0" fmla="*/ 0 w 1"/>
                  <a:gd name="T1" fmla="*/ 4 h 4"/>
                  <a:gd name="T2" fmla="*/ 0 w 1"/>
                  <a:gd name="T3" fmla="*/ 4 h 4"/>
                  <a:gd name="T4" fmla="*/ 1 w 1"/>
                  <a:gd name="T5" fmla="*/ 0 h 4"/>
                  <a:gd name="T6" fmla="*/ 0 w 1"/>
                  <a:gd name="T7" fmla="*/ 2 h 4"/>
                  <a:gd name="T8" fmla="*/ 1 w 1"/>
                  <a:gd name="T9" fmla="*/ 2 h 4"/>
                  <a:gd name="T10" fmla="*/ 0 w 1"/>
                  <a:gd name="T11" fmla="*/ 3 h 4"/>
                  <a:gd name="T12" fmla="*/ 0 w 1"/>
                  <a:gd name="T13" fmla="*/ 3 h 4"/>
                  <a:gd name="T14" fmla="*/ 0 w 1"/>
                  <a:gd name="T1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1" y="1"/>
                      <a:pt x="1" y="2"/>
                      <a:pt x="1" y="0"/>
                    </a:cubicBezTo>
                    <a:cubicBezTo>
                      <a:pt x="1" y="1"/>
                      <a:pt x="0" y="1"/>
                      <a:pt x="0" y="2"/>
                    </a:cubicBezTo>
                    <a:cubicBezTo>
                      <a:pt x="0" y="2"/>
                      <a:pt x="1" y="1"/>
                      <a:pt x="1" y="2"/>
                    </a:cubicBezTo>
                    <a:cubicBezTo>
                      <a:pt x="0" y="2"/>
                      <a:pt x="0" y="2"/>
                      <a:pt x="0" y="3"/>
                    </a:cubicBezTo>
                    <a:cubicBezTo>
                      <a:pt x="0" y="4"/>
                      <a:pt x="0" y="2"/>
                      <a:pt x="0" y="3"/>
                    </a:cubicBez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18" name="Freeform 2282"/>
              <p:cNvSpPr>
                <a:spLocks/>
              </p:cNvSpPr>
              <p:nvPr/>
            </p:nvSpPr>
            <p:spPr bwMode="auto">
              <a:xfrm>
                <a:off x="852" y="3009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19" name="Freeform 2283"/>
              <p:cNvSpPr>
                <a:spLocks/>
              </p:cNvSpPr>
              <p:nvPr/>
            </p:nvSpPr>
            <p:spPr bwMode="auto">
              <a:xfrm>
                <a:off x="852" y="3007"/>
                <a:ext cx="2" cy="2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1 h 1"/>
                  <a:gd name="T4" fmla="*/ 1 w 1"/>
                  <a:gd name="T5" fmla="*/ 0 h 1"/>
                  <a:gd name="T6" fmla="*/ 0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0"/>
                      <a:pt x="1" y="0"/>
                      <a:pt x="1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20" name="Freeform 2284"/>
              <p:cNvSpPr>
                <a:spLocks/>
              </p:cNvSpPr>
              <p:nvPr/>
            </p:nvSpPr>
            <p:spPr bwMode="auto">
              <a:xfrm>
                <a:off x="854" y="3007"/>
                <a:ext cx="0" cy="2"/>
              </a:xfrm>
              <a:custGeom>
                <a:avLst/>
                <a:gdLst>
                  <a:gd name="T0" fmla="*/ 1 h 1"/>
                  <a:gd name="T1" fmla="*/ 1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21" name="Freeform 2285"/>
              <p:cNvSpPr>
                <a:spLocks/>
              </p:cNvSpPr>
              <p:nvPr/>
            </p:nvSpPr>
            <p:spPr bwMode="auto">
              <a:xfrm>
                <a:off x="852" y="3007"/>
                <a:ext cx="2" cy="7"/>
              </a:xfrm>
              <a:custGeom>
                <a:avLst/>
                <a:gdLst>
                  <a:gd name="T0" fmla="*/ 1 w 1"/>
                  <a:gd name="T1" fmla="*/ 1 h 3"/>
                  <a:gd name="T2" fmla="*/ 1 w 1"/>
                  <a:gd name="T3" fmla="*/ 1 h 3"/>
                  <a:gd name="T4" fmla="*/ 1 w 1"/>
                  <a:gd name="T5" fmla="*/ 1 h 3"/>
                  <a:gd name="T6" fmla="*/ 1 w 1"/>
                  <a:gd name="T7" fmla="*/ 2 h 3"/>
                  <a:gd name="T8" fmla="*/ 0 w 1"/>
                  <a:gd name="T9" fmla="*/ 2 h 3"/>
                  <a:gd name="T10" fmla="*/ 0 w 1"/>
                  <a:gd name="T11" fmla="*/ 3 h 3"/>
                  <a:gd name="T12" fmla="*/ 1 w 1"/>
                  <a:gd name="T13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3">
                    <a:moveTo>
                      <a:pt x="1" y="1"/>
                    </a:moveTo>
                    <a:cubicBezTo>
                      <a:pt x="1" y="0"/>
                      <a:pt x="1" y="0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0" y="2"/>
                      <a:pt x="1" y="1"/>
                      <a:pt x="0" y="2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3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22" name="Freeform 2286"/>
              <p:cNvSpPr>
                <a:spLocks/>
              </p:cNvSpPr>
              <p:nvPr/>
            </p:nvSpPr>
            <p:spPr bwMode="auto">
              <a:xfrm>
                <a:off x="854" y="300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23" name="Freeform 2287"/>
              <p:cNvSpPr>
                <a:spLocks/>
              </p:cNvSpPr>
              <p:nvPr/>
            </p:nvSpPr>
            <p:spPr bwMode="auto">
              <a:xfrm>
                <a:off x="852" y="3007"/>
                <a:ext cx="2" cy="2"/>
              </a:xfrm>
              <a:custGeom>
                <a:avLst/>
                <a:gdLst>
                  <a:gd name="T0" fmla="*/ 2 w 2"/>
                  <a:gd name="T1" fmla="*/ 0 h 2"/>
                  <a:gd name="T2" fmla="*/ 0 w 2"/>
                  <a:gd name="T3" fmla="*/ 2 h 2"/>
                  <a:gd name="T4" fmla="*/ 0 w 2"/>
                  <a:gd name="T5" fmla="*/ 2 h 2"/>
                  <a:gd name="T6" fmla="*/ 2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0"/>
                    </a:moveTo>
                    <a:lnTo>
                      <a:pt x="0" y="2"/>
                    </a:lnTo>
                    <a:lnTo>
                      <a:pt x="0" y="2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24" name="Freeform 2288"/>
              <p:cNvSpPr>
                <a:spLocks/>
              </p:cNvSpPr>
              <p:nvPr/>
            </p:nvSpPr>
            <p:spPr bwMode="auto">
              <a:xfrm>
                <a:off x="854" y="3007"/>
                <a:ext cx="3" cy="9"/>
              </a:xfrm>
              <a:custGeom>
                <a:avLst/>
                <a:gdLst>
                  <a:gd name="T0" fmla="*/ 1 w 1"/>
                  <a:gd name="T1" fmla="*/ 1 h 4"/>
                  <a:gd name="T2" fmla="*/ 0 w 1"/>
                  <a:gd name="T3" fmla="*/ 2 h 4"/>
                  <a:gd name="T4" fmla="*/ 0 w 1"/>
                  <a:gd name="T5" fmla="*/ 4 h 4"/>
                  <a:gd name="T6" fmla="*/ 1 w 1"/>
                  <a:gd name="T7" fmla="*/ 3 h 4"/>
                  <a:gd name="T8" fmla="*/ 1 w 1"/>
                  <a:gd name="T9" fmla="*/ 1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4">
                    <a:moveTo>
                      <a:pt x="1" y="1"/>
                    </a:moveTo>
                    <a:cubicBezTo>
                      <a:pt x="0" y="2"/>
                      <a:pt x="0" y="0"/>
                      <a:pt x="0" y="2"/>
                    </a:cubicBezTo>
                    <a:cubicBezTo>
                      <a:pt x="0" y="2"/>
                      <a:pt x="0" y="3"/>
                      <a:pt x="0" y="4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25" name="Freeform 2289"/>
              <p:cNvSpPr>
                <a:spLocks/>
              </p:cNvSpPr>
              <p:nvPr/>
            </p:nvSpPr>
            <p:spPr bwMode="auto">
              <a:xfrm>
                <a:off x="857" y="3016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26" name="Freeform 2290"/>
              <p:cNvSpPr>
                <a:spLocks/>
              </p:cNvSpPr>
              <p:nvPr/>
            </p:nvSpPr>
            <p:spPr bwMode="auto">
              <a:xfrm>
                <a:off x="857" y="3012"/>
                <a:ext cx="2" cy="9"/>
              </a:xfrm>
              <a:custGeom>
                <a:avLst/>
                <a:gdLst>
                  <a:gd name="T0" fmla="*/ 1 w 1"/>
                  <a:gd name="T1" fmla="*/ 0 h 4"/>
                  <a:gd name="T2" fmla="*/ 1 w 1"/>
                  <a:gd name="T3" fmla="*/ 2 h 4"/>
                  <a:gd name="T4" fmla="*/ 1 w 1"/>
                  <a:gd name="T5" fmla="*/ 0 h 4"/>
                  <a:gd name="T6" fmla="*/ 0 w 1"/>
                  <a:gd name="T7" fmla="*/ 1 h 4"/>
                  <a:gd name="T8" fmla="*/ 1 w 1"/>
                  <a:gd name="T9" fmla="*/ 0 h 4"/>
                  <a:gd name="T10" fmla="*/ 0 w 1"/>
                  <a:gd name="T11" fmla="*/ 1 h 4"/>
                  <a:gd name="T12" fmla="*/ 0 w 1"/>
                  <a:gd name="T13" fmla="*/ 0 h 4"/>
                  <a:gd name="T14" fmla="*/ 0 w 1"/>
                  <a:gd name="T15" fmla="*/ 2 h 4"/>
                  <a:gd name="T16" fmla="*/ 0 w 1"/>
                  <a:gd name="T17" fmla="*/ 1 h 4"/>
                  <a:gd name="T18" fmla="*/ 0 w 1"/>
                  <a:gd name="T19" fmla="*/ 2 h 4"/>
                  <a:gd name="T20" fmla="*/ 1 w 1"/>
                  <a:gd name="T21" fmla="*/ 3 h 4"/>
                  <a:gd name="T22" fmla="*/ 1 w 1"/>
                  <a:gd name="T23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" h="4">
                    <a:moveTo>
                      <a:pt x="1" y="0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1" y="1"/>
                      <a:pt x="1" y="0"/>
                    </a:cubicBezTo>
                    <a:cubicBezTo>
                      <a:pt x="1" y="0"/>
                      <a:pt x="1" y="1"/>
                      <a:pt x="0" y="1"/>
                    </a:cubicBezTo>
                    <a:cubicBezTo>
                      <a:pt x="0" y="0"/>
                      <a:pt x="1" y="1"/>
                      <a:pt x="1" y="0"/>
                    </a:cubicBezTo>
                    <a:cubicBezTo>
                      <a:pt x="1" y="0"/>
                      <a:pt x="0" y="0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0"/>
                      <a:pt x="0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1" y="4"/>
                      <a:pt x="1" y="3"/>
                    </a:cubicBezTo>
                    <a:cubicBezTo>
                      <a:pt x="1" y="3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27" name="Freeform 2291"/>
              <p:cNvSpPr>
                <a:spLocks/>
              </p:cNvSpPr>
              <p:nvPr/>
            </p:nvSpPr>
            <p:spPr bwMode="auto">
              <a:xfrm>
                <a:off x="861" y="3014"/>
                <a:ext cx="0" cy="2"/>
              </a:xfrm>
              <a:custGeom>
                <a:avLst/>
                <a:gdLst>
                  <a:gd name="T0" fmla="*/ 2 h 2"/>
                  <a:gd name="T1" fmla="*/ 2 h 2"/>
                  <a:gd name="T2" fmla="*/ 0 h 2"/>
                  <a:gd name="T3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28" name="Freeform 2292"/>
              <p:cNvSpPr>
                <a:spLocks/>
              </p:cNvSpPr>
              <p:nvPr/>
            </p:nvSpPr>
            <p:spPr bwMode="auto">
              <a:xfrm>
                <a:off x="861" y="3009"/>
                <a:ext cx="3" cy="12"/>
              </a:xfrm>
              <a:custGeom>
                <a:avLst/>
                <a:gdLst>
                  <a:gd name="T0" fmla="*/ 0 w 1"/>
                  <a:gd name="T1" fmla="*/ 0 h 5"/>
                  <a:gd name="T2" fmla="*/ 0 w 1"/>
                  <a:gd name="T3" fmla="*/ 1 h 5"/>
                  <a:gd name="T4" fmla="*/ 0 w 1"/>
                  <a:gd name="T5" fmla="*/ 1 h 5"/>
                  <a:gd name="T6" fmla="*/ 0 w 1"/>
                  <a:gd name="T7" fmla="*/ 2 h 5"/>
                  <a:gd name="T8" fmla="*/ 0 w 1"/>
                  <a:gd name="T9" fmla="*/ 1 h 5"/>
                  <a:gd name="T10" fmla="*/ 1 w 1"/>
                  <a:gd name="T11" fmla="*/ 3 h 5"/>
                  <a:gd name="T12" fmla="*/ 0 w 1"/>
                  <a:gd name="T13" fmla="*/ 3 h 5"/>
                  <a:gd name="T14" fmla="*/ 1 w 1"/>
                  <a:gd name="T15" fmla="*/ 3 h 5"/>
                  <a:gd name="T16" fmla="*/ 1 w 1"/>
                  <a:gd name="T17" fmla="*/ 2 h 5"/>
                  <a:gd name="T18" fmla="*/ 1 w 1"/>
                  <a:gd name="T19" fmla="*/ 2 h 5"/>
                  <a:gd name="T20" fmla="*/ 0 w 1"/>
                  <a:gd name="T21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" h="5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0" y="3"/>
                      <a:pt x="0" y="2"/>
                      <a:pt x="0" y="1"/>
                    </a:cubicBezTo>
                    <a:cubicBezTo>
                      <a:pt x="1" y="2"/>
                      <a:pt x="0" y="2"/>
                      <a:pt x="1" y="3"/>
                    </a:cubicBezTo>
                    <a:cubicBezTo>
                      <a:pt x="1" y="3"/>
                      <a:pt x="1" y="3"/>
                      <a:pt x="0" y="3"/>
                    </a:cubicBezTo>
                    <a:cubicBezTo>
                      <a:pt x="1" y="5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29" name="Freeform 2293"/>
              <p:cNvSpPr>
                <a:spLocks/>
              </p:cNvSpPr>
              <p:nvPr/>
            </p:nvSpPr>
            <p:spPr bwMode="auto">
              <a:xfrm>
                <a:off x="859" y="3009"/>
                <a:ext cx="2" cy="3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1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1" y="0"/>
                      <a:pt x="1" y="0"/>
                      <a:pt x="1" y="1"/>
                    </a:cubicBezTo>
                    <a:cubicBezTo>
                      <a:pt x="1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30" name="Freeform 2294"/>
              <p:cNvSpPr>
                <a:spLocks/>
              </p:cNvSpPr>
              <p:nvPr/>
            </p:nvSpPr>
            <p:spPr bwMode="auto">
              <a:xfrm>
                <a:off x="864" y="3014"/>
                <a:ext cx="0" cy="2"/>
              </a:xfrm>
              <a:custGeom>
                <a:avLst/>
                <a:gdLst>
                  <a:gd name="T0" fmla="*/ 0 h 2"/>
                  <a:gd name="T1" fmla="*/ 2 h 2"/>
                  <a:gd name="T2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31" name="Freeform 2295"/>
              <p:cNvSpPr>
                <a:spLocks/>
              </p:cNvSpPr>
              <p:nvPr/>
            </p:nvSpPr>
            <p:spPr bwMode="auto">
              <a:xfrm>
                <a:off x="864" y="3009"/>
                <a:ext cx="0" cy="3"/>
              </a:xfrm>
              <a:custGeom>
                <a:avLst/>
                <a:gdLst>
                  <a:gd name="T0" fmla="*/ 1 h 1"/>
                  <a:gd name="T1" fmla="*/ 1 h 1"/>
                  <a:gd name="T2" fmla="*/ 0 h 1"/>
                  <a:gd name="T3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32" name="Freeform 2296"/>
              <p:cNvSpPr>
                <a:spLocks/>
              </p:cNvSpPr>
              <p:nvPr/>
            </p:nvSpPr>
            <p:spPr bwMode="auto">
              <a:xfrm>
                <a:off x="864" y="3000"/>
                <a:ext cx="19" cy="19"/>
              </a:xfrm>
              <a:custGeom>
                <a:avLst/>
                <a:gdLst>
                  <a:gd name="T0" fmla="*/ 8 w 8"/>
                  <a:gd name="T1" fmla="*/ 2 h 8"/>
                  <a:gd name="T2" fmla="*/ 8 w 8"/>
                  <a:gd name="T3" fmla="*/ 2 h 8"/>
                  <a:gd name="T4" fmla="*/ 7 w 8"/>
                  <a:gd name="T5" fmla="*/ 1 h 8"/>
                  <a:gd name="T6" fmla="*/ 6 w 8"/>
                  <a:gd name="T7" fmla="*/ 0 h 8"/>
                  <a:gd name="T8" fmla="*/ 6 w 8"/>
                  <a:gd name="T9" fmla="*/ 1 h 8"/>
                  <a:gd name="T10" fmla="*/ 5 w 8"/>
                  <a:gd name="T11" fmla="*/ 0 h 8"/>
                  <a:gd name="T12" fmla="*/ 5 w 8"/>
                  <a:gd name="T13" fmla="*/ 1 h 8"/>
                  <a:gd name="T14" fmla="*/ 4 w 8"/>
                  <a:gd name="T15" fmla="*/ 2 h 8"/>
                  <a:gd name="T16" fmla="*/ 2 w 8"/>
                  <a:gd name="T17" fmla="*/ 3 h 8"/>
                  <a:gd name="T18" fmla="*/ 2 w 8"/>
                  <a:gd name="T19" fmla="*/ 5 h 8"/>
                  <a:gd name="T20" fmla="*/ 1 w 8"/>
                  <a:gd name="T21" fmla="*/ 4 h 8"/>
                  <a:gd name="T22" fmla="*/ 2 w 8"/>
                  <a:gd name="T23" fmla="*/ 4 h 8"/>
                  <a:gd name="T24" fmla="*/ 1 w 8"/>
                  <a:gd name="T25" fmla="*/ 4 h 8"/>
                  <a:gd name="T26" fmla="*/ 1 w 8"/>
                  <a:gd name="T27" fmla="*/ 6 h 8"/>
                  <a:gd name="T28" fmla="*/ 0 w 8"/>
                  <a:gd name="T29" fmla="*/ 4 h 8"/>
                  <a:gd name="T30" fmla="*/ 0 w 8"/>
                  <a:gd name="T31" fmla="*/ 5 h 8"/>
                  <a:gd name="T32" fmla="*/ 1 w 8"/>
                  <a:gd name="T33" fmla="*/ 6 h 8"/>
                  <a:gd name="T34" fmla="*/ 1 w 8"/>
                  <a:gd name="T35" fmla="*/ 7 h 8"/>
                  <a:gd name="T36" fmla="*/ 2 w 8"/>
                  <a:gd name="T37" fmla="*/ 4 h 8"/>
                  <a:gd name="T38" fmla="*/ 3 w 8"/>
                  <a:gd name="T39" fmla="*/ 5 h 8"/>
                  <a:gd name="T40" fmla="*/ 4 w 8"/>
                  <a:gd name="T41" fmla="*/ 5 h 8"/>
                  <a:gd name="T42" fmla="*/ 4 w 8"/>
                  <a:gd name="T43" fmla="*/ 4 h 8"/>
                  <a:gd name="T44" fmla="*/ 5 w 8"/>
                  <a:gd name="T45" fmla="*/ 4 h 8"/>
                  <a:gd name="T46" fmla="*/ 4 w 8"/>
                  <a:gd name="T47" fmla="*/ 3 h 8"/>
                  <a:gd name="T48" fmla="*/ 5 w 8"/>
                  <a:gd name="T49" fmla="*/ 4 h 8"/>
                  <a:gd name="T50" fmla="*/ 4 w 8"/>
                  <a:gd name="T51" fmla="*/ 2 h 8"/>
                  <a:gd name="T52" fmla="*/ 6 w 8"/>
                  <a:gd name="T53" fmla="*/ 4 h 8"/>
                  <a:gd name="T54" fmla="*/ 6 w 8"/>
                  <a:gd name="T55" fmla="*/ 3 h 8"/>
                  <a:gd name="T56" fmla="*/ 5 w 8"/>
                  <a:gd name="T57" fmla="*/ 2 h 8"/>
                  <a:gd name="T58" fmla="*/ 6 w 8"/>
                  <a:gd name="T59" fmla="*/ 4 h 8"/>
                  <a:gd name="T60" fmla="*/ 6 w 8"/>
                  <a:gd name="T61" fmla="*/ 2 h 8"/>
                  <a:gd name="T62" fmla="*/ 6 w 8"/>
                  <a:gd name="T63" fmla="*/ 2 h 8"/>
                  <a:gd name="T64" fmla="*/ 7 w 8"/>
                  <a:gd name="T65" fmla="*/ 2 h 8"/>
                  <a:gd name="T66" fmla="*/ 7 w 8"/>
                  <a:gd name="T67" fmla="*/ 3 h 8"/>
                  <a:gd name="T68" fmla="*/ 8 w 8"/>
                  <a:gd name="T69" fmla="*/ 4 h 8"/>
                  <a:gd name="T70" fmla="*/ 7 w 8"/>
                  <a:gd name="T71" fmla="*/ 2 h 8"/>
                  <a:gd name="T72" fmla="*/ 8 w 8"/>
                  <a:gd name="T73" fmla="*/ 2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8" h="8">
                    <a:moveTo>
                      <a:pt x="8" y="2"/>
                    </a:moveTo>
                    <a:cubicBezTo>
                      <a:pt x="8" y="2"/>
                      <a:pt x="8" y="2"/>
                      <a:pt x="8" y="2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6" y="0"/>
                      <a:pt x="6" y="0"/>
                    </a:cubicBezTo>
                    <a:cubicBezTo>
                      <a:pt x="6" y="0"/>
                      <a:pt x="6" y="1"/>
                      <a:pt x="6" y="1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5" y="1"/>
                      <a:pt x="5" y="2"/>
                      <a:pt x="5" y="1"/>
                    </a:cubicBezTo>
                    <a:cubicBezTo>
                      <a:pt x="4" y="1"/>
                      <a:pt x="5" y="2"/>
                      <a:pt x="4" y="2"/>
                    </a:cubicBezTo>
                    <a:cubicBezTo>
                      <a:pt x="4" y="2"/>
                      <a:pt x="3" y="4"/>
                      <a:pt x="2" y="3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4"/>
                      <a:pt x="2" y="5"/>
                      <a:pt x="1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4"/>
                      <a:pt x="1" y="5"/>
                      <a:pt x="1" y="6"/>
                    </a:cubicBezTo>
                    <a:cubicBezTo>
                      <a:pt x="1" y="4"/>
                      <a:pt x="1" y="6"/>
                      <a:pt x="0" y="4"/>
                    </a:cubicBezTo>
                    <a:cubicBezTo>
                      <a:pt x="0" y="4"/>
                      <a:pt x="1" y="5"/>
                      <a:pt x="0" y="5"/>
                    </a:cubicBezTo>
                    <a:cubicBezTo>
                      <a:pt x="0" y="6"/>
                      <a:pt x="1" y="6"/>
                      <a:pt x="1" y="6"/>
                    </a:cubicBezTo>
                    <a:cubicBezTo>
                      <a:pt x="1" y="7"/>
                      <a:pt x="1" y="6"/>
                      <a:pt x="1" y="7"/>
                    </a:cubicBezTo>
                    <a:cubicBezTo>
                      <a:pt x="2" y="8"/>
                      <a:pt x="2" y="5"/>
                      <a:pt x="2" y="4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4"/>
                      <a:pt x="3" y="4"/>
                      <a:pt x="4" y="5"/>
                    </a:cubicBezTo>
                    <a:cubicBezTo>
                      <a:pt x="4" y="4"/>
                      <a:pt x="5" y="5"/>
                      <a:pt x="4" y="4"/>
                    </a:cubicBezTo>
                    <a:cubicBezTo>
                      <a:pt x="4" y="4"/>
                      <a:pt x="4" y="4"/>
                      <a:pt x="5" y="4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3"/>
                      <a:pt x="5" y="4"/>
                      <a:pt x="5" y="4"/>
                    </a:cubicBezTo>
                    <a:cubicBezTo>
                      <a:pt x="5" y="3"/>
                      <a:pt x="4" y="3"/>
                      <a:pt x="4" y="2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5" y="3"/>
                      <a:pt x="5" y="2"/>
                    </a:cubicBezTo>
                    <a:cubicBezTo>
                      <a:pt x="5" y="2"/>
                      <a:pt x="6" y="3"/>
                      <a:pt x="6" y="4"/>
                    </a:cubicBezTo>
                    <a:cubicBezTo>
                      <a:pt x="7" y="4"/>
                      <a:pt x="6" y="2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1"/>
                      <a:pt x="6" y="2"/>
                      <a:pt x="7" y="2"/>
                    </a:cubicBezTo>
                    <a:cubicBezTo>
                      <a:pt x="8" y="2"/>
                      <a:pt x="7" y="3"/>
                      <a:pt x="7" y="3"/>
                    </a:cubicBezTo>
                    <a:cubicBezTo>
                      <a:pt x="8" y="3"/>
                      <a:pt x="8" y="3"/>
                      <a:pt x="8" y="4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8" y="3"/>
                      <a:pt x="8" y="2"/>
                      <a:pt x="8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33" name="Rectangle 2297"/>
              <p:cNvSpPr>
                <a:spLocks noChangeArrowheads="1"/>
              </p:cNvSpPr>
              <p:nvPr/>
            </p:nvSpPr>
            <p:spPr bwMode="auto">
              <a:xfrm>
                <a:off x="883" y="3009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34" name="Freeform 2298"/>
              <p:cNvSpPr>
                <a:spLocks/>
              </p:cNvSpPr>
              <p:nvPr/>
            </p:nvSpPr>
            <p:spPr bwMode="auto">
              <a:xfrm>
                <a:off x="883" y="300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35" name="Rectangle 2299"/>
              <p:cNvSpPr>
                <a:spLocks noChangeArrowheads="1"/>
              </p:cNvSpPr>
              <p:nvPr/>
            </p:nvSpPr>
            <p:spPr bwMode="auto">
              <a:xfrm>
                <a:off x="876" y="3002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36" name="Freeform 2300"/>
              <p:cNvSpPr>
                <a:spLocks/>
              </p:cNvSpPr>
              <p:nvPr/>
            </p:nvSpPr>
            <p:spPr bwMode="auto">
              <a:xfrm>
                <a:off x="878" y="3009"/>
                <a:ext cx="2" cy="3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37" name="Freeform 2301"/>
              <p:cNvSpPr>
                <a:spLocks/>
              </p:cNvSpPr>
              <p:nvPr/>
            </p:nvSpPr>
            <p:spPr bwMode="auto">
              <a:xfrm>
                <a:off x="876" y="3012"/>
                <a:ext cx="0" cy="2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38" name="Rectangle 2302"/>
              <p:cNvSpPr>
                <a:spLocks noChangeArrowheads="1"/>
              </p:cNvSpPr>
              <p:nvPr/>
            </p:nvSpPr>
            <p:spPr bwMode="auto">
              <a:xfrm>
                <a:off x="883" y="3007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39" name="Freeform 2303"/>
              <p:cNvSpPr>
                <a:spLocks/>
              </p:cNvSpPr>
              <p:nvPr/>
            </p:nvSpPr>
            <p:spPr bwMode="auto">
              <a:xfrm>
                <a:off x="878" y="2990"/>
                <a:ext cx="12" cy="14"/>
              </a:xfrm>
              <a:custGeom>
                <a:avLst/>
                <a:gdLst>
                  <a:gd name="T0" fmla="*/ 2 w 5"/>
                  <a:gd name="T1" fmla="*/ 1 h 6"/>
                  <a:gd name="T2" fmla="*/ 1 w 5"/>
                  <a:gd name="T3" fmla="*/ 1 h 6"/>
                  <a:gd name="T4" fmla="*/ 3 w 5"/>
                  <a:gd name="T5" fmla="*/ 3 h 6"/>
                  <a:gd name="T6" fmla="*/ 1 w 5"/>
                  <a:gd name="T7" fmla="*/ 1 h 6"/>
                  <a:gd name="T8" fmla="*/ 2 w 5"/>
                  <a:gd name="T9" fmla="*/ 3 h 6"/>
                  <a:gd name="T10" fmla="*/ 1 w 5"/>
                  <a:gd name="T11" fmla="*/ 3 h 6"/>
                  <a:gd name="T12" fmla="*/ 2 w 5"/>
                  <a:gd name="T13" fmla="*/ 5 h 6"/>
                  <a:gd name="T14" fmla="*/ 0 w 5"/>
                  <a:gd name="T15" fmla="*/ 3 h 6"/>
                  <a:gd name="T16" fmla="*/ 0 w 5"/>
                  <a:gd name="T17" fmla="*/ 3 h 6"/>
                  <a:gd name="T18" fmla="*/ 0 w 5"/>
                  <a:gd name="T19" fmla="*/ 4 h 6"/>
                  <a:gd name="T20" fmla="*/ 1 w 5"/>
                  <a:gd name="T21" fmla="*/ 5 h 6"/>
                  <a:gd name="T22" fmla="*/ 2 w 5"/>
                  <a:gd name="T23" fmla="*/ 6 h 6"/>
                  <a:gd name="T24" fmla="*/ 2 w 5"/>
                  <a:gd name="T25" fmla="*/ 5 h 6"/>
                  <a:gd name="T26" fmla="*/ 3 w 5"/>
                  <a:gd name="T27" fmla="*/ 6 h 6"/>
                  <a:gd name="T28" fmla="*/ 2 w 5"/>
                  <a:gd name="T29" fmla="*/ 5 h 6"/>
                  <a:gd name="T30" fmla="*/ 3 w 5"/>
                  <a:gd name="T31" fmla="*/ 5 h 6"/>
                  <a:gd name="T32" fmla="*/ 3 w 5"/>
                  <a:gd name="T33" fmla="*/ 5 h 6"/>
                  <a:gd name="T34" fmla="*/ 3 w 5"/>
                  <a:gd name="T35" fmla="*/ 5 h 6"/>
                  <a:gd name="T36" fmla="*/ 2 w 5"/>
                  <a:gd name="T37" fmla="*/ 4 h 6"/>
                  <a:gd name="T38" fmla="*/ 3 w 5"/>
                  <a:gd name="T39" fmla="*/ 5 h 6"/>
                  <a:gd name="T40" fmla="*/ 3 w 5"/>
                  <a:gd name="T41" fmla="*/ 4 h 6"/>
                  <a:gd name="T42" fmla="*/ 4 w 5"/>
                  <a:gd name="T43" fmla="*/ 4 h 6"/>
                  <a:gd name="T44" fmla="*/ 3 w 5"/>
                  <a:gd name="T45" fmla="*/ 4 h 6"/>
                  <a:gd name="T46" fmla="*/ 4 w 5"/>
                  <a:gd name="T47" fmla="*/ 4 h 6"/>
                  <a:gd name="T48" fmla="*/ 2 w 5"/>
                  <a:gd name="T49" fmla="*/ 3 h 6"/>
                  <a:gd name="T50" fmla="*/ 4 w 5"/>
                  <a:gd name="T51" fmla="*/ 4 h 6"/>
                  <a:gd name="T52" fmla="*/ 4 w 5"/>
                  <a:gd name="T53" fmla="*/ 3 h 6"/>
                  <a:gd name="T54" fmla="*/ 4 w 5"/>
                  <a:gd name="T55" fmla="*/ 3 h 6"/>
                  <a:gd name="T56" fmla="*/ 4 w 5"/>
                  <a:gd name="T57" fmla="*/ 2 h 6"/>
                  <a:gd name="T58" fmla="*/ 4 w 5"/>
                  <a:gd name="T59" fmla="*/ 2 h 6"/>
                  <a:gd name="T60" fmla="*/ 3 w 5"/>
                  <a:gd name="T61" fmla="*/ 2 h 6"/>
                  <a:gd name="T62" fmla="*/ 4 w 5"/>
                  <a:gd name="T63" fmla="*/ 2 h 6"/>
                  <a:gd name="T64" fmla="*/ 2 w 5"/>
                  <a:gd name="T65" fmla="*/ 1 h 6"/>
                  <a:gd name="T66" fmla="*/ 3 w 5"/>
                  <a:gd name="T67" fmla="*/ 2 h 6"/>
                  <a:gd name="T68" fmla="*/ 2 w 5"/>
                  <a:gd name="T6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5" h="6">
                    <a:moveTo>
                      <a:pt x="2" y="1"/>
                    </a:moveTo>
                    <a:cubicBezTo>
                      <a:pt x="1" y="0"/>
                      <a:pt x="1" y="1"/>
                      <a:pt x="1" y="1"/>
                    </a:cubicBezTo>
                    <a:cubicBezTo>
                      <a:pt x="1" y="1"/>
                      <a:pt x="3" y="2"/>
                      <a:pt x="3" y="3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2"/>
                      <a:pt x="0" y="2"/>
                      <a:pt x="2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3" y="5"/>
                      <a:pt x="2" y="5"/>
                    </a:cubicBezTo>
                    <a:cubicBezTo>
                      <a:pt x="1" y="4"/>
                      <a:pt x="1" y="4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4"/>
                      <a:pt x="0" y="4"/>
                    </a:cubicBezTo>
                    <a:cubicBezTo>
                      <a:pt x="1" y="4"/>
                      <a:pt x="1" y="5"/>
                      <a:pt x="1" y="5"/>
                    </a:cubicBezTo>
                    <a:cubicBezTo>
                      <a:pt x="1" y="5"/>
                      <a:pt x="2" y="6"/>
                      <a:pt x="2" y="6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3" y="5"/>
                      <a:pt x="2" y="5"/>
                      <a:pt x="3" y="6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3" y="5"/>
                      <a:pt x="3" y="6"/>
                      <a:pt x="3" y="5"/>
                    </a:cubicBezTo>
                    <a:cubicBezTo>
                      <a:pt x="3" y="5"/>
                      <a:pt x="2" y="5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3" y="5"/>
                      <a:pt x="2" y="4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5" y="5"/>
                      <a:pt x="4" y="4"/>
                    </a:cubicBezTo>
                    <a:cubicBezTo>
                      <a:pt x="4" y="4"/>
                      <a:pt x="4" y="4"/>
                      <a:pt x="3" y="4"/>
                    </a:cubicBezTo>
                    <a:cubicBezTo>
                      <a:pt x="3" y="3"/>
                      <a:pt x="4" y="4"/>
                      <a:pt x="4" y="4"/>
                    </a:cubicBezTo>
                    <a:cubicBezTo>
                      <a:pt x="3" y="4"/>
                      <a:pt x="3" y="3"/>
                      <a:pt x="2" y="3"/>
                    </a:cubicBezTo>
                    <a:cubicBezTo>
                      <a:pt x="3" y="3"/>
                      <a:pt x="2" y="2"/>
                      <a:pt x="4" y="4"/>
                    </a:cubicBezTo>
                    <a:cubicBezTo>
                      <a:pt x="4" y="3"/>
                      <a:pt x="3" y="3"/>
                      <a:pt x="4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3" y="2"/>
                      <a:pt x="5" y="3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3" y="1"/>
                      <a:pt x="3" y="1"/>
                      <a:pt x="2" y="1"/>
                    </a:cubicBezTo>
                    <a:cubicBezTo>
                      <a:pt x="2" y="1"/>
                      <a:pt x="3" y="1"/>
                      <a:pt x="3" y="2"/>
                    </a:cubicBezTo>
                    <a:cubicBezTo>
                      <a:pt x="3" y="1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40" name="Freeform 2304"/>
              <p:cNvSpPr>
                <a:spLocks/>
              </p:cNvSpPr>
              <p:nvPr/>
            </p:nvSpPr>
            <p:spPr bwMode="auto">
              <a:xfrm>
                <a:off x="885" y="300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41" name="Freeform 2305"/>
              <p:cNvSpPr>
                <a:spLocks/>
              </p:cNvSpPr>
              <p:nvPr/>
            </p:nvSpPr>
            <p:spPr bwMode="auto">
              <a:xfrm>
                <a:off x="883" y="2983"/>
                <a:ext cx="12" cy="14"/>
              </a:xfrm>
              <a:custGeom>
                <a:avLst/>
                <a:gdLst>
                  <a:gd name="T0" fmla="*/ 2 w 5"/>
                  <a:gd name="T1" fmla="*/ 4 h 6"/>
                  <a:gd name="T2" fmla="*/ 3 w 5"/>
                  <a:gd name="T3" fmla="*/ 4 h 6"/>
                  <a:gd name="T4" fmla="*/ 1 w 5"/>
                  <a:gd name="T5" fmla="*/ 3 h 6"/>
                  <a:gd name="T6" fmla="*/ 1 w 5"/>
                  <a:gd name="T7" fmla="*/ 2 h 6"/>
                  <a:gd name="T8" fmla="*/ 3 w 5"/>
                  <a:gd name="T9" fmla="*/ 3 h 6"/>
                  <a:gd name="T10" fmla="*/ 3 w 5"/>
                  <a:gd name="T11" fmla="*/ 3 h 6"/>
                  <a:gd name="T12" fmla="*/ 2 w 5"/>
                  <a:gd name="T13" fmla="*/ 3 h 6"/>
                  <a:gd name="T14" fmla="*/ 2 w 5"/>
                  <a:gd name="T15" fmla="*/ 2 h 6"/>
                  <a:gd name="T16" fmla="*/ 2 w 5"/>
                  <a:gd name="T17" fmla="*/ 2 h 6"/>
                  <a:gd name="T18" fmla="*/ 4 w 5"/>
                  <a:gd name="T19" fmla="*/ 3 h 6"/>
                  <a:gd name="T20" fmla="*/ 0 w 5"/>
                  <a:gd name="T21" fmla="*/ 0 h 6"/>
                  <a:gd name="T22" fmla="*/ 1 w 5"/>
                  <a:gd name="T23" fmla="*/ 1 h 6"/>
                  <a:gd name="T24" fmla="*/ 2 w 5"/>
                  <a:gd name="T25" fmla="*/ 1 h 6"/>
                  <a:gd name="T26" fmla="*/ 2 w 5"/>
                  <a:gd name="T27" fmla="*/ 1 h 6"/>
                  <a:gd name="T28" fmla="*/ 1 w 5"/>
                  <a:gd name="T29" fmla="*/ 1 h 6"/>
                  <a:gd name="T30" fmla="*/ 0 w 5"/>
                  <a:gd name="T31" fmla="*/ 3 h 6"/>
                  <a:gd name="T32" fmla="*/ 0 w 5"/>
                  <a:gd name="T33" fmla="*/ 2 h 6"/>
                  <a:gd name="T34" fmla="*/ 1 w 5"/>
                  <a:gd name="T35" fmla="*/ 3 h 6"/>
                  <a:gd name="T36" fmla="*/ 2 w 5"/>
                  <a:gd name="T37" fmla="*/ 4 h 6"/>
                  <a:gd name="T38" fmla="*/ 2 w 5"/>
                  <a:gd name="T39" fmla="*/ 4 h 6"/>
                  <a:gd name="T40" fmla="*/ 3 w 5"/>
                  <a:gd name="T41" fmla="*/ 5 h 6"/>
                  <a:gd name="T42" fmla="*/ 4 w 5"/>
                  <a:gd name="T43" fmla="*/ 5 h 6"/>
                  <a:gd name="T44" fmla="*/ 4 w 5"/>
                  <a:gd name="T45" fmla="*/ 5 h 6"/>
                  <a:gd name="T46" fmla="*/ 2 w 5"/>
                  <a:gd name="T47" fmla="*/ 4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5" h="6">
                    <a:moveTo>
                      <a:pt x="2" y="4"/>
                    </a:moveTo>
                    <a:cubicBezTo>
                      <a:pt x="2" y="4"/>
                      <a:pt x="3" y="4"/>
                      <a:pt x="3" y="4"/>
                    </a:cubicBezTo>
                    <a:cubicBezTo>
                      <a:pt x="3" y="4"/>
                      <a:pt x="2" y="4"/>
                      <a:pt x="1" y="3"/>
                    </a:cubicBezTo>
                    <a:cubicBezTo>
                      <a:pt x="2" y="3"/>
                      <a:pt x="1" y="2"/>
                      <a:pt x="1" y="2"/>
                    </a:cubicBezTo>
                    <a:cubicBezTo>
                      <a:pt x="1" y="3"/>
                      <a:pt x="3" y="3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3"/>
                      <a:pt x="2" y="3"/>
                    </a:cubicBezTo>
                    <a:cubicBezTo>
                      <a:pt x="1" y="2"/>
                      <a:pt x="1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3" y="3"/>
                      <a:pt x="3" y="2"/>
                      <a:pt x="4" y="3"/>
                    </a:cubicBezTo>
                    <a:cubicBezTo>
                      <a:pt x="2" y="2"/>
                      <a:pt x="3" y="1"/>
                      <a:pt x="0" y="0"/>
                    </a:cubicBezTo>
                    <a:cubicBezTo>
                      <a:pt x="0" y="0"/>
                      <a:pt x="1" y="1"/>
                      <a:pt x="1" y="1"/>
                    </a:cubicBezTo>
                    <a:cubicBezTo>
                      <a:pt x="1" y="1"/>
                      <a:pt x="2" y="1"/>
                      <a:pt x="2" y="1"/>
                    </a:cubicBezTo>
                    <a:cubicBezTo>
                      <a:pt x="2" y="1"/>
                      <a:pt x="2" y="2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2"/>
                      <a:pt x="0" y="3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3" y="4"/>
                      <a:pt x="3" y="5"/>
                    </a:cubicBezTo>
                    <a:cubicBezTo>
                      <a:pt x="3" y="5"/>
                      <a:pt x="3" y="5"/>
                      <a:pt x="4" y="5"/>
                    </a:cubicBezTo>
                    <a:cubicBezTo>
                      <a:pt x="5" y="6"/>
                      <a:pt x="3" y="5"/>
                      <a:pt x="4" y="5"/>
                    </a:cubicBez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42" name="Freeform 2306"/>
              <p:cNvSpPr>
                <a:spLocks/>
              </p:cNvSpPr>
              <p:nvPr/>
            </p:nvSpPr>
            <p:spPr bwMode="auto">
              <a:xfrm>
                <a:off x="888" y="2993"/>
                <a:ext cx="2" cy="2"/>
              </a:xfrm>
              <a:custGeom>
                <a:avLst/>
                <a:gdLst>
                  <a:gd name="T0" fmla="*/ 2 w 2"/>
                  <a:gd name="T1" fmla="*/ 2 h 2"/>
                  <a:gd name="T2" fmla="*/ 0 w 2"/>
                  <a:gd name="T3" fmla="*/ 0 h 2"/>
                  <a:gd name="T4" fmla="*/ 0 w 2"/>
                  <a:gd name="T5" fmla="*/ 2 h 2"/>
                  <a:gd name="T6" fmla="*/ 2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2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43" name="Freeform 2307"/>
              <p:cNvSpPr>
                <a:spLocks/>
              </p:cNvSpPr>
              <p:nvPr/>
            </p:nvSpPr>
            <p:spPr bwMode="auto">
              <a:xfrm>
                <a:off x="883" y="2990"/>
                <a:ext cx="2" cy="0"/>
              </a:xfrm>
              <a:custGeom>
                <a:avLst/>
                <a:gdLst>
                  <a:gd name="T0" fmla="*/ 0 w 1"/>
                  <a:gd name="T1" fmla="*/ 0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44" name="Freeform 2308"/>
              <p:cNvSpPr>
                <a:spLocks/>
              </p:cNvSpPr>
              <p:nvPr/>
            </p:nvSpPr>
            <p:spPr bwMode="auto">
              <a:xfrm>
                <a:off x="890" y="2988"/>
                <a:ext cx="2" cy="2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0 w 1"/>
                  <a:gd name="T5" fmla="*/ 0 h 1"/>
                  <a:gd name="T6" fmla="*/ 1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45" name="Freeform 2309"/>
              <p:cNvSpPr>
                <a:spLocks/>
              </p:cNvSpPr>
              <p:nvPr/>
            </p:nvSpPr>
            <p:spPr bwMode="auto">
              <a:xfrm>
                <a:off x="883" y="2981"/>
                <a:ext cx="7" cy="4"/>
              </a:xfrm>
              <a:custGeom>
                <a:avLst/>
                <a:gdLst>
                  <a:gd name="T0" fmla="*/ 1 w 3"/>
                  <a:gd name="T1" fmla="*/ 0 h 2"/>
                  <a:gd name="T2" fmla="*/ 0 w 3"/>
                  <a:gd name="T3" fmla="*/ 1 h 2"/>
                  <a:gd name="T4" fmla="*/ 3 w 3"/>
                  <a:gd name="T5" fmla="*/ 2 h 2"/>
                  <a:gd name="T6" fmla="*/ 1 w 3"/>
                  <a:gd name="T7" fmla="*/ 1 h 2"/>
                  <a:gd name="T8" fmla="*/ 2 w 3"/>
                  <a:gd name="T9" fmla="*/ 1 h 2"/>
                  <a:gd name="T10" fmla="*/ 1 w 3"/>
                  <a:gd name="T11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" h="2">
                    <a:moveTo>
                      <a:pt x="1" y="0"/>
                    </a:moveTo>
                    <a:cubicBezTo>
                      <a:pt x="1" y="1"/>
                      <a:pt x="1" y="1"/>
                      <a:pt x="0" y="1"/>
                    </a:cubicBezTo>
                    <a:cubicBezTo>
                      <a:pt x="1" y="2"/>
                      <a:pt x="2" y="2"/>
                      <a:pt x="3" y="2"/>
                    </a:cubicBezTo>
                    <a:cubicBezTo>
                      <a:pt x="3" y="2"/>
                      <a:pt x="2" y="2"/>
                      <a:pt x="1" y="1"/>
                    </a:cubicBezTo>
                    <a:cubicBezTo>
                      <a:pt x="2" y="2"/>
                      <a:pt x="1" y="1"/>
                      <a:pt x="2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</p:grpSp>
        <p:sp>
          <p:nvSpPr>
            <p:cNvPr id="30" name="Freeform 2311"/>
            <p:cNvSpPr>
              <a:spLocks/>
            </p:cNvSpPr>
            <p:nvPr/>
          </p:nvSpPr>
          <p:spPr bwMode="auto">
            <a:xfrm>
              <a:off x="883" y="2969"/>
              <a:ext cx="14" cy="16"/>
            </a:xfrm>
            <a:custGeom>
              <a:avLst/>
              <a:gdLst>
                <a:gd name="T0" fmla="*/ 4 w 6"/>
                <a:gd name="T1" fmla="*/ 6 h 7"/>
                <a:gd name="T2" fmla="*/ 4 w 6"/>
                <a:gd name="T3" fmla="*/ 5 h 7"/>
                <a:gd name="T4" fmla="*/ 5 w 6"/>
                <a:gd name="T5" fmla="*/ 6 h 7"/>
                <a:gd name="T6" fmla="*/ 5 w 6"/>
                <a:gd name="T7" fmla="*/ 6 h 7"/>
                <a:gd name="T8" fmla="*/ 5 w 6"/>
                <a:gd name="T9" fmla="*/ 5 h 7"/>
                <a:gd name="T10" fmla="*/ 5 w 6"/>
                <a:gd name="T11" fmla="*/ 5 h 7"/>
                <a:gd name="T12" fmla="*/ 4 w 6"/>
                <a:gd name="T13" fmla="*/ 4 h 7"/>
                <a:gd name="T14" fmla="*/ 6 w 6"/>
                <a:gd name="T15" fmla="*/ 4 h 7"/>
                <a:gd name="T16" fmla="*/ 3 w 6"/>
                <a:gd name="T17" fmla="*/ 4 h 7"/>
                <a:gd name="T18" fmla="*/ 4 w 6"/>
                <a:gd name="T19" fmla="*/ 3 h 7"/>
                <a:gd name="T20" fmla="*/ 4 w 6"/>
                <a:gd name="T21" fmla="*/ 3 h 7"/>
                <a:gd name="T22" fmla="*/ 4 w 6"/>
                <a:gd name="T23" fmla="*/ 3 h 7"/>
                <a:gd name="T24" fmla="*/ 5 w 6"/>
                <a:gd name="T25" fmla="*/ 3 h 7"/>
                <a:gd name="T26" fmla="*/ 5 w 6"/>
                <a:gd name="T27" fmla="*/ 2 h 7"/>
                <a:gd name="T28" fmla="*/ 6 w 6"/>
                <a:gd name="T29" fmla="*/ 2 h 7"/>
                <a:gd name="T30" fmla="*/ 6 w 6"/>
                <a:gd name="T31" fmla="*/ 2 h 7"/>
                <a:gd name="T32" fmla="*/ 3 w 6"/>
                <a:gd name="T33" fmla="*/ 3 h 7"/>
                <a:gd name="T34" fmla="*/ 3 w 6"/>
                <a:gd name="T35" fmla="*/ 4 h 7"/>
                <a:gd name="T36" fmla="*/ 4 w 6"/>
                <a:gd name="T37" fmla="*/ 2 h 7"/>
                <a:gd name="T38" fmla="*/ 5 w 6"/>
                <a:gd name="T39" fmla="*/ 2 h 7"/>
                <a:gd name="T40" fmla="*/ 4 w 6"/>
                <a:gd name="T41" fmla="*/ 3 h 7"/>
                <a:gd name="T42" fmla="*/ 4 w 6"/>
                <a:gd name="T43" fmla="*/ 3 h 7"/>
                <a:gd name="T44" fmla="*/ 4 w 6"/>
                <a:gd name="T45" fmla="*/ 4 h 7"/>
                <a:gd name="T46" fmla="*/ 5 w 6"/>
                <a:gd name="T47" fmla="*/ 2 h 7"/>
                <a:gd name="T48" fmla="*/ 6 w 6"/>
                <a:gd name="T49" fmla="*/ 3 h 7"/>
                <a:gd name="T50" fmla="*/ 6 w 6"/>
                <a:gd name="T51" fmla="*/ 1 h 7"/>
                <a:gd name="T52" fmla="*/ 4 w 6"/>
                <a:gd name="T53" fmla="*/ 0 h 7"/>
                <a:gd name="T54" fmla="*/ 4 w 6"/>
                <a:gd name="T55" fmla="*/ 2 h 7"/>
                <a:gd name="T56" fmla="*/ 2 w 6"/>
                <a:gd name="T57" fmla="*/ 2 h 7"/>
                <a:gd name="T58" fmla="*/ 4 w 6"/>
                <a:gd name="T59" fmla="*/ 2 h 7"/>
                <a:gd name="T60" fmla="*/ 2 w 6"/>
                <a:gd name="T61" fmla="*/ 2 h 7"/>
                <a:gd name="T62" fmla="*/ 4 w 6"/>
                <a:gd name="T63" fmla="*/ 2 h 7"/>
                <a:gd name="T64" fmla="*/ 2 w 6"/>
                <a:gd name="T65" fmla="*/ 2 h 7"/>
                <a:gd name="T66" fmla="*/ 2 w 6"/>
                <a:gd name="T67" fmla="*/ 5 h 7"/>
                <a:gd name="T68" fmla="*/ 3 w 6"/>
                <a:gd name="T69" fmla="*/ 5 h 7"/>
                <a:gd name="T70" fmla="*/ 3 w 6"/>
                <a:gd name="T71" fmla="*/ 6 h 7"/>
                <a:gd name="T72" fmla="*/ 4 w 6"/>
                <a:gd name="T73" fmla="*/ 6 h 7"/>
                <a:gd name="T74" fmla="*/ 1 w 6"/>
                <a:gd name="T75" fmla="*/ 5 h 7"/>
                <a:gd name="T76" fmla="*/ 2 w 6"/>
                <a:gd name="T77" fmla="*/ 6 h 7"/>
                <a:gd name="T78" fmla="*/ 2 w 6"/>
                <a:gd name="T79" fmla="*/ 6 h 7"/>
                <a:gd name="T80" fmla="*/ 2 w 6"/>
                <a:gd name="T81" fmla="*/ 6 h 7"/>
                <a:gd name="T82" fmla="*/ 4 w 6"/>
                <a:gd name="T83" fmla="*/ 7 h 7"/>
                <a:gd name="T84" fmla="*/ 6 w 6"/>
                <a:gd name="T85" fmla="*/ 6 h 7"/>
                <a:gd name="T86" fmla="*/ 4 w 6"/>
                <a:gd name="T87" fmla="*/ 6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6" h="7">
                  <a:moveTo>
                    <a:pt x="4" y="6"/>
                  </a:moveTo>
                  <a:cubicBezTo>
                    <a:pt x="4" y="6"/>
                    <a:pt x="4" y="5"/>
                    <a:pt x="4" y="5"/>
                  </a:cubicBezTo>
                  <a:cubicBezTo>
                    <a:pt x="5" y="5"/>
                    <a:pt x="5" y="6"/>
                    <a:pt x="5" y="6"/>
                  </a:cubicBezTo>
                  <a:cubicBezTo>
                    <a:pt x="6" y="6"/>
                    <a:pt x="4" y="5"/>
                    <a:pt x="5" y="6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5" y="5"/>
                    <a:pt x="4" y="5"/>
                    <a:pt x="5" y="5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5" y="4"/>
                    <a:pt x="5" y="4"/>
                    <a:pt x="6" y="4"/>
                  </a:cubicBezTo>
                  <a:cubicBezTo>
                    <a:pt x="5" y="4"/>
                    <a:pt x="4" y="4"/>
                    <a:pt x="3" y="4"/>
                  </a:cubicBezTo>
                  <a:cubicBezTo>
                    <a:pt x="4" y="3"/>
                    <a:pt x="3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6" y="3"/>
                    <a:pt x="4" y="3"/>
                    <a:pt x="4" y="3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5" y="3"/>
                    <a:pt x="5" y="2"/>
                    <a:pt x="5" y="2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0" y="5"/>
                    <a:pt x="4" y="3"/>
                    <a:pt x="3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4" y="3"/>
                    <a:pt x="3" y="3"/>
                    <a:pt x="4" y="2"/>
                  </a:cubicBezTo>
                  <a:cubicBezTo>
                    <a:pt x="3" y="4"/>
                    <a:pt x="5" y="1"/>
                    <a:pt x="5" y="2"/>
                  </a:cubicBezTo>
                  <a:cubicBezTo>
                    <a:pt x="4" y="3"/>
                    <a:pt x="4" y="2"/>
                    <a:pt x="4" y="3"/>
                  </a:cubicBezTo>
                  <a:cubicBezTo>
                    <a:pt x="4" y="2"/>
                    <a:pt x="4" y="3"/>
                    <a:pt x="4" y="3"/>
                  </a:cubicBezTo>
                  <a:cubicBezTo>
                    <a:pt x="4" y="4"/>
                    <a:pt x="5" y="3"/>
                    <a:pt x="4" y="4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3"/>
                    <a:pt x="5" y="3"/>
                    <a:pt x="6" y="3"/>
                  </a:cubicBezTo>
                  <a:cubicBezTo>
                    <a:pt x="5" y="3"/>
                    <a:pt x="6" y="1"/>
                    <a:pt x="6" y="1"/>
                  </a:cubicBezTo>
                  <a:cubicBezTo>
                    <a:pt x="5" y="1"/>
                    <a:pt x="5" y="1"/>
                    <a:pt x="4" y="0"/>
                  </a:cubicBezTo>
                  <a:cubicBezTo>
                    <a:pt x="4" y="1"/>
                    <a:pt x="3" y="1"/>
                    <a:pt x="4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3" y="2"/>
                    <a:pt x="3" y="2"/>
                    <a:pt x="4" y="2"/>
                  </a:cubicBezTo>
                  <a:cubicBezTo>
                    <a:pt x="4" y="2"/>
                    <a:pt x="3" y="2"/>
                    <a:pt x="2" y="2"/>
                  </a:cubicBezTo>
                  <a:cubicBezTo>
                    <a:pt x="2" y="2"/>
                    <a:pt x="3" y="2"/>
                    <a:pt x="4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3"/>
                    <a:pt x="3" y="4"/>
                    <a:pt x="2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2" y="5"/>
                    <a:pt x="5" y="6"/>
                    <a:pt x="3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3" y="6"/>
                    <a:pt x="2" y="6"/>
                    <a:pt x="1" y="5"/>
                  </a:cubicBezTo>
                  <a:cubicBezTo>
                    <a:pt x="2" y="6"/>
                    <a:pt x="1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3" y="6"/>
                    <a:pt x="2" y="6"/>
                    <a:pt x="2" y="6"/>
                  </a:cubicBezTo>
                  <a:cubicBezTo>
                    <a:pt x="2" y="7"/>
                    <a:pt x="3" y="6"/>
                    <a:pt x="4" y="7"/>
                  </a:cubicBezTo>
                  <a:cubicBezTo>
                    <a:pt x="3" y="6"/>
                    <a:pt x="6" y="7"/>
                    <a:pt x="6" y="6"/>
                  </a:cubicBezTo>
                  <a:cubicBezTo>
                    <a:pt x="5" y="6"/>
                    <a:pt x="5" y="6"/>
                    <a:pt x="4" y="6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31" name="Freeform 2312"/>
            <p:cNvSpPr>
              <a:spLocks/>
            </p:cNvSpPr>
            <p:nvPr/>
          </p:nvSpPr>
          <p:spPr bwMode="auto">
            <a:xfrm>
              <a:off x="885" y="2981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32" name="Freeform 2313"/>
            <p:cNvSpPr>
              <a:spLocks/>
            </p:cNvSpPr>
            <p:nvPr/>
          </p:nvSpPr>
          <p:spPr bwMode="auto">
            <a:xfrm>
              <a:off x="897" y="2973"/>
              <a:ext cx="0" cy="3"/>
            </a:xfrm>
            <a:custGeom>
              <a:avLst/>
              <a:gdLst>
                <a:gd name="T0" fmla="*/ 1 h 1"/>
                <a:gd name="T1" fmla="*/ 1 h 1"/>
                <a:gd name="T2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33" name="Rectangle 2314"/>
            <p:cNvSpPr>
              <a:spLocks noChangeArrowheads="1"/>
            </p:cNvSpPr>
            <p:nvPr/>
          </p:nvSpPr>
          <p:spPr bwMode="auto">
            <a:xfrm>
              <a:off x="888" y="2983"/>
              <a:ext cx="1" cy="1"/>
            </a:xfrm>
            <a:prstGeom prst="rect">
              <a:avLst/>
            </a:pr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34" name="Rectangle 2315"/>
            <p:cNvSpPr>
              <a:spLocks noChangeArrowheads="1"/>
            </p:cNvSpPr>
            <p:nvPr/>
          </p:nvSpPr>
          <p:spPr bwMode="auto">
            <a:xfrm>
              <a:off x="892" y="2985"/>
              <a:ext cx="1" cy="1"/>
            </a:xfrm>
            <a:prstGeom prst="rect">
              <a:avLst/>
            </a:pr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35" name="Freeform 2316"/>
            <p:cNvSpPr>
              <a:spLocks/>
            </p:cNvSpPr>
            <p:nvPr/>
          </p:nvSpPr>
          <p:spPr bwMode="auto">
            <a:xfrm>
              <a:off x="899" y="297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36" name="Freeform 2317"/>
            <p:cNvSpPr>
              <a:spLocks/>
            </p:cNvSpPr>
            <p:nvPr/>
          </p:nvSpPr>
          <p:spPr bwMode="auto">
            <a:xfrm>
              <a:off x="909" y="297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37" name="Freeform 2318"/>
            <p:cNvSpPr>
              <a:spLocks/>
            </p:cNvSpPr>
            <p:nvPr/>
          </p:nvSpPr>
          <p:spPr bwMode="auto">
            <a:xfrm>
              <a:off x="897" y="2954"/>
              <a:ext cx="26" cy="27"/>
            </a:xfrm>
            <a:custGeom>
              <a:avLst/>
              <a:gdLst>
                <a:gd name="T0" fmla="*/ 9 w 11"/>
                <a:gd name="T1" fmla="*/ 1 h 11"/>
                <a:gd name="T2" fmla="*/ 7 w 11"/>
                <a:gd name="T3" fmla="*/ 0 h 11"/>
                <a:gd name="T4" fmla="*/ 6 w 11"/>
                <a:gd name="T5" fmla="*/ 0 h 11"/>
                <a:gd name="T6" fmla="*/ 7 w 11"/>
                <a:gd name="T7" fmla="*/ 1 h 11"/>
                <a:gd name="T8" fmla="*/ 7 w 11"/>
                <a:gd name="T9" fmla="*/ 3 h 11"/>
                <a:gd name="T10" fmla="*/ 6 w 11"/>
                <a:gd name="T11" fmla="*/ 3 h 11"/>
                <a:gd name="T12" fmla="*/ 6 w 11"/>
                <a:gd name="T13" fmla="*/ 5 h 11"/>
                <a:gd name="T14" fmla="*/ 6 w 11"/>
                <a:gd name="T15" fmla="*/ 5 h 11"/>
                <a:gd name="T16" fmla="*/ 5 w 11"/>
                <a:gd name="T17" fmla="*/ 5 h 11"/>
                <a:gd name="T18" fmla="*/ 7 w 11"/>
                <a:gd name="T19" fmla="*/ 7 h 11"/>
                <a:gd name="T20" fmla="*/ 6 w 11"/>
                <a:gd name="T21" fmla="*/ 7 h 11"/>
                <a:gd name="T22" fmla="*/ 5 w 11"/>
                <a:gd name="T23" fmla="*/ 7 h 11"/>
                <a:gd name="T24" fmla="*/ 4 w 11"/>
                <a:gd name="T25" fmla="*/ 7 h 11"/>
                <a:gd name="T26" fmla="*/ 3 w 11"/>
                <a:gd name="T27" fmla="*/ 7 h 11"/>
                <a:gd name="T28" fmla="*/ 3 w 11"/>
                <a:gd name="T29" fmla="*/ 8 h 11"/>
                <a:gd name="T30" fmla="*/ 3 w 11"/>
                <a:gd name="T31" fmla="*/ 9 h 11"/>
                <a:gd name="T32" fmla="*/ 2 w 11"/>
                <a:gd name="T33" fmla="*/ 8 h 11"/>
                <a:gd name="T34" fmla="*/ 2 w 11"/>
                <a:gd name="T35" fmla="*/ 8 h 11"/>
                <a:gd name="T36" fmla="*/ 0 w 11"/>
                <a:gd name="T37" fmla="*/ 8 h 11"/>
                <a:gd name="T38" fmla="*/ 1 w 11"/>
                <a:gd name="T39" fmla="*/ 9 h 11"/>
                <a:gd name="T40" fmla="*/ 1 w 11"/>
                <a:gd name="T41" fmla="*/ 8 h 11"/>
                <a:gd name="T42" fmla="*/ 1 w 11"/>
                <a:gd name="T43" fmla="*/ 11 h 11"/>
                <a:gd name="T44" fmla="*/ 2 w 11"/>
                <a:gd name="T45" fmla="*/ 11 h 11"/>
                <a:gd name="T46" fmla="*/ 2 w 11"/>
                <a:gd name="T47" fmla="*/ 11 h 11"/>
                <a:gd name="T48" fmla="*/ 3 w 11"/>
                <a:gd name="T49" fmla="*/ 11 h 11"/>
                <a:gd name="T50" fmla="*/ 4 w 11"/>
                <a:gd name="T51" fmla="*/ 11 h 11"/>
                <a:gd name="T52" fmla="*/ 5 w 11"/>
                <a:gd name="T53" fmla="*/ 10 h 11"/>
                <a:gd name="T54" fmla="*/ 5 w 11"/>
                <a:gd name="T55" fmla="*/ 10 h 11"/>
                <a:gd name="T56" fmla="*/ 5 w 11"/>
                <a:gd name="T57" fmla="*/ 10 h 11"/>
                <a:gd name="T58" fmla="*/ 6 w 11"/>
                <a:gd name="T59" fmla="*/ 9 h 11"/>
                <a:gd name="T60" fmla="*/ 6 w 11"/>
                <a:gd name="T61" fmla="*/ 8 h 11"/>
                <a:gd name="T62" fmla="*/ 7 w 11"/>
                <a:gd name="T63" fmla="*/ 9 h 11"/>
                <a:gd name="T64" fmla="*/ 8 w 11"/>
                <a:gd name="T65" fmla="*/ 8 h 11"/>
                <a:gd name="T66" fmla="*/ 7 w 11"/>
                <a:gd name="T67" fmla="*/ 7 h 11"/>
                <a:gd name="T68" fmla="*/ 7 w 11"/>
                <a:gd name="T69" fmla="*/ 6 h 11"/>
                <a:gd name="T70" fmla="*/ 8 w 11"/>
                <a:gd name="T71" fmla="*/ 5 h 11"/>
                <a:gd name="T72" fmla="*/ 8 w 11"/>
                <a:gd name="T73" fmla="*/ 5 h 11"/>
                <a:gd name="T74" fmla="*/ 9 w 11"/>
                <a:gd name="T75" fmla="*/ 3 h 11"/>
                <a:gd name="T76" fmla="*/ 7 w 11"/>
                <a:gd name="T77" fmla="*/ 3 h 11"/>
                <a:gd name="T78" fmla="*/ 9 w 11"/>
                <a:gd name="T79" fmla="*/ 4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1" h="11">
                  <a:moveTo>
                    <a:pt x="10" y="2"/>
                  </a:moveTo>
                  <a:cubicBezTo>
                    <a:pt x="10" y="2"/>
                    <a:pt x="10" y="2"/>
                    <a:pt x="9" y="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9" y="1"/>
                    <a:pt x="8" y="1"/>
                    <a:pt x="7" y="0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9" y="1"/>
                    <a:pt x="7" y="0"/>
                    <a:pt x="6" y="0"/>
                  </a:cubicBezTo>
                  <a:cubicBezTo>
                    <a:pt x="7" y="1"/>
                    <a:pt x="9" y="2"/>
                    <a:pt x="8" y="2"/>
                  </a:cubicBezTo>
                  <a:cubicBezTo>
                    <a:pt x="8" y="2"/>
                    <a:pt x="8" y="2"/>
                    <a:pt x="7" y="1"/>
                  </a:cubicBezTo>
                  <a:cubicBezTo>
                    <a:pt x="7" y="1"/>
                    <a:pt x="8" y="2"/>
                    <a:pt x="8" y="3"/>
                  </a:cubicBezTo>
                  <a:cubicBezTo>
                    <a:pt x="5" y="1"/>
                    <a:pt x="9" y="4"/>
                    <a:pt x="7" y="3"/>
                  </a:cubicBezTo>
                  <a:cubicBezTo>
                    <a:pt x="7" y="3"/>
                    <a:pt x="6" y="3"/>
                    <a:pt x="7" y="4"/>
                  </a:cubicBezTo>
                  <a:cubicBezTo>
                    <a:pt x="6" y="3"/>
                    <a:pt x="7" y="4"/>
                    <a:pt x="6" y="3"/>
                  </a:cubicBezTo>
                  <a:cubicBezTo>
                    <a:pt x="8" y="5"/>
                    <a:pt x="5" y="3"/>
                    <a:pt x="7" y="5"/>
                  </a:cubicBezTo>
                  <a:cubicBezTo>
                    <a:pt x="6" y="5"/>
                    <a:pt x="7" y="5"/>
                    <a:pt x="6" y="5"/>
                  </a:cubicBezTo>
                  <a:cubicBezTo>
                    <a:pt x="6" y="5"/>
                    <a:pt x="6" y="5"/>
                    <a:pt x="6" y="4"/>
                  </a:cubicBezTo>
                  <a:cubicBezTo>
                    <a:pt x="6" y="4"/>
                    <a:pt x="7" y="6"/>
                    <a:pt x="6" y="5"/>
                  </a:cubicBezTo>
                  <a:cubicBezTo>
                    <a:pt x="5" y="5"/>
                    <a:pt x="6" y="5"/>
                    <a:pt x="7" y="6"/>
                  </a:cubicBezTo>
                  <a:cubicBezTo>
                    <a:pt x="6" y="6"/>
                    <a:pt x="6" y="6"/>
                    <a:pt x="5" y="5"/>
                  </a:cubicBezTo>
                  <a:cubicBezTo>
                    <a:pt x="6" y="6"/>
                    <a:pt x="6" y="6"/>
                    <a:pt x="6" y="6"/>
                  </a:cubicBezTo>
                  <a:cubicBezTo>
                    <a:pt x="6" y="6"/>
                    <a:pt x="6" y="6"/>
                    <a:pt x="7" y="7"/>
                  </a:cubicBezTo>
                  <a:cubicBezTo>
                    <a:pt x="6" y="7"/>
                    <a:pt x="7" y="8"/>
                    <a:pt x="7" y="8"/>
                  </a:cubicBezTo>
                  <a:cubicBezTo>
                    <a:pt x="6" y="7"/>
                    <a:pt x="7" y="8"/>
                    <a:pt x="6" y="7"/>
                  </a:cubicBezTo>
                  <a:cubicBezTo>
                    <a:pt x="6" y="7"/>
                    <a:pt x="6" y="7"/>
                    <a:pt x="5" y="6"/>
                  </a:cubicBezTo>
                  <a:cubicBezTo>
                    <a:pt x="5" y="6"/>
                    <a:pt x="5" y="6"/>
                    <a:pt x="5" y="7"/>
                  </a:cubicBezTo>
                  <a:cubicBezTo>
                    <a:pt x="5" y="7"/>
                    <a:pt x="5" y="6"/>
                    <a:pt x="4" y="6"/>
                  </a:cubicBezTo>
                  <a:cubicBezTo>
                    <a:pt x="4" y="6"/>
                    <a:pt x="5" y="8"/>
                    <a:pt x="4" y="7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8"/>
                    <a:pt x="3" y="7"/>
                    <a:pt x="3" y="7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3" y="6"/>
                    <a:pt x="4" y="9"/>
                    <a:pt x="3" y="8"/>
                  </a:cubicBezTo>
                  <a:cubicBezTo>
                    <a:pt x="3" y="9"/>
                    <a:pt x="3" y="10"/>
                    <a:pt x="3" y="10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3" y="10"/>
                    <a:pt x="3" y="8"/>
                    <a:pt x="3" y="7"/>
                  </a:cubicBezTo>
                  <a:cubicBezTo>
                    <a:pt x="3" y="8"/>
                    <a:pt x="2" y="7"/>
                    <a:pt x="2" y="8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9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1" y="8"/>
                    <a:pt x="1" y="6"/>
                    <a:pt x="0" y="8"/>
                  </a:cubicBezTo>
                  <a:cubicBezTo>
                    <a:pt x="0" y="9"/>
                    <a:pt x="0" y="10"/>
                    <a:pt x="0" y="11"/>
                  </a:cubicBezTo>
                  <a:cubicBezTo>
                    <a:pt x="0" y="10"/>
                    <a:pt x="1" y="9"/>
                    <a:pt x="1" y="9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9"/>
                    <a:pt x="1" y="8"/>
                    <a:pt x="1" y="8"/>
                  </a:cubicBezTo>
                  <a:cubicBezTo>
                    <a:pt x="1" y="7"/>
                    <a:pt x="1" y="9"/>
                    <a:pt x="1" y="8"/>
                  </a:cubicBezTo>
                  <a:cubicBezTo>
                    <a:pt x="1" y="9"/>
                    <a:pt x="1" y="10"/>
                    <a:pt x="1" y="11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1" y="11"/>
                    <a:pt x="2" y="10"/>
                    <a:pt x="2" y="11"/>
                  </a:cubicBezTo>
                  <a:cubicBezTo>
                    <a:pt x="2" y="9"/>
                    <a:pt x="2" y="11"/>
                    <a:pt x="3" y="11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2" y="10"/>
                    <a:pt x="3" y="10"/>
                    <a:pt x="3" y="10"/>
                  </a:cubicBezTo>
                  <a:cubicBezTo>
                    <a:pt x="3" y="11"/>
                    <a:pt x="3" y="10"/>
                    <a:pt x="3" y="11"/>
                  </a:cubicBezTo>
                  <a:cubicBezTo>
                    <a:pt x="3" y="10"/>
                    <a:pt x="3" y="9"/>
                    <a:pt x="3" y="9"/>
                  </a:cubicBezTo>
                  <a:cubicBezTo>
                    <a:pt x="4" y="10"/>
                    <a:pt x="4" y="10"/>
                    <a:pt x="4" y="11"/>
                  </a:cubicBezTo>
                  <a:cubicBezTo>
                    <a:pt x="4" y="9"/>
                    <a:pt x="5" y="10"/>
                    <a:pt x="5" y="9"/>
                  </a:cubicBezTo>
                  <a:cubicBezTo>
                    <a:pt x="5" y="9"/>
                    <a:pt x="5" y="9"/>
                    <a:pt x="5" y="10"/>
                  </a:cubicBezTo>
                  <a:cubicBezTo>
                    <a:pt x="5" y="10"/>
                    <a:pt x="5" y="10"/>
                    <a:pt x="5" y="10"/>
                  </a:cubicBezTo>
                  <a:cubicBezTo>
                    <a:pt x="5" y="10"/>
                    <a:pt x="5" y="10"/>
                    <a:pt x="5" y="10"/>
                  </a:cubicBezTo>
                  <a:cubicBezTo>
                    <a:pt x="5" y="10"/>
                    <a:pt x="5" y="10"/>
                    <a:pt x="5" y="10"/>
                  </a:cubicBezTo>
                  <a:cubicBezTo>
                    <a:pt x="5" y="10"/>
                    <a:pt x="5" y="9"/>
                    <a:pt x="5" y="10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6" y="10"/>
                    <a:pt x="5" y="8"/>
                    <a:pt x="6" y="9"/>
                  </a:cubicBezTo>
                  <a:cubicBezTo>
                    <a:pt x="6" y="8"/>
                    <a:pt x="6" y="8"/>
                    <a:pt x="5" y="7"/>
                  </a:cubicBezTo>
                  <a:cubicBezTo>
                    <a:pt x="5" y="7"/>
                    <a:pt x="6" y="8"/>
                    <a:pt x="6" y="8"/>
                  </a:cubicBezTo>
                  <a:cubicBezTo>
                    <a:pt x="5" y="7"/>
                    <a:pt x="7" y="8"/>
                    <a:pt x="6" y="7"/>
                  </a:cubicBezTo>
                  <a:cubicBezTo>
                    <a:pt x="7" y="9"/>
                    <a:pt x="6" y="8"/>
                    <a:pt x="7" y="9"/>
                  </a:cubicBezTo>
                  <a:cubicBezTo>
                    <a:pt x="8" y="9"/>
                    <a:pt x="7" y="8"/>
                    <a:pt x="7" y="8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8" y="8"/>
                    <a:pt x="7" y="7"/>
                    <a:pt x="8" y="8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9" y="7"/>
                    <a:pt x="8" y="6"/>
                    <a:pt x="7" y="5"/>
                  </a:cubicBezTo>
                  <a:cubicBezTo>
                    <a:pt x="7" y="4"/>
                    <a:pt x="7" y="5"/>
                    <a:pt x="8" y="5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8" y="5"/>
                    <a:pt x="9" y="5"/>
                    <a:pt x="8" y="5"/>
                  </a:cubicBezTo>
                  <a:cubicBezTo>
                    <a:pt x="8" y="4"/>
                    <a:pt x="9" y="5"/>
                    <a:pt x="9" y="5"/>
                  </a:cubicBezTo>
                  <a:cubicBezTo>
                    <a:pt x="8" y="4"/>
                    <a:pt x="11" y="5"/>
                    <a:pt x="9" y="3"/>
                  </a:cubicBezTo>
                  <a:cubicBezTo>
                    <a:pt x="9" y="3"/>
                    <a:pt x="8" y="3"/>
                    <a:pt x="8" y="4"/>
                  </a:cubicBezTo>
                  <a:cubicBezTo>
                    <a:pt x="8" y="3"/>
                    <a:pt x="7" y="3"/>
                    <a:pt x="7" y="3"/>
                  </a:cubicBezTo>
                  <a:cubicBezTo>
                    <a:pt x="7" y="3"/>
                    <a:pt x="8" y="3"/>
                    <a:pt x="8" y="3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11" y="4"/>
                    <a:pt x="7" y="2"/>
                    <a:pt x="10" y="2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38" name="Freeform 2319"/>
            <p:cNvSpPr>
              <a:spLocks/>
            </p:cNvSpPr>
            <p:nvPr/>
          </p:nvSpPr>
          <p:spPr bwMode="auto">
            <a:xfrm>
              <a:off x="916" y="2969"/>
              <a:ext cx="2" cy="0"/>
            </a:xfrm>
            <a:custGeom>
              <a:avLst/>
              <a:gdLst>
                <a:gd name="T0" fmla="*/ 0 w 1"/>
                <a:gd name="T1" fmla="*/ 1 w 1"/>
                <a:gd name="T2" fmla="*/ 0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39" name="Rectangle 2320"/>
            <p:cNvSpPr>
              <a:spLocks noChangeArrowheads="1"/>
            </p:cNvSpPr>
            <p:nvPr/>
          </p:nvSpPr>
          <p:spPr bwMode="auto">
            <a:xfrm>
              <a:off x="916" y="2966"/>
              <a:ext cx="1" cy="3"/>
            </a:xfrm>
            <a:prstGeom prst="rect">
              <a:avLst/>
            </a:pr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40" name="Freeform 2321"/>
            <p:cNvSpPr>
              <a:spLocks/>
            </p:cNvSpPr>
            <p:nvPr/>
          </p:nvSpPr>
          <p:spPr bwMode="auto">
            <a:xfrm>
              <a:off x="921" y="2957"/>
              <a:ext cx="0" cy="2"/>
            </a:xfrm>
            <a:custGeom>
              <a:avLst/>
              <a:gdLst>
                <a:gd name="T0" fmla="*/ 1 h 1"/>
                <a:gd name="T1" fmla="*/ 0 h 1"/>
                <a:gd name="T2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1"/>
                    <a:pt x="0" y="1"/>
                    <a:pt x="0" y="0"/>
                  </a:cubicBezTo>
                  <a:cubicBezTo>
                    <a:pt x="0" y="0"/>
                    <a:pt x="0" y="0"/>
                    <a:pt x="0" y="1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41" name="Freeform 2322"/>
            <p:cNvSpPr>
              <a:spLocks/>
            </p:cNvSpPr>
            <p:nvPr/>
          </p:nvSpPr>
          <p:spPr bwMode="auto">
            <a:xfrm>
              <a:off x="918" y="2957"/>
              <a:ext cx="3" cy="0"/>
            </a:xfrm>
            <a:custGeom>
              <a:avLst/>
              <a:gdLst>
                <a:gd name="T0" fmla="*/ 3 w 3"/>
                <a:gd name="T1" fmla="*/ 0 w 3"/>
                <a:gd name="T2" fmla="*/ 3 w 3"/>
                <a:gd name="T3" fmla="*/ 3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">
                  <a:moveTo>
                    <a:pt x="3" y="0"/>
                  </a:moveTo>
                  <a:lnTo>
                    <a:pt x="0" y="0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42" name="Freeform 2323"/>
            <p:cNvSpPr>
              <a:spLocks/>
            </p:cNvSpPr>
            <p:nvPr/>
          </p:nvSpPr>
          <p:spPr bwMode="auto">
            <a:xfrm>
              <a:off x="909" y="2940"/>
              <a:ext cx="14" cy="17"/>
            </a:xfrm>
            <a:custGeom>
              <a:avLst/>
              <a:gdLst>
                <a:gd name="T0" fmla="*/ 4 w 6"/>
                <a:gd name="T1" fmla="*/ 1 h 7"/>
                <a:gd name="T2" fmla="*/ 3 w 6"/>
                <a:gd name="T3" fmla="*/ 1 h 7"/>
                <a:gd name="T4" fmla="*/ 4 w 6"/>
                <a:gd name="T5" fmla="*/ 1 h 7"/>
                <a:gd name="T6" fmla="*/ 2 w 6"/>
                <a:gd name="T7" fmla="*/ 1 h 7"/>
                <a:gd name="T8" fmla="*/ 3 w 6"/>
                <a:gd name="T9" fmla="*/ 3 h 7"/>
                <a:gd name="T10" fmla="*/ 2 w 6"/>
                <a:gd name="T11" fmla="*/ 3 h 7"/>
                <a:gd name="T12" fmla="*/ 3 w 6"/>
                <a:gd name="T13" fmla="*/ 4 h 7"/>
                <a:gd name="T14" fmla="*/ 2 w 6"/>
                <a:gd name="T15" fmla="*/ 4 h 7"/>
                <a:gd name="T16" fmla="*/ 2 w 6"/>
                <a:gd name="T17" fmla="*/ 5 h 7"/>
                <a:gd name="T18" fmla="*/ 3 w 6"/>
                <a:gd name="T19" fmla="*/ 5 h 7"/>
                <a:gd name="T20" fmla="*/ 3 w 6"/>
                <a:gd name="T21" fmla="*/ 5 h 7"/>
                <a:gd name="T22" fmla="*/ 3 w 6"/>
                <a:gd name="T23" fmla="*/ 5 h 7"/>
                <a:gd name="T24" fmla="*/ 3 w 6"/>
                <a:gd name="T25" fmla="*/ 5 h 7"/>
                <a:gd name="T26" fmla="*/ 3 w 6"/>
                <a:gd name="T27" fmla="*/ 5 h 7"/>
                <a:gd name="T28" fmla="*/ 3 w 6"/>
                <a:gd name="T29" fmla="*/ 6 h 7"/>
                <a:gd name="T30" fmla="*/ 2 w 6"/>
                <a:gd name="T31" fmla="*/ 5 h 7"/>
                <a:gd name="T32" fmla="*/ 3 w 6"/>
                <a:gd name="T33" fmla="*/ 7 h 7"/>
                <a:gd name="T34" fmla="*/ 4 w 6"/>
                <a:gd name="T35" fmla="*/ 7 h 7"/>
                <a:gd name="T36" fmla="*/ 4 w 6"/>
                <a:gd name="T37" fmla="*/ 6 h 7"/>
                <a:gd name="T38" fmla="*/ 4 w 6"/>
                <a:gd name="T39" fmla="*/ 6 h 7"/>
                <a:gd name="T40" fmla="*/ 3 w 6"/>
                <a:gd name="T41" fmla="*/ 5 h 7"/>
                <a:gd name="T42" fmla="*/ 5 w 6"/>
                <a:gd name="T43" fmla="*/ 6 h 7"/>
                <a:gd name="T44" fmla="*/ 6 w 6"/>
                <a:gd name="T45" fmla="*/ 6 h 7"/>
                <a:gd name="T46" fmla="*/ 6 w 6"/>
                <a:gd name="T47" fmla="*/ 6 h 7"/>
                <a:gd name="T48" fmla="*/ 5 w 6"/>
                <a:gd name="T49" fmla="*/ 5 h 7"/>
                <a:gd name="T50" fmla="*/ 5 w 6"/>
                <a:gd name="T51" fmla="*/ 5 h 7"/>
                <a:gd name="T52" fmla="*/ 3 w 6"/>
                <a:gd name="T53" fmla="*/ 5 h 7"/>
                <a:gd name="T54" fmla="*/ 3 w 6"/>
                <a:gd name="T55" fmla="*/ 5 h 7"/>
                <a:gd name="T56" fmla="*/ 4 w 6"/>
                <a:gd name="T57" fmla="*/ 5 h 7"/>
                <a:gd name="T58" fmla="*/ 4 w 6"/>
                <a:gd name="T59" fmla="*/ 5 h 7"/>
                <a:gd name="T60" fmla="*/ 5 w 6"/>
                <a:gd name="T61" fmla="*/ 5 h 7"/>
                <a:gd name="T62" fmla="*/ 4 w 6"/>
                <a:gd name="T63" fmla="*/ 4 h 7"/>
                <a:gd name="T64" fmla="*/ 4 w 6"/>
                <a:gd name="T65" fmla="*/ 3 h 7"/>
                <a:gd name="T66" fmla="*/ 5 w 6"/>
                <a:gd name="T67" fmla="*/ 4 h 7"/>
                <a:gd name="T68" fmla="*/ 4 w 6"/>
                <a:gd name="T69" fmla="*/ 3 h 7"/>
                <a:gd name="T70" fmla="*/ 5 w 6"/>
                <a:gd name="T71" fmla="*/ 2 h 7"/>
                <a:gd name="T72" fmla="*/ 4 w 6"/>
                <a:gd name="T73" fmla="*/ 2 h 7"/>
                <a:gd name="T74" fmla="*/ 4 w 6"/>
                <a:gd name="T75" fmla="*/ 2 h 7"/>
                <a:gd name="T76" fmla="*/ 4 w 6"/>
                <a:gd name="T77" fmla="*/ 2 h 7"/>
                <a:gd name="T78" fmla="*/ 3 w 6"/>
                <a:gd name="T79" fmla="*/ 1 h 7"/>
                <a:gd name="T80" fmla="*/ 4 w 6"/>
                <a:gd name="T81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6" h="7">
                  <a:moveTo>
                    <a:pt x="4" y="1"/>
                  </a:moveTo>
                  <a:cubicBezTo>
                    <a:pt x="3" y="1"/>
                    <a:pt x="3" y="1"/>
                    <a:pt x="3" y="1"/>
                  </a:cubicBezTo>
                  <a:cubicBezTo>
                    <a:pt x="4" y="1"/>
                    <a:pt x="3" y="1"/>
                    <a:pt x="4" y="1"/>
                  </a:cubicBezTo>
                  <a:cubicBezTo>
                    <a:pt x="3" y="1"/>
                    <a:pt x="4" y="0"/>
                    <a:pt x="2" y="1"/>
                  </a:cubicBezTo>
                  <a:cubicBezTo>
                    <a:pt x="3" y="1"/>
                    <a:pt x="2" y="2"/>
                    <a:pt x="3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4" y="4"/>
                    <a:pt x="0" y="3"/>
                    <a:pt x="3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1" y="4"/>
                    <a:pt x="4" y="5"/>
                    <a:pt x="2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2" y="5"/>
                    <a:pt x="3" y="5"/>
                    <a:pt x="3" y="5"/>
                  </a:cubicBezTo>
                  <a:cubicBezTo>
                    <a:pt x="2" y="5"/>
                    <a:pt x="3" y="5"/>
                    <a:pt x="3" y="6"/>
                  </a:cubicBezTo>
                  <a:cubicBezTo>
                    <a:pt x="3" y="6"/>
                    <a:pt x="2" y="5"/>
                    <a:pt x="2" y="5"/>
                  </a:cubicBezTo>
                  <a:cubicBezTo>
                    <a:pt x="3" y="6"/>
                    <a:pt x="1" y="5"/>
                    <a:pt x="3" y="7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5" y="7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1" y="5"/>
                    <a:pt x="4" y="6"/>
                    <a:pt x="3" y="5"/>
                  </a:cubicBezTo>
                  <a:cubicBezTo>
                    <a:pt x="4" y="6"/>
                    <a:pt x="4" y="6"/>
                    <a:pt x="5" y="6"/>
                  </a:cubicBezTo>
                  <a:cubicBezTo>
                    <a:pt x="6" y="6"/>
                    <a:pt x="3" y="5"/>
                    <a:pt x="6" y="6"/>
                  </a:cubicBezTo>
                  <a:cubicBezTo>
                    <a:pt x="6" y="6"/>
                    <a:pt x="6" y="6"/>
                    <a:pt x="6" y="6"/>
                  </a:cubicBezTo>
                  <a:cubicBezTo>
                    <a:pt x="6" y="6"/>
                    <a:pt x="6" y="5"/>
                    <a:pt x="5" y="5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4" y="5"/>
                    <a:pt x="4" y="5"/>
                    <a:pt x="3" y="5"/>
                  </a:cubicBezTo>
                  <a:cubicBezTo>
                    <a:pt x="4" y="5"/>
                    <a:pt x="3" y="5"/>
                    <a:pt x="3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5"/>
                    <a:pt x="5" y="5"/>
                    <a:pt x="5" y="5"/>
                  </a:cubicBezTo>
                  <a:cubicBezTo>
                    <a:pt x="5" y="5"/>
                    <a:pt x="5" y="5"/>
                    <a:pt x="4" y="4"/>
                  </a:cubicBezTo>
                  <a:cubicBezTo>
                    <a:pt x="5" y="5"/>
                    <a:pt x="5" y="4"/>
                    <a:pt x="4" y="3"/>
                  </a:cubicBezTo>
                  <a:cubicBezTo>
                    <a:pt x="4" y="3"/>
                    <a:pt x="5" y="3"/>
                    <a:pt x="5" y="4"/>
                  </a:cubicBezTo>
                  <a:cubicBezTo>
                    <a:pt x="5" y="4"/>
                    <a:pt x="5" y="3"/>
                    <a:pt x="4" y="3"/>
                  </a:cubicBezTo>
                  <a:cubicBezTo>
                    <a:pt x="3" y="3"/>
                    <a:pt x="4" y="3"/>
                    <a:pt x="5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3" y="2"/>
                    <a:pt x="5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2" y="1"/>
                    <a:pt x="3" y="1"/>
                  </a:cubicBezTo>
                  <a:cubicBezTo>
                    <a:pt x="3" y="1"/>
                    <a:pt x="3" y="1"/>
                    <a:pt x="4" y="1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43" name="Freeform 2324"/>
            <p:cNvSpPr>
              <a:spLocks/>
            </p:cNvSpPr>
            <p:nvPr/>
          </p:nvSpPr>
          <p:spPr bwMode="auto">
            <a:xfrm>
              <a:off x="914" y="2940"/>
              <a:ext cx="4" cy="3"/>
            </a:xfrm>
            <a:custGeom>
              <a:avLst/>
              <a:gdLst>
                <a:gd name="T0" fmla="*/ 1 w 2"/>
                <a:gd name="T1" fmla="*/ 0 h 1"/>
                <a:gd name="T2" fmla="*/ 2 w 2"/>
                <a:gd name="T3" fmla="*/ 0 h 1"/>
                <a:gd name="T4" fmla="*/ 0 w 2"/>
                <a:gd name="T5" fmla="*/ 0 h 1"/>
                <a:gd name="T6" fmla="*/ 0 w 2"/>
                <a:gd name="T7" fmla="*/ 0 h 1"/>
                <a:gd name="T8" fmla="*/ 1 w 2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1">
                  <a:moveTo>
                    <a:pt x="1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1" y="0"/>
                    <a:pt x="0" y="0"/>
                  </a:cubicBezTo>
                  <a:cubicBezTo>
                    <a:pt x="0" y="0"/>
                    <a:pt x="0" y="1"/>
                    <a:pt x="0" y="0"/>
                  </a:cubicBezTo>
                  <a:cubicBezTo>
                    <a:pt x="0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44" name="Freeform 2325"/>
            <p:cNvSpPr>
              <a:spLocks/>
            </p:cNvSpPr>
            <p:nvPr/>
          </p:nvSpPr>
          <p:spPr bwMode="auto">
            <a:xfrm>
              <a:off x="909" y="2935"/>
              <a:ext cx="12" cy="5"/>
            </a:xfrm>
            <a:custGeom>
              <a:avLst/>
              <a:gdLst>
                <a:gd name="T0" fmla="*/ 2 w 5"/>
                <a:gd name="T1" fmla="*/ 1 h 2"/>
                <a:gd name="T2" fmla="*/ 1 w 5"/>
                <a:gd name="T3" fmla="*/ 1 h 2"/>
                <a:gd name="T4" fmla="*/ 1 w 5"/>
                <a:gd name="T5" fmla="*/ 2 h 2"/>
                <a:gd name="T6" fmla="*/ 3 w 5"/>
                <a:gd name="T7" fmla="*/ 2 h 2"/>
                <a:gd name="T8" fmla="*/ 2 w 5"/>
                <a:gd name="T9" fmla="*/ 2 h 2"/>
                <a:gd name="T10" fmla="*/ 3 w 5"/>
                <a:gd name="T11" fmla="*/ 2 h 2"/>
                <a:gd name="T12" fmla="*/ 3 w 5"/>
                <a:gd name="T13" fmla="*/ 2 h 2"/>
                <a:gd name="T14" fmla="*/ 3 w 5"/>
                <a:gd name="T15" fmla="*/ 2 h 2"/>
                <a:gd name="T16" fmla="*/ 3 w 5"/>
                <a:gd name="T17" fmla="*/ 2 h 2"/>
                <a:gd name="T18" fmla="*/ 4 w 5"/>
                <a:gd name="T19" fmla="*/ 2 h 2"/>
                <a:gd name="T20" fmla="*/ 2 w 5"/>
                <a:gd name="T21" fmla="*/ 2 h 2"/>
                <a:gd name="T22" fmla="*/ 3 w 5"/>
                <a:gd name="T23" fmla="*/ 1 h 2"/>
                <a:gd name="T24" fmla="*/ 4 w 5"/>
                <a:gd name="T25" fmla="*/ 1 h 2"/>
                <a:gd name="T26" fmla="*/ 3 w 5"/>
                <a:gd name="T27" fmla="*/ 1 h 2"/>
                <a:gd name="T28" fmla="*/ 2 w 5"/>
                <a:gd name="T29" fmla="*/ 1 h 2"/>
                <a:gd name="T30" fmla="*/ 4 w 5"/>
                <a:gd name="T31" fmla="*/ 1 h 2"/>
                <a:gd name="T32" fmla="*/ 3 w 5"/>
                <a:gd name="T33" fmla="*/ 0 h 2"/>
                <a:gd name="T34" fmla="*/ 1 w 5"/>
                <a:gd name="T35" fmla="*/ 0 h 2"/>
                <a:gd name="T36" fmla="*/ 2 w 5"/>
                <a:gd name="T37" fmla="*/ 0 h 2"/>
                <a:gd name="T38" fmla="*/ 3 w 5"/>
                <a:gd name="T39" fmla="*/ 0 h 2"/>
                <a:gd name="T40" fmla="*/ 1 w 5"/>
                <a:gd name="T41" fmla="*/ 1 h 2"/>
                <a:gd name="T42" fmla="*/ 2 w 5"/>
                <a:gd name="T43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" h="2">
                  <a:moveTo>
                    <a:pt x="2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2" y="2"/>
                    <a:pt x="1" y="2"/>
                  </a:cubicBezTo>
                  <a:cubicBezTo>
                    <a:pt x="1" y="2"/>
                    <a:pt x="2" y="2"/>
                    <a:pt x="3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1" y="2"/>
                    <a:pt x="3" y="2"/>
                  </a:cubicBezTo>
                  <a:cubicBezTo>
                    <a:pt x="3" y="2"/>
                    <a:pt x="2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5" y="2"/>
                    <a:pt x="1" y="2"/>
                    <a:pt x="2" y="2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4" y="1"/>
                    <a:pt x="3" y="1"/>
                    <a:pt x="4" y="1"/>
                  </a:cubicBezTo>
                  <a:cubicBezTo>
                    <a:pt x="4" y="1"/>
                    <a:pt x="3" y="1"/>
                    <a:pt x="3" y="1"/>
                  </a:cubicBezTo>
                  <a:cubicBezTo>
                    <a:pt x="3" y="1"/>
                    <a:pt x="3" y="1"/>
                    <a:pt x="2" y="1"/>
                  </a:cubicBezTo>
                  <a:cubicBezTo>
                    <a:pt x="1" y="1"/>
                    <a:pt x="3" y="1"/>
                    <a:pt x="4" y="1"/>
                  </a:cubicBezTo>
                  <a:cubicBezTo>
                    <a:pt x="3" y="1"/>
                    <a:pt x="2" y="1"/>
                    <a:pt x="3" y="0"/>
                  </a:cubicBezTo>
                  <a:cubicBezTo>
                    <a:pt x="2" y="0"/>
                    <a:pt x="1" y="1"/>
                    <a:pt x="1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1" y="0"/>
                    <a:pt x="1" y="1"/>
                  </a:cubicBezTo>
                  <a:cubicBezTo>
                    <a:pt x="0" y="1"/>
                    <a:pt x="2" y="0"/>
                    <a:pt x="2" y="1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45" name="Rectangle 2326"/>
            <p:cNvSpPr>
              <a:spLocks noChangeArrowheads="1"/>
            </p:cNvSpPr>
            <p:nvPr/>
          </p:nvSpPr>
          <p:spPr bwMode="auto">
            <a:xfrm>
              <a:off x="911" y="2938"/>
              <a:ext cx="1" cy="1"/>
            </a:xfrm>
            <a:prstGeom prst="rect">
              <a:avLst/>
            </a:pr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46" name="Freeform 2327"/>
            <p:cNvSpPr>
              <a:spLocks/>
            </p:cNvSpPr>
            <p:nvPr/>
          </p:nvSpPr>
          <p:spPr bwMode="auto">
            <a:xfrm>
              <a:off x="883" y="3104"/>
              <a:ext cx="2" cy="3"/>
            </a:xfrm>
            <a:custGeom>
              <a:avLst/>
              <a:gdLst>
                <a:gd name="T0" fmla="*/ 2 w 2"/>
                <a:gd name="T1" fmla="*/ 3 h 3"/>
                <a:gd name="T2" fmla="*/ 2 w 2"/>
                <a:gd name="T3" fmla="*/ 3 h 3"/>
                <a:gd name="T4" fmla="*/ 0 w 2"/>
                <a:gd name="T5" fmla="*/ 0 h 3"/>
                <a:gd name="T6" fmla="*/ 2 w 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3">
                  <a:moveTo>
                    <a:pt x="2" y="3"/>
                  </a:moveTo>
                  <a:lnTo>
                    <a:pt x="2" y="3"/>
                  </a:lnTo>
                  <a:lnTo>
                    <a:pt x="0" y="0"/>
                  </a:lnTo>
                  <a:lnTo>
                    <a:pt x="2" y="3"/>
                  </a:ln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47" name="Freeform 2328"/>
            <p:cNvSpPr>
              <a:spLocks/>
            </p:cNvSpPr>
            <p:nvPr/>
          </p:nvSpPr>
          <p:spPr bwMode="auto">
            <a:xfrm>
              <a:off x="883" y="3104"/>
              <a:ext cx="7" cy="8"/>
            </a:xfrm>
            <a:custGeom>
              <a:avLst/>
              <a:gdLst>
                <a:gd name="T0" fmla="*/ 3 w 3"/>
                <a:gd name="T1" fmla="*/ 3 h 3"/>
                <a:gd name="T2" fmla="*/ 3 w 3"/>
                <a:gd name="T3" fmla="*/ 3 h 3"/>
                <a:gd name="T4" fmla="*/ 0 w 3"/>
                <a:gd name="T5" fmla="*/ 0 h 3"/>
                <a:gd name="T6" fmla="*/ 2 w 3"/>
                <a:gd name="T7" fmla="*/ 2 h 3"/>
                <a:gd name="T8" fmla="*/ 1 w 3"/>
                <a:gd name="T9" fmla="*/ 1 h 3"/>
                <a:gd name="T10" fmla="*/ 2 w 3"/>
                <a:gd name="T11" fmla="*/ 2 h 3"/>
                <a:gd name="T12" fmla="*/ 2 w 3"/>
                <a:gd name="T13" fmla="*/ 2 h 3"/>
                <a:gd name="T14" fmla="*/ 3 w 3"/>
                <a:gd name="T1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" h="3"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1" y="1"/>
                    <a:pt x="2" y="1"/>
                    <a:pt x="0" y="0"/>
                  </a:cubicBezTo>
                  <a:cubicBezTo>
                    <a:pt x="1" y="0"/>
                    <a:pt x="1" y="1"/>
                    <a:pt x="2" y="2"/>
                  </a:cubicBezTo>
                  <a:cubicBezTo>
                    <a:pt x="2" y="2"/>
                    <a:pt x="1" y="1"/>
                    <a:pt x="1" y="1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3" y="3"/>
                    <a:pt x="2" y="2"/>
                    <a:pt x="2" y="2"/>
                  </a:cubicBezTo>
                  <a:lnTo>
                    <a:pt x="3" y="3"/>
                  </a:ln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48" name="Freeform 2329"/>
            <p:cNvSpPr>
              <a:spLocks/>
            </p:cNvSpPr>
            <p:nvPr/>
          </p:nvSpPr>
          <p:spPr bwMode="auto">
            <a:xfrm>
              <a:off x="888" y="3107"/>
              <a:ext cx="0" cy="2"/>
            </a:xfrm>
            <a:custGeom>
              <a:avLst/>
              <a:gdLst>
                <a:gd name="T0" fmla="*/ 0 h 1"/>
                <a:gd name="T1" fmla="*/ 1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49" name="Freeform 2330"/>
            <p:cNvSpPr>
              <a:spLocks/>
            </p:cNvSpPr>
            <p:nvPr/>
          </p:nvSpPr>
          <p:spPr bwMode="auto">
            <a:xfrm>
              <a:off x="885" y="3104"/>
              <a:ext cx="3" cy="5"/>
            </a:xfrm>
            <a:custGeom>
              <a:avLst/>
              <a:gdLst>
                <a:gd name="T0" fmla="*/ 0 w 1"/>
                <a:gd name="T1" fmla="*/ 1 h 2"/>
                <a:gd name="T2" fmla="*/ 1 w 1"/>
                <a:gd name="T3" fmla="*/ 2 h 2"/>
                <a:gd name="T4" fmla="*/ 0 w 1"/>
                <a:gd name="T5" fmla="*/ 0 h 2"/>
                <a:gd name="T6" fmla="*/ 0 w 1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2">
                  <a:moveTo>
                    <a:pt x="0" y="1"/>
                  </a:moveTo>
                  <a:cubicBezTo>
                    <a:pt x="1" y="1"/>
                    <a:pt x="1" y="2"/>
                    <a:pt x="1" y="2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50" name="Freeform 2331"/>
            <p:cNvSpPr>
              <a:spLocks/>
            </p:cNvSpPr>
            <p:nvPr/>
          </p:nvSpPr>
          <p:spPr bwMode="auto">
            <a:xfrm>
              <a:off x="888" y="3104"/>
              <a:ext cx="0" cy="3"/>
            </a:xfrm>
            <a:custGeom>
              <a:avLst/>
              <a:gdLst>
                <a:gd name="T0" fmla="*/ 1 h 1"/>
                <a:gd name="T1" fmla="*/ 1 h 1"/>
                <a:gd name="T2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51" name="Freeform 2332"/>
            <p:cNvSpPr>
              <a:spLocks/>
            </p:cNvSpPr>
            <p:nvPr/>
          </p:nvSpPr>
          <p:spPr bwMode="auto">
            <a:xfrm>
              <a:off x="885" y="3104"/>
              <a:ext cx="5" cy="8"/>
            </a:xfrm>
            <a:custGeom>
              <a:avLst/>
              <a:gdLst>
                <a:gd name="T0" fmla="*/ 1 w 2"/>
                <a:gd name="T1" fmla="*/ 0 h 3"/>
                <a:gd name="T2" fmla="*/ 1 w 2"/>
                <a:gd name="T3" fmla="*/ 1 h 3"/>
                <a:gd name="T4" fmla="*/ 1 w 2"/>
                <a:gd name="T5" fmla="*/ 1 h 3"/>
                <a:gd name="T6" fmla="*/ 1 w 2"/>
                <a:gd name="T7" fmla="*/ 2 h 3"/>
                <a:gd name="T8" fmla="*/ 1 w 2"/>
                <a:gd name="T9" fmla="*/ 2 h 3"/>
                <a:gd name="T10" fmla="*/ 2 w 2"/>
                <a:gd name="T11" fmla="*/ 3 h 3"/>
                <a:gd name="T12" fmla="*/ 1 w 2"/>
                <a:gd name="T13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" h="3">
                  <a:moveTo>
                    <a:pt x="1" y="0"/>
                  </a:moveTo>
                  <a:cubicBezTo>
                    <a:pt x="0" y="0"/>
                    <a:pt x="1" y="0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2" y="2"/>
                    <a:pt x="1" y="2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1" y="1"/>
                    <a:pt x="1" y="0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52" name="Freeform 2333"/>
            <p:cNvSpPr>
              <a:spLocks/>
            </p:cNvSpPr>
            <p:nvPr/>
          </p:nvSpPr>
          <p:spPr bwMode="auto">
            <a:xfrm>
              <a:off x="888" y="3107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53" name="Rectangle 2334"/>
            <p:cNvSpPr>
              <a:spLocks noChangeArrowheads="1"/>
            </p:cNvSpPr>
            <p:nvPr/>
          </p:nvSpPr>
          <p:spPr bwMode="auto">
            <a:xfrm>
              <a:off x="888" y="3107"/>
              <a:ext cx="1" cy="1"/>
            </a:xfrm>
            <a:prstGeom prst="rect">
              <a:avLst/>
            </a:pr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54" name="Freeform 2335"/>
            <p:cNvSpPr>
              <a:spLocks/>
            </p:cNvSpPr>
            <p:nvPr/>
          </p:nvSpPr>
          <p:spPr bwMode="auto">
            <a:xfrm>
              <a:off x="888" y="3104"/>
              <a:ext cx="2" cy="8"/>
            </a:xfrm>
            <a:custGeom>
              <a:avLst/>
              <a:gdLst>
                <a:gd name="T0" fmla="*/ 0 w 1"/>
                <a:gd name="T1" fmla="*/ 0 h 3"/>
                <a:gd name="T2" fmla="*/ 0 w 1"/>
                <a:gd name="T3" fmla="*/ 1 h 3"/>
                <a:gd name="T4" fmla="*/ 1 w 1"/>
                <a:gd name="T5" fmla="*/ 3 h 3"/>
                <a:gd name="T6" fmla="*/ 1 w 1"/>
                <a:gd name="T7" fmla="*/ 3 h 3"/>
                <a:gd name="T8" fmla="*/ 0 w 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3">
                  <a:moveTo>
                    <a:pt x="0" y="0"/>
                  </a:moveTo>
                  <a:cubicBezTo>
                    <a:pt x="1" y="2"/>
                    <a:pt x="0" y="0"/>
                    <a:pt x="0" y="1"/>
                  </a:cubicBezTo>
                  <a:cubicBezTo>
                    <a:pt x="0" y="1"/>
                    <a:pt x="1" y="2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2"/>
                    <a:pt x="0" y="1"/>
                    <a:pt x="0" y="0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55" name="Freeform 2336"/>
            <p:cNvSpPr>
              <a:spLocks/>
            </p:cNvSpPr>
            <p:nvPr/>
          </p:nvSpPr>
          <p:spPr bwMode="auto">
            <a:xfrm>
              <a:off x="892" y="3114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56" name="Freeform 2337"/>
            <p:cNvSpPr>
              <a:spLocks/>
            </p:cNvSpPr>
            <p:nvPr/>
          </p:nvSpPr>
          <p:spPr bwMode="auto">
            <a:xfrm>
              <a:off x="890" y="3107"/>
              <a:ext cx="5" cy="9"/>
            </a:xfrm>
            <a:custGeom>
              <a:avLst/>
              <a:gdLst>
                <a:gd name="T0" fmla="*/ 0 w 2"/>
                <a:gd name="T1" fmla="*/ 0 h 4"/>
                <a:gd name="T2" fmla="*/ 1 w 2"/>
                <a:gd name="T3" fmla="*/ 2 h 4"/>
                <a:gd name="T4" fmla="*/ 0 w 2"/>
                <a:gd name="T5" fmla="*/ 1 h 4"/>
                <a:gd name="T6" fmla="*/ 0 w 2"/>
                <a:gd name="T7" fmla="*/ 1 h 4"/>
                <a:gd name="T8" fmla="*/ 0 w 2"/>
                <a:gd name="T9" fmla="*/ 0 h 4"/>
                <a:gd name="T10" fmla="*/ 0 w 2"/>
                <a:gd name="T11" fmla="*/ 1 h 4"/>
                <a:gd name="T12" fmla="*/ 0 w 2"/>
                <a:gd name="T13" fmla="*/ 0 h 4"/>
                <a:gd name="T14" fmla="*/ 0 w 2"/>
                <a:gd name="T15" fmla="*/ 2 h 4"/>
                <a:gd name="T16" fmla="*/ 0 w 2"/>
                <a:gd name="T17" fmla="*/ 2 h 4"/>
                <a:gd name="T18" fmla="*/ 1 w 2"/>
                <a:gd name="T19" fmla="*/ 3 h 4"/>
                <a:gd name="T20" fmla="*/ 1 w 2"/>
                <a:gd name="T21" fmla="*/ 3 h 4"/>
                <a:gd name="T22" fmla="*/ 0 w 2"/>
                <a:gd name="T23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" h="4">
                  <a:moveTo>
                    <a:pt x="0" y="0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1"/>
                    <a:pt x="0" y="1"/>
                  </a:cubicBezTo>
                  <a:cubicBezTo>
                    <a:pt x="0" y="0"/>
                    <a:pt x="0" y="1"/>
                    <a:pt x="0" y="0"/>
                  </a:cubicBezTo>
                  <a:cubicBezTo>
                    <a:pt x="0" y="0"/>
                    <a:pt x="0" y="0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1" y="2"/>
                    <a:pt x="0" y="1"/>
                    <a:pt x="0" y="2"/>
                  </a:cubicBezTo>
                  <a:cubicBezTo>
                    <a:pt x="1" y="2"/>
                    <a:pt x="1" y="2"/>
                    <a:pt x="1" y="3"/>
                  </a:cubicBezTo>
                  <a:cubicBezTo>
                    <a:pt x="1" y="2"/>
                    <a:pt x="1" y="4"/>
                    <a:pt x="1" y="3"/>
                  </a:cubicBezTo>
                  <a:cubicBezTo>
                    <a:pt x="2" y="3"/>
                    <a:pt x="0" y="1"/>
                    <a:pt x="0" y="0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57" name="Rectangle 2338"/>
            <p:cNvSpPr>
              <a:spLocks noChangeArrowheads="1"/>
            </p:cNvSpPr>
            <p:nvPr/>
          </p:nvSpPr>
          <p:spPr bwMode="auto">
            <a:xfrm>
              <a:off x="892" y="3112"/>
              <a:ext cx="1" cy="1"/>
            </a:xfrm>
            <a:prstGeom prst="rect">
              <a:avLst/>
            </a:pr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58" name="Freeform 2339"/>
            <p:cNvSpPr>
              <a:spLocks/>
            </p:cNvSpPr>
            <p:nvPr/>
          </p:nvSpPr>
          <p:spPr bwMode="auto">
            <a:xfrm>
              <a:off x="890" y="3104"/>
              <a:ext cx="5" cy="10"/>
            </a:xfrm>
            <a:custGeom>
              <a:avLst/>
              <a:gdLst>
                <a:gd name="T0" fmla="*/ 0 w 2"/>
                <a:gd name="T1" fmla="*/ 1 h 4"/>
                <a:gd name="T2" fmla="*/ 1 w 2"/>
                <a:gd name="T3" fmla="*/ 2 h 4"/>
                <a:gd name="T4" fmla="*/ 0 w 2"/>
                <a:gd name="T5" fmla="*/ 1 h 4"/>
                <a:gd name="T6" fmla="*/ 1 w 2"/>
                <a:gd name="T7" fmla="*/ 2 h 4"/>
                <a:gd name="T8" fmla="*/ 1 w 2"/>
                <a:gd name="T9" fmla="*/ 1 h 4"/>
                <a:gd name="T10" fmla="*/ 2 w 2"/>
                <a:gd name="T11" fmla="*/ 3 h 4"/>
                <a:gd name="T12" fmla="*/ 1 w 2"/>
                <a:gd name="T13" fmla="*/ 3 h 4"/>
                <a:gd name="T14" fmla="*/ 2 w 2"/>
                <a:gd name="T15" fmla="*/ 2 h 4"/>
                <a:gd name="T16" fmla="*/ 2 w 2"/>
                <a:gd name="T17" fmla="*/ 2 h 4"/>
                <a:gd name="T18" fmla="*/ 2 w 2"/>
                <a:gd name="T19" fmla="*/ 2 h 4"/>
                <a:gd name="T20" fmla="*/ 0 w 2"/>
                <a:gd name="T21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" h="4">
                  <a:moveTo>
                    <a:pt x="0" y="1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2"/>
                    <a:pt x="1" y="2"/>
                  </a:cubicBezTo>
                  <a:cubicBezTo>
                    <a:pt x="1" y="4"/>
                    <a:pt x="1" y="2"/>
                    <a:pt x="1" y="1"/>
                  </a:cubicBezTo>
                  <a:cubicBezTo>
                    <a:pt x="1" y="2"/>
                    <a:pt x="1" y="2"/>
                    <a:pt x="2" y="3"/>
                  </a:cubicBezTo>
                  <a:cubicBezTo>
                    <a:pt x="2" y="3"/>
                    <a:pt x="2" y="3"/>
                    <a:pt x="1" y="3"/>
                  </a:cubicBezTo>
                  <a:cubicBezTo>
                    <a:pt x="2" y="4"/>
                    <a:pt x="2" y="3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1" y="1"/>
                    <a:pt x="1" y="0"/>
                    <a:pt x="0" y="1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59" name="Freeform 2340"/>
            <p:cNvSpPr>
              <a:spLocks/>
            </p:cNvSpPr>
            <p:nvPr/>
          </p:nvSpPr>
          <p:spPr bwMode="auto">
            <a:xfrm>
              <a:off x="890" y="3104"/>
              <a:ext cx="0" cy="3"/>
            </a:xfrm>
            <a:custGeom>
              <a:avLst/>
              <a:gdLst>
                <a:gd name="T0" fmla="*/ 1 h 1"/>
                <a:gd name="T1" fmla="*/ 1 h 1"/>
                <a:gd name="T2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0"/>
                    <a:pt x="0" y="1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60" name="Freeform 2341"/>
            <p:cNvSpPr>
              <a:spLocks/>
            </p:cNvSpPr>
            <p:nvPr/>
          </p:nvSpPr>
          <p:spPr bwMode="auto">
            <a:xfrm>
              <a:off x="895" y="3109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61" name="Freeform 2342"/>
            <p:cNvSpPr>
              <a:spLocks/>
            </p:cNvSpPr>
            <p:nvPr/>
          </p:nvSpPr>
          <p:spPr bwMode="auto">
            <a:xfrm>
              <a:off x="892" y="3104"/>
              <a:ext cx="0" cy="3"/>
            </a:xfrm>
            <a:custGeom>
              <a:avLst/>
              <a:gdLst>
                <a:gd name="T0" fmla="*/ 1 h 1"/>
                <a:gd name="T1" fmla="*/ 1 h 1"/>
                <a:gd name="T2" fmla="*/ 0 h 1"/>
                <a:gd name="T3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62" name="Freeform 2343"/>
            <p:cNvSpPr>
              <a:spLocks/>
            </p:cNvSpPr>
            <p:nvPr/>
          </p:nvSpPr>
          <p:spPr bwMode="auto">
            <a:xfrm>
              <a:off x="892" y="3095"/>
              <a:ext cx="12" cy="17"/>
            </a:xfrm>
            <a:custGeom>
              <a:avLst/>
              <a:gdLst>
                <a:gd name="T0" fmla="*/ 2 w 5"/>
                <a:gd name="T1" fmla="*/ 5 h 7"/>
                <a:gd name="T2" fmla="*/ 2 w 5"/>
                <a:gd name="T3" fmla="*/ 5 h 7"/>
                <a:gd name="T4" fmla="*/ 2 w 5"/>
                <a:gd name="T5" fmla="*/ 4 h 7"/>
                <a:gd name="T6" fmla="*/ 2 w 5"/>
                <a:gd name="T7" fmla="*/ 2 h 7"/>
                <a:gd name="T8" fmla="*/ 2 w 5"/>
                <a:gd name="T9" fmla="*/ 3 h 7"/>
                <a:gd name="T10" fmla="*/ 2 w 5"/>
                <a:gd name="T11" fmla="*/ 2 h 7"/>
                <a:gd name="T12" fmla="*/ 1 w 5"/>
                <a:gd name="T13" fmla="*/ 2 h 7"/>
                <a:gd name="T14" fmla="*/ 1 w 5"/>
                <a:gd name="T15" fmla="*/ 3 h 7"/>
                <a:gd name="T16" fmla="*/ 0 w 5"/>
                <a:gd name="T17" fmla="*/ 3 h 7"/>
                <a:gd name="T18" fmla="*/ 2 w 5"/>
                <a:gd name="T19" fmla="*/ 4 h 7"/>
                <a:gd name="T20" fmla="*/ 1 w 5"/>
                <a:gd name="T21" fmla="*/ 4 h 7"/>
                <a:gd name="T22" fmla="*/ 1 w 5"/>
                <a:gd name="T23" fmla="*/ 4 h 7"/>
                <a:gd name="T24" fmla="*/ 0 w 5"/>
                <a:gd name="T25" fmla="*/ 4 h 7"/>
                <a:gd name="T26" fmla="*/ 2 w 5"/>
                <a:gd name="T27" fmla="*/ 5 h 7"/>
                <a:gd name="T28" fmla="*/ 0 w 5"/>
                <a:gd name="T29" fmla="*/ 4 h 7"/>
                <a:gd name="T30" fmla="*/ 1 w 5"/>
                <a:gd name="T31" fmla="*/ 5 h 7"/>
                <a:gd name="T32" fmla="*/ 2 w 5"/>
                <a:gd name="T33" fmla="*/ 6 h 7"/>
                <a:gd name="T34" fmla="*/ 2 w 5"/>
                <a:gd name="T35" fmla="*/ 7 h 7"/>
                <a:gd name="T36" fmla="*/ 2 w 5"/>
                <a:gd name="T37" fmla="*/ 4 h 7"/>
                <a:gd name="T38" fmla="*/ 2 w 5"/>
                <a:gd name="T39" fmla="*/ 4 h 7"/>
                <a:gd name="T40" fmla="*/ 4 w 5"/>
                <a:gd name="T41" fmla="*/ 3 h 7"/>
                <a:gd name="T42" fmla="*/ 2 w 5"/>
                <a:gd name="T43" fmla="*/ 2 h 7"/>
                <a:gd name="T44" fmla="*/ 0 w 5"/>
                <a:gd name="T45" fmla="*/ 4 h 7"/>
                <a:gd name="T46" fmla="*/ 0 w 5"/>
                <a:gd name="T47" fmla="*/ 4 h 7"/>
                <a:gd name="T48" fmla="*/ 0 w 5"/>
                <a:gd name="T49" fmla="*/ 5 h 7"/>
                <a:gd name="T50" fmla="*/ 1 w 5"/>
                <a:gd name="T51" fmla="*/ 3 h 7"/>
                <a:gd name="T52" fmla="*/ 1 w 5"/>
                <a:gd name="T53" fmla="*/ 5 h 7"/>
                <a:gd name="T54" fmla="*/ 1 w 5"/>
                <a:gd name="T55" fmla="*/ 4 h 7"/>
                <a:gd name="T56" fmla="*/ 1 w 5"/>
                <a:gd name="T57" fmla="*/ 4 h 7"/>
                <a:gd name="T58" fmla="*/ 1 w 5"/>
                <a:gd name="T59" fmla="*/ 5 h 7"/>
                <a:gd name="T60" fmla="*/ 1 w 5"/>
                <a:gd name="T61" fmla="*/ 4 h 7"/>
                <a:gd name="T62" fmla="*/ 1 w 5"/>
                <a:gd name="T63" fmla="*/ 3 h 7"/>
                <a:gd name="T64" fmla="*/ 2 w 5"/>
                <a:gd name="T65" fmla="*/ 4 h 7"/>
                <a:gd name="T66" fmla="*/ 2 w 5"/>
                <a:gd name="T67" fmla="*/ 5 h 7"/>
                <a:gd name="T68" fmla="*/ 2 w 5"/>
                <a:gd name="T69" fmla="*/ 6 h 7"/>
                <a:gd name="T70" fmla="*/ 2 w 5"/>
                <a:gd name="T71" fmla="*/ 4 h 7"/>
                <a:gd name="T72" fmla="*/ 2 w 5"/>
                <a:gd name="T73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5" h="7">
                  <a:moveTo>
                    <a:pt x="2" y="5"/>
                  </a:moveTo>
                  <a:cubicBezTo>
                    <a:pt x="2" y="5"/>
                    <a:pt x="2" y="5"/>
                    <a:pt x="2" y="5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3"/>
                    <a:pt x="2" y="3"/>
                    <a:pt x="2" y="2"/>
                  </a:cubicBezTo>
                  <a:cubicBezTo>
                    <a:pt x="2" y="2"/>
                    <a:pt x="2" y="3"/>
                    <a:pt x="2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1" y="3"/>
                    <a:pt x="1" y="2"/>
                  </a:cubicBezTo>
                  <a:cubicBezTo>
                    <a:pt x="1" y="2"/>
                    <a:pt x="1" y="2"/>
                    <a:pt x="1" y="3"/>
                  </a:cubicBezTo>
                  <a:cubicBezTo>
                    <a:pt x="0" y="2"/>
                    <a:pt x="2" y="3"/>
                    <a:pt x="0" y="3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1" y="4"/>
                    <a:pt x="2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3"/>
                    <a:pt x="1" y="4"/>
                    <a:pt x="0" y="4"/>
                  </a:cubicBezTo>
                  <a:cubicBezTo>
                    <a:pt x="0" y="4"/>
                    <a:pt x="2" y="5"/>
                    <a:pt x="2" y="5"/>
                  </a:cubicBezTo>
                  <a:cubicBezTo>
                    <a:pt x="0" y="4"/>
                    <a:pt x="1" y="5"/>
                    <a:pt x="0" y="4"/>
                  </a:cubicBezTo>
                  <a:cubicBezTo>
                    <a:pt x="0" y="4"/>
                    <a:pt x="1" y="5"/>
                    <a:pt x="1" y="5"/>
                  </a:cubicBezTo>
                  <a:cubicBezTo>
                    <a:pt x="1" y="6"/>
                    <a:pt x="1" y="5"/>
                    <a:pt x="2" y="6"/>
                  </a:cubicBezTo>
                  <a:cubicBezTo>
                    <a:pt x="2" y="7"/>
                    <a:pt x="1" y="6"/>
                    <a:pt x="2" y="7"/>
                  </a:cubicBezTo>
                  <a:cubicBezTo>
                    <a:pt x="3" y="7"/>
                    <a:pt x="2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3"/>
                    <a:pt x="2" y="3"/>
                    <a:pt x="4" y="3"/>
                  </a:cubicBezTo>
                  <a:cubicBezTo>
                    <a:pt x="3" y="3"/>
                    <a:pt x="4" y="3"/>
                    <a:pt x="2" y="2"/>
                  </a:cubicBezTo>
                  <a:cubicBezTo>
                    <a:pt x="2" y="3"/>
                    <a:pt x="5" y="0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5"/>
                    <a:pt x="0" y="5"/>
                  </a:cubicBezTo>
                  <a:cubicBezTo>
                    <a:pt x="0" y="4"/>
                    <a:pt x="1" y="4"/>
                    <a:pt x="1" y="3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5"/>
                    <a:pt x="1" y="4"/>
                    <a:pt x="1" y="4"/>
                  </a:cubicBezTo>
                  <a:cubicBezTo>
                    <a:pt x="1" y="4"/>
                    <a:pt x="1" y="5"/>
                    <a:pt x="1" y="5"/>
                  </a:cubicBezTo>
                  <a:cubicBezTo>
                    <a:pt x="1" y="6"/>
                    <a:pt x="1" y="3"/>
                    <a:pt x="1" y="4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2" y="3"/>
                    <a:pt x="2" y="4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63" name="Rectangle 2344"/>
            <p:cNvSpPr>
              <a:spLocks noChangeArrowheads="1"/>
            </p:cNvSpPr>
            <p:nvPr/>
          </p:nvSpPr>
          <p:spPr bwMode="auto">
            <a:xfrm>
              <a:off x="897" y="3109"/>
              <a:ext cx="1" cy="3"/>
            </a:xfrm>
            <a:prstGeom prst="rect">
              <a:avLst/>
            </a:pr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64" name="Freeform 2345"/>
            <p:cNvSpPr>
              <a:spLocks/>
            </p:cNvSpPr>
            <p:nvPr/>
          </p:nvSpPr>
          <p:spPr bwMode="auto">
            <a:xfrm>
              <a:off x="897" y="3107"/>
              <a:ext cx="0" cy="2"/>
            </a:xfrm>
            <a:custGeom>
              <a:avLst/>
              <a:gdLst>
                <a:gd name="T0" fmla="*/ 0 h 2"/>
                <a:gd name="T1" fmla="*/ 2 h 2"/>
                <a:gd name="T2" fmla="*/ 0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2">
                  <a:moveTo>
                    <a:pt x="0" y="0"/>
                  </a:moveTo>
                  <a:lnTo>
                    <a:pt x="0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65" name="Rectangle 2346"/>
            <p:cNvSpPr>
              <a:spLocks noChangeArrowheads="1"/>
            </p:cNvSpPr>
            <p:nvPr/>
          </p:nvSpPr>
          <p:spPr bwMode="auto">
            <a:xfrm>
              <a:off x="895" y="3100"/>
              <a:ext cx="1" cy="1"/>
            </a:xfrm>
            <a:prstGeom prst="rect">
              <a:avLst/>
            </a:pr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66" name="Freeform 2347"/>
            <p:cNvSpPr>
              <a:spLocks/>
            </p:cNvSpPr>
            <p:nvPr/>
          </p:nvSpPr>
          <p:spPr bwMode="auto">
            <a:xfrm>
              <a:off x="895" y="3107"/>
              <a:ext cx="0" cy="2"/>
            </a:xfrm>
            <a:custGeom>
              <a:avLst/>
              <a:gdLst>
                <a:gd name="T0" fmla="*/ 2 h 2"/>
                <a:gd name="T1" fmla="*/ 0 h 2"/>
                <a:gd name="T2" fmla="*/ 2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2">
                  <a:moveTo>
                    <a:pt x="0" y="2"/>
                  </a:moveTo>
                  <a:lnTo>
                    <a:pt x="0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67" name="Freeform 2348"/>
            <p:cNvSpPr>
              <a:spLocks/>
            </p:cNvSpPr>
            <p:nvPr/>
          </p:nvSpPr>
          <p:spPr bwMode="auto">
            <a:xfrm>
              <a:off x="902" y="3102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68" name="Rectangle 2349"/>
            <p:cNvSpPr>
              <a:spLocks noChangeArrowheads="1"/>
            </p:cNvSpPr>
            <p:nvPr/>
          </p:nvSpPr>
          <p:spPr bwMode="auto">
            <a:xfrm>
              <a:off x="897" y="3109"/>
              <a:ext cx="1" cy="1"/>
            </a:xfrm>
            <a:prstGeom prst="rect">
              <a:avLst/>
            </a:pr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69" name="Freeform 2350"/>
            <p:cNvSpPr>
              <a:spLocks/>
            </p:cNvSpPr>
            <p:nvPr/>
          </p:nvSpPr>
          <p:spPr bwMode="auto">
            <a:xfrm>
              <a:off x="897" y="3095"/>
              <a:ext cx="7" cy="14"/>
            </a:xfrm>
            <a:custGeom>
              <a:avLst/>
              <a:gdLst>
                <a:gd name="T0" fmla="*/ 2 w 3"/>
                <a:gd name="T1" fmla="*/ 1 h 6"/>
                <a:gd name="T2" fmla="*/ 2 w 3"/>
                <a:gd name="T3" fmla="*/ 1 h 6"/>
                <a:gd name="T4" fmla="*/ 2 w 3"/>
                <a:gd name="T5" fmla="*/ 3 h 6"/>
                <a:gd name="T6" fmla="*/ 2 w 3"/>
                <a:gd name="T7" fmla="*/ 1 h 6"/>
                <a:gd name="T8" fmla="*/ 1 w 3"/>
                <a:gd name="T9" fmla="*/ 3 h 6"/>
                <a:gd name="T10" fmla="*/ 1 w 3"/>
                <a:gd name="T11" fmla="*/ 2 h 6"/>
                <a:gd name="T12" fmla="*/ 1 w 3"/>
                <a:gd name="T13" fmla="*/ 4 h 6"/>
                <a:gd name="T14" fmla="*/ 1 w 3"/>
                <a:gd name="T15" fmla="*/ 2 h 6"/>
                <a:gd name="T16" fmla="*/ 1 w 3"/>
                <a:gd name="T17" fmla="*/ 1 h 6"/>
                <a:gd name="T18" fmla="*/ 0 w 3"/>
                <a:gd name="T19" fmla="*/ 2 h 6"/>
                <a:gd name="T20" fmla="*/ 0 w 3"/>
                <a:gd name="T21" fmla="*/ 4 h 6"/>
                <a:gd name="T22" fmla="*/ 0 w 3"/>
                <a:gd name="T23" fmla="*/ 5 h 6"/>
                <a:gd name="T24" fmla="*/ 1 w 3"/>
                <a:gd name="T25" fmla="*/ 4 h 6"/>
                <a:gd name="T26" fmla="*/ 1 w 3"/>
                <a:gd name="T27" fmla="*/ 5 h 6"/>
                <a:gd name="T28" fmla="*/ 1 w 3"/>
                <a:gd name="T29" fmla="*/ 4 h 6"/>
                <a:gd name="T30" fmla="*/ 1 w 3"/>
                <a:gd name="T31" fmla="*/ 5 h 6"/>
                <a:gd name="T32" fmla="*/ 1 w 3"/>
                <a:gd name="T33" fmla="*/ 5 h 6"/>
                <a:gd name="T34" fmla="*/ 1 w 3"/>
                <a:gd name="T35" fmla="*/ 5 h 6"/>
                <a:gd name="T36" fmla="*/ 1 w 3"/>
                <a:gd name="T37" fmla="*/ 4 h 6"/>
                <a:gd name="T38" fmla="*/ 1 w 3"/>
                <a:gd name="T39" fmla="*/ 5 h 6"/>
                <a:gd name="T40" fmla="*/ 1 w 3"/>
                <a:gd name="T41" fmla="*/ 4 h 6"/>
                <a:gd name="T42" fmla="*/ 2 w 3"/>
                <a:gd name="T43" fmla="*/ 5 h 6"/>
                <a:gd name="T44" fmla="*/ 2 w 3"/>
                <a:gd name="T45" fmla="*/ 4 h 6"/>
                <a:gd name="T46" fmla="*/ 2 w 3"/>
                <a:gd name="T47" fmla="*/ 5 h 6"/>
                <a:gd name="T48" fmla="*/ 1 w 3"/>
                <a:gd name="T49" fmla="*/ 3 h 6"/>
                <a:gd name="T50" fmla="*/ 2 w 3"/>
                <a:gd name="T51" fmla="*/ 5 h 6"/>
                <a:gd name="T52" fmla="*/ 2 w 3"/>
                <a:gd name="T53" fmla="*/ 4 h 6"/>
                <a:gd name="T54" fmla="*/ 2 w 3"/>
                <a:gd name="T55" fmla="*/ 5 h 6"/>
                <a:gd name="T56" fmla="*/ 3 w 3"/>
                <a:gd name="T57" fmla="*/ 4 h 6"/>
                <a:gd name="T58" fmla="*/ 2 w 3"/>
                <a:gd name="T59" fmla="*/ 3 h 6"/>
                <a:gd name="T60" fmla="*/ 2 w 3"/>
                <a:gd name="T61" fmla="*/ 3 h 6"/>
                <a:gd name="T62" fmla="*/ 2 w 3"/>
                <a:gd name="T63" fmla="*/ 3 h 6"/>
                <a:gd name="T64" fmla="*/ 2 w 3"/>
                <a:gd name="T65" fmla="*/ 2 h 6"/>
                <a:gd name="T66" fmla="*/ 2 w 3"/>
                <a:gd name="T67" fmla="*/ 3 h 6"/>
                <a:gd name="T68" fmla="*/ 2 w 3"/>
                <a:gd name="T6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" h="6">
                  <a:moveTo>
                    <a:pt x="2" y="1"/>
                  </a:moveTo>
                  <a:cubicBezTo>
                    <a:pt x="2" y="0"/>
                    <a:pt x="2" y="1"/>
                    <a:pt x="2" y="1"/>
                  </a:cubicBezTo>
                  <a:cubicBezTo>
                    <a:pt x="2" y="1"/>
                    <a:pt x="2" y="3"/>
                    <a:pt x="2" y="3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1" y="1"/>
                    <a:pt x="1" y="1"/>
                    <a:pt x="1" y="3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5"/>
                    <a:pt x="1" y="4"/>
                  </a:cubicBezTo>
                  <a:cubicBezTo>
                    <a:pt x="1" y="3"/>
                    <a:pt x="1" y="3"/>
                    <a:pt x="1" y="2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2"/>
                    <a:pt x="0" y="2"/>
                    <a:pt x="0" y="2"/>
                  </a:cubicBezTo>
                  <a:cubicBezTo>
                    <a:pt x="0" y="3"/>
                    <a:pt x="0" y="4"/>
                    <a:pt x="0" y="4"/>
                  </a:cubicBezTo>
                  <a:cubicBezTo>
                    <a:pt x="0" y="4"/>
                    <a:pt x="0" y="5"/>
                    <a:pt x="0" y="5"/>
                  </a:cubicBezTo>
                  <a:cubicBezTo>
                    <a:pt x="1" y="5"/>
                    <a:pt x="1" y="5"/>
                    <a:pt x="1" y="4"/>
                  </a:cubicBezTo>
                  <a:cubicBezTo>
                    <a:pt x="1" y="5"/>
                    <a:pt x="1" y="4"/>
                    <a:pt x="1" y="5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4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5"/>
                    <a:pt x="1" y="4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2" y="6"/>
                    <a:pt x="2" y="5"/>
                  </a:cubicBezTo>
                  <a:cubicBezTo>
                    <a:pt x="2" y="5"/>
                    <a:pt x="2" y="5"/>
                    <a:pt x="2" y="4"/>
                  </a:cubicBezTo>
                  <a:cubicBezTo>
                    <a:pt x="2" y="4"/>
                    <a:pt x="2" y="5"/>
                    <a:pt x="2" y="5"/>
                  </a:cubicBezTo>
                  <a:cubicBezTo>
                    <a:pt x="2" y="4"/>
                    <a:pt x="2" y="3"/>
                    <a:pt x="1" y="3"/>
                  </a:cubicBezTo>
                  <a:cubicBezTo>
                    <a:pt x="2" y="4"/>
                    <a:pt x="2" y="3"/>
                    <a:pt x="2" y="5"/>
                  </a:cubicBezTo>
                  <a:cubicBezTo>
                    <a:pt x="2" y="5"/>
                    <a:pt x="2" y="4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3"/>
                    <a:pt x="3" y="5"/>
                    <a:pt x="3" y="4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3"/>
                  </a:cubicBezTo>
                  <a:cubicBezTo>
                    <a:pt x="2" y="2"/>
                    <a:pt x="2" y="1"/>
                    <a:pt x="2" y="1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70" name="Freeform 2351"/>
            <p:cNvSpPr>
              <a:spLocks/>
            </p:cNvSpPr>
            <p:nvPr/>
          </p:nvSpPr>
          <p:spPr bwMode="auto">
            <a:xfrm>
              <a:off x="899" y="3107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71" name="Freeform 2352"/>
            <p:cNvSpPr>
              <a:spLocks/>
            </p:cNvSpPr>
            <p:nvPr/>
          </p:nvSpPr>
          <p:spPr bwMode="auto">
            <a:xfrm>
              <a:off x="902" y="3093"/>
              <a:ext cx="5" cy="16"/>
            </a:xfrm>
            <a:custGeom>
              <a:avLst/>
              <a:gdLst>
                <a:gd name="T0" fmla="*/ 1 w 2"/>
                <a:gd name="T1" fmla="*/ 4 h 7"/>
                <a:gd name="T2" fmla="*/ 2 w 2"/>
                <a:gd name="T3" fmla="*/ 5 h 7"/>
                <a:gd name="T4" fmla="*/ 1 w 2"/>
                <a:gd name="T5" fmla="*/ 3 h 7"/>
                <a:gd name="T6" fmla="*/ 1 w 2"/>
                <a:gd name="T7" fmla="*/ 2 h 7"/>
                <a:gd name="T8" fmla="*/ 2 w 2"/>
                <a:gd name="T9" fmla="*/ 4 h 7"/>
                <a:gd name="T10" fmla="*/ 2 w 2"/>
                <a:gd name="T11" fmla="*/ 5 h 7"/>
                <a:gd name="T12" fmla="*/ 1 w 2"/>
                <a:gd name="T13" fmla="*/ 3 h 7"/>
                <a:gd name="T14" fmla="*/ 1 w 2"/>
                <a:gd name="T15" fmla="*/ 3 h 7"/>
                <a:gd name="T16" fmla="*/ 1 w 2"/>
                <a:gd name="T17" fmla="*/ 3 h 7"/>
                <a:gd name="T18" fmla="*/ 2 w 2"/>
                <a:gd name="T19" fmla="*/ 4 h 7"/>
                <a:gd name="T20" fmla="*/ 1 w 2"/>
                <a:gd name="T21" fmla="*/ 1 h 7"/>
                <a:gd name="T22" fmla="*/ 1 w 2"/>
                <a:gd name="T23" fmla="*/ 1 h 7"/>
                <a:gd name="T24" fmla="*/ 2 w 2"/>
                <a:gd name="T25" fmla="*/ 3 h 7"/>
                <a:gd name="T26" fmla="*/ 1 w 2"/>
                <a:gd name="T27" fmla="*/ 2 h 7"/>
                <a:gd name="T28" fmla="*/ 1 w 2"/>
                <a:gd name="T29" fmla="*/ 1 h 7"/>
                <a:gd name="T30" fmla="*/ 0 w 2"/>
                <a:gd name="T31" fmla="*/ 2 h 7"/>
                <a:gd name="T32" fmla="*/ 0 w 2"/>
                <a:gd name="T33" fmla="*/ 2 h 7"/>
                <a:gd name="T34" fmla="*/ 1 w 2"/>
                <a:gd name="T35" fmla="*/ 3 h 7"/>
                <a:gd name="T36" fmla="*/ 1 w 2"/>
                <a:gd name="T37" fmla="*/ 4 h 7"/>
                <a:gd name="T38" fmla="*/ 1 w 2"/>
                <a:gd name="T39" fmla="*/ 4 h 7"/>
                <a:gd name="T40" fmla="*/ 1 w 2"/>
                <a:gd name="T41" fmla="*/ 5 h 7"/>
                <a:gd name="T42" fmla="*/ 1 w 2"/>
                <a:gd name="T43" fmla="*/ 6 h 7"/>
                <a:gd name="T44" fmla="*/ 2 w 2"/>
                <a:gd name="T45" fmla="*/ 6 h 7"/>
                <a:gd name="T46" fmla="*/ 1 w 2"/>
                <a:gd name="T47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" h="7">
                  <a:moveTo>
                    <a:pt x="1" y="4"/>
                  </a:moveTo>
                  <a:cubicBezTo>
                    <a:pt x="1" y="4"/>
                    <a:pt x="1" y="5"/>
                    <a:pt x="2" y="5"/>
                  </a:cubicBezTo>
                  <a:cubicBezTo>
                    <a:pt x="2" y="4"/>
                    <a:pt x="1" y="4"/>
                    <a:pt x="1" y="3"/>
                  </a:cubicBezTo>
                  <a:cubicBezTo>
                    <a:pt x="1" y="3"/>
                    <a:pt x="1" y="2"/>
                    <a:pt x="1" y="2"/>
                  </a:cubicBezTo>
                  <a:cubicBezTo>
                    <a:pt x="1" y="3"/>
                    <a:pt x="1" y="4"/>
                    <a:pt x="2" y="4"/>
                  </a:cubicBezTo>
                  <a:cubicBezTo>
                    <a:pt x="2" y="4"/>
                    <a:pt x="2" y="5"/>
                    <a:pt x="2" y="5"/>
                  </a:cubicBezTo>
                  <a:cubicBezTo>
                    <a:pt x="1" y="4"/>
                    <a:pt x="2" y="4"/>
                    <a:pt x="1" y="3"/>
                  </a:cubicBezTo>
                  <a:cubicBezTo>
                    <a:pt x="1" y="3"/>
                    <a:pt x="1" y="2"/>
                    <a:pt x="1" y="3"/>
                  </a:cubicBezTo>
                  <a:cubicBezTo>
                    <a:pt x="2" y="3"/>
                    <a:pt x="1" y="3"/>
                    <a:pt x="1" y="3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3"/>
                    <a:pt x="2" y="3"/>
                    <a:pt x="1" y="1"/>
                  </a:cubicBezTo>
                  <a:cubicBezTo>
                    <a:pt x="1" y="0"/>
                    <a:pt x="1" y="1"/>
                    <a:pt x="1" y="1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2" y="3"/>
                    <a:pt x="1" y="2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0" y="1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1" y="2"/>
                    <a:pt x="1" y="2"/>
                    <a:pt x="1" y="3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5"/>
                    <a:pt x="1" y="5"/>
                  </a:cubicBezTo>
                  <a:cubicBezTo>
                    <a:pt x="1" y="6"/>
                    <a:pt x="1" y="5"/>
                    <a:pt x="1" y="6"/>
                  </a:cubicBezTo>
                  <a:cubicBezTo>
                    <a:pt x="2" y="7"/>
                    <a:pt x="1" y="5"/>
                    <a:pt x="2" y="6"/>
                  </a:cubicBezTo>
                  <a:lnTo>
                    <a:pt x="1" y="4"/>
                  </a:ln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72" name="Freeform 2353"/>
            <p:cNvSpPr>
              <a:spLocks/>
            </p:cNvSpPr>
            <p:nvPr/>
          </p:nvSpPr>
          <p:spPr bwMode="auto">
            <a:xfrm>
              <a:off x="904" y="3102"/>
              <a:ext cx="0" cy="2"/>
            </a:xfrm>
            <a:custGeom>
              <a:avLst/>
              <a:gdLst>
                <a:gd name="T0" fmla="*/ 2 h 2"/>
                <a:gd name="T1" fmla="*/ 0 h 2"/>
                <a:gd name="T2" fmla="*/ 2 h 2"/>
                <a:gd name="T3" fmla="*/ 2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2">
                  <a:moveTo>
                    <a:pt x="0" y="2"/>
                  </a:moveTo>
                  <a:lnTo>
                    <a:pt x="0" y="0"/>
                  </a:lnTo>
                  <a:lnTo>
                    <a:pt x="0" y="2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73" name="Freeform 2354"/>
            <p:cNvSpPr>
              <a:spLocks/>
            </p:cNvSpPr>
            <p:nvPr/>
          </p:nvSpPr>
          <p:spPr bwMode="auto">
            <a:xfrm>
              <a:off x="902" y="3095"/>
              <a:ext cx="0" cy="2"/>
            </a:xfrm>
            <a:custGeom>
              <a:avLst/>
              <a:gdLst>
                <a:gd name="T0" fmla="*/ 0 h 1"/>
                <a:gd name="T1" fmla="*/ 1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74" name="Freeform 2355"/>
            <p:cNvSpPr>
              <a:spLocks/>
            </p:cNvSpPr>
            <p:nvPr/>
          </p:nvSpPr>
          <p:spPr bwMode="auto">
            <a:xfrm>
              <a:off x="907" y="3102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75" name="Freeform 2356"/>
            <p:cNvSpPr>
              <a:spLocks/>
            </p:cNvSpPr>
            <p:nvPr/>
          </p:nvSpPr>
          <p:spPr bwMode="auto">
            <a:xfrm>
              <a:off x="904" y="3093"/>
              <a:ext cx="3" cy="7"/>
            </a:xfrm>
            <a:custGeom>
              <a:avLst/>
              <a:gdLst>
                <a:gd name="T0" fmla="*/ 0 w 1"/>
                <a:gd name="T1" fmla="*/ 0 h 3"/>
                <a:gd name="T2" fmla="*/ 0 w 1"/>
                <a:gd name="T3" fmla="*/ 1 h 3"/>
                <a:gd name="T4" fmla="*/ 1 w 1"/>
                <a:gd name="T5" fmla="*/ 3 h 3"/>
                <a:gd name="T6" fmla="*/ 1 w 1"/>
                <a:gd name="T7" fmla="*/ 1 h 3"/>
                <a:gd name="T8" fmla="*/ 1 w 1"/>
                <a:gd name="T9" fmla="*/ 1 h 3"/>
                <a:gd name="T10" fmla="*/ 0 w 1"/>
                <a:gd name="T11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" h="3">
                  <a:moveTo>
                    <a:pt x="0" y="0"/>
                  </a:moveTo>
                  <a:cubicBezTo>
                    <a:pt x="0" y="1"/>
                    <a:pt x="1" y="1"/>
                    <a:pt x="0" y="1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2"/>
                    <a:pt x="1" y="1"/>
                  </a:cubicBezTo>
                  <a:cubicBezTo>
                    <a:pt x="1" y="2"/>
                    <a:pt x="1" y="1"/>
                    <a:pt x="1" y="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76" name="Freeform 2357"/>
            <p:cNvSpPr>
              <a:spLocks/>
            </p:cNvSpPr>
            <p:nvPr/>
          </p:nvSpPr>
          <p:spPr bwMode="auto">
            <a:xfrm>
              <a:off x="907" y="3090"/>
              <a:ext cx="11" cy="14"/>
            </a:xfrm>
            <a:custGeom>
              <a:avLst/>
              <a:gdLst>
                <a:gd name="T0" fmla="*/ 1 w 5"/>
                <a:gd name="T1" fmla="*/ 4 h 6"/>
                <a:gd name="T2" fmla="*/ 1 w 5"/>
                <a:gd name="T3" fmla="*/ 4 h 6"/>
                <a:gd name="T4" fmla="*/ 2 w 5"/>
                <a:gd name="T5" fmla="*/ 4 h 6"/>
                <a:gd name="T6" fmla="*/ 2 w 5"/>
                <a:gd name="T7" fmla="*/ 5 h 6"/>
                <a:gd name="T8" fmla="*/ 2 w 5"/>
                <a:gd name="T9" fmla="*/ 4 h 6"/>
                <a:gd name="T10" fmla="*/ 2 w 5"/>
                <a:gd name="T11" fmla="*/ 4 h 6"/>
                <a:gd name="T12" fmla="*/ 1 w 5"/>
                <a:gd name="T13" fmla="*/ 3 h 6"/>
                <a:gd name="T14" fmla="*/ 3 w 5"/>
                <a:gd name="T15" fmla="*/ 4 h 6"/>
                <a:gd name="T16" fmla="*/ 1 w 5"/>
                <a:gd name="T17" fmla="*/ 2 h 6"/>
                <a:gd name="T18" fmla="*/ 2 w 5"/>
                <a:gd name="T19" fmla="*/ 3 h 6"/>
                <a:gd name="T20" fmla="*/ 2 w 5"/>
                <a:gd name="T21" fmla="*/ 3 h 6"/>
                <a:gd name="T22" fmla="*/ 2 w 5"/>
                <a:gd name="T23" fmla="*/ 3 h 6"/>
                <a:gd name="T24" fmla="*/ 3 w 5"/>
                <a:gd name="T25" fmla="*/ 4 h 6"/>
                <a:gd name="T26" fmla="*/ 3 w 5"/>
                <a:gd name="T27" fmla="*/ 3 h 6"/>
                <a:gd name="T28" fmla="*/ 4 w 5"/>
                <a:gd name="T29" fmla="*/ 4 h 6"/>
                <a:gd name="T30" fmla="*/ 4 w 5"/>
                <a:gd name="T31" fmla="*/ 3 h 6"/>
                <a:gd name="T32" fmla="*/ 4 w 5"/>
                <a:gd name="T33" fmla="*/ 3 h 6"/>
                <a:gd name="T34" fmla="*/ 2 w 5"/>
                <a:gd name="T35" fmla="*/ 1 h 6"/>
                <a:gd name="T36" fmla="*/ 3 w 5"/>
                <a:gd name="T37" fmla="*/ 1 h 6"/>
                <a:gd name="T38" fmla="*/ 4 w 5"/>
                <a:gd name="T39" fmla="*/ 3 h 6"/>
                <a:gd name="T40" fmla="*/ 3 w 5"/>
                <a:gd name="T41" fmla="*/ 2 h 6"/>
                <a:gd name="T42" fmla="*/ 5 w 5"/>
                <a:gd name="T43" fmla="*/ 3 h 6"/>
                <a:gd name="T44" fmla="*/ 3 w 5"/>
                <a:gd name="T45" fmla="*/ 1 h 6"/>
                <a:gd name="T46" fmla="*/ 4 w 5"/>
                <a:gd name="T47" fmla="*/ 1 h 6"/>
                <a:gd name="T48" fmla="*/ 2 w 5"/>
                <a:gd name="T49" fmla="*/ 0 h 6"/>
                <a:gd name="T50" fmla="*/ 2 w 5"/>
                <a:gd name="T51" fmla="*/ 1 h 6"/>
                <a:gd name="T52" fmla="*/ 2 w 5"/>
                <a:gd name="T53" fmla="*/ 2 h 6"/>
                <a:gd name="T54" fmla="*/ 1 w 5"/>
                <a:gd name="T55" fmla="*/ 1 h 6"/>
                <a:gd name="T56" fmla="*/ 2 w 5"/>
                <a:gd name="T57" fmla="*/ 2 h 6"/>
                <a:gd name="T58" fmla="*/ 1 w 5"/>
                <a:gd name="T59" fmla="*/ 1 h 6"/>
                <a:gd name="T60" fmla="*/ 2 w 5"/>
                <a:gd name="T61" fmla="*/ 2 h 6"/>
                <a:gd name="T62" fmla="*/ 1 w 5"/>
                <a:gd name="T63" fmla="*/ 1 h 6"/>
                <a:gd name="T64" fmla="*/ 0 w 5"/>
                <a:gd name="T65" fmla="*/ 2 h 6"/>
                <a:gd name="T66" fmla="*/ 1 w 5"/>
                <a:gd name="T67" fmla="*/ 3 h 6"/>
                <a:gd name="T68" fmla="*/ 1 w 5"/>
                <a:gd name="T69" fmla="*/ 3 h 6"/>
                <a:gd name="T70" fmla="*/ 1 w 5"/>
                <a:gd name="T71" fmla="*/ 4 h 6"/>
                <a:gd name="T72" fmla="*/ 0 w 5"/>
                <a:gd name="T73" fmla="*/ 2 h 6"/>
                <a:gd name="T74" fmla="*/ 0 w 5"/>
                <a:gd name="T75" fmla="*/ 2 h 6"/>
                <a:gd name="T76" fmla="*/ 0 w 5"/>
                <a:gd name="T77" fmla="*/ 3 h 6"/>
                <a:gd name="T78" fmla="*/ 0 w 5"/>
                <a:gd name="T79" fmla="*/ 2 h 6"/>
                <a:gd name="T80" fmla="*/ 1 w 5"/>
                <a:gd name="T81" fmla="*/ 5 h 6"/>
                <a:gd name="T82" fmla="*/ 2 w 5"/>
                <a:gd name="T83" fmla="*/ 5 h 6"/>
                <a:gd name="T84" fmla="*/ 1 w 5"/>
                <a:gd name="T85" fmla="*/ 4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5" h="6">
                  <a:moveTo>
                    <a:pt x="1" y="4"/>
                  </a:moveTo>
                  <a:cubicBezTo>
                    <a:pt x="1" y="4"/>
                    <a:pt x="1" y="3"/>
                    <a:pt x="1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5"/>
                    <a:pt x="2" y="4"/>
                    <a:pt x="2" y="5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1" y="3"/>
                    <a:pt x="2" y="4"/>
                  </a:cubicBezTo>
                  <a:cubicBezTo>
                    <a:pt x="2" y="3"/>
                    <a:pt x="2" y="3"/>
                    <a:pt x="1" y="3"/>
                  </a:cubicBezTo>
                  <a:cubicBezTo>
                    <a:pt x="2" y="4"/>
                    <a:pt x="2" y="4"/>
                    <a:pt x="3" y="4"/>
                  </a:cubicBezTo>
                  <a:cubicBezTo>
                    <a:pt x="3" y="4"/>
                    <a:pt x="2" y="3"/>
                    <a:pt x="1" y="2"/>
                  </a:cubicBezTo>
                  <a:cubicBezTo>
                    <a:pt x="2" y="3"/>
                    <a:pt x="1" y="2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3" y="4"/>
                    <a:pt x="2" y="2"/>
                    <a:pt x="2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2"/>
                    <a:pt x="4" y="3"/>
                    <a:pt x="2" y="1"/>
                  </a:cubicBezTo>
                  <a:cubicBezTo>
                    <a:pt x="4" y="3"/>
                    <a:pt x="2" y="1"/>
                    <a:pt x="3" y="1"/>
                  </a:cubicBezTo>
                  <a:cubicBezTo>
                    <a:pt x="4" y="2"/>
                    <a:pt x="3" y="2"/>
                    <a:pt x="4" y="3"/>
                  </a:cubicBezTo>
                  <a:cubicBezTo>
                    <a:pt x="3" y="2"/>
                    <a:pt x="4" y="2"/>
                    <a:pt x="3" y="2"/>
                  </a:cubicBezTo>
                  <a:cubicBezTo>
                    <a:pt x="4" y="3"/>
                    <a:pt x="4" y="2"/>
                    <a:pt x="5" y="3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4" y="2"/>
                    <a:pt x="4" y="1"/>
                    <a:pt x="4" y="1"/>
                  </a:cubicBezTo>
                  <a:cubicBezTo>
                    <a:pt x="4" y="1"/>
                    <a:pt x="2" y="0"/>
                    <a:pt x="2" y="0"/>
                  </a:cubicBezTo>
                  <a:cubicBezTo>
                    <a:pt x="2" y="0"/>
                    <a:pt x="2" y="1"/>
                    <a:pt x="2" y="1"/>
                  </a:cubicBezTo>
                  <a:cubicBezTo>
                    <a:pt x="3" y="2"/>
                    <a:pt x="1" y="1"/>
                    <a:pt x="2" y="2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2" y="1"/>
                    <a:pt x="2" y="2"/>
                  </a:cubicBezTo>
                  <a:cubicBezTo>
                    <a:pt x="2" y="2"/>
                    <a:pt x="2" y="1"/>
                    <a:pt x="1" y="1"/>
                  </a:cubicBezTo>
                  <a:cubicBezTo>
                    <a:pt x="1" y="1"/>
                    <a:pt x="2" y="1"/>
                    <a:pt x="2" y="2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2"/>
                    <a:pt x="0" y="2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2"/>
                    <a:pt x="2" y="5"/>
                    <a:pt x="1" y="3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3"/>
                    <a:pt x="1" y="4"/>
                    <a:pt x="1" y="5"/>
                  </a:cubicBezTo>
                  <a:cubicBezTo>
                    <a:pt x="0" y="3"/>
                    <a:pt x="2" y="6"/>
                    <a:pt x="2" y="5"/>
                  </a:cubicBezTo>
                  <a:cubicBezTo>
                    <a:pt x="2" y="5"/>
                    <a:pt x="2" y="5"/>
                    <a:pt x="1" y="4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77" name="Freeform 2358"/>
            <p:cNvSpPr>
              <a:spLocks/>
            </p:cNvSpPr>
            <p:nvPr/>
          </p:nvSpPr>
          <p:spPr bwMode="auto">
            <a:xfrm>
              <a:off x="907" y="309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78" name="Freeform 2359"/>
            <p:cNvSpPr>
              <a:spLocks/>
            </p:cNvSpPr>
            <p:nvPr/>
          </p:nvSpPr>
          <p:spPr bwMode="auto">
            <a:xfrm>
              <a:off x="914" y="3093"/>
              <a:ext cx="2" cy="0"/>
            </a:xfrm>
            <a:custGeom>
              <a:avLst/>
              <a:gdLst>
                <a:gd name="T0" fmla="*/ 1 w 1"/>
                <a:gd name="T1" fmla="*/ 1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79" name="Rectangle 2360"/>
            <p:cNvSpPr>
              <a:spLocks noChangeArrowheads="1"/>
            </p:cNvSpPr>
            <p:nvPr/>
          </p:nvSpPr>
          <p:spPr bwMode="auto">
            <a:xfrm>
              <a:off x="907" y="3095"/>
              <a:ext cx="1" cy="1"/>
            </a:xfrm>
            <a:prstGeom prst="rect">
              <a:avLst/>
            </a:pr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80" name="Freeform 2361"/>
            <p:cNvSpPr>
              <a:spLocks/>
            </p:cNvSpPr>
            <p:nvPr/>
          </p:nvSpPr>
          <p:spPr bwMode="auto">
            <a:xfrm>
              <a:off x="909" y="3100"/>
              <a:ext cx="0" cy="2"/>
            </a:xfrm>
            <a:custGeom>
              <a:avLst/>
              <a:gdLst>
                <a:gd name="T0" fmla="*/ 2 h 2"/>
                <a:gd name="T1" fmla="*/ 2 h 2"/>
                <a:gd name="T2" fmla="*/ 0 h 2"/>
                <a:gd name="T3" fmla="*/ 2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2">
                  <a:moveTo>
                    <a:pt x="0" y="2"/>
                  </a:moveTo>
                  <a:lnTo>
                    <a:pt x="0" y="2"/>
                  </a:lnTo>
                  <a:lnTo>
                    <a:pt x="0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81" name="Freeform 2362"/>
            <p:cNvSpPr>
              <a:spLocks/>
            </p:cNvSpPr>
            <p:nvPr/>
          </p:nvSpPr>
          <p:spPr bwMode="auto">
            <a:xfrm>
              <a:off x="918" y="3093"/>
              <a:ext cx="0" cy="2"/>
            </a:xfrm>
            <a:custGeom>
              <a:avLst/>
              <a:gdLst>
                <a:gd name="T0" fmla="*/ 2 h 2"/>
                <a:gd name="T1" fmla="*/ 0 h 2"/>
                <a:gd name="T2" fmla="*/ 2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2">
                  <a:moveTo>
                    <a:pt x="0" y="2"/>
                  </a:moveTo>
                  <a:lnTo>
                    <a:pt x="0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82" name="Freeform 2363"/>
            <p:cNvSpPr>
              <a:spLocks/>
            </p:cNvSpPr>
            <p:nvPr/>
          </p:nvSpPr>
          <p:spPr bwMode="auto">
            <a:xfrm>
              <a:off x="921" y="309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83" name="Freeform 2364"/>
            <p:cNvSpPr>
              <a:spLocks/>
            </p:cNvSpPr>
            <p:nvPr/>
          </p:nvSpPr>
          <p:spPr bwMode="auto">
            <a:xfrm>
              <a:off x="911" y="3076"/>
              <a:ext cx="17" cy="19"/>
            </a:xfrm>
            <a:custGeom>
              <a:avLst/>
              <a:gdLst>
                <a:gd name="T0" fmla="*/ 4 w 7"/>
                <a:gd name="T1" fmla="*/ 1 h 8"/>
                <a:gd name="T2" fmla="*/ 2 w 7"/>
                <a:gd name="T3" fmla="*/ 0 h 8"/>
                <a:gd name="T4" fmla="*/ 2 w 7"/>
                <a:gd name="T5" fmla="*/ 0 h 8"/>
                <a:gd name="T6" fmla="*/ 2 w 7"/>
                <a:gd name="T7" fmla="*/ 1 h 8"/>
                <a:gd name="T8" fmla="*/ 2 w 7"/>
                <a:gd name="T9" fmla="*/ 1 h 8"/>
                <a:gd name="T10" fmla="*/ 2 w 7"/>
                <a:gd name="T11" fmla="*/ 2 h 8"/>
                <a:gd name="T12" fmla="*/ 3 w 7"/>
                <a:gd name="T13" fmla="*/ 3 h 8"/>
                <a:gd name="T14" fmla="*/ 2 w 7"/>
                <a:gd name="T15" fmla="*/ 3 h 8"/>
                <a:gd name="T16" fmla="*/ 2 w 7"/>
                <a:gd name="T17" fmla="*/ 3 h 8"/>
                <a:gd name="T18" fmla="*/ 4 w 7"/>
                <a:gd name="T19" fmla="*/ 4 h 8"/>
                <a:gd name="T20" fmla="*/ 4 w 7"/>
                <a:gd name="T21" fmla="*/ 5 h 8"/>
                <a:gd name="T22" fmla="*/ 3 w 7"/>
                <a:gd name="T23" fmla="*/ 4 h 8"/>
                <a:gd name="T24" fmla="*/ 2 w 7"/>
                <a:gd name="T25" fmla="*/ 5 h 8"/>
                <a:gd name="T26" fmla="*/ 2 w 7"/>
                <a:gd name="T27" fmla="*/ 5 h 8"/>
                <a:gd name="T28" fmla="*/ 2 w 7"/>
                <a:gd name="T29" fmla="*/ 5 h 8"/>
                <a:gd name="T30" fmla="*/ 3 w 7"/>
                <a:gd name="T31" fmla="*/ 6 h 8"/>
                <a:gd name="T32" fmla="*/ 2 w 7"/>
                <a:gd name="T33" fmla="*/ 6 h 8"/>
                <a:gd name="T34" fmla="*/ 2 w 7"/>
                <a:gd name="T35" fmla="*/ 6 h 8"/>
                <a:gd name="T36" fmla="*/ 1 w 7"/>
                <a:gd name="T37" fmla="*/ 7 h 8"/>
                <a:gd name="T38" fmla="*/ 2 w 7"/>
                <a:gd name="T39" fmla="*/ 6 h 8"/>
                <a:gd name="T40" fmla="*/ 1 w 7"/>
                <a:gd name="T41" fmla="*/ 6 h 8"/>
                <a:gd name="T42" fmla="*/ 4 w 7"/>
                <a:gd name="T43" fmla="*/ 8 h 8"/>
                <a:gd name="T44" fmla="*/ 4 w 7"/>
                <a:gd name="T45" fmla="*/ 8 h 8"/>
                <a:gd name="T46" fmla="*/ 4 w 7"/>
                <a:gd name="T47" fmla="*/ 7 h 8"/>
                <a:gd name="T48" fmla="*/ 4 w 7"/>
                <a:gd name="T49" fmla="*/ 7 h 8"/>
                <a:gd name="T50" fmla="*/ 5 w 7"/>
                <a:gd name="T51" fmla="*/ 7 h 8"/>
                <a:gd name="T52" fmla="*/ 4 w 7"/>
                <a:gd name="T53" fmla="*/ 6 h 8"/>
                <a:gd name="T54" fmla="*/ 5 w 7"/>
                <a:gd name="T55" fmla="*/ 6 h 8"/>
                <a:gd name="T56" fmla="*/ 5 w 7"/>
                <a:gd name="T57" fmla="*/ 6 h 8"/>
                <a:gd name="T58" fmla="*/ 4 w 7"/>
                <a:gd name="T59" fmla="*/ 6 h 8"/>
                <a:gd name="T60" fmla="*/ 4 w 7"/>
                <a:gd name="T61" fmla="*/ 5 h 8"/>
                <a:gd name="T62" fmla="*/ 5 w 7"/>
                <a:gd name="T63" fmla="*/ 5 h 8"/>
                <a:gd name="T64" fmla="*/ 5 w 7"/>
                <a:gd name="T65" fmla="*/ 5 h 8"/>
                <a:gd name="T66" fmla="*/ 4 w 7"/>
                <a:gd name="T67" fmla="*/ 4 h 8"/>
                <a:gd name="T68" fmla="*/ 4 w 7"/>
                <a:gd name="T69" fmla="*/ 4 h 8"/>
                <a:gd name="T70" fmla="*/ 4 w 7"/>
                <a:gd name="T71" fmla="*/ 3 h 8"/>
                <a:gd name="T72" fmla="*/ 4 w 7"/>
                <a:gd name="T73" fmla="*/ 3 h 8"/>
                <a:gd name="T74" fmla="*/ 4 w 7"/>
                <a:gd name="T75" fmla="*/ 2 h 8"/>
                <a:gd name="T76" fmla="*/ 3 w 7"/>
                <a:gd name="T77" fmla="*/ 2 h 8"/>
                <a:gd name="T78" fmla="*/ 5 w 7"/>
                <a:gd name="T79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7" h="8">
                  <a:moveTo>
                    <a:pt x="5" y="2"/>
                  </a:moveTo>
                  <a:cubicBezTo>
                    <a:pt x="5" y="2"/>
                    <a:pt x="5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3" y="0"/>
                    <a:pt x="2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4" y="1"/>
                    <a:pt x="2" y="0"/>
                    <a:pt x="2" y="0"/>
                  </a:cubicBezTo>
                  <a:cubicBezTo>
                    <a:pt x="2" y="0"/>
                    <a:pt x="4" y="1"/>
                    <a:pt x="3" y="1"/>
                  </a:cubicBezTo>
                  <a:cubicBezTo>
                    <a:pt x="3" y="1"/>
                    <a:pt x="3" y="1"/>
                    <a:pt x="2" y="1"/>
                  </a:cubicBezTo>
                  <a:cubicBezTo>
                    <a:pt x="2" y="1"/>
                    <a:pt x="4" y="1"/>
                    <a:pt x="4" y="2"/>
                  </a:cubicBezTo>
                  <a:cubicBezTo>
                    <a:pt x="0" y="0"/>
                    <a:pt x="5" y="2"/>
                    <a:pt x="2" y="1"/>
                  </a:cubicBezTo>
                  <a:cubicBezTo>
                    <a:pt x="2" y="2"/>
                    <a:pt x="2" y="2"/>
                    <a:pt x="3" y="2"/>
                  </a:cubicBezTo>
                  <a:cubicBezTo>
                    <a:pt x="2" y="2"/>
                    <a:pt x="3" y="2"/>
                    <a:pt x="2" y="2"/>
                  </a:cubicBezTo>
                  <a:cubicBezTo>
                    <a:pt x="4" y="3"/>
                    <a:pt x="0" y="2"/>
                    <a:pt x="3" y="3"/>
                  </a:cubicBezTo>
                  <a:cubicBezTo>
                    <a:pt x="2" y="3"/>
                    <a:pt x="3" y="3"/>
                    <a:pt x="3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4" y="3"/>
                    <a:pt x="2" y="3"/>
                  </a:cubicBezTo>
                  <a:cubicBezTo>
                    <a:pt x="2" y="3"/>
                    <a:pt x="3" y="3"/>
                    <a:pt x="4" y="4"/>
                  </a:cubicBezTo>
                  <a:cubicBezTo>
                    <a:pt x="3" y="4"/>
                    <a:pt x="3" y="3"/>
                    <a:pt x="2" y="3"/>
                  </a:cubicBezTo>
                  <a:cubicBezTo>
                    <a:pt x="3" y="4"/>
                    <a:pt x="2" y="3"/>
                    <a:pt x="3" y="4"/>
                  </a:cubicBezTo>
                  <a:cubicBezTo>
                    <a:pt x="3" y="4"/>
                    <a:pt x="3" y="4"/>
                    <a:pt x="4" y="4"/>
                  </a:cubicBezTo>
                  <a:cubicBezTo>
                    <a:pt x="4" y="4"/>
                    <a:pt x="5" y="5"/>
                    <a:pt x="5" y="5"/>
                  </a:cubicBezTo>
                  <a:cubicBezTo>
                    <a:pt x="3" y="5"/>
                    <a:pt x="5" y="5"/>
                    <a:pt x="4" y="5"/>
                  </a:cubicBezTo>
                  <a:cubicBezTo>
                    <a:pt x="3" y="4"/>
                    <a:pt x="3" y="4"/>
                    <a:pt x="2" y="3"/>
                  </a:cubicBezTo>
                  <a:cubicBezTo>
                    <a:pt x="2" y="3"/>
                    <a:pt x="2" y="4"/>
                    <a:pt x="3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1" y="4"/>
                    <a:pt x="3" y="5"/>
                    <a:pt x="2" y="5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3" y="5"/>
                    <a:pt x="1" y="4"/>
                    <a:pt x="2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1" y="4"/>
                    <a:pt x="4" y="6"/>
                    <a:pt x="2" y="5"/>
                  </a:cubicBezTo>
                  <a:cubicBezTo>
                    <a:pt x="3" y="6"/>
                    <a:pt x="4" y="7"/>
                    <a:pt x="4" y="7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4" y="7"/>
                    <a:pt x="2" y="5"/>
                    <a:pt x="1" y="5"/>
                  </a:cubicBezTo>
                  <a:cubicBezTo>
                    <a:pt x="2" y="5"/>
                    <a:pt x="1" y="5"/>
                    <a:pt x="2" y="6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3" y="7"/>
                    <a:pt x="2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" y="6"/>
                    <a:pt x="0" y="5"/>
                    <a:pt x="1" y="7"/>
                  </a:cubicBezTo>
                  <a:cubicBezTo>
                    <a:pt x="2" y="7"/>
                    <a:pt x="3" y="8"/>
                    <a:pt x="3" y="8"/>
                  </a:cubicBezTo>
                  <a:cubicBezTo>
                    <a:pt x="3" y="8"/>
                    <a:pt x="2" y="7"/>
                    <a:pt x="2" y="6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2" y="7"/>
                    <a:pt x="2" y="6"/>
                    <a:pt x="1" y="6"/>
                  </a:cubicBezTo>
                  <a:cubicBezTo>
                    <a:pt x="1" y="6"/>
                    <a:pt x="2" y="7"/>
                    <a:pt x="2" y="6"/>
                  </a:cubicBezTo>
                  <a:cubicBezTo>
                    <a:pt x="3" y="7"/>
                    <a:pt x="3" y="7"/>
                    <a:pt x="4" y="8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7"/>
                    <a:pt x="3" y="7"/>
                    <a:pt x="4" y="8"/>
                  </a:cubicBezTo>
                  <a:cubicBezTo>
                    <a:pt x="3" y="7"/>
                    <a:pt x="5" y="8"/>
                    <a:pt x="4" y="7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7"/>
                    <a:pt x="3" y="6"/>
                    <a:pt x="3" y="6"/>
                  </a:cubicBezTo>
                  <a:cubicBezTo>
                    <a:pt x="4" y="7"/>
                    <a:pt x="4" y="6"/>
                    <a:pt x="5" y="7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5" y="6"/>
                    <a:pt x="4" y="6"/>
                    <a:pt x="5" y="6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5" y="6"/>
                    <a:pt x="3" y="5"/>
                    <a:pt x="4" y="6"/>
                  </a:cubicBezTo>
                  <a:cubicBezTo>
                    <a:pt x="4" y="5"/>
                    <a:pt x="4" y="5"/>
                    <a:pt x="3" y="4"/>
                  </a:cubicBezTo>
                  <a:cubicBezTo>
                    <a:pt x="3" y="5"/>
                    <a:pt x="4" y="5"/>
                    <a:pt x="4" y="5"/>
                  </a:cubicBezTo>
                  <a:cubicBezTo>
                    <a:pt x="3" y="4"/>
                    <a:pt x="5" y="5"/>
                    <a:pt x="4" y="5"/>
                  </a:cubicBezTo>
                  <a:cubicBezTo>
                    <a:pt x="5" y="5"/>
                    <a:pt x="4" y="5"/>
                    <a:pt x="5" y="5"/>
                  </a:cubicBezTo>
                  <a:cubicBezTo>
                    <a:pt x="6" y="6"/>
                    <a:pt x="4" y="5"/>
                    <a:pt x="5" y="5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5" y="5"/>
                    <a:pt x="4" y="4"/>
                    <a:pt x="5" y="5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5" y="5"/>
                    <a:pt x="5" y="4"/>
                    <a:pt x="6" y="5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6" y="4"/>
                    <a:pt x="4" y="4"/>
                    <a:pt x="3" y="3"/>
                  </a:cubicBezTo>
                  <a:cubicBezTo>
                    <a:pt x="3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5" y="3"/>
                    <a:pt x="4" y="3"/>
                  </a:cubicBezTo>
                  <a:cubicBezTo>
                    <a:pt x="4" y="3"/>
                    <a:pt x="5" y="3"/>
                    <a:pt x="5" y="3"/>
                  </a:cubicBezTo>
                  <a:cubicBezTo>
                    <a:pt x="4" y="2"/>
                    <a:pt x="7" y="3"/>
                    <a:pt x="4" y="2"/>
                  </a:cubicBezTo>
                  <a:cubicBezTo>
                    <a:pt x="4" y="2"/>
                    <a:pt x="3" y="2"/>
                    <a:pt x="4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4" y="2"/>
                    <a:pt x="3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7" y="3"/>
                    <a:pt x="3" y="1"/>
                    <a:pt x="5" y="2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84" name="Freeform 2365"/>
            <p:cNvSpPr>
              <a:spLocks/>
            </p:cNvSpPr>
            <p:nvPr/>
          </p:nvSpPr>
          <p:spPr bwMode="auto">
            <a:xfrm>
              <a:off x="923" y="3083"/>
              <a:ext cx="0" cy="2"/>
            </a:xfrm>
            <a:custGeom>
              <a:avLst/>
              <a:gdLst>
                <a:gd name="T0" fmla="*/ 0 h 1"/>
                <a:gd name="T1" fmla="*/ 1 h 1"/>
                <a:gd name="T2" fmla="*/ 0 h 1"/>
                <a:gd name="T3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0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85" name="Freeform 2366"/>
            <p:cNvSpPr>
              <a:spLocks/>
            </p:cNvSpPr>
            <p:nvPr/>
          </p:nvSpPr>
          <p:spPr bwMode="auto">
            <a:xfrm>
              <a:off x="921" y="3083"/>
              <a:ext cx="2" cy="0"/>
            </a:xfrm>
            <a:custGeom>
              <a:avLst/>
              <a:gdLst>
                <a:gd name="T0" fmla="*/ 2 w 2"/>
                <a:gd name="T1" fmla="*/ 0 w 2"/>
                <a:gd name="T2" fmla="*/ 2 w 2"/>
                <a:gd name="T3" fmla="*/ 2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86" name="Freeform 2367"/>
            <p:cNvSpPr>
              <a:spLocks/>
            </p:cNvSpPr>
            <p:nvPr/>
          </p:nvSpPr>
          <p:spPr bwMode="auto">
            <a:xfrm>
              <a:off x="923" y="307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87" name="Freeform 2368"/>
            <p:cNvSpPr>
              <a:spLocks/>
            </p:cNvSpPr>
            <p:nvPr/>
          </p:nvSpPr>
          <p:spPr bwMode="auto">
            <a:xfrm>
              <a:off x="921" y="3078"/>
              <a:ext cx="2" cy="0"/>
            </a:xfrm>
            <a:custGeom>
              <a:avLst/>
              <a:gdLst>
                <a:gd name="T0" fmla="*/ 2 w 2"/>
                <a:gd name="T1" fmla="*/ 0 w 2"/>
                <a:gd name="T2" fmla="*/ 2 w 2"/>
                <a:gd name="T3" fmla="*/ 2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88" name="Freeform 2369"/>
            <p:cNvSpPr>
              <a:spLocks/>
            </p:cNvSpPr>
            <p:nvPr/>
          </p:nvSpPr>
          <p:spPr bwMode="auto">
            <a:xfrm>
              <a:off x="911" y="3066"/>
              <a:ext cx="15" cy="12"/>
            </a:xfrm>
            <a:custGeom>
              <a:avLst/>
              <a:gdLst>
                <a:gd name="T0" fmla="*/ 4 w 6"/>
                <a:gd name="T1" fmla="*/ 2 h 5"/>
                <a:gd name="T2" fmla="*/ 3 w 6"/>
                <a:gd name="T3" fmla="*/ 1 h 5"/>
                <a:gd name="T4" fmla="*/ 4 w 6"/>
                <a:gd name="T5" fmla="*/ 1 h 5"/>
                <a:gd name="T6" fmla="*/ 2 w 6"/>
                <a:gd name="T7" fmla="*/ 0 h 5"/>
                <a:gd name="T8" fmla="*/ 3 w 6"/>
                <a:gd name="T9" fmla="*/ 2 h 5"/>
                <a:gd name="T10" fmla="*/ 2 w 6"/>
                <a:gd name="T11" fmla="*/ 2 h 5"/>
                <a:gd name="T12" fmla="*/ 3 w 6"/>
                <a:gd name="T13" fmla="*/ 3 h 5"/>
                <a:gd name="T14" fmla="*/ 2 w 6"/>
                <a:gd name="T15" fmla="*/ 3 h 5"/>
                <a:gd name="T16" fmla="*/ 2 w 6"/>
                <a:gd name="T17" fmla="*/ 3 h 5"/>
                <a:gd name="T18" fmla="*/ 3 w 6"/>
                <a:gd name="T19" fmla="*/ 3 h 5"/>
                <a:gd name="T20" fmla="*/ 3 w 6"/>
                <a:gd name="T21" fmla="*/ 3 h 5"/>
                <a:gd name="T22" fmla="*/ 3 w 6"/>
                <a:gd name="T23" fmla="*/ 3 h 5"/>
                <a:gd name="T24" fmla="*/ 3 w 6"/>
                <a:gd name="T25" fmla="*/ 4 h 5"/>
                <a:gd name="T26" fmla="*/ 3 w 6"/>
                <a:gd name="T27" fmla="*/ 3 h 5"/>
                <a:gd name="T28" fmla="*/ 3 w 6"/>
                <a:gd name="T29" fmla="*/ 4 h 5"/>
                <a:gd name="T30" fmla="*/ 2 w 6"/>
                <a:gd name="T31" fmla="*/ 3 h 5"/>
                <a:gd name="T32" fmla="*/ 3 w 6"/>
                <a:gd name="T33" fmla="*/ 4 h 5"/>
                <a:gd name="T34" fmla="*/ 4 w 6"/>
                <a:gd name="T35" fmla="*/ 5 h 5"/>
                <a:gd name="T36" fmla="*/ 4 w 6"/>
                <a:gd name="T37" fmla="*/ 4 h 5"/>
                <a:gd name="T38" fmla="*/ 4 w 6"/>
                <a:gd name="T39" fmla="*/ 4 h 5"/>
                <a:gd name="T40" fmla="*/ 3 w 6"/>
                <a:gd name="T41" fmla="*/ 4 h 5"/>
                <a:gd name="T42" fmla="*/ 4 w 6"/>
                <a:gd name="T43" fmla="*/ 4 h 5"/>
                <a:gd name="T44" fmla="*/ 5 w 6"/>
                <a:gd name="T45" fmla="*/ 4 h 5"/>
                <a:gd name="T46" fmla="*/ 5 w 6"/>
                <a:gd name="T47" fmla="*/ 4 h 5"/>
                <a:gd name="T48" fmla="*/ 5 w 6"/>
                <a:gd name="T49" fmla="*/ 4 h 5"/>
                <a:gd name="T50" fmla="*/ 5 w 6"/>
                <a:gd name="T51" fmla="*/ 4 h 5"/>
                <a:gd name="T52" fmla="*/ 3 w 6"/>
                <a:gd name="T53" fmla="*/ 3 h 5"/>
                <a:gd name="T54" fmla="*/ 3 w 6"/>
                <a:gd name="T55" fmla="*/ 3 h 5"/>
                <a:gd name="T56" fmla="*/ 4 w 6"/>
                <a:gd name="T57" fmla="*/ 4 h 5"/>
                <a:gd name="T58" fmla="*/ 4 w 6"/>
                <a:gd name="T59" fmla="*/ 3 h 5"/>
                <a:gd name="T60" fmla="*/ 5 w 6"/>
                <a:gd name="T61" fmla="*/ 4 h 5"/>
                <a:gd name="T62" fmla="*/ 4 w 6"/>
                <a:gd name="T63" fmla="*/ 3 h 5"/>
                <a:gd name="T64" fmla="*/ 4 w 6"/>
                <a:gd name="T65" fmla="*/ 3 h 5"/>
                <a:gd name="T66" fmla="*/ 5 w 6"/>
                <a:gd name="T67" fmla="*/ 3 h 5"/>
                <a:gd name="T68" fmla="*/ 4 w 6"/>
                <a:gd name="T69" fmla="*/ 3 h 5"/>
                <a:gd name="T70" fmla="*/ 4 w 6"/>
                <a:gd name="T71" fmla="*/ 2 h 5"/>
                <a:gd name="T72" fmla="*/ 4 w 6"/>
                <a:gd name="T73" fmla="*/ 2 h 5"/>
                <a:gd name="T74" fmla="*/ 4 w 6"/>
                <a:gd name="T75" fmla="*/ 2 h 5"/>
                <a:gd name="T76" fmla="*/ 4 w 6"/>
                <a:gd name="T77" fmla="*/ 2 h 5"/>
                <a:gd name="T78" fmla="*/ 3 w 6"/>
                <a:gd name="T79" fmla="*/ 1 h 5"/>
                <a:gd name="T80" fmla="*/ 4 w 6"/>
                <a:gd name="T81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6" h="5">
                  <a:moveTo>
                    <a:pt x="4" y="2"/>
                  </a:moveTo>
                  <a:cubicBezTo>
                    <a:pt x="3" y="1"/>
                    <a:pt x="3" y="1"/>
                    <a:pt x="3" y="1"/>
                  </a:cubicBezTo>
                  <a:cubicBezTo>
                    <a:pt x="4" y="1"/>
                    <a:pt x="3" y="1"/>
                    <a:pt x="4" y="1"/>
                  </a:cubicBezTo>
                  <a:cubicBezTo>
                    <a:pt x="3" y="1"/>
                    <a:pt x="4" y="1"/>
                    <a:pt x="2" y="0"/>
                  </a:cubicBezTo>
                  <a:cubicBezTo>
                    <a:pt x="3" y="1"/>
                    <a:pt x="1" y="1"/>
                    <a:pt x="3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4" y="3"/>
                    <a:pt x="0" y="2"/>
                    <a:pt x="3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1" y="2"/>
                    <a:pt x="4" y="4"/>
                    <a:pt x="2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3"/>
                    <a:pt x="3" y="4"/>
                    <a:pt x="3" y="3"/>
                  </a:cubicBezTo>
                  <a:cubicBezTo>
                    <a:pt x="2" y="3"/>
                    <a:pt x="3" y="4"/>
                    <a:pt x="3" y="4"/>
                  </a:cubicBezTo>
                  <a:cubicBezTo>
                    <a:pt x="3" y="4"/>
                    <a:pt x="2" y="4"/>
                    <a:pt x="2" y="3"/>
                  </a:cubicBezTo>
                  <a:cubicBezTo>
                    <a:pt x="3" y="4"/>
                    <a:pt x="1" y="3"/>
                    <a:pt x="3" y="4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5" y="5"/>
                    <a:pt x="4" y="5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1" y="3"/>
                    <a:pt x="4" y="4"/>
                    <a:pt x="3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6" y="5"/>
                    <a:pt x="3" y="4"/>
                    <a:pt x="5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6" y="5"/>
                    <a:pt x="5" y="4"/>
                    <a:pt x="5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4" y="4"/>
                    <a:pt x="3" y="3"/>
                    <a:pt x="3" y="3"/>
                  </a:cubicBezTo>
                  <a:cubicBezTo>
                    <a:pt x="4" y="4"/>
                    <a:pt x="3" y="3"/>
                    <a:pt x="3" y="3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5" y="4"/>
                    <a:pt x="5" y="4"/>
                  </a:cubicBezTo>
                  <a:cubicBezTo>
                    <a:pt x="5" y="4"/>
                    <a:pt x="5" y="4"/>
                    <a:pt x="4" y="3"/>
                  </a:cubicBezTo>
                  <a:cubicBezTo>
                    <a:pt x="5" y="4"/>
                    <a:pt x="5" y="3"/>
                    <a:pt x="4" y="3"/>
                  </a:cubicBezTo>
                  <a:cubicBezTo>
                    <a:pt x="4" y="3"/>
                    <a:pt x="5" y="3"/>
                    <a:pt x="5" y="3"/>
                  </a:cubicBezTo>
                  <a:cubicBezTo>
                    <a:pt x="5" y="3"/>
                    <a:pt x="5" y="3"/>
                    <a:pt x="4" y="3"/>
                  </a:cubicBezTo>
                  <a:cubicBezTo>
                    <a:pt x="3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3" y="2"/>
                    <a:pt x="5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2" y="1"/>
                    <a:pt x="3" y="1"/>
                  </a:cubicBezTo>
                  <a:cubicBezTo>
                    <a:pt x="4" y="1"/>
                    <a:pt x="3" y="1"/>
                    <a:pt x="4" y="2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89" name="Freeform 2370"/>
            <p:cNvSpPr>
              <a:spLocks/>
            </p:cNvSpPr>
            <p:nvPr/>
          </p:nvSpPr>
          <p:spPr bwMode="auto">
            <a:xfrm>
              <a:off x="916" y="3066"/>
              <a:ext cx="5" cy="3"/>
            </a:xfrm>
            <a:custGeom>
              <a:avLst/>
              <a:gdLst>
                <a:gd name="T0" fmla="*/ 1 w 2"/>
                <a:gd name="T1" fmla="*/ 1 h 1"/>
                <a:gd name="T2" fmla="*/ 2 w 2"/>
                <a:gd name="T3" fmla="*/ 1 h 1"/>
                <a:gd name="T4" fmla="*/ 0 w 2"/>
                <a:gd name="T5" fmla="*/ 0 h 1"/>
                <a:gd name="T6" fmla="*/ 1 w 2"/>
                <a:gd name="T7" fmla="*/ 0 h 1"/>
                <a:gd name="T8" fmla="*/ 1 w 2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1">
                  <a:moveTo>
                    <a:pt x="1" y="1"/>
                  </a:move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1" y="0"/>
                    <a:pt x="0" y="0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1" y="0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90" name="Freeform 2371"/>
            <p:cNvSpPr>
              <a:spLocks/>
            </p:cNvSpPr>
            <p:nvPr/>
          </p:nvSpPr>
          <p:spPr bwMode="auto">
            <a:xfrm>
              <a:off x="914" y="3062"/>
              <a:ext cx="9" cy="7"/>
            </a:xfrm>
            <a:custGeom>
              <a:avLst/>
              <a:gdLst>
                <a:gd name="T0" fmla="*/ 2 w 4"/>
                <a:gd name="T1" fmla="*/ 1 h 3"/>
                <a:gd name="T2" fmla="*/ 1 w 4"/>
                <a:gd name="T3" fmla="*/ 1 h 3"/>
                <a:gd name="T4" fmla="*/ 1 w 4"/>
                <a:gd name="T5" fmla="*/ 1 h 3"/>
                <a:gd name="T6" fmla="*/ 2 w 4"/>
                <a:gd name="T7" fmla="*/ 2 h 3"/>
                <a:gd name="T8" fmla="*/ 1 w 4"/>
                <a:gd name="T9" fmla="*/ 2 h 3"/>
                <a:gd name="T10" fmla="*/ 2 w 4"/>
                <a:gd name="T11" fmla="*/ 3 h 3"/>
                <a:gd name="T12" fmla="*/ 2 w 4"/>
                <a:gd name="T13" fmla="*/ 2 h 3"/>
                <a:gd name="T14" fmla="*/ 3 w 4"/>
                <a:gd name="T15" fmla="*/ 3 h 3"/>
                <a:gd name="T16" fmla="*/ 2 w 4"/>
                <a:gd name="T17" fmla="*/ 2 h 3"/>
                <a:gd name="T18" fmla="*/ 3 w 4"/>
                <a:gd name="T19" fmla="*/ 3 h 3"/>
                <a:gd name="T20" fmla="*/ 2 w 4"/>
                <a:gd name="T21" fmla="*/ 2 h 3"/>
                <a:gd name="T22" fmla="*/ 3 w 4"/>
                <a:gd name="T23" fmla="*/ 2 h 3"/>
                <a:gd name="T24" fmla="*/ 4 w 4"/>
                <a:gd name="T25" fmla="*/ 2 h 3"/>
                <a:gd name="T26" fmla="*/ 3 w 4"/>
                <a:gd name="T27" fmla="*/ 2 h 3"/>
                <a:gd name="T28" fmla="*/ 2 w 4"/>
                <a:gd name="T29" fmla="*/ 2 h 3"/>
                <a:gd name="T30" fmla="*/ 4 w 4"/>
                <a:gd name="T31" fmla="*/ 2 h 3"/>
                <a:gd name="T32" fmla="*/ 3 w 4"/>
                <a:gd name="T33" fmla="*/ 1 h 3"/>
                <a:gd name="T34" fmla="*/ 2 w 4"/>
                <a:gd name="T35" fmla="*/ 1 h 3"/>
                <a:gd name="T36" fmla="*/ 3 w 4"/>
                <a:gd name="T37" fmla="*/ 1 h 3"/>
                <a:gd name="T38" fmla="*/ 3 w 4"/>
                <a:gd name="T39" fmla="*/ 1 h 3"/>
                <a:gd name="T40" fmla="*/ 1 w 4"/>
                <a:gd name="T41" fmla="*/ 0 h 3"/>
                <a:gd name="T42" fmla="*/ 2 w 4"/>
                <a:gd name="T43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" h="3">
                  <a:moveTo>
                    <a:pt x="2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2" y="2"/>
                    <a:pt x="1" y="1"/>
                  </a:cubicBezTo>
                  <a:cubicBezTo>
                    <a:pt x="1" y="1"/>
                    <a:pt x="2" y="2"/>
                    <a:pt x="2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2" y="2"/>
                    <a:pt x="1" y="2"/>
                    <a:pt x="2" y="3"/>
                  </a:cubicBezTo>
                  <a:cubicBezTo>
                    <a:pt x="3" y="3"/>
                    <a:pt x="2" y="2"/>
                    <a:pt x="2" y="2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4" y="3"/>
                    <a:pt x="1" y="2"/>
                    <a:pt x="2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4" y="2"/>
                  </a:cubicBezTo>
                  <a:cubicBezTo>
                    <a:pt x="4" y="2"/>
                    <a:pt x="3" y="2"/>
                    <a:pt x="3" y="2"/>
                  </a:cubicBezTo>
                  <a:cubicBezTo>
                    <a:pt x="3" y="2"/>
                    <a:pt x="3" y="2"/>
                    <a:pt x="2" y="2"/>
                  </a:cubicBezTo>
                  <a:cubicBezTo>
                    <a:pt x="1" y="1"/>
                    <a:pt x="3" y="2"/>
                    <a:pt x="4" y="2"/>
                  </a:cubicBezTo>
                  <a:cubicBezTo>
                    <a:pt x="3" y="2"/>
                    <a:pt x="2" y="1"/>
                    <a:pt x="3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2" y="1"/>
                    <a:pt x="1" y="0"/>
                    <a:pt x="1" y="0"/>
                  </a:cubicBezTo>
                  <a:cubicBezTo>
                    <a:pt x="0" y="0"/>
                    <a:pt x="3" y="1"/>
                    <a:pt x="2" y="1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91" name="Rectangle 2372"/>
            <p:cNvSpPr>
              <a:spLocks noChangeArrowheads="1"/>
            </p:cNvSpPr>
            <p:nvPr/>
          </p:nvSpPr>
          <p:spPr bwMode="auto">
            <a:xfrm>
              <a:off x="916" y="3064"/>
              <a:ext cx="1" cy="1"/>
            </a:xfrm>
            <a:prstGeom prst="rect">
              <a:avLst/>
            </a:pr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92" name="Freeform 2373"/>
            <p:cNvSpPr>
              <a:spLocks/>
            </p:cNvSpPr>
            <p:nvPr/>
          </p:nvSpPr>
          <p:spPr bwMode="auto">
            <a:xfrm>
              <a:off x="778" y="3107"/>
              <a:ext cx="0" cy="2"/>
            </a:xfrm>
            <a:custGeom>
              <a:avLst/>
              <a:gdLst>
                <a:gd name="T0" fmla="*/ 0 h 2"/>
                <a:gd name="T1" fmla="*/ 2 h 2"/>
                <a:gd name="T2" fmla="*/ 0 h 2"/>
                <a:gd name="T3" fmla="*/ 0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2">
                  <a:moveTo>
                    <a:pt x="0" y="0"/>
                  </a:move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93" name="Freeform 2374"/>
            <p:cNvSpPr>
              <a:spLocks/>
            </p:cNvSpPr>
            <p:nvPr/>
          </p:nvSpPr>
          <p:spPr bwMode="auto">
            <a:xfrm>
              <a:off x="776" y="3107"/>
              <a:ext cx="5" cy="9"/>
            </a:xfrm>
            <a:custGeom>
              <a:avLst/>
              <a:gdLst>
                <a:gd name="T0" fmla="*/ 0 w 2"/>
                <a:gd name="T1" fmla="*/ 4 h 4"/>
                <a:gd name="T2" fmla="*/ 1 w 2"/>
                <a:gd name="T3" fmla="*/ 3 h 4"/>
                <a:gd name="T4" fmla="*/ 2 w 2"/>
                <a:gd name="T5" fmla="*/ 0 h 4"/>
                <a:gd name="T6" fmla="*/ 1 w 2"/>
                <a:gd name="T7" fmla="*/ 2 h 4"/>
                <a:gd name="T8" fmla="*/ 1 w 2"/>
                <a:gd name="T9" fmla="*/ 1 h 4"/>
                <a:gd name="T10" fmla="*/ 0 w 2"/>
                <a:gd name="T11" fmla="*/ 3 h 4"/>
                <a:gd name="T12" fmla="*/ 1 w 2"/>
                <a:gd name="T13" fmla="*/ 3 h 4"/>
                <a:gd name="T14" fmla="*/ 0 w 2"/>
                <a:gd name="T15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4">
                  <a:moveTo>
                    <a:pt x="0" y="4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1"/>
                    <a:pt x="1" y="2"/>
                    <a:pt x="2" y="0"/>
                  </a:cubicBezTo>
                  <a:cubicBezTo>
                    <a:pt x="1" y="0"/>
                    <a:pt x="1" y="1"/>
                    <a:pt x="1" y="2"/>
                  </a:cubicBezTo>
                  <a:cubicBezTo>
                    <a:pt x="1" y="2"/>
                    <a:pt x="1" y="1"/>
                    <a:pt x="1" y="1"/>
                  </a:cubicBezTo>
                  <a:cubicBezTo>
                    <a:pt x="1" y="2"/>
                    <a:pt x="1" y="2"/>
                    <a:pt x="0" y="3"/>
                  </a:cubicBezTo>
                  <a:cubicBezTo>
                    <a:pt x="0" y="4"/>
                    <a:pt x="1" y="2"/>
                    <a:pt x="1" y="3"/>
                  </a:cubicBezTo>
                  <a:lnTo>
                    <a:pt x="0" y="4"/>
                  </a:ln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94" name="Freeform 2375"/>
            <p:cNvSpPr>
              <a:spLocks/>
            </p:cNvSpPr>
            <p:nvPr/>
          </p:nvSpPr>
          <p:spPr bwMode="auto">
            <a:xfrm>
              <a:off x="778" y="3109"/>
              <a:ext cx="3" cy="3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1 h 1"/>
                <a:gd name="T4" fmla="*/ 1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" y="1"/>
                    <a:pt x="1" y="0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95" name="Freeform 2376"/>
            <p:cNvSpPr>
              <a:spLocks/>
            </p:cNvSpPr>
            <p:nvPr/>
          </p:nvSpPr>
          <p:spPr bwMode="auto">
            <a:xfrm>
              <a:off x="778" y="3109"/>
              <a:ext cx="3" cy="3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1 h 1"/>
                <a:gd name="T4" fmla="*/ 1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1" y="0"/>
                    <a:pt x="0" y="1"/>
                    <a:pt x="0" y="1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96" name="Freeform 2377"/>
            <p:cNvSpPr>
              <a:spLocks/>
            </p:cNvSpPr>
            <p:nvPr/>
          </p:nvSpPr>
          <p:spPr bwMode="auto">
            <a:xfrm>
              <a:off x="781" y="3109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97" name="Freeform 2378"/>
            <p:cNvSpPr>
              <a:spLocks/>
            </p:cNvSpPr>
            <p:nvPr/>
          </p:nvSpPr>
          <p:spPr bwMode="auto">
            <a:xfrm>
              <a:off x="781" y="3109"/>
              <a:ext cx="2" cy="5"/>
            </a:xfrm>
            <a:custGeom>
              <a:avLst/>
              <a:gdLst>
                <a:gd name="T0" fmla="*/ 1 w 1"/>
                <a:gd name="T1" fmla="*/ 0 h 2"/>
                <a:gd name="T2" fmla="*/ 0 w 1"/>
                <a:gd name="T3" fmla="*/ 0 h 2"/>
                <a:gd name="T4" fmla="*/ 0 w 1"/>
                <a:gd name="T5" fmla="*/ 0 h 2"/>
                <a:gd name="T6" fmla="*/ 0 w 1"/>
                <a:gd name="T7" fmla="*/ 2 h 2"/>
                <a:gd name="T8" fmla="*/ 0 w 1"/>
                <a:gd name="T9" fmla="*/ 1 h 2"/>
                <a:gd name="T10" fmla="*/ 0 w 1"/>
                <a:gd name="T11" fmla="*/ 2 h 2"/>
                <a:gd name="T12" fmla="*/ 1 w 1"/>
                <a:gd name="T13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" h="2">
                  <a:moveTo>
                    <a:pt x="1" y="0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2"/>
                    <a:pt x="0" y="2"/>
                  </a:cubicBezTo>
                  <a:cubicBezTo>
                    <a:pt x="0" y="2"/>
                    <a:pt x="0" y="1"/>
                    <a:pt x="0" y="1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1"/>
                    <a:pt x="1" y="0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98" name="Freeform 2379"/>
            <p:cNvSpPr>
              <a:spLocks/>
            </p:cNvSpPr>
            <p:nvPr/>
          </p:nvSpPr>
          <p:spPr bwMode="auto">
            <a:xfrm>
              <a:off x="781" y="3109"/>
              <a:ext cx="0" cy="3"/>
            </a:xfrm>
            <a:custGeom>
              <a:avLst/>
              <a:gdLst>
                <a:gd name="T0" fmla="*/ 0 h 1"/>
                <a:gd name="T1" fmla="*/ 0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99" name="Freeform 2380"/>
            <p:cNvSpPr>
              <a:spLocks/>
            </p:cNvSpPr>
            <p:nvPr/>
          </p:nvSpPr>
          <p:spPr bwMode="auto">
            <a:xfrm>
              <a:off x="781" y="3109"/>
              <a:ext cx="0" cy="3"/>
            </a:xfrm>
            <a:custGeom>
              <a:avLst/>
              <a:gdLst>
                <a:gd name="T0" fmla="*/ 0 h 3"/>
                <a:gd name="T1" fmla="*/ 0 h 3"/>
                <a:gd name="T2" fmla="*/ 3 h 3"/>
                <a:gd name="T3" fmla="*/ 0 h 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3">
                  <a:moveTo>
                    <a:pt x="0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100" name="Freeform 2381"/>
            <p:cNvSpPr>
              <a:spLocks/>
            </p:cNvSpPr>
            <p:nvPr/>
          </p:nvSpPr>
          <p:spPr bwMode="auto">
            <a:xfrm>
              <a:off x="781" y="3109"/>
              <a:ext cx="2" cy="7"/>
            </a:xfrm>
            <a:custGeom>
              <a:avLst/>
              <a:gdLst>
                <a:gd name="T0" fmla="*/ 1 w 1"/>
                <a:gd name="T1" fmla="*/ 0 h 3"/>
                <a:gd name="T2" fmla="*/ 0 w 1"/>
                <a:gd name="T3" fmla="*/ 1 h 3"/>
                <a:gd name="T4" fmla="*/ 0 w 1"/>
                <a:gd name="T5" fmla="*/ 3 h 3"/>
                <a:gd name="T6" fmla="*/ 1 w 1"/>
                <a:gd name="T7" fmla="*/ 3 h 3"/>
                <a:gd name="T8" fmla="*/ 1 w 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3">
                  <a:moveTo>
                    <a:pt x="1" y="0"/>
                  </a:moveTo>
                  <a:cubicBezTo>
                    <a:pt x="1" y="2"/>
                    <a:pt x="1" y="0"/>
                    <a:pt x="0" y="1"/>
                  </a:cubicBezTo>
                  <a:cubicBezTo>
                    <a:pt x="1" y="1"/>
                    <a:pt x="1" y="2"/>
                    <a:pt x="0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2"/>
                    <a:pt x="1" y="1"/>
                    <a:pt x="1" y="0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101" name="Freeform 2382"/>
            <p:cNvSpPr>
              <a:spLocks/>
            </p:cNvSpPr>
            <p:nvPr/>
          </p:nvSpPr>
          <p:spPr bwMode="auto">
            <a:xfrm>
              <a:off x="783" y="3119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102" name="Freeform 2383"/>
            <p:cNvSpPr>
              <a:spLocks/>
            </p:cNvSpPr>
            <p:nvPr/>
          </p:nvSpPr>
          <p:spPr bwMode="auto">
            <a:xfrm>
              <a:off x="783" y="3112"/>
              <a:ext cx="2" cy="9"/>
            </a:xfrm>
            <a:custGeom>
              <a:avLst/>
              <a:gdLst>
                <a:gd name="T0" fmla="*/ 1 w 1"/>
                <a:gd name="T1" fmla="*/ 1 h 4"/>
                <a:gd name="T2" fmla="*/ 1 w 1"/>
                <a:gd name="T3" fmla="*/ 2 h 4"/>
                <a:gd name="T4" fmla="*/ 1 w 1"/>
                <a:gd name="T5" fmla="*/ 1 h 4"/>
                <a:gd name="T6" fmla="*/ 0 w 1"/>
                <a:gd name="T7" fmla="*/ 2 h 4"/>
                <a:gd name="T8" fmla="*/ 1 w 1"/>
                <a:gd name="T9" fmla="*/ 0 h 4"/>
                <a:gd name="T10" fmla="*/ 0 w 1"/>
                <a:gd name="T11" fmla="*/ 2 h 4"/>
                <a:gd name="T12" fmla="*/ 0 w 1"/>
                <a:gd name="T13" fmla="*/ 0 h 4"/>
                <a:gd name="T14" fmla="*/ 0 w 1"/>
                <a:gd name="T15" fmla="*/ 2 h 4"/>
                <a:gd name="T16" fmla="*/ 0 w 1"/>
                <a:gd name="T17" fmla="*/ 2 h 4"/>
                <a:gd name="T18" fmla="*/ 0 w 1"/>
                <a:gd name="T19" fmla="*/ 3 h 4"/>
                <a:gd name="T20" fmla="*/ 1 w 1"/>
                <a:gd name="T21" fmla="*/ 4 h 4"/>
                <a:gd name="T22" fmla="*/ 1 w 1"/>
                <a:gd name="T23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" h="4">
                  <a:moveTo>
                    <a:pt x="1" y="1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1"/>
                    <a:pt x="1" y="1"/>
                  </a:cubicBezTo>
                  <a:cubicBezTo>
                    <a:pt x="1" y="1"/>
                    <a:pt x="1" y="2"/>
                    <a:pt x="0" y="2"/>
                  </a:cubicBezTo>
                  <a:cubicBezTo>
                    <a:pt x="0" y="0"/>
                    <a:pt x="1" y="2"/>
                    <a:pt x="1" y="0"/>
                  </a:cubicBezTo>
                  <a:cubicBezTo>
                    <a:pt x="1" y="0"/>
                    <a:pt x="0" y="0"/>
                    <a:pt x="0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3"/>
                    <a:pt x="0" y="1"/>
                    <a:pt x="0" y="2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4"/>
                    <a:pt x="1" y="4"/>
                  </a:cubicBezTo>
                  <a:cubicBezTo>
                    <a:pt x="1" y="4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103" name="Freeform 2384"/>
            <p:cNvSpPr>
              <a:spLocks/>
            </p:cNvSpPr>
            <p:nvPr/>
          </p:nvSpPr>
          <p:spPr bwMode="auto">
            <a:xfrm>
              <a:off x="785" y="3116"/>
              <a:ext cx="0" cy="3"/>
            </a:xfrm>
            <a:custGeom>
              <a:avLst/>
              <a:gdLst>
                <a:gd name="T0" fmla="*/ 0 h 3"/>
                <a:gd name="T1" fmla="*/ 3 h 3"/>
                <a:gd name="T2" fmla="*/ 0 h 3"/>
                <a:gd name="T3" fmla="*/ 0 h 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3">
                  <a:moveTo>
                    <a:pt x="0" y="0"/>
                  </a:moveTo>
                  <a:lnTo>
                    <a:pt x="0" y="3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104" name="Freeform 2385"/>
            <p:cNvSpPr>
              <a:spLocks/>
            </p:cNvSpPr>
            <p:nvPr/>
          </p:nvSpPr>
          <p:spPr bwMode="auto">
            <a:xfrm>
              <a:off x="785" y="3112"/>
              <a:ext cx="3" cy="11"/>
            </a:xfrm>
            <a:custGeom>
              <a:avLst/>
              <a:gdLst>
                <a:gd name="T0" fmla="*/ 1 w 1"/>
                <a:gd name="T1" fmla="*/ 0 h 5"/>
                <a:gd name="T2" fmla="*/ 1 w 1"/>
                <a:gd name="T3" fmla="*/ 1 h 5"/>
                <a:gd name="T4" fmla="*/ 1 w 1"/>
                <a:gd name="T5" fmla="*/ 1 h 5"/>
                <a:gd name="T6" fmla="*/ 0 w 1"/>
                <a:gd name="T7" fmla="*/ 2 h 5"/>
                <a:gd name="T8" fmla="*/ 1 w 1"/>
                <a:gd name="T9" fmla="*/ 1 h 5"/>
                <a:gd name="T10" fmla="*/ 1 w 1"/>
                <a:gd name="T11" fmla="*/ 3 h 5"/>
                <a:gd name="T12" fmla="*/ 1 w 1"/>
                <a:gd name="T13" fmla="*/ 3 h 5"/>
                <a:gd name="T14" fmla="*/ 1 w 1"/>
                <a:gd name="T15" fmla="*/ 3 h 5"/>
                <a:gd name="T16" fmla="*/ 1 w 1"/>
                <a:gd name="T17" fmla="*/ 2 h 5"/>
                <a:gd name="T18" fmla="*/ 1 w 1"/>
                <a:gd name="T19" fmla="*/ 2 h 5"/>
                <a:gd name="T20" fmla="*/ 1 w 1"/>
                <a:gd name="T21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" h="5">
                  <a:moveTo>
                    <a:pt x="1" y="0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1"/>
                    <a:pt x="0" y="2"/>
                    <a:pt x="0" y="2"/>
                  </a:cubicBezTo>
                  <a:cubicBezTo>
                    <a:pt x="0" y="3"/>
                    <a:pt x="1" y="1"/>
                    <a:pt x="1" y="1"/>
                  </a:cubicBezTo>
                  <a:cubicBezTo>
                    <a:pt x="1" y="2"/>
                    <a:pt x="1" y="2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5"/>
                    <a:pt x="1" y="3"/>
                    <a:pt x="1" y="3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105" name="Freeform 2386"/>
            <p:cNvSpPr>
              <a:spLocks/>
            </p:cNvSpPr>
            <p:nvPr/>
          </p:nvSpPr>
          <p:spPr bwMode="auto">
            <a:xfrm>
              <a:off x="785" y="3112"/>
              <a:ext cx="3" cy="0"/>
            </a:xfrm>
            <a:custGeom>
              <a:avLst/>
              <a:gdLst>
                <a:gd name="T0" fmla="*/ 0 w 1"/>
                <a:gd name="T1" fmla="*/ 1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0" y="0"/>
                    <a:pt x="1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106" name="Freeform 2387"/>
            <p:cNvSpPr>
              <a:spLocks/>
            </p:cNvSpPr>
            <p:nvPr/>
          </p:nvSpPr>
          <p:spPr bwMode="auto">
            <a:xfrm>
              <a:off x="788" y="3119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107" name="Freeform 2388"/>
            <p:cNvSpPr>
              <a:spLocks/>
            </p:cNvSpPr>
            <p:nvPr/>
          </p:nvSpPr>
          <p:spPr bwMode="auto">
            <a:xfrm>
              <a:off x="788" y="3112"/>
              <a:ext cx="2" cy="2"/>
            </a:xfrm>
            <a:custGeom>
              <a:avLst/>
              <a:gdLst>
                <a:gd name="T0" fmla="*/ 0 w 1"/>
                <a:gd name="T1" fmla="*/ 1 h 1"/>
                <a:gd name="T2" fmla="*/ 1 w 1"/>
                <a:gd name="T3" fmla="*/ 1 h 1"/>
                <a:gd name="T4" fmla="*/ 0 w 1"/>
                <a:gd name="T5" fmla="*/ 0 h 1"/>
                <a:gd name="T6" fmla="*/ 0 w 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1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108" name="Freeform 2389"/>
            <p:cNvSpPr>
              <a:spLocks/>
            </p:cNvSpPr>
            <p:nvPr/>
          </p:nvSpPr>
          <p:spPr bwMode="auto">
            <a:xfrm>
              <a:off x="790" y="3109"/>
              <a:ext cx="17" cy="12"/>
            </a:xfrm>
            <a:custGeom>
              <a:avLst/>
              <a:gdLst>
                <a:gd name="T0" fmla="*/ 7 w 7"/>
                <a:gd name="T1" fmla="*/ 3 h 5"/>
                <a:gd name="T2" fmla="*/ 6 w 7"/>
                <a:gd name="T3" fmla="*/ 3 h 5"/>
                <a:gd name="T4" fmla="*/ 6 w 7"/>
                <a:gd name="T5" fmla="*/ 1 h 5"/>
                <a:gd name="T6" fmla="*/ 6 w 7"/>
                <a:gd name="T7" fmla="*/ 0 h 5"/>
                <a:gd name="T8" fmla="*/ 6 w 7"/>
                <a:gd name="T9" fmla="*/ 1 h 5"/>
                <a:gd name="T10" fmla="*/ 5 w 7"/>
                <a:gd name="T11" fmla="*/ 0 h 5"/>
                <a:gd name="T12" fmla="*/ 5 w 7"/>
                <a:gd name="T13" fmla="*/ 0 h 5"/>
                <a:gd name="T14" fmla="*/ 4 w 7"/>
                <a:gd name="T15" fmla="*/ 1 h 5"/>
                <a:gd name="T16" fmla="*/ 1 w 7"/>
                <a:gd name="T17" fmla="*/ 1 h 5"/>
                <a:gd name="T18" fmla="*/ 1 w 7"/>
                <a:gd name="T19" fmla="*/ 3 h 5"/>
                <a:gd name="T20" fmla="*/ 1 w 7"/>
                <a:gd name="T21" fmla="*/ 2 h 5"/>
                <a:gd name="T22" fmla="*/ 1 w 7"/>
                <a:gd name="T23" fmla="*/ 2 h 5"/>
                <a:gd name="T24" fmla="*/ 0 w 7"/>
                <a:gd name="T25" fmla="*/ 1 h 5"/>
                <a:gd name="T26" fmla="*/ 0 w 7"/>
                <a:gd name="T27" fmla="*/ 3 h 5"/>
                <a:gd name="T28" fmla="*/ 0 w 7"/>
                <a:gd name="T29" fmla="*/ 1 h 5"/>
                <a:gd name="T30" fmla="*/ 0 w 7"/>
                <a:gd name="T31" fmla="*/ 2 h 5"/>
                <a:gd name="T32" fmla="*/ 0 w 7"/>
                <a:gd name="T33" fmla="*/ 4 h 5"/>
                <a:gd name="T34" fmla="*/ 0 w 7"/>
                <a:gd name="T35" fmla="*/ 4 h 5"/>
                <a:gd name="T36" fmla="*/ 2 w 7"/>
                <a:gd name="T37" fmla="*/ 2 h 5"/>
                <a:gd name="T38" fmla="*/ 2 w 7"/>
                <a:gd name="T39" fmla="*/ 3 h 5"/>
                <a:gd name="T40" fmla="*/ 3 w 7"/>
                <a:gd name="T41" fmla="*/ 4 h 5"/>
                <a:gd name="T42" fmla="*/ 3 w 7"/>
                <a:gd name="T43" fmla="*/ 2 h 5"/>
                <a:gd name="T44" fmla="*/ 3 w 7"/>
                <a:gd name="T45" fmla="*/ 3 h 5"/>
                <a:gd name="T46" fmla="*/ 3 w 7"/>
                <a:gd name="T47" fmla="*/ 2 h 5"/>
                <a:gd name="T48" fmla="*/ 4 w 7"/>
                <a:gd name="T49" fmla="*/ 3 h 5"/>
                <a:gd name="T50" fmla="*/ 4 w 7"/>
                <a:gd name="T51" fmla="*/ 1 h 5"/>
                <a:gd name="T52" fmla="*/ 5 w 7"/>
                <a:gd name="T53" fmla="*/ 4 h 5"/>
                <a:gd name="T54" fmla="*/ 4 w 7"/>
                <a:gd name="T55" fmla="*/ 3 h 5"/>
                <a:gd name="T56" fmla="*/ 4 w 7"/>
                <a:gd name="T57" fmla="*/ 2 h 5"/>
                <a:gd name="T58" fmla="*/ 5 w 7"/>
                <a:gd name="T59" fmla="*/ 3 h 5"/>
                <a:gd name="T60" fmla="*/ 5 w 7"/>
                <a:gd name="T61" fmla="*/ 2 h 5"/>
                <a:gd name="T62" fmla="*/ 5 w 7"/>
                <a:gd name="T63" fmla="*/ 1 h 5"/>
                <a:gd name="T64" fmla="*/ 6 w 7"/>
                <a:gd name="T65" fmla="*/ 2 h 5"/>
                <a:gd name="T66" fmla="*/ 6 w 7"/>
                <a:gd name="T67" fmla="*/ 3 h 5"/>
                <a:gd name="T68" fmla="*/ 6 w 7"/>
                <a:gd name="T69" fmla="*/ 4 h 5"/>
                <a:gd name="T70" fmla="*/ 6 w 7"/>
                <a:gd name="T71" fmla="*/ 2 h 5"/>
                <a:gd name="T72" fmla="*/ 7 w 7"/>
                <a:gd name="T73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7" h="5">
                  <a:moveTo>
                    <a:pt x="7" y="3"/>
                  </a:moveTo>
                  <a:cubicBezTo>
                    <a:pt x="7" y="3"/>
                    <a:pt x="6" y="2"/>
                    <a:pt x="6" y="3"/>
                  </a:cubicBezTo>
                  <a:cubicBezTo>
                    <a:pt x="6" y="2"/>
                    <a:pt x="6" y="2"/>
                    <a:pt x="6" y="1"/>
                  </a:cubicBezTo>
                  <a:cubicBezTo>
                    <a:pt x="6" y="1"/>
                    <a:pt x="6" y="1"/>
                    <a:pt x="6" y="0"/>
                  </a:cubicBezTo>
                  <a:cubicBezTo>
                    <a:pt x="6" y="0"/>
                    <a:pt x="6" y="1"/>
                    <a:pt x="6" y="1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0"/>
                    <a:pt x="5" y="1"/>
                    <a:pt x="5" y="0"/>
                  </a:cubicBezTo>
                  <a:cubicBezTo>
                    <a:pt x="4" y="0"/>
                    <a:pt x="4" y="1"/>
                    <a:pt x="4" y="1"/>
                  </a:cubicBezTo>
                  <a:cubicBezTo>
                    <a:pt x="3" y="1"/>
                    <a:pt x="2" y="2"/>
                    <a:pt x="1" y="1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2"/>
                    <a:pt x="1" y="3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0"/>
                    <a:pt x="1" y="2"/>
                    <a:pt x="0" y="1"/>
                  </a:cubicBezTo>
                  <a:cubicBezTo>
                    <a:pt x="0" y="1"/>
                    <a:pt x="0" y="3"/>
                    <a:pt x="0" y="3"/>
                  </a:cubicBezTo>
                  <a:cubicBezTo>
                    <a:pt x="0" y="1"/>
                    <a:pt x="0" y="3"/>
                    <a:pt x="0" y="1"/>
                  </a:cubicBezTo>
                  <a:cubicBezTo>
                    <a:pt x="0" y="1"/>
                    <a:pt x="0" y="3"/>
                    <a:pt x="0" y="2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0" y="4"/>
                    <a:pt x="0" y="3"/>
                    <a:pt x="0" y="4"/>
                  </a:cubicBezTo>
                  <a:cubicBezTo>
                    <a:pt x="0" y="5"/>
                    <a:pt x="1" y="3"/>
                    <a:pt x="2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2" y="2"/>
                    <a:pt x="3" y="4"/>
                  </a:cubicBezTo>
                  <a:cubicBezTo>
                    <a:pt x="3" y="3"/>
                    <a:pt x="3" y="4"/>
                    <a:pt x="3" y="2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4" y="3"/>
                    <a:pt x="4" y="3"/>
                  </a:cubicBezTo>
                  <a:cubicBezTo>
                    <a:pt x="3" y="2"/>
                    <a:pt x="4" y="2"/>
                    <a:pt x="4" y="1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5" y="3"/>
                    <a:pt x="4" y="2"/>
                    <a:pt x="4" y="2"/>
                  </a:cubicBezTo>
                  <a:cubicBezTo>
                    <a:pt x="4" y="2"/>
                    <a:pt x="5" y="3"/>
                    <a:pt x="5" y="3"/>
                  </a:cubicBezTo>
                  <a:cubicBezTo>
                    <a:pt x="5" y="4"/>
                    <a:pt x="5" y="2"/>
                    <a:pt x="5" y="2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5" y="1"/>
                    <a:pt x="5" y="2"/>
                    <a:pt x="6" y="2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6" y="3"/>
                    <a:pt x="7" y="3"/>
                    <a:pt x="7" y="3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109" name="Freeform 2390"/>
            <p:cNvSpPr>
              <a:spLocks/>
            </p:cNvSpPr>
            <p:nvPr/>
          </p:nvSpPr>
          <p:spPr bwMode="auto">
            <a:xfrm>
              <a:off x="804" y="3119"/>
              <a:ext cx="0" cy="2"/>
            </a:xfrm>
            <a:custGeom>
              <a:avLst/>
              <a:gdLst>
                <a:gd name="T0" fmla="*/ 0 h 2"/>
                <a:gd name="T1" fmla="*/ 2 h 2"/>
                <a:gd name="T2" fmla="*/ 0 h 2"/>
                <a:gd name="T3" fmla="*/ 0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2">
                  <a:moveTo>
                    <a:pt x="0" y="0"/>
                  </a:move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110" name="Freeform 2391"/>
            <p:cNvSpPr>
              <a:spLocks/>
            </p:cNvSpPr>
            <p:nvPr/>
          </p:nvSpPr>
          <p:spPr bwMode="auto">
            <a:xfrm>
              <a:off x="807" y="3116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111" name="Freeform 2392"/>
            <p:cNvSpPr>
              <a:spLocks/>
            </p:cNvSpPr>
            <p:nvPr/>
          </p:nvSpPr>
          <p:spPr bwMode="auto">
            <a:xfrm>
              <a:off x="800" y="3109"/>
              <a:ext cx="2" cy="3"/>
            </a:xfrm>
            <a:custGeom>
              <a:avLst/>
              <a:gdLst>
                <a:gd name="T0" fmla="*/ 0 w 2"/>
                <a:gd name="T1" fmla="*/ 0 h 3"/>
                <a:gd name="T2" fmla="*/ 2 w 2"/>
                <a:gd name="T3" fmla="*/ 0 h 3"/>
                <a:gd name="T4" fmla="*/ 2 w 2"/>
                <a:gd name="T5" fmla="*/ 3 h 3"/>
                <a:gd name="T6" fmla="*/ 0 w 2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3">
                  <a:moveTo>
                    <a:pt x="0" y="0"/>
                  </a:moveTo>
                  <a:lnTo>
                    <a:pt x="2" y="0"/>
                  </a:lnTo>
                  <a:lnTo>
                    <a:pt x="2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112" name="Freeform 2393"/>
            <p:cNvSpPr>
              <a:spLocks/>
            </p:cNvSpPr>
            <p:nvPr/>
          </p:nvSpPr>
          <p:spPr bwMode="auto">
            <a:xfrm>
              <a:off x="802" y="3119"/>
              <a:ext cx="0" cy="2"/>
            </a:xfrm>
            <a:custGeom>
              <a:avLst/>
              <a:gdLst>
                <a:gd name="T0" fmla="*/ 2 h 2"/>
                <a:gd name="T1" fmla="*/ 0 h 2"/>
                <a:gd name="T2" fmla="*/ 2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2">
                  <a:moveTo>
                    <a:pt x="0" y="2"/>
                  </a:moveTo>
                  <a:lnTo>
                    <a:pt x="0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113" name="Freeform 2394"/>
            <p:cNvSpPr>
              <a:spLocks/>
            </p:cNvSpPr>
            <p:nvPr/>
          </p:nvSpPr>
          <p:spPr bwMode="auto">
            <a:xfrm>
              <a:off x="797" y="3119"/>
              <a:ext cx="0" cy="2"/>
            </a:xfrm>
            <a:custGeom>
              <a:avLst/>
              <a:gdLst>
                <a:gd name="T0" fmla="*/ 0 h 1"/>
                <a:gd name="T1" fmla="*/ 1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114" name="Rectangle 2395"/>
            <p:cNvSpPr>
              <a:spLocks noChangeArrowheads="1"/>
            </p:cNvSpPr>
            <p:nvPr/>
          </p:nvSpPr>
          <p:spPr bwMode="auto">
            <a:xfrm>
              <a:off x="804" y="3119"/>
              <a:ext cx="3" cy="1"/>
            </a:xfrm>
            <a:prstGeom prst="rect">
              <a:avLst/>
            </a:pr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115" name="Freeform 2396"/>
            <p:cNvSpPr>
              <a:spLocks/>
            </p:cNvSpPr>
            <p:nvPr/>
          </p:nvSpPr>
          <p:spPr bwMode="auto">
            <a:xfrm>
              <a:off x="804" y="3102"/>
              <a:ext cx="10" cy="14"/>
            </a:xfrm>
            <a:custGeom>
              <a:avLst/>
              <a:gdLst>
                <a:gd name="T0" fmla="*/ 3 w 4"/>
                <a:gd name="T1" fmla="*/ 1 h 6"/>
                <a:gd name="T2" fmla="*/ 2 w 4"/>
                <a:gd name="T3" fmla="*/ 1 h 6"/>
                <a:gd name="T4" fmla="*/ 3 w 4"/>
                <a:gd name="T5" fmla="*/ 3 h 6"/>
                <a:gd name="T6" fmla="*/ 2 w 4"/>
                <a:gd name="T7" fmla="*/ 1 h 6"/>
                <a:gd name="T8" fmla="*/ 1 w 4"/>
                <a:gd name="T9" fmla="*/ 3 h 6"/>
                <a:gd name="T10" fmla="*/ 1 w 4"/>
                <a:gd name="T11" fmla="*/ 2 h 6"/>
                <a:gd name="T12" fmla="*/ 1 w 4"/>
                <a:gd name="T13" fmla="*/ 5 h 6"/>
                <a:gd name="T14" fmla="*/ 1 w 4"/>
                <a:gd name="T15" fmla="*/ 2 h 6"/>
                <a:gd name="T16" fmla="*/ 0 w 4"/>
                <a:gd name="T17" fmla="*/ 2 h 6"/>
                <a:gd name="T18" fmla="*/ 0 w 4"/>
                <a:gd name="T19" fmla="*/ 3 h 6"/>
                <a:gd name="T20" fmla="*/ 1 w 4"/>
                <a:gd name="T21" fmla="*/ 5 h 6"/>
                <a:gd name="T22" fmla="*/ 1 w 4"/>
                <a:gd name="T23" fmla="*/ 6 h 6"/>
                <a:gd name="T24" fmla="*/ 1 w 4"/>
                <a:gd name="T25" fmla="*/ 5 h 6"/>
                <a:gd name="T26" fmla="*/ 1 w 4"/>
                <a:gd name="T27" fmla="*/ 6 h 6"/>
                <a:gd name="T28" fmla="*/ 1 w 4"/>
                <a:gd name="T29" fmla="*/ 5 h 6"/>
                <a:gd name="T30" fmla="*/ 2 w 4"/>
                <a:gd name="T31" fmla="*/ 6 h 6"/>
                <a:gd name="T32" fmla="*/ 2 w 4"/>
                <a:gd name="T33" fmla="*/ 5 h 6"/>
                <a:gd name="T34" fmla="*/ 2 w 4"/>
                <a:gd name="T35" fmla="*/ 5 h 6"/>
                <a:gd name="T36" fmla="*/ 2 w 4"/>
                <a:gd name="T37" fmla="*/ 4 h 6"/>
                <a:gd name="T38" fmla="*/ 2 w 4"/>
                <a:gd name="T39" fmla="*/ 5 h 6"/>
                <a:gd name="T40" fmla="*/ 2 w 4"/>
                <a:gd name="T41" fmla="*/ 4 h 6"/>
                <a:gd name="T42" fmla="*/ 3 w 4"/>
                <a:gd name="T43" fmla="*/ 5 h 6"/>
                <a:gd name="T44" fmla="*/ 3 w 4"/>
                <a:gd name="T45" fmla="*/ 4 h 6"/>
                <a:gd name="T46" fmla="*/ 3 w 4"/>
                <a:gd name="T47" fmla="*/ 5 h 6"/>
                <a:gd name="T48" fmla="*/ 2 w 4"/>
                <a:gd name="T49" fmla="*/ 3 h 6"/>
                <a:gd name="T50" fmla="*/ 3 w 4"/>
                <a:gd name="T51" fmla="*/ 5 h 6"/>
                <a:gd name="T52" fmla="*/ 4 w 4"/>
                <a:gd name="T53" fmla="*/ 4 h 6"/>
                <a:gd name="T54" fmla="*/ 4 w 4"/>
                <a:gd name="T55" fmla="*/ 4 h 6"/>
                <a:gd name="T56" fmla="*/ 4 w 4"/>
                <a:gd name="T57" fmla="*/ 3 h 6"/>
                <a:gd name="T58" fmla="*/ 4 w 4"/>
                <a:gd name="T59" fmla="*/ 3 h 6"/>
                <a:gd name="T60" fmla="*/ 3 w 4"/>
                <a:gd name="T61" fmla="*/ 2 h 6"/>
                <a:gd name="T62" fmla="*/ 4 w 4"/>
                <a:gd name="T63" fmla="*/ 3 h 6"/>
                <a:gd name="T64" fmla="*/ 3 w 4"/>
                <a:gd name="T65" fmla="*/ 1 h 6"/>
                <a:gd name="T66" fmla="*/ 3 w 4"/>
                <a:gd name="T67" fmla="*/ 2 h 6"/>
                <a:gd name="T68" fmla="*/ 3 w 4"/>
                <a:gd name="T6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" h="6">
                  <a:moveTo>
                    <a:pt x="3" y="1"/>
                  </a:moveTo>
                  <a:cubicBezTo>
                    <a:pt x="2" y="0"/>
                    <a:pt x="2" y="1"/>
                    <a:pt x="2" y="1"/>
                  </a:cubicBezTo>
                  <a:cubicBezTo>
                    <a:pt x="2" y="2"/>
                    <a:pt x="3" y="3"/>
                    <a:pt x="3" y="3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3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3"/>
                    <a:pt x="2" y="5"/>
                    <a:pt x="1" y="5"/>
                  </a:cubicBezTo>
                  <a:cubicBezTo>
                    <a:pt x="1" y="3"/>
                    <a:pt x="1" y="4"/>
                    <a:pt x="1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3"/>
                    <a:pt x="0" y="3"/>
                  </a:cubicBezTo>
                  <a:cubicBezTo>
                    <a:pt x="0" y="4"/>
                    <a:pt x="1" y="4"/>
                    <a:pt x="1" y="5"/>
                  </a:cubicBezTo>
                  <a:cubicBezTo>
                    <a:pt x="1" y="5"/>
                    <a:pt x="1" y="5"/>
                    <a:pt x="1" y="6"/>
                  </a:cubicBezTo>
                  <a:cubicBezTo>
                    <a:pt x="1" y="5"/>
                    <a:pt x="1" y="6"/>
                    <a:pt x="1" y="5"/>
                  </a:cubicBezTo>
                  <a:cubicBezTo>
                    <a:pt x="1" y="5"/>
                    <a:pt x="1" y="5"/>
                    <a:pt x="1" y="6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2" y="5"/>
                    <a:pt x="1" y="6"/>
                    <a:pt x="2" y="6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5"/>
                    <a:pt x="3" y="6"/>
                    <a:pt x="3" y="5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5"/>
                    <a:pt x="3" y="5"/>
                  </a:cubicBezTo>
                  <a:cubicBezTo>
                    <a:pt x="3" y="4"/>
                    <a:pt x="2" y="3"/>
                    <a:pt x="2" y="3"/>
                  </a:cubicBezTo>
                  <a:cubicBezTo>
                    <a:pt x="3" y="4"/>
                    <a:pt x="2" y="3"/>
                    <a:pt x="3" y="5"/>
                  </a:cubicBezTo>
                  <a:cubicBezTo>
                    <a:pt x="4" y="5"/>
                    <a:pt x="3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3"/>
                    <a:pt x="4" y="5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3" y="3"/>
                    <a:pt x="3" y="3"/>
                    <a:pt x="3" y="2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3" y="2"/>
                    <a:pt x="3" y="2"/>
                    <a:pt x="3" y="1"/>
                  </a:cubicBezTo>
                  <a:cubicBezTo>
                    <a:pt x="3" y="1"/>
                    <a:pt x="3" y="2"/>
                    <a:pt x="3" y="2"/>
                  </a:cubicBezTo>
                  <a:cubicBezTo>
                    <a:pt x="3" y="2"/>
                    <a:pt x="3" y="1"/>
                    <a:pt x="3" y="1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116" name="Freeform 2397"/>
            <p:cNvSpPr>
              <a:spLocks/>
            </p:cNvSpPr>
            <p:nvPr/>
          </p:nvSpPr>
          <p:spPr bwMode="auto">
            <a:xfrm>
              <a:off x="809" y="3114"/>
              <a:ext cx="0" cy="2"/>
            </a:xfrm>
            <a:custGeom>
              <a:avLst/>
              <a:gdLst>
                <a:gd name="T0" fmla="*/ 2 h 2"/>
                <a:gd name="T1" fmla="*/ 0 h 2"/>
                <a:gd name="T2" fmla="*/ 2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2">
                  <a:moveTo>
                    <a:pt x="0" y="2"/>
                  </a:moveTo>
                  <a:lnTo>
                    <a:pt x="0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117" name="Freeform 2398"/>
            <p:cNvSpPr>
              <a:spLocks/>
            </p:cNvSpPr>
            <p:nvPr/>
          </p:nvSpPr>
          <p:spPr bwMode="auto">
            <a:xfrm>
              <a:off x="812" y="3100"/>
              <a:ext cx="7" cy="14"/>
            </a:xfrm>
            <a:custGeom>
              <a:avLst/>
              <a:gdLst>
                <a:gd name="T0" fmla="*/ 2 w 3"/>
                <a:gd name="T1" fmla="*/ 3 h 6"/>
                <a:gd name="T2" fmla="*/ 3 w 3"/>
                <a:gd name="T3" fmla="*/ 4 h 6"/>
                <a:gd name="T4" fmla="*/ 1 w 3"/>
                <a:gd name="T5" fmla="*/ 2 h 6"/>
                <a:gd name="T6" fmla="*/ 1 w 3"/>
                <a:gd name="T7" fmla="*/ 2 h 6"/>
                <a:gd name="T8" fmla="*/ 2 w 3"/>
                <a:gd name="T9" fmla="*/ 3 h 6"/>
                <a:gd name="T10" fmla="*/ 3 w 3"/>
                <a:gd name="T11" fmla="*/ 3 h 6"/>
                <a:gd name="T12" fmla="*/ 2 w 3"/>
                <a:gd name="T13" fmla="*/ 2 h 6"/>
                <a:gd name="T14" fmla="*/ 2 w 3"/>
                <a:gd name="T15" fmla="*/ 1 h 6"/>
                <a:gd name="T16" fmla="*/ 2 w 3"/>
                <a:gd name="T17" fmla="*/ 2 h 6"/>
                <a:gd name="T18" fmla="*/ 3 w 3"/>
                <a:gd name="T19" fmla="*/ 3 h 6"/>
                <a:gd name="T20" fmla="*/ 1 w 3"/>
                <a:gd name="T21" fmla="*/ 0 h 6"/>
                <a:gd name="T22" fmla="*/ 1 w 3"/>
                <a:gd name="T23" fmla="*/ 0 h 6"/>
                <a:gd name="T24" fmla="*/ 2 w 3"/>
                <a:gd name="T25" fmla="*/ 1 h 6"/>
                <a:gd name="T26" fmla="*/ 2 w 3"/>
                <a:gd name="T27" fmla="*/ 1 h 6"/>
                <a:gd name="T28" fmla="*/ 1 w 3"/>
                <a:gd name="T29" fmla="*/ 0 h 6"/>
                <a:gd name="T30" fmla="*/ 0 w 3"/>
                <a:gd name="T31" fmla="*/ 1 h 6"/>
                <a:gd name="T32" fmla="*/ 0 w 3"/>
                <a:gd name="T33" fmla="*/ 1 h 6"/>
                <a:gd name="T34" fmla="*/ 1 w 3"/>
                <a:gd name="T35" fmla="*/ 2 h 6"/>
                <a:gd name="T36" fmla="*/ 2 w 3"/>
                <a:gd name="T37" fmla="*/ 3 h 6"/>
                <a:gd name="T38" fmla="*/ 1 w 3"/>
                <a:gd name="T39" fmla="*/ 3 h 6"/>
                <a:gd name="T40" fmla="*/ 2 w 3"/>
                <a:gd name="T41" fmla="*/ 4 h 6"/>
                <a:gd name="T42" fmla="*/ 2 w 3"/>
                <a:gd name="T43" fmla="*/ 5 h 6"/>
                <a:gd name="T44" fmla="*/ 3 w 3"/>
                <a:gd name="T45" fmla="*/ 5 h 6"/>
                <a:gd name="T46" fmla="*/ 2 w 3"/>
                <a:gd name="T4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" h="6">
                  <a:moveTo>
                    <a:pt x="2" y="3"/>
                  </a:moveTo>
                  <a:cubicBezTo>
                    <a:pt x="2" y="3"/>
                    <a:pt x="2" y="4"/>
                    <a:pt x="3" y="4"/>
                  </a:cubicBezTo>
                  <a:cubicBezTo>
                    <a:pt x="2" y="3"/>
                    <a:pt x="2" y="3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2" y="3"/>
                    <a:pt x="2" y="3"/>
                  </a:cubicBezTo>
                  <a:cubicBezTo>
                    <a:pt x="2" y="3"/>
                    <a:pt x="3" y="3"/>
                    <a:pt x="3" y="3"/>
                  </a:cubicBezTo>
                  <a:cubicBezTo>
                    <a:pt x="2" y="3"/>
                    <a:pt x="3" y="3"/>
                    <a:pt x="2" y="2"/>
                  </a:cubicBezTo>
                  <a:cubicBezTo>
                    <a:pt x="1" y="2"/>
                    <a:pt x="1" y="1"/>
                    <a:pt x="2" y="1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3" y="3"/>
                    <a:pt x="2" y="2"/>
                    <a:pt x="3" y="3"/>
                  </a:cubicBezTo>
                  <a:cubicBezTo>
                    <a:pt x="2" y="2"/>
                    <a:pt x="3" y="1"/>
                    <a:pt x="1" y="0"/>
                  </a:cubicBezTo>
                  <a:cubicBezTo>
                    <a:pt x="0" y="0"/>
                    <a:pt x="1" y="0"/>
                    <a:pt x="1" y="0"/>
                  </a:cubicBezTo>
                  <a:cubicBezTo>
                    <a:pt x="1" y="0"/>
                    <a:pt x="2" y="1"/>
                    <a:pt x="2" y="1"/>
                  </a:cubicBezTo>
                  <a:cubicBezTo>
                    <a:pt x="2" y="1"/>
                    <a:pt x="2" y="2"/>
                    <a:pt x="2" y="1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2"/>
                    <a:pt x="0" y="2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1" y="3"/>
                    <a:pt x="2" y="4"/>
                    <a:pt x="1" y="3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5"/>
                    <a:pt x="2" y="4"/>
                    <a:pt x="2" y="5"/>
                  </a:cubicBezTo>
                  <a:cubicBezTo>
                    <a:pt x="3" y="6"/>
                    <a:pt x="2" y="4"/>
                    <a:pt x="3" y="5"/>
                  </a:cubicBezTo>
                  <a:lnTo>
                    <a:pt x="2" y="3"/>
                  </a:ln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118" name="Rectangle 2399"/>
            <p:cNvSpPr>
              <a:spLocks noChangeArrowheads="1"/>
            </p:cNvSpPr>
            <p:nvPr/>
          </p:nvSpPr>
          <p:spPr bwMode="auto">
            <a:xfrm>
              <a:off x="814" y="3109"/>
              <a:ext cx="2" cy="1"/>
            </a:xfrm>
            <a:prstGeom prst="rect">
              <a:avLst/>
            </a:pr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119" name="Freeform 2400"/>
            <p:cNvSpPr>
              <a:spLocks/>
            </p:cNvSpPr>
            <p:nvPr/>
          </p:nvSpPr>
          <p:spPr bwMode="auto">
            <a:xfrm>
              <a:off x="812" y="3102"/>
              <a:ext cx="0" cy="2"/>
            </a:xfrm>
            <a:custGeom>
              <a:avLst/>
              <a:gdLst>
                <a:gd name="T0" fmla="*/ 0 h 1"/>
                <a:gd name="T1" fmla="*/ 1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120" name="Freeform 2401"/>
            <p:cNvSpPr>
              <a:spLocks/>
            </p:cNvSpPr>
            <p:nvPr/>
          </p:nvSpPr>
          <p:spPr bwMode="auto">
            <a:xfrm>
              <a:off x="819" y="3104"/>
              <a:ext cx="0" cy="3"/>
            </a:xfrm>
            <a:custGeom>
              <a:avLst/>
              <a:gdLst>
                <a:gd name="T0" fmla="*/ 1 h 1"/>
                <a:gd name="T1" fmla="*/ 0 h 1"/>
                <a:gd name="T2" fmla="*/ 0 h 1"/>
                <a:gd name="T3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121" name="Freeform 2402"/>
            <p:cNvSpPr>
              <a:spLocks/>
            </p:cNvSpPr>
            <p:nvPr/>
          </p:nvSpPr>
          <p:spPr bwMode="auto">
            <a:xfrm>
              <a:off x="812" y="3097"/>
              <a:ext cx="7" cy="5"/>
            </a:xfrm>
            <a:custGeom>
              <a:avLst/>
              <a:gdLst>
                <a:gd name="T0" fmla="*/ 0 w 3"/>
                <a:gd name="T1" fmla="*/ 0 h 2"/>
                <a:gd name="T2" fmla="*/ 0 w 3"/>
                <a:gd name="T3" fmla="*/ 1 h 2"/>
                <a:gd name="T4" fmla="*/ 3 w 3"/>
                <a:gd name="T5" fmla="*/ 2 h 2"/>
                <a:gd name="T6" fmla="*/ 1 w 3"/>
                <a:gd name="T7" fmla="*/ 1 h 2"/>
                <a:gd name="T8" fmla="*/ 2 w 3"/>
                <a:gd name="T9" fmla="*/ 1 h 2"/>
                <a:gd name="T10" fmla="*/ 0 w 3"/>
                <a:gd name="T1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2">
                  <a:moveTo>
                    <a:pt x="0" y="0"/>
                  </a:moveTo>
                  <a:cubicBezTo>
                    <a:pt x="1" y="0"/>
                    <a:pt x="1" y="1"/>
                    <a:pt x="0" y="1"/>
                  </a:cubicBezTo>
                  <a:cubicBezTo>
                    <a:pt x="1" y="1"/>
                    <a:pt x="2" y="2"/>
                    <a:pt x="3" y="2"/>
                  </a:cubicBezTo>
                  <a:cubicBezTo>
                    <a:pt x="3" y="2"/>
                    <a:pt x="2" y="1"/>
                    <a:pt x="1" y="1"/>
                  </a:cubicBezTo>
                  <a:cubicBezTo>
                    <a:pt x="2" y="1"/>
                    <a:pt x="1" y="1"/>
                    <a:pt x="2" y="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122" name="Freeform 2403"/>
            <p:cNvSpPr>
              <a:spLocks/>
            </p:cNvSpPr>
            <p:nvPr/>
          </p:nvSpPr>
          <p:spPr bwMode="auto">
            <a:xfrm>
              <a:off x="812" y="3088"/>
              <a:ext cx="14" cy="12"/>
            </a:xfrm>
            <a:custGeom>
              <a:avLst/>
              <a:gdLst>
                <a:gd name="T0" fmla="*/ 4 w 6"/>
                <a:gd name="T1" fmla="*/ 4 h 5"/>
                <a:gd name="T2" fmla="*/ 4 w 6"/>
                <a:gd name="T3" fmla="*/ 4 h 5"/>
                <a:gd name="T4" fmla="*/ 5 w 6"/>
                <a:gd name="T5" fmla="*/ 4 h 5"/>
                <a:gd name="T6" fmla="*/ 5 w 6"/>
                <a:gd name="T7" fmla="*/ 4 h 5"/>
                <a:gd name="T8" fmla="*/ 5 w 6"/>
                <a:gd name="T9" fmla="*/ 4 h 5"/>
                <a:gd name="T10" fmla="*/ 4 w 6"/>
                <a:gd name="T11" fmla="*/ 3 h 5"/>
                <a:gd name="T12" fmla="*/ 3 w 6"/>
                <a:gd name="T13" fmla="*/ 3 h 5"/>
                <a:gd name="T14" fmla="*/ 5 w 6"/>
                <a:gd name="T15" fmla="*/ 2 h 5"/>
                <a:gd name="T16" fmla="*/ 2 w 6"/>
                <a:gd name="T17" fmla="*/ 3 h 5"/>
                <a:gd name="T18" fmla="*/ 3 w 6"/>
                <a:gd name="T19" fmla="*/ 2 h 5"/>
                <a:gd name="T20" fmla="*/ 3 w 6"/>
                <a:gd name="T21" fmla="*/ 2 h 5"/>
                <a:gd name="T22" fmla="*/ 3 w 6"/>
                <a:gd name="T23" fmla="*/ 2 h 5"/>
                <a:gd name="T24" fmla="*/ 4 w 6"/>
                <a:gd name="T25" fmla="*/ 1 h 5"/>
                <a:gd name="T26" fmla="*/ 4 w 6"/>
                <a:gd name="T27" fmla="*/ 1 h 5"/>
                <a:gd name="T28" fmla="*/ 4 w 6"/>
                <a:gd name="T29" fmla="*/ 1 h 5"/>
                <a:gd name="T30" fmla="*/ 2 w 6"/>
                <a:gd name="T31" fmla="*/ 3 h 5"/>
                <a:gd name="T32" fmla="*/ 3 w 6"/>
                <a:gd name="T33" fmla="*/ 4 h 5"/>
                <a:gd name="T34" fmla="*/ 3 w 6"/>
                <a:gd name="T35" fmla="*/ 4 h 5"/>
                <a:gd name="T36" fmla="*/ 4 w 6"/>
                <a:gd name="T37" fmla="*/ 3 h 5"/>
                <a:gd name="T38" fmla="*/ 4 w 6"/>
                <a:gd name="T39" fmla="*/ 4 h 5"/>
                <a:gd name="T40" fmla="*/ 4 w 6"/>
                <a:gd name="T41" fmla="*/ 1 h 5"/>
                <a:gd name="T42" fmla="*/ 4 w 6"/>
                <a:gd name="T43" fmla="*/ 2 h 5"/>
                <a:gd name="T44" fmla="*/ 4 w 6"/>
                <a:gd name="T45" fmla="*/ 3 h 5"/>
                <a:gd name="T46" fmla="*/ 4 w 6"/>
                <a:gd name="T47" fmla="*/ 2 h 5"/>
                <a:gd name="T48" fmla="*/ 5 w 6"/>
                <a:gd name="T49" fmla="*/ 4 h 5"/>
                <a:gd name="T50" fmla="*/ 5 w 6"/>
                <a:gd name="T51" fmla="*/ 2 h 5"/>
                <a:gd name="T52" fmla="*/ 5 w 6"/>
                <a:gd name="T53" fmla="*/ 2 h 5"/>
                <a:gd name="T54" fmla="*/ 4 w 6"/>
                <a:gd name="T55" fmla="*/ 0 h 5"/>
                <a:gd name="T56" fmla="*/ 3 w 6"/>
                <a:gd name="T57" fmla="*/ 0 h 5"/>
                <a:gd name="T58" fmla="*/ 3 w 6"/>
                <a:gd name="T59" fmla="*/ 2 h 5"/>
                <a:gd name="T60" fmla="*/ 3 w 6"/>
                <a:gd name="T61" fmla="*/ 0 h 5"/>
                <a:gd name="T62" fmla="*/ 3 w 6"/>
                <a:gd name="T63" fmla="*/ 2 h 5"/>
                <a:gd name="T64" fmla="*/ 3 w 6"/>
                <a:gd name="T65" fmla="*/ 0 h 5"/>
                <a:gd name="T66" fmla="*/ 3 w 6"/>
                <a:gd name="T67" fmla="*/ 2 h 5"/>
                <a:gd name="T68" fmla="*/ 2 w 6"/>
                <a:gd name="T69" fmla="*/ 0 h 5"/>
                <a:gd name="T70" fmla="*/ 2 w 6"/>
                <a:gd name="T71" fmla="*/ 4 h 5"/>
                <a:gd name="T72" fmla="*/ 3 w 6"/>
                <a:gd name="T73" fmla="*/ 4 h 5"/>
                <a:gd name="T74" fmla="*/ 3 w 6"/>
                <a:gd name="T75" fmla="*/ 5 h 5"/>
                <a:gd name="T76" fmla="*/ 4 w 6"/>
                <a:gd name="T77" fmla="*/ 5 h 5"/>
                <a:gd name="T78" fmla="*/ 1 w 6"/>
                <a:gd name="T79" fmla="*/ 4 h 5"/>
                <a:gd name="T80" fmla="*/ 2 w 6"/>
                <a:gd name="T81" fmla="*/ 5 h 5"/>
                <a:gd name="T82" fmla="*/ 2 w 6"/>
                <a:gd name="T83" fmla="*/ 5 h 5"/>
                <a:gd name="T84" fmla="*/ 2 w 6"/>
                <a:gd name="T85" fmla="*/ 5 h 5"/>
                <a:gd name="T86" fmla="*/ 4 w 6"/>
                <a:gd name="T87" fmla="*/ 5 h 5"/>
                <a:gd name="T88" fmla="*/ 6 w 6"/>
                <a:gd name="T89" fmla="*/ 5 h 5"/>
                <a:gd name="T90" fmla="*/ 4 w 6"/>
                <a:gd name="T91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6" h="5">
                  <a:moveTo>
                    <a:pt x="4" y="4"/>
                  </a:moveTo>
                  <a:cubicBezTo>
                    <a:pt x="4" y="4"/>
                    <a:pt x="3" y="4"/>
                    <a:pt x="4" y="4"/>
                  </a:cubicBezTo>
                  <a:cubicBezTo>
                    <a:pt x="4" y="4"/>
                    <a:pt x="5" y="4"/>
                    <a:pt x="5" y="4"/>
                  </a:cubicBezTo>
                  <a:cubicBezTo>
                    <a:pt x="6" y="4"/>
                    <a:pt x="4" y="4"/>
                    <a:pt x="5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3"/>
                    <a:pt x="3" y="4"/>
                    <a:pt x="4" y="3"/>
                  </a:cubicBez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5" y="2"/>
                  </a:cubicBezTo>
                  <a:cubicBezTo>
                    <a:pt x="4" y="2"/>
                    <a:pt x="3" y="3"/>
                    <a:pt x="2" y="3"/>
                  </a:cubicBezTo>
                  <a:cubicBezTo>
                    <a:pt x="4" y="2"/>
                    <a:pt x="2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5" y="2"/>
                    <a:pt x="3" y="2"/>
                    <a:pt x="3" y="2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1" y="5"/>
                    <a:pt x="3" y="2"/>
                    <a:pt x="2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3"/>
                    <a:pt x="3" y="4"/>
                    <a:pt x="4" y="3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3"/>
                    <a:pt x="3" y="3"/>
                    <a:pt x="4" y="1"/>
                  </a:cubicBezTo>
                  <a:cubicBezTo>
                    <a:pt x="4" y="4"/>
                    <a:pt x="4" y="1"/>
                    <a:pt x="4" y="2"/>
                  </a:cubicBezTo>
                  <a:cubicBezTo>
                    <a:pt x="4" y="2"/>
                    <a:pt x="4" y="2"/>
                    <a:pt x="4" y="3"/>
                  </a:cubicBezTo>
                  <a:cubicBezTo>
                    <a:pt x="4" y="2"/>
                    <a:pt x="4" y="3"/>
                    <a:pt x="4" y="2"/>
                  </a:cubicBezTo>
                  <a:cubicBezTo>
                    <a:pt x="4" y="4"/>
                    <a:pt x="5" y="2"/>
                    <a:pt x="5" y="4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2"/>
                    <a:pt x="5" y="0"/>
                    <a:pt x="4" y="0"/>
                  </a:cubicBezTo>
                  <a:cubicBezTo>
                    <a:pt x="4" y="0"/>
                    <a:pt x="4" y="1"/>
                    <a:pt x="3" y="0"/>
                  </a:cubicBezTo>
                  <a:cubicBezTo>
                    <a:pt x="3" y="2"/>
                    <a:pt x="3" y="0"/>
                    <a:pt x="3" y="2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1"/>
                    <a:pt x="3" y="1"/>
                    <a:pt x="3" y="2"/>
                  </a:cubicBezTo>
                  <a:cubicBezTo>
                    <a:pt x="3" y="2"/>
                    <a:pt x="3" y="1"/>
                    <a:pt x="3" y="0"/>
                  </a:cubicBezTo>
                  <a:cubicBezTo>
                    <a:pt x="2" y="0"/>
                    <a:pt x="3" y="1"/>
                    <a:pt x="3" y="2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0" y="4"/>
                    <a:pt x="3" y="2"/>
                    <a:pt x="2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5" y="5"/>
                    <a:pt x="3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3" y="5"/>
                    <a:pt x="2" y="5"/>
                    <a:pt x="1" y="4"/>
                  </a:cubicBezTo>
                  <a:cubicBezTo>
                    <a:pt x="2" y="5"/>
                    <a:pt x="1" y="4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3" y="5"/>
                    <a:pt x="2" y="5"/>
                    <a:pt x="2" y="5"/>
                  </a:cubicBezTo>
                  <a:cubicBezTo>
                    <a:pt x="2" y="5"/>
                    <a:pt x="3" y="5"/>
                    <a:pt x="4" y="5"/>
                  </a:cubicBezTo>
                  <a:cubicBezTo>
                    <a:pt x="3" y="4"/>
                    <a:pt x="6" y="5"/>
                    <a:pt x="6" y="5"/>
                  </a:cubicBezTo>
                  <a:cubicBezTo>
                    <a:pt x="5" y="4"/>
                    <a:pt x="5" y="5"/>
                    <a:pt x="4" y="4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123" name="Freeform 2404"/>
            <p:cNvSpPr>
              <a:spLocks/>
            </p:cNvSpPr>
            <p:nvPr/>
          </p:nvSpPr>
          <p:spPr bwMode="auto">
            <a:xfrm>
              <a:off x="814" y="3097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124" name="Freeform 2405"/>
            <p:cNvSpPr>
              <a:spLocks/>
            </p:cNvSpPr>
            <p:nvPr/>
          </p:nvSpPr>
          <p:spPr bwMode="auto">
            <a:xfrm>
              <a:off x="823" y="309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125" name="Rectangle 2406"/>
            <p:cNvSpPr>
              <a:spLocks noChangeArrowheads="1"/>
            </p:cNvSpPr>
            <p:nvPr/>
          </p:nvSpPr>
          <p:spPr bwMode="auto">
            <a:xfrm>
              <a:off x="816" y="3100"/>
              <a:ext cx="1" cy="1"/>
            </a:xfrm>
            <a:prstGeom prst="rect">
              <a:avLst/>
            </a:pr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126" name="Rectangle 2407"/>
            <p:cNvSpPr>
              <a:spLocks noChangeArrowheads="1"/>
            </p:cNvSpPr>
            <p:nvPr/>
          </p:nvSpPr>
          <p:spPr bwMode="auto">
            <a:xfrm>
              <a:off x="821" y="3102"/>
              <a:ext cx="1" cy="1"/>
            </a:xfrm>
            <a:prstGeom prst="rect">
              <a:avLst/>
            </a:pr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127" name="Freeform 2408"/>
            <p:cNvSpPr>
              <a:spLocks/>
            </p:cNvSpPr>
            <p:nvPr/>
          </p:nvSpPr>
          <p:spPr bwMode="auto">
            <a:xfrm>
              <a:off x="826" y="3095"/>
              <a:ext cx="2" cy="0"/>
            </a:xfrm>
            <a:custGeom>
              <a:avLst/>
              <a:gdLst>
                <a:gd name="T0" fmla="*/ 2 w 2"/>
                <a:gd name="T1" fmla="*/ 0 w 2"/>
                <a:gd name="T2" fmla="*/ 2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lnTo>
                    <a:pt x="0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128" name="Freeform 2409"/>
            <p:cNvSpPr>
              <a:spLocks/>
            </p:cNvSpPr>
            <p:nvPr/>
          </p:nvSpPr>
          <p:spPr bwMode="auto">
            <a:xfrm>
              <a:off x="835" y="309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129" name="Freeform 2410"/>
            <p:cNvSpPr>
              <a:spLocks/>
            </p:cNvSpPr>
            <p:nvPr/>
          </p:nvSpPr>
          <p:spPr bwMode="auto">
            <a:xfrm>
              <a:off x="823" y="3071"/>
              <a:ext cx="24" cy="26"/>
            </a:xfrm>
            <a:custGeom>
              <a:avLst/>
              <a:gdLst>
                <a:gd name="T0" fmla="*/ 7 w 10"/>
                <a:gd name="T1" fmla="*/ 1 h 11"/>
                <a:gd name="T2" fmla="*/ 6 w 10"/>
                <a:gd name="T3" fmla="*/ 0 h 11"/>
                <a:gd name="T4" fmla="*/ 5 w 10"/>
                <a:gd name="T5" fmla="*/ 0 h 11"/>
                <a:gd name="T6" fmla="*/ 5 w 10"/>
                <a:gd name="T7" fmla="*/ 1 h 11"/>
                <a:gd name="T8" fmla="*/ 5 w 10"/>
                <a:gd name="T9" fmla="*/ 2 h 11"/>
                <a:gd name="T10" fmla="*/ 4 w 10"/>
                <a:gd name="T11" fmla="*/ 3 h 11"/>
                <a:gd name="T12" fmla="*/ 5 w 10"/>
                <a:gd name="T13" fmla="*/ 4 h 11"/>
                <a:gd name="T14" fmla="*/ 5 w 10"/>
                <a:gd name="T15" fmla="*/ 4 h 11"/>
                <a:gd name="T16" fmla="*/ 4 w 10"/>
                <a:gd name="T17" fmla="*/ 4 h 11"/>
                <a:gd name="T18" fmla="*/ 6 w 10"/>
                <a:gd name="T19" fmla="*/ 6 h 11"/>
                <a:gd name="T20" fmla="*/ 5 w 10"/>
                <a:gd name="T21" fmla="*/ 6 h 11"/>
                <a:gd name="T22" fmla="*/ 4 w 10"/>
                <a:gd name="T23" fmla="*/ 6 h 11"/>
                <a:gd name="T24" fmla="*/ 4 w 10"/>
                <a:gd name="T25" fmla="*/ 7 h 11"/>
                <a:gd name="T26" fmla="*/ 3 w 10"/>
                <a:gd name="T27" fmla="*/ 7 h 11"/>
                <a:gd name="T28" fmla="*/ 3 w 10"/>
                <a:gd name="T29" fmla="*/ 7 h 11"/>
                <a:gd name="T30" fmla="*/ 3 w 10"/>
                <a:gd name="T31" fmla="*/ 8 h 11"/>
                <a:gd name="T32" fmla="*/ 2 w 10"/>
                <a:gd name="T33" fmla="*/ 7 h 11"/>
                <a:gd name="T34" fmla="*/ 2 w 10"/>
                <a:gd name="T35" fmla="*/ 8 h 11"/>
                <a:gd name="T36" fmla="*/ 0 w 10"/>
                <a:gd name="T37" fmla="*/ 8 h 11"/>
                <a:gd name="T38" fmla="*/ 1 w 10"/>
                <a:gd name="T39" fmla="*/ 8 h 11"/>
                <a:gd name="T40" fmla="*/ 1 w 10"/>
                <a:gd name="T41" fmla="*/ 8 h 11"/>
                <a:gd name="T42" fmla="*/ 2 w 10"/>
                <a:gd name="T43" fmla="*/ 10 h 11"/>
                <a:gd name="T44" fmla="*/ 2 w 10"/>
                <a:gd name="T45" fmla="*/ 10 h 11"/>
                <a:gd name="T46" fmla="*/ 3 w 10"/>
                <a:gd name="T47" fmla="*/ 10 h 11"/>
                <a:gd name="T48" fmla="*/ 4 w 10"/>
                <a:gd name="T49" fmla="*/ 10 h 11"/>
                <a:gd name="T50" fmla="*/ 4 w 10"/>
                <a:gd name="T51" fmla="*/ 10 h 11"/>
                <a:gd name="T52" fmla="*/ 5 w 10"/>
                <a:gd name="T53" fmla="*/ 9 h 11"/>
                <a:gd name="T54" fmla="*/ 5 w 10"/>
                <a:gd name="T55" fmla="*/ 9 h 11"/>
                <a:gd name="T56" fmla="*/ 5 w 10"/>
                <a:gd name="T57" fmla="*/ 9 h 11"/>
                <a:gd name="T58" fmla="*/ 5 w 10"/>
                <a:gd name="T59" fmla="*/ 8 h 11"/>
                <a:gd name="T60" fmla="*/ 5 w 10"/>
                <a:gd name="T61" fmla="*/ 7 h 11"/>
                <a:gd name="T62" fmla="*/ 6 w 10"/>
                <a:gd name="T63" fmla="*/ 8 h 11"/>
                <a:gd name="T64" fmla="*/ 7 w 10"/>
                <a:gd name="T65" fmla="*/ 7 h 11"/>
                <a:gd name="T66" fmla="*/ 6 w 10"/>
                <a:gd name="T67" fmla="*/ 6 h 11"/>
                <a:gd name="T68" fmla="*/ 6 w 10"/>
                <a:gd name="T69" fmla="*/ 5 h 11"/>
                <a:gd name="T70" fmla="*/ 7 w 10"/>
                <a:gd name="T71" fmla="*/ 4 h 11"/>
                <a:gd name="T72" fmla="*/ 7 w 10"/>
                <a:gd name="T73" fmla="*/ 4 h 11"/>
                <a:gd name="T74" fmla="*/ 7 w 10"/>
                <a:gd name="T75" fmla="*/ 3 h 11"/>
                <a:gd name="T76" fmla="*/ 6 w 10"/>
                <a:gd name="T77" fmla="*/ 3 h 11"/>
                <a:gd name="T78" fmla="*/ 8 w 10"/>
                <a:gd name="T79" fmla="*/ 3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0" h="11">
                  <a:moveTo>
                    <a:pt x="8" y="2"/>
                  </a:moveTo>
                  <a:cubicBezTo>
                    <a:pt x="8" y="2"/>
                    <a:pt x="8" y="1"/>
                    <a:pt x="7" y="1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7" y="1"/>
                    <a:pt x="7" y="0"/>
                    <a:pt x="6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7" y="1"/>
                    <a:pt x="5" y="0"/>
                    <a:pt x="5" y="0"/>
                  </a:cubicBezTo>
                  <a:cubicBezTo>
                    <a:pt x="5" y="1"/>
                    <a:pt x="7" y="1"/>
                    <a:pt x="6" y="1"/>
                  </a:cubicBezTo>
                  <a:cubicBezTo>
                    <a:pt x="6" y="1"/>
                    <a:pt x="6" y="1"/>
                    <a:pt x="5" y="1"/>
                  </a:cubicBezTo>
                  <a:cubicBezTo>
                    <a:pt x="5" y="1"/>
                    <a:pt x="7" y="2"/>
                    <a:pt x="7" y="2"/>
                  </a:cubicBezTo>
                  <a:cubicBezTo>
                    <a:pt x="3" y="0"/>
                    <a:pt x="8" y="3"/>
                    <a:pt x="5" y="2"/>
                  </a:cubicBezTo>
                  <a:cubicBezTo>
                    <a:pt x="5" y="3"/>
                    <a:pt x="5" y="3"/>
                    <a:pt x="6" y="3"/>
                  </a:cubicBezTo>
                  <a:cubicBezTo>
                    <a:pt x="5" y="2"/>
                    <a:pt x="5" y="3"/>
                    <a:pt x="4" y="3"/>
                  </a:cubicBezTo>
                  <a:cubicBezTo>
                    <a:pt x="7" y="4"/>
                    <a:pt x="3" y="2"/>
                    <a:pt x="6" y="4"/>
                  </a:cubicBezTo>
                  <a:cubicBezTo>
                    <a:pt x="5" y="4"/>
                    <a:pt x="6" y="4"/>
                    <a:pt x="5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4" y="4"/>
                    <a:pt x="6" y="5"/>
                    <a:pt x="5" y="4"/>
                  </a:cubicBezTo>
                  <a:cubicBezTo>
                    <a:pt x="4" y="4"/>
                    <a:pt x="5" y="5"/>
                    <a:pt x="6" y="5"/>
                  </a:cubicBezTo>
                  <a:cubicBezTo>
                    <a:pt x="5" y="5"/>
                    <a:pt x="5" y="5"/>
                    <a:pt x="4" y="4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5" y="6"/>
                    <a:pt x="5" y="6"/>
                    <a:pt x="6" y="6"/>
                  </a:cubicBezTo>
                  <a:cubicBezTo>
                    <a:pt x="5" y="6"/>
                    <a:pt x="6" y="7"/>
                    <a:pt x="6" y="7"/>
                  </a:cubicBezTo>
                  <a:cubicBezTo>
                    <a:pt x="5" y="6"/>
                    <a:pt x="7" y="7"/>
                    <a:pt x="5" y="6"/>
                  </a:cubicBezTo>
                  <a:cubicBezTo>
                    <a:pt x="5" y="6"/>
                    <a:pt x="5" y="6"/>
                    <a:pt x="4" y="5"/>
                  </a:cubicBezTo>
                  <a:cubicBezTo>
                    <a:pt x="4" y="5"/>
                    <a:pt x="4" y="5"/>
                    <a:pt x="4" y="6"/>
                  </a:cubicBezTo>
                  <a:cubicBezTo>
                    <a:pt x="4" y="6"/>
                    <a:pt x="4" y="5"/>
                    <a:pt x="4" y="5"/>
                  </a:cubicBezTo>
                  <a:cubicBezTo>
                    <a:pt x="3" y="5"/>
                    <a:pt x="4" y="7"/>
                    <a:pt x="4" y="7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4" y="7"/>
                    <a:pt x="3" y="6"/>
                    <a:pt x="3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2" y="6"/>
                    <a:pt x="4" y="9"/>
                    <a:pt x="3" y="7"/>
                  </a:cubicBezTo>
                  <a:cubicBezTo>
                    <a:pt x="3" y="9"/>
                    <a:pt x="3" y="9"/>
                    <a:pt x="3" y="10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9"/>
                    <a:pt x="2" y="7"/>
                    <a:pt x="2" y="6"/>
                  </a:cubicBezTo>
                  <a:cubicBezTo>
                    <a:pt x="2" y="7"/>
                    <a:pt x="2" y="6"/>
                    <a:pt x="2" y="7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1" y="6"/>
                    <a:pt x="2" y="9"/>
                    <a:pt x="2" y="8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1" y="8"/>
                    <a:pt x="0" y="6"/>
                    <a:pt x="0" y="8"/>
                  </a:cubicBezTo>
                  <a:cubicBezTo>
                    <a:pt x="0" y="9"/>
                    <a:pt x="1" y="10"/>
                    <a:pt x="1" y="11"/>
                  </a:cubicBezTo>
                  <a:cubicBezTo>
                    <a:pt x="1" y="10"/>
                    <a:pt x="1" y="9"/>
                    <a:pt x="1" y="8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9"/>
                    <a:pt x="1" y="8"/>
                    <a:pt x="1" y="8"/>
                  </a:cubicBezTo>
                  <a:cubicBezTo>
                    <a:pt x="1" y="7"/>
                    <a:pt x="1" y="9"/>
                    <a:pt x="1" y="8"/>
                  </a:cubicBezTo>
                  <a:cubicBezTo>
                    <a:pt x="2" y="9"/>
                    <a:pt x="2" y="9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2" y="9"/>
                    <a:pt x="3" y="11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3" y="10"/>
                    <a:pt x="3" y="10"/>
                    <a:pt x="4" y="10"/>
                  </a:cubicBezTo>
                  <a:cubicBezTo>
                    <a:pt x="4" y="9"/>
                    <a:pt x="3" y="8"/>
                    <a:pt x="3" y="8"/>
                  </a:cubicBezTo>
                  <a:cubicBezTo>
                    <a:pt x="4" y="9"/>
                    <a:pt x="4" y="9"/>
                    <a:pt x="4" y="10"/>
                  </a:cubicBezTo>
                  <a:cubicBezTo>
                    <a:pt x="4" y="8"/>
                    <a:pt x="5" y="9"/>
                    <a:pt x="4" y="8"/>
                  </a:cubicBezTo>
                  <a:cubicBezTo>
                    <a:pt x="4" y="8"/>
                    <a:pt x="4" y="8"/>
                    <a:pt x="5" y="9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5" y="9"/>
                    <a:pt x="5" y="8"/>
                    <a:pt x="5" y="9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6" y="9"/>
                    <a:pt x="5" y="7"/>
                    <a:pt x="5" y="8"/>
                  </a:cubicBezTo>
                  <a:cubicBezTo>
                    <a:pt x="5" y="8"/>
                    <a:pt x="5" y="7"/>
                    <a:pt x="4" y="6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6"/>
                    <a:pt x="6" y="7"/>
                    <a:pt x="6" y="7"/>
                  </a:cubicBezTo>
                  <a:cubicBezTo>
                    <a:pt x="6" y="8"/>
                    <a:pt x="6" y="7"/>
                    <a:pt x="6" y="8"/>
                  </a:cubicBezTo>
                  <a:cubicBezTo>
                    <a:pt x="7" y="8"/>
                    <a:pt x="6" y="7"/>
                    <a:pt x="6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7"/>
                    <a:pt x="6" y="6"/>
                    <a:pt x="7" y="7"/>
                  </a:cubicBezTo>
                  <a:cubicBezTo>
                    <a:pt x="6" y="6"/>
                    <a:pt x="6" y="6"/>
                    <a:pt x="6" y="6"/>
                  </a:cubicBezTo>
                  <a:cubicBezTo>
                    <a:pt x="7" y="6"/>
                    <a:pt x="7" y="6"/>
                    <a:pt x="8" y="7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8" y="6"/>
                    <a:pt x="7" y="5"/>
                    <a:pt x="6" y="4"/>
                  </a:cubicBezTo>
                  <a:cubicBezTo>
                    <a:pt x="6" y="4"/>
                    <a:pt x="6" y="4"/>
                    <a:pt x="7" y="4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7" y="4"/>
                    <a:pt x="8" y="5"/>
                    <a:pt x="7" y="4"/>
                  </a:cubicBezTo>
                  <a:cubicBezTo>
                    <a:pt x="7" y="4"/>
                    <a:pt x="8" y="4"/>
                    <a:pt x="8" y="4"/>
                  </a:cubicBezTo>
                  <a:cubicBezTo>
                    <a:pt x="7" y="3"/>
                    <a:pt x="10" y="4"/>
                    <a:pt x="7" y="3"/>
                  </a:cubicBezTo>
                  <a:cubicBezTo>
                    <a:pt x="7" y="3"/>
                    <a:pt x="6" y="3"/>
                    <a:pt x="6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2"/>
                    <a:pt x="7" y="3"/>
                    <a:pt x="6" y="2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10" y="3"/>
                    <a:pt x="6" y="1"/>
                    <a:pt x="8" y="2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130" name="Freeform 2411"/>
            <p:cNvSpPr>
              <a:spLocks/>
            </p:cNvSpPr>
            <p:nvPr/>
          </p:nvSpPr>
          <p:spPr bwMode="auto">
            <a:xfrm>
              <a:off x="840" y="3083"/>
              <a:ext cx="2" cy="0"/>
            </a:xfrm>
            <a:custGeom>
              <a:avLst/>
              <a:gdLst>
                <a:gd name="T0" fmla="*/ 0 w 1"/>
                <a:gd name="T1" fmla="*/ 1 w 1"/>
                <a:gd name="T2" fmla="*/ 0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131" name="Freeform 2412"/>
            <p:cNvSpPr>
              <a:spLocks/>
            </p:cNvSpPr>
            <p:nvPr/>
          </p:nvSpPr>
          <p:spPr bwMode="auto">
            <a:xfrm>
              <a:off x="840" y="3081"/>
              <a:ext cx="0" cy="2"/>
            </a:xfrm>
            <a:custGeom>
              <a:avLst/>
              <a:gdLst>
                <a:gd name="T0" fmla="*/ 2 h 2"/>
                <a:gd name="T1" fmla="*/ 0 h 2"/>
                <a:gd name="T2" fmla="*/ 2 h 2"/>
                <a:gd name="T3" fmla="*/ 2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2">
                  <a:moveTo>
                    <a:pt x="0" y="2"/>
                  </a:moveTo>
                  <a:lnTo>
                    <a:pt x="0" y="0"/>
                  </a:lnTo>
                  <a:lnTo>
                    <a:pt x="0" y="2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132" name="Freeform 2413"/>
            <p:cNvSpPr>
              <a:spLocks/>
            </p:cNvSpPr>
            <p:nvPr/>
          </p:nvSpPr>
          <p:spPr bwMode="auto">
            <a:xfrm>
              <a:off x="842" y="3073"/>
              <a:ext cx="3" cy="0"/>
            </a:xfrm>
            <a:custGeom>
              <a:avLst/>
              <a:gdLst>
                <a:gd name="T0" fmla="*/ 0 w 1"/>
                <a:gd name="T1" fmla="*/ 0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0" y="0"/>
                    <a:pt x="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133" name="Rectangle 2414"/>
            <p:cNvSpPr>
              <a:spLocks noChangeArrowheads="1"/>
            </p:cNvSpPr>
            <p:nvPr/>
          </p:nvSpPr>
          <p:spPr bwMode="auto">
            <a:xfrm>
              <a:off x="842" y="3073"/>
              <a:ext cx="1" cy="1"/>
            </a:xfrm>
            <a:prstGeom prst="rect">
              <a:avLst/>
            </a:pr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134" name="Freeform 2415"/>
            <p:cNvSpPr>
              <a:spLocks/>
            </p:cNvSpPr>
            <p:nvPr/>
          </p:nvSpPr>
          <p:spPr bwMode="auto">
            <a:xfrm>
              <a:off x="833" y="3057"/>
              <a:ext cx="12" cy="16"/>
            </a:xfrm>
            <a:custGeom>
              <a:avLst/>
              <a:gdLst>
                <a:gd name="T0" fmla="*/ 3 w 5"/>
                <a:gd name="T1" fmla="*/ 2 h 7"/>
                <a:gd name="T2" fmla="*/ 2 w 5"/>
                <a:gd name="T3" fmla="*/ 1 h 7"/>
                <a:gd name="T4" fmla="*/ 3 w 5"/>
                <a:gd name="T5" fmla="*/ 1 h 7"/>
                <a:gd name="T6" fmla="*/ 1 w 5"/>
                <a:gd name="T7" fmla="*/ 0 h 7"/>
                <a:gd name="T8" fmla="*/ 2 w 5"/>
                <a:gd name="T9" fmla="*/ 3 h 7"/>
                <a:gd name="T10" fmla="*/ 1 w 5"/>
                <a:gd name="T11" fmla="*/ 3 h 7"/>
                <a:gd name="T12" fmla="*/ 2 w 5"/>
                <a:gd name="T13" fmla="*/ 4 h 7"/>
                <a:gd name="T14" fmla="*/ 1 w 5"/>
                <a:gd name="T15" fmla="*/ 4 h 7"/>
                <a:gd name="T16" fmla="*/ 1 w 5"/>
                <a:gd name="T17" fmla="*/ 5 h 7"/>
                <a:gd name="T18" fmla="*/ 2 w 5"/>
                <a:gd name="T19" fmla="*/ 5 h 7"/>
                <a:gd name="T20" fmla="*/ 2 w 5"/>
                <a:gd name="T21" fmla="*/ 5 h 7"/>
                <a:gd name="T22" fmla="*/ 2 w 5"/>
                <a:gd name="T23" fmla="*/ 5 h 7"/>
                <a:gd name="T24" fmla="*/ 2 w 5"/>
                <a:gd name="T25" fmla="*/ 5 h 7"/>
                <a:gd name="T26" fmla="*/ 2 w 5"/>
                <a:gd name="T27" fmla="*/ 5 h 7"/>
                <a:gd name="T28" fmla="*/ 2 w 5"/>
                <a:gd name="T29" fmla="*/ 5 h 7"/>
                <a:gd name="T30" fmla="*/ 1 w 5"/>
                <a:gd name="T31" fmla="*/ 5 h 7"/>
                <a:gd name="T32" fmla="*/ 2 w 5"/>
                <a:gd name="T33" fmla="*/ 6 h 7"/>
                <a:gd name="T34" fmla="*/ 3 w 5"/>
                <a:gd name="T35" fmla="*/ 7 h 7"/>
                <a:gd name="T36" fmla="*/ 3 w 5"/>
                <a:gd name="T37" fmla="*/ 6 h 7"/>
                <a:gd name="T38" fmla="*/ 3 w 5"/>
                <a:gd name="T39" fmla="*/ 6 h 7"/>
                <a:gd name="T40" fmla="*/ 2 w 5"/>
                <a:gd name="T41" fmla="*/ 5 h 7"/>
                <a:gd name="T42" fmla="*/ 4 w 5"/>
                <a:gd name="T43" fmla="*/ 6 h 7"/>
                <a:gd name="T44" fmla="*/ 5 w 5"/>
                <a:gd name="T45" fmla="*/ 6 h 7"/>
                <a:gd name="T46" fmla="*/ 5 w 5"/>
                <a:gd name="T47" fmla="*/ 6 h 7"/>
                <a:gd name="T48" fmla="*/ 4 w 5"/>
                <a:gd name="T49" fmla="*/ 5 h 7"/>
                <a:gd name="T50" fmla="*/ 4 w 5"/>
                <a:gd name="T51" fmla="*/ 5 h 7"/>
                <a:gd name="T52" fmla="*/ 2 w 5"/>
                <a:gd name="T53" fmla="*/ 5 h 7"/>
                <a:gd name="T54" fmla="*/ 2 w 5"/>
                <a:gd name="T55" fmla="*/ 4 h 7"/>
                <a:gd name="T56" fmla="*/ 4 w 5"/>
                <a:gd name="T57" fmla="*/ 5 h 7"/>
                <a:gd name="T58" fmla="*/ 3 w 5"/>
                <a:gd name="T59" fmla="*/ 5 h 7"/>
                <a:gd name="T60" fmla="*/ 4 w 5"/>
                <a:gd name="T61" fmla="*/ 5 h 7"/>
                <a:gd name="T62" fmla="*/ 3 w 5"/>
                <a:gd name="T63" fmla="*/ 4 h 7"/>
                <a:gd name="T64" fmla="*/ 3 w 5"/>
                <a:gd name="T65" fmla="*/ 3 h 7"/>
                <a:gd name="T66" fmla="*/ 4 w 5"/>
                <a:gd name="T67" fmla="*/ 4 h 7"/>
                <a:gd name="T68" fmla="*/ 3 w 5"/>
                <a:gd name="T69" fmla="*/ 3 h 7"/>
                <a:gd name="T70" fmla="*/ 4 w 5"/>
                <a:gd name="T71" fmla="*/ 3 h 7"/>
                <a:gd name="T72" fmla="*/ 3 w 5"/>
                <a:gd name="T73" fmla="*/ 3 h 7"/>
                <a:gd name="T74" fmla="*/ 3 w 5"/>
                <a:gd name="T75" fmla="*/ 2 h 7"/>
                <a:gd name="T76" fmla="*/ 3 w 5"/>
                <a:gd name="T77" fmla="*/ 2 h 7"/>
                <a:gd name="T78" fmla="*/ 2 w 5"/>
                <a:gd name="T79" fmla="*/ 1 h 7"/>
                <a:gd name="T80" fmla="*/ 3 w 5"/>
                <a:gd name="T81" fmla="*/ 2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5" h="7">
                  <a:moveTo>
                    <a:pt x="3" y="2"/>
                  </a:moveTo>
                  <a:cubicBezTo>
                    <a:pt x="2" y="1"/>
                    <a:pt x="2" y="1"/>
                    <a:pt x="2" y="1"/>
                  </a:cubicBezTo>
                  <a:cubicBezTo>
                    <a:pt x="3" y="1"/>
                    <a:pt x="2" y="1"/>
                    <a:pt x="3" y="1"/>
                  </a:cubicBezTo>
                  <a:cubicBezTo>
                    <a:pt x="2" y="1"/>
                    <a:pt x="3" y="1"/>
                    <a:pt x="1" y="0"/>
                  </a:cubicBezTo>
                  <a:cubicBezTo>
                    <a:pt x="2" y="1"/>
                    <a:pt x="1" y="2"/>
                    <a:pt x="2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3" y="4"/>
                    <a:pt x="0" y="3"/>
                    <a:pt x="2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4"/>
                    <a:pt x="3" y="5"/>
                    <a:pt x="1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3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5"/>
                    <a:pt x="2" y="5"/>
                    <a:pt x="2" y="5"/>
                  </a:cubicBezTo>
                  <a:cubicBezTo>
                    <a:pt x="2" y="5"/>
                    <a:pt x="1" y="5"/>
                    <a:pt x="1" y="5"/>
                  </a:cubicBezTo>
                  <a:cubicBezTo>
                    <a:pt x="2" y="6"/>
                    <a:pt x="0" y="5"/>
                    <a:pt x="2" y="6"/>
                  </a:cubicBezTo>
                  <a:cubicBezTo>
                    <a:pt x="3" y="6"/>
                    <a:pt x="3" y="6"/>
                    <a:pt x="3" y="7"/>
                  </a:cubicBezTo>
                  <a:cubicBezTo>
                    <a:pt x="4" y="7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1" y="5"/>
                    <a:pt x="3" y="6"/>
                    <a:pt x="2" y="5"/>
                  </a:cubicBezTo>
                  <a:cubicBezTo>
                    <a:pt x="3" y="6"/>
                    <a:pt x="3" y="6"/>
                    <a:pt x="4" y="6"/>
                  </a:cubicBezTo>
                  <a:cubicBezTo>
                    <a:pt x="5" y="6"/>
                    <a:pt x="2" y="5"/>
                    <a:pt x="5" y="6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5" y="6"/>
                    <a:pt x="5" y="5"/>
                    <a:pt x="4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5"/>
                    <a:pt x="3" y="5"/>
                    <a:pt x="2" y="5"/>
                  </a:cubicBezTo>
                  <a:cubicBezTo>
                    <a:pt x="3" y="5"/>
                    <a:pt x="2" y="4"/>
                    <a:pt x="2" y="4"/>
                  </a:cubicBezTo>
                  <a:cubicBezTo>
                    <a:pt x="3" y="5"/>
                    <a:pt x="3" y="5"/>
                    <a:pt x="4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4"/>
                    <a:pt x="4" y="5"/>
                    <a:pt x="4" y="5"/>
                  </a:cubicBezTo>
                  <a:cubicBezTo>
                    <a:pt x="4" y="5"/>
                    <a:pt x="4" y="5"/>
                    <a:pt x="3" y="4"/>
                  </a:cubicBezTo>
                  <a:cubicBezTo>
                    <a:pt x="4" y="5"/>
                    <a:pt x="4" y="4"/>
                    <a:pt x="3" y="3"/>
                  </a:cubicBezTo>
                  <a:cubicBezTo>
                    <a:pt x="3" y="3"/>
                    <a:pt x="4" y="4"/>
                    <a:pt x="4" y="4"/>
                  </a:cubicBezTo>
                  <a:cubicBezTo>
                    <a:pt x="4" y="4"/>
                    <a:pt x="4" y="3"/>
                    <a:pt x="3" y="3"/>
                  </a:cubicBezTo>
                  <a:cubicBezTo>
                    <a:pt x="3" y="3"/>
                    <a:pt x="3" y="3"/>
                    <a:pt x="4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2" y="2"/>
                    <a:pt x="4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1" y="1"/>
                    <a:pt x="2" y="1"/>
                  </a:cubicBezTo>
                  <a:cubicBezTo>
                    <a:pt x="3" y="1"/>
                    <a:pt x="3" y="2"/>
                    <a:pt x="3" y="2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135" name="Freeform 2416"/>
            <p:cNvSpPr>
              <a:spLocks/>
            </p:cNvSpPr>
            <p:nvPr/>
          </p:nvSpPr>
          <p:spPr bwMode="auto">
            <a:xfrm>
              <a:off x="835" y="3057"/>
              <a:ext cx="5" cy="2"/>
            </a:xfrm>
            <a:custGeom>
              <a:avLst/>
              <a:gdLst>
                <a:gd name="T0" fmla="*/ 1 w 2"/>
                <a:gd name="T1" fmla="*/ 0 h 1"/>
                <a:gd name="T2" fmla="*/ 2 w 2"/>
                <a:gd name="T3" fmla="*/ 1 h 1"/>
                <a:gd name="T4" fmla="*/ 0 w 2"/>
                <a:gd name="T5" fmla="*/ 0 h 1"/>
                <a:gd name="T6" fmla="*/ 1 w 2"/>
                <a:gd name="T7" fmla="*/ 0 h 1"/>
                <a:gd name="T8" fmla="*/ 1 w 2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1">
                  <a:moveTo>
                    <a:pt x="1" y="0"/>
                  </a:move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1" y="0"/>
                    <a:pt x="0" y="0"/>
                  </a:cubicBezTo>
                  <a:cubicBezTo>
                    <a:pt x="1" y="0"/>
                    <a:pt x="0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136" name="Freeform 2417"/>
            <p:cNvSpPr>
              <a:spLocks/>
            </p:cNvSpPr>
            <p:nvPr/>
          </p:nvSpPr>
          <p:spPr bwMode="auto">
            <a:xfrm>
              <a:off x="833" y="3050"/>
              <a:ext cx="9" cy="7"/>
            </a:xfrm>
            <a:custGeom>
              <a:avLst/>
              <a:gdLst>
                <a:gd name="T0" fmla="*/ 2 w 4"/>
                <a:gd name="T1" fmla="*/ 1 h 3"/>
                <a:gd name="T2" fmla="*/ 2 w 4"/>
                <a:gd name="T3" fmla="*/ 1 h 3"/>
                <a:gd name="T4" fmla="*/ 1 w 4"/>
                <a:gd name="T5" fmla="*/ 2 h 3"/>
                <a:gd name="T6" fmla="*/ 2 w 4"/>
                <a:gd name="T7" fmla="*/ 3 h 3"/>
                <a:gd name="T8" fmla="*/ 1 w 4"/>
                <a:gd name="T9" fmla="*/ 3 h 3"/>
                <a:gd name="T10" fmla="*/ 3 w 4"/>
                <a:gd name="T11" fmla="*/ 3 h 3"/>
                <a:gd name="T12" fmla="*/ 2 w 4"/>
                <a:gd name="T13" fmla="*/ 3 h 3"/>
                <a:gd name="T14" fmla="*/ 3 w 4"/>
                <a:gd name="T15" fmla="*/ 3 h 3"/>
                <a:gd name="T16" fmla="*/ 3 w 4"/>
                <a:gd name="T17" fmla="*/ 3 h 3"/>
                <a:gd name="T18" fmla="*/ 3 w 4"/>
                <a:gd name="T19" fmla="*/ 3 h 3"/>
                <a:gd name="T20" fmla="*/ 2 w 4"/>
                <a:gd name="T21" fmla="*/ 2 h 3"/>
                <a:gd name="T22" fmla="*/ 3 w 4"/>
                <a:gd name="T23" fmla="*/ 3 h 3"/>
                <a:gd name="T24" fmla="*/ 4 w 4"/>
                <a:gd name="T25" fmla="*/ 2 h 3"/>
                <a:gd name="T26" fmla="*/ 3 w 4"/>
                <a:gd name="T27" fmla="*/ 2 h 3"/>
                <a:gd name="T28" fmla="*/ 2 w 4"/>
                <a:gd name="T29" fmla="*/ 2 h 3"/>
                <a:gd name="T30" fmla="*/ 4 w 4"/>
                <a:gd name="T31" fmla="*/ 2 h 3"/>
                <a:gd name="T32" fmla="*/ 3 w 4"/>
                <a:gd name="T33" fmla="*/ 1 h 3"/>
                <a:gd name="T34" fmla="*/ 2 w 4"/>
                <a:gd name="T35" fmla="*/ 0 h 3"/>
                <a:gd name="T36" fmla="*/ 3 w 4"/>
                <a:gd name="T37" fmla="*/ 1 h 3"/>
                <a:gd name="T38" fmla="*/ 3 w 4"/>
                <a:gd name="T39" fmla="*/ 0 h 3"/>
                <a:gd name="T40" fmla="*/ 1 w 4"/>
                <a:gd name="T41" fmla="*/ 0 h 3"/>
                <a:gd name="T42" fmla="*/ 2 w 4"/>
                <a:gd name="T43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" h="3">
                  <a:moveTo>
                    <a:pt x="2" y="1"/>
                  </a:move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2"/>
                    <a:pt x="1" y="2"/>
                  </a:cubicBezTo>
                  <a:cubicBezTo>
                    <a:pt x="1" y="2"/>
                    <a:pt x="2" y="2"/>
                    <a:pt x="2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2" y="3"/>
                    <a:pt x="1" y="3"/>
                    <a:pt x="3" y="3"/>
                  </a:cubicBezTo>
                  <a:cubicBezTo>
                    <a:pt x="3" y="3"/>
                    <a:pt x="2" y="3"/>
                    <a:pt x="2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4" y="3"/>
                    <a:pt x="1" y="2"/>
                    <a:pt x="2" y="2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2"/>
                    <a:pt x="3" y="2"/>
                    <a:pt x="4" y="2"/>
                  </a:cubicBezTo>
                  <a:cubicBezTo>
                    <a:pt x="4" y="2"/>
                    <a:pt x="3" y="2"/>
                    <a:pt x="3" y="2"/>
                  </a:cubicBezTo>
                  <a:cubicBezTo>
                    <a:pt x="3" y="2"/>
                    <a:pt x="3" y="2"/>
                    <a:pt x="2" y="2"/>
                  </a:cubicBezTo>
                  <a:cubicBezTo>
                    <a:pt x="1" y="1"/>
                    <a:pt x="3" y="2"/>
                    <a:pt x="4" y="2"/>
                  </a:cubicBezTo>
                  <a:cubicBezTo>
                    <a:pt x="3" y="1"/>
                    <a:pt x="2" y="1"/>
                    <a:pt x="3" y="1"/>
                  </a:cubicBezTo>
                  <a:cubicBezTo>
                    <a:pt x="3" y="1"/>
                    <a:pt x="2" y="0"/>
                    <a:pt x="2" y="0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4" y="1"/>
                    <a:pt x="3" y="0"/>
                  </a:cubicBezTo>
                  <a:cubicBezTo>
                    <a:pt x="3" y="0"/>
                    <a:pt x="2" y="0"/>
                    <a:pt x="1" y="0"/>
                  </a:cubicBezTo>
                  <a:cubicBezTo>
                    <a:pt x="0" y="0"/>
                    <a:pt x="3" y="1"/>
                    <a:pt x="2" y="1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137" name="Rectangle 2418"/>
            <p:cNvSpPr>
              <a:spLocks noChangeArrowheads="1"/>
            </p:cNvSpPr>
            <p:nvPr/>
          </p:nvSpPr>
          <p:spPr bwMode="auto">
            <a:xfrm>
              <a:off x="835" y="3052"/>
              <a:ext cx="3" cy="1"/>
            </a:xfrm>
            <a:prstGeom prst="rect">
              <a:avLst/>
            </a:pr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138" name="Freeform 2419"/>
            <p:cNvSpPr>
              <a:spLocks/>
            </p:cNvSpPr>
            <p:nvPr/>
          </p:nvSpPr>
          <p:spPr bwMode="auto">
            <a:xfrm>
              <a:off x="467" y="2666"/>
              <a:ext cx="97" cy="98"/>
            </a:xfrm>
            <a:custGeom>
              <a:avLst/>
              <a:gdLst>
                <a:gd name="T0" fmla="*/ 30 w 41"/>
                <a:gd name="T1" fmla="*/ 3 h 41"/>
                <a:gd name="T2" fmla="*/ 2 w 41"/>
                <a:gd name="T3" fmla="*/ 20 h 41"/>
                <a:gd name="T4" fmla="*/ 30 w 41"/>
                <a:gd name="T5" fmla="*/ 34 h 41"/>
                <a:gd name="T6" fmla="*/ 29 w 41"/>
                <a:gd name="T7" fmla="*/ 4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1" h="41">
                  <a:moveTo>
                    <a:pt x="30" y="3"/>
                  </a:moveTo>
                  <a:cubicBezTo>
                    <a:pt x="18" y="0"/>
                    <a:pt x="0" y="4"/>
                    <a:pt x="2" y="20"/>
                  </a:cubicBezTo>
                  <a:cubicBezTo>
                    <a:pt x="4" y="33"/>
                    <a:pt x="20" y="41"/>
                    <a:pt x="30" y="34"/>
                  </a:cubicBezTo>
                  <a:cubicBezTo>
                    <a:pt x="41" y="27"/>
                    <a:pt x="41" y="9"/>
                    <a:pt x="29" y="4"/>
                  </a:cubicBezTo>
                </a:path>
              </a:pathLst>
            </a:custGeom>
            <a:solidFill>
              <a:srgbClr val="F9C5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139" name="Freeform 2420"/>
            <p:cNvSpPr>
              <a:spLocks/>
            </p:cNvSpPr>
            <p:nvPr/>
          </p:nvSpPr>
          <p:spPr bwMode="auto">
            <a:xfrm>
              <a:off x="479" y="2676"/>
              <a:ext cx="73" cy="55"/>
            </a:xfrm>
            <a:custGeom>
              <a:avLst/>
              <a:gdLst>
                <a:gd name="T0" fmla="*/ 20 w 31"/>
                <a:gd name="T1" fmla="*/ 7 h 23"/>
                <a:gd name="T2" fmla="*/ 11 w 31"/>
                <a:gd name="T3" fmla="*/ 20 h 23"/>
                <a:gd name="T4" fmla="*/ 21 w 31"/>
                <a:gd name="T5" fmla="*/ 8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1" h="23">
                  <a:moveTo>
                    <a:pt x="20" y="7"/>
                  </a:moveTo>
                  <a:cubicBezTo>
                    <a:pt x="12" y="0"/>
                    <a:pt x="0" y="16"/>
                    <a:pt x="11" y="20"/>
                  </a:cubicBezTo>
                  <a:cubicBezTo>
                    <a:pt x="19" y="23"/>
                    <a:pt x="31" y="12"/>
                    <a:pt x="21" y="8"/>
                  </a:cubicBezTo>
                </a:path>
              </a:pathLst>
            </a:custGeom>
            <a:solidFill>
              <a:srgbClr val="F779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140" name="Freeform 2421"/>
            <p:cNvSpPr>
              <a:spLocks/>
            </p:cNvSpPr>
            <p:nvPr/>
          </p:nvSpPr>
          <p:spPr bwMode="auto">
            <a:xfrm>
              <a:off x="567" y="2852"/>
              <a:ext cx="187" cy="12"/>
            </a:xfrm>
            <a:custGeom>
              <a:avLst/>
              <a:gdLst>
                <a:gd name="T0" fmla="*/ 51 w 79"/>
                <a:gd name="T1" fmla="*/ 0 h 5"/>
                <a:gd name="T2" fmla="*/ 20 w 79"/>
                <a:gd name="T3" fmla="*/ 1 h 5"/>
                <a:gd name="T4" fmla="*/ 16 w 79"/>
                <a:gd name="T5" fmla="*/ 1 h 5"/>
                <a:gd name="T6" fmla="*/ 1 w 79"/>
                <a:gd name="T7" fmla="*/ 0 h 5"/>
                <a:gd name="T8" fmla="*/ 0 w 79"/>
                <a:gd name="T9" fmla="*/ 3 h 5"/>
                <a:gd name="T10" fmla="*/ 16 w 79"/>
                <a:gd name="T11" fmla="*/ 4 h 5"/>
                <a:gd name="T12" fmla="*/ 20 w 79"/>
                <a:gd name="T13" fmla="*/ 4 h 5"/>
                <a:gd name="T14" fmla="*/ 51 w 79"/>
                <a:gd name="T15" fmla="*/ 3 h 5"/>
                <a:gd name="T16" fmla="*/ 79 w 79"/>
                <a:gd name="T17" fmla="*/ 3 h 5"/>
                <a:gd name="T18" fmla="*/ 79 w 79"/>
                <a:gd name="T19" fmla="*/ 0 h 5"/>
                <a:gd name="T20" fmla="*/ 51 w 79"/>
                <a:gd name="T21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9" h="5">
                  <a:moveTo>
                    <a:pt x="51" y="0"/>
                  </a:moveTo>
                  <a:cubicBezTo>
                    <a:pt x="41" y="0"/>
                    <a:pt x="30" y="0"/>
                    <a:pt x="20" y="1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1" y="1"/>
                    <a:pt x="5" y="2"/>
                    <a:pt x="1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4" y="5"/>
                    <a:pt x="11" y="5"/>
                    <a:pt x="16" y="4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30" y="3"/>
                    <a:pt x="41" y="3"/>
                    <a:pt x="51" y="3"/>
                  </a:cubicBezTo>
                  <a:cubicBezTo>
                    <a:pt x="79" y="3"/>
                    <a:pt x="79" y="3"/>
                    <a:pt x="79" y="3"/>
                  </a:cubicBezTo>
                  <a:cubicBezTo>
                    <a:pt x="79" y="0"/>
                    <a:pt x="79" y="0"/>
                    <a:pt x="79" y="0"/>
                  </a:cubicBezTo>
                  <a:lnTo>
                    <a:pt x="51" y="0"/>
                  </a:lnTo>
                  <a:close/>
                </a:path>
              </a:pathLst>
            </a:custGeom>
            <a:solidFill>
              <a:srgbClr val="C2EF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141" name="Freeform 2422"/>
            <p:cNvSpPr>
              <a:spLocks/>
            </p:cNvSpPr>
            <p:nvPr/>
          </p:nvSpPr>
          <p:spPr bwMode="auto">
            <a:xfrm>
              <a:off x="588" y="2828"/>
              <a:ext cx="10" cy="31"/>
            </a:xfrm>
            <a:custGeom>
              <a:avLst/>
              <a:gdLst>
                <a:gd name="T0" fmla="*/ 0 w 4"/>
                <a:gd name="T1" fmla="*/ 0 h 13"/>
                <a:gd name="T2" fmla="*/ 1 w 4"/>
                <a:gd name="T3" fmla="*/ 3 h 13"/>
                <a:gd name="T4" fmla="*/ 0 w 4"/>
                <a:gd name="T5" fmla="*/ 2 h 13"/>
                <a:gd name="T6" fmla="*/ 1 w 4"/>
                <a:gd name="T7" fmla="*/ 7 h 13"/>
                <a:gd name="T8" fmla="*/ 2 w 4"/>
                <a:gd name="T9" fmla="*/ 12 h 13"/>
                <a:gd name="T10" fmla="*/ 4 w 4"/>
                <a:gd name="T11" fmla="*/ 12 h 13"/>
                <a:gd name="T12" fmla="*/ 4 w 4"/>
                <a:gd name="T13" fmla="*/ 10 h 13"/>
                <a:gd name="T14" fmla="*/ 4 w 4"/>
                <a:gd name="T15" fmla="*/ 10 h 13"/>
                <a:gd name="T16" fmla="*/ 4 w 4"/>
                <a:gd name="T17" fmla="*/ 7 h 13"/>
                <a:gd name="T18" fmla="*/ 3 w 4"/>
                <a:gd name="T19" fmla="*/ 0 h 13"/>
                <a:gd name="T20" fmla="*/ 0 w 4"/>
                <a:gd name="T21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" h="13">
                  <a:moveTo>
                    <a:pt x="0" y="0"/>
                  </a:moveTo>
                  <a:cubicBezTo>
                    <a:pt x="0" y="1"/>
                    <a:pt x="0" y="2"/>
                    <a:pt x="1" y="3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1" y="3"/>
                    <a:pt x="1" y="5"/>
                    <a:pt x="1" y="7"/>
                  </a:cubicBezTo>
                  <a:cubicBezTo>
                    <a:pt x="1" y="10"/>
                    <a:pt x="1" y="12"/>
                    <a:pt x="2" y="12"/>
                  </a:cubicBezTo>
                  <a:cubicBezTo>
                    <a:pt x="2" y="13"/>
                    <a:pt x="3" y="13"/>
                    <a:pt x="4" y="12"/>
                  </a:cubicBezTo>
                  <a:cubicBezTo>
                    <a:pt x="4" y="12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8"/>
                    <a:pt x="4" y="7"/>
                  </a:cubicBezTo>
                  <a:cubicBezTo>
                    <a:pt x="4" y="3"/>
                    <a:pt x="4" y="1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C2EF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142" name="Freeform 2423"/>
            <p:cNvSpPr>
              <a:spLocks/>
            </p:cNvSpPr>
            <p:nvPr/>
          </p:nvSpPr>
          <p:spPr bwMode="auto">
            <a:xfrm>
              <a:off x="621" y="2826"/>
              <a:ext cx="10" cy="31"/>
            </a:xfrm>
            <a:custGeom>
              <a:avLst/>
              <a:gdLst>
                <a:gd name="T0" fmla="*/ 2 w 4"/>
                <a:gd name="T1" fmla="*/ 0 h 13"/>
                <a:gd name="T2" fmla="*/ 0 w 4"/>
                <a:gd name="T3" fmla="*/ 2 h 13"/>
                <a:gd name="T4" fmla="*/ 0 w 4"/>
                <a:gd name="T5" fmla="*/ 4 h 13"/>
                <a:gd name="T6" fmla="*/ 1 w 4"/>
                <a:gd name="T7" fmla="*/ 12 h 13"/>
                <a:gd name="T8" fmla="*/ 3 w 4"/>
                <a:gd name="T9" fmla="*/ 13 h 13"/>
                <a:gd name="T10" fmla="*/ 4 w 4"/>
                <a:gd name="T11" fmla="*/ 10 h 13"/>
                <a:gd name="T12" fmla="*/ 4 w 4"/>
                <a:gd name="T13" fmla="*/ 5 h 13"/>
                <a:gd name="T14" fmla="*/ 4 w 4"/>
                <a:gd name="T15" fmla="*/ 2 h 13"/>
                <a:gd name="T16" fmla="*/ 2 w 4"/>
                <a:gd name="T17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" h="13">
                  <a:moveTo>
                    <a:pt x="2" y="0"/>
                  </a:moveTo>
                  <a:cubicBezTo>
                    <a:pt x="1" y="0"/>
                    <a:pt x="0" y="1"/>
                    <a:pt x="0" y="2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7"/>
                    <a:pt x="0" y="10"/>
                    <a:pt x="1" y="12"/>
                  </a:cubicBezTo>
                  <a:cubicBezTo>
                    <a:pt x="1" y="12"/>
                    <a:pt x="2" y="13"/>
                    <a:pt x="3" y="13"/>
                  </a:cubicBezTo>
                  <a:cubicBezTo>
                    <a:pt x="4" y="12"/>
                    <a:pt x="4" y="11"/>
                    <a:pt x="4" y="10"/>
                  </a:cubicBezTo>
                  <a:cubicBezTo>
                    <a:pt x="4" y="9"/>
                    <a:pt x="4" y="6"/>
                    <a:pt x="4" y="5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1"/>
                    <a:pt x="3" y="0"/>
                    <a:pt x="2" y="0"/>
                  </a:cubicBezTo>
                  <a:close/>
                </a:path>
              </a:pathLst>
            </a:custGeom>
            <a:solidFill>
              <a:srgbClr val="C2EF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143" name="Freeform 2424"/>
            <p:cNvSpPr>
              <a:spLocks/>
            </p:cNvSpPr>
            <p:nvPr/>
          </p:nvSpPr>
          <p:spPr bwMode="auto">
            <a:xfrm>
              <a:off x="655" y="2828"/>
              <a:ext cx="12" cy="26"/>
            </a:xfrm>
            <a:custGeom>
              <a:avLst/>
              <a:gdLst>
                <a:gd name="T0" fmla="*/ 1 w 5"/>
                <a:gd name="T1" fmla="*/ 1 h 11"/>
                <a:gd name="T2" fmla="*/ 1 w 5"/>
                <a:gd name="T3" fmla="*/ 9 h 11"/>
                <a:gd name="T4" fmla="*/ 3 w 5"/>
                <a:gd name="T5" fmla="*/ 10 h 11"/>
                <a:gd name="T6" fmla="*/ 4 w 5"/>
                <a:gd name="T7" fmla="*/ 8 h 11"/>
                <a:gd name="T8" fmla="*/ 4 w 5"/>
                <a:gd name="T9" fmla="*/ 2 h 11"/>
                <a:gd name="T10" fmla="*/ 3 w 5"/>
                <a:gd name="T11" fmla="*/ 0 h 11"/>
                <a:gd name="T12" fmla="*/ 1 w 5"/>
                <a:gd name="T13" fmla="*/ 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11">
                  <a:moveTo>
                    <a:pt x="1" y="1"/>
                  </a:moveTo>
                  <a:cubicBezTo>
                    <a:pt x="0" y="3"/>
                    <a:pt x="0" y="6"/>
                    <a:pt x="1" y="9"/>
                  </a:cubicBezTo>
                  <a:cubicBezTo>
                    <a:pt x="2" y="10"/>
                    <a:pt x="2" y="11"/>
                    <a:pt x="3" y="10"/>
                  </a:cubicBezTo>
                  <a:cubicBezTo>
                    <a:pt x="4" y="10"/>
                    <a:pt x="5" y="9"/>
                    <a:pt x="4" y="8"/>
                  </a:cubicBezTo>
                  <a:cubicBezTo>
                    <a:pt x="3" y="6"/>
                    <a:pt x="3" y="4"/>
                    <a:pt x="4" y="2"/>
                  </a:cubicBezTo>
                  <a:cubicBezTo>
                    <a:pt x="4" y="1"/>
                    <a:pt x="4" y="0"/>
                    <a:pt x="3" y="0"/>
                  </a:cubicBezTo>
                  <a:cubicBezTo>
                    <a:pt x="2" y="0"/>
                    <a:pt x="1" y="0"/>
                    <a:pt x="1" y="1"/>
                  </a:cubicBezTo>
                  <a:close/>
                </a:path>
              </a:pathLst>
            </a:custGeom>
            <a:solidFill>
              <a:srgbClr val="C2EF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144" name="Freeform 2425"/>
            <p:cNvSpPr>
              <a:spLocks/>
            </p:cNvSpPr>
            <p:nvPr/>
          </p:nvSpPr>
          <p:spPr bwMode="auto">
            <a:xfrm>
              <a:off x="690" y="2831"/>
              <a:ext cx="10" cy="26"/>
            </a:xfrm>
            <a:custGeom>
              <a:avLst/>
              <a:gdLst>
                <a:gd name="T0" fmla="*/ 1 w 4"/>
                <a:gd name="T1" fmla="*/ 1 h 11"/>
                <a:gd name="T2" fmla="*/ 1 w 4"/>
                <a:gd name="T3" fmla="*/ 10 h 11"/>
                <a:gd name="T4" fmla="*/ 3 w 4"/>
                <a:gd name="T5" fmla="*/ 11 h 11"/>
                <a:gd name="T6" fmla="*/ 4 w 4"/>
                <a:gd name="T7" fmla="*/ 9 h 11"/>
                <a:gd name="T8" fmla="*/ 4 w 4"/>
                <a:gd name="T9" fmla="*/ 2 h 11"/>
                <a:gd name="T10" fmla="*/ 3 w 4"/>
                <a:gd name="T11" fmla="*/ 0 h 11"/>
                <a:gd name="T12" fmla="*/ 1 w 4"/>
                <a:gd name="T13" fmla="*/ 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11">
                  <a:moveTo>
                    <a:pt x="1" y="1"/>
                  </a:moveTo>
                  <a:cubicBezTo>
                    <a:pt x="0" y="4"/>
                    <a:pt x="0" y="9"/>
                    <a:pt x="1" y="10"/>
                  </a:cubicBezTo>
                  <a:cubicBezTo>
                    <a:pt x="1" y="11"/>
                    <a:pt x="2" y="11"/>
                    <a:pt x="3" y="11"/>
                  </a:cubicBezTo>
                  <a:cubicBezTo>
                    <a:pt x="4" y="11"/>
                    <a:pt x="4" y="10"/>
                    <a:pt x="4" y="9"/>
                  </a:cubicBezTo>
                  <a:cubicBezTo>
                    <a:pt x="3" y="8"/>
                    <a:pt x="3" y="4"/>
                    <a:pt x="4" y="2"/>
                  </a:cubicBezTo>
                  <a:cubicBezTo>
                    <a:pt x="4" y="1"/>
                    <a:pt x="4" y="0"/>
                    <a:pt x="3" y="0"/>
                  </a:cubicBezTo>
                  <a:cubicBezTo>
                    <a:pt x="2" y="0"/>
                    <a:pt x="1" y="0"/>
                    <a:pt x="1" y="1"/>
                  </a:cubicBezTo>
                  <a:close/>
                </a:path>
              </a:pathLst>
            </a:custGeom>
            <a:solidFill>
              <a:srgbClr val="C2EF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145" name="Freeform 2426"/>
            <p:cNvSpPr>
              <a:spLocks/>
            </p:cNvSpPr>
            <p:nvPr/>
          </p:nvSpPr>
          <p:spPr bwMode="auto">
            <a:xfrm>
              <a:off x="719" y="2826"/>
              <a:ext cx="12" cy="31"/>
            </a:xfrm>
            <a:custGeom>
              <a:avLst/>
              <a:gdLst>
                <a:gd name="T0" fmla="*/ 1 w 5"/>
                <a:gd name="T1" fmla="*/ 2 h 13"/>
                <a:gd name="T2" fmla="*/ 1 w 5"/>
                <a:gd name="T3" fmla="*/ 11 h 13"/>
                <a:gd name="T4" fmla="*/ 3 w 5"/>
                <a:gd name="T5" fmla="*/ 13 h 13"/>
                <a:gd name="T6" fmla="*/ 4 w 5"/>
                <a:gd name="T7" fmla="*/ 11 h 13"/>
                <a:gd name="T8" fmla="*/ 4 w 5"/>
                <a:gd name="T9" fmla="*/ 3 h 13"/>
                <a:gd name="T10" fmla="*/ 3 w 5"/>
                <a:gd name="T11" fmla="*/ 1 h 13"/>
                <a:gd name="T12" fmla="*/ 1 w 5"/>
                <a:gd name="T13" fmla="*/ 2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13">
                  <a:moveTo>
                    <a:pt x="1" y="2"/>
                  </a:moveTo>
                  <a:cubicBezTo>
                    <a:pt x="0" y="5"/>
                    <a:pt x="1" y="11"/>
                    <a:pt x="1" y="11"/>
                  </a:cubicBezTo>
                  <a:cubicBezTo>
                    <a:pt x="1" y="12"/>
                    <a:pt x="2" y="13"/>
                    <a:pt x="3" y="13"/>
                  </a:cubicBezTo>
                  <a:cubicBezTo>
                    <a:pt x="4" y="12"/>
                    <a:pt x="5" y="12"/>
                    <a:pt x="4" y="11"/>
                  </a:cubicBezTo>
                  <a:cubicBezTo>
                    <a:pt x="4" y="8"/>
                    <a:pt x="4" y="4"/>
                    <a:pt x="4" y="3"/>
                  </a:cubicBezTo>
                  <a:cubicBezTo>
                    <a:pt x="5" y="2"/>
                    <a:pt x="4" y="1"/>
                    <a:pt x="3" y="1"/>
                  </a:cubicBezTo>
                  <a:cubicBezTo>
                    <a:pt x="3" y="0"/>
                    <a:pt x="2" y="1"/>
                    <a:pt x="1" y="2"/>
                  </a:cubicBezTo>
                  <a:close/>
                </a:path>
              </a:pathLst>
            </a:custGeom>
            <a:solidFill>
              <a:srgbClr val="C2EF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10723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8797" y="710126"/>
            <a:ext cx="10470243" cy="165842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363726" y="2006890"/>
            <a:ext cx="10675874" cy="3794939"/>
          </a:xfrm>
          <a:prstGeom prst="cloudCallout">
            <a:avLst>
              <a:gd name="adj1" fmla="val -45844"/>
              <a:gd name="adj2" fmla="val 32891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5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</a:t>
            </a:r>
            <a:r>
              <a:rPr lang="en-US" sz="5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lang="en-US" sz="5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mai</a:t>
            </a:r>
            <a:r>
              <a:rPr lang="en-US" sz="5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5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5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5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khác</a:t>
            </a:r>
            <a:r>
              <a:rPr lang="en-US" sz="5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sẽ</a:t>
            </a:r>
            <a:r>
              <a:rPr lang="en-US" sz="5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gọi</a:t>
            </a:r>
            <a:r>
              <a:rPr lang="en-US" sz="5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lang="en-US" sz="5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5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5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nữa</a:t>
            </a:r>
            <a:r>
              <a:rPr lang="en-US" sz="5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nhỉ</a:t>
            </a:r>
            <a:r>
              <a:rPr lang="en-US" sz="5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21766" y="2006890"/>
            <a:ext cx="11117834" cy="3794939"/>
          </a:xfrm>
          <a:prstGeom prst="cloudCallout">
            <a:avLst>
              <a:gd name="adj1" fmla="val -45844"/>
              <a:gd name="adj2" fmla="val 32891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5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</a:t>
            </a:r>
            <a:r>
              <a:rPr lang="en-US" sz="5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lang="en-US" sz="5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mai</a:t>
            </a:r>
            <a:r>
              <a:rPr lang="en-US" sz="5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/ </a:t>
            </a:r>
            <a:r>
              <a:rPr lang="en-US" sz="5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5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5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/ </a:t>
            </a:r>
            <a:r>
              <a:rPr lang="en-US" sz="5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5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khác</a:t>
            </a:r>
            <a:r>
              <a:rPr lang="en-US" sz="5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sẽ</a:t>
            </a:r>
            <a:r>
              <a:rPr lang="en-US" sz="5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gọi</a:t>
            </a:r>
            <a:r>
              <a:rPr lang="en-US" sz="5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lang="en-US" sz="5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/ </a:t>
            </a:r>
            <a:r>
              <a:rPr lang="en-US" sz="5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5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5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nữa</a:t>
            </a:r>
            <a:r>
              <a:rPr lang="en-US" sz="5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nhỉ</a:t>
            </a:r>
            <a:r>
              <a:rPr lang="en-US" sz="5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5373" b="96483" l="71035" r="9701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198" t="65369"/>
          <a:stretch/>
        </p:blipFill>
        <p:spPr>
          <a:xfrm>
            <a:off x="-687081" y="3665316"/>
            <a:ext cx="4101613" cy="3666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440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4935" y="516303"/>
            <a:ext cx="9254530" cy="132294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86" b="100000" l="9869" r="89985">
                        <a14:backgroundMark x1="67779" y1="57598" x2="51089" y2="70333"/>
                        <a14:backgroundMark x1="57765" y1="66860" x2="48041" y2="72648"/>
                        <a14:backgroundMark x1="61974" y1="76122" x2="49202" y2="71491"/>
                        <a14:backgroundMark x1="51814" y1="62952" x2="44848" y2="78437"/>
                        <a14:backgroundMark x1="23657" y1="47178" x2="24819" y2="6411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483643" y="2037370"/>
            <a:ext cx="4530317" cy="454346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093865" y="2734940"/>
            <a:ext cx="6705600" cy="2451735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“</a:t>
            </a:r>
            <a:r>
              <a:rPr lang="en-US" sz="48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Chiếc</a:t>
            </a:r>
            <a:r>
              <a:rPr lang="en-US" sz="48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bàn</a:t>
            </a:r>
            <a:r>
              <a:rPr lang="en-US" sz="48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xinh</a:t>
            </a:r>
            <a:r>
              <a:rPr lang="en-US" sz="48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xắn</a:t>
            </a:r>
            <a:r>
              <a:rPr lang="en-US" sz="48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ơi</a:t>
            </a:r>
            <a:r>
              <a:rPr lang="en-US" sz="48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8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US" sz="48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uống</a:t>
            </a:r>
            <a:r>
              <a:rPr lang="en-US" sz="48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48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đây</a:t>
            </a:r>
            <a:r>
              <a:rPr lang="en-US" sz="48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thật</a:t>
            </a:r>
            <a:r>
              <a:rPr lang="en-US" sz="48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ngon</a:t>
            </a:r>
            <a:r>
              <a:rPr lang="en-US" sz="48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!”</a:t>
            </a:r>
          </a:p>
        </p:txBody>
      </p:sp>
    </p:spTree>
    <p:extLst>
      <p:ext uri="{BB962C8B-B14F-4D97-AF65-F5344CB8AC3E}">
        <p14:creationId xmlns:p14="http://schemas.microsoft.com/office/powerpoint/2010/main" val="926843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4935" y="516303"/>
            <a:ext cx="9254530" cy="132294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90600" y="2856860"/>
            <a:ext cx="6979920" cy="163449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“</a:t>
            </a:r>
            <a:r>
              <a:rPr lang="en-US" sz="48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Mái</a:t>
            </a:r>
            <a:r>
              <a:rPr lang="en-US" sz="48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48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xinh</a:t>
            </a:r>
            <a:r>
              <a:rPr lang="en-US" sz="48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đẹp</a:t>
            </a:r>
            <a:r>
              <a:rPr lang="en-US" sz="48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ơi</a:t>
            </a:r>
            <a:r>
              <a:rPr lang="en-US" sz="48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8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ngủ</a:t>
            </a:r>
            <a:r>
              <a:rPr lang="en-US" sz="48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48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đây</a:t>
            </a:r>
            <a:r>
              <a:rPr lang="en-US" sz="48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thật</a:t>
            </a:r>
            <a:r>
              <a:rPr lang="en-US" sz="48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mát</a:t>
            </a:r>
            <a:r>
              <a:rPr lang="en-US" sz="48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!”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20" b="96154" l="1914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76160" y="2641436"/>
            <a:ext cx="4480560" cy="4041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878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4935" y="933999"/>
            <a:ext cx="9254530" cy="132294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804160" y="3162197"/>
            <a:ext cx="6736080" cy="163449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“Sao </a:t>
            </a:r>
            <a:r>
              <a:rPr lang="en-US" sz="48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chiếc</a:t>
            </a:r>
            <a:r>
              <a:rPr lang="en-US" sz="48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mũ</a:t>
            </a:r>
            <a:r>
              <a:rPr lang="en-US" sz="48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này</a:t>
            </a:r>
            <a:r>
              <a:rPr lang="en-US" sz="48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48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48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chân</a:t>
            </a:r>
            <a:r>
              <a:rPr lang="en-US" sz="48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nhỉ</a:t>
            </a:r>
            <a:r>
              <a:rPr lang="en-US" sz="48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?”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667" b="96667" l="1887" r="100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62354" y="3667234"/>
            <a:ext cx="2083612" cy="176910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730" b="100000" l="4444" r="9666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9204960" y="2065733"/>
            <a:ext cx="2133660" cy="2192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7706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7272" y="3272110"/>
            <a:ext cx="2891848" cy="358589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4935" y="933999"/>
            <a:ext cx="9254530" cy="132294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063385" y="2613320"/>
            <a:ext cx="6736080" cy="2451735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“</a:t>
            </a:r>
            <a:r>
              <a:rPr lang="en-US" sz="48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Ghế</a:t>
            </a:r>
            <a:r>
              <a:rPr lang="en-US" sz="48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nhỏ</a:t>
            </a:r>
            <a:r>
              <a:rPr lang="en-US" sz="48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ơi</a:t>
            </a:r>
            <a:r>
              <a:rPr lang="en-US" sz="48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8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xin</a:t>
            </a:r>
            <a:r>
              <a:rPr lang="en-US" sz="48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cậu</a:t>
            </a:r>
            <a:r>
              <a:rPr lang="en-US" sz="48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đừng</a:t>
            </a:r>
            <a:r>
              <a:rPr lang="en-US" sz="48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lang="en-US" sz="48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đâu</a:t>
            </a:r>
            <a:r>
              <a:rPr lang="en-US" sz="48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8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cứ</a:t>
            </a:r>
            <a:r>
              <a:rPr lang="en-US" sz="48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48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nguyên</a:t>
            </a:r>
            <a:r>
              <a:rPr lang="en-US" sz="48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đấy</a:t>
            </a:r>
            <a:r>
              <a:rPr lang="en-US" sz="48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nhé</a:t>
            </a:r>
            <a:r>
              <a:rPr lang="en-US" sz="48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!”</a:t>
            </a:r>
          </a:p>
        </p:txBody>
      </p:sp>
    </p:spTree>
    <p:extLst>
      <p:ext uri="{BB962C8B-B14F-4D97-AF65-F5344CB8AC3E}">
        <p14:creationId xmlns:p14="http://schemas.microsoft.com/office/powerpoint/2010/main" val="1123679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7259760" y="1848376"/>
            <a:ext cx="4562455" cy="472559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“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mai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khác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sẽ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gọi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nữa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nhỉ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Nhưng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nấm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bí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mật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đấy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.”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18160" y="1848377"/>
            <a:ext cx="4318615" cy="472559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“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chiếc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bàn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nhỏ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hay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mái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cái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ghế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hay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chiếc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mũ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Chẳng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lẽ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phải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nấm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?”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5373" b="96483" l="71035" r="9701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198" t="65369"/>
          <a:stretch/>
        </p:blipFill>
        <p:spPr>
          <a:xfrm>
            <a:off x="4359924" y="3634836"/>
            <a:ext cx="3779161" cy="337814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2922" y="345498"/>
            <a:ext cx="9254530" cy="1322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4057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3243" y="624759"/>
            <a:ext cx="8230313" cy="185944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135556" y="2773680"/>
            <a:ext cx="1049256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4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Bí</a:t>
            </a: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mật</a:t>
            </a: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440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điều</a:t>
            </a:r>
            <a:r>
              <a:rPr lang="en-US" sz="44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cần</a:t>
            </a:r>
            <a:r>
              <a:rPr lang="en-US" sz="44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giữ</a:t>
            </a:r>
            <a:r>
              <a:rPr lang="en-US" sz="44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kín</a:t>
            </a:r>
            <a:r>
              <a:rPr lang="en-US" sz="44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40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44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44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44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44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khác</a:t>
            </a:r>
            <a:r>
              <a:rPr lang="en-US" sz="44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44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135556" y="4509710"/>
            <a:ext cx="1049256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4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Nghển</a:t>
            </a: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cổ</a:t>
            </a: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440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vươn</a:t>
            </a:r>
            <a:r>
              <a:rPr lang="en-US" sz="44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r>
              <a:rPr lang="en-US" sz="44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cổ</a:t>
            </a:r>
            <a:r>
              <a:rPr lang="en-US" sz="44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r>
              <a:rPr lang="en-US" sz="44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87584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9">
            <a:extLst>
              <a:ext uri="{FF2B5EF4-FFF2-40B4-BE49-F238E27FC236}">
                <a16:creationId xmlns:a16="http://schemas.microsoft.com/office/drawing/2014/main" id="{D7AF7178-3506-45EC-B9B7-35A1F19348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99" y="2251654"/>
            <a:ext cx="12327039" cy="484555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5373" b="96483" l="71035" r="9701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198" t="65369"/>
          <a:stretch/>
        </p:blipFill>
        <p:spPr>
          <a:xfrm>
            <a:off x="-389605" y="3232365"/>
            <a:ext cx="4358640" cy="38961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38022" y="968862"/>
            <a:ext cx="6922865" cy="566426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822" b="36931" l="48088" r="70103">
                        <a14:foregroundMark x1="62174" y1="26683" x2="60681" y2="29594"/>
                        <a14:foregroundMark x1="58116" y1="24985" x2="57369" y2="289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976" t="2480" r="27409" b="63076"/>
          <a:stretch/>
        </p:blipFill>
        <p:spPr>
          <a:xfrm flipH="1">
            <a:off x="9358687" y="5266796"/>
            <a:ext cx="1478280" cy="159120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2868" b="63918" l="27519" r="49534">
                        <a14:foregroundMark x1="62174" y1="26683" x2="60681" y2="29594"/>
                        <a14:foregroundMark x1="58116" y1="24985" x2="57369" y2="289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421" t="31181" r="47964" b="34375"/>
          <a:stretch/>
        </p:blipFill>
        <p:spPr>
          <a:xfrm flipH="1">
            <a:off x="2938022" y="2315710"/>
            <a:ext cx="1478280" cy="159120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6143" b="67192" l="73741" r="95756">
                        <a14:foregroundMark x1="62174" y1="26683" x2="60681" y2="29594"/>
                        <a14:foregroundMark x1="58116" y1="24985" x2="57369" y2="289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083" t="34480" r="3302" b="31076"/>
          <a:stretch/>
        </p:blipFill>
        <p:spPr>
          <a:xfrm rot="1746030" flipH="1">
            <a:off x="8466155" y="2946203"/>
            <a:ext cx="1785064" cy="1921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010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5373" b="96483" l="71035" r="9701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198" t="65369"/>
          <a:stretch/>
        </p:blipFill>
        <p:spPr>
          <a:xfrm>
            <a:off x="-502920" y="3489960"/>
            <a:ext cx="4358640" cy="38961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97704" y="726503"/>
            <a:ext cx="7336896" cy="552691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822" b="36931" l="48088" r="70103">
                        <a14:foregroundMark x1="62174" y1="26683" x2="60681" y2="29594"/>
                        <a14:foregroundMark x1="58116" y1="24985" x2="57369" y2="289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976" t="2480" r="27409" b="63076"/>
          <a:stretch/>
        </p:blipFill>
        <p:spPr>
          <a:xfrm flipH="1">
            <a:off x="9875520" y="5266796"/>
            <a:ext cx="1478280" cy="159120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2868" b="63918" l="27519" r="49534">
                        <a14:foregroundMark x1="62174" y1="26683" x2="60681" y2="29594"/>
                        <a14:foregroundMark x1="58116" y1="24985" x2="57369" y2="289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421" t="31181" r="47964" b="34375"/>
          <a:stretch/>
        </p:blipFill>
        <p:spPr>
          <a:xfrm flipH="1">
            <a:off x="1949000" y="297129"/>
            <a:ext cx="1478280" cy="159120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6143" b="67192" l="73741" r="95756">
                        <a14:foregroundMark x1="62174" y1="26683" x2="60681" y2="29594"/>
                        <a14:foregroundMark x1="58116" y1="24985" x2="57369" y2="289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083" t="34480" r="3302" b="31076"/>
          <a:stretch/>
        </p:blipFill>
        <p:spPr>
          <a:xfrm rot="1746030" flipH="1">
            <a:off x="9527197" y="2836156"/>
            <a:ext cx="1214808" cy="1307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96945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7125" y="317572"/>
            <a:ext cx="3693746" cy="2895600"/>
          </a:xfrm>
          <a:prstGeom prst="round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32260" y="317572"/>
            <a:ext cx="3573648" cy="2929831"/>
          </a:xfrm>
          <a:prstGeom prst="round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05908" y="167087"/>
            <a:ext cx="4202565" cy="3046085"/>
          </a:xfrm>
          <a:prstGeom prst="round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1843" b="-3"/>
          <a:stretch/>
        </p:blipFill>
        <p:spPr>
          <a:xfrm>
            <a:off x="101856" y="3213172"/>
            <a:ext cx="4479351" cy="3644828"/>
          </a:xfrm>
          <a:prstGeom prst="round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81207" y="3213172"/>
            <a:ext cx="7473633" cy="3638801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385327521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9">
            <a:extLst>
              <a:ext uri="{FF2B5EF4-FFF2-40B4-BE49-F238E27FC236}">
                <a16:creationId xmlns:a16="http://schemas.microsoft.com/office/drawing/2014/main" id="{D7AF7178-3506-45EC-B9B7-35A1F19348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301" y="2099254"/>
            <a:ext cx="12327039" cy="484555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5373" b="96483" l="71035" r="9701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198" t="65369"/>
          <a:stretch/>
        </p:blipFill>
        <p:spPr>
          <a:xfrm>
            <a:off x="-304800" y="3429000"/>
            <a:ext cx="4358640" cy="389613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09883" y="830445"/>
            <a:ext cx="8419077" cy="519711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822" b="36931" l="48088" r="70103">
                        <a14:foregroundMark x1="62174" y1="26683" x2="60681" y2="29594"/>
                        <a14:foregroundMark x1="58116" y1="24985" x2="57369" y2="289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976" t="2480" r="27409" b="63076"/>
          <a:stretch/>
        </p:blipFill>
        <p:spPr>
          <a:xfrm flipH="1">
            <a:off x="10153238" y="5231953"/>
            <a:ext cx="1478280" cy="159120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2868" b="63918" l="27519" r="49534">
                        <a14:foregroundMark x1="62174" y1="26683" x2="60681" y2="29594"/>
                        <a14:foregroundMark x1="58116" y1="24985" x2="57369" y2="289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421" t="31181" r="47964" b="34375"/>
          <a:stretch/>
        </p:blipFill>
        <p:spPr>
          <a:xfrm flipH="1">
            <a:off x="1685043" y="1837796"/>
            <a:ext cx="1478280" cy="159120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6143" b="67192" l="73741" r="95756">
                        <a14:foregroundMark x1="62174" y1="26683" x2="60681" y2="29594"/>
                        <a14:foregroundMark x1="58116" y1="24985" x2="57369" y2="289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083" t="34480" r="3302" b="31076"/>
          <a:stretch/>
        </p:blipFill>
        <p:spPr>
          <a:xfrm rot="1746030" flipH="1">
            <a:off x="10175411" y="2577077"/>
            <a:ext cx="1214808" cy="1307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854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6" name="Picture 212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298" y="2048037"/>
            <a:ext cx="11583404" cy="5047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186115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17233629"/>
              </p:ext>
            </p:extLst>
          </p:nvPr>
        </p:nvGraphicFramePr>
        <p:xfrm>
          <a:off x="0" y="49274"/>
          <a:ext cx="12192000" cy="68580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78480">
                  <a:extLst>
                    <a:ext uri="{9D8B030D-6E8A-4147-A177-3AD203B41FA5}">
                      <a16:colId xmlns:a16="http://schemas.microsoft.com/office/drawing/2014/main" val="522801259"/>
                    </a:ext>
                  </a:extLst>
                </a:gridCol>
                <a:gridCol w="4785360">
                  <a:extLst>
                    <a:ext uri="{9D8B030D-6E8A-4147-A177-3AD203B41FA5}">
                      <a16:colId xmlns:a16="http://schemas.microsoft.com/office/drawing/2014/main" val="2391290945"/>
                    </a:ext>
                  </a:extLst>
                </a:gridCol>
                <a:gridCol w="4328160">
                  <a:extLst>
                    <a:ext uri="{9D8B030D-6E8A-4147-A177-3AD203B41FA5}">
                      <a16:colId xmlns:a16="http://schemas.microsoft.com/office/drawing/2014/main" val="2108903672"/>
                    </a:ext>
                  </a:extLst>
                </a:gridCol>
              </a:tblGrid>
              <a:tr h="920099">
                <a:tc gridSpan="3">
                  <a:txBody>
                    <a:bodyPr/>
                    <a:lstStyle/>
                    <a:p>
                      <a:pPr algn="ctr"/>
                      <a:r>
                        <a:rPr lang="en-US" sz="48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PHIẾU</a:t>
                      </a:r>
                      <a:r>
                        <a:rPr lang="en-US" sz="4800" baseline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HỌC TẬP</a:t>
                      </a:r>
                      <a:endParaRPr lang="en-US" sz="48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51324826"/>
                  </a:ext>
                </a:extLst>
              </a:tr>
              <a:tr h="1065378">
                <a:tc>
                  <a:txBody>
                    <a:bodyPr/>
                    <a:lstStyle/>
                    <a:p>
                      <a:pPr algn="ctr"/>
                      <a:r>
                        <a:rPr lang="en-US" sz="48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CON VẬT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VIỆC</a:t>
                      </a:r>
                      <a:r>
                        <a:rPr lang="en-US" sz="4800" b="1" baseline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LÀM </a:t>
                      </a:r>
                      <a:endParaRPr lang="en-US" sz="48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LỜI</a:t>
                      </a:r>
                      <a:r>
                        <a:rPr lang="en-US" sz="4800" b="1" baseline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NÓI</a:t>
                      </a:r>
                      <a:endParaRPr lang="en-US" sz="48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24179138"/>
                  </a:ext>
                </a:extLst>
              </a:tr>
              <a:tr h="1218131">
                <a:tc>
                  <a:txBody>
                    <a:bodyPr/>
                    <a:lstStyle/>
                    <a:p>
                      <a:pPr algn="ctr"/>
                      <a:endParaRPr lang="en-US" sz="4800">
                        <a:solidFill>
                          <a:schemeClr val="accent1">
                            <a:lumMod val="50000"/>
                          </a:schemeClr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4800">
                        <a:solidFill>
                          <a:schemeClr val="accent1">
                            <a:lumMod val="50000"/>
                          </a:schemeClr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4800">
                        <a:solidFill>
                          <a:schemeClr val="accent1">
                            <a:lumMod val="50000"/>
                          </a:schemeClr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60415220"/>
                  </a:ext>
                </a:extLst>
              </a:tr>
              <a:tr h="1218131">
                <a:tc>
                  <a:txBody>
                    <a:bodyPr/>
                    <a:lstStyle/>
                    <a:p>
                      <a:pPr algn="ctr"/>
                      <a:endParaRPr lang="en-US" sz="4800">
                        <a:solidFill>
                          <a:schemeClr val="accent1">
                            <a:lumMod val="50000"/>
                          </a:schemeClr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4800">
                        <a:solidFill>
                          <a:schemeClr val="accent1">
                            <a:lumMod val="50000"/>
                          </a:schemeClr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4800">
                        <a:solidFill>
                          <a:schemeClr val="accent1">
                            <a:lumMod val="50000"/>
                          </a:schemeClr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28505988"/>
                  </a:ext>
                </a:extLst>
              </a:tr>
              <a:tr h="1218131">
                <a:tc>
                  <a:txBody>
                    <a:bodyPr/>
                    <a:lstStyle/>
                    <a:p>
                      <a:pPr algn="ctr"/>
                      <a:endParaRPr lang="en-US" sz="48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4800">
                        <a:solidFill>
                          <a:schemeClr val="accent1">
                            <a:lumMod val="50000"/>
                          </a:schemeClr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48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1250506"/>
                  </a:ext>
                </a:extLst>
              </a:tr>
              <a:tr h="1218131">
                <a:tc>
                  <a:txBody>
                    <a:bodyPr/>
                    <a:lstStyle/>
                    <a:p>
                      <a:pPr algn="ctr"/>
                      <a:endParaRPr lang="en-US" sz="4800">
                        <a:solidFill>
                          <a:schemeClr val="accent1">
                            <a:lumMod val="50000"/>
                          </a:schemeClr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48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48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92216358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0" y="2156055"/>
            <a:ext cx="30784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Giun</a:t>
            </a:r>
            <a:r>
              <a:rPr lang="en-US" sz="4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đất</a:t>
            </a:r>
            <a:endParaRPr lang="en-US" sz="44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877026" y="2175266"/>
            <a:ext cx="52120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chemeClr val="accent4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nghển</a:t>
            </a:r>
            <a:r>
              <a:rPr lang="en-US" sz="4000" dirty="0">
                <a:solidFill>
                  <a:schemeClr val="accent4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chemeClr val="accent4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cổ</a:t>
            </a:r>
            <a:r>
              <a:rPr lang="en-US" sz="4000" dirty="0">
                <a:solidFill>
                  <a:schemeClr val="accent4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chemeClr val="accent4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uống</a:t>
            </a:r>
            <a:r>
              <a:rPr lang="en-US" sz="4000" dirty="0">
                <a:solidFill>
                  <a:schemeClr val="accent4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chemeClr val="accent4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endParaRPr lang="en-US" sz="4000" dirty="0">
              <a:solidFill>
                <a:schemeClr val="accent4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780020" y="1945691"/>
            <a:ext cx="447294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Chiếc bàn xinh xắn ơi, thức uống ở đây thật ngon!</a:t>
            </a:r>
            <a:endParaRPr lang="en-US" sz="2800" b="1" dirty="0">
              <a:solidFill>
                <a:srgbClr val="00B05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049" y="3387429"/>
            <a:ext cx="30784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Kiến</a:t>
            </a:r>
            <a:endParaRPr lang="en-US" sz="44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50381" y="3147371"/>
            <a:ext cx="486537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chemeClr val="accent4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nằm</a:t>
            </a:r>
            <a:r>
              <a:rPr lang="en-US" sz="4000" dirty="0">
                <a:solidFill>
                  <a:schemeClr val="accent4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chemeClr val="accent4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ngủ</a:t>
            </a:r>
            <a:r>
              <a:rPr lang="en-US" sz="4000" dirty="0">
                <a:solidFill>
                  <a:schemeClr val="accent4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chemeClr val="accent4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trưa</a:t>
            </a:r>
            <a:r>
              <a:rPr lang="en-US" sz="4000" dirty="0">
                <a:solidFill>
                  <a:schemeClr val="accent4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chemeClr val="accent4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dưới</a:t>
            </a:r>
            <a:r>
              <a:rPr lang="en-US" sz="4000" dirty="0">
                <a:solidFill>
                  <a:schemeClr val="accent4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chemeClr val="accent4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chân</a:t>
            </a:r>
            <a:r>
              <a:rPr lang="en-US" sz="4000" dirty="0">
                <a:solidFill>
                  <a:schemeClr val="accent4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chemeClr val="accent4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nấm</a:t>
            </a:r>
            <a:endParaRPr lang="en-US" sz="4000" dirty="0">
              <a:solidFill>
                <a:schemeClr val="accent4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834551" y="3478275"/>
            <a:ext cx="44119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Mái nhà xinh đẹp ơi, ngủ ở đây thật mát!</a:t>
            </a:r>
            <a:endParaRPr lang="en-US" sz="2800" b="1" dirty="0">
              <a:solidFill>
                <a:srgbClr val="00B05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21920" y="4625235"/>
            <a:ext cx="292846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Đôi</a:t>
            </a:r>
            <a:r>
              <a:rPr lang="en-US" sz="4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bướm</a:t>
            </a:r>
            <a:endParaRPr lang="en-US" sz="44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050381" y="4346970"/>
            <a:ext cx="486537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accent4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bay </a:t>
            </a:r>
            <a:r>
              <a:rPr lang="en-US" sz="4000" dirty="0" err="1">
                <a:solidFill>
                  <a:schemeClr val="accent4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lượn</a:t>
            </a:r>
            <a:r>
              <a:rPr lang="en-US" sz="4000" dirty="0">
                <a:solidFill>
                  <a:schemeClr val="accent4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chemeClr val="accent4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quanh</a:t>
            </a:r>
            <a:r>
              <a:rPr lang="en-US" sz="4000" dirty="0">
                <a:solidFill>
                  <a:schemeClr val="accent4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000" dirty="0" err="1">
                <a:solidFill>
                  <a:schemeClr val="accent4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ngắm</a:t>
            </a:r>
            <a:r>
              <a:rPr lang="en-US" sz="4000" dirty="0">
                <a:solidFill>
                  <a:schemeClr val="accent4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chemeClr val="accent4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nghía</a:t>
            </a:r>
            <a:r>
              <a:rPr lang="en-US" sz="4000" dirty="0">
                <a:solidFill>
                  <a:schemeClr val="accent4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chemeClr val="accent4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4000" dirty="0">
                <a:solidFill>
                  <a:schemeClr val="accent4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chemeClr val="accent4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nấm</a:t>
            </a:r>
            <a:endParaRPr lang="en-US" sz="4000" dirty="0">
              <a:solidFill>
                <a:schemeClr val="accent4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840980" y="4673919"/>
            <a:ext cx="44119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Sao chiếc mũ này lại có chân nhỉ?</a:t>
            </a:r>
            <a:endParaRPr lang="en-US" sz="2800" b="1" dirty="0">
              <a:solidFill>
                <a:srgbClr val="00B05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9059" y="5722943"/>
            <a:ext cx="292846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Ếch</a:t>
            </a:r>
            <a:r>
              <a:rPr lang="en-US" sz="4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cốm</a:t>
            </a:r>
            <a:endParaRPr lang="en-US" sz="44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106579" y="5593541"/>
            <a:ext cx="486537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chemeClr val="accent4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nhảy</a:t>
            </a:r>
            <a:r>
              <a:rPr lang="en-US" sz="4000" dirty="0">
                <a:solidFill>
                  <a:schemeClr val="accent4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chemeClr val="accent4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r>
              <a:rPr lang="en-US" sz="4000" dirty="0">
                <a:solidFill>
                  <a:schemeClr val="accent4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chemeClr val="accent4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tán</a:t>
            </a:r>
            <a:r>
              <a:rPr lang="en-US" sz="4000" dirty="0">
                <a:solidFill>
                  <a:schemeClr val="accent4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chemeClr val="accent4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nấm</a:t>
            </a:r>
            <a:r>
              <a:rPr lang="en-US" sz="4000" dirty="0">
                <a:solidFill>
                  <a:schemeClr val="accent4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chemeClr val="accent4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ngồi</a:t>
            </a:r>
            <a:r>
              <a:rPr lang="en-US" sz="4000" dirty="0">
                <a:solidFill>
                  <a:schemeClr val="accent4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chemeClr val="accent4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nghỉ</a:t>
            </a:r>
            <a:endParaRPr lang="en-US" sz="4000" dirty="0">
              <a:solidFill>
                <a:schemeClr val="accent4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780020" y="5788367"/>
            <a:ext cx="441198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6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Ghế nhỏ ơi, xin cậu đừng đi đâu, cứ ở nguyên đấy nhé!</a:t>
            </a:r>
            <a:endParaRPr lang="en-US" sz="2600" b="1" dirty="0">
              <a:solidFill>
                <a:srgbClr val="00B05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1993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矩形 2"/>
          <p:cNvSpPr/>
          <p:nvPr/>
        </p:nvSpPr>
        <p:spPr>
          <a:xfrm>
            <a:off x="1950720" y="3931920"/>
            <a:ext cx="9890249" cy="2926080"/>
          </a:xfrm>
          <a:prstGeom prst="rect">
            <a:avLst/>
          </a:prstGeom>
          <a:solidFill>
            <a:srgbClr val="FFCE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0" rIns="91440" rtlCol="0" anchor="ctr"/>
          <a:lstStyle/>
          <a:p>
            <a:pPr lvl="0" algn="ctr"/>
            <a:r>
              <a:rPr lang="en-US" sz="5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US" sz="5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sao</a:t>
            </a:r>
            <a:r>
              <a:rPr lang="en-US" sz="5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5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nấm</a:t>
            </a:r>
            <a:r>
              <a:rPr lang="en-US" sz="5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5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5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5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sz="5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5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gọi</a:t>
            </a:r>
            <a:r>
              <a:rPr lang="en-US" sz="5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5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5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cái</a:t>
            </a:r>
            <a:r>
              <a:rPr lang="en-US" sz="5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tên</a:t>
            </a:r>
            <a:r>
              <a:rPr lang="en-US" sz="5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khác</a:t>
            </a:r>
            <a:r>
              <a:rPr lang="en-US" sz="5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5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pic>
        <p:nvPicPr>
          <p:cNvPr id="56" name="Picture 5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75809" y="1572310"/>
            <a:ext cx="3895682" cy="5285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11754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63067108"/>
              </p:ext>
            </p:extLst>
          </p:nvPr>
        </p:nvGraphicFramePr>
        <p:xfrm>
          <a:off x="0" y="0"/>
          <a:ext cx="12192000" cy="6858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92000">
                  <a:extLst>
                    <a:ext uri="{9D8B030D-6E8A-4147-A177-3AD203B41FA5}">
                      <a16:colId xmlns:a16="http://schemas.microsoft.com/office/drawing/2014/main" val="3289531422"/>
                    </a:ext>
                  </a:extLst>
                </a:gridCol>
              </a:tblGrid>
              <a:tr h="1143000"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4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CB6C5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PHIẾU HỌC TẬP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14790299"/>
                  </a:ext>
                </a:extLst>
              </a:tr>
              <a:tr h="1143000">
                <a:tc>
                  <a:txBody>
                    <a:bodyPr/>
                    <a:lstStyle/>
                    <a:p>
                      <a:pPr algn="l"/>
                      <a:r>
                        <a:rPr lang="en-US" sz="32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Giun</a:t>
                      </a:r>
                      <a:r>
                        <a:rPr lang="en-US" sz="3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đất</a:t>
                      </a:r>
                      <a:r>
                        <a:rPr lang="en-US" sz="3200" baseline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aseline="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gọi</a:t>
                      </a:r>
                      <a:r>
                        <a:rPr lang="en-US" sz="3200" baseline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aseline="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nấm</a:t>
                      </a:r>
                      <a:r>
                        <a:rPr lang="en-US" sz="3200" baseline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aseline="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là</a:t>
                      </a:r>
                      <a:r>
                        <a:rPr lang="en-US" sz="3200" baseline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………………… </a:t>
                      </a:r>
                      <a:r>
                        <a:rPr lang="en-US" sz="3200" baseline="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vì</a:t>
                      </a:r>
                      <a:r>
                        <a:rPr lang="en-US" sz="3200" baseline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………………………………………………….</a:t>
                      </a:r>
                      <a:endParaRPr lang="en-US" sz="3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68237388"/>
                  </a:ext>
                </a:extLst>
              </a:tr>
              <a:tr h="1143000">
                <a:tc>
                  <a:txBody>
                    <a:bodyPr/>
                    <a:lstStyle/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FCB6C5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Kiến</a:t>
                      </a:r>
                      <a:r>
                        <a:rPr kumimoji="0" lang="en-US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CB6C5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kumimoji="0" lang="en-US" sz="32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FCB6C5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gọi</a:t>
                      </a:r>
                      <a:r>
                        <a:rPr kumimoji="0" lang="en-US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CB6C5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kumimoji="0" lang="en-US" sz="32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FCB6C5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nấm</a:t>
                      </a:r>
                      <a:r>
                        <a:rPr kumimoji="0" lang="en-US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CB6C5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kumimoji="0" lang="en-US" sz="32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FCB6C5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là</a:t>
                      </a:r>
                      <a:r>
                        <a:rPr kumimoji="0" lang="en-US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CB6C5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………………… </a:t>
                      </a:r>
                      <a:r>
                        <a:rPr kumimoji="0" lang="en-US" sz="32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FCB6C5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vì</a:t>
                      </a:r>
                      <a:r>
                        <a:rPr kumimoji="0" lang="en-US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CB6C5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………………………………………………….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91372884"/>
                  </a:ext>
                </a:extLst>
              </a:tr>
              <a:tr h="1143000">
                <a:tc>
                  <a:txBody>
                    <a:bodyPr/>
                    <a:lstStyle/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FCB6C5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Đôi</a:t>
                      </a:r>
                      <a:r>
                        <a:rPr kumimoji="0" lang="en-US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CB6C5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kumimoji="0" lang="en-US" sz="32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FCB6C5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bướm</a:t>
                      </a:r>
                      <a:r>
                        <a:rPr kumimoji="0" lang="en-US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CB6C5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kumimoji="0" lang="en-US" sz="32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FCB6C5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gọi</a:t>
                      </a:r>
                      <a:r>
                        <a:rPr kumimoji="0" lang="en-US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CB6C5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kumimoji="0" lang="en-US" sz="32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FCB6C5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nấm</a:t>
                      </a:r>
                      <a:r>
                        <a:rPr kumimoji="0" lang="en-US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CB6C5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kumimoji="0" lang="en-US" sz="32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FCB6C5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là</a:t>
                      </a:r>
                      <a:r>
                        <a:rPr kumimoji="0" lang="en-US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CB6C5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………………… </a:t>
                      </a:r>
                      <a:r>
                        <a:rPr kumimoji="0" lang="en-US" sz="32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FCB6C5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vì</a:t>
                      </a:r>
                      <a:r>
                        <a:rPr kumimoji="0" lang="en-US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CB6C5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………………………………………………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50264008"/>
                  </a:ext>
                </a:extLst>
              </a:tr>
              <a:tr h="1143000">
                <a:tc>
                  <a:txBody>
                    <a:bodyPr/>
                    <a:lstStyle/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FCB6C5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Ếch</a:t>
                      </a:r>
                      <a:r>
                        <a:rPr kumimoji="0" lang="en-US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CB6C5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kumimoji="0" lang="en-US" sz="32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FCB6C5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cốm</a:t>
                      </a:r>
                      <a:r>
                        <a:rPr kumimoji="0" lang="en-US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CB6C5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kumimoji="0" lang="en-US" sz="32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FCB6C5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gọi</a:t>
                      </a:r>
                      <a:r>
                        <a:rPr kumimoji="0" lang="en-US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CB6C5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kumimoji="0" lang="en-US" sz="32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FCB6C5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nấm</a:t>
                      </a:r>
                      <a:r>
                        <a:rPr kumimoji="0" lang="en-US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CB6C5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kumimoji="0" lang="en-US" sz="32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FCB6C5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là</a:t>
                      </a:r>
                      <a:r>
                        <a:rPr kumimoji="0" lang="en-US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CB6C5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………………… </a:t>
                      </a:r>
                      <a:r>
                        <a:rPr kumimoji="0" lang="en-US" sz="32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FCB6C5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vì</a:t>
                      </a:r>
                      <a:r>
                        <a:rPr kumimoji="0" lang="en-US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CB6C5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………………………………………………….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27361823"/>
                  </a:ext>
                </a:extLst>
              </a:tr>
              <a:tr h="1143000">
                <a:tc>
                  <a:txBody>
                    <a:bodyPr/>
                    <a:lstStyle/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FCB6C5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Cây</a:t>
                      </a:r>
                      <a:r>
                        <a:rPr kumimoji="0" lang="en-US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CB6C5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kumimoji="0" lang="en-US" sz="32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FCB6C5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nấm</a:t>
                      </a:r>
                      <a:r>
                        <a:rPr kumimoji="0" lang="en-US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CB6C5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kumimoji="0" lang="en-US" sz="32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FCB6C5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có</a:t>
                      </a:r>
                      <a:r>
                        <a:rPr kumimoji="0" lang="en-US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CB6C5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kumimoji="0" lang="en-US" sz="32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FCB6C5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nhiều</a:t>
                      </a:r>
                      <a:r>
                        <a:rPr kumimoji="0" lang="en-US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CB6C5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kumimoji="0" lang="en-US" sz="32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FCB6C5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tên</a:t>
                      </a:r>
                      <a:r>
                        <a:rPr kumimoji="0" lang="en-US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CB6C5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kumimoji="0" lang="en-US" sz="32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FCB6C5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khác</a:t>
                      </a:r>
                      <a:r>
                        <a:rPr kumimoji="0" lang="en-US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CB6C5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kumimoji="0" lang="en-US" sz="32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FCB6C5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nhau</a:t>
                      </a:r>
                      <a:r>
                        <a:rPr kumimoji="0" lang="en-US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CB6C5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kumimoji="0" lang="en-US" sz="32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FCB6C5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vì</a:t>
                      </a:r>
                      <a:r>
                        <a:rPr kumimoji="0" lang="en-US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CB6C5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………………………………………………….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200784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8104928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3" name="Group 602"/>
          <p:cNvGrpSpPr/>
          <p:nvPr/>
        </p:nvGrpSpPr>
        <p:grpSpPr>
          <a:xfrm>
            <a:off x="0" y="1919812"/>
            <a:ext cx="11840969" cy="4938188"/>
            <a:chOff x="0" y="1919812"/>
            <a:chExt cx="11840969" cy="4938188"/>
          </a:xfrm>
        </p:grpSpPr>
        <p:sp>
          <p:nvSpPr>
            <p:cNvPr id="602" name="矩形 2"/>
            <p:cNvSpPr/>
            <p:nvPr/>
          </p:nvSpPr>
          <p:spPr>
            <a:xfrm>
              <a:off x="1950720" y="3931920"/>
              <a:ext cx="9890249" cy="29260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371600" rIns="91440" rtlCol="0" anchor="ctr"/>
            <a:lstStyle/>
            <a:p>
              <a:pPr lvl="0" algn="ctr"/>
              <a:r>
                <a:rPr lang="en-US" sz="5400" b="1" dirty="0">
                  <a:solidFill>
                    <a:schemeClr val="accent1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  </a:t>
              </a:r>
              <a:r>
                <a:rPr lang="en-US" sz="5400" b="1" dirty="0" err="1">
                  <a:solidFill>
                    <a:schemeClr val="accent1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Cây</a:t>
              </a:r>
              <a:r>
                <a:rPr lang="en-US" sz="5400" b="1" dirty="0">
                  <a:solidFill>
                    <a:schemeClr val="accent1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b="1" dirty="0" err="1">
                  <a:solidFill>
                    <a:schemeClr val="accent1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nấm</a:t>
              </a:r>
              <a:r>
                <a:rPr lang="en-US" sz="5400" b="1" dirty="0">
                  <a:solidFill>
                    <a:schemeClr val="accent1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b="1" dirty="0" err="1">
                  <a:solidFill>
                    <a:schemeClr val="accent1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cảm</a:t>
              </a:r>
              <a:r>
                <a:rPr lang="en-US" sz="5400" b="1" dirty="0">
                  <a:solidFill>
                    <a:schemeClr val="accent1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b="1" dirty="0" err="1">
                  <a:solidFill>
                    <a:schemeClr val="accent1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thấy</a:t>
              </a:r>
              <a:r>
                <a:rPr lang="en-US" sz="5400" b="1" dirty="0">
                  <a:solidFill>
                    <a:schemeClr val="accent1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b="1" dirty="0" err="1">
                  <a:solidFill>
                    <a:schemeClr val="accent1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thế</a:t>
              </a:r>
              <a:r>
                <a:rPr lang="en-US" sz="5400" b="1" dirty="0">
                  <a:solidFill>
                    <a:schemeClr val="accent1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b="1" dirty="0" err="1">
                  <a:solidFill>
                    <a:schemeClr val="accent1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nào</a:t>
              </a:r>
              <a:r>
                <a:rPr lang="en-US" sz="5400" b="1" dirty="0">
                  <a:solidFill>
                    <a:schemeClr val="accent1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b="1" dirty="0" err="1">
                  <a:solidFill>
                    <a:schemeClr val="accent1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khi</a:t>
              </a:r>
              <a:r>
                <a:rPr lang="en-US" sz="5400" b="1" dirty="0">
                  <a:solidFill>
                    <a:schemeClr val="accent1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b="1" dirty="0" err="1">
                  <a:solidFill>
                    <a:schemeClr val="accent1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được</a:t>
              </a:r>
              <a:r>
                <a:rPr lang="en-US" sz="5400" b="1" dirty="0">
                  <a:solidFill>
                    <a:schemeClr val="accent1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b="1" dirty="0" err="1">
                  <a:solidFill>
                    <a:schemeClr val="accent1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gọi</a:t>
              </a:r>
              <a:r>
                <a:rPr lang="en-US" sz="5400" b="1" dirty="0">
                  <a:solidFill>
                    <a:schemeClr val="accent1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b="1" dirty="0" err="1">
                  <a:solidFill>
                    <a:schemeClr val="accent1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bằng</a:t>
              </a:r>
              <a:r>
                <a:rPr lang="en-US" sz="5400" b="1" dirty="0">
                  <a:solidFill>
                    <a:schemeClr val="accent1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b="1" dirty="0" err="1">
                  <a:solidFill>
                    <a:schemeClr val="accent1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nhiều</a:t>
              </a:r>
              <a:r>
                <a:rPr lang="en-US" sz="5400" b="1" dirty="0">
                  <a:solidFill>
                    <a:schemeClr val="accent1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b="1" dirty="0" err="1">
                  <a:solidFill>
                    <a:schemeClr val="accent1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tên</a:t>
              </a:r>
              <a:r>
                <a:rPr lang="en-US" sz="5400" b="1" dirty="0">
                  <a:solidFill>
                    <a:schemeClr val="accent1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b="1" dirty="0" err="1">
                  <a:solidFill>
                    <a:schemeClr val="accent1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như</a:t>
              </a:r>
              <a:r>
                <a:rPr lang="en-US" sz="5400" b="1" dirty="0">
                  <a:solidFill>
                    <a:schemeClr val="accent1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b="1" dirty="0" err="1">
                  <a:solidFill>
                    <a:schemeClr val="accent1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vậy</a:t>
              </a:r>
              <a:r>
                <a:rPr lang="en-US" sz="5400" b="1" dirty="0">
                  <a:solidFill>
                    <a:schemeClr val="accent1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??</a:t>
              </a:r>
            </a:p>
          </p:txBody>
        </p:sp>
        <p:pic>
          <p:nvPicPr>
            <p:cNvPr id="601" name="Picture 600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1919812"/>
              <a:ext cx="3706689" cy="493818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0678139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565519" y="1607133"/>
            <a:ext cx="8847602" cy="5000777"/>
            <a:chOff x="-3118" y="-343"/>
            <a:chExt cx="13043" cy="8100"/>
          </a:xfrm>
        </p:grpSpPr>
        <p:graphicFrame>
          <p:nvGraphicFramePr>
            <p:cNvPr id="3" name="Object 2"/>
            <p:cNvGraphicFramePr/>
            <p:nvPr/>
          </p:nvGraphicFramePr>
          <p:xfrm>
            <a:off x="-388" y="1131"/>
            <a:ext cx="8230" cy="413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r:id="rId2" imgW="3028950" imgH="2178050" progId="Paint.Picture">
                    <p:embed/>
                  </p:oleObj>
                </mc:Choice>
                <mc:Fallback>
                  <p:oleObj r:id="rId2" imgW="3028950" imgH="2178050" progId="Paint.Picture">
                    <p:embed/>
                    <p:pic>
                      <p:nvPicPr>
                        <p:cNvPr id="3" name="Object 2"/>
                        <p:cNvPicPr/>
                        <p:nvPr/>
                      </p:nvPicPr>
                      <p:blipFill>
                        <a:blip r:embed="rId3"/>
                        <a:stretch>
                          <a:fillRect/>
                        </a:stretch>
                      </p:blipFill>
                      <p:spPr>
                        <a:xfrm>
                          <a:off x="-388" y="1131"/>
                          <a:ext cx="8230" cy="4132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4" name="Picture 3" descr="Welcome to Math Class Google Classroom Header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</a:blip>
            <a:srcRect r="9424"/>
            <a:stretch>
              <a:fillRect/>
            </a:stretch>
          </p:blipFill>
          <p:spPr>
            <a:xfrm>
              <a:off x="-3118" y="-343"/>
              <a:ext cx="13043" cy="81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33117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文本框 48"/>
          <p:cNvSpPr txBox="1"/>
          <p:nvPr/>
        </p:nvSpPr>
        <p:spPr>
          <a:xfrm>
            <a:off x="3141818" y="683201"/>
            <a:ext cx="7538374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4377"/>
            <a:r>
              <a:rPr lang="en-US" altLang="zh-CN" sz="60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</a:t>
            </a:r>
            <a:r>
              <a:rPr lang="en-US" altLang="zh-CN" sz="60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US" altLang="zh-CN" sz="60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2-3 </a:t>
            </a:r>
            <a:r>
              <a:rPr lang="en-US" altLang="zh-CN" sz="60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altLang="zh-CN" sz="60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60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lang="en-US" altLang="zh-CN" sz="60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60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xét</a:t>
            </a:r>
            <a:r>
              <a:rPr lang="en-US" altLang="zh-CN" sz="60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60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altLang="zh-CN" sz="60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60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altLang="zh-CN" sz="60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60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dáng</a:t>
            </a:r>
            <a:r>
              <a:rPr lang="en-US" altLang="zh-CN" sz="60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altLang="zh-CN" sz="60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điệu</a:t>
            </a:r>
            <a:r>
              <a:rPr lang="en-US" altLang="zh-CN" sz="60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60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bộ</a:t>
            </a:r>
            <a:r>
              <a:rPr lang="en-US" altLang="zh-CN" sz="60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60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altLang="zh-CN" sz="60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60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hành</a:t>
            </a:r>
            <a:r>
              <a:rPr lang="en-US" altLang="zh-CN" sz="60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60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altLang="zh-CN" sz="60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60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altLang="zh-CN" sz="60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60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altLang="zh-CN" sz="60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60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altLang="zh-CN" sz="60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60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altLang="zh-CN" sz="60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60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altLang="zh-CN" sz="60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60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altLang="zh-CN" sz="60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60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chuyện</a:t>
            </a:r>
            <a:r>
              <a:rPr lang="en-US" altLang="zh-CN" sz="60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zh-CN" altLang="en-US" sz="6000" b="1" dirty="0">
              <a:solidFill>
                <a:schemeClr val="accent1">
                  <a:lumMod val="50000"/>
                </a:schemeClr>
              </a:solidFill>
              <a:latin typeface="Cambria" panose="02040503050406030204" pitchFamily="18" charset="0"/>
              <a:ea typeface="华康海报体W12(P)" panose="040B0C00000000000000" pitchFamily="82" charset="-122"/>
            </a:endParaRPr>
          </a:p>
        </p:txBody>
      </p:sp>
      <p:grpSp>
        <p:nvGrpSpPr>
          <p:cNvPr id="3" name="Group 4"/>
          <p:cNvGrpSpPr>
            <a:grpSpLocks noChangeAspect="1"/>
          </p:cNvGrpSpPr>
          <p:nvPr/>
        </p:nvGrpSpPr>
        <p:grpSpPr bwMode="auto">
          <a:xfrm flipH="1">
            <a:off x="0" y="1686116"/>
            <a:ext cx="4004391" cy="5171884"/>
            <a:chOff x="316" y="897"/>
            <a:chExt cx="1835" cy="2370"/>
          </a:xfrm>
        </p:grpSpPr>
        <p:grpSp>
          <p:nvGrpSpPr>
            <p:cNvPr id="6" name="Group 205"/>
            <p:cNvGrpSpPr>
              <a:grpSpLocks/>
            </p:cNvGrpSpPr>
            <p:nvPr/>
          </p:nvGrpSpPr>
          <p:grpSpPr bwMode="auto">
            <a:xfrm>
              <a:off x="618" y="1602"/>
              <a:ext cx="504" cy="430"/>
              <a:chOff x="618" y="1602"/>
              <a:chExt cx="504" cy="430"/>
            </a:xfrm>
          </p:grpSpPr>
          <p:sp>
            <p:nvSpPr>
              <p:cNvPr id="1510" name="Freeform 5"/>
              <p:cNvSpPr>
                <a:spLocks/>
              </p:cNvSpPr>
              <p:nvPr/>
            </p:nvSpPr>
            <p:spPr bwMode="auto">
              <a:xfrm>
                <a:off x="1108" y="2007"/>
                <a:ext cx="11" cy="9"/>
              </a:xfrm>
              <a:custGeom>
                <a:avLst/>
                <a:gdLst>
                  <a:gd name="T0" fmla="*/ 11 w 11"/>
                  <a:gd name="T1" fmla="*/ 9 h 9"/>
                  <a:gd name="T2" fmla="*/ 3 w 11"/>
                  <a:gd name="T3" fmla="*/ 0 h 9"/>
                  <a:gd name="T4" fmla="*/ 0 w 11"/>
                  <a:gd name="T5" fmla="*/ 0 h 9"/>
                  <a:gd name="T6" fmla="*/ 11 w 11"/>
                  <a:gd name="T7" fmla="*/ 9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" h="9">
                    <a:moveTo>
                      <a:pt x="11" y="9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11" y="9"/>
                    </a:ln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11" name="Freeform 6"/>
              <p:cNvSpPr>
                <a:spLocks/>
              </p:cNvSpPr>
              <p:nvPr/>
            </p:nvSpPr>
            <p:spPr bwMode="auto">
              <a:xfrm>
                <a:off x="1067" y="1964"/>
                <a:ext cx="44" cy="43"/>
              </a:xfrm>
              <a:custGeom>
                <a:avLst/>
                <a:gdLst>
                  <a:gd name="T0" fmla="*/ 8 w 16"/>
                  <a:gd name="T1" fmla="*/ 4 h 16"/>
                  <a:gd name="T2" fmla="*/ 2 w 16"/>
                  <a:gd name="T3" fmla="*/ 0 h 16"/>
                  <a:gd name="T4" fmla="*/ 6 w 16"/>
                  <a:gd name="T5" fmla="*/ 10 h 16"/>
                  <a:gd name="T6" fmla="*/ 16 w 16"/>
                  <a:gd name="T7" fmla="*/ 14 h 16"/>
                  <a:gd name="T8" fmla="*/ 8 w 16"/>
                  <a:gd name="T9" fmla="*/ 9 h 16"/>
                  <a:gd name="T10" fmla="*/ 15 w 16"/>
                  <a:gd name="T11" fmla="*/ 12 h 16"/>
                  <a:gd name="T12" fmla="*/ 6 w 16"/>
                  <a:gd name="T13" fmla="*/ 5 h 16"/>
                  <a:gd name="T14" fmla="*/ 8 w 16"/>
                  <a:gd name="T15" fmla="*/ 4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6" h="16">
                    <a:moveTo>
                      <a:pt x="8" y="4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3" y="5"/>
                      <a:pt x="0" y="1"/>
                      <a:pt x="6" y="10"/>
                    </a:cubicBezTo>
                    <a:cubicBezTo>
                      <a:pt x="9" y="12"/>
                      <a:pt x="16" y="16"/>
                      <a:pt x="16" y="14"/>
                    </a:cubicBezTo>
                    <a:cubicBezTo>
                      <a:pt x="14" y="13"/>
                      <a:pt x="10" y="12"/>
                      <a:pt x="8" y="9"/>
                    </a:cubicBezTo>
                    <a:cubicBezTo>
                      <a:pt x="9" y="9"/>
                      <a:pt x="13" y="12"/>
                      <a:pt x="15" y="12"/>
                    </a:cubicBezTo>
                    <a:cubicBezTo>
                      <a:pt x="11" y="7"/>
                      <a:pt x="11" y="10"/>
                      <a:pt x="6" y="5"/>
                    </a:cubicBez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12" name="Freeform 7"/>
              <p:cNvSpPr>
                <a:spLocks/>
              </p:cNvSpPr>
              <p:nvPr/>
            </p:nvSpPr>
            <p:spPr bwMode="auto">
              <a:xfrm>
                <a:off x="1062" y="1964"/>
                <a:ext cx="11" cy="5"/>
              </a:xfrm>
              <a:custGeom>
                <a:avLst/>
                <a:gdLst>
                  <a:gd name="T0" fmla="*/ 2 w 4"/>
                  <a:gd name="T1" fmla="*/ 2 h 2"/>
                  <a:gd name="T2" fmla="*/ 4 w 4"/>
                  <a:gd name="T3" fmla="*/ 1 h 2"/>
                  <a:gd name="T4" fmla="*/ 2 w 4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2">
                    <a:moveTo>
                      <a:pt x="2" y="2"/>
                    </a:moveTo>
                    <a:cubicBezTo>
                      <a:pt x="2" y="2"/>
                      <a:pt x="3" y="2"/>
                      <a:pt x="4" y="1"/>
                    </a:cubicBezTo>
                    <a:cubicBezTo>
                      <a:pt x="3" y="1"/>
                      <a:pt x="0" y="0"/>
                      <a:pt x="2" y="2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13" name="Freeform 8"/>
              <p:cNvSpPr>
                <a:spLocks/>
              </p:cNvSpPr>
              <p:nvPr/>
            </p:nvSpPr>
            <p:spPr bwMode="auto">
              <a:xfrm>
                <a:off x="1045" y="1953"/>
                <a:ext cx="14" cy="8"/>
              </a:xfrm>
              <a:custGeom>
                <a:avLst/>
                <a:gdLst>
                  <a:gd name="T0" fmla="*/ 4 w 5"/>
                  <a:gd name="T1" fmla="*/ 3 h 3"/>
                  <a:gd name="T2" fmla="*/ 5 w 5"/>
                  <a:gd name="T3" fmla="*/ 2 h 3"/>
                  <a:gd name="T4" fmla="*/ 0 w 5"/>
                  <a:gd name="T5" fmla="*/ 0 h 3"/>
                  <a:gd name="T6" fmla="*/ 4 w 5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3">
                    <a:moveTo>
                      <a:pt x="4" y="3"/>
                    </a:moveTo>
                    <a:cubicBezTo>
                      <a:pt x="1" y="0"/>
                      <a:pt x="5" y="2"/>
                      <a:pt x="5" y="2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4" y="3"/>
                    </a:ln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14" name="Freeform 9"/>
              <p:cNvSpPr>
                <a:spLocks/>
              </p:cNvSpPr>
              <p:nvPr/>
            </p:nvSpPr>
            <p:spPr bwMode="auto">
              <a:xfrm>
                <a:off x="1018" y="1928"/>
                <a:ext cx="6" cy="3"/>
              </a:xfrm>
              <a:custGeom>
                <a:avLst/>
                <a:gdLst>
                  <a:gd name="T0" fmla="*/ 2 w 2"/>
                  <a:gd name="T1" fmla="*/ 1 h 1"/>
                  <a:gd name="T2" fmla="*/ 0 w 2"/>
                  <a:gd name="T3" fmla="*/ 0 h 1"/>
                  <a:gd name="T4" fmla="*/ 2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0"/>
                      <a:pt x="2" y="1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15" name="Freeform 10"/>
              <p:cNvSpPr>
                <a:spLocks/>
              </p:cNvSpPr>
              <p:nvPr/>
            </p:nvSpPr>
            <p:spPr bwMode="auto">
              <a:xfrm>
                <a:off x="1005" y="1915"/>
                <a:ext cx="38" cy="27"/>
              </a:xfrm>
              <a:custGeom>
                <a:avLst/>
                <a:gdLst>
                  <a:gd name="T0" fmla="*/ 0 w 14"/>
                  <a:gd name="T1" fmla="*/ 0 h 10"/>
                  <a:gd name="T2" fmla="*/ 5 w 14"/>
                  <a:gd name="T3" fmla="*/ 5 h 10"/>
                  <a:gd name="T4" fmla="*/ 5 w 14"/>
                  <a:gd name="T5" fmla="*/ 4 h 10"/>
                  <a:gd name="T6" fmla="*/ 9 w 14"/>
                  <a:gd name="T7" fmla="*/ 5 h 10"/>
                  <a:gd name="T8" fmla="*/ 14 w 14"/>
                  <a:gd name="T9" fmla="*/ 10 h 10"/>
                  <a:gd name="T10" fmla="*/ 11 w 14"/>
                  <a:gd name="T11" fmla="*/ 6 h 10"/>
                  <a:gd name="T12" fmla="*/ 0 w 14"/>
                  <a:gd name="T13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" h="10">
                    <a:moveTo>
                      <a:pt x="0" y="0"/>
                    </a:moveTo>
                    <a:cubicBezTo>
                      <a:pt x="1" y="2"/>
                      <a:pt x="3" y="3"/>
                      <a:pt x="5" y="5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4" y="2"/>
                      <a:pt x="6" y="2"/>
                      <a:pt x="9" y="5"/>
                    </a:cubicBezTo>
                    <a:cubicBezTo>
                      <a:pt x="12" y="8"/>
                      <a:pt x="11" y="9"/>
                      <a:pt x="14" y="10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7" y="2"/>
                      <a:pt x="2" y="1"/>
                      <a:pt x="0" y="0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16" name="Freeform 11"/>
              <p:cNvSpPr>
                <a:spLocks/>
              </p:cNvSpPr>
              <p:nvPr/>
            </p:nvSpPr>
            <p:spPr bwMode="auto">
              <a:xfrm>
                <a:off x="1024" y="1931"/>
                <a:ext cx="2" cy="3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17" name="Freeform 12"/>
              <p:cNvSpPr>
                <a:spLocks/>
              </p:cNvSpPr>
              <p:nvPr/>
            </p:nvSpPr>
            <p:spPr bwMode="auto">
              <a:xfrm>
                <a:off x="1040" y="1948"/>
                <a:ext cx="5" cy="2"/>
              </a:xfrm>
              <a:custGeom>
                <a:avLst/>
                <a:gdLst>
                  <a:gd name="T0" fmla="*/ 0 w 5"/>
                  <a:gd name="T1" fmla="*/ 0 h 2"/>
                  <a:gd name="T2" fmla="*/ 5 w 5"/>
                  <a:gd name="T3" fmla="*/ 2 h 2"/>
                  <a:gd name="T4" fmla="*/ 5 w 5"/>
                  <a:gd name="T5" fmla="*/ 0 h 2"/>
                  <a:gd name="T6" fmla="*/ 0 w 5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2">
                    <a:moveTo>
                      <a:pt x="0" y="0"/>
                    </a:moveTo>
                    <a:lnTo>
                      <a:pt x="5" y="2"/>
                    </a:lnTo>
                    <a:lnTo>
                      <a:pt x="5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18" name="Freeform 13"/>
              <p:cNvSpPr>
                <a:spLocks/>
              </p:cNvSpPr>
              <p:nvPr/>
            </p:nvSpPr>
            <p:spPr bwMode="auto">
              <a:xfrm>
                <a:off x="969" y="1874"/>
                <a:ext cx="33" cy="35"/>
              </a:xfrm>
              <a:custGeom>
                <a:avLst/>
                <a:gdLst>
                  <a:gd name="T0" fmla="*/ 2 w 12"/>
                  <a:gd name="T1" fmla="*/ 6 h 13"/>
                  <a:gd name="T2" fmla="*/ 12 w 12"/>
                  <a:gd name="T3" fmla="*/ 12 h 13"/>
                  <a:gd name="T4" fmla="*/ 7 w 12"/>
                  <a:gd name="T5" fmla="*/ 5 h 13"/>
                  <a:gd name="T6" fmla="*/ 2 w 12"/>
                  <a:gd name="T7" fmla="*/ 1 h 13"/>
                  <a:gd name="T8" fmla="*/ 2 w 12"/>
                  <a:gd name="T9" fmla="*/ 6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3">
                    <a:moveTo>
                      <a:pt x="2" y="6"/>
                    </a:moveTo>
                    <a:cubicBezTo>
                      <a:pt x="4" y="5"/>
                      <a:pt x="10" y="13"/>
                      <a:pt x="12" y="12"/>
                    </a:cubicBezTo>
                    <a:cubicBezTo>
                      <a:pt x="7" y="9"/>
                      <a:pt x="5" y="5"/>
                      <a:pt x="7" y="5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0" y="0"/>
                      <a:pt x="0" y="3"/>
                      <a:pt x="2" y="6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19" name="Freeform 14"/>
              <p:cNvSpPr>
                <a:spLocks/>
              </p:cNvSpPr>
              <p:nvPr/>
            </p:nvSpPr>
            <p:spPr bwMode="auto">
              <a:xfrm>
                <a:off x="956" y="1858"/>
                <a:ext cx="5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20" name="Freeform 15"/>
              <p:cNvSpPr>
                <a:spLocks/>
              </p:cNvSpPr>
              <p:nvPr/>
            </p:nvSpPr>
            <p:spPr bwMode="auto">
              <a:xfrm>
                <a:off x="890" y="1809"/>
                <a:ext cx="71" cy="62"/>
              </a:xfrm>
              <a:custGeom>
                <a:avLst/>
                <a:gdLst>
                  <a:gd name="T0" fmla="*/ 0 w 26"/>
                  <a:gd name="T1" fmla="*/ 1 h 23"/>
                  <a:gd name="T2" fmla="*/ 12 w 26"/>
                  <a:gd name="T3" fmla="*/ 9 h 23"/>
                  <a:gd name="T4" fmla="*/ 8 w 26"/>
                  <a:gd name="T5" fmla="*/ 7 h 23"/>
                  <a:gd name="T6" fmla="*/ 18 w 26"/>
                  <a:gd name="T7" fmla="*/ 15 h 23"/>
                  <a:gd name="T8" fmla="*/ 12 w 26"/>
                  <a:gd name="T9" fmla="*/ 12 h 23"/>
                  <a:gd name="T10" fmla="*/ 22 w 26"/>
                  <a:gd name="T11" fmla="*/ 19 h 23"/>
                  <a:gd name="T12" fmla="*/ 26 w 26"/>
                  <a:gd name="T13" fmla="*/ 23 h 23"/>
                  <a:gd name="T14" fmla="*/ 26 w 26"/>
                  <a:gd name="T15" fmla="*/ 20 h 23"/>
                  <a:gd name="T16" fmla="*/ 21 w 26"/>
                  <a:gd name="T17" fmla="*/ 17 h 23"/>
                  <a:gd name="T18" fmla="*/ 24 w 26"/>
                  <a:gd name="T19" fmla="*/ 18 h 23"/>
                  <a:gd name="T20" fmla="*/ 11 w 26"/>
                  <a:gd name="T21" fmla="*/ 5 h 23"/>
                  <a:gd name="T22" fmla="*/ 0 w 26"/>
                  <a:gd name="T23" fmla="*/ 1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6" h="23">
                    <a:moveTo>
                      <a:pt x="0" y="1"/>
                    </a:moveTo>
                    <a:cubicBezTo>
                      <a:pt x="12" y="9"/>
                      <a:pt x="12" y="9"/>
                      <a:pt x="12" y="9"/>
                    </a:cubicBezTo>
                    <a:cubicBezTo>
                      <a:pt x="10" y="8"/>
                      <a:pt x="10" y="9"/>
                      <a:pt x="8" y="7"/>
                    </a:cubicBezTo>
                    <a:cubicBezTo>
                      <a:pt x="12" y="12"/>
                      <a:pt x="14" y="11"/>
                      <a:pt x="18" y="15"/>
                    </a:cubicBezTo>
                    <a:cubicBezTo>
                      <a:pt x="18" y="17"/>
                      <a:pt x="10" y="9"/>
                      <a:pt x="12" y="12"/>
                    </a:cubicBezTo>
                    <a:cubicBezTo>
                      <a:pt x="14" y="14"/>
                      <a:pt x="19" y="18"/>
                      <a:pt x="22" y="19"/>
                    </a:cubicBezTo>
                    <a:cubicBezTo>
                      <a:pt x="26" y="23"/>
                      <a:pt x="26" y="23"/>
                      <a:pt x="26" y="23"/>
                    </a:cubicBezTo>
                    <a:cubicBezTo>
                      <a:pt x="26" y="20"/>
                      <a:pt x="26" y="20"/>
                      <a:pt x="26" y="20"/>
                    </a:cubicBezTo>
                    <a:cubicBezTo>
                      <a:pt x="24" y="18"/>
                      <a:pt x="21" y="19"/>
                      <a:pt x="21" y="17"/>
                    </a:cubicBezTo>
                    <a:cubicBezTo>
                      <a:pt x="21" y="15"/>
                      <a:pt x="23" y="17"/>
                      <a:pt x="24" y="18"/>
                    </a:cubicBezTo>
                    <a:cubicBezTo>
                      <a:pt x="21" y="16"/>
                      <a:pt x="17" y="10"/>
                      <a:pt x="11" y="5"/>
                    </a:cubicBezTo>
                    <a:cubicBezTo>
                      <a:pt x="5" y="0"/>
                      <a:pt x="4" y="3"/>
                      <a:pt x="0" y="1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21" name="Freeform 16"/>
              <p:cNvSpPr>
                <a:spLocks/>
              </p:cNvSpPr>
              <p:nvPr/>
            </p:nvSpPr>
            <p:spPr bwMode="auto">
              <a:xfrm>
                <a:off x="893" y="1801"/>
                <a:ext cx="0" cy="5"/>
              </a:xfrm>
              <a:custGeom>
                <a:avLst/>
                <a:gdLst>
                  <a:gd name="T0" fmla="*/ 5 h 5"/>
                  <a:gd name="T1" fmla="*/ 0 h 5"/>
                  <a:gd name="T2" fmla="*/ 5 h 5"/>
                  <a:gd name="T3" fmla="*/ 5 h 5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5">
                    <a:moveTo>
                      <a:pt x="0" y="5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22" name="Freeform 17"/>
              <p:cNvSpPr>
                <a:spLocks/>
              </p:cNvSpPr>
              <p:nvPr/>
            </p:nvSpPr>
            <p:spPr bwMode="auto">
              <a:xfrm>
                <a:off x="808" y="1746"/>
                <a:ext cx="74" cy="52"/>
              </a:xfrm>
              <a:custGeom>
                <a:avLst/>
                <a:gdLst>
                  <a:gd name="T0" fmla="*/ 18 w 27"/>
                  <a:gd name="T1" fmla="*/ 13 h 19"/>
                  <a:gd name="T2" fmla="*/ 24 w 27"/>
                  <a:gd name="T3" fmla="*/ 17 h 19"/>
                  <a:gd name="T4" fmla="*/ 25 w 27"/>
                  <a:gd name="T5" fmla="*/ 19 h 19"/>
                  <a:gd name="T6" fmla="*/ 27 w 27"/>
                  <a:gd name="T7" fmla="*/ 19 h 19"/>
                  <a:gd name="T8" fmla="*/ 17 w 27"/>
                  <a:gd name="T9" fmla="*/ 10 h 19"/>
                  <a:gd name="T10" fmla="*/ 17 w 27"/>
                  <a:gd name="T11" fmla="*/ 5 h 19"/>
                  <a:gd name="T12" fmla="*/ 21 w 27"/>
                  <a:gd name="T13" fmla="*/ 11 h 19"/>
                  <a:gd name="T14" fmla="*/ 15 w 27"/>
                  <a:gd name="T15" fmla="*/ 3 h 19"/>
                  <a:gd name="T16" fmla="*/ 13 w 27"/>
                  <a:gd name="T17" fmla="*/ 2 h 19"/>
                  <a:gd name="T18" fmla="*/ 12 w 27"/>
                  <a:gd name="T19" fmla="*/ 1 h 19"/>
                  <a:gd name="T20" fmla="*/ 12 w 27"/>
                  <a:gd name="T21" fmla="*/ 1 h 19"/>
                  <a:gd name="T22" fmla="*/ 6 w 27"/>
                  <a:gd name="T23" fmla="*/ 9 h 19"/>
                  <a:gd name="T24" fmla="*/ 6 w 27"/>
                  <a:gd name="T25" fmla="*/ 9 h 19"/>
                  <a:gd name="T26" fmla="*/ 6 w 27"/>
                  <a:gd name="T27" fmla="*/ 9 h 19"/>
                  <a:gd name="T28" fmla="*/ 6 w 27"/>
                  <a:gd name="T29" fmla="*/ 9 h 19"/>
                  <a:gd name="T30" fmla="*/ 6 w 27"/>
                  <a:gd name="T31" fmla="*/ 9 h 19"/>
                  <a:gd name="T32" fmla="*/ 6 w 27"/>
                  <a:gd name="T33" fmla="*/ 9 h 19"/>
                  <a:gd name="T34" fmla="*/ 7 w 27"/>
                  <a:gd name="T35" fmla="*/ 9 h 19"/>
                  <a:gd name="T36" fmla="*/ 8 w 27"/>
                  <a:gd name="T37" fmla="*/ 10 h 19"/>
                  <a:gd name="T38" fmla="*/ 11 w 27"/>
                  <a:gd name="T39" fmla="*/ 11 h 19"/>
                  <a:gd name="T40" fmla="*/ 8 w 27"/>
                  <a:gd name="T41" fmla="*/ 9 h 19"/>
                  <a:gd name="T42" fmla="*/ 12 w 27"/>
                  <a:gd name="T43" fmla="*/ 11 h 19"/>
                  <a:gd name="T44" fmla="*/ 10 w 27"/>
                  <a:gd name="T45" fmla="*/ 4 h 19"/>
                  <a:gd name="T46" fmla="*/ 18 w 27"/>
                  <a:gd name="T47" fmla="*/ 13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7" h="19">
                    <a:moveTo>
                      <a:pt x="18" y="13"/>
                    </a:moveTo>
                    <a:cubicBezTo>
                      <a:pt x="24" y="17"/>
                      <a:pt x="24" y="17"/>
                      <a:pt x="24" y="17"/>
                    </a:cubicBezTo>
                    <a:cubicBezTo>
                      <a:pt x="24" y="18"/>
                      <a:pt x="24" y="18"/>
                      <a:pt x="25" y="19"/>
                    </a:cubicBezTo>
                    <a:cubicBezTo>
                      <a:pt x="25" y="18"/>
                      <a:pt x="27" y="19"/>
                      <a:pt x="27" y="19"/>
                    </a:cubicBezTo>
                    <a:cubicBezTo>
                      <a:pt x="26" y="15"/>
                      <a:pt x="20" y="13"/>
                      <a:pt x="17" y="10"/>
                    </a:cubicBezTo>
                    <a:cubicBezTo>
                      <a:pt x="10" y="2"/>
                      <a:pt x="18" y="10"/>
                      <a:pt x="17" y="5"/>
                    </a:cubicBezTo>
                    <a:cubicBezTo>
                      <a:pt x="19" y="8"/>
                      <a:pt x="18" y="8"/>
                      <a:pt x="21" y="11"/>
                    </a:cubicBezTo>
                    <a:cubicBezTo>
                      <a:pt x="20" y="8"/>
                      <a:pt x="17" y="5"/>
                      <a:pt x="15" y="3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4" y="0"/>
                      <a:pt x="0" y="15"/>
                      <a:pt x="6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9" y="10"/>
                      <a:pt x="10" y="11"/>
                      <a:pt x="11" y="11"/>
                    </a:cubicBezTo>
                    <a:cubicBezTo>
                      <a:pt x="10" y="11"/>
                      <a:pt x="10" y="10"/>
                      <a:pt x="8" y="9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2" y="8"/>
                      <a:pt x="7" y="8"/>
                      <a:pt x="10" y="4"/>
                    </a:cubicBezTo>
                    <a:cubicBezTo>
                      <a:pt x="12" y="7"/>
                      <a:pt x="14" y="9"/>
                      <a:pt x="18" y="13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23" name="Freeform 18"/>
              <p:cNvSpPr>
                <a:spLocks/>
              </p:cNvSpPr>
              <p:nvPr/>
            </p:nvSpPr>
            <p:spPr bwMode="auto">
              <a:xfrm>
                <a:off x="874" y="1798"/>
                <a:ext cx="8" cy="8"/>
              </a:xfrm>
              <a:custGeom>
                <a:avLst/>
                <a:gdLst>
                  <a:gd name="T0" fmla="*/ 3 w 3"/>
                  <a:gd name="T1" fmla="*/ 3 h 3"/>
                  <a:gd name="T2" fmla="*/ 1 w 3"/>
                  <a:gd name="T3" fmla="*/ 0 h 3"/>
                  <a:gd name="T4" fmla="*/ 3 w 3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3" y="3"/>
                    </a:moveTo>
                    <a:cubicBezTo>
                      <a:pt x="1" y="1"/>
                      <a:pt x="0" y="0"/>
                      <a:pt x="1" y="0"/>
                    </a:cubicBezTo>
                    <a:cubicBezTo>
                      <a:pt x="1" y="1"/>
                      <a:pt x="1" y="2"/>
                      <a:pt x="3" y="3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24" name="Freeform 19"/>
              <p:cNvSpPr>
                <a:spLocks/>
              </p:cNvSpPr>
              <p:nvPr/>
            </p:nvSpPr>
            <p:spPr bwMode="auto">
              <a:xfrm>
                <a:off x="838" y="1776"/>
                <a:ext cx="6" cy="6"/>
              </a:xfrm>
              <a:custGeom>
                <a:avLst/>
                <a:gdLst>
                  <a:gd name="T0" fmla="*/ 2 w 2"/>
                  <a:gd name="T1" fmla="*/ 2 h 2"/>
                  <a:gd name="T2" fmla="*/ 0 w 2"/>
                  <a:gd name="T3" fmla="*/ 0 h 2"/>
                  <a:gd name="T4" fmla="*/ 2 w 2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2" y="2"/>
                    </a:moveTo>
                    <a:cubicBezTo>
                      <a:pt x="2" y="1"/>
                      <a:pt x="1" y="1"/>
                      <a:pt x="0" y="0"/>
                    </a:cubicBezTo>
                    <a:cubicBezTo>
                      <a:pt x="0" y="1"/>
                      <a:pt x="1" y="1"/>
                      <a:pt x="2" y="2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25" name="Freeform 20"/>
              <p:cNvSpPr>
                <a:spLocks/>
              </p:cNvSpPr>
              <p:nvPr/>
            </p:nvSpPr>
            <p:spPr bwMode="auto">
              <a:xfrm>
                <a:off x="838" y="1768"/>
                <a:ext cx="11" cy="8"/>
              </a:xfrm>
              <a:custGeom>
                <a:avLst/>
                <a:gdLst>
                  <a:gd name="T0" fmla="*/ 0 w 4"/>
                  <a:gd name="T1" fmla="*/ 0 h 3"/>
                  <a:gd name="T2" fmla="*/ 4 w 4"/>
                  <a:gd name="T3" fmla="*/ 3 h 3"/>
                  <a:gd name="T4" fmla="*/ 3 w 4"/>
                  <a:gd name="T5" fmla="*/ 2 h 3"/>
                  <a:gd name="T6" fmla="*/ 0 w 4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3">
                    <a:moveTo>
                      <a:pt x="0" y="0"/>
                    </a:moveTo>
                    <a:cubicBezTo>
                      <a:pt x="4" y="3"/>
                      <a:pt x="4" y="3"/>
                      <a:pt x="4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2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26" name="Freeform 21"/>
              <p:cNvSpPr>
                <a:spLocks/>
              </p:cNvSpPr>
              <p:nvPr/>
            </p:nvSpPr>
            <p:spPr bwMode="auto">
              <a:xfrm>
                <a:off x="852" y="1779"/>
                <a:ext cx="270" cy="237"/>
              </a:xfrm>
              <a:custGeom>
                <a:avLst/>
                <a:gdLst>
                  <a:gd name="T0" fmla="*/ 46 w 99"/>
                  <a:gd name="T1" fmla="*/ 36 h 87"/>
                  <a:gd name="T2" fmla="*/ 51 w 99"/>
                  <a:gd name="T3" fmla="*/ 41 h 87"/>
                  <a:gd name="T4" fmla="*/ 43 w 99"/>
                  <a:gd name="T5" fmla="*/ 37 h 87"/>
                  <a:gd name="T6" fmla="*/ 43 w 99"/>
                  <a:gd name="T7" fmla="*/ 39 h 87"/>
                  <a:gd name="T8" fmla="*/ 55 w 99"/>
                  <a:gd name="T9" fmla="*/ 48 h 87"/>
                  <a:gd name="T10" fmla="*/ 55 w 99"/>
                  <a:gd name="T11" fmla="*/ 50 h 87"/>
                  <a:gd name="T12" fmla="*/ 77 w 99"/>
                  <a:gd name="T13" fmla="*/ 67 h 87"/>
                  <a:gd name="T14" fmla="*/ 93 w 99"/>
                  <a:gd name="T15" fmla="*/ 81 h 87"/>
                  <a:gd name="T16" fmla="*/ 93 w 99"/>
                  <a:gd name="T17" fmla="*/ 84 h 87"/>
                  <a:gd name="T18" fmla="*/ 89 w 99"/>
                  <a:gd name="T19" fmla="*/ 81 h 87"/>
                  <a:gd name="T20" fmla="*/ 82 w 99"/>
                  <a:gd name="T21" fmla="*/ 74 h 87"/>
                  <a:gd name="T22" fmla="*/ 67 w 99"/>
                  <a:gd name="T23" fmla="*/ 61 h 87"/>
                  <a:gd name="T24" fmla="*/ 37 w 99"/>
                  <a:gd name="T25" fmla="*/ 32 h 87"/>
                  <a:gd name="T26" fmla="*/ 32 w 99"/>
                  <a:gd name="T27" fmla="*/ 31 h 87"/>
                  <a:gd name="T28" fmla="*/ 29 w 99"/>
                  <a:gd name="T29" fmla="*/ 26 h 87"/>
                  <a:gd name="T30" fmla="*/ 32 w 99"/>
                  <a:gd name="T31" fmla="*/ 29 h 87"/>
                  <a:gd name="T32" fmla="*/ 16 w 99"/>
                  <a:gd name="T33" fmla="*/ 13 h 87"/>
                  <a:gd name="T34" fmla="*/ 14 w 99"/>
                  <a:gd name="T35" fmla="*/ 14 h 87"/>
                  <a:gd name="T36" fmla="*/ 8 w 99"/>
                  <a:gd name="T37" fmla="*/ 5 h 87"/>
                  <a:gd name="T38" fmla="*/ 1 w 99"/>
                  <a:gd name="T39" fmla="*/ 2 h 87"/>
                  <a:gd name="T40" fmla="*/ 7 w 99"/>
                  <a:gd name="T41" fmla="*/ 8 h 87"/>
                  <a:gd name="T42" fmla="*/ 1 w 99"/>
                  <a:gd name="T43" fmla="*/ 5 h 87"/>
                  <a:gd name="T44" fmla="*/ 41 w 99"/>
                  <a:gd name="T45" fmla="*/ 39 h 87"/>
                  <a:gd name="T46" fmla="*/ 39 w 99"/>
                  <a:gd name="T47" fmla="*/ 39 h 87"/>
                  <a:gd name="T48" fmla="*/ 62 w 99"/>
                  <a:gd name="T49" fmla="*/ 61 h 87"/>
                  <a:gd name="T50" fmla="*/ 73 w 99"/>
                  <a:gd name="T51" fmla="*/ 68 h 87"/>
                  <a:gd name="T52" fmla="*/ 77 w 99"/>
                  <a:gd name="T53" fmla="*/ 73 h 87"/>
                  <a:gd name="T54" fmla="*/ 78 w 99"/>
                  <a:gd name="T55" fmla="*/ 73 h 87"/>
                  <a:gd name="T56" fmla="*/ 85 w 99"/>
                  <a:gd name="T57" fmla="*/ 81 h 87"/>
                  <a:gd name="T58" fmla="*/ 88 w 99"/>
                  <a:gd name="T59" fmla="*/ 80 h 87"/>
                  <a:gd name="T60" fmla="*/ 91 w 99"/>
                  <a:gd name="T61" fmla="*/ 84 h 87"/>
                  <a:gd name="T62" fmla="*/ 93 w 99"/>
                  <a:gd name="T63" fmla="*/ 86 h 87"/>
                  <a:gd name="T64" fmla="*/ 93 w 99"/>
                  <a:gd name="T65" fmla="*/ 86 h 87"/>
                  <a:gd name="T66" fmla="*/ 93 w 99"/>
                  <a:gd name="T67" fmla="*/ 86 h 87"/>
                  <a:gd name="T68" fmla="*/ 93 w 99"/>
                  <a:gd name="T69" fmla="*/ 86 h 87"/>
                  <a:gd name="T70" fmla="*/ 96 w 99"/>
                  <a:gd name="T71" fmla="*/ 83 h 87"/>
                  <a:gd name="T72" fmla="*/ 96 w 99"/>
                  <a:gd name="T73" fmla="*/ 83 h 87"/>
                  <a:gd name="T74" fmla="*/ 96 w 99"/>
                  <a:gd name="T75" fmla="*/ 83 h 87"/>
                  <a:gd name="T76" fmla="*/ 96 w 99"/>
                  <a:gd name="T77" fmla="*/ 83 h 87"/>
                  <a:gd name="T78" fmla="*/ 96 w 99"/>
                  <a:gd name="T79" fmla="*/ 82 h 87"/>
                  <a:gd name="T80" fmla="*/ 96 w 99"/>
                  <a:gd name="T81" fmla="*/ 82 h 87"/>
                  <a:gd name="T82" fmla="*/ 95 w 99"/>
                  <a:gd name="T83" fmla="*/ 81 h 87"/>
                  <a:gd name="T84" fmla="*/ 90 w 99"/>
                  <a:gd name="T85" fmla="*/ 72 h 87"/>
                  <a:gd name="T86" fmla="*/ 91 w 99"/>
                  <a:gd name="T87" fmla="*/ 75 h 87"/>
                  <a:gd name="T88" fmla="*/ 87 w 99"/>
                  <a:gd name="T89" fmla="*/ 73 h 87"/>
                  <a:gd name="T90" fmla="*/ 86 w 99"/>
                  <a:gd name="T91" fmla="*/ 69 h 87"/>
                  <a:gd name="T92" fmla="*/ 74 w 99"/>
                  <a:gd name="T93" fmla="*/ 61 h 87"/>
                  <a:gd name="T94" fmla="*/ 74 w 99"/>
                  <a:gd name="T95" fmla="*/ 63 h 87"/>
                  <a:gd name="T96" fmla="*/ 59 w 99"/>
                  <a:gd name="T97" fmla="*/ 49 h 87"/>
                  <a:gd name="T98" fmla="*/ 67 w 99"/>
                  <a:gd name="T99" fmla="*/ 54 h 87"/>
                  <a:gd name="T100" fmla="*/ 63 w 99"/>
                  <a:gd name="T101" fmla="*/ 49 h 87"/>
                  <a:gd name="T102" fmla="*/ 52 w 99"/>
                  <a:gd name="T103" fmla="*/ 43 h 87"/>
                  <a:gd name="T104" fmla="*/ 46 w 99"/>
                  <a:gd name="T105" fmla="*/ 36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99" h="87">
                    <a:moveTo>
                      <a:pt x="46" y="36"/>
                    </a:moveTo>
                    <a:cubicBezTo>
                      <a:pt x="46" y="37"/>
                      <a:pt x="47" y="38"/>
                      <a:pt x="51" y="41"/>
                    </a:cubicBezTo>
                    <a:cubicBezTo>
                      <a:pt x="50" y="42"/>
                      <a:pt x="46" y="38"/>
                      <a:pt x="43" y="37"/>
                    </a:cubicBezTo>
                    <a:cubicBezTo>
                      <a:pt x="47" y="41"/>
                      <a:pt x="42" y="38"/>
                      <a:pt x="43" y="39"/>
                    </a:cubicBezTo>
                    <a:cubicBezTo>
                      <a:pt x="47" y="43"/>
                      <a:pt x="50" y="44"/>
                      <a:pt x="55" y="48"/>
                    </a:cubicBezTo>
                    <a:cubicBezTo>
                      <a:pt x="55" y="48"/>
                      <a:pt x="54" y="49"/>
                      <a:pt x="55" y="50"/>
                    </a:cubicBezTo>
                    <a:cubicBezTo>
                      <a:pt x="61" y="54"/>
                      <a:pt x="72" y="61"/>
                      <a:pt x="77" y="67"/>
                    </a:cubicBezTo>
                    <a:cubicBezTo>
                      <a:pt x="82" y="72"/>
                      <a:pt x="87" y="75"/>
                      <a:pt x="93" y="81"/>
                    </a:cubicBezTo>
                    <a:cubicBezTo>
                      <a:pt x="93" y="82"/>
                      <a:pt x="98" y="83"/>
                      <a:pt x="93" y="84"/>
                    </a:cubicBezTo>
                    <a:cubicBezTo>
                      <a:pt x="89" y="81"/>
                      <a:pt x="89" y="81"/>
                      <a:pt x="89" y="81"/>
                    </a:cubicBezTo>
                    <a:cubicBezTo>
                      <a:pt x="86" y="79"/>
                      <a:pt x="84" y="77"/>
                      <a:pt x="82" y="74"/>
                    </a:cubicBezTo>
                    <a:cubicBezTo>
                      <a:pt x="67" y="61"/>
                      <a:pt x="67" y="61"/>
                      <a:pt x="67" y="61"/>
                    </a:cubicBezTo>
                    <a:cubicBezTo>
                      <a:pt x="57" y="52"/>
                      <a:pt x="46" y="42"/>
                      <a:pt x="37" y="32"/>
                    </a:cubicBezTo>
                    <a:cubicBezTo>
                      <a:pt x="32" y="31"/>
                      <a:pt x="32" y="31"/>
                      <a:pt x="32" y="31"/>
                    </a:cubicBezTo>
                    <a:cubicBezTo>
                      <a:pt x="32" y="29"/>
                      <a:pt x="27" y="26"/>
                      <a:pt x="29" y="26"/>
                    </a:cubicBezTo>
                    <a:cubicBezTo>
                      <a:pt x="30" y="27"/>
                      <a:pt x="31" y="28"/>
                      <a:pt x="32" y="29"/>
                    </a:cubicBezTo>
                    <a:cubicBezTo>
                      <a:pt x="29" y="24"/>
                      <a:pt x="21" y="18"/>
                      <a:pt x="16" y="13"/>
                    </a:cubicBezTo>
                    <a:cubicBezTo>
                      <a:pt x="16" y="13"/>
                      <a:pt x="16" y="16"/>
                      <a:pt x="14" y="14"/>
                    </a:cubicBezTo>
                    <a:cubicBezTo>
                      <a:pt x="16" y="13"/>
                      <a:pt x="8" y="9"/>
                      <a:pt x="8" y="5"/>
                    </a:cubicBezTo>
                    <a:cubicBezTo>
                      <a:pt x="3" y="0"/>
                      <a:pt x="7" y="6"/>
                      <a:pt x="1" y="2"/>
                    </a:cubicBezTo>
                    <a:cubicBezTo>
                      <a:pt x="0" y="2"/>
                      <a:pt x="6" y="6"/>
                      <a:pt x="7" y="8"/>
                    </a:cubicBezTo>
                    <a:cubicBezTo>
                      <a:pt x="4" y="8"/>
                      <a:pt x="2" y="4"/>
                      <a:pt x="1" y="5"/>
                    </a:cubicBezTo>
                    <a:cubicBezTo>
                      <a:pt x="10" y="13"/>
                      <a:pt x="27" y="27"/>
                      <a:pt x="41" y="39"/>
                    </a:cubicBezTo>
                    <a:cubicBezTo>
                      <a:pt x="39" y="39"/>
                      <a:pt x="39" y="39"/>
                      <a:pt x="39" y="39"/>
                    </a:cubicBezTo>
                    <a:cubicBezTo>
                      <a:pt x="47" y="44"/>
                      <a:pt x="58" y="55"/>
                      <a:pt x="62" y="61"/>
                    </a:cubicBezTo>
                    <a:cubicBezTo>
                      <a:pt x="62" y="59"/>
                      <a:pt x="72" y="71"/>
                      <a:pt x="73" y="68"/>
                    </a:cubicBezTo>
                    <a:cubicBezTo>
                      <a:pt x="74" y="70"/>
                      <a:pt x="75" y="71"/>
                      <a:pt x="77" y="73"/>
                    </a:cubicBezTo>
                    <a:cubicBezTo>
                      <a:pt x="78" y="73"/>
                      <a:pt x="78" y="73"/>
                      <a:pt x="78" y="73"/>
                    </a:cubicBezTo>
                    <a:cubicBezTo>
                      <a:pt x="82" y="76"/>
                      <a:pt x="80" y="77"/>
                      <a:pt x="85" y="81"/>
                    </a:cubicBezTo>
                    <a:cubicBezTo>
                      <a:pt x="83" y="77"/>
                      <a:pt x="86" y="80"/>
                      <a:pt x="88" y="80"/>
                    </a:cubicBezTo>
                    <a:cubicBezTo>
                      <a:pt x="91" y="84"/>
                      <a:pt x="91" y="84"/>
                      <a:pt x="91" y="84"/>
                    </a:cubicBezTo>
                    <a:cubicBezTo>
                      <a:pt x="93" y="86"/>
                      <a:pt x="93" y="86"/>
                      <a:pt x="93" y="86"/>
                    </a:cubicBezTo>
                    <a:cubicBezTo>
                      <a:pt x="93" y="86"/>
                      <a:pt x="93" y="86"/>
                      <a:pt x="93" y="86"/>
                    </a:cubicBezTo>
                    <a:cubicBezTo>
                      <a:pt x="93" y="86"/>
                      <a:pt x="93" y="86"/>
                      <a:pt x="93" y="86"/>
                    </a:cubicBezTo>
                    <a:cubicBezTo>
                      <a:pt x="93" y="86"/>
                      <a:pt x="93" y="86"/>
                      <a:pt x="93" y="86"/>
                    </a:cubicBezTo>
                    <a:cubicBezTo>
                      <a:pt x="93" y="87"/>
                      <a:pt x="99" y="79"/>
                      <a:pt x="96" y="83"/>
                    </a:cubicBezTo>
                    <a:cubicBezTo>
                      <a:pt x="96" y="83"/>
                      <a:pt x="96" y="83"/>
                      <a:pt x="96" y="83"/>
                    </a:cubicBezTo>
                    <a:cubicBezTo>
                      <a:pt x="96" y="83"/>
                      <a:pt x="96" y="83"/>
                      <a:pt x="96" y="83"/>
                    </a:cubicBezTo>
                    <a:cubicBezTo>
                      <a:pt x="96" y="83"/>
                      <a:pt x="96" y="83"/>
                      <a:pt x="96" y="83"/>
                    </a:cubicBezTo>
                    <a:cubicBezTo>
                      <a:pt x="96" y="82"/>
                      <a:pt x="96" y="82"/>
                      <a:pt x="96" y="82"/>
                    </a:cubicBezTo>
                    <a:cubicBezTo>
                      <a:pt x="96" y="82"/>
                      <a:pt x="96" y="82"/>
                      <a:pt x="96" y="82"/>
                    </a:cubicBezTo>
                    <a:cubicBezTo>
                      <a:pt x="95" y="81"/>
                      <a:pt x="95" y="81"/>
                      <a:pt x="95" y="81"/>
                    </a:cubicBezTo>
                    <a:cubicBezTo>
                      <a:pt x="93" y="78"/>
                      <a:pt x="91" y="75"/>
                      <a:pt x="90" y="72"/>
                    </a:cubicBezTo>
                    <a:cubicBezTo>
                      <a:pt x="90" y="73"/>
                      <a:pt x="90" y="74"/>
                      <a:pt x="91" y="75"/>
                    </a:cubicBezTo>
                    <a:cubicBezTo>
                      <a:pt x="88" y="72"/>
                      <a:pt x="88" y="74"/>
                      <a:pt x="87" y="73"/>
                    </a:cubicBezTo>
                    <a:cubicBezTo>
                      <a:pt x="84" y="71"/>
                      <a:pt x="85" y="70"/>
                      <a:pt x="86" y="69"/>
                    </a:cubicBezTo>
                    <a:cubicBezTo>
                      <a:pt x="81" y="64"/>
                      <a:pt x="77" y="65"/>
                      <a:pt x="74" y="61"/>
                    </a:cubicBezTo>
                    <a:cubicBezTo>
                      <a:pt x="74" y="63"/>
                      <a:pt x="74" y="63"/>
                      <a:pt x="74" y="63"/>
                    </a:cubicBezTo>
                    <a:cubicBezTo>
                      <a:pt x="68" y="59"/>
                      <a:pt x="65" y="54"/>
                      <a:pt x="59" y="49"/>
                    </a:cubicBezTo>
                    <a:cubicBezTo>
                      <a:pt x="57" y="46"/>
                      <a:pt x="64" y="52"/>
                      <a:pt x="67" y="54"/>
                    </a:cubicBezTo>
                    <a:cubicBezTo>
                      <a:pt x="66" y="52"/>
                      <a:pt x="64" y="50"/>
                      <a:pt x="63" y="49"/>
                    </a:cubicBezTo>
                    <a:cubicBezTo>
                      <a:pt x="60" y="48"/>
                      <a:pt x="55" y="45"/>
                      <a:pt x="52" y="43"/>
                    </a:cubicBezTo>
                    <a:cubicBezTo>
                      <a:pt x="56" y="44"/>
                      <a:pt x="48" y="38"/>
                      <a:pt x="46" y="36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27" name="Freeform 22"/>
              <p:cNvSpPr>
                <a:spLocks/>
              </p:cNvSpPr>
              <p:nvPr/>
            </p:nvSpPr>
            <p:spPr bwMode="auto">
              <a:xfrm>
                <a:off x="1024" y="1912"/>
                <a:ext cx="8" cy="3"/>
              </a:xfrm>
              <a:custGeom>
                <a:avLst/>
                <a:gdLst>
                  <a:gd name="T0" fmla="*/ 0 w 3"/>
                  <a:gd name="T1" fmla="*/ 0 h 1"/>
                  <a:gd name="T2" fmla="*/ 3 w 3"/>
                  <a:gd name="T3" fmla="*/ 1 h 1"/>
                  <a:gd name="T4" fmla="*/ 1 w 3"/>
                  <a:gd name="T5" fmla="*/ 0 h 1"/>
                  <a:gd name="T6" fmla="*/ 0 w 3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1">
                    <a:moveTo>
                      <a:pt x="0" y="0"/>
                    </a:moveTo>
                    <a:cubicBezTo>
                      <a:pt x="1" y="1"/>
                      <a:pt x="2" y="1"/>
                      <a:pt x="3" y="1"/>
                    </a:cubicBezTo>
                    <a:cubicBezTo>
                      <a:pt x="2" y="1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28" name="Freeform 23"/>
              <p:cNvSpPr>
                <a:spLocks/>
              </p:cNvSpPr>
              <p:nvPr/>
            </p:nvSpPr>
            <p:spPr bwMode="auto">
              <a:xfrm>
                <a:off x="977" y="1874"/>
                <a:ext cx="0" cy="3"/>
              </a:xfrm>
              <a:custGeom>
                <a:avLst/>
                <a:gdLst>
                  <a:gd name="T0" fmla="*/ 1 h 1"/>
                  <a:gd name="T1" fmla="*/ 1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29" name="Freeform 24"/>
              <p:cNvSpPr>
                <a:spLocks/>
              </p:cNvSpPr>
              <p:nvPr/>
            </p:nvSpPr>
            <p:spPr bwMode="auto">
              <a:xfrm>
                <a:off x="1059" y="1958"/>
                <a:ext cx="5" cy="6"/>
              </a:xfrm>
              <a:custGeom>
                <a:avLst/>
                <a:gdLst>
                  <a:gd name="T0" fmla="*/ 5 w 5"/>
                  <a:gd name="T1" fmla="*/ 6 h 6"/>
                  <a:gd name="T2" fmla="*/ 3 w 5"/>
                  <a:gd name="T3" fmla="*/ 3 h 6"/>
                  <a:gd name="T4" fmla="*/ 0 w 5"/>
                  <a:gd name="T5" fmla="*/ 0 h 6"/>
                  <a:gd name="T6" fmla="*/ 5 w 5"/>
                  <a:gd name="T7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6">
                    <a:moveTo>
                      <a:pt x="5" y="6"/>
                    </a:moveTo>
                    <a:lnTo>
                      <a:pt x="3" y="3"/>
                    </a:lnTo>
                    <a:lnTo>
                      <a:pt x="0" y="0"/>
                    </a:lnTo>
                    <a:lnTo>
                      <a:pt x="5" y="6"/>
                    </a:ln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30" name="Freeform 25"/>
              <p:cNvSpPr>
                <a:spLocks/>
              </p:cNvSpPr>
              <p:nvPr/>
            </p:nvSpPr>
            <p:spPr bwMode="auto">
              <a:xfrm>
                <a:off x="1086" y="1961"/>
                <a:ext cx="11" cy="14"/>
              </a:xfrm>
              <a:custGeom>
                <a:avLst/>
                <a:gdLst>
                  <a:gd name="T0" fmla="*/ 0 w 4"/>
                  <a:gd name="T1" fmla="*/ 0 h 5"/>
                  <a:gd name="T2" fmla="*/ 4 w 4"/>
                  <a:gd name="T3" fmla="*/ 5 h 5"/>
                  <a:gd name="T4" fmla="*/ 0 w 4"/>
                  <a:gd name="T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5">
                    <a:moveTo>
                      <a:pt x="0" y="0"/>
                    </a:moveTo>
                    <a:cubicBezTo>
                      <a:pt x="1" y="2"/>
                      <a:pt x="2" y="3"/>
                      <a:pt x="4" y="5"/>
                    </a:cubicBezTo>
                    <a:cubicBezTo>
                      <a:pt x="4" y="4"/>
                      <a:pt x="3" y="4"/>
                      <a:pt x="0" y="0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31" name="Freeform 26"/>
              <p:cNvSpPr>
                <a:spLocks/>
              </p:cNvSpPr>
              <p:nvPr/>
            </p:nvSpPr>
            <p:spPr bwMode="auto">
              <a:xfrm>
                <a:off x="1034" y="1961"/>
                <a:ext cx="11" cy="8"/>
              </a:xfrm>
              <a:custGeom>
                <a:avLst/>
                <a:gdLst>
                  <a:gd name="T0" fmla="*/ 2 w 4"/>
                  <a:gd name="T1" fmla="*/ 1 h 3"/>
                  <a:gd name="T2" fmla="*/ 0 w 4"/>
                  <a:gd name="T3" fmla="*/ 1 h 3"/>
                  <a:gd name="T4" fmla="*/ 2 w 4"/>
                  <a:gd name="T5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3">
                    <a:moveTo>
                      <a:pt x="2" y="1"/>
                    </a:moveTo>
                    <a:cubicBezTo>
                      <a:pt x="1" y="0"/>
                      <a:pt x="1" y="1"/>
                      <a:pt x="0" y="1"/>
                    </a:cubicBezTo>
                    <a:cubicBezTo>
                      <a:pt x="3" y="3"/>
                      <a:pt x="4" y="3"/>
                      <a:pt x="2" y="1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32" name="Freeform 27"/>
              <p:cNvSpPr>
                <a:spLocks/>
              </p:cNvSpPr>
              <p:nvPr/>
            </p:nvSpPr>
            <p:spPr bwMode="auto">
              <a:xfrm>
                <a:off x="988" y="1885"/>
                <a:ext cx="19" cy="14"/>
              </a:xfrm>
              <a:custGeom>
                <a:avLst/>
                <a:gdLst>
                  <a:gd name="T0" fmla="*/ 19 w 19"/>
                  <a:gd name="T1" fmla="*/ 14 h 14"/>
                  <a:gd name="T2" fmla="*/ 6 w 19"/>
                  <a:gd name="T3" fmla="*/ 3 h 14"/>
                  <a:gd name="T4" fmla="*/ 0 w 19"/>
                  <a:gd name="T5" fmla="*/ 0 h 14"/>
                  <a:gd name="T6" fmla="*/ 19 w 19"/>
                  <a:gd name="T7" fmla="*/ 1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9" h="14">
                    <a:moveTo>
                      <a:pt x="19" y="14"/>
                    </a:moveTo>
                    <a:lnTo>
                      <a:pt x="6" y="3"/>
                    </a:lnTo>
                    <a:lnTo>
                      <a:pt x="0" y="0"/>
                    </a:lnTo>
                    <a:lnTo>
                      <a:pt x="19" y="14"/>
                    </a:ln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33" name="Freeform 28"/>
              <p:cNvSpPr>
                <a:spLocks/>
              </p:cNvSpPr>
              <p:nvPr/>
            </p:nvSpPr>
            <p:spPr bwMode="auto">
              <a:xfrm>
                <a:off x="857" y="1763"/>
                <a:ext cx="126" cy="127"/>
              </a:xfrm>
              <a:custGeom>
                <a:avLst/>
                <a:gdLst>
                  <a:gd name="T0" fmla="*/ 42 w 46"/>
                  <a:gd name="T1" fmla="*/ 42 h 47"/>
                  <a:gd name="T2" fmla="*/ 28 w 46"/>
                  <a:gd name="T3" fmla="*/ 28 h 47"/>
                  <a:gd name="T4" fmla="*/ 17 w 46"/>
                  <a:gd name="T5" fmla="*/ 22 h 47"/>
                  <a:gd name="T6" fmla="*/ 20 w 46"/>
                  <a:gd name="T7" fmla="*/ 21 h 47"/>
                  <a:gd name="T8" fmla="*/ 6 w 46"/>
                  <a:gd name="T9" fmla="*/ 9 h 47"/>
                  <a:gd name="T10" fmla="*/ 6 w 46"/>
                  <a:gd name="T11" fmla="*/ 13 h 47"/>
                  <a:gd name="T12" fmla="*/ 13 w 46"/>
                  <a:gd name="T13" fmla="*/ 18 h 47"/>
                  <a:gd name="T14" fmla="*/ 12 w 46"/>
                  <a:gd name="T15" fmla="*/ 19 h 47"/>
                  <a:gd name="T16" fmla="*/ 24 w 46"/>
                  <a:gd name="T17" fmla="*/ 26 h 47"/>
                  <a:gd name="T18" fmla="*/ 22 w 46"/>
                  <a:gd name="T19" fmla="*/ 29 h 47"/>
                  <a:gd name="T20" fmla="*/ 20 w 46"/>
                  <a:gd name="T21" fmla="*/ 28 h 47"/>
                  <a:gd name="T22" fmla="*/ 35 w 46"/>
                  <a:gd name="T23" fmla="*/ 40 h 47"/>
                  <a:gd name="T24" fmla="*/ 38 w 46"/>
                  <a:gd name="T25" fmla="*/ 40 h 47"/>
                  <a:gd name="T26" fmla="*/ 38 w 46"/>
                  <a:gd name="T27" fmla="*/ 38 h 47"/>
                  <a:gd name="T28" fmla="*/ 28 w 46"/>
                  <a:gd name="T29" fmla="*/ 31 h 47"/>
                  <a:gd name="T30" fmla="*/ 28 w 46"/>
                  <a:gd name="T31" fmla="*/ 29 h 47"/>
                  <a:gd name="T32" fmla="*/ 24 w 46"/>
                  <a:gd name="T33" fmla="*/ 26 h 47"/>
                  <a:gd name="T34" fmla="*/ 24 w 46"/>
                  <a:gd name="T35" fmla="*/ 24 h 47"/>
                  <a:gd name="T36" fmla="*/ 17 w 46"/>
                  <a:gd name="T37" fmla="*/ 19 h 47"/>
                  <a:gd name="T38" fmla="*/ 18 w 46"/>
                  <a:gd name="T39" fmla="*/ 20 h 47"/>
                  <a:gd name="T40" fmla="*/ 13 w 46"/>
                  <a:gd name="T41" fmla="*/ 16 h 47"/>
                  <a:gd name="T42" fmla="*/ 11 w 46"/>
                  <a:gd name="T43" fmla="*/ 12 h 47"/>
                  <a:gd name="T44" fmla="*/ 11 w 46"/>
                  <a:gd name="T45" fmla="*/ 14 h 47"/>
                  <a:gd name="T46" fmla="*/ 8 w 46"/>
                  <a:gd name="T47" fmla="*/ 9 h 47"/>
                  <a:gd name="T48" fmla="*/ 7 w 46"/>
                  <a:gd name="T49" fmla="*/ 7 h 47"/>
                  <a:gd name="T50" fmla="*/ 6 w 46"/>
                  <a:gd name="T51" fmla="*/ 6 h 47"/>
                  <a:gd name="T52" fmla="*/ 6 w 46"/>
                  <a:gd name="T53" fmla="*/ 6 h 47"/>
                  <a:gd name="T54" fmla="*/ 6 w 46"/>
                  <a:gd name="T55" fmla="*/ 5 h 47"/>
                  <a:gd name="T56" fmla="*/ 6 w 46"/>
                  <a:gd name="T57" fmla="*/ 5 h 47"/>
                  <a:gd name="T58" fmla="*/ 6 w 46"/>
                  <a:gd name="T59" fmla="*/ 5 h 47"/>
                  <a:gd name="T60" fmla="*/ 6 w 46"/>
                  <a:gd name="T61" fmla="*/ 5 h 47"/>
                  <a:gd name="T62" fmla="*/ 1 w 46"/>
                  <a:gd name="T63" fmla="*/ 12 h 47"/>
                  <a:gd name="T64" fmla="*/ 1 w 46"/>
                  <a:gd name="T65" fmla="*/ 12 h 47"/>
                  <a:gd name="T66" fmla="*/ 1 w 46"/>
                  <a:gd name="T67" fmla="*/ 12 h 47"/>
                  <a:gd name="T68" fmla="*/ 1 w 46"/>
                  <a:gd name="T69" fmla="*/ 12 h 47"/>
                  <a:gd name="T70" fmla="*/ 10 w 46"/>
                  <a:gd name="T71" fmla="*/ 19 h 47"/>
                  <a:gd name="T72" fmla="*/ 12 w 46"/>
                  <a:gd name="T73" fmla="*/ 19 h 47"/>
                  <a:gd name="T74" fmla="*/ 4 w 46"/>
                  <a:gd name="T75" fmla="*/ 14 h 47"/>
                  <a:gd name="T76" fmla="*/ 7 w 46"/>
                  <a:gd name="T77" fmla="*/ 12 h 47"/>
                  <a:gd name="T78" fmla="*/ 15 w 46"/>
                  <a:gd name="T79" fmla="*/ 22 h 47"/>
                  <a:gd name="T80" fmla="*/ 28 w 46"/>
                  <a:gd name="T81" fmla="*/ 34 h 47"/>
                  <a:gd name="T82" fmla="*/ 27 w 46"/>
                  <a:gd name="T83" fmla="*/ 34 h 47"/>
                  <a:gd name="T84" fmla="*/ 36 w 46"/>
                  <a:gd name="T85" fmla="*/ 41 h 47"/>
                  <a:gd name="T86" fmla="*/ 34 w 46"/>
                  <a:gd name="T87" fmla="*/ 38 h 47"/>
                  <a:gd name="T88" fmla="*/ 38 w 46"/>
                  <a:gd name="T89" fmla="*/ 40 h 47"/>
                  <a:gd name="T90" fmla="*/ 38 w 46"/>
                  <a:gd name="T91" fmla="*/ 41 h 47"/>
                  <a:gd name="T92" fmla="*/ 46 w 46"/>
                  <a:gd name="T93" fmla="*/ 47 h 47"/>
                  <a:gd name="T94" fmla="*/ 37 w 46"/>
                  <a:gd name="T95" fmla="*/ 40 h 47"/>
                  <a:gd name="T96" fmla="*/ 42 w 46"/>
                  <a:gd name="T97" fmla="*/ 4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46" h="47">
                    <a:moveTo>
                      <a:pt x="42" y="42"/>
                    </a:moveTo>
                    <a:cubicBezTo>
                      <a:pt x="39" y="37"/>
                      <a:pt x="33" y="32"/>
                      <a:pt x="28" y="28"/>
                    </a:cubicBezTo>
                    <a:cubicBezTo>
                      <a:pt x="19" y="20"/>
                      <a:pt x="25" y="29"/>
                      <a:pt x="17" y="22"/>
                    </a:cubicBezTo>
                    <a:cubicBezTo>
                      <a:pt x="20" y="21"/>
                      <a:pt x="20" y="21"/>
                      <a:pt x="20" y="21"/>
                    </a:cubicBezTo>
                    <a:cubicBezTo>
                      <a:pt x="16" y="17"/>
                      <a:pt x="11" y="12"/>
                      <a:pt x="6" y="9"/>
                    </a:cubicBezTo>
                    <a:cubicBezTo>
                      <a:pt x="0" y="5"/>
                      <a:pt x="4" y="12"/>
                      <a:pt x="6" y="13"/>
                    </a:cubicBezTo>
                    <a:cubicBezTo>
                      <a:pt x="9" y="15"/>
                      <a:pt x="11" y="17"/>
                      <a:pt x="13" y="18"/>
                    </a:cubicBezTo>
                    <a:cubicBezTo>
                      <a:pt x="13" y="19"/>
                      <a:pt x="14" y="21"/>
                      <a:pt x="12" y="19"/>
                    </a:cubicBezTo>
                    <a:cubicBezTo>
                      <a:pt x="17" y="24"/>
                      <a:pt x="17" y="18"/>
                      <a:pt x="24" y="26"/>
                    </a:cubicBezTo>
                    <a:cubicBezTo>
                      <a:pt x="16" y="21"/>
                      <a:pt x="25" y="29"/>
                      <a:pt x="22" y="29"/>
                    </a:cubicBezTo>
                    <a:cubicBezTo>
                      <a:pt x="20" y="28"/>
                      <a:pt x="20" y="28"/>
                      <a:pt x="20" y="28"/>
                    </a:cubicBezTo>
                    <a:cubicBezTo>
                      <a:pt x="25" y="32"/>
                      <a:pt x="32" y="37"/>
                      <a:pt x="35" y="40"/>
                    </a:cubicBezTo>
                    <a:cubicBezTo>
                      <a:pt x="36" y="39"/>
                      <a:pt x="34" y="36"/>
                      <a:pt x="38" y="40"/>
                    </a:cubicBezTo>
                    <a:cubicBezTo>
                      <a:pt x="36" y="38"/>
                      <a:pt x="38" y="38"/>
                      <a:pt x="38" y="38"/>
                    </a:cubicBezTo>
                    <a:cubicBezTo>
                      <a:pt x="33" y="34"/>
                      <a:pt x="31" y="32"/>
                      <a:pt x="28" y="31"/>
                    </a:cubicBezTo>
                    <a:cubicBezTo>
                      <a:pt x="27" y="28"/>
                      <a:pt x="30" y="32"/>
                      <a:pt x="28" y="29"/>
                    </a:cubicBezTo>
                    <a:cubicBezTo>
                      <a:pt x="24" y="26"/>
                      <a:pt x="24" y="26"/>
                      <a:pt x="24" y="26"/>
                    </a:cubicBezTo>
                    <a:cubicBezTo>
                      <a:pt x="22" y="24"/>
                      <a:pt x="28" y="28"/>
                      <a:pt x="24" y="24"/>
                    </a:cubicBezTo>
                    <a:cubicBezTo>
                      <a:pt x="23" y="24"/>
                      <a:pt x="20" y="22"/>
                      <a:pt x="17" y="19"/>
                    </a:cubicBezTo>
                    <a:cubicBezTo>
                      <a:pt x="18" y="20"/>
                      <a:pt x="18" y="20"/>
                      <a:pt x="18" y="20"/>
                    </a:cubicBezTo>
                    <a:cubicBezTo>
                      <a:pt x="15" y="18"/>
                      <a:pt x="13" y="14"/>
                      <a:pt x="13" y="16"/>
                    </a:cubicBezTo>
                    <a:cubicBezTo>
                      <a:pt x="11" y="12"/>
                      <a:pt x="11" y="12"/>
                      <a:pt x="11" y="12"/>
                    </a:cubicBezTo>
                    <a:cubicBezTo>
                      <a:pt x="11" y="14"/>
                      <a:pt x="11" y="14"/>
                      <a:pt x="11" y="14"/>
                    </a:cubicBezTo>
                    <a:cubicBezTo>
                      <a:pt x="10" y="12"/>
                      <a:pt x="9" y="10"/>
                      <a:pt x="8" y="9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10" y="0"/>
                      <a:pt x="0" y="13"/>
                      <a:pt x="1" y="12"/>
                    </a:cubicBezTo>
                    <a:cubicBezTo>
                      <a:pt x="1" y="12"/>
                      <a:pt x="1" y="12"/>
                      <a:pt x="1" y="12"/>
                    </a:cubicBezTo>
                    <a:cubicBezTo>
                      <a:pt x="1" y="12"/>
                      <a:pt x="1" y="12"/>
                      <a:pt x="1" y="12"/>
                    </a:cubicBezTo>
                    <a:cubicBezTo>
                      <a:pt x="1" y="12"/>
                      <a:pt x="1" y="12"/>
                      <a:pt x="1" y="12"/>
                    </a:cubicBezTo>
                    <a:cubicBezTo>
                      <a:pt x="3" y="14"/>
                      <a:pt x="6" y="16"/>
                      <a:pt x="10" y="19"/>
                    </a:cubicBezTo>
                    <a:cubicBezTo>
                      <a:pt x="8" y="17"/>
                      <a:pt x="11" y="18"/>
                      <a:pt x="12" y="19"/>
                    </a:cubicBezTo>
                    <a:cubicBezTo>
                      <a:pt x="9" y="15"/>
                      <a:pt x="7" y="15"/>
                      <a:pt x="4" y="14"/>
                    </a:cubicBezTo>
                    <a:cubicBezTo>
                      <a:pt x="4" y="12"/>
                      <a:pt x="10" y="15"/>
                      <a:pt x="7" y="12"/>
                    </a:cubicBezTo>
                    <a:cubicBezTo>
                      <a:pt x="10" y="16"/>
                      <a:pt x="15" y="19"/>
                      <a:pt x="15" y="22"/>
                    </a:cubicBezTo>
                    <a:cubicBezTo>
                      <a:pt x="20" y="28"/>
                      <a:pt x="23" y="28"/>
                      <a:pt x="28" y="34"/>
                    </a:cubicBezTo>
                    <a:cubicBezTo>
                      <a:pt x="27" y="34"/>
                      <a:pt x="27" y="34"/>
                      <a:pt x="27" y="34"/>
                    </a:cubicBezTo>
                    <a:cubicBezTo>
                      <a:pt x="30" y="33"/>
                      <a:pt x="31" y="39"/>
                      <a:pt x="36" y="41"/>
                    </a:cubicBezTo>
                    <a:cubicBezTo>
                      <a:pt x="34" y="38"/>
                      <a:pt x="34" y="38"/>
                      <a:pt x="34" y="38"/>
                    </a:cubicBezTo>
                    <a:cubicBezTo>
                      <a:pt x="34" y="37"/>
                      <a:pt x="36" y="39"/>
                      <a:pt x="38" y="40"/>
                    </a:cubicBezTo>
                    <a:cubicBezTo>
                      <a:pt x="37" y="40"/>
                      <a:pt x="37" y="40"/>
                      <a:pt x="38" y="41"/>
                    </a:cubicBezTo>
                    <a:cubicBezTo>
                      <a:pt x="39" y="41"/>
                      <a:pt x="45" y="46"/>
                      <a:pt x="46" y="47"/>
                    </a:cubicBezTo>
                    <a:cubicBezTo>
                      <a:pt x="44" y="44"/>
                      <a:pt x="40" y="42"/>
                      <a:pt x="37" y="40"/>
                    </a:cubicBezTo>
                    <a:cubicBezTo>
                      <a:pt x="39" y="40"/>
                      <a:pt x="39" y="39"/>
                      <a:pt x="42" y="42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34" name="Freeform 29"/>
              <p:cNvSpPr>
                <a:spLocks/>
              </p:cNvSpPr>
              <p:nvPr/>
            </p:nvSpPr>
            <p:spPr bwMode="auto">
              <a:xfrm>
                <a:off x="906" y="1817"/>
                <a:ext cx="6" cy="3"/>
              </a:xfrm>
              <a:custGeom>
                <a:avLst/>
                <a:gdLst>
                  <a:gd name="T0" fmla="*/ 2 w 2"/>
                  <a:gd name="T1" fmla="*/ 1 h 1"/>
                  <a:gd name="T2" fmla="*/ 0 w 2"/>
                  <a:gd name="T3" fmla="*/ 0 h 1"/>
                  <a:gd name="T4" fmla="*/ 2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35" name="Freeform 30"/>
              <p:cNvSpPr>
                <a:spLocks/>
              </p:cNvSpPr>
              <p:nvPr/>
            </p:nvSpPr>
            <p:spPr bwMode="auto">
              <a:xfrm>
                <a:off x="980" y="1904"/>
                <a:ext cx="142" cy="120"/>
              </a:xfrm>
              <a:custGeom>
                <a:avLst/>
                <a:gdLst>
                  <a:gd name="T0" fmla="*/ 18 w 52"/>
                  <a:gd name="T1" fmla="*/ 14 h 44"/>
                  <a:gd name="T2" fmla="*/ 19 w 52"/>
                  <a:gd name="T3" fmla="*/ 17 h 44"/>
                  <a:gd name="T4" fmla="*/ 21 w 52"/>
                  <a:gd name="T5" fmla="*/ 14 h 44"/>
                  <a:gd name="T6" fmla="*/ 28 w 52"/>
                  <a:gd name="T7" fmla="*/ 20 h 44"/>
                  <a:gd name="T8" fmla="*/ 26 w 52"/>
                  <a:gd name="T9" fmla="*/ 22 h 44"/>
                  <a:gd name="T10" fmla="*/ 32 w 52"/>
                  <a:gd name="T11" fmla="*/ 29 h 44"/>
                  <a:gd name="T12" fmla="*/ 33 w 52"/>
                  <a:gd name="T13" fmla="*/ 27 h 44"/>
                  <a:gd name="T14" fmla="*/ 41 w 52"/>
                  <a:gd name="T15" fmla="*/ 33 h 44"/>
                  <a:gd name="T16" fmla="*/ 37 w 52"/>
                  <a:gd name="T17" fmla="*/ 31 h 44"/>
                  <a:gd name="T18" fmla="*/ 40 w 52"/>
                  <a:gd name="T19" fmla="*/ 36 h 44"/>
                  <a:gd name="T20" fmla="*/ 46 w 52"/>
                  <a:gd name="T21" fmla="*/ 41 h 44"/>
                  <a:gd name="T22" fmla="*/ 50 w 52"/>
                  <a:gd name="T23" fmla="*/ 40 h 44"/>
                  <a:gd name="T24" fmla="*/ 48 w 52"/>
                  <a:gd name="T25" fmla="*/ 38 h 44"/>
                  <a:gd name="T26" fmla="*/ 44 w 52"/>
                  <a:gd name="T27" fmla="*/ 36 h 44"/>
                  <a:gd name="T28" fmla="*/ 37 w 52"/>
                  <a:gd name="T29" fmla="*/ 34 h 44"/>
                  <a:gd name="T30" fmla="*/ 43 w 52"/>
                  <a:gd name="T31" fmla="*/ 38 h 44"/>
                  <a:gd name="T32" fmla="*/ 45 w 52"/>
                  <a:gd name="T33" fmla="*/ 37 h 44"/>
                  <a:gd name="T34" fmla="*/ 48 w 52"/>
                  <a:gd name="T35" fmla="*/ 40 h 44"/>
                  <a:gd name="T36" fmla="*/ 48 w 52"/>
                  <a:gd name="T37" fmla="*/ 40 h 44"/>
                  <a:gd name="T38" fmla="*/ 49 w 52"/>
                  <a:gd name="T39" fmla="*/ 40 h 44"/>
                  <a:gd name="T40" fmla="*/ 47 w 52"/>
                  <a:gd name="T41" fmla="*/ 41 h 44"/>
                  <a:gd name="T42" fmla="*/ 45 w 52"/>
                  <a:gd name="T43" fmla="*/ 40 h 44"/>
                  <a:gd name="T44" fmla="*/ 47 w 52"/>
                  <a:gd name="T45" fmla="*/ 42 h 44"/>
                  <a:gd name="T46" fmla="*/ 48 w 52"/>
                  <a:gd name="T47" fmla="*/ 38 h 44"/>
                  <a:gd name="T48" fmla="*/ 43 w 52"/>
                  <a:gd name="T49" fmla="*/ 33 h 44"/>
                  <a:gd name="T50" fmla="*/ 33 w 52"/>
                  <a:gd name="T51" fmla="*/ 23 h 44"/>
                  <a:gd name="T52" fmla="*/ 12 w 52"/>
                  <a:gd name="T53" fmla="*/ 4 h 44"/>
                  <a:gd name="T54" fmla="*/ 18 w 52"/>
                  <a:gd name="T55" fmla="*/ 9 h 44"/>
                  <a:gd name="T56" fmla="*/ 12 w 52"/>
                  <a:gd name="T57" fmla="*/ 5 h 44"/>
                  <a:gd name="T58" fmla="*/ 13 w 52"/>
                  <a:gd name="T59" fmla="*/ 9 h 44"/>
                  <a:gd name="T60" fmla="*/ 10 w 52"/>
                  <a:gd name="T61" fmla="*/ 6 h 44"/>
                  <a:gd name="T62" fmla="*/ 9 w 52"/>
                  <a:gd name="T63" fmla="*/ 7 h 44"/>
                  <a:gd name="T64" fmla="*/ 0 w 52"/>
                  <a:gd name="T65" fmla="*/ 0 h 44"/>
                  <a:gd name="T66" fmla="*/ 14 w 52"/>
                  <a:gd name="T67" fmla="*/ 14 h 44"/>
                  <a:gd name="T68" fmla="*/ 18 w 52"/>
                  <a:gd name="T69" fmla="*/ 1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52" h="44">
                    <a:moveTo>
                      <a:pt x="18" y="14"/>
                    </a:moveTo>
                    <a:cubicBezTo>
                      <a:pt x="21" y="17"/>
                      <a:pt x="16" y="14"/>
                      <a:pt x="19" y="17"/>
                    </a:cubicBezTo>
                    <a:cubicBezTo>
                      <a:pt x="23" y="20"/>
                      <a:pt x="17" y="12"/>
                      <a:pt x="21" y="14"/>
                    </a:cubicBezTo>
                    <a:cubicBezTo>
                      <a:pt x="22" y="17"/>
                      <a:pt x="27" y="19"/>
                      <a:pt x="28" y="20"/>
                    </a:cubicBezTo>
                    <a:cubicBezTo>
                      <a:pt x="26" y="19"/>
                      <a:pt x="25" y="21"/>
                      <a:pt x="26" y="22"/>
                    </a:cubicBezTo>
                    <a:cubicBezTo>
                      <a:pt x="27" y="23"/>
                      <a:pt x="30" y="26"/>
                      <a:pt x="32" y="29"/>
                    </a:cubicBezTo>
                    <a:cubicBezTo>
                      <a:pt x="27" y="23"/>
                      <a:pt x="37" y="32"/>
                      <a:pt x="33" y="27"/>
                    </a:cubicBezTo>
                    <a:cubicBezTo>
                      <a:pt x="34" y="26"/>
                      <a:pt x="39" y="31"/>
                      <a:pt x="41" y="33"/>
                    </a:cubicBezTo>
                    <a:cubicBezTo>
                      <a:pt x="40" y="34"/>
                      <a:pt x="39" y="32"/>
                      <a:pt x="37" y="31"/>
                    </a:cubicBezTo>
                    <a:cubicBezTo>
                      <a:pt x="35" y="31"/>
                      <a:pt x="40" y="35"/>
                      <a:pt x="40" y="36"/>
                    </a:cubicBezTo>
                    <a:cubicBezTo>
                      <a:pt x="41" y="37"/>
                      <a:pt x="44" y="39"/>
                      <a:pt x="46" y="41"/>
                    </a:cubicBezTo>
                    <a:cubicBezTo>
                      <a:pt x="47" y="40"/>
                      <a:pt x="45" y="44"/>
                      <a:pt x="50" y="40"/>
                    </a:cubicBezTo>
                    <a:cubicBezTo>
                      <a:pt x="48" y="38"/>
                      <a:pt x="48" y="38"/>
                      <a:pt x="48" y="38"/>
                    </a:cubicBezTo>
                    <a:cubicBezTo>
                      <a:pt x="44" y="36"/>
                      <a:pt x="44" y="36"/>
                      <a:pt x="44" y="36"/>
                    </a:cubicBezTo>
                    <a:cubicBezTo>
                      <a:pt x="39" y="33"/>
                      <a:pt x="36" y="31"/>
                      <a:pt x="37" y="34"/>
                    </a:cubicBezTo>
                    <a:cubicBezTo>
                      <a:pt x="38" y="36"/>
                      <a:pt x="41" y="37"/>
                      <a:pt x="43" y="38"/>
                    </a:cubicBezTo>
                    <a:cubicBezTo>
                      <a:pt x="37" y="33"/>
                      <a:pt x="44" y="37"/>
                      <a:pt x="45" y="37"/>
                    </a:cubicBezTo>
                    <a:cubicBezTo>
                      <a:pt x="46" y="38"/>
                      <a:pt x="47" y="39"/>
                      <a:pt x="48" y="40"/>
                    </a:cubicBezTo>
                    <a:cubicBezTo>
                      <a:pt x="48" y="42"/>
                      <a:pt x="47" y="39"/>
                      <a:pt x="48" y="40"/>
                    </a:cubicBezTo>
                    <a:cubicBezTo>
                      <a:pt x="49" y="40"/>
                      <a:pt x="49" y="40"/>
                      <a:pt x="49" y="40"/>
                    </a:cubicBezTo>
                    <a:cubicBezTo>
                      <a:pt x="47" y="43"/>
                      <a:pt x="48" y="41"/>
                      <a:pt x="47" y="41"/>
                    </a:cubicBezTo>
                    <a:cubicBezTo>
                      <a:pt x="45" y="40"/>
                      <a:pt x="45" y="40"/>
                      <a:pt x="45" y="40"/>
                    </a:cubicBezTo>
                    <a:cubicBezTo>
                      <a:pt x="47" y="42"/>
                      <a:pt x="47" y="42"/>
                      <a:pt x="47" y="42"/>
                    </a:cubicBezTo>
                    <a:cubicBezTo>
                      <a:pt x="52" y="38"/>
                      <a:pt x="47" y="39"/>
                      <a:pt x="48" y="38"/>
                    </a:cubicBezTo>
                    <a:cubicBezTo>
                      <a:pt x="43" y="33"/>
                      <a:pt x="43" y="33"/>
                      <a:pt x="43" y="33"/>
                    </a:cubicBezTo>
                    <a:cubicBezTo>
                      <a:pt x="40" y="30"/>
                      <a:pt x="37" y="27"/>
                      <a:pt x="33" y="23"/>
                    </a:cubicBezTo>
                    <a:cubicBezTo>
                      <a:pt x="26" y="17"/>
                      <a:pt x="19" y="10"/>
                      <a:pt x="12" y="4"/>
                    </a:cubicBezTo>
                    <a:cubicBezTo>
                      <a:pt x="18" y="9"/>
                      <a:pt x="18" y="9"/>
                      <a:pt x="18" y="9"/>
                    </a:cubicBezTo>
                    <a:cubicBezTo>
                      <a:pt x="17" y="9"/>
                      <a:pt x="14" y="7"/>
                      <a:pt x="12" y="5"/>
                    </a:cubicBezTo>
                    <a:cubicBezTo>
                      <a:pt x="13" y="9"/>
                      <a:pt x="13" y="9"/>
                      <a:pt x="13" y="9"/>
                    </a:cubicBezTo>
                    <a:cubicBezTo>
                      <a:pt x="11" y="7"/>
                      <a:pt x="10" y="6"/>
                      <a:pt x="10" y="6"/>
                    </a:cubicBezTo>
                    <a:cubicBezTo>
                      <a:pt x="8" y="4"/>
                      <a:pt x="8" y="6"/>
                      <a:pt x="9" y="7"/>
                    </a:cubicBezTo>
                    <a:cubicBezTo>
                      <a:pt x="4" y="4"/>
                      <a:pt x="4" y="2"/>
                      <a:pt x="0" y="0"/>
                    </a:cubicBezTo>
                    <a:cubicBezTo>
                      <a:pt x="6" y="8"/>
                      <a:pt x="7" y="5"/>
                      <a:pt x="14" y="14"/>
                    </a:cubicBezTo>
                    <a:lnTo>
                      <a:pt x="18" y="14"/>
                    </a:ln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36" name="Freeform 31"/>
              <p:cNvSpPr>
                <a:spLocks/>
              </p:cNvSpPr>
              <p:nvPr/>
            </p:nvSpPr>
            <p:spPr bwMode="auto">
              <a:xfrm>
                <a:off x="983" y="1899"/>
                <a:ext cx="8" cy="8"/>
              </a:xfrm>
              <a:custGeom>
                <a:avLst/>
                <a:gdLst>
                  <a:gd name="T0" fmla="*/ 2 w 8"/>
                  <a:gd name="T1" fmla="*/ 5 h 8"/>
                  <a:gd name="T2" fmla="*/ 8 w 8"/>
                  <a:gd name="T3" fmla="*/ 8 h 8"/>
                  <a:gd name="T4" fmla="*/ 0 w 8"/>
                  <a:gd name="T5" fmla="*/ 0 h 8"/>
                  <a:gd name="T6" fmla="*/ 2 w 8"/>
                  <a:gd name="T7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" h="8">
                    <a:moveTo>
                      <a:pt x="2" y="5"/>
                    </a:moveTo>
                    <a:lnTo>
                      <a:pt x="8" y="8"/>
                    </a:lnTo>
                    <a:lnTo>
                      <a:pt x="0" y="0"/>
                    </a:lnTo>
                    <a:lnTo>
                      <a:pt x="2" y="5"/>
                    </a:ln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37" name="Freeform 32"/>
              <p:cNvSpPr>
                <a:spLocks/>
              </p:cNvSpPr>
              <p:nvPr/>
            </p:nvSpPr>
            <p:spPr bwMode="auto">
              <a:xfrm>
                <a:off x="996" y="1899"/>
                <a:ext cx="9" cy="10"/>
              </a:xfrm>
              <a:custGeom>
                <a:avLst/>
                <a:gdLst>
                  <a:gd name="T0" fmla="*/ 2 w 3"/>
                  <a:gd name="T1" fmla="*/ 1 h 4"/>
                  <a:gd name="T2" fmla="*/ 0 w 3"/>
                  <a:gd name="T3" fmla="*/ 1 h 4"/>
                  <a:gd name="T4" fmla="*/ 2 w 3"/>
                  <a:gd name="T5" fmla="*/ 1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4">
                    <a:moveTo>
                      <a:pt x="2" y="1"/>
                    </a:moveTo>
                    <a:cubicBezTo>
                      <a:pt x="2" y="1"/>
                      <a:pt x="1" y="0"/>
                      <a:pt x="0" y="1"/>
                    </a:cubicBezTo>
                    <a:cubicBezTo>
                      <a:pt x="3" y="4"/>
                      <a:pt x="3" y="3"/>
                      <a:pt x="2" y="1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38" name="Freeform 33"/>
              <p:cNvSpPr>
                <a:spLocks/>
              </p:cNvSpPr>
              <p:nvPr/>
            </p:nvSpPr>
            <p:spPr bwMode="auto">
              <a:xfrm>
                <a:off x="1097" y="2007"/>
                <a:ext cx="22" cy="25"/>
              </a:xfrm>
              <a:custGeom>
                <a:avLst/>
                <a:gdLst>
                  <a:gd name="T0" fmla="*/ 1 w 8"/>
                  <a:gd name="T1" fmla="*/ 2 h 9"/>
                  <a:gd name="T2" fmla="*/ 3 w 8"/>
                  <a:gd name="T3" fmla="*/ 4 h 9"/>
                  <a:gd name="T4" fmla="*/ 4 w 8"/>
                  <a:gd name="T5" fmla="*/ 5 h 9"/>
                  <a:gd name="T6" fmla="*/ 4 w 8"/>
                  <a:gd name="T7" fmla="*/ 5 h 9"/>
                  <a:gd name="T8" fmla="*/ 4 w 8"/>
                  <a:gd name="T9" fmla="*/ 5 h 9"/>
                  <a:gd name="T10" fmla="*/ 4 w 8"/>
                  <a:gd name="T11" fmla="*/ 5 h 9"/>
                  <a:gd name="T12" fmla="*/ 4 w 8"/>
                  <a:gd name="T13" fmla="*/ 5 h 9"/>
                  <a:gd name="T14" fmla="*/ 4 w 8"/>
                  <a:gd name="T15" fmla="*/ 5 h 9"/>
                  <a:gd name="T16" fmla="*/ 8 w 8"/>
                  <a:gd name="T17" fmla="*/ 1 h 9"/>
                  <a:gd name="T18" fmla="*/ 8 w 8"/>
                  <a:gd name="T19" fmla="*/ 1 h 9"/>
                  <a:gd name="T20" fmla="*/ 8 w 8"/>
                  <a:gd name="T21" fmla="*/ 1 h 9"/>
                  <a:gd name="T22" fmla="*/ 8 w 8"/>
                  <a:gd name="T23" fmla="*/ 1 h 9"/>
                  <a:gd name="T24" fmla="*/ 7 w 8"/>
                  <a:gd name="T25" fmla="*/ 0 h 9"/>
                  <a:gd name="T26" fmla="*/ 6 w 8"/>
                  <a:gd name="T27" fmla="*/ 0 h 9"/>
                  <a:gd name="T28" fmla="*/ 7 w 8"/>
                  <a:gd name="T29" fmla="*/ 1 h 9"/>
                  <a:gd name="T30" fmla="*/ 7 w 8"/>
                  <a:gd name="T31" fmla="*/ 1 h 9"/>
                  <a:gd name="T32" fmla="*/ 7 w 8"/>
                  <a:gd name="T33" fmla="*/ 1 h 9"/>
                  <a:gd name="T34" fmla="*/ 7 w 8"/>
                  <a:gd name="T35" fmla="*/ 1 h 9"/>
                  <a:gd name="T36" fmla="*/ 7 w 8"/>
                  <a:gd name="T37" fmla="*/ 1 h 9"/>
                  <a:gd name="T38" fmla="*/ 7 w 8"/>
                  <a:gd name="T39" fmla="*/ 1 h 9"/>
                  <a:gd name="T40" fmla="*/ 4 w 8"/>
                  <a:gd name="T41" fmla="*/ 5 h 9"/>
                  <a:gd name="T42" fmla="*/ 4 w 8"/>
                  <a:gd name="T43" fmla="*/ 5 h 9"/>
                  <a:gd name="T44" fmla="*/ 4 w 8"/>
                  <a:gd name="T45" fmla="*/ 5 h 9"/>
                  <a:gd name="T46" fmla="*/ 4 w 8"/>
                  <a:gd name="T47" fmla="*/ 5 h 9"/>
                  <a:gd name="T48" fmla="*/ 4 w 8"/>
                  <a:gd name="T49" fmla="*/ 4 h 9"/>
                  <a:gd name="T50" fmla="*/ 4 w 8"/>
                  <a:gd name="T51" fmla="*/ 4 h 9"/>
                  <a:gd name="T52" fmla="*/ 3 w 8"/>
                  <a:gd name="T53" fmla="*/ 3 h 9"/>
                  <a:gd name="T54" fmla="*/ 1 w 8"/>
                  <a:gd name="T55" fmla="*/ 2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8" h="9">
                    <a:moveTo>
                      <a:pt x="1" y="2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5" y="3"/>
                      <a:pt x="0" y="9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1" y="8"/>
                      <a:pt x="5" y="3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4"/>
                      <a:pt x="2" y="3"/>
                      <a:pt x="1" y="2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39" name="Freeform 34"/>
              <p:cNvSpPr>
                <a:spLocks/>
              </p:cNvSpPr>
              <p:nvPr/>
            </p:nvSpPr>
            <p:spPr bwMode="auto">
              <a:xfrm>
                <a:off x="1032" y="1953"/>
                <a:ext cx="54" cy="43"/>
              </a:xfrm>
              <a:custGeom>
                <a:avLst/>
                <a:gdLst>
                  <a:gd name="T0" fmla="*/ 0 w 20"/>
                  <a:gd name="T1" fmla="*/ 0 h 16"/>
                  <a:gd name="T2" fmla="*/ 15 w 20"/>
                  <a:gd name="T3" fmla="*/ 14 h 16"/>
                  <a:gd name="T4" fmla="*/ 18 w 20"/>
                  <a:gd name="T5" fmla="*/ 11 h 16"/>
                  <a:gd name="T6" fmla="*/ 10 w 20"/>
                  <a:gd name="T7" fmla="*/ 7 h 16"/>
                  <a:gd name="T8" fmla="*/ 1 w 20"/>
                  <a:gd name="T9" fmla="*/ 0 h 16"/>
                  <a:gd name="T10" fmla="*/ 0 w 20"/>
                  <a:gd name="T11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0" h="16">
                    <a:moveTo>
                      <a:pt x="0" y="0"/>
                    </a:moveTo>
                    <a:cubicBezTo>
                      <a:pt x="6" y="6"/>
                      <a:pt x="9" y="7"/>
                      <a:pt x="15" y="14"/>
                    </a:cubicBezTo>
                    <a:cubicBezTo>
                      <a:pt x="20" y="16"/>
                      <a:pt x="16" y="11"/>
                      <a:pt x="18" y="11"/>
                    </a:cubicBezTo>
                    <a:cubicBezTo>
                      <a:pt x="15" y="8"/>
                      <a:pt x="13" y="10"/>
                      <a:pt x="10" y="7"/>
                    </a:cubicBezTo>
                    <a:cubicBezTo>
                      <a:pt x="9" y="5"/>
                      <a:pt x="4" y="3"/>
                      <a:pt x="1" y="0"/>
                    </a:cubicBezTo>
                    <a:cubicBezTo>
                      <a:pt x="1" y="0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40" name="Freeform 35"/>
              <p:cNvSpPr>
                <a:spLocks/>
              </p:cNvSpPr>
              <p:nvPr/>
            </p:nvSpPr>
            <p:spPr bwMode="auto">
              <a:xfrm>
                <a:off x="836" y="1771"/>
                <a:ext cx="218" cy="193"/>
              </a:xfrm>
              <a:custGeom>
                <a:avLst/>
                <a:gdLst>
                  <a:gd name="T0" fmla="*/ 53 w 80"/>
                  <a:gd name="T1" fmla="*/ 46 h 71"/>
                  <a:gd name="T2" fmla="*/ 45 w 80"/>
                  <a:gd name="T3" fmla="*/ 39 h 71"/>
                  <a:gd name="T4" fmla="*/ 49 w 80"/>
                  <a:gd name="T5" fmla="*/ 42 h 71"/>
                  <a:gd name="T6" fmla="*/ 44 w 80"/>
                  <a:gd name="T7" fmla="*/ 36 h 71"/>
                  <a:gd name="T8" fmla="*/ 44 w 80"/>
                  <a:gd name="T9" fmla="*/ 37 h 71"/>
                  <a:gd name="T10" fmla="*/ 30 w 80"/>
                  <a:gd name="T11" fmla="*/ 25 h 71"/>
                  <a:gd name="T12" fmla="*/ 26 w 80"/>
                  <a:gd name="T13" fmla="*/ 24 h 71"/>
                  <a:gd name="T14" fmla="*/ 19 w 80"/>
                  <a:gd name="T15" fmla="*/ 13 h 71"/>
                  <a:gd name="T16" fmla="*/ 19 w 80"/>
                  <a:gd name="T17" fmla="*/ 18 h 71"/>
                  <a:gd name="T18" fmla="*/ 5 w 80"/>
                  <a:gd name="T19" fmla="*/ 2 h 71"/>
                  <a:gd name="T20" fmla="*/ 8 w 80"/>
                  <a:gd name="T21" fmla="*/ 5 h 71"/>
                  <a:gd name="T22" fmla="*/ 5 w 80"/>
                  <a:gd name="T23" fmla="*/ 1 h 71"/>
                  <a:gd name="T24" fmla="*/ 4 w 80"/>
                  <a:gd name="T25" fmla="*/ 0 h 71"/>
                  <a:gd name="T26" fmla="*/ 3 w 80"/>
                  <a:gd name="T27" fmla="*/ 3 h 71"/>
                  <a:gd name="T28" fmla="*/ 6 w 80"/>
                  <a:gd name="T29" fmla="*/ 5 h 71"/>
                  <a:gd name="T30" fmla="*/ 5 w 80"/>
                  <a:gd name="T31" fmla="*/ 6 h 71"/>
                  <a:gd name="T32" fmla="*/ 18 w 80"/>
                  <a:gd name="T33" fmla="*/ 16 h 71"/>
                  <a:gd name="T34" fmla="*/ 16 w 80"/>
                  <a:gd name="T35" fmla="*/ 16 h 71"/>
                  <a:gd name="T36" fmla="*/ 41 w 80"/>
                  <a:gd name="T37" fmla="*/ 35 h 71"/>
                  <a:gd name="T38" fmla="*/ 44 w 80"/>
                  <a:gd name="T39" fmla="*/ 39 h 71"/>
                  <a:gd name="T40" fmla="*/ 44 w 80"/>
                  <a:gd name="T41" fmla="*/ 34 h 71"/>
                  <a:gd name="T42" fmla="*/ 54 w 80"/>
                  <a:gd name="T43" fmla="*/ 43 h 71"/>
                  <a:gd name="T44" fmla="*/ 50 w 80"/>
                  <a:gd name="T45" fmla="*/ 43 h 71"/>
                  <a:gd name="T46" fmla="*/ 56 w 80"/>
                  <a:gd name="T47" fmla="*/ 47 h 71"/>
                  <a:gd name="T48" fmla="*/ 59 w 80"/>
                  <a:gd name="T49" fmla="*/ 52 h 71"/>
                  <a:gd name="T50" fmla="*/ 71 w 80"/>
                  <a:gd name="T51" fmla="*/ 58 h 71"/>
                  <a:gd name="T52" fmla="*/ 78 w 80"/>
                  <a:gd name="T53" fmla="*/ 64 h 71"/>
                  <a:gd name="T54" fmla="*/ 75 w 80"/>
                  <a:gd name="T55" fmla="*/ 58 h 71"/>
                  <a:gd name="T56" fmla="*/ 40 w 80"/>
                  <a:gd name="T57" fmla="*/ 29 h 71"/>
                  <a:gd name="T58" fmla="*/ 30 w 80"/>
                  <a:gd name="T59" fmla="*/ 23 h 71"/>
                  <a:gd name="T60" fmla="*/ 30 w 80"/>
                  <a:gd name="T61" fmla="*/ 20 h 71"/>
                  <a:gd name="T62" fmla="*/ 29 w 80"/>
                  <a:gd name="T63" fmla="*/ 21 h 71"/>
                  <a:gd name="T64" fmla="*/ 24 w 80"/>
                  <a:gd name="T65" fmla="*/ 16 h 71"/>
                  <a:gd name="T66" fmla="*/ 20 w 80"/>
                  <a:gd name="T67" fmla="*/ 14 h 71"/>
                  <a:gd name="T68" fmla="*/ 18 w 80"/>
                  <a:gd name="T69" fmla="*/ 10 h 71"/>
                  <a:gd name="T70" fmla="*/ 4 w 80"/>
                  <a:gd name="T71" fmla="*/ 0 h 71"/>
                  <a:gd name="T72" fmla="*/ 15 w 80"/>
                  <a:gd name="T73" fmla="*/ 14 h 71"/>
                  <a:gd name="T74" fmla="*/ 42 w 80"/>
                  <a:gd name="T75" fmla="*/ 40 h 71"/>
                  <a:gd name="T76" fmla="*/ 41 w 80"/>
                  <a:gd name="T77" fmla="*/ 38 h 71"/>
                  <a:gd name="T78" fmla="*/ 62 w 80"/>
                  <a:gd name="T79" fmla="*/ 56 h 71"/>
                  <a:gd name="T80" fmla="*/ 66 w 80"/>
                  <a:gd name="T81" fmla="*/ 57 h 71"/>
                  <a:gd name="T82" fmla="*/ 63 w 80"/>
                  <a:gd name="T83" fmla="*/ 59 h 71"/>
                  <a:gd name="T84" fmla="*/ 70 w 80"/>
                  <a:gd name="T85" fmla="*/ 64 h 71"/>
                  <a:gd name="T86" fmla="*/ 66 w 80"/>
                  <a:gd name="T87" fmla="*/ 60 h 71"/>
                  <a:gd name="T88" fmla="*/ 73 w 80"/>
                  <a:gd name="T89" fmla="*/ 67 h 71"/>
                  <a:gd name="T90" fmla="*/ 70 w 80"/>
                  <a:gd name="T91" fmla="*/ 60 h 71"/>
                  <a:gd name="T92" fmla="*/ 54 w 80"/>
                  <a:gd name="T93" fmla="*/ 44 h 71"/>
                  <a:gd name="T94" fmla="*/ 53 w 80"/>
                  <a:gd name="T95" fmla="*/ 46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80" h="71">
                    <a:moveTo>
                      <a:pt x="53" y="46"/>
                    </a:moveTo>
                    <a:cubicBezTo>
                      <a:pt x="50" y="43"/>
                      <a:pt x="47" y="42"/>
                      <a:pt x="45" y="39"/>
                    </a:cubicBezTo>
                    <a:cubicBezTo>
                      <a:pt x="46" y="39"/>
                      <a:pt x="48" y="40"/>
                      <a:pt x="49" y="42"/>
                    </a:cubicBezTo>
                    <a:cubicBezTo>
                      <a:pt x="49" y="39"/>
                      <a:pt x="46" y="39"/>
                      <a:pt x="44" y="36"/>
                    </a:cubicBezTo>
                    <a:cubicBezTo>
                      <a:pt x="44" y="36"/>
                      <a:pt x="45" y="37"/>
                      <a:pt x="44" y="37"/>
                    </a:cubicBezTo>
                    <a:cubicBezTo>
                      <a:pt x="37" y="30"/>
                      <a:pt x="39" y="34"/>
                      <a:pt x="30" y="25"/>
                    </a:cubicBezTo>
                    <a:cubicBezTo>
                      <a:pt x="28" y="24"/>
                      <a:pt x="27" y="23"/>
                      <a:pt x="26" y="24"/>
                    </a:cubicBezTo>
                    <a:cubicBezTo>
                      <a:pt x="22" y="17"/>
                      <a:pt x="24" y="20"/>
                      <a:pt x="19" y="13"/>
                    </a:cubicBezTo>
                    <a:cubicBezTo>
                      <a:pt x="19" y="14"/>
                      <a:pt x="20" y="17"/>
                      <a:pt x="19" y="18"/>
                    </a:cubicBezTo>
                    <a:cubicBezTo>
                      <a:pt x="11" y="7"/>
                      <a:pt x="9" y="9"/>
                      <a:pt x="5" y="2"/>
                    </a:cubicBezTo>
                    <a:cubicBezTo>
                      <a:pt x="6" y="3"/>
                      <a:pt x="7" y="3"/>
                      <a:pt x="8" y="5"/>
                    </a:cubicBezTo>
                    <a:cubicBezTo>
                      <a:pt x="8" y="4"/>
                      <a:pt x="7" y="3"/>
                      <a:pt x="5" y="1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0" y="4"/>
                      <a:pt x="4" y="2"/>
                      <a:pt x="3" y="3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8" y="8"/>
                      <a:pt x="15" y="11"/>
                      <a:pt x="18" y="16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25" y="21"/>
                      <a:pt x="34" y="29"/>
                      <a:pt x="41" y="35"/>
                    </a:cubicBezTo>
                    <a:cubicBezTo>
                      <a:pt x="44" y="39"/>
                      <a:pt x="44" y="39"/>
                      <a:pt x="44" y="39"/>
                    </a:cubicBezTo>
                    <a:cubicBezTo>
                      <a:pt x="54" y="46"/>
                      <a:pt x="36" y="30"/>
                      <a:pt x="44" y="34"/>
                    </a:cubicBezTo>
                    <a:cubicBezTo>
                      <a:pt x="43" y="38"/>
                      <a:pt x="49" y="38"/>
                      <a:pt x="54" y="43"/>
                    </a:cubicBezTo>
                    <a:cubicBezTo>
                      <a:pt x="56" y="47"/>
                      <a:pt x="48" y="39"/>
                      <a:pt x="50" y="43"/>
                    </a:cubicBezTo>
                    <a:cubicBezTo>
                      <a:pt x="52" y="43"/>
                      <a:pt x="53" y="45"/>
                      <a:pt x="56" y="47"/>
                    </a:cubicBezTo>
                    <a:cubicBezTo>
                      <a:pt x="55" y="48"/>
                      <a:pt x="62" y="52"/>
                      <a:pt x="59" y="52"/>
                    </a:cubicBezTo>
                    <a:cubicBezTo>
                      <a:pt x="71" y="58"/>
                      <a:pt x="71" y="58"/>
                      <a:pt x="71" y="58"/>
                    </a:cubicBezTo>
                    <a:cubicBezTo>
                      <a:pt x="72" y="60"/>
                      <a:pt x="75" y="63"/>
                      <a:pt x="78" y="64"/>
                    </a:cubicBezTo>
                    <a:cubicBezTo>
                      <a:pt x="72" y="60"/>
                      <a:pt x="80" y="64"/>
                      <a:pt x="75" y="58"/>
                    </a:cubicBezTo>
                    <a:cubicBezTo>
                      <a:pt x="65" y="51"/>
                      <a:pt x="50" y="39"/>
                      <a:pt x="40" y="29"/>
                    </a:cubicBezTo>
                    <a:cubicBezTo>
                      <a:pt x="37" y="29"/>
                      <a:pt x="33" y="23"/>
                      <a:pt x="30" y="23"/>
                    </a:cubicBezTo>
                    <a:cubicBezTo>
                      <a:pt x="30" y="22"/>
                      <a:pt x="30" y="21"/>
                      <a:pt x="30" y="20"/>
                    </a:cubicBezTo>
                    <a:cubicBezTo>
                      <a:pt x="22" y="14"/>
                      <a:pt x="31" y="22"/>
                      <a:pt x="29" y="21"/>
                    </a:cubicBezTo>
                    <a:cubicBezTo>
                      <a:pt x="25" y="19"/>
                      <a:pt x="24" y="16"/>
                      <a:pt x="24" y="16"/>
                    </a:cubicBezTo>
                    <a:cubicBezTo>
                      <a:pt x="19" y="11"/>
                      <a:pt x="23" y="16"/>
                      <a:pt x="20" y="14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4" y="7"/>
                      <a:pt x="9" y="4"/>
                      <a:pt x="4" y="0"/>
                    </a:cubicBezTo>
                    <a:cubicBezTo>
                      <a:pt x="3" y="7"/>
                      <a:pt x="11" y="9"/>
                      <a:pt x="15" y="14"/>
                    </a:cubicBezTo>
                    <a:cubicBezTo>
                      <a:pt x="24" y="23"/>
                      <a:pt x="33" y="32"/>
                      <a:pt x="42" y="40"/>
                    </a:cubicBezTo>
                    <a:cubicBezTo>
                      <a:pt x="41" y="38"/>
                      <a:pt x="41" y="38"/>
                      <a:pt x="41" y="38"/>
                    </a:cubicBezTo>
                    <a:cubicBezTo>
                      <a:pt x="49" y="46"/>
                      <a:pt x="57" y="47"/>
                      <a:pt x="62" y="56"/>
                    </a:cubicBezTo>
                    <a:cubicBezTo>
                      <a:pt x="66" y="57"/>
                      <a:pt x="66" y="57"/>
                      <a:pt x="66" y="57"/>
                    </a:cubicBezTo>
                    <a:cubicBezTo>
                      <a:pt x="64" y="56"/>
                      <a:pt x="66" y="60"/>
                      <a:pt x="63" y="59"/>
                    </a:cubicBezTo>
                    <a:cubicBezTo>
                      <a:pt x="65" y="60"/>
                      <a:pt x="67" y="63"/>
                      <a:pt x="70" y="64"/>
                    </a:cubicBezTo>
                    <a:cubicBezTo>
                      <a:pt x="66" y="60"/>
                      <a:pt x="66" y="60"/>
                      <a:pt x="66" y="60"/>
                    </a:cubicBezTo>
                    <a:cubicBezTo>
                      <a:pt x="70" y="62"/>
                      <a:pt x="73" y="65"/>
                      <a:pt x="73" y="67"/>
                    </a:cubicBezTo>
                    <a:cubicBezTo>
                      <a:pt x="80" y="71"/>
                      <a:pt x="71" y="62"/>
                      <a:pt x="70" y="60"/>
                    </a:cubicBezTo>
                    <a:cubicBezTo>
                      <a:pt x="60" y="54"/>
                      <a:pt x="63" y="50"/>
                      <a:pt x="54" y="44"/>
                    </a:cubicBezTo>
                    <a:cubicBezTo>
                      <a:pt x="49" y="40"/>
                      <a:pt x="54" y="46"/>
                      <a:pt x="53" y="46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41" name="Freeform 36"/>
              <p:cNvSpPr>
                <a:spLocks/>
              </p:cNvSpPr>
              <p:nvPr/>
            </p:nvSpPr>
            <p:spPr bwMode="auto">
              <a:xfrm>
                <a:off x="1002" y="1928"/>
                <a:ext cx="5" cy="3"/>
              </a:xfrm>
              <a:custGeom>
                <a:avLst/>
                <a:gdLst>
                  <a:gd name="T0" fmla="*/ 0 w 5"/>
                  <a:gd name="T1" fmla="*/ 0 h 3"/>
                  <a:gd name="T2" fmla="*/ 5 w 5"/>
                  <a:gd name="T3" fmla="*/ 3 h 3"/>
                  <a:gd name="T4" fmla="*/ 0 w 5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3">
                    <a:moveTo>
                      <a:pt x="0" y="0"/>
                    </a:moveTo>
                    <a:lnTo>
                      <a:pt x="5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42" name="Freeform 37"/>
              <p:cNvSpPr>
                <a:spLocks/>
              </p:cNvSpPr>
              <p:nvPr/>
            </p:nvSpPr>
            <p:spPr bwMode="auto">
              <a:xfrm>
                <a:off x="1048" y="1945"/>
                <a:ext cx="8" cy="8"/>
              </a:xfrm>
              <a:custGeom>
                <a:avLst/>
                <a:gdLst>
                  <a:gd name="T0" fmla="*/ 0 w 3"/>
                  <a:gd name="T1" fmla="*/ 0 h 3"/>
                  <a:gd name="T2" fmla="*/ 2 w 3"/>
                  <a:gd name="T3" fmla="*/ 2 h 3"/>
                  <a:gd name="T4" fmla="*/ 0 w 3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0" y="0"/>
                    </a:moveTo>
                    <a:cubicBezTo>
                      <a:pt x="0" y="1"/>
                      <a:pt x="1" y="1"/>
                      <a:pt x="2" y="2"/>
                    </a:cubicBezTo>
                    <a:cubicBezTo>
                      <a:pt x="3" y="3"/>
                      <a:pt x="2" y="2"/>
                      <a:pt x="0" y="0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43" name="Rectangle 38"/>
              <p:cNvSpPr>
                <a:spLocks noChangeArrowheads="1"/>
              </p:cNvSpPr>
              <p:nvPr/>
            </p:nvSpPr>
            <p:spPr bwMode="auto">
              <a:xfrm>
                <a:off x="1034" y="1953"/>
                <a:ext cx="1" cy="1"/>
              </a:xfrm>
              <a:prstGeom prst="rect">
                <a:avLst/>
              </a:pr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44" name="Freeform 39"/>
              <p:cNvSpPr>
                <a:spLocks/>
              </p:cNvSpPr>
              <p:nvPr/>
            </p:nvSpPr>
            <p:spPr bwMode="auto">
              <a:xfrm>
                <a:off x="1045" y="1948"/>
                <a:ext cx="6" cy="5"/>
              </a:xfrm>
              <a:custGeom>
                <a:avLst/>
                <a:gdLst>
                  <a:gd name="T0" fmla="*/ 6 w 6"/>
                  <a:gd name="T1" fmla="*/ 5 h 5"/>
                  <a:gd name="T2" fmla="*/ 0 w 6"/>
                  <a:gd name="T3" fmla="*/ 0 h 5"/>
                  <a:gd name="T4" fmla="*/ 0 w 6"/>
                  <a:gd name="T5" fmla="*/ 2 h 5"/>
                  <a:gd name="T6" fmla="*/ 6 w 6"/>
                  <a:gd name="T7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5">
                    <a:moveTo>
                      <a:pt x="6" y="5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6" y="5"/>
                    </a:ln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45" name="Freeform 40"/>
              <p:cNvSpPr>
                <a:spLocks/>
              </p:cNvSpPr>
              <p:nvPr/>
            </p:nvSpPr>
            <p:spPr bwMode="auto">
              <a:xfrm>
                <a:off x="1108" y="1994"/>
                <a:ext cx="3" cy="2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46" name="Freeform 41"/>
              <p:cNvSpPr>
                <a:spLocks/>
              </p:cNvSpPr>
              <p:nvPr/>
            </p:nvSpPr>
            <p:spPr bwMode="auto">
              <a:xfrm>
                <a:off x="931" y="1841"/>
                <a:ext cx="5" cy="3"/>
              </a:xfrm>
              <a:custGeom>
                <a:avLst/>
                <a:gdLst>
                  <a:gd name="T0" fmla="*/ 0 w 5"/>
                  <a:gd name="T1" fmla="*/ 0 h 3"/>
                  <a:gd name="T2" fmla="*/ 5 w 5"/>
                  <a:gd name="T3" fmla="*/ 3 h 3"/>
                  <a:gd name="T4" fmla="*/ 0 w 5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3">
                    <a:moveTo>
                      <a:pt x="0" y="0"/>
                    </a:moveTo>
                    <a:lnTo>
                      <a:pt x="5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47" name="Freeform 42"/>
              <p:cNvSpPr>
                <a:spLocks/>
              </p:cNvSpPr>
              <p:nvPr/>
            </p:nvSpPr>
            <p:spPr bwMode="auto">
              <a:xfrm>
                <a:off x="833" y="1763"/>
                <a:ext cx="275" cy="244"/>
              </a:xfrm>
              <a:custGeom>
                <a:avLst/>
                <a:gdLst>
                  <a:gd name="T0" fmla="*/ 47 w 101"/>
                  <a:gd name="T1" fmla="*/ 48 h 90"/>
                  <a:gd name="T2" fmla="*/ 41 w 101"/>
                  <a:gd name="T3" fmla="*/ 46 h 90"/>
                  <a:gd name="T4" fmla="*/ 50 w 101"/>
                  <a:gd name="T5" fmla="*/ 54 h 90"/>
                  <a:gd name="T6" fmla="*/ 65 w 101"/>
                  <a:gd name="T7" fmla="*/ 64 h 90"/>
                  <a:gd name="T8" fmla="*/ 83 w 101"/>
                  <a:gd name="T9" fmla="*/ 78 h 90"/>
                  <a:gd name="T10" fmla="*/ 91 w 101"/>
                  <a:gd name="T11" fmla="*/ 85 h 90"/>
                  <a:gd name="T12" fmla="*/ 92 w 101"/>
                  <a:gd name="T13" fmla="*/ 83 h 90"/>
                  <a:gd name="T14" fmla="*/ 73 w 101"/>
                  <a:gd name="T15" fmla="*/ 68 h 90"/>
                  <a:gd name="T16" fmla="*/ 54 w 101"/>
                  <a:gd name="T17" fmla="*/ 50 h 90"/>
                  <a:gd name="T18" fmla="*/ 48 w 101"/>
                  <a:gd name="T19" fmla="*/ 43 h 90"/>
                  <a:gd name="T20" fmla="*/ 35 w 101"/>
                  <a:gd name="T21" fmla="*/ 32 h 90"/>
                  <a:gd name="T22" fmla="*/ 19 w 101"/>
                  <a:gd name="T23" fmla="*/ 16 h 90"/>
                  <a:gd name="T24" fmla="*/ 5 w 101"/>
                  <a:gd name="T25" fmla="*/ 10 h 90"/>
                  <a:gd name="T26" fmla="*/ 20 w 101"/>
                  <a:gd name="T27" fmla="*/ 16 h 90"/>
                  <a:gd name="T28" fmla="*/ 2 w 101"/>
                  <a:gd name="T29" fmla="*/ 3 h 90"/>
                  <a:gd name="T30" fmla="*/ 7 w 101"/>
                  <a:gd name="T31" fmla="*/ 10 h 90"/>
                  <a:gd name="T32" fmla="*/ 22 w 101"/>
                  <a:gd name="T33" fmla="*/ 22 h 90"/>
                  <a:gd name="T34" fmla="*/ 42 w 101"/>
                  <a:gd name="T35" fmla="*/ 37 h 90"/>
                  <a:gd name="T36" fmla="*/ 68 w 101"/>
                  <a:gd name="T37" fmla="*/ 57 h 90"/>
                  <a:gd name="T38" fmla="*/ 55 w 101"/>
                  <a:gd name="T39" fmla="*/ 52 h 90"/>
                  <a:gd name="T40" fmla="*/ 69 w 101"/>
                  <a:gd name="T41" fmla="*/ 64 h 90"/>
                  <a:gd name="T42" fmla="*/ 80 w 101"/>
                  <a:gd name="T43" fmla="*/ 72 h 90"/>
                  <a:gd name="T44" fmla="*/ 85 w 101"/>
                  <a:gd name="T45" fmla="*/ 71 h 90"/>
                  <a:gd name="T46" fmla="*/ 100 w 101"/>
                  <a:gd name="T47" fmla="*/ 87 h 90"/>
                  <a:gd name="T48" fmla="*/ 96 w 101"/>
                  <a:gd name="T49" fmla="*/ 85 h 90"/>
                  <a:gd name="T50" fmla="*/ 94 w 101"/>
                  <a:gd name="T51" fmla="*/ 78 h 90"/>
                  <a:gd name="T52" fmla="*/ 89 w 101"/>
                  <a:gd name="T53" fmla="*/ 74 h 90"/>
                  <a:gd name="T54" fmla="*/ 76 w 101"/>
                  <a:gd name="T55" fmla="*/ 64 h 90"/>
                  <a:gd name="T56" fmla="*/ 66 w 101"/>
                  <a:gd name="T57" fmla="*/ 54 h 90"/>
                  <a:gd name="T58" fmla="*/ 49 w 101"/>
                  <a:gd name="T59" fmla="*/ 39 h 90"/>
                  <a:gd name="T60" fmla="*/ 35 w 101"/>
                  <a:gd name="T61" fmla="*/ 28 h 90"/>
                  <a:gd name="T62" fmla="*/ 34 w 101"/>
                  <a:gd name="T63" fmla="*/ 27 h 90"/>
                  <a:gd name="T64" fmla="*/ 30 w 101"/>
                  <a:gd name="T65" fmla="*/ 23 h 90"/>
                  <a:gd name="T66" fmla="*/ 19 w 101"/>
                  <a:gd name="T67" fmla="*/ 14 h 90"/>
                  <a:gd name="T68" fmla="*/ 6 w 101"/>
                  <a:gd name="T69" fmla="*/ 5 h 90"/>
                  <a:gd name="T70" fmla="*/ 6 w 101"/>
                  <a:gd name="T71" fmla="*/ 9 h 90"/>
                  <a:gd name="T72" fmla="*/ 15 w 101"/>
                  <a:gd name="T73" fmla="*/ 17 h 90"/>
                  <a:gd name="T74" fmla="*/ 22 w 101"/>
                  <a:gd name="T75" fmla="*/ 23 h 90"/>
                  <a:gd name="T76" fmla="*/ 33 w 101"/>
                  <a:gd name="T77" fmla="*/ 35 h 90"/>
                  <a:gd name="T78" fmla="*/ 58 w 101"/>
                  <a:gd name="T79" fmla="*/ 55 h 90"/>
                  <a:gd name="T80" fmla="*/ 60 w 101"/>
                  <a:gd name="T81" fmla="*/ 59 h 90"/>
                  <a:gd name="T82" fmla="*/ 73 w 101"/>
                  <a:gd name="T83" fmla="*/ 72 h 90"/>
                  <a:gd name="T84" fmla="*/ 90 w 101"/>
                  <a:gd name="T85" fmla="*/ 85 h 90"/>
                  <a:gd name="T86" fmla="*/ 92 w 101"/>
                  <a:gd name="T87" fmla="*/ 82 h 90"/>
                  <a:gd name="T88" fmla="*/ 91 w 101"/>
                  <a:gd name="T89" fmla="*/ 84 h 90"/>
                  <a:gd name="T90" fmla="*/ 87 w 101"/>
                  <a:gd name="T91" fmla="*/ 79 h 90"/>
                  <a:gd name="T92" fmla="*/ 85 w 101"/>
                  <a:gd name="T93" fmla="*/ 78 h 90"/>
                  <a:gd name="T94" fmla="*/ 62 w 101"/>
                  <a:gd name="T95" fmla="*/ 56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01" h="90">
                    <a:moveTo>
                      <a:pt x="62" y="56"/>
                    </a:moveTo>
                    <a:cubicBezTo>
                      <a:pt x="57" y="53"/>
                      <a:pt x="51" y="49"/>
                      <a:pt x="47" y="48"/>
                    </a:cubicBezTo>
                    <a:cubicBezTo>
                      <a:pt x="48" y="47"/>
                      <a:pt x="48" y="47"/>
                      <a:pt x="48" y="47"/>
                    </a:cubicBezTo>
                    <a:cubicBezTo>
                      <a:pt x="45" y="46"/>
                      <a:pt x="37" y="41"/>
                      <a:pt x="41" y="46"/>
                    </a:cubicBezTo>
                    <a:cubicBezTo>
                      <a:pt x="42" y="46"/>
                      <a:pt x="42" y="46"/>
                      <a:pt x="42" y="46"/>
                    </a:cubicBezTo>
                    <a:cubicBezTo>
                      <a:pt x="49" y="49"/>
                      <a:pt x="45" y="50"/>
                      <a:pt x="50" y="54"/>
                    </a:cubicBezTo>
                    <a:cubicBezTo>
                      <a:pt x="55" y="58"/>
                      <a:pt x="60" y="58"/>
                      <a:pt x="64" y="62"/>
                    </a:cubicBezTo>
                    <a:cubicBezTo>
                      <a:pt x="66" y="63"/>
                      <a:pt x="66" y="64"/>
                      <a:pt x="65" y="64"/>
                    </a:cubicBezTo>
                    <a:cubicBezTo>
                      <a:pt x="69" y="67"/>
                      <a:pt x="73" y="67"/>
                      <a:pt x="76" y="69"/>
                    </a:cubicBezTo>
                    <a:cubicBezTo>
                      <a:pt x="75" y="72"/>
                      <a:pt x="79" y="75"/>
                      <a:pt x="83" y="78"/>
                    </a:cubicBezTo>
                    <a:cubicBezTo>
                      <a:pt x="85" y="79"/>
                      <a:pt x="87" y="81"/>
                      <a:pt x="89" y="83"/>
                    </a:cubicBezTo>
                    <a:cubicBezTo>
                      <a:pt x="91" y="85"/>
                      <a:pt x="91" y="85"/>
                      <a:pt x="91" y="85"/>
                    </a:cubicBezTo>
                    <a:cubicBezTo>
                      <a:pt x="92" y="84"/>
                      <a:pt x="90" y="87"/>
                      <a:pt x="93" y="84"/>
                    </a:cubicBezTo>
                    <a:cubicBezTo>
                      <a:pt x="92" y="83"/>
                      <a:pt x="92" y="83"/>
                      <a:pt x="92" y="83"/>
                    </a:cubicBezTo>
                    <a:cubicBezTo>
                      <a:pt x="91" y="82"/>
                      <a:pt x="90" y="81"/>
                      <a:pt x="90" y="80"/>
                    </a:cubicBezTo>
                    <a:cubicBezTo>
                      <a:pt x="85" y="77"/>
                      <a:pt x="79" y="72"/>
                      <a:pt x="73" y="68"/>
                    </a:cubicBezTo>
                    <a:cubicBezTo>
                      <a:pt x="77" y="70"/>
                      <a:pt x="69" y="64"/>
                      <a:pt x="71" y="64"/>
                    </a:cubicBezTo>
                    <a:cubicBezTo>
                      <a:pt x="67" y="65"/>
                      <a:pt x="57" y="48"/>
                      <a:pt x="54" y="50"/>
                    </a:cubicBezTo>
                    <a:cubicBezTo>
                      <a:pt x="48" y="43"/>
                      <a:pt x="53" y="50"/>
                      <a:pt x="46" y="42"/>
                    </a:cubicBezTo>
                    <a:cubicBezTo>
                      <a:pt x="46" y="41"/>
                      <a:pt x="48" y="43"/>
                      <a:pt x="48" y="43"/>
                    </a:cubicBezTo>
                    <a:cubicBezTo>
                      <a:pt x="46" y="39"/>
                      <a:pt x="42" y="40"/>
                      <a:pt x="41" y="36"/>
                    </a:cubicBezTo>
                    <a:cubicBezTo>
                      <a:pt x="35" y="29"/>
                      <a:pt x="39" y="35"/>
                      <a:pt x="35" y="32"/>
                    </a:cubicBezTo>
                    <a:cubicBezTo>
                      <a:pt x="28" y="25"/>
                      <a:pt x="31" y="27"/>
                      <a:pt x="28" y="22"/>
                    </a:cubicBezTo>
                    <a:cubicBezTo>
                      <a:pt x="26" y="23"/>
                      <a:pt x="23" y="19"/>
                      <a:pt x="19" y="16"/>
                    </a:cubicBezTo>
                    <a:cubicBezTo>
                      <a:pt x="19" y="17"/>
                      <a:pt x="24" y="22"/>
                      <a:pt x="20" y="19"/>
                    </a:cubicBezTo>
                    <a:cubicBezTo>
                      <a:pt x="12" y="12"/>
                      <a:pt x="13" y="15"/>
                      <a:pt x="5" y="10"/>
                    </a:cubicBezTo>
                    <a:cubicBezTo>
                      <a:pt x="2" y="5"/>
                      <a:pt x="13" y="15"/>
                      <a:pt x="7" y="9"/>
                    </a:cubicBezTo>
                    <a:cubicBezTo>
                      <a:pt x="13" y="11"/>
                      <a:pt x="16" y="15"/>
                      <a:pt x="20" y="16"/>
                    </a:cubicBezTo>
                    <a:cubicBezTo>
                      <a:pt x="17" y="13"/>
                      <a:pt x="13" y="10"/>
                      <a:pt x="9" y="7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1" y="6"/>
                      <a:pt x="6" y="6"/>
                      <a:pt x="7" y="8"/>
                    </a:cubicBezTo>
                    <a:cubicBezTo>
                      <a:pt x="11" y="11"/>
                      <a:pt x="4" y="7"/>
                      <a:pt x="7" y="10"/>
                    </a:cubicBezTo>
                    <a:cubicBezTo>
                      <a:pt x="14" y="16"/>
                      <a:pt x="19" y="17"/>
                      <a:pt x="24" y="23"/>
                    </a:cubicBezTo>
                    <a:cubicBezTo>
                      <a:pt x="22" y="22"/>
                      <a:pt x="22" y="22"/>
                      <a:pt x="22" y="22"/>
                    </a:cubicBezTo>
                    <a:cubicBezTo>
                      <a:pt x="27" y="24"/>
                      <a:pt x="34" y="34"/>
                      <a:pt x="41" y="39"/>
                    </a:cubicBezTo>
                    <a:cubicBezTo>
                      <a:pt x="41" y="38"/>
                      <a:pt x="41" y="37"/>
                      <a:pt x="42" y="37"/>
                    </a:cubicBezTo>
                    <a:cubicBezTo>
                      <a:pt x="40" y="39"/>
                      <a:pt x="52" y="44"/>
                      <a:pt x="57" y="51"/>
                    </a:cubicBezTo>
                    <a:cubicBezTo>
                      <a:pt x="57" y="49"/>
                      <a:pt x="64" y="54"/>
                      <a:pt x="68" y="57"/>
                    </a:cubicBezTo>
                    <a:cubicBezTo>
                      <a:pt x="70" y="59"/>
                      <a:pt x="69" y="59"/>
                      <a:pt x="68" y="59"/>
                    </a:cubicBezTo>
                    <a:cubicBezTo>
                      <a:pt x="63" y="53"/>
                      <a:pt x="61" y="56"/>
                      <a:pt x="55" y="52"/>
                    </a:cubicBezTo>
                    <a:cubicBezTo>
                      <a:pt x="60" y="55"/>
                      <a:pt x="66" y="62"/>
                      <a:pt x="71" y="64"/>
                    </a:cubicBezTo>
                    <a:cubicBezTo>
                      <a:pt x="69" y="64"/>
                      <a:pt x="69" y="64"/>
                      <a:pt x="69" y="64"/>
                    </a:cubicBezTo>
                    <a:cubicBezTo>
                      <a:pt x="75" y="69"/>
                      <a:pt x="76" y="66"/>
                      <a:pt x="81" y="72"/>
                    </a:cubicBezTo>
                    <a:cubicBezTo>
                      <a:pt x="80" y="72"/>
                      <a:pt x="80" y="72"/>
                      <a:pt x="80" y="72"/>
                    </a:cubicBezTo>
                    <a:cubicBezTo>
                      <a:pt x="86" y="77"/>
                      <a:pt x="93" y="83"/>
                      <a:pt x="100" y="89"/>
                    </a:cubicBezTo>
                    <a:cubicBezTo>
                      <a:pt x="99" y="80"/>
                      <a:pt x="90" y="75"/>
                      <a:pt x="85" y="71"/>
                    </a:cubicBezTo>
                    <a:cubicBezTo>
                      <a:pt x="84" y="71"/>
                      <a:pt x="87" y="77"/>
                      <a:pt x="87" y="78"/>
                    </a:cubicBezTo>
                    <a:cubicBezTo>
                      <a:pt x="92" y="82"/>
                      <a:pt x="98" y="88"/>
                      <a:pt x="100" y="87"/>
                    </a:cubicBezTo>
                    <a:cubicBezTo>
                      <a:pt x="101" y="86"/>
                      <a:pt x="101" y="86"/>
                      <a:pt x="101" y="86"/>
                    </a:cubicBezTo>
                    <a:cubicBezTo>
                      <a:pt x="99" y="86"/>
                      <a:pt x="93" y="82"/>
                      <a:pt x="96" y="85"/>
                    </a:cubicBezTo>
                    <a:cubicBezTo>
                      <a:pt x="91" y="82"/>
                      <a:pt x="94" y="81"/>
                      <a:pt x="89" y="78"/>
                    </a:cubicBezTo>
                    <a:cubicBezTo>
                      <a:pt x="90" y="77"/>
                      <a:pt x="93" y="79"/>
                      <a:pt x="94" y="78"/>
                    </a:cubicBezTo>
                    <a:cubicBezTo>
                      <a:pt x="90" y="76"/>
                      <a:pt x="90" y="76"/>
                      <a:pt x="90" y="76"/>
                    </a:cubicBezTo>
                    <a:cubicBezTo>
                      <a:pt x="91" y="76"/>
                      <a:pt x="88" y="74"/>
                      <a:pt x="89" y="74"/>
                    </a:cubicBezTo>
                    <a:cubicBezTo>
                      <a:pt x="81" y="70"/>
                      <a:pt x="80" y="65"/>
                      <a:pt x="72" y="60"/>
                    </a:cubicBezTo>
                    <a:cubicBezTo>
                      <a:pt x="76" y="64"/>
                      <a:pt x="76" y="64"/>
                      <a:pt x="76" y="64"/>
                    </a:cubicBezTo>
                    <a:cubicBezTo>
                      <a:pt x="76" y="64"/>
                      <a:pt x="73" y="62"/>
                      <a:pt x="71" y="61"/>
                    </a:cubicBezTo>
                    <a:cubicBezTo>
                      <a:pt x="70" y="58"/>
                      <a:pt x="69" y="58"/>
                      <a:pt x="66" y="54"/>
                    </a:cubicBezTo>
                    <a:cubicBezTo>
                      <a:pt x="62" y="52"/>
                      <a:pt x="59" y="52"/>
                      <a:pt x="55" y="48"/>
                    </a:cubicBezTo>
                    <a:cubicBezTo>
                      <a:pt x="57" y="48"/>
                      <a:pt x="49" y="41"/>
                      <a:pt x="49" y="39"/>
                    </a:cubicBezTo>
                    <a:cubicBezTo>
                      <a:pt x="47" y="40"/>
                      <a:pt x="41" y="33"/>
                      <a:pt x="39" y="33"/>
                    </a:cubicBezTo>
                    <a:cubicBezTo>
                      <a:pt x="37" y="31"/>
                      <a:pt x="34" y="28"/>
                      <a:pt x="35" y="28"/>
                    </a:cubicBezTo>
                    <a:cubicBezTo>
                      <a:pt x="35" y="28"/>
                      <a:pt x="36" y="28"/>
                      <a:pt x="36" y="29"/>
                    </a:cubicBezTo>
                    <a:cubicBezTo>
                      <a:pt x="34" y="27"/>
                      <a:pt x="34" y="27"/>
                      <a:pt x="34" y="27"/>
                    </a:cubicBezTo>
                    <a:cubicBezTo>
                      <a:pt x="35" y="27"/>
                      <a:pt x="35" y="27"/>
                      <a:pt x="35" y="27"/>
                    </a:cubicBezTo>
                    <a:cubicBezTo>
                      <a:pt x="33" y="25"/>
                      <a:pt x="32" y="26"/>
                      <a:pt x="30" y="23"/>
                    </a:cubicBezTo>
                    <a:cubicBezTo>
                      <a:pt x="30" y="23"/>
                      <a:pt x="32" y="24"/>
                      <a:pt x="33" y="25"/>
                    </a:cubicBezTo>
                    <a:cubicBezTo>
                      <a:pt x="28" y="20"/>
                      <a:pt x="22" y="19"/>
                      <a:pt x="19" y="14"/>
                    </a:cubicBezTo>
                    <a:cubicBezTo>
                      <a:pt x="17" y="13"/>
                      <a:pt x="11" y="8"/>
                      <a:pt x="11" y="11"/>
                    </a:cubicBezTo>
                    <a:cubicBezTo>
                      <a:pt x="10" y="9"/>
                      <a:pt x="11" y="8"/>
                      <a:pt x="6" y="5"/>
                    </a:cubicBezTo>
                    <a:cubicBezTo>
                      <a:pt x="4" y="6"/>
                      <a:pt x="4" y="0"/>
                      <a:pt x="1" y="5"/>
                    </a:cubicBezTo>
                    <a:cubicBezTo>
                      <a:pt x="3" y="6"/>
                      <a:pt x="4" y="8"/>
                      <a:pt x="6" y="9"/>
                    </a:cubicBezTo>
                    <a:cubicBezTo>
                      <a:pt x="0" y="7"/>
                      <a:pt x="6" y="9"/>
                      <a:pt x="1" y="7"/>
                    </a:cubicBezTo>
                    <a:cubicBezTo>
                      <a:pt x="4" y="10"/>
                      <a:pt x="10" y="12"/>
                      <a:pt x="15" y="17"/>
                    </a:cubicBezTo>
                    <a:cubicBezTo>
                      <a:pt x="15" y="17"/>
                      <a:pt x="15" y="18"/>
                      <a:pt x="15" y="18"/>
                    </a:cubicBezTo>
                    <a:cubicBezTo>
                      <a:pt x="18" y="20"/>
                      <a:pt x="21" y="21"/>
                      <a:pt x="22" y="23"/>
                    </a:cubicBezTo>
                    <a:cubicBezTo>
                      <a:pt x="22" y="22"/>
                      <a:pt x="22" y="22"/>
                      <a:pt x="22" y="22"/>
                    </a:cubicBezTo>
                    <a:cubicBezTo>
                      <a:pt x="26" y="26"/>
                      <a:pt x="30" y="30"/>
                      <a:pt x="33" y="35"/>
                    </a:cubicBezTo>
                    <a:cubicBezTo>
                      <a:pt x="39" y="37"/>
                      <a:pt x="39" y="37"/>
                      <a:pt x="39" y="37"/>
                    </a:cubicBezTo>
                    <a:cubicBezTo>
                      <a:pt x="43" y="45"/>
                      <a:pt x="52" y="51"/>
                      <a:pt x="58" y="55"/>
                    </a:cubicBezTo>
                    <a:cubicBezTo>
                      <a:pt x="60" y="57"/>
                      <a:pt x="63" y="60"/>
                      <a:pt x="62" y="60"/>
                    </a:cubicBezTo>
                    <a:cubicBezTo>
                      <a:pt x="62" y="60"/>
                      <a:pt x="61" y="59"/>
                      <a:pt x="60" y="59"/>
                    </a:cubicBezTo>
                    <a:cubicBezTo>
                      <a:pt x="63" y="62"/>
                      <a:pt x="66" y="67"/>
                      <a:pt x="69" y="67"/>
                    </a:cubicBezTo>
                    <a:cubicBezTo>
                      <a:pt x="72" y="69"/>
                      <a:pt x="70" y="70"/>
                      <a:pt x="73" y="72"/>
                    </a:cubicBezTo>
                    <a:cubicBezTo>
                      <a:pt x="77" y="75"/>
                      <a:pt x="82" y="79"/>
                      <a:pt x="87" y="83"/>
                    </a:cubicBezTo>
                    <a:cubicBezTo>
                      <a:pt x="90" y="85"/>
                      <a:pt x="90" y="85"/>
                      <a:pt x="90" y="85"/>
                    </a:cubicBezTo>
                    <a:cubicBezTo>
                      <a:pt x="91" y="84"/>
                      <a:pt x="89" y="90"/>
                      <a:pt x="94" y="83"/>
                    </a:cubicBezTo>
                    <a:cubicBezTo>
                      <a:pt x="92" y="82"/>
                      <a:pt x="92" y="82"/>
                      <a:pt x="92" y="82"/>
                    </a:cubicBezTo>
                    <a:cubicBezTo>
                      <a:pt x="91" y="80"/>
                      <a:pt x="89" y="79"/>
                      <a:pt x="88" y="80"/>
                    </a:cubicBezTo>
                    <a:cubicBezTo>
                      <a:pt x="89" y="80"/>
                      <a:pt x="92" y="84"/>
                      <a:pt x="91" y="84"/>
                    </a:cubicBezTo>
                    <a:cubicBezTo>
                      <a:pt x="89" y="82"/>
                      <a:pt x="86" y="80"/>
                      <a:pt x="83" y="78"/>
                    </a:cubicBezTo>
                    <a:cubicBezTo>
                      <a:pt x="85" y="79"/>
                      <a:pt x="84" y="77"/>
                      <a:pt x="87" y="79"/>
                    </a:cubicBezTo>
                    <a:cubicBezTo>
                      <a:pt x="88" y="81"/>
                      <a:pt x="94" y="82"/>
                      <a:pt x="91" y="85"/>
                    </a:cubicBezTo>
                    <a:cubicBezTo>
                      <a:pt x="89" y="83"/>
                      <a:pt x="88" y="81"/>
                      <a:pt x="85" y="78"/>
                    </a:cubicBezTo>
                    <a:cubicBezTo>
                      <a:pt x="87" y="77"/>
                      <a:pt x="87" y="77"/>
                      <a:pt x="87" y="77"/>
                    </a:cubicBezTo>
                    <a:cubicBezTo>
                      <a:pt x="80" y="66"/>
                      <a:pt x="67" y="65"/>
                      <a:pt x="62" y="56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48" name="Freeform 43"/>
              <p:cNvSpPr>
                <a:spLocks/>
              </p:cNvSpPr>
              <p:nvPr/>
            </p:nvSpPr>
            <p:spPr bwMode="auto">
              <a:xfrm>
                <a:off x="980" y="1909"/>
                <a:ext cx="8" cy="11"/>
              </a:xfrm>
              <a:custGeom>
                <a:avLst/>
                <a:gdLst>
                  <a:gd name="T0" fmla="*/ 0 w 3"/>
                  <a:gd name="T1" fmla="*/ 0 h 4"/>
                  <a:gd name="T2" fmla="*/ 3 w 3"/>
                  <a:gd name="T3" fmla="*/ 4 h 4"/>
                  <a:gd name="T4" fmla="*/ 3 w 3"/>
                  <a:gd name="T5" fmla="*/ 3 h 4"/>
                  <a:gd name="T6" fmla="*/ 0 w 3"/>
                  <a:gd name="T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4">
                    <a:moveTo>
                      <a:pt x="0" y="0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2" y="2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49" name="Freeform 44"/>
              <p:cNvSpPr>
                <a:spLocks/>
              </p:cNvSpPr>
              <p:nvPr/>
            </p:nvSpPr>
            <p:spPr bwMode="auto">
              <a:xfrm>
                <a:off x="988" y="1918"/>
                <a:ext cx="8" cy="5"/>
              </a:xfrm>
              <a:custGeom>
                <a:avLst/>
                <a:gdLst>
                  <a:gd name="T0" fmla="*/ 0 w 3"/>
                  <a:gd name="T1" fmla="*/ 0 h 2"/>
                  <a:gd name="T2" fmla="*/ 3 w 3"/>
                  <a:gd name="T3" fmla="*/ 2 h 2"/>
                  <a:gd name="T4" fmla="*/ 0 w 3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2">
                    <a:moveTo>
                      <a:pt x="0" y="0"/>
                    </a:moveTo>
                    <a:cubicBezTo>
                      <a:pt x="3" y="2"/>
                      <a:pt x="3" y="2"/>
                      <a:pt x="3" y="2"/>
                    </a:cubicBezTo>
                    <a:cubicBezTo>
                      <a:pt x="2" y="1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50" name="Freeform 45"/>
              <p:cNvSpPr>
                <a:spLocks/>
              </p:cNvSpPr>
              <p:nvPr/>
            </p:nvSpPr>
            <p:spPr bwMode="auto">
              <a:xfrm>
                <a:off x="945" y="1874"/>
                <a:ext cx="11" cy="8"/>
              </a:xfrm>
              <a:custGeom>
                <a:avLst/>
                <a:gdLst>
                  <a:gd name="T0" fmla="*/ 4 w 4"/>
                  <a:gd name="T1" fmla="*/ 3 h 3"/>
                  <a:gd name="T2" fmla="*/ 0 w 4"/>
                  <a:gd name="T3" fmla="*/ 0 h 3"/>
                  <a:gd name="T4" fmla="*/ 4 w 4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3">
                    <a:moveTo>
                      <a:pt x="4" y="3"/>
                    </a:moveTo>
                    <a:cubicBezTo>
                      <a:pt x="3" y="2"/>
                      <a:pt x="2" y="1"/>
                      <a:pt x="0" y="0"/>
                    </a:cubicBezTo>
                    <a:cubicBezTo>
                      <a:pt x="1" y="1"/>
                      <a:pt x="3" y="3"/>
                      <a:pt x="4" y="3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51" name="Freeform 46"/>
              <p:cNvSpPr>
                <a:spLocks/>
              </p:cNvSpPr>
              <p:nvPr/>
            </p:nvSpPr>
            <p:spPr bwMode="auto">
              <a:xfrm>
                <a:off x="942" y="1874"/>
                <a:ext cx="5" cy="6"/>
              </a:xfrm>
              <a:custGeom>
                <a:avLst/>
                <a:gdLst>
                  <a:gd name="T0" fmla="*/ 0 w 5"/>
                  <a:gd name="T1" fmla="*/ 0 h 6"/>
                  <a:gd name="T2" fmla="*/ 5 w 5"/>
                  <a:gd name="T3" fmla="*/ 6 h 6"/>
                  <a:gd name="T4" fmla="*/ 5 w 5"/>
                  <a:gd name="T5" fmla="*/ 6 h 6"/>
                  <a:gd name="T6" fmla="*/ 0 w 5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6">
                    <a:moveTo>
                      <a:pt x="0" y="0"/>
                    </a:moveTo>
                    <a:lnTo>
                      <a:pt x="5" y="6"/>
                    </a:lnTo>
                    <a:lnTo>
                      <a:pt x="5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52" name="Freeform 47"/>
              <p:cNvSpPr>
                <a:spLocks/>
              </p:cNvSpPr>
              <p:nvPr/>
            </p:nvSpPr>
            <p:spPr bwMode="auto">
              <a:xfrm>
                <a:off x="819" y="1757"/>
                <a:ext cx="264" cy="229"/>
              </a:xfrm>
              <a:custGeom>
                <a:avLst/>
                <a:gdLst>
                  <a:gd name="T0" fmla="*/ 84 w 97"/>
                  <a:gd name="T1" fmla="*/ 70 h 84"/>
                  <a:gd name="T2" fmla="*/ 90 w 97"/>
                  <a:gd name="T3" fmla="*/ 75 h 84"/>
                  <a:gd name="T4" fmla="*/ 90 w 97"/>
                  <a:gd name="T5" fmla="*/ 75 h 84"/>
                  <a:gd name="T6" fmla="*/ 90 w 97"/>
                  <a:gd name="T7" fmla="*/ 75 h 84"/>
                  <a:gd name="T8" fmla="*/ 87 w 97"/>
                  <a:gd name="T9" fmla="*/ 80 h 84"/>
                  <a:gd name="T10" fmla="*/ 87 w 97"/>
                  <a:gd name="T11" fmla="*/ 80 h 84"/>
                  <a:gd name="T12" fmla="*/ 87 w 97"/>
                  <a:gd name="T13" fmla="*/ 80 h 84"/>
                  <a:gd name="T14" fmla="*/ 77 w 97"/>
                  <a:gd name="T15" fmla="*/ 74 h 84"/>
                  <a:gd name="T16" fmla="*/ 86 w 97"/>
                  <a:gd name="T17" fmla="*/ 81 h 84"/>
                  <a:gd name="T18" fmla="*/ 86 w 97"/>
                  <a:gd name="T19" fmla="*/ 81 h 84"/>
                  <a:gd name="T20" fmla="*/ 91 w 97"/>
                  <a:gd name="T21" fmla="*/ 74 h 84"/>
                  <a:gd name="T22" fmla="*/ 91 w 97"/>
                  <a:gd name="T23" fmla="*/ 74 h 84"/>
                  <a:gd name="T24" fmla="*/ 89 w 97"/>
                  <a:gd name="T25" fmla="*/ 72 h 84"/>
                  <a:gd name="T26" fmla="*/ 68 w 97"/>
                  <a:gd name="T27" fmla="*/ 56 h 84"/>
                  <a:gd name="T28" fmla="*/ 38 w 97"/>
                  <a:gd name="T29" fmla="*/ 30 h 84"/>
                  <a:gd name="T30" fmla="*/ 15 w 97"/>
                  <a:gd name="T31" fmla="*/ 10 h 84"/>
                  <a:gd name="T32" fmla="*/ 4 w 97"/>
                  <a:gd name="T33" fmla="*/ 5 h 84"/>
                  <a:gd name="T34" fmla="*/ 4 w 97"/>
                  <a:gd name="T35" fmla="*/ 5 h 84"/>
                  <a:gd name="T36" fmla="*/ 4 w 97"/>
                  <a:gd name="T37" fmla="*/ 5 h 84"/>
                  <a:gd name="T38" fmla="*/ 0 w 97"/>
                  <a:gd name="T39" fmla="*/ 9 h 84"/>
                  <a:gd name="T40" fmla="*/ 0 w 97"/>
                  <a:gd name="T41" fmla="*/ 9 h 84"/>
                  <a:gd name="T42" fmla="*/ 3 w 97"/>
                  <a:gd name="T43" fmla="*/ 12 h 84"/>
                  <a:gd name="T44" fmla="*/ 6 w 97"/>
                  <a:gd name="T45" fmla="*/ 15 h 84"/>
                  <a:gd name="T46" fmla="*/ 9 w 97"/>
                  <a:gd name="T47" fmla="*/ 18 h 84"/>
                  <a:gd name="T48" fmla="*/ 16 w 97"/>
                  <a:gd name="T49" fmla="*/ 23 h 84"/>
                  <a:gd name="T50" fmla="*/ 22 w 97"/>
                  <a:gd name="T51" fmla="*/ 30 h 84"/>
                  <a:gd name="T52" fmla="*/ 44 w 97"/>
                  <a:gd name="T53" fmla="*/ 43 h 84"/>
                  <a:gd name="T54" fmla="*/ 29 w 97"/>
                  <a:gd name="T55" fmla="*/ 33 h 84"/>
                  <a:gd name="T56" fmla="*/ 26 w 97"/>
                  <a:gd name="T57" fmla="*/ 29 h 84"/>
                  <a:gd name="T58" fmla="*/ 12 w 97"/>
                  <a:gd name="T59" fmla="*/ 15 h 84"/>
                  <a:gd name="T60" fmla="*/ 9 w 97"/>
                  <a:gd name="T61" fmla="*/ 15 h 84"/>
                  <a:gd name="T62" fmla="*/ 2 w 97"/>
                  <a:gd name="T63" fmla="*/ 11 h 84"/>
                  <a:gd name="T64" fmla="*/ 1 w 97"/>
                  <a:gd name="T65" fmla="*/ 9 h 84"/>
                  <a:gd name="T66" fmla="*/ 1 w 97"/>
                  <a:gd name="T67" fmla="*/ 9 h 84"/>
                  <a:gd name="T68" fmla="*/ 3 w 97"/>
                  <a:gd name="T69" fmla="*/ 5 h 84"/>
                  <a:gd name="T70" fmla="*/ 3 w 97"/>
                  <a:gd name="T71" fmla="*/ 5 h 84"/>
                  <a:gd name="T72" fmla="*/ 3 w 97"/>
                  <a:gd name="T73" fmla="*/ 5 h 84"/>
                  <a:gd name="T74" fmla="*/ 5 w 97"/>
                  <a:gd name="T75" fmla="*/ 6 h 84"/>
                  <a:gd name="T76" fmla="*/ 4 w 97"/>
                  <a:gd name="T77" fmla="*/ 10 h 84"/>
                  <a:gd name="T78" fmla="*/ 5 w 97"/>
                  <a:gd name="T79" fmla="*/ 7 h 84"/>
                  <a:gd name="T80" fmla="*/ 12 w 97"/>
                  <a:gd name="T81" fmla="*/ 11 h 84"/>
                  <a:gd name="T82" fmla="*/ 33 w 97"/>
                  <a:gd name="T83" fmla="*/ 32 h 84"/>
                  <a:gd name="T84" fmla="*/ 56 w 97"/>
                  <a:gd name="T85" fmla="*/ 49 h 84"/>
                  <a:gd name="T86" fmla="*/ 72 w 97"/>
                  <a:gd name="T87" fmla="*/ 62 h 84"/>
                  <a:gd name="T88" fmla="*/ 82 w 97"/>
                  <a:gd name="T89" fmla="*/ 67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97" h="84">
                    <a:moveTo>
                      <a:pt x="77" y="66"/>
                    </a:moveTo>
                    <a:cubicBezTo>
                      <a:pt x="84" y="70"/>
                      <a:pt x="84" y="70"/>
                      <a:pt x="84" y="70"/>
                    </a:cubicBezTo>
                    <a:cubicBezTo>
                      <a:pt x="85" y="71"/>
                      <a:pt x="87" y="73"/>
                      <a:pt x="89" y="74"/>
                    </a:cubicBezTo>
                    <a:cubicBezTo>
                      <a:pt x="90" y="75"/>
                      <a:pt x="90" y="75"/>
                      <a:pt x="90" y="75"/>
                    </a:cubicBezTo>
                    <a:cubicBezTo>
                      <a:pt x="90" y="75"/>
                      <a:pt x="90" y="75"/>
                      <a:pt x="90" y="75"/>
                    </a:cubicBezTo>
                    <a:cubicBezTo>
                      <a:pt x="90" y="75"/>
                      <a:pt x="90" y="75"/>
                      <a:pt x="90" y="75"/>
                    </a:cubicBezTo>
                    <a:cubicBezTo>
                      <a:pt x="90" y="75"/>
                      <a:pt x="90" y="75"/>
                      <a:pt x="90" y="75"/>
                    </a:cubicBezTo>
                    <a:cubicBezTo>
                      <a:pt x="90" y="75"/>
                      <a:pt x="90" y="75"/>
                      <a:pt x="90" y="75"/>
                    </a:cubicBezTo>
                    <a:cubicBezTo>
                      <a:pt x="90" y="75"/>
                      <a:pt x="90" y="75"/>
                      <a:pt x="90" y="75"/>
                    </a:cubicBezTo>
                    <a:cubicBezTo>
                      <a:pt x="84" y="84"/>
                      <a:pt x="89" y="78"/>
                      <a:pt x="87" y="80"/>
                    </a:cubicBezTo>
                    <a:cubicBezTo>
                      <a:pt x="87" y="80"/>
                      <a:pt x="87" y="80"/>
                      <a:pt x="87" y="80"/>
                    </a:cubicBezTo>
                    <a:cubicBezTo>
                      <a:pt x="87" y="80"/>
                      <a:pt x="87" y="80"/>
                      <a:pt x="87" y="80"/>
                    </a:cubicBezTo>
                    <a:cubicBezTo>
                      <a:pt x="87" y="80"/>
                      <a:pt x="87" y="80"/>
                      <a:pt x="87" y="80"/>
                    </a:cubicBezTo>
                    <a:cubicBezTo>
                      <a:pt x="87" y="80"/>
                      <a:pt x="87" y="80"/>
                      <a:pt x="87" y="80"/>
                    </a:cubicBezTo>
                    <a:cubicBezTo>
                      <a:pt x="88" y="78"/>
                      <a:pt x="85" y="82"/>
                      <a:pt x="90" y="76"/>
                    </a:cubicBezTo>
                    <a:cubicBezTo>
                      <a:pt x="81" y="81"/>
                      <a:pt x="76" y="68"/>
                      <a:pt x="77" y="74"/>
                    </a:cubicBezTo>
                    <a:cubicBezTo>
                      <a:pt x="85" y="80"/>
                      <a:pt x="85" y="80"/>
                      <a:pt x="85" y="80"/>
                    </a:cubicBezTo>
                    <a:cubicBezTo>
                      <a:pt x="86" y="81"/>
                      <a:pt x="86" y="81"/>
                      <a:pt x="86" y="81"/>
                    </a:cubicBezTo>
                    <a:cubicBezTo>
                      <a:pt x="86" y="81"/>
                      <a:pt x="86" y="81"/>
                      <a:pt x="86" y="81"/>
                    </a:cubicBezTo>
                    <a:cubicBezTo>
                      <a:pt x="86" y="81"/>
                      <a:pt x="86" y="81"/>
                      <a:pt x="86" y="81"/>
                    </a:cubicBezTo>
                    <a:cubicBezTo>
                      <a:pt x="97" y="67"/>
                      <a:pt x="89" y="77"/>
                      <a:pt x="91" y="74"/>
                    </a:cubicBezTo>
                    <a:cubicBezTo>
                      <a:pt x="91" y="74"/>
                      <a:pt x="91" y="74"/>
                      <a:pt x="91" y="74"/>
                    </a:cubicBezTo>
                    <a:cubicBezTo>
                      <a:pt x="91" y="74"/>
                      <a:pt x="91" y="74"/>
                      <a:pt x="91" y="74"/>
                    </a:cubicBezTo>
                    <a:cubicBezTo>
                      <a:pt x="91" y="74"/>
                      <a:pt x="91" y="74"/>
                      <a:pt x="91" y="74"/>
                    </a:cubicBezTo>
                    <a:cubicBezTo>
                      <a:pt x="91" y="74"/>
                      <a:pt x="91" y="74"/>
                      <a:pt x="91" y="74"/>
                    </a:cubicBezTo>
                    <a:cubicBezTo>
                      <a:pt x="89" y="72"/>
                      <a:pt x="89" y="72"/>
                      <a:pt x="89" y="72"/>
                    </a:cubicBezTo>
                    <a:cubicBezTo>
                      <a:pt x="85" y="69"/>
                      <a:pt x="85" y="69"/>
                      <a:pt x="85" y="69"/>
                    </a:cubicBezTo>
                    <a:cubicBezTo>
                      <a:pt x="80" y="65"/>
                      <a:pt x="74" y="60"/>
                      <a:pt x="68" y="56"/>
                    </a:cubicBezTo>
                    <a:cubicBezTo>
                      <a:pt x="57" y="46"/>
                      <a:pt x="45" y="36"/>
                      <a:pt x="33" y="28"/>
                    </a:cubicBezTo>
                    <a:cubicBezTo>
                      <a:pt x="38" y="30"/>
                      <a:pt x="38" y="30"/>
                      <a:pt x="38" y="30"/>
                    </a:cubicBezTo>
                    <a:cubicBezTo>
                      <a:pt x="25" y="22"/>
                      <a:pt x="24" y="16"/>
                      <a:pt x="12" y="11"/>
                    </a:cubicBezTo>
                    <a:cubicBezTo>
                      <a:pt x="15" y="10"/>
                      <a:pt x="15" y="10"/>
                      <a:pt x="15" y="10"/>
                    </a:cubicBezTo>
                    <a:cubicBezTo>
                      <a:pt x="12" y="8"/>
                      <a:pt x="9" y="6"/>
                      <a:pt x="5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2" y="7"/>
                      <a:pt x="7" y="0"/>
                      <a:pt x="0" y="9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4" y="13"/>
                      <a:pt x="5" y="15"/>
                      <a:pt x="6" y="16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7" y="16"/>
                      <a:pt x="8" y="17"/>
                      <a:pt x="9" y="18"/>
                    </a:cubicBezTo>
                    <a:cubicBezTo>
                      <a:pt x="9" y="18"/>
                      <a:pt x="9" y="18"/>
                      <a:pt x="9" y="18"/>
                    </a:cubicBezTo>
                    <a:cubicBezTo>
                      <a:pt x="13" y="20"/>
                      <a:pt x="15" y="22"/>
                      <a:pt x="19" y="26"/>
                    </a:cubicBezTo>
                    <a:cubicBezTo>
                      <a:pt x="19" y="26"/>
                      <a:pt x="17" y="24"/>
                      <a:pt x="16" y="23"/>
                    </a:cubicBezTo>
                    <a:cubicBezTo>
                      <a:pt x="17" y="25"/>
                      <a:pt x="21" y="27"/>
                      <a:pt x="24" y="29"/>
                    </a:cubicBezTo>
                    <a:cubicBezTo>
                      <a:pt x="26" y="31"/>
                      <a:pt x="23" y="30"/>
                      <a:pt x="22" y="30"/>
                    </a:cubicBezTo>
                    <a:cubicBezTo>
                      <a:pt x="32" y="36"/>
                      <a:pt x="34" y="41"/>
                      <a:pt x="43" y="44"/>
                    </a:cubicBezTo>
                    <a:cubicBezTo>
                      <a:pt x="43" y="44"/>
                      <a:pt x="41" y="41"/>
                      <a:pt x="44" y="43"/>
                    </a:cubicBezTo>
                    <a:cubicBezTo>
                      <a:pt x="39" y="38"/>
                      <a:pt x="34" y="35"/>
                      <a:pt x="28" y="32"/>
                    </a:cubicBezTo>
                    <a:cubicBezTo>
                      <a:pt x="29" y="33"/>
                      <a:pt x="29" y="33"/>
                      <a:pt x="29" y="33"/>
                    </a:cubicBezTo>
                    <a:cubicBezTo>
                      <a:pt x="23" y="32"/>
                      <a:pt x="27" y="30"/>
                      <a:pt x="19" y="25"/>
                    </a:cubicBezTo>
                    <a:cubicBezTo>
                      <a:pt x="22" y="26"/>
                      <a:pt x="25" y="28"/>
                      <a:pt x="26" y="29"/>
                    </a:cubicBezTo>
                    <a:cubicBezTo>
                      <a:pt x="20" y="20"/>
                      <a:pt x="14" y="21"/>
                      <a:pt x="11" y="14"/>
                    </a:cubicBezTo>
                    <a:cubicBezTo>
                      <a:pt x="12" y="15"/>
                      <a:pt x="12" y="15"/>
                      <a:pt x="12" y="15"/>
                    </a:cubicBezTo>
                    <a:cubicBezTo>
                      <a:pt x="11" y="14"/>
                      <a:pt x="8" y="12"/>
                      <a:pt x="6" y="11"/>
                    </a:cubicBezTo>
                    <a:cubicBezTo>
                      <a:pt x="7" y="12"/>
                      <a:pt x="8" y="13"/>
                      <a:pt x="9" y="15"/>
                    </a:cubicBezTo>
                    <a:cubicBezTo>
                      <a:pt x="7" y="13"/>
                      <a:pt x="5" y="13"/>
                      <a:pt x="4" y="13"/>
                    </a:cubicBezTo>
                    <a:cubicBezTo>
                      <a:pt x="4" y="12"/>
                      <a:pt x="3" y="11"/>
                      <a:pt x="2" y="11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6" y="1"/>
                      <a:pt x="2" y="7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6" y="7"/>
                      <a:pt x="5" y="7"/>
                      <a:pt x="4" y="7"/>
                    </a:cubicBezTo>
                    <a:cubicBezTo>
                      <a:pt x="0" y="10"/>
                      <a:pt x="4" y="9"/>
                      <a:pt x="4" y="10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4" y="5"/>
                      <a:pt x="4" y="8"/>
                      <a:pt x="5" y="7"/>
                    </a:cubicBezTo>
                    <a:cubicBezTo>
                      <a:pt x="9" y="9"/>
                      <a:pt x="8" y="11"/>
                      <a:pt x="10" y="12"/>
                    </a:cubicBezTo>
                    <a:cubicBezTo>
                      <a:pt x="13" y="14"/>
                      <a:pt x="8" y="11"/>
                      <a:pt x="12" y="11"/>
                    </a:cubicBezTo>
                    <a:cubicBezTo>
                      <a:pt x="14" y="16"/>
                      <a:pt x="30" y="29"/>
                      <a:pt x="38" y="34"/>
                    </a:cubicBezTo>
                    <a:cubicBezTo>
                      <a:pt x="36" y="32"/>
                      <a:pt x="36" y="34"/>
                      <a:pt x="33" y="32"/>
                    </a:cubicBezTo>
                    <a:cubicBezTo>
                      <a:pt x="34" y="33"/>
                      <a:pt x="39" y="36"/>
                      <a:pt x="39" y="35"/>
                    </a:cubicBezTo>
                    <a:cubicBezTo>
                      <a:pt x="45" y="39"/>
                      <a:pt x="51" y="45"/>
                      <a:pt x="56" y="49"/>
                    </a:cubicBezTo>
                    <a:cubicBezTo>
                      <a:pt x="55" y="47"/>
                      <a:pt x="55" y="47"/>
                      <a:pt x="55" y="47"/>
                    </a:cubicBezTo>
                    <a:cubicBezTo>
                      <a:pt x="60" y="49"/>
                      <a:pt x="64" y="57"/>
                      <a:pt x="72" y="62"/>
                    </a:cubicBezTo>
                    <a:cubicBezTo>
                      <a:pt x="72" y="62"/>
                      <a:pt x="72" y="62"/>
                      <a:pt x="72" y="62"/>
                    </a:cubicBezTo>
                    <a:cubicBezTo>
                      <a:pt x="74" y="64"/>
                      <a:pt x="78" y="64"/>
                      <a:pt x="82" y="67"/>
                    </a:cubicBezTo>
                    <a:cubicBezTo>
                      <a:pt x="80" y="67"/>
                      <a:pt x="78" y="65"/>
                      <a:pt x="77" y="66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53" name="Freeform 48"/>
              <p:cNvSpPr>
                <a:spLocks/>
              </p:cNvSpPr>
              <p:nvPr/>
            </p:nvSpPr>
            <p:spPr bwMode="auto">
              <a:xfrm>
                <a:off x="1010" y="1942"/>
                <a:ext cx="19" cy="11"/>
              </a:xfrm>
              <a:custGeom>
                <a:avLst/>
                <a:gdLst>
                  <a:gd name="T0" fmla="*/ 3 w 7"/>
                  <a:gd name="T1" fmla="*/ 2 h 4"/>
                  <a:gd name="T2" fmla="*/ 7 w 7"/>
                  <a:gd name="T3" fmla="*/ 3 h 4"/>
                  <a:gd name="T4" fmla="*/ 0 w 7"/>
                  <a:gd name="T5" fmla="*/ 1 h 4"/>
                  <a:gd name="T6" fmla="*/ 5 w 7"/>
                  <a:gd name="T7" fmla="*/ 4 h 4"/>
                  <a:gd name="T8" fmla="*/ 3 w 7"/>
                  <a:gd name="T9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4">
                    <a:moveTo>
                      <a:pt x="3" y="2"/>
                    </a:moveTo>
                    <a:cubicBezTo>
                      <a:pt x="7" y="3"/>
                      <a:pt x="7" y="3"/>
                      <a:pt x="7" y="3"/>
                    </a:cubicBezTo>
                    <a:cubicBezTo>
                      <a:pt x="4" y="1"/>
                      <a:pt x="0" y="0"/>
                      <a:pt x="0" y="1"/>
                    </a:cubicBezTo>
                    <a:cubicBezTo>
                      <a:pt x="2" y="2"/>
                      <a:pt x="4" y="4"/>
                      <a:pt x="5" y="4"/>
                    </a:cubicBezTo>
                    <a:cubicBezTo>
                      <a:pt x="4" y="3"/>
                      <a:pt x="5" y="3"/>
                      <a:pt x="3" y="2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54" name="Freeform 49"/>
              <p:cNvSpPr>
                <a:spLocks/>
              </p:cNvSpPr>
              <p:nvPr/>
            </p:nvSpPr>
            <p:spPr bwMode="auto">
              <a:xfrm>
                <a:off x="817" y="1795"/>
                <a:ext cx="193" cy="150"/>
              </a:xfrm>
              <a:custGeom>
                <a:avLst/>
                <a:gdLst>
                  <a:gd name="T0" fmla="*/ 25 w 71"/>
                  <a:gd name="T1" fmla="*/ 18 h 55"/>
                  <a:gd name="T2" fmla="*/ 23 w 71"/>
                  <a:gd name="T3" fmla="*/ 18 h 55"/>
                  <a:gd name="T4" fmla="*/ 50 w 71"/>
                  <a:gd name="T5" fmla="*/ 40 h 55"/>
                  <a:gd name="T6" fmla="*/ 60 w 71"/>
                  <a:gd name="T7" fmla="*/ 45 h 55"/>
                  <a:gd name="T8" fmla="*/ 61 w 71"/>
                  <a:gd name="T9" fmla="*/ 47 h 55"/>
                  <a:gd name="T10" fmla="*/ 70 w 71"/>
                  <a:gd name="T11" fmla="*/ 52 h 55"/>
                  <a:gd name="T12" fmla="*/ 65 w 71"/>
                  <a:gd name="T13" fmla="*/ 49 h 55"/>
                  <a:gd name="T14" fmla="*/ 66 w 71"/>
                  <a:gd name="T15" fmla="*/ 49 h 55"/>
                  <a:gd name="T16" fmla="*/ 61 w 71"/>
                  <a:gd name="T17" fmla="*/ 45 h 55"/>
                  <a:gd name="T18" fmla="*/ 63 w 71"/>
                  <a:gd name="T19" fmla="*/ 46 h 55"/>
                  <a:gd name="T20" fmla="*/ 49 w 71"/>
                  <a:gd name="T21" fmla="*/ 37 h 55"/>
                  <a:gd name="T22" fmla="*/ 51 w 71"/>
                  <a:gd name="T23" fmla="*/ 36 h 55"/>
                  <a:gd name="T24" fmla="*/ 38 w 71"/>
                  <a:gd name="T25" fmla="*/ 26 h 55"/>
                  <a:gd name="T26" fmla="*/ 39 w 71"/>
                  <a:gd name="T27" fmla="*/ 27 h 55"/>
                  <a:gd name="T28" fmla="*/ 40 w 71"/>
                  <a:gd name="T29" fmla="*/ 29 h 55"/>
                  <a:gd name="T30" fmla="*/ 36 w 71"/>
                  <a:gd name="T31" fmla="*/ 24 h 55"/>
                  <a:gd name="T32" fmla="*/ 12 w 71"/>
                  <a:gd name="T33" fmla="*/ 6 h 55"/>
                  <a:gd name="T34" fmla="*/ 5 w 71"/>
                  <a:gd name="T35" fmla="*/ 4 h 55"/>
                  <a:gd name="T36" fmla="*/ 8 w 71"/>
                  <a:gd name="T37" fmla="*/ 4 h 55"/>
                  <a:gd name="T38" fmla="*/ 4 w 71"/>
                  <a:gd name="T39" fmla="*/ 0 h 55"/>
                  <a:gd name="T40" fmla="*/ 0 w 71"/>
                  <a:gd name="T41" fmla="*/ 0 h 55"/>
                  <a:gd name="T42" fmla="*/ 25 w 71"/>
                  <a:gd name="T43" fmla="*/ 18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71" h="55">
                    <a:moveTo>
                      <a:pt x="25" y="18"/>
                    </a:moveTo>
                    <a:cubicBezTo>
                      <a:pt x="24" y="17"/>
                      <a:pt x="24" y="18"/>
                      <a:pt x="23" y="18"/>
                    </a:cubicBezTo>
                    <a:cubicBezTo>
                      <a:pt x="34" y="26"/>
                      <a:pt x="47" y="36"/>
                      <a:pt x="50" y="40"/>
                    </a:cubicBezTo>
                    <a:cubicBezTo>
                      <a:pt x="54" y="43"/>
                      <a:pt x="56" y="42"/>
                      <a:pt x="60" y="45"/>
                    </a:cubicBezTo>
                    <a:cubicBezTo>
                      <a:pt x="61" y="47"/>
                      <a:pt x="61" y="47"/>
                      <a:pt x="61" y="47"/>
                    </a:cubicBezTo>
                    <a:cubicBezTo>
                      <a:pt x="64" y="48"/>
                      <a:pt x="71" y="55"/>
                      <a:pt x="70" y="52"/>
                    </a:cubicBezTo>
                    <a:cubicBezTo>
                      <a:pt x="69" y="51"/>
                      <a:pt x="67" y="51"/>
                      <a:pt x="65" y="49"/>
                    </a:cubicBezTo>
                    <a:cubicBezTo>
                      <a:pt x="66" y="49"/>
                      <a:pt x="66" y="49"/>
                      <a:pt x="66" y="49"/>
                    </a:cubicBezTo>
                    <a:cubicBezTo>
                      <a:pt x="61" y="45"/>
                      <a:pt x="61" y="45"/>
                      <a:pt x="61" y="45"/>
                    </a:cubicBezTo>
                    <a:cubicBezTo>
                      <a:pt x="63" y="46"/>
                      <a:pt x="63" y="46"/>
                      <a:pt x="63" y="46"/>
                    </a:cubicBezTo>
                    <a:cubicBezTo>
                      <a:pt x="57" y="39"/>
                      <a:pt x="57" y="44"/>
                      <a:pt x="49" y="37"/>
                    </a:cubicBezTo>
                    <a:cubicBezTo>
                      <a:pt x="51" y="36"/>
                      <a:pt x="51" y="36"/>
                      <a:pt x="51" y="36"/>
                    </a:cubicBezTo>
                    <a:cubicBezTo>
                      <a:pt x="45" y="32"/>
                      <a:pt x="42" y="30"/>
                      <a:pt x="38" y="26"/>
                    </a:cubicBezTo>
                    <a:cubicBezTo>
                      <a:pt x="38" y="26"/>
                      <a:pt x="38" y="26"/>
                      <a:pt x="39" y="27"/>
                    </a:cubicBezTo>
                    <a:cubicBezTo>
                      <a:pt x="40" y="28"/>
                      <a:pt x="40" y="29"/>
                      <a:pt x="40" y="29"/>
                    </a:cubicBezTo>
                    <a:cubicBezTo>
                      <a:pt x="31" y="24"/>
                      <a:pt x="41" y="29"/>
                      <a:pt x="36" y="24"/>
                    </a:cubicBezTo>
                    <a:cubicBezTo>
                      <a:pt x="29" y="20"/>
                      <a:pt x="15" y="11"/>
                      <a:pt x="12" y="6"/>
                    </a:cubicBezTo>
                    <a:cubicBezTo>
                      <a:pt x="15" y="10"/>
                      <a:pt x="9" y="7"/>
                      <a:pt x="5" y="4"/>
                    </a:cubicBezTo>
                    <a:cubicBezTo>
                      <a:pt x="4" y="2"/>
                      <a:pt x="7" y="4"/>
                      <a:pt x="8" y="4"/>
                    </a:cubicBezTo>
                    <a:cubicBezTo>
                      <a:pt x="7" y="2"/>
                      <a:pt x="6" y="1"/>
                      <a:pt x="4" y="0"/>
                    </a:cubicBezTo>
                    <a:cubicBezTo>
                      <a:pt x="6" y="3"/>
                      <a:pt x="2" y="1"/>
                      <a:pt x="0" y="0"/>
                    </a:cubicBezTo>
                    <a:cubicBezTo>
                      <a:pt x="5" y="6"/>
                      <a:pt x="17" y="11"/>
                      <a:pt x="25" y="18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55" name="Freeform 50"/>
              <p:cNvSpPr>
                <a:spLocks/>
              </p:cNvSpPr>
              <p:nvPr/>
            </p:nvSpPr>
            <p:spPr bwMode="auto">
              <a:xfrm>
                <a:off x="868" y="1836"/>
                <a:ext cx="11" cy="8"/>
              </a:xfrm>
              <a:custGeom>
                <a:avLst/>
                <a:gdLst>
                  <a:gd name="T0" fmla="*/ 2 w 4"/>
                  <a:gd name="T1" fmla="*/ 2 h 3"/>
                  <a:gd name="T2" fmla="*/ 4 w 4"/>
                  <a:gd name="T3" fmla="*/ 3 h 3"/>
                  <a:gd name="T4" fmla="*/ 0 w 4"/>
                  <a:gd name="T5" fmla="*/ 0 h 3"/>
                  <a:gd name="T6" fmla="*/ 2 w 4"/>
                  <a:gd name="T7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3">
                    <a:moveTo>
                      <a:pt x="2" y="2"/>
                    </a:moveTo>
                    <a:cubicBezTo>
                      <a:pt x="3" y="3"/>
                      <a:pt x="4" y="3"/>
                      <a:pt x="4" y="3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56" name="Freeform 51"/>
              <p:cNvSpPr>
                <a:spLocks/>
              </p:cNvSpPr>
              <p:nvPr/>
            </p:nvSpPr>
            <p:spPr bwMode="auto">
              <a:xfrm>
                <a:off x="670" y="1643"/>
                <a:ext cx="223" cy="179"/>
              </a:xfrm>
              <a:custGeom>
                <a:avLst/>
                <a:gdLst>
                  <a:gd name="T0" fmla="*/ 54 w 82"/>
                  <a:gd name="T1" fmla="*/ 53 h 66"/>
                  <a:gd name="T2" fmla="*/ 45 w 82"/>
                  <a:gd name="T3" fmla="*/ 63 h 66"/>
                  <a:gd name="T4" fmla="*/ 29 w 82"/>
                  <a:gd name="T5" fmla="*/ 59 h 66"/>
                  <a:gd name="T6" fmla="*/ 0 w 82"/>
                  <a:gd name="T7" fmla="*/ 42 h 66"/>
                  <a:gd name="T8" fmla="*/ 38 w 82"/>
                  <a:gd name="T9" fmla="*/ 0 h 66"/>
                  <a:gd name="T10" fmla="*/ 49 w 82"/>
                  <a:gd name="T11" fmla="*/ 54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2" h="66">
                    <a:moveTo>
                      <a:pt x="54" y="53"/>
                    </a:moveTo>
                    <a:cubicBezTo>
                      <a:pt x="55" y="56"/>
                      <a:pt x="49" y="61"/>
                      <a:pt x="45" y="63"/>
                    </a:cubicBezTo>
                    <a:cubicBezTo>
                      <a:pt x="38" y="66"/>
                      <a:pt x="35" y="63"/>
                      <a:pt x="29" y="59"/>
                    </a:cubicBezTo>
                    <a:cubicBezTo>
                      <a:pt x="20" y="54"/>
                      <a:pt x="10" y="45"/>
                      <a:pt x="0" y="42"/>
                    </a:cubicBezTo>
                    <a:cubicBezTo>
                      <a:pt x="14" y="29"/>
                      <a:pt x="25" y="14"/>
                      <a:pt x="38" y="0"/>
                    </a:cubicBezTo>
                    <a:cubicBezTo>
                      <a:pt x="60" y="12"/>
                      <a:pt x="82" y="40"/>
                      <a:pt x="49" y="54"/>
                    </a:cubicBezTo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57" name="Freeform 52"/>
              <p:cNvSpPr>
                <a:spLocks/>
              </p:cNvSpPr>
              <p:nvPr/>
            </p:nvSpPr>
            <p:spPr bwMode="auto">
              <a:xfrm>
                <a:off x="803" y="1787"/>
                <a:ext cx="3" cy="3"/>
              </a:xfrm>
              <a:custGeom>
                <a:avLst/>
                <a:gdLst>
                  <a:gd name="T0" fmla="*/ 0 w 3"/>
                  <a:gd name="T1" fmla="*/ 3 h 3"/>
                  <a:gd name="T2" fmla="*/ 3 w 3"/>
                  <a:gd name="T3" fmla="*/ 3 h 3"/>
                  <a:gd name="T4" fmla="*/ 0 w 3"/>
                  <a:gd name="T5" fmla="*/ 0 h 3"/>
                  <a:gd name="T6" fmla="*/ 0 w 3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0" y="3"/>
                    </a:moveTo>
                    <a:lnTo>
                      <a:pt x="3" y="3"/>
                    </a:ln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58" name="Freeform 53"/>
              <p:cNvSpPr>
                <a:spLocks/>
              </p:cNvSpPr>
              <p:nvPr/>
            </p:nvSpPr>
            <p:spPr bwMode="auto">
              <a:xfrm>
                <a:off x="806" y="1784"/>
                <a:ext cx="11" cy="14"/>
              </a:xfrm>
              <a:custGeom>
                <a:avLst/>
                <a:gdLst>
                  <a:gd name="T0" fmla="*/ 3 w 4"/>
                  <a:gd name="T1" fmla="*/ 4 h 5"/>
                  <a:gd name="T2" fmla="*/ 4 w 4"/>
                  <a:gd name="T3" fmla="*/ 3 h 5"/>
                  <a:gd name="T4" fmla="*/ 0 w 4"/>
                  <a:gd name="T5" fmla="*/ 0 h 5"/>
                  <a:gd name="T6" fmla="*/ 0 w 4"/>
                  <a:gd name="T7" fmla="*/ 3 h 5"/>
                  <a:gd name="T8" fmla="*/ 1 w 4"/>
                  <a:gd name="T9" fmla="*/ 2 h 5"/>
                  <a:gd name="T10" fmla="*/ 1 w 4"/>
                  <a:gd name="T11" fmla="*/ 4 h 5"/>
                  <a:gd name="T12" fmla="*/ 2 w 4"/>
                  <a:gd name="T13" fmla="*/ 3 h 5"/>
                  <a:gd name="T14" fmla="*/ 3 w 4"/>
                  <a:gd name="T15" fmla="*/ 4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" h="5">
                    <a:moveTo>
                      <a:pt x="3" y="4"/>
                    </a:moveTo>
                    <a:cubicBezTo>
                      <a:pt x="4" y="3"/>
                      <a:pt x="4" y="3"/>
                      <a:pt x="4" y="3"/>
                    </a:cubicBezTo>
                    <a:cubicBezTo>
                      <a:pt x="2" y="1"/>
                      <a:pt x="3" y="1"/>
                      <a:pt x="0" y="0"/>
                    </a:cubicBezTo>
                    <a:cubicBezTo>
                      <a:pt x="0" y="0"/>
                      <a:pt x="0" y="2"/>
                      <a:pt x="0" y="3"/>
                    </a:cubicBezTo>
                    <a:cubicBezTo>
                      <a:pt x="1" y="3"/>
                      <a:pt x="1" y="1"/>
                      <a:pt x="1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2" y="5"/>
                      <a:pt x="1" y="3"/>
                      <a:pt x="2" y="3"/>
                    </a:cubicBezTo>
                    <a:lnTo>
                      <a:pt x="3" y="4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59" name="Freeform 54"/>
              <p:cNvSpPr>
                <a:spLocks/>
              </p:cNvSpPr>
              <p:nvPr/>
            </p:nvSpPr>
            <p:spPr bwMode="auto">
              <a:xfrm>
                <a:off x="814" y="1787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60" name="Freeform 55"/>
              <p:cNvSpPr>
                <a:spLocks/>
              </p:cNvSpPr>
              <p:nvPr/>
            </p:nvSpPr>
            <p:spPr bwMode="auto">
              <a:xfrm>
                <a:off x="814" y="1782"/>
                <a:ext cx="3" cy="5"/>
              </a:xfrm>
              <a:custGeom>
                <a:avLst/>
                <a:gdLst>
                  <a:gd name="T0" fmla="*/ 0 w 1"/>
                  <a:gd name="T1" fmla="*/ 1 h 2"/>
                  <a:gd name="T2" fmla="*/ 1 w 1"/>
                  <a:gd name="T3" fmla="*/ 2 h 2"/>
                  <a:gd name="T4" fmla="*/ 0 w 1"/>
                  <a:gd name="T5" fmla="*/ 0 h 2"/>
                  <a:gd name="T6" fmla="*/ 0 w 1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1"/>
                    </a:moveTo>
                    <a:cubicBezTo>
                      <a:pt x="1" y="1"/>
                      <a:pt x="1" y="2"/>
                      <a:pt x="1" y="2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61" name="Freeform 56"/>
              <p:cNvSpPr>
                <a:spLocks/>
              </p:cNvSpPr>
              <p:nvPr/>
            </p:nvSpPr>
            <p:spPr bwMode="auto">
              <a:xfrm>
                <a:off x="819" y="178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62" name="Freeform 57"/>
              <p:cNvSpPr>
                <a:spLocks/>
              </p:cNvSpPr>
              <p:nvPr/>
            </p:nvSpPr>
            <p:spPr bwMode="auto">
              <a:xfrm>
                <a:off x="819" y="1779"/>
                <a:ext cx="6" cy="11"/>
              </a:xfrm>
              <a:custGeom>
                <a:avLst/>
                <a:gdLst>
                  <a:gd name="T0" fmla="*/ 1 w 2"/>
                  <a:gd name="T1" fmla="*/ 0 h 4"/>
                  <a:gd name="T2" fmla="*/ 0 w 2"/>
                  <a:gd name="T3" fmla="*/ 1 h 4"/>
                  <a:gd name="T4" fmla="*/ 0 w 2"/>
                  <a:gd name="T5" fmla="*/ 1 h 4"/>
                  <a:gd name="T6" fmla="*/ 1 w 2"/>
                  <a:gd name="T7" fmla="*/ 3 h 4"/>
                  <a:gd name="T8" fmla="*/ 0 w 2"/>
                  <a:gd name="T9" fmla="*/ 3 h 4"/>
                  <a:gd name="T10" fmla="*/ 1 w 2"/>
                  <a:gd name="T11" fmla="*/ 4 h 4"/>
                  <a:gd name="T12" fmla="*/ 1 w 2"/>
                  <a:gd name="T13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" h="4">
                    <a:moveTo>
                      <a:pt x="1" y="0"/>
                    </a:moveTo>
                    <a:cubicBezTo>
                      <a:pt x="0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2" y="3"/>
                      <a:pt x="1" y="3"/>
                    </a:cubicBezTo>
                    <a:cubicBezTo>
                      <a:pt x="1" y="3"/>
                      <a:pt x="0" y="2"/>
                      <a:pt x="0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3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63" name="Freeform 58"/>
              <p:cNvSpPr>
                <a:spLocks/>
              </p:cNvSpPr>
              <p:nvPr/>
            </p:nvSpPr>
            <p:spPr bwMode="auto">
              <a:xfrm>
                <a:off x="819" y="1782"/>
                <a:ext cx="0" cy="2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64" name="Freeform 59"/>
              <p:cNvSpPr>
                <a:spLocks/>
              </p:cNvSpPr>
              <p:nvPr/>
            </p:nvSpPr>
            <p:spPr bwMode="auto">
              <a:xfrm>
                <a:off x="817" y="1784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65" name="Freeform 60"/>
              <p:cNvSpPr>
                <a:spLocks/>
              </p:cNvSpPr>
              <p:nvPr/>
            </p:nvSpPr>
            <p:spPr bwMode="auto">
              <a:xfrm>
                <a:off x="822" y="1776"/>
                <a:ext cx="11" cy="11"/>
              </a:xfrm>
              <a:custGeom>
                <a:avLst/>
                <a:gdLst>
                  <a:gd name="T0" fmla="*/ 2 w 4"/>
                  <a:gd name="T1" fmla="*/ 0 h 4"/>
                  <a:gd name="T2" fmla="*/ 1 w 4"/>
                  <a:gd name="T3" fmla="*/ 2 h 4"/>
                  <a:gd name="T4" fmla="*/ 4 w 4"/>
                  <a:gd name="T5" fmla="*/ 4 h 4"/>
                  <a:gd name="T6" fmla="*/ 4 w 4"/>
                  <a:gd name="T7" fmla="*/ 2 h 4"/>
                  <a:gd name="T8" fmla="*/ 2 w 4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4">
                    <a:moveTo>
                      <a:pt x="2" y="0"/>
                    </a:moveTo>
                    <a:cubicBezTo>
                      <a:pt x="3" y="2"/>
                      <a:pt x="0" y="1"/>
                      <a:pt x="1" y="2"/>
                    </a:cubicBezTo>
                    <a:cubicBezTo>
                      <a:pt x="2" y="2"/>
                      <a:pt x="3" y="2"/>
                      <a:pt x="4" y="4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3" y="1"/>
                      <a:pt x="2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66" name="Freeform 61"/>
              <p:cNvSpPr>
                <a:spLocks/>
              </p:cNvSpPr>
              <p:nvPr/>
            </p:nvSpPr>
            <p:spPr bwMode="auto">
              <a:xfrm>
                <a:off x="838" y="178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67" name="Freeform 62"/>
              <p:cNvSpPr>
                <a:spLocks/>
              </p:cNvSpPr>
              <p:nvPr/>
            </p:nvSpPr>
            <p:spPr bwMode="auto">
              <a:xfrm>
                <a:off x="833" y="1768"/>
                <a:ext cx="16" cy="16"/>
              </a:xfrm>
              <a:custGeom>
                <a:avLst/>
                <a:gdLst>
                  <a:gd name="T0" fmla="*/ 3 w 6"/>
                  <a:gd name="T1" fmla="*/ 0 h 6"/>
                  <a:gd name="T2" fmla="*/ 3 w 6"/>
                  <a:gd name="T3" fmla="*/ 3 h 6"/>
                  <a:gd name="T4" fmla="*/ 3 w 6"/>
                  <a:gd name="T5" fmla="*/ 1 h 6"/>
                  <a:gd name="T6" fmla="*/ 2 w 6"/>
                  <a:gd name="T7" fmla="*/ 3 h 6"/>
                  <a:gd name="T8" fmla="*/ 1 w 6"/>
                  <a:gd name="T9" fmla="*/ 1 h 6"/>
                  <a:gd name="T10" fmla="*/ 1 w 6"/>
                  <a:gd name="T11" fmla="*/ 4 h 6"/>
                  <a:gd name="T12" fmla="*/ 0 w 6"/>
                  <a:gd name="T13" fmla="*/ 4 h 6"/>
                  <a:gd name="T14" fmla="*/ 1 w 6"/>
                  <a:gd name="T15" fmla="*/ 5 h 6"/>
                  <a:gd name="T16" fmla="*/ 2 w 6"/>
                  <a:gd name="T17" fmla="*/ 4 h 6"/>
                  <a:gd name="T18" fmla="*/ 2 w 6"/>
                  <a:gd name="T19" fmla="*/ 6 h 6"/>
                  <a:gd name="T20" fmla="*/ 6 w 6"/>
                  <a:gd name="T21" fmla="*/ 4 h 6"/>
                  <a:gd name="T22" fmla="*/ 3 w 6"/>
                  <a:gd name="T23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" h="6">
                    <a:moveTo>
                      <a:pt x="3" y="0"/>
                    </a:moveTo>
                    <a:cubicBezTo>
                      <a:pt x="3" y="3"/>
                      <a:pt x="3" y="3"/>
                      <a:pt x="3" y="3"/>
                    </a:cubicBezTo>
                    <a:cubicBezTo>
                      <a:pt x="3" y="2"/>
                      <a:pt x="2" y="2"/>
                      <a:pt x="3" y="1"/>
                    </a:cubicBezTo>
                    <a:cubicBezTo>
                      <a:pt x="2" y="2"/>
                      <a:pt x="3" y="3"/>
                      <a:pt x="2" y="3"/>
                    </a:cubicBezTo>
                    <a:cubicBezTo>
                      <a:pt x="0" y="2"/>
                      <a:pt x="3" y="2"/>
                      <a:pt x="1" y="1"/>
                    </a:cubicBezTo>
                    <a:cubicBezTo>
                      <a:pt x="1" y="2"/>
                      <a:pt x="0" y="3"/>
                      <a:pt x="1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2" y="5"/>
                      <a:pt x="1" y="3"/>
                      <a:pt x="2" y="4"/>
                    </a:cubicBezTo>
                    <a:cubicBezTo>
                      <a:pt x="3" y="5"/>
                      <a:pt x="2" y="5"/>
                      <a:pt x="2" y="6"/>
                    </a:cubicBezTo>
                    <a:cubicBezTo>
                      <a:pt x="3" y="5"/>
                      <a:pt x="5" y="6"/>
                      <a:pt x="6" y="4"/>
                    </a:cubicBezTo>
                    <a:cubicBezTo>
                      <a:pt x="6" y="3"/>
                      <a:pt x="4" y="1"/>
                      <a:pt x="3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68" name="Freeform 63"/>
              <p:cNvSpPr>
                <a:spLocks/>
              </p:cNvSpPr>
              <p:nvPr/>
            </p:nvSpPr>
            <p:spPr bwMode="auto">
              <a:xfrm>
                <a:off x="847" y="1771"/>
                <a:ext cx="2" cy="2"/>
              </a:xfrm>
              <a:custGeom>
                <a:avLst/>
                <a:gdLst>
                  <a:gd name="T0" fmla="*/ 0 w 2"/>
                  <a:gd name="T1" fmla="*/ 0 h 2"/>
                  <a:gd name="T2" fmla="*/ 2 w 2"/>
                  <a:gd name="T3" fmla="*/ 2 h 2"/>
                  <a:gd name="T4" fmla="*/ 0 w 2"/>
                  <a:gd name="T5" fmla="*/ 0 h 2"/>
                  <a:gd name="T6" fmla="*/ 0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lnTo>
                      <a:pt x="2" y="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69" name="Freeform 64"/>
              <p:cNvSpPr>
                <a:spLocks/>
              </p:cNvSpPr>
              <p:nvPr/>
            </p:nvSpPr>
            <p:spPr bwMode="auto">
              <a:xfrm>
                <a:off x="844" y="1757"/>
                <a:ext cx="16" cy="14"/>
              </a:xfrm>
              <a:custGeom>
                <a:avLst/>
                <a:gdLst>
                  <a:gd name="T0" fmla="*/ 0 w 6"/>
                  <a:gd name="T1" fmla="*/ 2 h 5"/>
                  <a:gd name="T2" fmla="*/ 1 w 6"/>
                  <a:gd name="T3" fmla="*/ 3 h 5"/>
                  <a:gd name="T4" fmla="*/ 0 w 6"/>
                  <a:gd name="T5" fmla="*/ 3 h 5"/>
                  <a:gd name="T6" fmla="*/ 1 w 6"/>
                  <a:gd name="T7" fmla="*/ 4 h 5"/>
                  <a:gd name="T8" fmla="*/ 1 w 6"/>
                  <a:gd name="T9" fmla="*/ 2 h 5"/>
                  <a:gd name="T10" fmla="*/ 4 w 6"/>
                  <a:gd name="T11" fmla="*/ 3 h 5"/>
                  <a:gd name="T12" fmla="*/ 3 w 6"/>
                  <a:gd name="T13" fmla="*/ 4 h 5"/>
                  <a:gd name="T14" fmla="*/ 4 w 6"/>
                  <a:gd name="T15" fmla="*/ 0 h 5"/>
                  <a:gd name="T16" fmla="*/ 4 w 6"/>
                  <a:gd name="T17" fmla="*/ 1 h 5"/>
                  <a:gd name="T18" fmla="*/ 3 w 6"/>
                  <a:gd name="T19" fmla="*/ 0 h 5"/>
                  <a:gd name="T20" fmla="*/ 0 w 6"/>
                  <a:gd name="T21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" h="5">
                    <a:moveTo>
                      <a:pt x="0" y="2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1" y="4"/>
                      <a:pt x="1" y="4"/>
                    </a:cubicBezTo>
                    <a:cubicBezTo>
                      <a:pt x="3" y="5"/>
                      <a:pt x="1" y="3"/>
                      <a:pt x="1" y="2"/>
                    </a:cubicBezTo>
                    <a:cubicBezTo>
                      <a:pt x="3" y="1"/>
                      <a:pt x="2" y="2"/>
                      <a:pt x="4" y="3"/>
                    </a:cubicBezTo>
                    <a:cubicBezTo>
                      <a:pt x="4" y="3"/>
                      <a:pt x="4" y="3"/>
                      <a:pt x="3" y="4"/>
                    </a:cubicBezTo>
                    <a:cubicBezTo>
                      <a:pt x="6" y="4"/>
                      <a:pt x="5" y="1"/>
                      <a:pt x="4" y="0"/>
                    </a:cubicBezTo>
                    <a:cubicBezTo>
                      <a:pt x="4" y="1"/>
                      <a:pt x="3" y="0"/>
                      <a:pt x="4" y="1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2" y="0"/>
                      <a:pt x="1" y="0"/>
                      <a:pt x="0" y="2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70" name="Freeform 65"/>
              <p:cNvSpPr>
                <a:spLocks/>
              </p:cNvSpPr>
              <p:nvPr/>
            </p:nvSpPr>
            <p:spPr bwMode="auto">
              <a:xfrm>
                <a:off x="841" y="1765"/>
                <a:ext cx="3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71" name="Freeform 66"/>
              <p:cNvSpPr>
                <a:spLocks/>
              </p:cNvSpPr>
              <p:nvPr/>
            </p:nvSpPr>
            <p:spPr bwMode="auto">
              <a:xfrm>
                <a:off x="855" y="175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72" name="Freeform 67"/>
              <p:cNvSpPr>
                <a:spLocks/>
              </p:cNvSpPr>
              <p:nvPr/>
            </p:nvSpPr>
            <p:spPr bwMode="auto">
              <a:xfrm>
                <a:off x="847" y="1754"/>
                <a:ext cx="2" cy="3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0 w 1"/>
                  <a:gd name="T5" fmla="*/ 0 h 1"/>
                  <a:gd name="T6" fmla="*/ 1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73" name="Freeform 68"/>
              <p:cNvSpPr>
                <a:spLocks/>
              </p:cNvSpPr>
              <p:nvPr/>
            </p:nvSpPr>
            <p:spPr bwMode="auto">
              <a:xfrm>
                <a:off x="825" y="1675"/>
                <a:ext cx="38" cy="79"/>
              </a:xfrm>
              <a:custGeom>
                <a:avLst/>
                <a:gdLst>
                  <a:gd name="T0" fmla="*/ 4 w 14"/>
                  <a:gd name="T1" fmla="*/ 0 h 29"/>
                  <a:gd name="T2" fmla="*/ 3 w 14"/>
                  <a:gd name="T3" fmla="*/ 2 h 29"/>
                  <a:gd name="T4" fmla="*/ 2 w 14"/>
                  <a:gd name="T5" fmla="*/ 2 h 29"/>
                  <a:gd name="T6" fmla="*/ 0 w 14"/>
                  <a:gd name="T7" fmla="*/ 3 h 29"/>
                  <a:gd name="T8" fmla="*/ 2 w 14"/>
                  <a:gd name="T9" fmla="*/ 4 h 29"/>
                  <a:gd name="T10" fmla="*/ 1 w 14"/>
                  <a:gd name="T11" fmla="*/ 5 h 29"/>
                  <a:gd name="T12" fmla="*/ 4 w 14"/>
                  <a:gd name="T13" fmla="*/ 8 h 29"/>
                  <a:gd name="T14" fmla="*/ 6 w 14"/>
                  <a:gd name="T15" fmla="*/ 10 h 29"/>
                  <a:gd name="T16" fmla="*/ 9 w 14"/>
                  <a:gd name="T17" fmla="*/ 22 h 29"/>
                  <a:gd name="T18" fmla="*/ 12 w 14"/>
                  <a:gd name="T19" fmla="*/ 22 h 29"/>
                  <a:gd name="T20" fmla="*/ 10 w 14"/>
                  <a:gd name="T21" fmla="*/ 23 h 29"/>
                  <a:gd name="T22" fmla="*/ 10 w 14"/>
                  <a:gd name="T23" fmla="*/ 22 h 29"/>
                  <a:gd name="T24" fmla="*/ 9 w 14"/>
                  <a:gd name="T25" fmla="*/ 26 h 29"/>
                  <a:gd name="T26" fmla="*/ 12 w 14"/>
                  <a:gd name="T27" fmla="*/ 26 h 29"/>
                  <a:gd name="T28" fmla="*/ 9 w 14"/>
                  <a:gd name="T29" fmla="*/ 27 h 29"/>
                  <a:gd name="T30" fmla="*/ 10 w 14"/>
                  <a:gd name="T31" fmla="*/ 29 h 29"/>
                  <a:gd name="T32" fmla="*/ 12 w 14"/>
                  <a:gd name="T33" fmla="*/ 28 h 29"/>
                  <a:gd name="T34" fmla="*/ 13 w 14"/>
                  <a:gd name="T35" fmla="*/ 29 h 29"/>
                  <a:gd name="T36" fmla="*/ 11 w 14"/>
                  <a:gd name="T37" fmla="*/ 20 h 29"/>
                  <a:gd name="T38" fmla="*/ 12 w 14"/>
                  <a:gd name="T39" fmla="*/ 20 h 29"/>
                  <a:gd name="T40" fmla="*/ 12 w 14"/>
                  <a:gd name="T41" fmla="*/ 15 h 29"/>
                  <a:gd name="T42" fmla="*/ 9 w 14"/>
                  <a:gd name="T43" fmla="*/ 14 h 29"/>
                  <a:gd name="T44" fmla="*/ 10 w 14"/>
                  <a:gd name="T45" fmla="*/ 12 h 29"/>
                  <a:gd name="T46" fmla="*/ 9 w 14"/>
                  <a:gd name="T47" fmla="*/ 13 h 29"/>
                  <a:gd name="T48" fmla="*/ 9 w 14"/>
                  <a:gd name="T49" fmla="*/ 11 h 29"/>
                  <a:gd name="T50" fmla="*/ 7 w 14"/>
                  <a:gd name="T51" fmla="*/ 12 h 29"/>
                  <a:gd name="T52" fmla="*/ 9 w 14"/>
                  <a:gd name="T53" fmla="*/ 7 h 29"/>
                  <a:gd name="T54" fmla="*/ 8 w 14"/>
                  <a:gd name="T55" fmla="*/ 8 h 29"/>
                  <a:gd name="T56" fmla="*/ 6 w 14"/>
                  <a:gd name="T57" fmla="*/ 8 h 29"/>
                  <a:gd name="T58" fmla="*/ 8 w 14"/>
                  <a:gd name="T59" fmla="*/ 7 h 29"/>
                  <a:gd name="T60" fmla="*/ 6 w 14"/>
                  <a:gd name="T61" fmla="*/ 6 h 29"/>
                  <a:gd name="T62" fmla="*/ 5 w 14"/>
                  <a:gd name="T63" fmla="*/ 7 h 29"/>
                  <a:gd name="T64" fmla="*/ 4 w 14"/>
                  <a:gd name="T65" fmla="*/ 4 h 29"/>
                  <a:gd name="T66" fmla="*/ 6 w 14"/>
                  <a:gd name="T67" fmla="*/ 4 h 29"/>
                  <a:gd name="T68" fmla="*/ 6 w 14"/>
                  <a:gd name="T69" fmla="*/ 2 h 29"/>
                  <a:gd name="T70" fmla="*/ 3 w 14"/>
                  <a:gd name="T71" fmla="*/ 2 h 29"/>
                  <a:gd name="T72" fmla="*/ 4 w 14"/>
                  <a:gd name="T7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4" h="29">
                    <a:moveTo>
                      <a:pt x="4" y="0"/>
                    </a:moveTo>
                    <a:cubicBezTo>
                      <a:pt x="3" y="1"/>
                      <a:pt x="3" y="1"/>
                      <a:pt x="3" y="2"/>
                    </a:cubicBezTo>
                    <a:cubicBezTo>
                      <a:pt x="3" y="2"/>
                      <a:pt x="2" y="1"/>
                      <a:pt x="2" y="2"/>
                    </a:cubicBezTo>
                    <a:cubicBezTo>
                      <a:pt x="1" y="3"/>
                      <a:pt x="1" y="2"/>
                      <a:pt x="0" y="3"/>
                    </a:cubicBezTo>
                    <a:cubicBezTo>
                      <a:pt x="0" y="4"/>
                      <a:pt x="2" y="3"/>
                      <a:pt x="2" y="4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2" y="5"/>
                      <a:pt x="4" y="6"/>
                      <a:pt x="4" y="8"/>
                    </a:cubicBezTo>
                    <a:cubicBezTo>
                      <a:pt x="4" y="9"/>
                      <a:pt x="5" y="9"/>
                      <a:pt x="6" y="10"/>
                    </a:cubicBezTo>
                    <a:cubicBezTo>
                      <a:pt x="7" y="14"/>
                      <a:pt x="10" y="17"/>
                      <a:pt x="9" y="22"/>
                    </a:cubicBezTo>
                    <a:cubicBezTo>
                      <a:pt x="12" y="22"/>
                      <a:pt x="12" y="22"/>
                      <a:pt x="12" y="22"/>
                    </a:cubicBezTo>
                    <a:cubicBezTo>
                      <a:pt x="11" y="22"/>
                      <a:pt x="11" y="23"/>
                      <a:pt x="10" y="23"/>
                    </a:cubicBezTo>
                    <a:cubicBezTo>
                      <a:pt x="10" y="23"/>
                      <a:pt x="10" y="23"/>
                      <a:pt x="10" y="22"/>
                    </a:cubicBezTo>
                    <a:cubicBezTo>
                      <a:pt x="8" y="23"/>
                      <a:pt x="10" y="25"/>
                      <a:pt x="9" y="26"/>
                    </a:cubicBezTo>
                    <a:cubicBezTo>
                      <a:pt x="10" y="26"/>
                      <a:pt x="12" y="26"/>
                      <a:pt x="12" y="26"/>
                    </a:cubicBezTo>
                    <a:cubicBezTo>
                      <a:pt x="10" y="26"/>
                      <a:pt x="12" y="28"/>
                      <a:pt x="9" y="27"/>
                    </a:cubicBezTo>
                    <a:cubicBezTo>
                      <a:pt x="8" y="28"/>
                      <a:pt x="11" y="28"/>
                      <a:pt x="10" y="29"/>
                    </a:cubicBezTo>
                    <a:cubicBezTo>
                      <a:pt x="11" y="29"/>
                      <a:pt x="11" y="28"/>
                      <a:pt x="12" y="28"/>
                    </a:cubicBezTo>
                    <a:cubicBezTo>
                      <a:pt x="13" y="29"/>
                      <a:pt x="11" y="29"/>
                      <a:pt x="13" y="29"/>
                    </a:cubicBezTo>
                    <a:cubicBezTo>
                      <a:pt x="14" y="27"/>
                      <a:pt x="12" y="23"/>
                      <a:pt x="11" y="20"/>
                    </a:cubicBezTo>
                    <a:cubicBezTo>
                      <a:pt x="12" y="20"/>
                      <a:pt x="12" y="20"/>
                      <a:pt x="12" y="20"/>
                    </a:cubicBezTo>
                    <a:cubicBezTo>
                      <a:pt x="11" y="19"/>
                      <a:pt x="11" y="17"/>
                      <a:pt x="12" y="15"/>
                    </a:cubicBezTo>
                    <a:cubicBezTo>
                      <a:pt x="11" y="16"/>
                      <a:pt x="12" y="12"/>
                      <a:pt x="9" y="14"/>
                    </a:cubicBezTo>
                    <a:cubicBezTo>
                      <a:pt x="10" y="13"/>
                      <a:pt x="10" y="13"/>
                      <a:pt x="10" y="12"/>
                    </a:cubicBezTo>
                    <a:cubicBezTo>
                      <a:pt x="9" y="13"/>
                      <a:pt x="9" y="13"/>
                      <a:pt x="9" y="13"/>
                    </a:cubicBezTo>
                    <a:cubicBezTo>
                      <a:pt x="9" y="12"/>
                      <a:pt x="10" y="12"/>
                      <a:pt x="9" y="11"/>
                    </a:cubicBezTo>
                    <a:cubicBezTo>
                      <a:pt x="9" y="12"/>
                      <a:pt x="8" y="11"/>
                      <a:pt x="7" y="12"/>
                    </a:cubicBezTo>
                    <a:cubicBezTo>
                      <a:pt x="8" y="10"/>
                      <a:pt x="8" y="9"/>
                      <a:pt x="9" y="7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8"/>
                      <a:pt x="7" y="8"/>
                      <a:pt x="6" y="8"/>
                    </a:cubicBezTo>
                    <a:cubicBezTo>
                      <a:pt x="6" y="8"/>
                      <a:pt x="7" y="7"/>
                      <a:pt x="8" y="7"/>
                    </a:cubicBezTo>
                    <a:cubicBezTo>
                      <a:pt x="8" y="6"/>
                      <a:pt x="5" y="7"/>
                      <a:pt x="6" y="6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4" y="6"/>
                      <a:pt x="5" y="4"/>
                      <a:pt x="4" y="4"/>
                    </a:cubicBezTo>
                    <a:cubicBezTo>
                      <a:pt x="4" y="2"/>
                      <a:pt x="5" y="4"/>
                      <a:pt x="6" y="4"/>
                    </a:cubicBezTo>
                    <a:cubicBezTo>
                      <a:pt x="6" y="3"/>
                      <a:pt x="6" y="3"/>
                      <a:pt x="6" y="2"/>
                    </a:cubicBezTo>
                    <a:cubicBezTo>
                      <a:pt x="5" y="2"/>
                      <a:pt x="4" y="2"/>
                      <a:pt x="3" y="2"/>
                    </a:cubicBezTo>
                    <a:cubicBezTo>
                      <a:pt x="5" y="2"/>
                      <a:pt x="4" y="1"/>
                      <a:pt x="4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74" name="Rectangle 69"/>
              <p:cNvSpPr>
                <a:spLocks noChangeArrowheads="1"/>
              </p:cNvSpPr>
              <p:nvPr/>
            </p:nvSpPr>
            <p:spPr bwMode="auto">
              <a:xfrm>
                <a:off x="841" y="1681"/>
                <a:ext cx="3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75" name="Freeform 70"/>
              <p:cNvSpPr>
                <a:spLocks/>
              </p:cNvSpPr>
              <p:nvPr/>
            </p:nvSpPr>
            <p:spPr bwMode="auto">
              <a:xfrm>
                <a:off x="836" y="167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76" name="Rectangle 71"/>
              <p:cNvSpPr>
                <a:spLocks noChangeArrowheads="1"/>
              </p:cNvSpPr>
              <p:nvPr/>
            </p:nvSpPr>
            <p:spPr bwMode="auto">
              <a:xfrm>
                <a:off x="836" y="1697"/>
                <a:ext cx="1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77" name="Freeform 72"/>
              <p:cNvSpPr>
                <a:spLocks/>
              </p:cNvSpPr>
              <p:nvPr/>
            </p:nvSpPr>
            <p:spPr bwMode="auto">
              <a:xfrm>
                <a:off x="849" y="1692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78" name="Freeform 73"/>
              <p:cNvSpPr>
                <a:spLocks/>
              </p:cNvSpPr>
              <p:nvPr/>
            </p:nvSpPr>
            <p:spPr bwMode="auto">
              <a:xfrm>
                <a:off x="857" y="1711"/>
                <a:ext cx="3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79" name="Freeform 74"/>
              <p:cNvSpPr>
                <a:spLocks/>
              </p:cNvSpPr>
              <p:nvPr/>
            </p:nvSpPr>
            <p:spPr bwMode="auto">
              <a:xfrm>
                <a:off x="836" y="1675"/>
                <a:ext cx="5" cy="3"/>
              </a:xfrm>
              <a:custGeom>
                <a:avLst/>
                <a:gdLst>
                  <a:gd name="T0" fmla="*/ 5 w 5"/>
                  <a:gd name="T1" fmla="*/ 3 h 3"/>
                  <a:gd name="T2" fmla="*/ 2 w 5"/>
                  <a:gd name="T3" fmla="*/ 3 h 3"/>
                  <a:gd name="T4" fmla="*/ 0 w 5"/>
                  <a:gd name="T5" fmla="*/ 0 h 3"/>
                  <a:gd name="T6" fmla="*/ 5 w 5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3">
                    <a:moveTo>
                      <a:pt x="5" y="3"/>
                    </a:moveTo>
                    <a:lnTo>
                      <a:pt x="2" y="3"/>
                    </a:lnTo>
                    <a:lnTo>
                      <a:pt x="0" y="0"/>
                    </a:lnTo>
                    <a:lnTo>
                      <a:pt x="5" y="3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80" name="Freeform 75"/>
              <p:cNvSpPr>
                <a:spLocks/>
              </p:cNvSpPr>
              <p:nvPr/>
            </p:nvSpPr>
            <p:spPr bwMode="auto">
              <a:xfrm>
                <a:off x="792" y="1648"/>
                <a:ext cx="41" cy="33"/>
              </a:xfrm>
              <a:custGeom>
                <a:avLst/>
                <a:gdLst>
                  <a:gd name="T0" fmla="*/ 1 w 15"/>
                  <a:gd name="T1" fmla="*/ 3 h 12"/>
                  <a:gd name="T2" fmla="*/ 2 w 15"/>
                  <a:gd name="T3" fmla="*/ 6 h 12"/>
                  <a:gd name="T4" fmla="*/ 6 w 15"/>
                  <a:gd name="T5" fmla="*/ 4 h 12"/>
                  <a:gd name="T6" fmla="*/ 4 w 15"/>
                  <a:gd name="T7" fmla="*/ 6 h 12"/>
                  <a:gd name="T8" fmla="*/ 9 w 15"/>
                  <a:gd name="T9" fmla="*/ 8 h 12"/>
                  <a:gd name="T10" fmla="*/ 8 w 15"/>
                  <a:gd name="T11" fmla="*/ 9 h 12"/>
                  <a:gd name="T12" fmla="*/ 12 w 15"/>
                  <a:gd name="T13" fmla="*/ 8 h 12"/>
                  <a:gd name="T14" fmla="*/ 9 w 15"/>
                  <a:gd name="T15" fmla="*/ 11 h 12"/>
                  <a:gd name="T16" fmla="*/ 9 w 15"/>
                  <a:gd name="T17" fmla="*/ 11 h 12"/>
                  <a:gd name="T18" fmla="*/ 12 w 15"/>
                  <a:gd name="T19" fmla="*/ 12 h 12"/>
                  <a:gd name="T20" fmla="*/ 13 w 15"/>
                  <a:gd name="T21" fmla="*/ 11 h 12"/>
                  <a:gd name="T22" fmla="*/ 15 w 15"/>
                  <a:gd name="T23" fmla="*/ 10 h 12"/>
                  <a:gd name="T24" fmla="*/ 12 w 15"/>
                  <a:gd name="T25" fmla="*/ 9 h 12"/>
                  <a:gd name="T26" fmla="*/ 13 w 15"/>
                  <a:gd name="T27" fmla="*/ 8 h 12"/>
                  <a:gd name="T28" fmla="*/ 12 w 15"/>
                  <a:gd name="T29" fmla="*/ 8 h 12"/>
                  <a:gd name="T30" fmla="*/ 13 w 15"/>
                  <a:gd name="T31" fmla="*/ 7 h 12"/>
                  <a:gd name="T32" fmla="*/ 11 w 15"/>
                  <a:gd name="T33" fmla="*/ 7 h 12"/>
                  <a:gd name="T34" fmla="*/ 11 w 15"/>
                  <a:gd name="T35" fmla="*/ 7 h 12"/>
                  <a:gd name="T36" fmla="*/ 10 w 15"/>
                  <a:gd name="T37" fmla="*/ 7 h 12"/>
                  <a:gd name="T38" fmla="*/ 10 w 15"/>
                  <a:gd name="T39" fmla="*/ 6 h 12"/>
                  <a:gd name="T40" fmla="*/ 10 w 15"/>
                  <a:gd name="T41" fmla="*/ 7 h 12"/>
                  <a:gd name="T42" fmla="*/ 8 w 15"/>
                  <a:gd name="T43" fmla="*/ 3 h 12"/>
                  <a:gd name="T44" fmla="*/ 7 w 15"/>
                  <a:gd name="T45" fmla="*/ 4 h 12"/>
                  <a:gd name="T46" fmla="*/ 9 w 15"/>
                  <a:gd name="T47" fmla="*/ 4 h 12"/>
                  <a:gd name="T48" fmla="*/ 7 w 15"/>
                  <a:gd name="T49" fmla="*/ 6 h 12"/>
                  <a:gd name="T50" fmla="*/ 7 w 15"/>
                  <a:gd name="T51" fmla="*/ 3 h 12"/>
                  <a:gd name="T52" fmla="*/ 5 w 15"/>
                  <a:gd name="T53" fmla="*/ 2 h 12"/>
                  <a:gd name="T54" fmla="*/ 5 w 15"/>
                  <a:gd name="T55" fmla="*/ 2 h 12"/>
                  <a:gd name="T56" fmla="*/ 3 w 15"/>
                  <a:gd name="T57" fmla="*/ 1 h 12"/>
                  <a:gd name="T58" fmla="*/ 3 w 15"/>
                  <a:gd name="T59" fmla="*/ 2 h 12"/>
                  <a:gd name="T60" fmla="*/ 2 w 15"/>
                  <a:gd name="T61" fmla="*/ 2 h 12"/>
                  <a:gd name="T62" fmla="*/ 3 w 15"/>
                  <a:gd name="T63" fmla="*/ 2 h 12"/>
                  <a:gd name="T64" fmla="*/ 0 w 15"/>
                  <a:gd name="T65" fmla="*/ 3 h 12"/>
                  <a:gd name="T66" fmla="*/ 2 w 15"/>
                  <a:gd name="T67" fmla="*/ 3 h 12"/>
                  <a:gd name="T68" fmla="*/ 1 w 15"/>
                  <a:gd name="T69" fmla="*/ 3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5" h="12">
                    <a:moveTo>
                      <a:pt x="1" y="3"/>
                    </a:moveTo>
                    <a:cubicBezTo>
                      <a:pt x="0" y="5"/>
                      <a:pt x="2" y="5"/>
                      <a:pt x="2" y="6"/>
                    </a:cubicBezTo>
                    <a:cubicBezTo>
                      <a:pt x="4" y="6"/>
                      <a:pt x="4" y="3"/>
                      <a:pt x="6" y="4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5" y="7"/>
                      <a:pt x="6" y="9"/>
                      <a:pt x="9" y="8"/>
                    </a:cubicBezTo>
                    <a:cubicBezTo>
                      <a:pt x="9" y="9"/>
                      <a:pt x="9" y="9"/>
                      <a:pt x="8" y="9"/>
                    </a:cubicBezTo>
                    <a:cubicBezTo>
                      <a:pt x="9" y="10"/>
                      <a:pt x="12" y="6"/>
                      <a:pt x="12" y="8"/>
                    </a:cubicBezTo>
                    <a:cubicBezTo>
                      <a:pt x="10" y="9"/>
                      <a:pt x="11" y="10"/>
                      <a:pt x="9" y="11"/>
                    </a:cubicBezTo>
                    <a:cubicBezTo>
                      <a:pt x="9" y="11"/>
                      <a:pt x="9" y="11"/>
                      <a:pt x="9" y="11"/>
                    </a:cubicBezTo>
                    <a:cubicBezTo>
                      <a:pt x="10" y="11"/>
                      <a:pt x="11" y="12"/>
                      <a:pt x="12" y="12"/>
                    </a:cubicBezTo>
                    <a:cubicBezTo>
                      <a:pt x="12" y="12"/>
                      <a:pt x="13" y="10"/>
                      <a:pt x="13" y="11"/>
                    </a:cubicBezTo>
                    <a:cubicBezTo>
                      <a:pt x="13" y="11"/>
                      <a:pt x="14" y="10"/>
                      <a:pt x="15" y="10"/>
                    </a:cubicBezTo>
                    <a:cubicBezTo>
                      <a:pt x="13" y="10"/>
                      <a:pt x="13" y="9"/>
                      <a:pt x="12" y="9"/>
                    </a:cubicBezTo>
                    <a:cubicBezTo>
                      <a:pt x="13" y="8"/>
                      <a:pt x="13" y="9"/>
                      <a:pt x="13" y="8"/>
                    </a:cubicBezTo>
                    <a:cubicBezTo>
                      <a:pt x="12" y="8"/>
                      <a:pt x="12" y="8"/>
                      <a:pt x="12" y="8"/>
                    </a:cubicBezTo>
                    <a:cubicBezTo>
                      <a:pt x="12" y="8"/>
                      <a:pt x="13" y="8"/>
                      <a:pt x="13" y="7"/>
                    </a:cubicBezTo>
                    <a:cubicBezTo>
                      <a:pt x="12" y="8"/>
                      <a:pt x="11" y="8"/>
                      <a:pt x="11" y="7"/>
                    </a:cubicBezTo>
                    <a:cubicBezTo>
                      <a:pt x="11" y="7"/>
                      <a:pt x="11" y="7"/>
                      <a:pt x="11" y="7"/>
                    </a:cubicBezTo>
                    <a:cubicBezTo>
                      <a:pt x="11" y="7"/>
                      <a:pt x="11" y="6"/>
                      <a:pt x="10" y="7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9" y="6"/>
                      <a:pt x="10" y="3"/>
                      <a:pt x="8" y="3"/>
                    </a:cubicBezTo>
                    <a:cubicBezTo>
                      <a:pt x="8" y="4"/>
                      <a:pt x="8" y="4"/>
                      <a:pt x="7" y="4"/>
                    </a:cubicBezTo>
                    <a:cubicBezTo>
                      <a:pt x="7" y="5"/>
                      <a:pt x="9" y="4"/>
                      <a:pt x="9" y="4"/>
                    </a:cubicBezTo>
                    <a:cubicBezTo>
                      <a:pt x="8" y="5"/>
                      <a:pt x="7" y="5"/>
                      <a:pt x="7" y="6"/>
                    </a:cubicBezTo>
                    <a:cubicBezTo>
                      <a:pt x="7" y="5"/>
                      <a:pt x="6" y="5"/>
                      <a:pt x="7" y="3"/>
                    </a:cubicBezTo>
                    <a:cubicBezTo>
                      <a:pt x="6" y="2"/>
                      <a:pt x="5" y="3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4" y="3"/>
                      <a:pt x="5" y="0"/>
                      <a:pt x="3" y="1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3" y="2"/>
                      <a:pt x="2" y="2"/>
                    </a:cubicBezTo>
                    <a:cubicBezTo>
                      <a:pt x="2" y="2"/>
                      <a:pt x="2" y="2"/>
                      <a:pt x="3" y="2"/>
                    </a:cubicBezTo>
                    <a:cubicBezTo>
                      <a:pt x="2" y="3"/>
                      <a:pt x="1" y="2"/>
                      <a:pt x="0" y="3"/>
                    </a:cubicBezTo>
                    <a:cubicBezTo>
                      <a:pt x="0" y="3"/>
                      <a:pt x="2" y="2"/>
                      <a:pt x="2" y="3"/>
                    </a:cubicBezTo>
                    <a:cubicBezTo>
                      <a:pt x="2" y="3"/>
                      <a:pt x="1" y="4"/>
                      <a:pt x="1" y="3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81" name="Freeform 76"/>
              <p:cNvSpPr>
                <a:spLocks/>
              </p:cNvSpPr>
              <p:nvPr/>
            </p:nvSpPr>
            <p:spPr bwMode="auto">
              <a:xfrm>
                <a:off x="822" y="1667"/>
                <a:ext cx="3" cy="0"/>
              </a:xfrm>
              <a:custGeom>
                <a:avLst/>
                <a:gdLst>
                  <a:gd name="T0" fmla="*/ 3 w 3"/>
                  <a:gd name="T1" fmla="*/ 0 w 3"/>
                  <a:gd name="T2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lnTo>
                      <a:pt x="0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82" name="Freeform 77"/>
              <p:cNvSpPr>
                <a:spLocks/>
              </p:cNvSpPr>
              <p:nvPr/>
            </p:nvSpPr>
            <p:spPr bwMode="auto">
              <a:xfrm>
                <a:off x="759" y="1637"/>
                <a:ext cx="41" cy="17"/>
              </a:xfrm>
              <a:custGeom>
                <a:avLst/>
                <a:gdLst>
                  <a:gd name="T0" fmla="*/ 10 w 15"/>
                  <a:gd name="T1" fmla="*/ 3 h 6"/>
                  <a:gd name="T2" fmla="*/ 11 w 15"/>
                  <a:gd name="T3" fmla="*/ 1 h 6"/>
                  <a:gd name="T4" fmla="*/ 9 w 15"/>
                  <a:gd name="T5" fmla="*/ 4 h 6"/>
                  <a:gd name="T6" fmla="*/ 8 w 15"/>
                  <a:gd name="T7" fmla="*/ 4 h 6"/>
                  <a:gd name="T8" fmla="*/ 9 w 15"/>
                  <a:gd name="T9" fmla="*/ 1 h 6"/>
                  <a:gd name="T10" fmla="*/ 8 w 15"/>
                  <a:gd name="T11" fmla="*/ 0 h 6"/>
                  <a:gd name="T12" fmla="*/ 7 w 15"/>
                  <a:gd name="T13" fmla="*/ 2 h 6"/>
                  <a:gd name="T14" fmla="*/ 6 w 15"/>
                  <a:gd name="T15" fmla="*/ 2 h 6"/>
                  <a:gd name="T16" fmla="*/ 7 w 15"/>
                  <a:gd name="T17" fmla="*/ 2 h 6"/>
                  <a:gd name="T18" fmla="*/ 7 w 15"/>
                  <a:gd name="T19" fmla="*/ 0 h 6"/>
                  <a:gd name="T20" fmla="*/ 5 w 15"/>
                  <a:gd name="T21" fmla="*/ 5 h 6"/>
                  <a:gd name="T22" fmla="*/ 5 w 15"/>
                  <a:gd name="T23" fmla="*/ 4 h 6"/>
                  <a:gd name="T24" fmla="*/ 4 w 15"/>
                  <a:gd name="T25" fmla="*/ 2 h 6"/>
                  <a:gd name="T26" fmla="*/ 5 w 15"/>
                  <a:gd name="T27" fmla="*/ 2 h 6"/>
                  <a:gd name="T28" fmla="*/ 5 w 15"/>
                  <a:gd name="T29" fmla="*/ 3 h 6"/>
                  <a:gd name="T30" fmla="*/ 10 w 15"/>
                  <a:gd name="T31" fmla="*/ 6 h 6"/>
                  <a:gd name="T32" fmla="*/ 9 w 15"/>
                  <a:gd name="T33" fmla="*/ 6 h 6"/>
                  <a:gd name="T34" fmla="*/ 11 w 15"/>
                  <a:gd name="T35" fmla="*/ 5 h 6"/>
                  <a:gd name="T36" fmla="*/ 11 w 15"/>
                  <a:gd name="T37" fmla="*/ 3 h 6"/>
                  <a:gd name="T38" fmla="*/ 11 w 15"/>
                  <a:gd name="T39" fmla="*/ 4 h 6"/>
                  <a:gd name="T40" fmla="*/ 13 w 15"/>
                  <a:gd name="T41" fmla="*/ 2 h 6"/>
                  <a:gd name="T42" fmla="*/ 15 w 15"/>
                  <a:gd name="T43" fmla="*/ 2 h 6"/>
                  <a:gd name="T44" fmla="*/ 12 w 15"/>
                  <a:gd name="T45" fmla="*/ 1 h 6"/>
                  <a:gd name="T46" fmla="*/ 10 w 15"/>
                  <a:gd name="T47" fmla="*/ 3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5" h="6">
                    <a:moveTo>
                      <a:pt x="10" y="3"/>
                    </a:moveTo>
                    <a:cubicBezTo>
                      <a:pt x="10" y="2"/>
                      <a:pt x="11" y="2"/>
                      <a:pt x="11" y="1"/>
                    </a:cubicBezTo>
                    <a:cubicBezTo>
                      <a:pt x="10" y="2"/>
                      <a:pt x="10" y="3"/>
                      <a:pt x="9" y="4"/>
                    </a:cubicBezTo>
                    <a:cubicBezTo>
                      <a:pt x="9" y="3"/>
                      <a:pt x="8" y="4"/>
                      <a:pt x="8" y="4"/>
                    </a:cubicBezTo>
                    <a:cubicBezTo>
                      <a:pt x="8" y="3"/>
                      <a:pt x="9" y="2"/>
                      <a:pt x="9" y="1"/>
                    </a:cubicBezTo>
                    <a:cubicBezTo>
                      <a:pt x="9" y="2"/>
                      <a:pt x="9" y="1"/>
                      <a:pt x="8" y="0"/>
                    </a:cubicBezTo>
                    <a:cubicBezTo>
                      <a:pt x="9" y="2"/>
                      <a:pt x="7" y="0"/>
                      <a:pt x="7" y="2"/>
                    </a:cubicBezTo>
                    <a:cubicBezTo>
                      <a:pt x="7" y="3"/>
                      <a:pt x="6" y="3"/>
                      <a:pt x="6" y="2"/>
                    </a:cubicBezTo>
                    <a:cubicBezTo>
                      <a:pt x="6" y="1"/>
                      <a:pt x="6" y="2"/>
                      <a:pt x="7" y="2"/>
                    </a:cubicBezTo>
                    <a:cubicBezTo>
                      <a:pt x="7" y="1"/>
                      <a:pt x="6" y="1"/>
                      <a:pt x="7" y="0"/>
                    </a:cubicBezTo>
                    <a:cubicBezTo>
                      <a:pt x="0" y="1"/>
                      <a:pt x="4" y="4"/>
                      <a:pt x="5" y="5"/>
                    </a:cubicBezTo>
                    <a:cubicBezTo>
                      <a:pt x="6" y="5"/>
                      <a:pt x="5" y="4"/>
                      <a:pt x="5" y="4"/>
                    </a:cubicBezTo>
                    <a:cubicBezTo>
                      <a:pt x="4" y="4"/>
                      <a:pt x="4" y="3"/>
                      <a:pt x="4" y="2"/>
                    </a:cubicBezTo>
                    <a:cubicBezTo>
                      <a:pt x="4" y="2"/>
                      <a:pt x="4" y="1"/>
                      <a:pt x="5" y="2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3" y="3"/>
                      <a:pt x="8" y="6"/>
                      <a:pt x="10" y="6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9" y="5"/>
                      <a:pt x="10" y="5"/>
                      <a:pt x="11" y="5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4"/>
                      <a:pt x="12" y="3"/>
                      <a:pt x="11" y="4"/>
                    </a:cubicBezTo>
                    <a:cubicBezTo>
                      <a:pt x="12" y="4"/>
                      <a:pt x="12" y="3"/>
                      <a:pt x="13" y="2"/>
                    </a:cubicBezTo>
                    <a:cubicBezTo>
                      <a:pt x="14" y="2"/>
                      <a:pt x="13" y="3"/>
                      <a:pt x="15" y="2"/>
                    </a:cubicBezTo>
                    <a:cubicBezTo>
                      <a:pt x="14" y="0"/>
                      <a:pt x="13" y="3"/>
                      <a:pt x="12" y="1"/>
                    </a:cubicBezTo>
                    <a:lnTo>
                      <a:pt x="10" y="3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83" name="Rectangle 78"/>
              <p:cNvSpPr>
                <a:spLocks noChangeArrowheads="1"/>
              </p:cNvSpPr>
              <p:nvPr/>
            </p:nvSpPr>
            <p:spPr bwMode="auto">
              <a:xfrm>
                <a:off x="795" y="1648"/>
                <a:ext cx="1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84" name="Freeform 79"/>
              <p:cNvSpPr>
                <a:spLocks/>
              </p:cNvSpPr>
              <p:nvPr/>
            </p:nvSpPr>
            <p:spPr bwMode="auto">
              <a:xfrm>
                <a:off x="787" y="1654"/>
                <a:ext cx="2" cy="2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85" name="Freeform 80"/>
              <p:cNvSpPr>
                <a:spLocks/>
              </p:cNvSpPr>
              <p:nvPr/>
            </p:nvSpPr>
            <p:spPr bwMode="auto">
              <a:xfrm>
                <a:off x="765" y="1637"/>
                <a:ext cx="3" cy="3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0 h 1"/>
                  <a:gd name="T6" fmla="*/ 1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86" name="Freeform 81"/>
              <p:cNvSpPr>
                <a:spLocks/>
              </p:cNvSpPr>
              <p:nvPr/>
            </p:nvSpPr>
            <p:spPr bwMode="auto">
              <a:xfrm>
                <a:off x="762" y="1646"/>
                <a:ext cx="11" cy="13"/>
              </a:xfrm>
              <a:custGeom>
                <a:avLst/>
                <a:gdLst>
                  <a:gd name="T0" fmla="*/ 2 w 4"/>
                  <a:gd name="T1" fmla="*/ 5 h 5"/>
                  <a:gd name="T2" fmla="*/ 4 w 4"/>
                  <a:gd name="T3" fmla="*/ 3 h 5"/>
                  <a:gd name="T4" fmla="*/ 1 w 4"/>
                  <a:gd name="T5" fmla="*/ 0 h 5"/>
                  <a:gd name="T6" fmla="*/ 2 w 4"/>
                  <a:gd name="T7" fmla="*/ 3 h 5"/>
                  <a:gd name="T8" fmla="*/ 1 w 4"/>
                  <a:gd name="T9" fmla="*/ 4 h 5"/>
                  <a:gd name="T10" fmla="*/ 2 w 4"/>
                  <a:gd name="T11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5">
                    <a:moveTo>
                      <a:pt x="2" y="5"/>
                    </a:moveTo>
                    <a:cubicBezTo>
                      <a:pt x="3" y="4"/>
                      <a:pt x="2" y="3"/>
                      <a:pt x="4" y="3"/>
                    </a:cubicBezTo>
                    <a:cubicBezTo>
                      <a:pt x="3" y="1"/>
                      <a:pt x="2" y="1"/>
                      <a:pt x="1" y="0"/>
                    </a:cubicBezTo>
                    <a:cubicBezTo>
                      <a:pt x="0" y="0"/>
                      <a:pt x="2" y="2"/>
                      <a:pt x="2" y="3"/>
                    </a:cubicBezTo>
                    <a:cubicBezTo>
                      <a:pt x="1" y="2"/>
                      <a:pt x="2" y="4"/>
                      <a:pt x="1" y="4"/>
                    </a:cubicBezTo>
                    <a:lnTo>
                      <a:pt x="2" y="5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87" name="Freeform 82"/>
              <p:cNvSpPr>
                <a:spLocks/>
              </p:cNvSpPr>
              <p:nvPr/>
            </p:nvSpPr>
            <p:spPr bwMode="auto">
              <a:xfrm>
                <a:off x="713" y="1651"/>
                <a:ext cx="52" cy="63"/>
              </a:xfrm>
              <a:custGeom>
                <a:avLst/>
                <a:gdLst>
                  <a:gd name="T0" fmla="*/ 14 w 19"/>
                  <a:gd name="T1" fmla="*/ 3 h 23"/>
                  <a:gd name="T2" fmla="*/ 13 w 19"/>
                  <a:gd name="T3" fmla="*/ 4 h 23"/>
                  <a:gd name="T4" fmla="*/ 13 w 19"/>
                  <a:gd name="T5" fmla="*/ 3 h 23"/>
                  <a:gd name="T6" fmla="*/ 12 w 19"/>
                  <a:gd name="T7" fmla="*/ 4 h 23"/>
                  <a:gd name="T8" fmla="*/ 12 w 19"/>
                  <a:gd name="T9" fmla="*/ 4 h 23"/>
                  <a:gd name="T10" fmla="*/ 11 w 19"/>
                  <a:gd name="T11" fmla="*/ 6 h 23"/>
                  <a:gd name="T12" fmla="*/ 12 w 19"/>
                  <a:gd name="T13" fmla="*/ 8 h 23"/>
                  <a:gd name="T14" fmla="*/ 9 w 19"/>
                  <a:gd name="T15" fmla="*/ 7 h 23"/>
                  <a:gd name="T16" fmla="*/ 12 w 19"/>
                  <a:gd name="T17" fmla="*/ 9 h 23"/>
                  <a:gd name="T18" fmla="*/ 9 w 19"/>
                  <a:gd name="T19" fmla="*/ 11 h 23"/>
                  <a:gd name="T20" fmla="*/ 9 w 19"/>
                  <a:gd name="T21" fmla="*/ 10 h 23"/>
                  <a:gd name="T22" fmla="*/ 8 w 19"/>
                  <a:gd name="T23" fmla="*/ 11 h 23"/>
                  <a:gd name="T24" fmla="*/ 7 w 19"/>
                  <a:gd name="T25" fmla="*/ 10 h 23"/>
                  <a:gd name="T26" fmla="*/ 5 w 19"/>
                  <a:gd name="T27" fmla="*/ 12 h 23"/>
                  <a:gd name="T28" fmla="*/ 5 w 19"/>
                  <a:gd name="T29" fmla="*/ 11 h 23"/>
                  <a:gd name="T30" fmla="*/ 3 w 19"/>
                  <a:gd name="T31" fmla="*/ 16 h 23"/>
                  <a:gd name="T32" fmla="*/ 2 w 19"/>
                  <a:gd name="T33" fmla="*/ 16 h 23"/>
                  <a:gd name="T34" fmla="*/ 5 w 19"/>
                  <a:gd name="T35" fmla="*/ 17 h 23"/>
                  <a:gd name="T36" fmla="*/ 3 w 19"/>
                  <a:gd name="T37" fmla="*/ 19 h 23"/>
                  <a:gd name="T38" fmla="*/ 2 w 19"/>
                  <a:gd name="T39" fmla="*/ 17 h 23"/>
                  <a:gd name="T40" fmla="*/ 2 w 19"/>
                  <a:gd name="T41" fmla="*/ 18 h 23"/>
                  <a:gd name="T42" fmla="*/ 0 w 19"/>
                  <a:gd name="T43" fmla="*/ 18 h 23"/>
                  <a:gd name="T44" fmla="*/ 1 w 19"/>
                  <a:gd name="T45" fmla="*/ 21 h 23"/>
                  <a:gd name="T46" fmla="*/ 0 w 19"/>
                  <a:gd name="T47" fmla="*/ 21 h 23"/>
                  <a:gd name="T48" fmla="*/ 2 w 19"/>
                  <a:gd name="T49" fmla="*/ 23 h 23"/>
                  <a:gd name="T50" fmla="*/ 6 w 19"/>
                  <a:gd name="T51" fmla="*/ 18 h 23"/>
                  <a:gd name="T52" fmla="*/ 6 w 19"/>
                  <a:gd name="T53" fmla="*/ 15 h 23"/>
                  <a:gd name="T54" fmla="*/ 8 w 19"/>
                  <a:gd name="T55" fmla="*/ 16 h 23"/>
                  <a:gd name="T56" fmla="*/ 6 w 19"/>
                  <a:gd name="T57" fmla="*/ 15 h 23"/>
                  <a:gd name="T58" fmla="*/ 8 w 19"/>
                  <a:gd name="T59" fmla="*/ 15 h 23"/>
                  <a:gd name="T60" fmla="*/ 7 w 19"/>
                  <a:gd name="T61" fmla="*/ 14 h 23"/>
                  <a:gd name="T62" fmla="*/ 9 w 19"/>
                  <a:gd name="T63" fmla="*/ 15 h 23"/>
                  <a:gd name="T64" fmla="*/ 15 w 19"/>
                  <a:gd name="T65" fmla="*/ 6 h 23"/>
                  <a:gd name="T66" fmla="*/ 14 w 19"/>
                  <a:gd name="T67" fmla="*/ 6 h 23"/>
                  <a:gd name="T68" fmla="*/ 16 w 19"/>
                  <a:gd name="T69" fmla="*/ 3 h 23"/>
                  <a:gd name="T70" fmla="*/ 16 w 19"/>
                  <a:gd name="T71" fmla="*/ 1 h 23"/>
                  <a:gd name="T72" fmla="*/ 18 w 19"/>
                  <a:gd name="T73" fmla="*/ 4 h 23"/>
                  <a:gd name="T74" fmla="*/ 19 w 19"/>
                  <a:gd name="T75" fmla="*/ 2 h 23"/>
                  <a:gd name="T76" fmla="*/ 18 w 19"/>
                  <a:gd name="T77" fmla="*/ 2 h 23"/>
                  <a:gd name="T78" fmla="*/ 19 w 19"/>
                  <a:gd name="T79" fmla="*/ 2 h 23"/>
                  <a:gd name="T80" fmla="*/ 15 w 19"/>
                  <a:gd name="T81" fmla="*/ 0 h 23"/>
                  <a:gd name="T82" fmla="*/ 12 w 19"/>
                  <a:gd name="T83" fmla="*/ 2 h 23"/>
                  <a:gd name="T84" fmla="*/ 14 w 19"/>
                  <a:gd name="T85" fmla="*/ 3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9" h="23">
                    <a:moveTo>
                      <a:pt x="14" y="3"/>
                    </a:moveTo>
                    <a:cubicBezTo>
                      <a:pt x="14" y="3"/>
                      <a:pt x="14" y="4"/>
                      <a:pt x="13" y="4"/>
                    </a:cubicBezTo>
                    <a:cubicBezTo>
                      <a:pt x="13" y="4"/>
                      <a:pt x="13" y="3"/>
                      <a:pt x="13" y="3"/>
                    </a:cubicBezTo>
                    <a:cubicBezTo>
                      <a:pt x="12" y="2"/>
                      <a:pt x="13" y="4"/>
                      <a:pt x="12" y="4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1" y="5"/>
                      <a:pt x="13" y="6"/>
                      <a:pt x="11" y="6"/>
                    </a:cubicBezTo>
                    <a:cubicBezTo>
                      <a:pt x="11" y="7"/>
                      <a:pt x="11" y="7"/>
                      <a:pt x="12" y="8"/>
                    </a:cubicBezTo>
                    <a:cubicBezTo>
                      <a:pt x="10" y="8"/>
                      <a:pt x="10" y="7"/>
                      <a:pt x="9" y="7"/>
                    </a:cubicBezTo>
                    <a:cubicBezTo>
                      <a:pt x="9" y="8"/>
                      <a:pt x="11" y="8"/>
                      <a:pt x="12" y="9"/>
                    </a:cubicBezTo>
                    <a:cubicBezTo>
                      <a:pt x="9" y="9"/>
                      <a:pt x="11" y="11"/>
                      <a:pt x="9" y="11"/>
                    </a:cubicBezTo>
                    <a:cubicBezTo>
                      <a:pt x="9" y="11"/>
                      <a:pt x="9" y="10"/>
                      <a:pt x="9" y="10"/>
                    </a:cubicBezTo>
                    <a:cubicBezTo>
                      <a:pt x="7" y="9"/>
                      <a:pt x="9" y="11"/>
                      <a:pt x="8" y="11"/>
                    </a:cubicBezTo>
                    <a:cubicBezTo>
                      <a:pt x="7" y="10"/>
                      <a:pt x="7" y="10"/>
                      <a:pt x="7" y="10"/>
                    </a:cubicBezTo>
                    <a:cubicBezTo>
                      <a:pt x="7" y="11"/>
                      <a:pt x="7" y="12"/>
                      <a:pt x="5" y="12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3"/>
                      <a:pt x="3" y="14"/>
                      <a:pt x="3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8"/>
                      <a:pt x="3" y="15"/>
                      <a:pt x="5" y="17"/>
                    </a:cubicBezTo>
                    <a:cubicBezTo>
                      <a:pt x="2" y="15"/>
                      <a:pt x="5" y="19"/>
                      <a:pt x="3" y="19"/>
                    </a:cubicBezTo>
                    <a:cubicBezTo>
                      <a:pt x="2" y="18"/>
                      <a:pt x="3" y="17"/>
                      <a:pt x="2" y="17"/>
                    </a:cubicBezTo>
                    <a:cubicBezTo>
                      <a:pt x="3" y="18"/>
                      <a:pt x="2" y="18"/>
                      <a:pt x="2" y="18"/>
                    </a:cubicBezTo>
                    <a:cubicBezTo>
                      <a:pt x="1" y="17"/>
                      <a:pt x="1" y="19"/>
                      <a:pt x="0" y="18"/>
                    </a:cubicBezTo>
                    <a:cubicBezTo>
                      <a:pt x="1" y="21"/>
                      <a:pt x="1" y="21"/>
                      <a:pt x="1" y="21"/>
                    </a:cubicBezTo>
                    <a:cubicBezTo>
                      <a:pt x="0" y="20"/>
                      <a:pt x="0" y="21"/>
                      <a:pt x="0" y="21"/>
                    </a:cubicBezTo>
                    <a:cubicBezTo>
                      <a:pt x="0" y="21"/>
                      <a:pt x="1" y="23"/>
                      <a:pt x="2" y="23"/>
                    </a:cubicBezTo>
                    <a:cubicBezTo>
                      <a:pt x="3" y="21"/>
                      <a:pt x="4" y="19"/>
                      <a:pt x="6" y="18"/>
                    </a:cubicBezTo>
                    <a:cubicBezTo>
                      <a:pt x="5" y="16"/>
                      <a:pt x="7" y="17"/>
                      <a:pt x="6" y="15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5"/>
                      <a:pt x="7" y="16"/>
                      <a:pt x="6" y="15"/>
                    </a:cubicBezTo>
                    <a:cubicBezTo>
                      <a:pt x="6" y="14"/>
                      <a:pt x="8" y="15"/>
                      <a:pt x="8" y="15"/>
                    </a:cubicBezTo>
                    <a:cubicBezTo>
                      <a:pt x="9" y="15"/>
                      <a:pt x="8" y="15"/>
                      <a:pt x="7" y="14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11" y="12"/>
                      <a:pt x="12" y="8"/>
                      <a:pt x="15" y="6"/>
                    </a:cubicBezTo>
                    <a:cubicBezTo>
                      <a:pt x="14" y="6"/>
                      <a:pt x="14" y="6"/>
                      <a:pt x="14" y="6"/>
                    </a:cubicBezTo>
                    <a:cubicBezTo>
                      <a:pt x="16" y="5"/>
                      <a:pt x="13" y="2"/>
                      <a:pt x="16" y="3"/>
                    </a:cubicBezTo>
                    <a:cubicBezTo>
                      <a:pt x="16" y="1"/>
                      <a:pt x="16" y="1"/>
                      <a:pt x="16" y="1"/>
                    </a:cubicBezTo>
                    <a:cubicBezTo>
                      <a:pt x="16" y="2"/>
                      <a:pt x="18" y="3"/>
                      <a:pt x="18" y="4"/>
                    </a:cubicBezTo>
                    <a:cubicBezTo>
                      <a:pt x="18" y="3"/>
                      <a:pt x="19" y="3"/>
                      <a:pt x="19" y="2"/>
                    </a:cubicBezTo>
                    <a:cubicBezTo>
                      <a:pt x="18" y="2"/>
                      <a:pt x="18" y="2"/>
                      <a:pt x="18" y="2"/>
                    </a:cubicBezTo>
                    <a:cubicBezTo>
                      <a:pt x="17" y="1"/>
                      <a:pt x="18" y="1"/>
                      <a:pt x="19" y="2"/>
                    </a:cubicBezTo>
                    <a:cubicBezTo>
                      <a:pt x="19" y="0"/>
                      <a:pt x="17" y="1"/>
                      <a:pt x="15" y="0"/>
                    </a:cubicBezTo>
                    <a:cubicBezTo>
                      <a:pt x="16" y="3"/>
                      <a:pt x="12" y="0"/>
                      <a:pt x="12" y="2"/>
                    </a:cubicBezTo>
                    <a:cubicBezTo>
                      <a:pt x="12" y="3"/>
                      <a:pt x="13" y="2"/>
                      <a:pt x="14" y="3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88" name="Freeform 83"/>
              <p:cNvSpPr>
                <a:spLocks/>
              </p:cNvSpPr>
              <p:nvPr/>
            </p:nvSpPr>
            <p:spPr bwMode="auto">
              <a:xfrm>
                <a:off x="762" y="166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89" name="Freeform 84"/>
              <p:cNvSpPr>
                <a:spLocks/>
              </p:cNvSpPr>
              <p:nvPr/>
            </p:nvSpPr>
            <p:spPr bwMode="auto">
              <a:xfrm>
                <a:off x="710" y="1708"/>
                <a:ext cx="3" cy="3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0" y="1"/>
                      <a:pt x="1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90" name="Rectangle 85"/>
              <p:cNvSpPr>
                <a:spLocks noChangeArrowheads="1"/>
              </p:cNvSpPr>
              <p:nvPr/>
            </p:nvSpPr>
            <p:spPr bwMode="auto">
              <a:xfrm>
                <a:off x="765" y="1656"/>
                <a:ext cx="1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91" name="Freeform 86"/>
              <p:cNvSpPr>
                <a:spLocks/>
              </p:cNvSpPr>
              <p:nvPr/>
            </p:nvSpPr>
            <p:spPr bwMode="auto">
              <a:xfrm>
                <a:off x="757" y="1648"/>
                <a:ext cx="2" cy="3"/>
              </a:xfrm>
              <a:custGeom>
                <a:avLst/>
                <a:gdLst>
                  <a:gd name="T0" fmla="*/ 2 w 2"/>
                  <a:gd name="T1" fmla="*/ 0 h 3"/>
                  <a:gd name="T2" fmla="*/ 0 w 2"/>
                  <a:gd name="T3" fmla="*/ 0 h 3"/>
                  <a:gd name="T4" fmla="*/ 2 w 2"/>
                  <a:gd name="T5" fmla="*/ 3 h 3"/>
                  <a:gd name="T6" fmla="*/ 2 w 2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2" y="0"/>
                    </a:moveTo>
                    <a:lnTo>
                      <a:pt x="0" y="0"/>
                    </a:lnTo>
                    <a:lnTo>
                      <a:pt x="2" y="3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92" name="Freeform 87"/>
              <p:cNvSpPr>
                <a:spLocks/>
              </p:cNvSpPr>
              <p:nvPr/>
            </p:nvSpPr>
            <p:spPr bwMode="auto">
              <a:xfrm>
                <a:off x="700" y="1716"/>
                <a:ext cx="2" cy="0"/>
              </a:xfrm>
              <a:custGeom>
                <a:avLst/>
                <a:gdLst>
                  <a:gd name="T0" fmla="*/ 0 w 2"/>
                  <a:gd name="T1" fmla="*/ 2 w 2"/>
                  <a:gd name="T2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93" name="Freeform 88"/>
              <p:cNvSpPr>
                <a:spLocks/>
              </p:cNvSpPr>
              <p:nvPr/>
            </p:nvSpPr>
            <p:spPr bwMode="auto">
              <a:xfrm>
                <a:off x="678" y="173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94" name="Freeform 89"/>
              <p:cNvSpPr>
                <a:spLocks/>
              </p:cNvSpPr>
              <p:nvPr/>
            </p:nvSpPr>
            <p:spPr bwMode="auto">
              <a:xfrm>
                <a:off x="661" y="1708"/>
                <a:ext cx="71" cy="84"/>
              </a:xfrm>
              <a:custGeom>
                <a:avLst/>
                <a:gdLst>
                  <a:gd name="T0" fmla="*/ 25 w 26"/>
                  <a:gd name="T1" fmla="*/ 30 h 31"/>
                  <a:gd name="T2" fmla="*/ 26 w 26"/>
                  <a:gd name="T3" fmla="*/ 29 h 31"/>
                  <a:gd name="T4" fmla="*/ 26 w 26"/>
                  <a:gd name="T5" fmla="*/ 27 h 31"/>
                  <a:gd name="T6" fmla="*/ 23 w 26"/>
                  <a:gd name="T7" fmla="*/ 26 h 31"/>
                  <a:gd name="T8" fmla="*/ 18 w 26"/>
                  <a:gd name="T9" fmla="*/ 23 h 31"/>
                  <a:gd name="T10" fmla="*/ 15 w 26"/>
                  <a:gd name="T11" fmla="*/ 21 h 31"/>
                  <a:gd name="T12" fmla="*/ 10 w 26"/>
                  <a:gd name="T13" fmla="*/ 20 h 31"/>
                  <a:gd name="T14" fmla="*/ 9 w 26"/>
                  <a:gd name="T15" fmla="*/ 19 h 31"/>
                  <a:gd name="T16" fmla="*/ 7 w 26"/>
                  <a:gd name="T17" fmla="*/ 18 h 31"/>
                  <a:gd name="T18" fmla="*/ 5 w 26"/>
                  <a:gd name="T19" fmla="*/ 20 h 31"/>
                  <a:gd name="T20" fmla="*/ 3 w 26"/>
                  <a:gd name="T21" fmla="*/ 21 h 31"/>
                  <a:gd name="T22" fmla="*/ 2 w 26"/>
                  <a:gd name="T23" fmla="*/ 21 h 31"/>
                  <a:gd name="T24" fmla="*/ 2 w 26"/>
                  <a:gd name="T25" fmla="*/ 21 h 31"/>
                  <a:gd name="T26" fmla="*/ 1 w 26"/>
                  <a:gd name="T27" fmla="*/ 16 h 31"/>
                  <a:gd name="T28" fmla="*/ 1 w 26"/>
                  <a:gd name="T29" fmla="*/ 16 h 31"/>
                  <a:gd name="T30" fmla="*/ 1 w 26"/>
                  <a:gd name="T31" fmla="*/ 16 h 31"/>
                  <a:gd name="T32" fmla="*/ 3 w 26"/>
                  <a:gd name="T33" fmla="*/ 20 h 31"/>
                  <a:gd name="T34" fmla="*/ 5 w 26"/>
                  <a:gd name="T35" fmla="*/ 18 h 31"/>
                  <a:gd name="T36" fmla="*/ 4 w 26"/>
                  <a:gd name="T37" fmla="*/ 17 h 31"/>
                  <a:gd name="T38" fmla="*/ 7 w 26"/>
                  <a:gd name="T39" fmla="*/ 15 h 31"/>
                  <a:gd name="T40" fmla="*/ 9 w 26"/>
                  <a:gd name="T41" fmla="*/ 13 h 31"/>
                  <a:gd name="T42" fmla="*/ 11 w 26"/>
                  <a:gd name="T43" fmla="*/ 10 h 31"/>
                  <a:gd name="T44" fmla="*/ 11 w 26"/>
                  <a:gd name="T45" fmla="*/ 8 h 31"/>
                  <a:gd name="T46" fmla="*/ 13 w 26"/>
                  <a:gd name="T47" fmla="*/ 8 h 31"/>
                  <a:gd name="T48" fmla="*/ 14 w 26"/>
                  <a:gd name="T49" fmla="*/ 7 h 31"/>
                  <a:gd name="T50" fmla="*/ 19 w 26"/>
                  <a:gd name="T51" fmla="*/ 2 h 31"/>
                  <a:gd name="T52" fmla="*/ 16 w 26"/>
                  <a:gd name="T53" fmla="*/ 4 h 31"/>
                  <a:gd name="T54" fmla="*/ 16 w 26"/>
                  <a:gd name="T55" fmla="*/ 5 h 31"/>
                  <a:gd name="T56" fmla="*/ 13 w 26"/>
                  <a:gd name="T57" fmla="*/ 3 h 31"/>
                  <a:gd name="T58" fmla="*/ 12 w 26"/>
                  <a:gd name="T59" fmla="*/ 4 h 31"/>
                  <a:gd name="T60" fmla="*/ 11 w 26"/>
                  <a:gd name="T61" fmla="*/ 6 h 31"/>
                  <a:gd name="T62" fmla="*/ 9 w 26"/>
                  <a:gd name="T63" fmla="*/ 7 h 31"/>
                  <a:gd name="T64" fmla="*/ 7 w 26"/>
                  <a:gd name="T65" fmla="*/ 9 h 31"/>
                  <a:gd name="T66" fmla="*/ 6 w 26"/>
                  <a:gd name="T67" fmla="*/ 11 h 31"/>
                  <a:gd name="T68" fmla="*/ 5 w 26"/>
                  <a:gd name="T69" fmla="*/ 11 h 31"/>
                  <a:gd name="T70" fmla="*/ 5 w 26"/>
                  <a:gd name="T71" fmla="*/ 12 h 31"/>
                  <a:gd name="T72" fmla="*/ 4 w 26"/>
                  <a:gd name="T73" fmla="*/ 13 h 31"/>
                  <a:gd name="T74" fmla="*/ 3 w 26"/>
                  <a:gd name="T75" fmla="*/ 16 h 31"/>
                  <a:gd name="T76" fmla="*/ 1 w 26"/>
                  <a:gd name="T77" fmla="*/ 15 h 31"/>
                  <a:gd name="T78" fmla="*/ 1 w 26"/>
                  <a:gd name="T79" fmla="*/ 15 h 31"/>
                  <a:gd name="T80" fmla="*/ 1 w 26"/>
                  <a:gd name="T81" fmla="*/ 16 h 31"/>
                  <a:gd name="T82" fmla="*/ 1 w 26"/>
                  <a:gd name="T83" fmla="*/ 16 h 31"/>
                  <a:gd name="T84" fmla="*/ 2 w 26"/>
                  <a:gd name="T85" fmla="*/ 22 h 31"/>
                  <a:gd name="T86" fmla="*/ 2 w 26"/>
                  <a:gd name="T87" fmla="*/ 22 h 31"/>
                  <a:gd name="T88" fmla="*/ 2 w 26"/>
                  <a:gd name="T89" fmla="*/ 21 h 31"/>
                  <a:gd name="T90" fmla="*/ 3 w 26"/>
                  <a:gd name="T91" fmla="*/ 22 h 31"/>
                  <a:gd name="T92" fmla="*/ 5 w 26"/>
                  <a:gd name="T93" fmla="*/ 21 h 31"/>
                  <a:gd name="T94" fmla="*/ 8 w 26"/>
                  <a:gd name="T95" fmla="*/ 22 h 31"/>
                  <a:gd name="T96" fmla="*/ 12 w 26"/>
                  <a:gd name="T97" fmla="*/ 23 h 31"/>
                  <a:gd name="T98" fmla="*/ 13 w 26"/>
                  <a:gd name="T99" fmla="*/ 24 h 31"/>
                  <a:gd name="T100" fmla="*/ 18 w 26"/>
                  <a:gd name="T101" fmla="*/ 27 h 31"/>
                  <a:gd name="T102" fmla="*/ 17 w 26"/>
                  <a:gd name="T103" fmla="*/ 24 h 31"/>
                  <a:gd name="T104" fmla="*/ 18 w 26"/>
                  <a:gd name="T105" fmla="*/ 28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26" h="31">
                    <a:moveTo>
                      <a:pt x="21" y="30"/>
                    </a:moveTo>
                    <a:cubicBezTo>
                      <a:pt x="22" y="31"/>
                      <a:pt x="23" y="31"/>
                      <a:pt x="25" y="30"/>
                    </a:cubicBezTo>
                    <a:cubicBezTo>
                      <a:pt x="24" y="31"/>
                      <a:pt x="24" y="31"/>
                      <a:pt x="24" y="31"/>
                    </a:cubicBezTo>
                    <a:cubicBezTo>
                      <a:pt x="25" y="31"/>
                      <a:pt x="26" y="30"/>
                      <a:pt x="26" y="29"/>
                    </a:cubicBezTo>
                    <a:cubicBezTo>
                      <a:pt x="26" y="29"/>
                      <a:pt x="26" y="29"/>
                      <a:pt x="26" y="29"/>
                    </a:cubicBezTo>
                    <a:cubicBezTo>
                      <a:pt x="24" y="30"/>
                      <a:pt x="26" y="28"/>
                      <a:pt x="26" y="27"/>
                    </a:cubicBezTo>
                    <a:cubicBezTo>
                      <a:pt x="25" y="27"/>
                      <a:pt x="23" y="29"/>
                      <a:pt x="22" y="28"/>
                    </a:cubicBezTo>
                    <a:cubicBezTo>
                      <a:pt x="22" y="28"/>
                      <a:pt x="22" y="27"/>
                      <a:pt x="23" y="26"/>
                    </a:cubicBezTo>
                    <a:cubicBezTo>
                      <a:pt x="22" y="26"/>
                      <a:pt x="21" y="27"/>
                      <a:pt x="20" y="27"/>
                    </a:cubicBezTo>
                    <a:cubicBezTo>
                      <a:pt x="23" y="22"/>
                      <a:pt x="17" y="27"/>
                      <a:pt x="18" y="23"/>
                    </a:cubicBezTo>
                    <a:cubicBezTo>
                      <a:pt x="17" y="23"/>
                      <a:pt x="16" y="22"/>
                      <a:pt x="15" y="23"/>
                    </a:cubicBezTo>
                    <a:cubicBezTo>
                      <a:pt x="16" y="22"/>
                      <a:pt x="14" y="22"/>
                      <a:pt x="15" y="21"/>
                    </a:cubicBezTo>
                    <a:cubicBezTo>
                      <a:pt x="13" y="24"/>
                      <a:pt x="13" y="18"/>
                      <a:pt x="11" y="22"/>
                    </a:cubicBezTo>
                    <a:cubicBezTo>
                      <a:pt x="11" y="20"/>
                      <a:pt x="11" y="22"/>
                      <a:pt x="10" y="20"/>
                    </a:cubicBezTo>
                    <a:cubicBezTo>
                      <a:pt x="10" y="20"/>
                      <a:pt x="11" y="20"/>
                      <a:pt x="11" y="20"/>
                    </a:cubicBezTo>
                    <a:cubicBezTo>
                      <a:pt x="11" y="19"/>
                      <a:pt x="9" y="21"/>
                      <a:pt x="9" y="19"/>
                    </a:cubicBezTo>
                    <a:cubicBezTo>
                      <a:pt x="8" y="18"/>
                      <a:pt x="9" y="20"/>
                      <a:pt x="8" y="21"/>
                    </a:cubicBezTo>
                    <a:cubicBezTo>
                      <a:pt x="7" y="20"/>
                      <a:pt x="7" y="20"/>
                      <a:pt x="7" y="18"/>
                    </a:cubicBezTo>
                    <a:cubicBezTo>
                      <a:pt x="6" y="19"/>
                      <a:pt x="6" y="18"/>
                      <a:pt x="5" y="19"/>
                    </a:cubicBezTo>
                    <a:cubicBezTo>
                      <a:pt x="5" y="19"/>
                      <a:pt x="6" y="20"/>
                      <a:pt x="5" y="20"/>
                    </a:cubicBezTo>
                    <a:cubicBezTo>
                      <a:pt x="4" y="20"/>
                      <a:pt x="4" y="20"/>
                      <a:pt x="3" y="20"/>
                    </a:cubicBezTo>
                    <a:cubicBezTo>
                      <a:pt x="3" y="21"/>
                      <a:pt x="3" y="21"/>
                      <a:pt x="3" y="21"/>
                    </a:cubicBezTo>
                    <a:cubicBezTo>
                      <a:pt x="2" y="21"/>
                      <a:pt x="2" y="21"/>
                      <a:pt x="2" y="21"/>
                    </a:cubicBezTo>
                    <a:cubicBezTo>
                      <a:pt x="2" y="21"/>
                      <a:pt x="2" y="21"/>
                      <a:pt x="2" y="21"/>
                    </a:cubicBezTo>
                    <a:cubicBezTo>
                      <a:pt x="2" y="21"/>
                      <a:pt x="2" y="21"/>
                      <a:pt x="2" y="21"/>
                    </a:cubicBezTo>
                    <a:cubicBezTo>
                      <a:pt x="2" y="21"/>
                      <a:pt x="2" y="21"/>
                      <a:pt x="2" y="21"/>
                    </a:cubicBezTo>
                    <a:cubicBezTo>
                      <a:pt x="2" y="21"/>
                      <a:pt x="2" y="21"/>
                      <a:pt x="2" y="21"/>
                    </a:cubicBezTo>
                    <a:cubicBezTo>
                      <a:pt x="3" y="26"/>
                      <a:pt x="1" y="15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2" y="18"/>
                      <a:pt x="1" y="13"/>
                      <a:pt x="3" y="20"/>
                    </a:cubicBezTo>
                    <a:cubicBezTo>
                      <a:pt x="3" y="20"/>
                      <a:pt x="3" y="21"/>
                      <a:pt x="3" y="19"/>
                    </a:cubicBezTo>
                    <a:cubicBezTo>
                      <a:pt x="4" y="19"/>
                      <a:pt x="4" y="19"/>
                      <a:pt x="5" y="18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4" y="20"/>
                      <a:pt x="4" y="17"/>
                      <a:pt x="4" y="17"/>
                    </a:cubicBezTo>
                    <a:cubicBezTo>
                      <a:pt x="5" y="17"/>
                      <a:pt x="5" y="18"/>
                      <a:pt x="5" y="18"/>
                    </a:cubicBezTo>
                    <a:cubicBezTo>
                      <a:pt x="7" y="17"/>
                      <a:pt x="5" y="15"/>
                      <a:pt x="7" y="15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7" y="14"/>
                      <a:pt x="9" y="14"/>
                      <a:pt x="9" y="13"/>
                    </a:cubicBezTo>
                    <a:cubicBezTo>
                      <a:pt x="9" y="12"/>
                      <a:pt x="9" y="12"/>
                      <a:pt x="8" y="12"/>
                    </a:cubicBezTo>
                    <a:cubicBezTo>
                      <a:pt x="10" y="14"/>
                      <a:pt x="9" y="10"/>
                      <a:pt x="11" y="10"/>
                    </a:cubicBezTo>
                    <a:cubicBezTo>
                      <a:pt x="10" y="9"/>
                      <a:pt x="10" y="7"/>
                      <a:pt x="10" y="7"/>
                    </a:cubicBezTo>
                    <a:cubicBezTo>
                      <a:pt x="11" y="7"/>
                      <a:pt x="11" y="8"/>
                      <a:pt x="11" y="8"/>
                    </a:cubicBezTo>
                    <a:cubicBezTo>
                      <a:pt x="10" y="8"/>
                      <a:pt x="12" y="10"/>
                      <a:pt x="12" y="11"/>
                    </a:cubicBezTo>
                    <a:cubicBezTo>
                      <a:pt x="12" y="10"/>
                      <a:pt x="13" y="10"/>
                      <a:pt x="13" y="8"/>
                    </a:cubicBezTo>
                    <a:cubicBezTo>
                      <a:pt x="14" y="10"/>
                      <a:pt x="14" y="10"/>
                      <a:pt x="14" y="10"/>
                    </a:cubicBezTo>
                    <a:cubicBezTo>
                      <a:pt x="15" y="9"/>
                      <a:pt x="12" y="7"/>
                      <a:pt x="14" y="7"/>
                    </a:cubicBezTo>
                    <a:cubicBezTo>
                      <a:pt x="15" y="8"/>
                      <a:pt x="15" y="8"/>
                      <a:pt x="15" y="8"/>
                    </a:cubicBezTo>
                    <a:cubicBezTo>
                      <a:pt x="16" y="6"/>
                      <a:pt x="19" y="5"/>
                      <a:pt x="19" y="2"/>
                    </a:cubicBezTo>
                    <a:cubicBezTo>
                      <a:pt x="18" y="1"/>
                      <a:pt x="16" y="1"/>
                      <a:pt x="15" y="0"/>
                    </a:cubicBezTo>
                    <a:cubicBezTo>
                      <a:pt x="15" y="2"/>
                      <a:pt x="16" y="3"/>
                      <a:pt x="16" y="4"/>
                    </a:cubicBezTo>
                    <a:cubicBezTo>
                      <a:pt x="15" y="3"/>
                      <a:pt x="15" y="3"/>
                      <a:pt x="15" y="3"/>
                    </a:cubicBezTo>
                    <a:cubicBezTo>
                      <a:pt x="16" y="4"/>
                      <a:pt x="15" y="5"/>
                      <a:pt x="16" y="5"/>
                    </a:cubicBezTo>
                    <a:cubicBezTo>
                      <a:pt x="17" y="6"/>
                      <a:pt x="15" y="5"/>
                      <a:pt x="15" y="6"/>
                    </a:cubicBezTo>
                    <a:cubicBezTo>
                      <a:pt x="14" y="5"/>
                      <a:pt x="14" y="4"/>
                      <a:pt x="13" y="3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4"/>
                      <a:pt x="12" y="4"/>
                      <a:pt x="12" y="4"/>
                    </a:cubicBezTo>
                    <a:cubicBezTo>
                      <a:pt x="13" y="6"/>
                      <a:pt x="10" y="5"/>
                      <a:pt x="10" y="6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2" y="6"/>
                      <a:pt x="11" y="7"/>
                      <a:pt x="11" y="7"/>
                    </a:cubicBezTo>
                    <a:cubicBezTo>
                      <a:pt x="10" y="6"/>
                      <a:pt x="10" y="7"/>
                      <a:pt x="9" y="7"/>
                    </a:cubicBezTo>
                    <a:cubicBezTo>
                      <a:pt x="9" y="8"/>
                      <a:pt x="10" y="9"/>
                      <a:pt x="10" y="10"/>
                    </a:cubicBezTo>
                    <a:cubicBezTo>
                      <a:pt x="8" y="8"/>
                      <a:pt x="8" y="10"/>
                      <a:pt x="7" y="9"/>
                    </a:cubicBezTo>
                    <a:cubicBezTo>
                      <a:pt x="8" y="10"/>
                      <a:pt x="6" y="10"/>
                      <a:pt x="7" y="11"/>
                    </a:cubicBezTo>
                    <a:cubicBezTo>
                      <a:pt x="7" y="12"/>
                      <a:pt x="6" y="12"/>
                      <a:pt x="6" y="11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6" y="12"/>
                      <a:pt x="5" y="12"/>
                    </a:cubicBezTo>
                    <a:cubicBezTo>
                      <a:pt x="4" y="11"/>
                      <a:pt x="5" y="11"/>
                      <a:pt x="5" y="11"/>
                    </a:cubicBezTo>
                    <a:cubicBezTo>
                      <a:pt x="4" y="11"/>
                      <a:pt x="5" y="14"/>
                      <a:pt x="4" y="13"/>
                    </a:cubicBezTo>
                    <a:cubicBezTo>
                      <a:pt x="4" y="14"/>
                      <a:pt x="3" y="15"/>
                      <a:pt x="5" y="16"/>
                    </a:cubicBezTo>
                    <a:cubicBezTo>
                      <a:pt x="4" y="16"/>
                      <a:pt x="3" y="15"/>
                      <a:pt x="3" y="16"/>
                    </a:cubicBezTo>
                    <a:cubicBezTo>
                      <a:pt x="4" y="18"/>
                      <a:pt x="1" y="13"/>
                      <a:pt x="3" y="20"/>
                    </a:cubicBezTo>
                    <a:cubicBezTo>
                      <a:pt x="1" y="12"/>
                      <a:pt x="2" y="18"/>
                      <a:pt x="1" y="15"/>
                    </a:cubicBezTo>
                    <a:cubicBezTo>
                      <a:pt x="1" y="15"/>
                      <a:pt x="1" y="15"/>
                      <a:pt x="1" y="15"/>
                    </a:cubicBezTo>
                    <a:cubicBezTo>
                      <a:pt x="1" y="15"/>
                      <a:pt x="1" y="15"/>
                      <a:pt x="1" y="15"/>
                    </a:cubicBezTo>
                    <a:cubicBezTo>
                      <a:pt x="1" y="15"/>
                      <a:pt x="1" y="15"/>
                      <a:pt x="1" y="15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0" y="14"/>
                      <a:pt x="3" y="27"/>
                      <a:pt x="2" y="22"/>
                    </a:cubicBezTo>
                    <a:cubicBezTo>
                      <a:pt x="2" y="22"/>
                      <a:pt x="2" y="22"/>
                      <a:pt x="2" y="22"/>
                    </a:cubicBezTo>
                    <a:cubicBezTo>
                      <a:pt x="2" y="22"/>
                      <a:pt x="2" y="22"/>
                      <a:pt x="2" y="22"/>
                    </a:cubicBezTo>
                    <a:cubicBezTo>
                      <a:pt x="2" y="22"/>
                      <a:pt x="2" y="22"/>
                      <a:pt x="2" y="22"/>
                    </a:cubicBezTo>
                    <a:cubicBezTo>
                      <a:pt x="2" y="22"/>
                      <a:pt x="2" y="22"/>
                      <a:pt x="2" y="22"/>
                    </a:cubicBezTo>
                    <a:cubicBezTo>
                      <a:pt x="2" y="21"/>
                      <a:pt x="2" y="21"/>
                      <a:pt x="2" y="21"/>
                    </a:cubicBezTo>
                    <a:cubicBezTo>
                      <a:pt x="3" y="21"/>
                      <a:pt x="3" y="21"/>
                      <a:pt x="4" y="21"/>
                    </a:cubicBezTo>
                    <a:cubicBezTo>
                      <a:pt x="3" y="22"/>
                      <a:pt x="3" y="22"/>
                      <a:pt x="3" y="22"/>
                    </a:cubicBezTo>
                    <a:cubicBezTo>
                      <a:pt x="4" y="22"/>
                      <a:pt x="5" y="21"/>
                      <a:pt x="5" y="22"/>
                    </a:cubicBezTo>
                    <a:cubicBezTo>
                      <a:pt x="5" y="21"/>
                      <a:pt x="5" y="21"/>
                      <a:pt x="5" y="21"/>
                    </a:cubicBezTo>
                    <a:cubicBezTo>
                      <a:pt x="5" y="22"/>
                      <a:pt x="6" y="22"/>
                      <a:pt x="6" y="23"/>
                    </a:cubicBezTo>
                    <a:cubicBezTo>
                      <a:pt x="8" y="22"/>
                      <a:pt x="8" y="22"/>
                      <a:pt x="8" y="22"/>
                    </a:cubicBezTo>
                    <a:cubicBezTo>
                      <a:pt x="8" y="24"/>
                      <a:pt x="10" y="23"/>
                      <a:pt x="12" y="22"/>
                    </a:cubicBezTo>
                    <a:cubicBezTo>
                      <a:pt x="12" y="22"/>
                      <a:pt x="13" y="23"/>
                      <a:pt x="12" y="23"/>
                    </a:cubicBezTo>
                    <a:cubicBezTo>
                      <a:pt x="12" y="24"/>
                      <a:pt x="12" y="24"/>
                      <a:pt x="12" y="24"/>
                    </a:cubicBezTo>
                    <a:cubicBezTo>
                      <a:pt x="12" y="24"/>
                      <a:pt x="12" y="26"/>
                      <a:pt x="13" y="24"/>
                    </a:cubicBezTo>
                    <a:cubicBezTo>
                      <a:pt x="14" y="24"/>
                      <a:pt x="13" y="26"/>
                      <a:pt x="13" y="26"/>
                    </a:cubicBezTo>
                    <a:cubicBezTo>
                      <a:pt x="16" y="25"/>
                      <a:pt x="15" y="30"/>
                      <a:pt x="18" y="27"/>
                    </a:cubicBezTo>
                    <a:cubicBezTo>
                      <a:pt x="18" y="26"/>
                      <a:pt x="17" y="25"/>
                      <a:pt x="16" y="25"/>
                    </a:cubicBezTo>
                    <a:cubicBezTo>
                      <a:pt x="17" y="24"/>
                      <a:pt x="17" y="24"/>
                      <a:pt x="17" y="24"/>
                    </a:cubicBezTo>
                    <a:cubicBezTo>
                      <a:pt x="18" y="24"/>
                      <a:pt x="18" y="26"/>
                      <a:pt x="19" y="26"/>
                    </a:cubicBezTo>
                    <a:cubicBezTo>
                      <a:pt x="18" y="28"/>
                      <a:pt x="18" y="28"/>
                      <a:pt x="18" y="28"/>
                    </a:cubicBezTo>
                    <a:cubicBezTo>
                      <a:pt x="18" y="31"/>
                      <a:pt x="22" y="27"/>
                      <a:pt x="21" y="3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95" name="Freeform 90"/>
              <p:cNvSpPr>
                <a:spLocks/>
              </p:cNvSpPr>
              <p:nvPr/>
            </p:nvSpPr>
            <p:spPr bwMode="auto">
              <a:xfrm>
                <a:off x="691" y="1773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96" name="Freeform 91"/>
              <p:cNvSpPr>
                <a:spLocks/>
              </p:cNvSpPr>
              <p:nvPr/>
            </p:nvSpPr>
            <p:spPr bwMode="auto">
              <a:xfrm>
                <a:off x="691" y="1773"/>
                <a:ext cx="3" cy="0"/>
              </a:xfrm>
              <a:custGeom>
                <a:avLst/>
                <a:gdLst>
                  <a:gd name="T0" fmla="*/ 0 w 3"/>
                  <a:gd name="T1" fmla="*/ 3 w 3"/>
                  <a:gd name="T2" fmla="*/ 0 w 3"/>
                  <a:gd name="T3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97" name="Freeform 92"/>
              <p:cNvSpPr>
                <a:spLocks/>
              </p:cNvSpPr>
              <p:nvPr/>
            </p:nvSpPr>
            <p:spPr bwMode="auto">
              <a:xfrm>
                <a:off x="727" y="1795"/>
                <a:ext cx="3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98" name="Rectangle 93"/>
              <p:cNvSpPr>
                <a:spLocks noChangeArrowheads="1"/>
              </p:cNvSpPr>
              <p:nvPr/>
            </p:nvSpPr>
            <p:spPr bwMode="auto">
              <a:xfrm>
                <a:off x="730" y="1792"/>
                <a:ext cx="1" cy="3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99" name="Freeform 94"/>
              <p:cNvSpPr>
                <a:spLocks/>
              </p:cNvSpPr>
              <p:nvPr/>
            </p:nvSpPr>
            <p:spPr bwMode="auto">
              <a:xfrm>
                <a:off x="732" y="1784"/>
                <a:ext cx="57" cy="30"/>
              </a:xfrm>
              <a:custGeom>
                <a:avLst/>
                <a:gdLst>
                  <a:gd name="T0" fmla="*/ 18 w 21"/>
                  <a:gd name="T1" fmla="*/ 10 h 11"/>
                  <a:gd name="T2" fmla="*/ 19 w 21"/>
                  <a:gd name="T3" fmla="*/ 9 h 11"/>
                  <a:gd name="T4" fmla="*/ 20 w 21"/>
                  <a:gd name="T5" fmla="*/ 9 h 11"/>
                  <a:gd name="T6" fmla="*/ 20 w 21"/>
                  <a:gd name="T7" fmla="*/ 7 h 11"/>
                  <a:gd name="T8" fmla="*/ 12 w 21"/>
                  <a:gd name="T9" fmla="*/ 8 h 11"/>
                  <a:gd name="T10" fmla="*/ 13 w 21"/>
                  <a:gd name="T11" fmla="*/ 7 h 11"/>
                  <a:gd name="T12" fmla="*/ 8 w 21"/>
                  <a:gd name="T13" fmla="*/ 6 h 11"/>
                  <a:gd name="T14" fmla="*/ 9 w 21"/>
                  <a:gd name="T15" fmla="*/ 5 h 11"/>
                  <a:gd name="T16" fmla="*/ 7 w 21"/>
                  <a:gd name="T17" fmla="*/ 4 h 11"/>
                  <a:gd name="T18" fmla="*/ 6 w 21"/>
                  <a:gd name="T19" fmla="*/ 5 h 11"/>
                  <a:gd name="T20" fmla="*/ 6 w 21"/>
                  <a:gd name="T21" fmla="*/ 4 h 11"/>
                  <a:gd name="T22" fmla="*/ 6 w 21"/>
                  <a:gd name="T23" fmla="*/ 4 h 11"/>
                  <a:gd name="T24" fmla="*/ 4 w 21"/>
                  <a:gd name="T25" fmla="*/ 3 h 11"/>
                  <a:gd name="T26" fmla="*/ 5 w 21"/>
                  <a:gd name="T27" fmla="*/ 3 h 11"/>
                  <a:gd name="T28" fmla="*/ 4 w 21"/>
                  <a:gd name="T29" fmla="*/ 3 h 11"/>
                  <a:gd name="T30" fmla="*/ 4 w 21"/>
                  <a:gd name="T31" fmla="*/ 2 h 11"/>
                  <a:gd name="T32" fmla="*/ 0 w 21"/>
                  <a:gd name="T33" fmla="*/ 2 h 11"/>
                  <a:gd name="T34" fmla="*/ 0 w 21"/>
                  <a:gd name="T35" fmla="*/ 3 h 11"/>
                  <a:gd name="T36" fmla="*/ 3 w 21"/>
                  <a:gd name="T37" fmla="*/ 4 h 11"/>
                  <a:gd name="T38" fmla="*/ 2 w 21"/>
                  <a:gd name="T39" fmla="*/ 3 h 11"/>
                  <a:gd name="T40" fmla="*/ 4 w 21"/>
                  <a:gd name="T41" fmla="*/ 4 h 11"/>
                  <a:gd name="T42" fmla="*/ 2 w 21"/>
                  <a:gd name="T43" fmla="*/ 5 h 11"/>
                  <a:gd name="T44" fmla="*/ 4 w 21"/>
                  <a:gd name="T45" fmla="*/ 8 h 11"/>
                  <a:gd name="T46" fmla="*/ 4 w 21"/>
                  <a:gd name="T47" fmla="*/ 8 h 11"/>
                  <a:gd name="T48" fmla="*/ 5 w 21"/>
                  <a:gd name="T49" fmla="*/ 8 h 11"/>
                  <a:gd name="T50" fmla="*/ 5 w 21"/>
                  <a:gd name="T51" fmla="*/ 7 h 11"/>
                  <a:gd name="T52" fmla="*/ 7 w 21"/>
                  <a:gd name="T53" fmla="*/ 5 h 11"/>
                  <a:gd name="T54" fmla="*/ 7 w 21"/>
                  <a:gd name="T55" fmla="*/ 5 h 11"/>
                  <a:gd name="T56" fmla="*/ 6 w 21"/>
                  <a:gd name="T57" fmla="*/ 7 h 11"/>
                  <a:gd name="T58" fmla="*/ 7 w 21"/>
                  <a:gd name="T59" fmla="*/ 6 h 11"/>
                  <a:gd name="T60" fmla="*/ 7 w 21"/>
                  <a:gd name="T61" fmla="*/ 9 h 11"/>
                  <a:gd name="T62" fmla="*/ 8 w 21"/>
                  <a:gd name="T63" fmla="*/ 7 h 11"/>
                  <a:gd name="T64" fmla="*/ 12 w 21"/>
                  <a:gd name="T65" fmla="*/ 9 h 11"/>
                  <a:gd name="T66" fmla="*/ 11 w 21"/>
                  <a:gd name="T67" fmla="*/ 10 h 11"/>
                  <a:gd name="T68" fmla="*/ 12 w 21"/>
                  <a:gd name="T69" fmla="*/ 9 h 11"/>
                  <a:gd name="T70" fmla="*/ 15 w 21"/>
                  <a:gd name="T71" fmla="*/ 11 h 11"/>
                  <a:gd name="T72" fmla="*/ 15 w 21"/>
                  <a:gd name="T73" fmla="*/ 10 h 11"/>
                  <a:gd name="T74" fmla="*/ 17 w 21"/>
                  <a:gd name="T75" fmla="*/ 10 h 11"/>
                  <a:gd name="T76" fmla="*/ 17 w 21"/>
                  <a:gd name="T77" fmla="*/ 10 h 11"/>
                  <a:gd name="T78" fmla="*/ 18 w 21"/>
                  <a:gd name="T79" fmla="*/ 8 h 11"/>
                  <a:gd name="T80" fmla="*/ 18 w 21"/>
                  <a:gd name="T81" fmla="*/ 1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1" h="11">
                    <a:moveTo>
                      <a:pt x="18" y="10"/>
                    </a:moveTo>
                    <a:cubicBezTo>
                      <a:pt x="19" y="9"/>
                      <a:pt x="19" y="9"/>
                      <a:pt x="19" y="9"/>
                    </a:cubicBezTo>
                    <a:cubicBezTo>
                      <a:pt x="19" y="9"/>
                      <a:pt x="20" y="8"/>
                      <a:pt x="20" y="9"/>
                    </a:cubicBezTo>
                    <a:cubicBezTo>
                      <a:pt x="20" y="8"/>
                      <a:pt x="21" y="9"/>
                      <a:pt x="20" y="7"/>
                    </a:cubicBezTo>
                    <a:cubicBezTo>
                      <a:pt x="18" y="8"/>
                      <a:pt x="16" y="8"/>
                      <a:pt x="12" y="8"/>
                    </a:cubicBezTo>
                    <a:cubicBezTo>
                      <a:pt x="13" y="7"/>
                      <a:pt x="13" y="7"/>
                      <a:pt x="13" y="7"/>
                    </a:cubicBezTo>
                    <a:cubicBezTo>
                      <a:pt x="10" y="8"/>
                      <a:pt x="12" y="3"/>
                      <a:pt x="8" y="6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9" y="4"/>
                      <a:pt x="6" y="6"/>
                      <a:pt x="7" y="4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5" y="5"/>
                      <a:pt x="5" y="4"/>
                      <a:pt x="4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4" y="4"/>
                      <a:pt x="4" y="3"/>
                    </a:cubicBezTo>
                    <a:cubicBezTo>
                      <a:pt x="4" y="3"/>
                      <a:pt x="4" y="2"/>
                      <a:pt x="4" y="2"/>
                    </a:cubicBezTo>
                    <a:cubicBezTo>
                      <a:pt x="2" y="2"/>
                      <a:pt x="3" y="0"/>
                      <a:pt x="0" y="2"/>
                    </a:cubicBezTo>
                    <a:cubicBezTo>
                      <a:pt x="0" y="2"/>
                      <a:pt x="0" y="3"/>
                      <a:pt x="0" y="3"/>
                    </a:cubicBezTo>
                    <a:cubicBezTo>
                      <a:pt x="0" y="4"/>
                      <a:pt x="1" y="4"/>
                      <a:pt x="3" y="4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5" y="1"/>
                      <a:pt x="2" y="4"/>
                      <a:pt x="4" y="4"/>
                    </a:cubicBezTo>
                    <a:cubicBezTo>
                      <a:pt x="3" y="5"/>
                      <a:pt x="3" y="4"/>
                      <a:pt x="2" y="5"/>
                    </a:cubicBezTo>
                    <a:cubicBezTo>
                      <a:pt x="2" y="8"/>
                      <a:pt x="5" y="4"/>
                      <a:pt x="4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8"/>
                      <a:pt x="5" y="8"/>
                      <a:pt x="5" y="8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6"/>
                      <a:pt x="6" y="5"/>
                      <a:pt x="7" y="5"/>
                    </a:cubicBezTo>
                    <a:cubicBezTo>
                      <a:pt x="6" y="6"/>
                      <a:pt x="7" y="5"/>
                      <a:pt x="7" y="5"/>
                    </a:cubicBezTo>
                    <a:cubicBezTo>
                      <a:pt x="7" y="7"/>
                      <a:pt x="6" y="6"/>
                      <a:pt x="6" y="7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7" y="7"/>
                      <a:pt x="7" y="8"/>
                      <a:pt x="7" y="9"/>
                    </a:cubicBezTo>
                    <a:cubicBezTo>
                      <a:pt x="8" y="8"/>
                      <a:pt x="7" y="8"/>
                      <a:pt x="8" y="7"/>
                    </a:cubicBezTo>
                    <a:cubicBezTo>
                      <a:pt x="8" y="9"/>
                      <a:pt x="10" y="10"/>
                      <a:pt x="12" y="9"/>
                    </a:cubicBezTo>
                    <a:cubicBezTo>
                      <a:pt x="12" y="9"/>
                      <a:pt x="11" y="10"/>
                      <a:pt x="11" y="10"/>
                    </a:cubicBezTo>
                    <a:cubicBezTo>
                      <a:pt x="11" y="10"/>
                      <a:pt x="12" y="10"/>
                      <a:pt x="12" y="9"/>
                    </a:cubicBezTo>
                    <a:cubicBezTo>
                      <a:pt x="14" y="9"/>
                      <a:pt x="14" y="10"/>
                      <a:pt x="15" y="11"/>
                    </a:cubicBezTo>
                    <a:cubicBezTo>
                      <a:pt x="15" y="10"/>
                      <a:pt x="15" y="10"/>
                      <a:pt x="15" y="10"/>
                    </a:cubicBezTo>
                    <a:cubicBezTo>
                      <a:pt x="16" y="8"/>
                      <a:pt x="16" y="11"/>
                      <a:pt x="17" y="10"/>
                    </a:cubicBezTo>
                    <a:cubicBezTo>
                      <a:pt x="17" y="10"/>
                      <a:pt x="17" y="10"/>
                      <a:pt x="17" y="10"/>
                    </a:cubicBezTo>
                    <a:cubicBezTo>
                      <a:pt x="18" y="10"/>
                      <a:pt x="18" y="8"/>
                      <a:pt x="18" y="8"/>
                    </a:cubicBezTo>
                    <a:cubicBezTo>
                      <a:pt x="18" y="9"/>
                      <a:pt x="18" y="9"/>
                      <a:pt x="18" y="1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00" name="Freeform 95"/>
              <p:cNvSpPr>
                <a:spLocks/>
              </p:cNvSpPr>
              <p:nvPr/>
            </p:nvSpPr>
            <p:spPr bwMode="auto">
              <a:xfrm>
                <a:off x="787" y="1801"/>
                <a:ext cx="5" cy="5"/>
              </a:xfrm>
              <a:custGeom>
                <a:avLst/>
                <a:gdLst>
                  <a:gd name="T0" fmla="*/ 1 w 2"/>
                  <a:gd name="T1" fmla="*/ 1 h 2"/>
                  <a:gd name="T2" fmla="*/ 1 w 2"/>
                  <a:gd name="T3" fmla="*/ 2 h 2"/>
                  <a:gd name="T4" fmla="*/ 1 w 2"/>
                  <a:gd name="T5" fmla="*/ 0 h 2"/>
                  <a:gd name="T6" fmla="*/ 0 w 2"/>
                  <a:gd name="T7" fmla="*/ 1 h 2"/>
                  <a:gd name="T8" fmla="*/ 1 w 2"/>
                  <a:gd name="T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2">
                    <a:moveTo>
                      <a:pt x="1" y="1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2" y="2"/>
                      <a:pt x="1" y="1"/>
                      <a:pt x="1" y="0"/>
                    </a:cubicBezTo>
                    <a:cubicBezTo>
                      <a:pt x="1" y="0"/>
                      <a:pt x="0" y="0"/>
                      <a:pt x="0" y="1"/>
                    </a:cubicBezTo>
                    <a:cubicBezTo>
                      <a:pt x="0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01" name="Freeform 96"/>
              <p:cNvSpPr>
                <a:spLocks/>
              </p:cNvSpPr>
              <p:nvPr/>
            </p:nvSpPr>
            <p:spPr bwMode="auto">
              <a:xfrm>
                <a:off x="787" y="1784"/>
                <a:ext cx="21" cy="22"/>
              </a:xfrm>
              <a:custGeom>
                <a:avLst/>
                <a:gdLst>
                  <a:gd name="T0" fmla="*/ 6 w 8"/>
                  <a:gd name="T1" fmla="*/ 2 h 8"/>
                  <a:gd name="T2" fmla="*/ 5 w 8"/>
                  <a:gd name="T3" fmla="*/ 1 h 8"/>
                  <a:gd name="T4" fmla="*/ 2 w 8"/>
                  <a:gd name="T5" fmla="*/ 4 h 8"/>
                  <a:gd name="T6" fmla="*/ 3 w 8"/>
                  <a:gd name="T7" fmla="*/ 6 h 8"/>
                  <a:gd name="T8" fmla="*/ 2 w 8"/>
                  <a:gd name="T9" fmla="*/ 5 h 8"/>
                  <a:gd name="T10" fmla="*/ 2 w 8"/>
                  <a:gd name="T11" fmla="*/ 7 h 8"/>
                  <a:gd name="T12" fmla="*/ 2 w 8"/>
                  <a:gd name="T13" fmla="*/ 6 h 8"/>
                  <a:gd name="T14" fmla="*/ 2 w 8"/>
                  <a:gd name="T15" fmla="*/ 7 h 8"/>
                  <a:gd name="T16" fmla="*/ 3 w 8"/>
                  <a:gd name="T17" fmla="*/ 6 h 8"/>
                  <a:gd name="T18" fmla="*/ 3 w 8"/>
                  <a:gd name="T19" fmla="*/ 7 h 8"/>
                  <a:gd name="T20" fmla="*/ 3 w 8"/>
                  <a:gd name="T21" fmla="*/ 4 h 8"/>
                  <a:gd name="T22" fmla="*/ 5 w 8"/>
                  <a:gd name="T23" fmla="*/ 6 h 8"/>
                  <a:gd name="T24" fmla="*/ 7 w 8"/>
                  <a:gd name="T25" fmla="*/ 5 h 8"/>
                  <a:gd name="T26" fmla="*/ 6 w 8"/>
                  <a:gd name="T27" fmla="*/ 5 h 8"/>
                  <a:gd name="T28" fmla="*/ 5 w 8"/>
                  <a:gd name="T29" fmla="*/ 4 h 8"/>
                  <a:gd name="T30" fmla="*/ 7 w 8"/>
                  <a:gd name="T31" fmla="*/ 5 h 8"/>
                  <a:gd name="T32" fmla="*/ 8 w 8"/>
                  <a:gd name="T33" fmla="*/ 2 h 8"/>
                  <a:gd name="T34" fmla="*/ 6 w 8"/>
                  <a:gd name="T35" fmla="*/ 1 h 8"/>
                  <a:gd name="T36" fmla="*/ 7 w 8"/>
                  <a:gd name="T37" fmla="*/ 1 h 8"/>
                  <a:gd name="T38" fmla="*/ 8 w 8"/>
                  <a:gd name="T39" fmla="*/ 1 h 8"/>
                  <a:gd name="T40" fmla="*/ 5 w 8"/>
                  <a:gd name="T41" fmla="*/ 1 h 8"/>
                  <a:gd name="T42" fmla="*/ 6 w 8"/>
                  <a:gd name="T43" fmla="*/ 2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8" h="8">
                    <a:moveTo>
                      <a:pt x="6" y="2"/>
                    </a:moveTo>
                    <a:cubicBezTo>
                      <a:pt x="5" y="1"/>
                      <a:pt x="5" y="1"/>
                      <a:pt x="5" y="1"/>
                    </a:cubicBezTo>
                    <a:cubicBezTo>
                      <a:pt x="5" y="2"/>
                      <a:pt x="3" y="4"/>
                      <a:pt x="2" y="4"/>
                    </a:cubicBezTo>
                    <a:cubicBezTo>
                      <a:pt x="2" y="4"/>
                      <a:pt x="3" y="5"/>
                      <a:pt x="3" y="6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6"/>
                      <a:pt x="0" y="5"/>
                      <a:pt x="2" y="7"/>
                    </a:cubicBezTo>
                    <a:cubicBezTo>
                      <a:pt x="2" y="7"/>
                      <a:pt x="1" y="6"/>
                      <a:pt x="2" y="6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5" y="8"/>
                      <a:pt x="2" y="5"/>
                      <a:pt x="3" y="4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5"/>
                      <a:pt x="5" y="5"/>
                      <a:pt x="7" y="5"/>
                    </a:cubicBezTo>
                    <a:cubicBezTo>
                      <a:pt x="7" y="5"/>
                      <a:pt x="6" y="4"/>
                      <a:pt x="6" y="5"/>
                    </a:cubicBezTo>
                    <a:cubicBezTo>
                      <a:pt x="6" y="5"/>
                      <a:pt x="5" y="4"/>
                      <a:pt x="5" y="4"/>
                    </a:cubicBezTo>
                    <a:cubicBezTo>
                      <a:pt x="5" y="2"/>
                      <a:pt x="5" y="5"/>
                      <a:pt x="7" y="5"/>
                    </a:cubicBezTo>
                    <a:cubicBezTo>
                      <a:pt x="6" y="3"/>
                      <a:pt x="7" y="1"/>
                      <a:pt x="8" y="2"/>
                    </a:cubicBezTo>
                    <a:cubicBezTo>
                      <a:pt x="7" y="1"/>
                      <a:pt x="6" y="1"/>
                      <a:pt x="6" y="1"/>
                    </a:cubicBezTo>
                    <a:cubicBezTo>
                      <a:pt x="6" y="1"/>
                      <a:pt x="7" y="1"/>
                      <a:pt x="7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1"/>
                      <a:pt x="5" y="1"/>
                      <a:pt x="5" y="1"/>
                    </a:cubicBezTo>
                    <a:cubicBezTo>
                      <a:pt x="3" y="0"/>
                      <a:pt x="8" y="1"/>
                      <a:pt x="6" y="2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02" name="Rectangle 97"/>
              <p:cNvSpPr>
                <a:spLocks noChangeArrowheads="1"/>
              </p:cNvSpPr>
              <p:nvPr/>
            </p:nvSpPr>
            <p:spPr bwMode="auto">
              <a:xfrm>
                <a:off x="800" y="1787"/>
                <a:ext cx="1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03" name="Freeform 98"/>
              <p:cNvSpPr>
                <a:spLocks/>
              </p:cNvSpPr>
              <p:nvPr/>
            </p:nvSpPr>
            <p:spPr bwMode="auto">
              <a:xfrm>
                <a:off x="661" y="1746"/>
                <a:ext cx="0" cy="3"/>
              </a:xfrm>
              <a:custGeom>
                <a:avLst/>
                <a:gdLst>
                  <a:gd name="T0" fmla="*/ 3 h 3"/>
                  <a:gd name="T1" fmla="*/ 3 h 3"/>
                  <a:gd name="T2" fmla="*/ 0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04" name="Freeform 99"/>
              <p:cNvSpPr>
                <a:spLocks/>
              </p:cNvSpPr>
              <p:nvPr/>
            </p:nvSpPr>
            <p:spPr bwMode="auto">
              <a:xfrm>
                <a:off x="659" y="1746"/>
                <a:ext cx="8" cy="17"/>
              </a:xfrm>
              <a:custGeom>
                <a:avLst/>
                <a:gdLst>
                  <a:gd name="T0" fmla="*/ 1 w 3"/>
                  <a:gd name="T1" fmla="*/ 5 h 6"/>
                  <a:gd name="T2" fmla="*/ 3 w 3"/>
                  <a:gd name="T3" fmla="*/ 4 h 6"/>
                  <a:gd name="T4" fmla="*/ 1 w 3"/>
                  <a:gd name="T5" fmla="*/ 0 h 6"/>
                  <a:gd name="T6" fmla="*/ 0 w 3"/>
                  <a:gd name="T7" fmla="*/ 3 h 6"/>
                  <a:gd name="T8" fmla="*/ 1 w 3"/>
                  <a:gd name="T9" fmla="*/ 2 h 6"/>
                  <a:gd name="T10" fmla="*/ 0 w 3"/>
                  <a:gd name="T11" fmla="*/ 4 h 6"/>
                  <a:gd name="T12" fmla="*/ 1 w 3"/>
                  <a:gd name="T13" fmla="*/ 4 h 6"/>
                  <a:gd name="T14" fmla="*/ 1 w 3"/>
                  <a:gd name="T15" fmla="*/ 5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" h="6">
                    <a:moveTo>
                      <a:pt x="1" y="5"/>
                    </a:moveTo>
                    <a:cubicBezTo>
                      <a:pt x="1" y="5"/>
                      <a:pt x="1" y="6"/>
                      <a:pt x="3" y="4"/>
                    </a:cubicBezTo>
                    <a:cubicBezTo>
                      <a:pt x="0" y="2"/>
                      <a:pt x="2" y="2"/>
                      <a:pt x="1" y="0"/>
                    </a:cubicBezTo>
                    <a:cubicBezTo>
                      <a:pt x="1" y="0"/>
                      <a:pt x="1" y="1"/>
                      <a:pt x="0" y="3"/>
                    </a:cubicBezTo>
                    <a:cubicBezTo>
                      <a:pt x="0" y="3"/>
                      <a:pt x="1" y="1"/>
                      <a:pt x="1" y="2"/>
                    </a:cubicBezTo>
                    <a:cubicBezTo>
                      <a:pt x="1" y="3"/>
                      <a:pt x="1" y="3"/>
                      <a:pt x="0" y="4"/>
                    </a:cubicBezTo>
                    <a:cubicBezTo>
                      <a:pt x="0" y="5"/>
                      <a:pt x="1" y="3"/>
                      <a:pt x="1" y="4"/>
                    </a:cubicBezTo>
                    <a:lnTo>
                      <a:pt x="1" y="5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05" name="Freeform 100"/>
              <p:cNvSpPr>
                <a:spLocks/>
              </p:cNvSpPr>
              <p:nvPr/>
            </p:nvSpPr>
            <p:spPr bwMode="auto">
              <a:xfrm>
                <a:off x="664" y="1749"/>
                <a:ext cx="3" cy="5"/>
              </a:xfrm>
              <a:custGeom>
                <a:avLst/>
                <a:gdLst>
                  <a:gd name="T0" fmla="*/ 0 w 1"/>
                  <a:gd name="T1" fmla="*/ 1 h 2"/>
                  <a:gd name="T2" fmla="*/ 1 w 1"/>
                  <a:gd name="T3" fmla="*/ 2 h 2"/>
                  <a:gd name="T4" fmla="*/ 0 w 1"/>
                  <a:gd name="T5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0" y="1"/>
                    </a:moveTo>
                    <a:cubicBezTo>
                      <a:pt x="0" y="1"/>
                      <a:pt x="0" y="2"/>
                      <a:pt x="1" y="2"/>
                    </a:cubicBezTo>
                    <a:cubicBezTo>
                      <a:pt x="1" y="1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06" name="Freeform 101"/>
              <p:cNvSpPr>
                <a:spLocks/>
              </p:cNvSpPr>
              <p:nvPr/>
            </p:nvSpPr>
            <p:spPr bwMode="auto">
              <a:xfrm>
                <a:off x="659" y="1749"/>
                <a:ext cx="5" cy="3"/>
              </a:xfrm>
              <a:custGeom>
                <a:avLst/>
                <a:gdLst>
                  <a:gd name="T0" fmla="*/ 1 w 2"/>
                  <a:gd name="T1" fmla="*/ 0 h 1"/>
                  <a:gd name="T2" fmla="*/ 2 w 2"/>
                  <a:gd name="T3" fmla="*/ 0 h 1"/>
                  <a:gd name="T4" fmla="*/ 0 w 2"/>
                  <a:gd name="T5" fmla="*/ 1 h 1"/>
                  <a:gd name="T6" fmla="*/ 1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1" y="0"/>
                    </a:moveTo>
                    <a:cubicBezTo>
                      <a:pt x="1" y="0"/>
                      <a:pt x="2" y="0"/>
                      <a:pt x="2" y="0"/>
                    </a:cubicBezTo>
                    <a:cubicBezTo>
                      <a:pt x="0" y="1"/>
                      <a:pt x="0" y="1"/>
                      <a:pt x="0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07" name="Freeform 102"/>
              <p:cNvSpPr>
                <a:spLocks/>
              </p:cNvSpPr>
              <p:nvPr/>
            </p:nvSpPr>
            <p:spPr bwMode="auto">
              <a:xfrm>
                <a:off x="659" y="1749"/>
                <a:ext cx="2" cy="0"/>
              </a:xfrm>
              <a:custGeom>
                <a:avLst/>
                <a:gdLst>
                  <a:gd name="T0" fmla="*/ 1 w 1"/>
                  <a:gd name="T1" fmla="*/ 1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08" name="Freeform 103"/>
              <p:cNvSpPr>
                <a:spLocks/>
              </p:cNvSpPr>
              <p:nvPr/>
            </p:nvSpPr>
            <p:spPr bwMode="auto">
              <a:xfrm>
                <a:off x="659" y="1743"/>
                <a:ext cx="8" cy="6"/>
              </a:xfrm>
              <a:custGeom>
                <a:avLst/>
                <a:gdLst>
                  <a:gd name="T0" fmla="*/ 0 w 3"/>
                  <a:gd name="T1" fmla="*/ 2 h 2"/>
                  <a:gd name="T2" fmla="*/ 1 w 3"/>
                  <a:gd name="T3" fmla="*/ 2 h 2"/>
                  <a:gd name="T4" fmla="*/ 1 w 3"/>
                  <a:gd name="T5" fmla="*/ 2 h 2"/>
                  <a:gd name="T6" fmla="*/ 2 w 3"/>
                  <a:gd name="T7" fmla="*/ 1 h 2"/>
                  <a:gd name="T8" fmla="*/ 2 w 3"/>
                  <a:gd name="T9" fmla="*/ 1 h 2"/>
                  <a:gd name="T10" fmla="*/ 3 w 3"/>
                  <a:gd name="T11" fmla="*/ 0 h 2"/>
                  <a:gd name="T12" fmla="*/ 0 w 3"/>
                  <a:gd name="T13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2">
                    <a:moveTo>
                      <a:pt x="0" y="2"/>
                    </a:moveTo>
                    <a:cubicBezTo>
                      <a:pt x="0" y="2"/>
                      <a:pt x="0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2" y="0"/>
                      <a:pt x="2" y="1"/>
                    </a:cubicBezTo>
                    <a:cubicBezTo>
                      <a:pt x="3" y="1"/>
                      <a:pt x="1" y="2"/>
                      <a:pt x="2" y="1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1" y="1"/>
                      <a:pt x="0" y="2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09" name="Freeform 104"/>
              <p:cNvSpPr>
                <a:spLocks/>
              </p:cNvSpPr>
              <p:nvPr/>
            </p:nvSpPr>
            <p:spPr bwMode="auto">
              <a:xfrm>
                <a:off x="661" y="174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10" name="Freeform 105"/>
              <p:cNvSpPr>
                <a:spLocks/>
              </p:cNvSpPr>
              <p:nvPr/>
            </p:nvSpPr>
            <p:spPr bwMode="auto">
              <a:xfrm>
                <a:off x="661" y="1749"/>
                <a:ext cx="3" cy="0"/>
              </a:xfrm>
              <a:custGeom>
                <a:avLst/>
                <a:gdLst>
                  <a:gd name="T0" fmla="*/ 0 w 3"/>
                  <a:gd name="T1" fmla="*/ 0 w 3"/>
                  <a:gd name="T2" fmla="*/ 3 w 3"/>
                  <a:gd name="T3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11" name="Freeform 106"/>
              <p:cNvSpPr>
                <a:spLocks/>
              </p:cNvSpPr>
              <p:nvPr/>
            </p:nvSpPr>
            <p:spPr bwMode="auto">
              <a:xfrm>
                <a:off x="659" y="1741"/>
                <a:ext cx="8" cy="8"/>
              </a:xfrm>
              <a:custGeom>
                <a:avLst/>
                <a:gdLst>
                  <a:gd name="T0" fmla="*/ 0 w 3"/>
                  <a:gd name="T1" fmla="*/ 2 h 3"/>
                  <a:gd name="T2" fmla="*/ 1 w 3"/>
                  <a:gd name="T3" fmla="*/ 2 h 3"/>
                  <a:gd name="T4" fmla="*/ 3 w 3"/>
                  <a:gd name="T5" fmla="*/ 0 h 3"/>
                  <a:gd name="T6" fmla="*/ 2 w 3"/>
                  <a:gd name="T7" fmla="*/ 0 h 3"/>
                  <a:gd name="T8" fmla="*/ 0 w 3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2"/>
                    </a:moveTo>
                    <a:cubicBezTo>
                      <a:pt x="1" y="1"/>
                      <a:pt x="0" y="3"/>
                      <a:pt x="1" y="2"/>
                    </a:cubicBezTo>
                    <a:cubicBezTo>
                      <a:pt x="1" y="2"/>
                      <a:pt x="2" y="0"/>
                      <a:pt x="3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1" y="2"/>
                      <a:pt x="0" y="2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12" name="Freeform 107"/>
              <p:cNvSpPr>
                <a:spLocks/>
              </p:cNvSpPr>
              <p:nvPr/>
            </p:nvSpPr>
            <p:spPr bwMode="auto">
              <a:xfrm>
                <a:off x="667" y="173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13" name="Freeform 108"/>
              <p:cNvSpPr>
                <a:spLocks/>
              </p:cNvSpPr>
              <p:nvPr/>
            </p:nvSpPr>
            <p:spPr bwMode="auto">
              <a:xfrm>
                <a:off x="659" y="1733"/>
                <a:ext cx="11" cy="10"/>
              </a:xfrm>
              <a:custGeom>
                <a:avLst/>
                <a:gdLst>
                  <a:gd name="T0" fmla="*/ 0 w 4"/>
                  <a:gd name="T1" fmla="*/ 3 h 4"/>
                  <a:gd name="T2" fmla="*/ 2 w 4"/>
                  <a:gd name="T3" fmla="*/ 2 h 4"/>
                  <a:gd name="T4" fmla="*/ 1 w 4"/>
                  <a:gd name="T5" fmla="*/ 3 h 4"/>
                  <a:gd name="T6" fmla="*/ 2 w 4"/>
                  <a:gd name="T7" fmla="*/ 3 h 4"/>
                  <a:gd name="T8" fmla="*/ 0 w 4"/>
                  <a:gd name="T9" fmla="*/ 4 h 4"/>
                  <a:gd name="T10" fmla="*/ 2 w 4"/>
                  <a:gd name="T11" fmla="*/ 3 h 4"/>
                  <a:gd name="T12" fmla="*/ 1 w 4"/>
                  <a:gd name="T13" fmla="*/ 4 h 4"/>
                  <a:gd name="T14" fmla="*/ 2 w 4"/>
                  <a:gd name="T15" fmla="*/ 2 h 4"/>
                  <a:gd name="T16" fmla="*/ 2 w 4"/>
                  <a:gd name="T17" fmla="*/ 2 h 4"/>
                  <a:gd name="T18" fmla="*/ 3 w 4"/>
                  <a:gd name="T19" fmla="*/ 1 h 4"/>
                  <a:gd name="T20" fmla="*/ 3 w 4"/>
                  <a:gd name="T21" fmla="*/ 0 h 4"/>
                  <a:gd name="T22" fmla="*/ 0 w 4"/>
                  <a:gd name="T2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" h="4">
                    <a:moveTo>
                      <a:pt x="0" y="3"/>
                    </a:moveTo>
                    <a:cubicBezTo>
                      <a:pt x="2" y="2"/>
                      <a:pt x="2" y="2"/>
                      <a:pt x="2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3"/>
                      <a:pt x="1" y="2"/>
                      <a:pt x="2" y="3"/>
                    </a:cubicBezTo>
                    <a:cubicBezTo>
                      <a:pt x="0" y="4"/>
                      <a:pt x="1" y="2"/>
                      <a:pt x="0" y="4"/>
                    </a:cubicBezTo>
                    <a:cubicBezTo>
                      <a:pt x="0" y="4"/>
                      <a:pt x="0" y="4"/>
                      <a:pt x="2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3" y="2"/>
                      <a:pt x="1" y="4"/>
                      <a:pt x="2" y="2"/>
                    </a:cubicBezTo>
                    <a:cubicBezTo>
                      <a:pt x="3" y="2"/>
                      <a:pt x="3" y="2"/>
                      <a:pt x="3" y="1"/>
                    </a:cubicBezTo>
                    <a:cubicBezTo>
                      <a:pt x="3" y="2"/>
                      <a:pt x="4" y="0"/>
                      <a:pt x="3" y="0"/>
                    </a:cubicBezTo>
                    <a:cubicBezTo>
                      <a:pt x="3" y="0"/>
                      <a:pt x="1" y="2"/>
                      <a:pt x="0" y="3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14" name="Freeform 109"/>
              <p:cNvSpPr>
                <a:spLocks/>
              </p:cNvSpPr>
              <p:nvPr/>
            </p:nvSpPr>
            <p:spPr bwMode="auto">
              <a:xfrm>
                <a:off x="661" y="1735"/>
                <a:ext cx="3" cy="0"/>
              </a:xfrm>
              <a:custGeom>
                <a:avLst/>
                <a:gdLst>
                  <a:gd name="T0" fmla="*/ 0 w 3"/>
                  <a:gd name="T1" fmla="*/ 3 w 3"/>
                  <a:gd name="T2" fmla="*/ 0 w 3"/>
                  <a:gd name="T3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15" name="Freeform 110"/>
              <p:cNvSpPr>
                <a:spLocks/>
              </p:cNvSpPr>
              <p:nvPr/>
            </p:nvSpPr>
            <p:spPr bwMode="auto">
              <a:xfrm>
                <a:off x="656" y="1730"/>
                <a:ext cx="11" cy="11"/>
              </a:xfrm>
              <a:custGeom>
                <a:avLst/>
                <a:gdLst>
                  <a:gd name="T0" fmla="*/ 0 w 4"/>
                  <a:gd name="T1" fmla="*/ 4 h 4"/>
                  <a:gd name="T2" fmla="*/ 1 w 4"/>
                  <a:gd name="T3" fmla="*/ 3 h 4"/>
                  <a:gd name="T4" fmla="*/ 1 w 4"/>
                  <a:gd name="T5" fmla="*/ 4 h 4"/>
                  <a:gd name="T6" fmla="*/ 2 w 4"/>
                  <a:gd name="T7" fmla="*/ 3 h 4"/>
                  <a:gd name="T8" fmla="*/ 1 w 4"/>
                  <a:gd name="T9" fmla="*/ 3 h 4"/>
                  <a:gd name="T10" fmla="*/ 3 w 4"/>
                  <a:gd name="T11" fmla="*/ 1 h 4"/>
                  <a:gd name="T12" fmla="*/ 2 w 4"/>
                  <a:gd name="T13" fmla="*/ 1 h 4"/>
                  <a:gd name="T14" fmla="*/ 2 w 4"/>
                  <a:gd name="T15" fmla="*/ 1 h 4"/>
                  <a:gd name="T16" fmla="*/ 1 w 4"/>
                  <a:gd name="T17" fmla="*/ 2 h 4"/>
                  <a:gd name="T18" fmla="*/ 1 w 4"/>
                  <a:gd name="T19" fmla="*/ 2 h 4"/>
                  <a:gd name="T20" fmla="*/ 0 w 4"/>
                  <a:gd name="T21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" h="4">
                    <a:moveTo>
                      <a:pt x="0" y="4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2" y="3"/>
                      <a:pt x="2" y="3"/>
                    </a:cubicBezTo>
                    <a:cubicBezTo>
                      <a:pt x="3" y="1"/>
                      <a:pt x="1" y="3"/>
                      <a:pt x="1" y="3"/>
                    </a:cubicBezTo>
                    <a:cubicBezTo>
                      <a:pt x="1" y="2"/>
                      <a:pt x="1" y="2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4" y="0"/>
                      <a:pt x="2" y="1"/>
                      <a:pt x="2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4"/>
                      <a:pt x="0" y="4"/>
                      <a:pt x="0" y="4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16" name="Freeform 111"/>
              <p:cNvSpPr>
                <a:spLocks/>
              </p:cNvSpPr>
              <p:nvPr/>
            </p:nvSpPr>
            <p:spPr bwMode="auto">
              <a:xfrm>
                <a:off x="656" y="1741"/>
                <a:ext cx="3" cy="2"/>
              </a:xfrm>
              <a:custGeom>
                <a:avLst/>
                <a:gdLst>
                  <a:gd name="T0" fmla="*/ 1 w 1"/>
                  <a:gd name="T1" fmla="*/ 0 h 1"/>
                  <a:gd name="T2" fmla="*/ 1 w 1"/>
                  <a:gd name="T3" fmla="*/ 0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0"/>
                      <a:pt x="0" y="0"/>
                      <a:pt x="1" y="0"/>
                    </a:cubicBezTo>
                    <a:cubicBezTo>
                      <a:pt x="0" y="0"/>
                      <a:pt x="0" y="1"/>
                      <a:pt x="1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17" name="Freeform 112"/>
              <p:cNvSpPr>
                <a:spLocks/>
              </p:cNvSpPr>
              <p:nvPr/>
            </p:nvSpPr>
            <p:spPr bwMode="auto">
              <a:xfrm>
                <a:off x="659" y="1733"/>
                <a:ext cx="2" cy="0"/>
              </a:xfrm>
              <a:custGeom>
                <a:avLst/>
                <a:gdLst>
                  <a:gd name="T0" fmla="*/ 0 w 2"/>
                  <a:gd name="T1" fmla="*/ 2 w 2"/>
                  <a:gd name="T2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18" name="Freeform 113"/>
              <p:cNvSpPr>
                <a:spLocks/>
              </p:cNvSpPr>
              <p:nvPr/>
            </p:nvSpPr>
            <p:spPr bwMode="auto">
              <a:xfrm>
                <a:off x="656" y="1738"/>
                <a:ext cx="0" cy="3"/>
              </a:xfrm>
              <a:custGeom>
                <a:avLst/>
                <a:gdLst>
                  <a:gd name="T0" fmla="*/ 0 h 1"/>
                  <a:gd name="T1" fmla="*/ 0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19" name="Freeform 114"/>
              <p:cNvSpPr>
                <a:spLocks/>
              </p:cNvSpPr>
              <p:nvPr/>
            </p:nvSpPr>
            <p:spPr bwMode="auto">
              <a:xfrm>
                <a:off x="629" y="1722"/>
                <a:ext cx="32" cy="30"/>
              </a:xfrm>
              <a:custGeom>
                <a:avLst/>
                <a:gdLst>
                  <a:gd name="T0" fmla="*/ 3 w 12"/>
                  <a:gd name="T1" fmla="*/ 11 h 11"/>
                  <a:gd name="T2" fmla="*/ 4 w 12"/>
                  <a:gd name="T3" fmla="*/ 10 h 11"/>
                  <a:gd name="T4" fmla="*/ 5 w 12"/>
                  <a:gd name="T5" fmla="*/ 9 h 11"/>
                  <a:gd name="T6" fmla="*/ 7 w 12"/>
                  <a:gd name="T7" fmla="*/ 8 h 11"/>
                  <a:gd name="T8" fmla="*/ 6 w 12"/>
                  <a:gd name="T9" fmla="*/ 8 h 11"/>
                  <a:gd name="T10" fmla="*/ 7 w 12"/>
                  <a:gd name="T11" fmla="*/ 7 h 11"/>
                  <a:gd name="T12" fmla="*/ 6 w 12"/>
                  <a:gd name="T13" fmla="*/ 7 h 11"/>
                  <a:gd name="T14" fmla="*/ 5 w 12"/>
                  <a:gd name="T15" fmla="*/ 6 h 11"/>
                  <a:gd name="T16" fmla="*/ 8 w 12"/>
                  <a:gd name="T17" fmla="*/ 6 h 11"/>
                  <a:gd name="T18" fmla="*/ 9 w 12"/>
                  <a:gd name="T19" fmla="*/ 4 h 11"/>
                  <a:gd name="T20" fmla="*/ 8 w 12"/>
                  <a:gd name="T21" fmla="*/ 5 h 11"/>
                  <a:gd name="T22" fmla="*/ 8 w 12"/>
                  <a:gd name="T23" fmla="*/ 5 h 11"/>
                  <a:gd name="T24" fmla="*/ 9 w 12"/>
                  <a:gd name="T25" fmla="*/ 6 h 11"/>
                  <a:gd name="T26" fmla="*/ 10 w 12"/>
                  <a:gd name="T27" fmla="*/ 4 h 11"/>
                  <a:gd name="T28" fmla="*/ 9 w 12"/>
                  <a:gd name="T29" fmla="*/ 6 h 11"/>
                  <a:gd name="T30" fmla="*/ 10 w 12"/>
                  <a:gd name="T31" fmla="*/ 5 h 11"/>
                  <a:gd name="T32" fmla="*/ 11 w 12"/>
                  <a:gd name="T33" fmla="*/ 4 h 11"/>
                  <a:gd name="T34" fmla="*/ 12 w 12"/>
                  <a:gd name="T35" fmla="*/ 3 h 11"/>
                  <a:gd name="T36" fmla="*/ 8 w 12"/>
                  <a:gd name="T37" fmla="*/ 4 h 11"/>
                  <a:gd name="T38" fmla="*/ 9 w 12"/>
                  <a:gd name="T39" fmla="*/ 3 h 11"/>
                  <a:gd name="T40" fmla="*/ 9 w 12"/>
                  <a:gd name="T41" fmla="*/ 1 h 11"/>
                  <a:gd name="T42" fmla="*/ 7 w 12"/>
                  <a:gd name="T43" fmla="*/ 3 h 11"/>
                  <a:gd name="T44" fmla="*/ 7 w 12"/>
                  <a:gd name="T45" fmla="*/ 2 h 11"/>
                  <a:gd name="T46" fmla="*/ 6 w 12"/>
                  <a:gd name="T47" fmla="*/ 3 h 11"/>
                  <a:gd name="T48" fmla="*/ 2 w 12"/>
                  <a:gd name="T49" fmla="*/ 6 h 11"/>
                  <a:gd name="T50" fmla="*/ 5 w 12"/>
                  <a:gd name="T51" fmla="*/ 5 h 11"/>
                  <a:gd name="T52" fmla="*/ 1 w 12"/>
                  <a:gd name="T53" fmla="*/ 7 h 11"/>
                  <a:gd name="T54" fmla="*/ 3 w 12"/>
                  <a:gd name="T55" fmla="*/ 7 h 11"/>
                  <a:gd name="T56" fmla="*/ 4 w 12"/>
                  <a:gd name="T57" fmla="*/ 7 h 11"/>
                  <a:gd name="T58" fmla="*/ 2 w 12"/>
                  <a:gd name="T59" fmla="*/ 8 h 11"/>
                  <a:gd name="T60" fmla="*/ 3 w 12"/>
                  <a:gd name="T61" fmla="*/ 8 h 11"/>
                  <a:gd name="T62" fmla="*/ 5 w 12"/>
                  <a:gd name="T63" fmla="*/ 7 h 11"/>
                  <a:gd name="T64" fmla="*/ 4 w 12"/>
                  <a:gd name="T65" fmla="*/ 9 h 11"/>
                  <a:gd name="T66" fmla="*/ 2 w 12"/>
                  <a:gd name="T67" fmla="*/ 9 h 11"/>
                  <a:gd name="T68" fmla="*/ 1 w 12"/>
                  <a:gd name="T69" fmla="*/ 10 h 11"/>
                  <a:gd name="T70" fmla="*/ 4 w 12"/>
                  <a:gd name="T71" fmla="*/ 9 h 11"/>
                  <a:gd name="T72" fmla="*/ 3 w 12"/>
                  <a:gd name="T73" fmla="*/ 1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2" h="11">
                    <a:moveTo>
                      <a:pt x="3" y="11"/>
                    </a:moveTo>
                    <a:cubicBezTo>
                      <a:pt x="4" y="10"/>
                      <a:pt x="4" y="10"/>
                      <a:pt x="4" y="10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6" y="9"/>
                      <a:pt x="6" y="8"/>
                      <a:pt x="7" y="8"/>
                    </a:cubicBezTo>
                    <a:cubicBezTo>
                      <a:pt x="7" y="8"/>
                      <a:pt x="6" y="8"/>
                      <a:pt x="6" y="8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6" y="7"/>
                      <a:pt x="5" y="7"/>
                      <a:pt x="6" y="7"/>
                    </a:cubicBezTo>
                    <a:cubicBezTo>
                      <a:pt x="6" y="6"/>
                      <a:pt x="5" y="6"/>
                      <a:pt x="5" y="6"/>
                    </a:cubicBezTo>
                    <a:cubicBezTo>
                      <a:pt x="4" y="4"/>
                      <a:pt x="9" y="4"/>
                      <a:pt x="8" y="6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9" y="5"/>
                      <a:pt x="9" y="4"/>
                      <a:pt x="8" y="5"/>
                    </a:cubicBezTo>
                    <a:cubicBezTo>
                      <a:pt x="9" y="5"/>
                      <a:pt x="8" y="5"/>
                      <a:pt x="8" y="5"/>
                    </a:cubicBezTo>
                    <a:cubicBezTo>
                      <a:pt x="7" y="7"/>
                      <a:pt x="9" y="5"/>
                      <a:pt x="9" y="6"/>
                    </a:cubicBezTo>
                    <a:cubicBezTo>
                      <a:pt x="9" y="6"/>
                      <a:pt x="10" y="4"/>
                      <a:pt x="10" y="4"/>
                    </a:cubicBezTo>
                    <a:cubicBezTo>
                      <a:pt x="9" y="6"/>
                      <a:pt x="11" y="4"/>
                      <a:pt x="9" y="6"/>
                    </a:cubicBezTo>
                    <a:cubicBezTo>
                      <a:pt x="9" y="7"/>
                      <a:pt x="10" y="5"/>
                      <a:pt x="10" y="5"/>
                    </a:cubicBezTo>
                    <a:cubicBezTo>
                      <a:pt x="11" y="4"/>
                      <a:pt x="10" y="5"/>
                      <a:pt x="11" y="4"/>
                    </a:cubicBezTo>
                    <a:cubicBezTo>
                      <a:pt x="12" y="3"/>
                      <a:pt x="11" y="4"/>
                      <a:pt x="12" y="3"/>
                    </a:cubicBezTo>
                    <a:cubicBezTo>
                      <a:pt x="12" y="2"/>
                      <a:pt x="9" y="4"/>
                      <a:pt x="8" y="4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8" y="4"/>
                      <a:pt x="8" y="4"/>
                      <a:pt x="9" y="1"/>
                    </a:cubicBezTo>
                    <a:cubicBezTo>
                      <a:pt x="8" y="3"/>
                      <a:pt x="8" y="0"/>
                      <a:pt x="7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0" y="8"/>
                      <a:pt x="3" y="4"/>
                      <a:pt x="2" y="6"/>
                    </a:cubicBezTo>
                    <a:cubicBezTo>
                      <a:pt x="3" y="5"/>
                      <a:pt x="4" y="6"/>
                      <a:pt x="5" y="5"/>
                    </a:cubicBezTo>
                    <a:cubicBezTo>
                      <a:pt x="3" y="6"/>
                      <a:pt x="2" y="7"/>
                      <a:pt x="1" y="7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2" y="7"/>
                      <a:pt x="3" y="7"/>
                      <a:pt x="4" y="7"/>
                    </a:cubicBezTo>
                    <a:cubicBezTo>
                      <a:pt x="4" y="7"/>
                      <a:pt x="2" y="7"/>
                      <a:pt x="2" y="8"/>
                    </a:cubicBezTo>
                    <a:cubicBezTo>
                      <a:pt x="1" y="8"/>
                      <a:pt x="4" y="7"/>
                      <a:pt x="3" y="8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7"/>
                      <a:pt x="4" y="8"/>
                      <a:pt x="4" y="9"/>
                    </a:cubicBezTo>
                    <a:cubicBezTo>
                      <a:pt x="3" y="10"/>
                      <a:pt x="3" y="9"/>
                      <a:pt x="2" y="9"/>
                    </a:cubicBezTo>
                    <a:cubicBezTo>
                      <a:pt x="2" y="9"/>
                      <a:pt x="2" y="10"/>
                      <a:pt x="1" y="10"/>
                    </a:cubicBezTo>
                    <a:cubicBezTo>
                      <a:pt x="2" y="10"/>
                      <a:pt x="4" y="9"/>
                      <a:pt x="4" y="9"/>
                    </a:cubicBezTo>
                    <a:cubicBezTo>
                      <a:pt x="3" y="10"/>
                      <a:pt x="3" y="10"/>
                      <a:pt x="3" y="1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20" name="Rectangle 115"/>
              <p:cNvSpPr>
                <a:spLocks noChangeArrowheads="1"/>
              </p:cNvSpPr>
              <p:nvPr/>
            </p:nvSpPr>
            <p:spPr bwMode="auto">
              <a:xfrm>
                <a:off x="632" y="1749"/>
                <a:ext cx="1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21" name="Freeform 116"/>
              <p:cNvSpPr>
                <a:spLocks/>
              </p:cNvSpPr>
              <p:nvPr/>
            </p:nvSpPr>
            <p:spPr bwMode="auto">
              <a:xfrm>
                <a:off x="637" y="175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22" name="Rectangle 117"/>
              <p:cNvSpPr>
                <a:spLocks noChangeArrowheads="1"/>
              </p:cNvSpPr>
              <p:nvPr/>
            </p:nvSpPr>
            <p:spPr bwMode="auto">
              <a:xfrm>
                <a:off x="645" y="1741"/>
                <a:ext cx="1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23" name="Freeform 118"/>
              <p:cNvSpPr>
                <a:spLocks/>
              </p:cNvSpPr>
              <p:nvPr/>
            </p:nvSpPr>
            <p:spPr bwMode="auto">
              <a:xfrm>
                <a:off x="629" y="1741"/>
                <a:ext cx="3" cy="2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1"/>
                      <a:pt x="0" y="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24" name="Freeform 119"/>
              <p:cNvSpPr>
                <a:spLocks/>
              </p:cNvSpPr>
              <p:nvPr/>
            </p:nvSpPr>
            <p:spPr bwMode="auto">
              <a:xfrm>
                <a:off x="651" y="1722"/>
                <a:ext cx="0" cy="2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25" name="Rectangle 120"/>
              <p:cNvSpPr>
                <a:spLocks noChangeArrowheads="1"/>
              </p:cNvSpPr>
              <p:nvPr/>
            </p:nvSpPr>
            <p:spPr bwMode="auto">
              <a:xfrm>
                <a:off x="634" y="1752"/>
                <a:ext cx="1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26" name="Freeform 121"/>
              <p:cNvSpPr>
                <a:spLocks/>
              </p:cNvSpPr>
              <p:nvPr/>
            </p:nvSpPr>
            <p:spPr bwMode="auto">
              <a:xfrm>
                <a:off x="640" y="1743"/>
                <a:ext cx="19" cy="17"/>
              </a:xfrm>
              <a:custGeom>
                <a:avLst/>
                <a:gdLst>
                  <a:gd name="T0" fmla="*/ 6 w 7"/>
                  <a:gd name="T1" fmla="*/ 2 h 6"/>
                  <a:gd name="T2" fmla="*/ 6 w 7"/>
                  <a:gd name="T3" fmla="*/ 1 h 6"/>
                  <a:gd name="T4" fmla="*/ 4 w 7"/>
                  <a:gd name="T5" fmla="*/ 3 h 6"/>
                  <a:gd name="T6" fmla="*/ 5 w 7"/>
                  <a:gd name="T7" fmla="*/ 1 h 6"/>
                  <a:gd name="T8" fmla="*/ 3 w 7"/>
                  <a:gd name="T9" fmla="*/ 2 h 6"/>
                  <a:gd name="T10" fmla="*/ 4 w 7"/>
                  <a:gd name="T11" fmla="*/ 1 h 6"/>
                  <a:gd name="T12" fmla="*/ 1 w 7"/>
                  <a:gd name="T13" fmla="*/ 3 h 6"/>
                  <a:gd name="T14" fmla="*/ 4 w 7"/>
                  <a:gd name="T15" fmla="*/ 0 h 6"/>
                  <a:gd name="T16" fmla="*/ 4 w 7"/>
                  <a:gd name="T17" fmla="*/ 0 h 6"/>
                  <a:gd name="T18" fmla="*/ 3 w 7"/>
                  <a:gd name="T19" fmla="*/ 0 h 6"/>
                  <a:gd name="T20" fmla="*/ 1 w 7"/>
                  <a:gd name="T21" fmla="*/ 2 h 6"/>
                  <a:gd name="T22" fmla="*/ 0 w 7"/>
                  <a:gd name="T23" fmla="*/ 3 h 6"/>
                  <a:gd name="T24" fmla="*/ 1 w 7"/>
                  <a:gd name="T25" fmla="*/ 2 h 6"/>
                  <a:gd name="T26" fmla="*/ 0 w 7"/>
                  <a:gd name="T27" fmla="*/ 3 h 6"/>
                  <a:gd name="T28" fmla="*/ 1 w 7"/>
                  <a:gd name="T29" fmla="*/ 3 h 6"/>
                  <a:gd name="T30" fmla="*/ 0 w 7"/>
                  <a:gd name="T31" fmla="*/ 4 h 6"/>
                  <a:gd name="T32" fmla="*/ 1 w 7"/>
                  <a:gd name="T33" fmla="*/ 3 h 6"/>
                  <a:gd name="T34" fmla="*/ 1 w 7"/>
                  <a:gd name="T35" fmla="*/ 4 h 6"/>
                  <a:gd name="T36" fmla="*/ 2 w 7"/>
                  <a:gd name="T37" fmla="*/ 3 h 6"/>
                  <a:gd name="T38" fmla="*/ 1 w 7"/>
                  <a:gd name="T39" fmla="*/ 4 h 6"/>
                  <a:gd name="T40" fmla="*/ 2 w 7"/>
                  <a:gd name="T41" fmla="*/ 3 h 6"/>
                  <a:gd name="T42" fmla="*/ 2 w 7"/>
                  <a:gd name="T43" fmla="*/ 5 h 6"/>
                  <a:gd name="T44" fmla="*/ 3 w 7"/>
                  <a:gd name="T45" fmla="*/ 4 h 6"/>
                  <a:gd name="T46" fmla="*/ 1 w 7"/>
                  <a:gd name="T47" fmla="*/ 5 h 6"/>
                  <a:gd name="T48" fmla="*/ 4 w 7"/>
                  <a:gd name="T49" fmla="*/ 2 h 6"/>
                  <a:gd name="T50" fmla="*/ 2 w 7"/>
                  <a:gd name="T51" fmla="*/ 5 h 6"/>
                  <a:gd name="T52" fmla="*/ 3 w 7"/>
                  <a:gd name="T53" fmla="*/ 5 h 6"/>
                  <a:gd name="T54" fmla="*/ 3 w 7"/>
                  <a:gd name="T55" fmla="*/ 5 h 6"/>
                  <a:gd name="T56" fmla="*/ 4 w 7"/>
                  <a:gd name="T57" fmla="*/ 5 h 6"/>
                  <a:gd name="T58" fmla="*/ 4 w 7"/>
                  <a:gd name="T59" fmla="*/ 4 h 6"/>
                  <a:gd name="T60" fmla="*/ 5 w 7"/>
                  <a:gd name="T61" fmla="*/ 4 h 6"/>
                  <a:gd name="T62" fmla="*/ 5 w 7"/>
                  <a:gd name="T63" fmla="*/ 4 h 6"/>
                  <a:gd name="T64" fmla="*/ 6 w 7"/>
                  <a:gd name="T65" fmla="*/ 3 h 6"/>
                  <a:gd name="T66" fmla="*/ 5 w 7"/>
                  <a:gd name="T67" fmla="*/ 3 h 6"/>
                  <a:gd name="T68" fmla="*/ 6 w 7"/>
                  <a:gd name="T69" fmla="*/ 2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7" h="6">
                    <a:moveTo>
                      <a:pt x="6" y="2"/>
                    </a:moveTo>
                    <a:cubicBezTo>
                      <a:pt x="7" y="1"/>
                      <a:pt x="6" y="1"/>
                      <a:pt x="6" y="1"/>
                    </a:cubicBezTo>
                    <a:cubicBezTo>
                      <a:pt x="5" y="1"/>
                      <a:pt x="4" y="4"/>
                      <a:pt x="4" y="3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1"/>
                      <a:pt x="5" y="0"/>
                      <a:pt x="3" y="2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1" y="4"/>
                      <a:pt x="1" y="3"/>
                    </a:cubicBezTo>
                    <a:cubicBezTo>
                      <a:pt x="3" y="2"/>
                      <a:pt x="2" y="1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3" y="1"/>
                      <a:pt x="3" y="0"/>
                    </a:cubicBezTo>
                    <a:cubicBezTo>
                      <a:pt x="2" y="1"/>
                      <a:pt x="1" y="2"/>
                      <a:pt x="1" y="2"/>
                    </a:cubicBezTo>
                    <a:cubicBezTo>
                      <a:pt x="1" y="2"/>
                      <a:pt x="0" y="2"/>
                      <a:pt x="0" y="3"/>
                    </a:cubicBezTo>
                    <a:cubicBezTo>
                      <a:pt x="0" y="2"/>
                      <a:pt x="0" y="3"/>
                      <a:pt x="1" y="2"/>
                    </a:cubicBezTo>
                    <a:cubicBezTo>
                      <a:pt x="0" y="3"/>
                      <a:pt x="1" y="2"/>
                      <a:pt x="0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0" y="3"/>
                      <a:pt x="0" y="4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3"/>
                      <a:pt x="1" y="4"/>
                      <a:pt x="2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4"/>
                      <a:pt x="0" y="6"/>
                      <a:pt x="2" y="5"/>
                    </a:cubicBezTo>
                    <a:cubicBezTo>
                      <a:pt x="2" y="5"/>
                      <a:pt x="2" y="4"/>
                      <a:pt x="3" y="4"/>
                    </a:cubicBezTo>
                    <a:cubicBezTo>
                      <a:pt x="3" y="4"/>
                      <a:pt x="2" y="5"/>
                      <a:pt x="1" y="5"/>
                    </a:cubicBezTo>
                    <a:cubicBezTo>
                      <a:pt x="2" y="4"/>
                      <a:pt x="3" y="3"/>
                      <a:pt x="4" y="2"/>
                    </a:cubicBezTo>
                    <a:cubicBezTo>
                      <a:pt x="3" y="4"/>
                      <a:pt x="4" y="3"/>
                      <a:pt x="2" y="5"/>
                    </a:cubicBezTo>
                    <a:cubicBezTo>
                      <a:pt x="3" y="5"/>
                      <a:pt x="4" y="4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4" y="4"/>
                      <a:pt x="3" y="6"/>
                      <a:pt x="4" y="5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3"/>
                      <a:pt x="6" y="3"/>
                      <a:pt x="6" y="3"/>
                    </a:cubicBezTo>
                    <a:cubicBezTo>
                      <a:pt x="6" y="2"/>
                      <a:pt x="5" y="3"/>
                      <a:pt x="5" y="3"/>
                    </a:cubicBezTo>
                    <a:cubicBezTo>
                      <a:pt x="5" y="3"/>
                      <a:pt x="6" y="2"/>
                      <a:pt x="6" y="2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27" name="Freeform 122"/>
              <p:cNvSpPr>
                <a:spLocks/>
              </p:cNvSpPr>
              <p:nvPr/>
            </p:nvSpPr>
            <p:spPr bwMode="auto">
              <a:xfrm>
                <a:off x="640" y="1754"/>
                <a:ext cx="2" cy="0"/>
              </a:xfrm>
              <a:custGeom>
                <a:avLst/>
                <a:gdLst>
                  <a:gd name="T0" fmla="*/ 0 w 2"/>
                  <a:gd name="T1" fmla="*/ 2 w 2"/>
                  <a:gd name="T2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28" name="Freeform 123"/>
              <p:cNvSpPr>
                <a:spLocks/>
              </p:cNvSpPr>
              <p:nvPr/>
            </p:nvSpPr>
            <p:spPr bwMode="auto">
              <a:xfrm>
                <a:off x="651" y="1741"/>
                <a:ext cx="19" cy="27"/>
              </a:xfrm>
              <a:custGeom>
                <a:avLst/>
                <a:gdLst>
                  <a:gd name="T0" fmla="*/ 2 w 7"/>
                  <a:gd name="T1" fmla="*/ 6 h 10"/>
                  <a:gd name="T2" fmla="*/ 2 w 7"/>
                  <a:gd name="T3" fmla="*/ 7 h 10"/>
                  <a:gd name="T4" fmla="*/ 3 w 7"/>
                  <a:gd name="T5" fmla="*/ 4 h 10"/>
                  <a:gd name="T6" fmla="*/ 3 w 7"/>
                  <a:gd name="T7" fmla="*/ 4 h 10"/>
                  <a:gd name="T8" fmla="*/ 2 w 7"/>
                  <a:gd name="T9" fmla="*/ 7 h 10"/>
                  <a:gd name="T10" fmla="*/ 3 w 7"/>
                  <a:gd name="T11" fmla="*/ 7 h 10"/>
                  <a:gd name="T12" fmla="*/ 3 w 7"/>
                  <a:gd name="T13" fmla="*/ 5 h 10"/>
                  <a:gd name="T14" fmla="*/ 4 w 7"/>
                  <a:gd name="T15" fmla="*/ 5 h 10"/>
                  <a:gd name="T16" fmla="*/ 3 w 7"/>
                  <a:gd name="T17" fmla="*/ 5 h 10"/>
                  <a:gd name="T18" fmla="*/ 3 w 7"/>
                  <a:gd name="T19" fmla="*/ 7 h 10"/>
                  <a:gd name="T20" fmla="*/ 4 w 7"/>
                  <a:gd name="T21" fmla="*/ 6 h 10"/>
                  <a:gd name="T22" fmla="*/ 5 w 7"/>
                  <a:gd name="T23" fmla="*/ 4 h 10"/>
                  <a:gd name="T24" fmla="*/ 2 w 7"/>
                  <a:gd name="T25" fmla="*/ 5 h 10"/>
                  <a:gd name="T26" fmla="*/ 2 w 7"/>
                  <a:gd name="T27" fmla="*/ 5 h 10"/>
                  <a:gd name="T28" fmla="*/ 4 w 7"/>
                  <a:gd name="T29" fmla="*/ 4 h 10"/>
                  <a:gd name="T30" fmla="*/ 4 w 7"/>
                  <a:gd name="T31" fmla="*/ 4 h 10"/>
                  <a:gd name="T32" fmla="*/ 3 w 7"/>
                  <a:gd name="T33" fmla="*/ 5 h 10"/>
                  <a:gd name="T34" fmla="*/ 3 w 7"/>
                  <a:gd name="T35" fmla="*/ 3 h 10"/>
                  <a:gd name="T36" fmla="*/ 3 w 7"/>
                  <a:gd name="T37" fmla="*/ 3 h 10"/>
                  <a:gd name="T38" fmla="*/ 2 w 7"/>
                  <a:gd name="T39" fmla="*/ 4 h 10"/>
                  <a:gd name="T40" fmla="*/ 2 w 7"/>
                  <a:gd name="T41" fmla="*/ 6 h 10"/>
                  <a:gd name="T42" fmla="*/ 2 w 7"/>
                  <a:gd name="T43" fmla="*/ 5 h 10"/>
                  <a:gd name="T44" fmla="*/ 1 w 7"/>
                  <a:gd name="T45" fmla="*/ 7 h 10"/>
                  <a:gd name="T46" fmla="*/ 0 w 7"/>
                  <a:gd name="T47" fmla="*/ 8 h 10"/>
                  <a:gd name="T48" fmla="*/ 1 w 7"/>
                  <a:gd name="T49" fmla="*/ 8 h 10"/>
                  <a:gd name="T50" fmla="*/ 2 w 7"/>
                  <a:gd name="T51" fmla="*/ 6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7" h="10">
                    <a:moveTo>
                      <a:pt x="2" y="6"/>
                    </a:moveTo>
                    <a:cubicBezTo>
                      <a:pt x="2" y="6"/>
                      <a:pt x="2" y="7"/>
                      <a:pt x="2" y="7"/>
                    </a:cubicBezTo>
                    <a:cubicBezTo>
                      <a:pt x="2" y="7"/>
                      <a:pt x="2" y="6"/>
                      <a:pt x="3" y="4"/>
                    </a:cubicBezTo>
                    <a:cubicBezTo>
                      <a:pt x="3" y="5"/>
                      <a:pt x="3" y="4"/>
                      <a:pt x="3" y="4"/>
                    </a:cubicBezTo>
                    <a:cubicBezTo>
                      <a:pt x="3" y="5"/>
                      <a:pt x="2" y="6"/>
                      <a:pt x="2" y="7"/>
                    </a:cubicBezTo>
                    <a:cubicBezTo>
                      <a:pt x="3" y="6"/>
                      <a:pt x="2" y="7"/>
                      <a:pt x="3" y="7"/>
                    </a:cubicBezTo>
                    <a:cubicBezTo>
                      <a:pt x="3" y="6"/>
                      <a:pt x="3" y="7"/>
                      <a:pt x="3" y="5"/>
                    </a:cubicBezTo>
                    <a:cubicBezTo>
                      <a:pt x="3" y="4"/>
                      <a:pt x="4" y="4"/>
                      <a:pt x="4" y="5"/>
                    </a:cubicBezTo>
                    <a:cubicBezTo>
                      <a:pt x="4" y="5"/>
                      <a:pt x="4" y="5"/>
                      <a:pt x="3" y="5"/>
                    </a:cubicBezTo>
                    <a:cubicBezTo>
                      <a:pt x="3" y="7"/>
                      <a:pt x="3" y="6"/>
                      <a:pt x="3" y="7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7" y="2"/>
                      <a:pt x="4" y="5"/>
                      <a:pt x="5" y="4"/>
                    </a:cubicBezTo>
                    <a:cubicBezTo>
                      <a:pt x="4" y="4"/>
                      <a:pt x="3" y="4"/>
                      <a:pt x="2" y="5"/>
                    </a:cubicBezTo>
                    <a:cubicBezTo>
                      <a:pt x="1" y="5"/>
                      <a:pt x="2" y="5"/>
                      <a:pt x="2" y="5"/>
                    </a:cubicBezTo>
                    <a:cubicBezTo>
                      <a:pt x="3" y="5"/>
                      <a:pt x="4" y="4"/>
                      <a:pt x="4" y="4"/>
                    </a:cubicBezTo>
                    <a:cubicBezTo>
                      <a:pt x="4" y="4"/>
                      <a:pt x="5" y="5"/>
                      <a:pt x="4" y="4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6" y="0"/>
                      <a:pt x="3" y="3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4"/>
                      <a:pt x="3" y="4"/>
                      <a:pt x="2" y="4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6"/>
                      <a:pt x="1" y="6"/>
                      <a:pt x="2" y="5"/>
                    </a:cubicBezTo>
                    <a:cubicBezTo>
                      <a:pt x="1" y="6"/>
                      <a:pt x="1" y="7"/>
                      <a:pt x="1" y="7"/>
                    </a:cubicBezTo>
                    <a:cubicBezTo>
                      <a:pt x="0" y="7"/>
                      <a:pt x="1" y="7"/>
                      <a:pt x="0" y="8"/>
                    </a:cubicBezTo>
                    <a:cubicBezTo>
                      <a:pt x="0" y="10"/>
                      <a:pt x="1" y="7"/>
                      <a:pt x="1" y="8"/>
                    </a:cubicBezTo>
                    <a:lnTo>
                      <a:pt x="2" y="6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29" name="Rectangle 124"/>
              <p:cNvSpPr>
                <a:spLocks noChangeArrowheads="1"/>
              </p:cNvSpPr>
              <p:nvPr/>
            </p:nvSpPr>
            <p:spPr bwMode="auto">
              <a:xfrm>
                <a:off x="653" y="1757"/>
                <a:ext cx="1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30" name="Freeform 125"/>
              <p:cNvSpPr>
                <a:spLocks/>
              </p:cNvSpPr>
              <p:nvPr/>
            </p:nvSpPr>
            <p:spPr bwMode="auto">
              <a:xfrm>
                <a:off x="656" y="1746"/>
                <a:ext cx="3" cy="6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1 h 2"/>
                  <a:gd name="T4" fmla="*/ 1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31" name="Freeform 126"/>
              <p:cNvSpPr>
                <a:spLocks/>
              </p:cNvSpPr>
              <p:nvPr/>
            </p:nvSpPr>
            <p:spPr bwMode="auto">
              <a:xfrm>
                <a:off x="659" y="1741"/>
                <a:ext cx="19" cy="19"/>
              </a:xfrm>
              <a:custGeom>
                <a:avLst/>
                <a:gdLst>
                  <a:gd name="T0" fmla="*/ 0 w 7"/>
                  <a:gd name="T1" fmla="*/ 7 h 7"/>
                  <a:gd name="T2" fmla="*/ 1 w 7"/>
                  <a:gd name="T3" fmla="*/ 7 h 7"/>
                  <a:gd name="T4" fmla="*/ 1 w 7"/>
                  <a:gd name="T5" fmla="*/ 7 h 7"/>
                  <a:gd name="T6" fmla="*/ 1 w 7"/>
                  <a:gd name="T7" fmla="*/ 7 h 7"/>
                  <a:gd name="T8" fmla="*/ 1 w 7"/>
                  <a:gd name="T9" fmla="*/ 7 h 7"/>
                  <a:gd name="T10" fmla="*/ 1 w 7"/>
                  <a:gd name="T11" fmla="*/ 7 h 7"/>
                  <a:gd name="T12" fmla="*/ 1 w 7"/>
                  <a:gd name="T13" fmla="*/ 7 h 7"/>
                  <a:gd name="T14" fmla="*/ 4 w 7"/>
                  <a:gd name="T15" fmla="*/ 4 h 7"/>
                  <a:gd name="T16" fmla="*/ 4 w 7"/>
                  <a:gd name="T17" fmla="*/ 4 h 7"/>
                  <a:gd name="T18" fmla="*/ 4 w 7"/>
                  <a:gd name="T19" fmla="*/ 4 h 7"/>
                  <a:gd name="T20" fmla="*/ 4 w 7"/>
                  <a:gd name="T21" fmla="*/ 4 h 7"/>
                  <a:gd name="T22" fmla="*/ 4 w 7"/>
                  <a:gd name="T23" fmla="*/ 4 h 7"/>
                  <a:gd name="T24" fmla="*/ 4 w 7"/>
                  <a:gd name="T25" fmla="*/ 4 h 7"/>
                  <a:gd name="T26" fmla="*/ 4 w 7"/>
                  <a:gd name="T27" fmla="*/ 4 h 7"/>
                  <a:gd name="T28" fmla="*/ 1 w 7"/>
                  <a:gd name="T29" fmla="*/ 7 h 7"/>
                  <a:gd name="T30" fmla="*/ 0 w 7"/>
                  <a:gd name="T31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7" h="7">
                    <a:moveTo>
                      <a:pt x="0" y="7"/>
                    </a:moveTo>
                    <a:cubicBezTo>
                      <a:pt x="1" y="7"/>
                      <a:pt x="1" y="7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7" y="0"/>
                      <a:pt x="2" y="5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2" y="5"/>
                      <a:pt x="6" y="1"/>
                      <a:pt x="1" y="7"/>
                    </a:cubicBezTo>
                    <a:cubicBezTo>
                      <a:pt x="1" y="7"/>
                      <a:pt x="0" y="7"/>
                      <a:pt x="0" y="7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32" name="Freeform 127"/>
              <p:cNvSpPr>
                <a:spLocks/>
              </p:cNvSpPr>
              <p:nvPr/>
            </p:nvSpPr>
            <p:spPr bwMode="auto">
              <a:xfrm>
                <a:off x="653" y="1749"/>
                <a:ext cx="11" cy="5"/>
              </a:xfrm>
              <a:custGeom>
                <a:avLst/>
                <a:gdLst>
                  <a:gd name="T0" fmla="*/ 0 w 4"/>
                  <a:gd name="T1" fmla="*/ 2 h 2"/>
                  <a:gd name="T2" fmla="*/ 1 w 4"/>
                  <a:gd name="T3" fmla="*/ 2 h 2"/>
                  <a:gd name="T4" fmla="*/ 4 w 4"/>
                  <a:gd name="T5" fmla="*/ 0 h 2"/>
                  <a:gd name="T6" fmla="*/ 2 w 4"/>
                  <a:gd name="T7" fmla="*/ 1 h 2"/>
                  <a:gd name="T8" fmla="*/ 2 w 4"/>
                  <a:gd name="T9" fmla="*/ 1 h 2"/>
                  <a:gd name="T10" fmla="*/ 0 w 4"/>
                  <a:gd name="T11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2">
                    <a:moveTo>
                      <a:pt x="0" y="2"/>
                    </a:moveTo>
                    <a:cubicBezTo>
                      <a:pt x="0" y="2"/>
                      <a:pt x="1" y="1"/>
                      <a:pt x="1" y="2"/>
                    </a:cubicBezTo>
                    <a:cubicBezTo>
                      <a:pt x="2" y="2"/>
                      <a:pt x="3" y="1"/>
                      <a:pt x="4" y="0"/>
                    </a:cubicBezTo>
                    <a:cubicBezTo>
                      <a:pt x="4" y="0"/>
                      <a:pt x="2" y="1"/>
                      <a:pt x="2" y="1"/>
                    </a:cubicBezTo>
                    <a:cubicBezTo>
                      <a:pt x="3" y="1"/>
                      <a:pt x="1" y="1"/>
                      <a:pt x="2" y="1"/>
                    </a:cubicBez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33" name="Freeform 128"/>
              <p:cNvSpPr>
                <a:spLocks/>
              </p:cNvSpPr>
              <p:nvPr/>
            </p:nvSpPr>
            <p:spPr bwMode="auto">
              <a:xfrm>
                <a:off x="642" y="1730"/>
                <a:ext cx="28" cy="22"/>
              </a:xfrm>
              <a:custGeom>
                <a:avLst/>
                <a:gdLst>
                  <a:gd name="T0" fmla="*/ 7 w 10"/>
                  <a:gd name="T1" fmla="*/ 5 h 8"/>
                  <a:gd name="T2" fmla="*/ 7 w 10"/>
                  <a:gd name="T3" fmla="*/ 5 h 8"/>
                  <a:gd name="T4" fmla="*/ 8 w 10"/>
                  <a:gd name="T5" fmla="*/ 5 h 8"/>
                  <a:gd name="T6" fmla="*/ 8 w 10"/>
                  <a:gd name="T7" fmla="*/ 4 h 8"/>
                  <a:gd name="T8" fmla="*/ 7 w 10"/>
                  <a:gd name="T9" fmla="*/ 5 h 8"/>
                  <a:gd name="T10" fmla="*/ 7 w 10"/>
                  <a:gd name="T11" fmla="*/ 4 h 8"/>
                  <a:gd name="T12" fmla="*/ 5 w 10"/>
                  <a:gd name="T13" fmla="*/ 5 h 8"/>
                  <a:gd name="T14" fmla="*/ 7 w 10"/>
                  <a:gd name="T15" fmla="*/ 3 h 8"/>
                  <a:gd name="T16" fmla="*/ 4 w 10"/>
                  <a:gd name="T17" fmla="*/ 6 h 8"/>
                  <a:gd name="T18" fmla="*/ 5 w 10"/>
                  <a:gd name="T19" fmla="*/ 4 h 8"/>
                  <a:gd name="T20" fmla="*/ 5 w 10"/>
                  <a:gd name="T21" fmla="*/ 4 h 8"/>
                  <a:gd name="T22" fmla="*/ 5 w 10"/>
                  <a:gd name="T23" fmla="*/ 4 h 8"/>
                  <a:gd name="T24" fmla="*/ 6 w 10"/>
                  <a:gd name="T25" fmla="*/ 3 h 8"/>
                  <a:gd name="T26" fmla="*/ 6 w 10"/>
                  <a:gd name="T27" fmla="*/ 2 h 8"/>
                  <a:gd name="T28" fmla="*/ 6 w 10"/>
                  <a:gd name="T29" fmla="*/ 2 h 8"/>
                  <a:gd name="T30" fmla="*/ 4 w 10"/>
                  <a:gd name="T31" fmla="*/ 2 h 8"/>
                  <a:gd name="T32" fmla="*/ 5 w 10"/>
                  <a:gd name="T33" fmla="*/ 1 h 8"/>
                  <a:gd name="T34" fmla="*/ 3 w 10"/>
                  <a:gd name="T35" fmla="*/ 3 h 8"/>
                  <a:gd name="T36" fmla="*/ 3 w 10"/>
                  <a:gd name="T37" fmla="*/ 3 h 8"/>
                  <a:gd name="T38" fmla="*/ 4 w 10"/>
                  <a:gd name="T39" fmla="*/ 1 h 8"/>
                  <a:gd name="T40" fmla="*/ 3 w 10"/>
                  <a:gd name="T41" fmla="*/ 2 h 8"/>
                  <a:gd name="T42" fmla="*/ 4 w 10"/>
                  <a:gd name="T43" fmla="*/ 0 h 8"/>
                  <a:gd name="T44" fmla="*/ 2 w 10"/>
                  <a:gd name="T45" fmla="*/ 2 h 8"/>
                  <a:gd name="T46" fmla="*/ 2 w 10"/>
                  <a:gd name="T47" fmla="*/ 1 h 8"/>
                  <a:gd name="T48" fmla="*/ 0 w 10"/>
                  <a:gd name="T49" fmla="*/ 4 h 8"/>
                  <a:gd name="T50" fmla="*/ 2 w 10"/>
                  <a:gd name="T51" fmla="*/ 4 h 8"/>
                  <a:gd name="T52" fmla="*/ 3 w 10"/>
                  <a:gd name="T53" fmla="*/ 3 h 8"/>
                  <a:gd name="T54" fmla="*/ 2 w 10"/>
                  <a:gd name="T55" fmla="*/ 5 h 8"/>
                  <a:gd name="T56" fmla="*/ 3 w 10"/>
                  <a:gd name="T57" fmla="*/ 4 h 8"/>
                  <a:gd name="T58" fmla="*/ 2 w 10"/>
                  <a:gd name="T59" fmla="*/ 5 h 8"/>
                  <a:gd name="T60" fmla="*/ 4 w 10"/>
                  <a:gd name="T61" fmla="*/ 4 h 8"/>
                  <a:gd name="T62" fmla="*/ 2 w 10"/>
                  <a:gd name="T63" fmla="*/ 6 h 8"/>
                  <a:gd name="T64" fmla="*/ 5 w 10"/>
                  <a:gd name="T65" fmla="*/ 7 h 8"/>
                  <a:gd name="T66" fmla="*/ 6 w 10"/>
                  <a:gd name="T67" fmla="*/ 6 h 8"/>
                  <a:gd name="T68" fmla="*/ 6 w 10"/>
                  <a:gd name="T69" fmla="*/ 7 h 8"/>
                  <a:gd name="T70" fmla="*/ 7 w 10"/>
                  <a:gd name="T71" fmla="*/ 6 h 8"/>
                  <a:gd name="T72" fmla="*/ 5 w 10"/>
                  <a:gd name="T73" fmla="*/ 8 h 8"/>
                  <a:gd name="T74" fmla="*/ 5 w 10"/>
                  <a:gd name="T75" fmla="*/ 8 h 8"/>
                  <a:gd name="T76" fmla="*/ 6 w 10"/>
                  <a:gd name="T77" fmla="*/ 7 h 8"/>
                  <a:gd name="T78" fmla="*/ 6 w 10"/>
                  <a:gd name="T79" fmla="*/ 8 h 8"/>
                  <a:gd name="T80" fmla="*/ 8 w 10"/>
                  <a:gd name="T81" fmla="*/ 6 h 8"/>
                  <a:gd name="T82" fmla="*/ 9 w 10"/>
                  <a:gd name="T83" fmla="*/ 4 h 8"/>
                  <a:gd name="T84" fmla="*/ 7 w 10"/>
                  <a:gd name="T85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0" h="8">
                    <a:moveTo>
                      <a:pt x="7" y="5"/>
                    </a:moveTo>
                    <a:cubicBezTo>
                      <a:pt x="7" y="5"/>
                      <a:pt x="6" y="6"/>
                      <a:pt x="7" y="5"/>
                    </a:cubicBezTo>
                    <a:cubicBezTo>
                      <a:pt x="7" y="5"/>
                      <a:pt x="8" y="5"/>
                      <a:pt x="8" y="5"/>
                    </a:cubicBezTo>
                    <a:cubicBezTo>
                      <a:pt x="9" y="4"/>
                      <a:pt x="7" y="5"/>
                      <a:pt x="8" y="4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8" y="4"/>
                      <a:pt x="6" y="5"/>
                      <a:pt x="7" y="4"/>
                    </a:cubicBezTo>
                    <a:cubicBezTo>
                      <a:pt x="6" y="4"/>
                      <a:pt x="6" y="4"/>
                      <a:pt x="5" y="5"/>
                    </a:cubicBezTo>
                    <a:cubicBezTo>
                      <a:pt x="6" y="4"/>
                      <a:pt x="6" y="4"/>
                      <a:pt x="7" y="3"/>
                    </a:cubicBezTo>
                    <a:cubicBezTo>
                      <a:pt x="7" y="3"/>
                      <a:pt x="5" y="5"/>
                      <a:pt x="4" y="6"/>
                    </a:cubicBezTo>
                    <a:cubicBezTo>
                      <a:pt x="6" y="4"/>
                      <a:pt x="4" y="5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7" y="3"/>
                      <a:pt x="5" y="4"/>
                      <a:pt x="5" y="4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5" y="3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2"/>
                      <a:pt x="5" y="1"/>
                      <a:pt x="4" y="2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4" y="1"/>
                      <a:pt x="5" y="2"/>
                      <a:pt x="3" y="3"/>
                    </a:cubicBezTo>
                    <a:cubicBezTo>
                      <a:pt x="5" y="1"/>
                      <a:pt x="2" y="4"/>
                      <a:pt x="3" y="3"/>
                    </a:cubicBezTo>
                    <a:cubicBezTo>
                      <a:pt x="3" y="2"/>
                      <a:pt x="3" y="2"/>
                      <a:pt x="4" y="1"/>
                    </a:cubicBezTo>
                    <a:cubicBezTo>
                      <a:pt x="3" y="2"/>
                      <a:pt x="4" y="1"/>
                      <a:pt x="3" y="2"/>
                    </a:cubicBezTo>
                    <a:cubicBezTo>
                      <a:pt x="4" y="1"/>
                      <a:pt x="3" y="1"/>
                      <a:pt x="4" y="0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3" y="1"/>
                      <a:pt x="2" y="1"/>
                      <a:pt x="2" y="1"/>
                    </a:cubicBezTo>
                    <a:cubicBezTo>
                      <a:pt x="2" y="1"/>
                      <a:pt x="1" y="3"/>
                      <a:pt x="0" y="4"/>
                    </a:cubicBezTo>
                    <a:cubicBezTo>
                      <a:pt x="1" y="3"/>
                      <a:pt x="2" y="3"/>
                      <a:pt x="2" y="4"/>
                    </a:cubicBezTo>
                    <a:cubicBezTo>
                      <a:pt x="3" y="3"/>
                      <a:pt x="2" y="5"/>
                      <a:pt x="3" y="3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3" y="5"/>
                      <a:pt x="3" y="4"/>
                      <a:pt x="3" y="4"/>
                    </a:cubicBezTo>
                    <a:cubicBezTo>
                      <a:pt x="4" y="3"/>
                      <a:pt x="3" y="4"/>
                      <a:pt x="2" y="5"/>
                    </a:cubicBezTo>
                    <a:cubicBezTo>
                      <a:pt x="2" y="5"/>
                      <a:pt x="3" y="5"/>
                      <a:pt x="4" y="4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3" y="6"/>
                      <a:pt x="5" y="5"/>
                      <a:pt x="5" y="7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5" y="7"/>
                      <a:pt x="9" y="5"/>
                      <a:pt x="6" y="7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7" y="6"/>
                      <a:pt x="6" y="7"/>
                      <a:pt x="5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7" y="7"/>
                      <a:pt x="6" y="7"/>
                      <a:pt x="6" y="8"/>
                    </a:cubicBezTo>
                    <a:cubicBezTo>
                      <a:pt x="7" y="7"/>
                      <a:pt x="8" y="6"/>
                      <a:pt x="8" y="6"/>
                    </a:cubicBezTo>
                    <a:cubicBezTo>
                      <a:pt x="6" y="7"/>
                      <a:pt x="10" y="4"/>
                      <a:pt x="9" y="4"/>
                    </a:cubicBezTo>
                    <a:cubicBezTo>
                      <a:pt x="8" y="4"/>
                      <a:pt x="8" y="5"/>
                      <a:pt x="7" y="5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34" name="Freeform 129"/>
              <p:cNvSpPr>
                <a:spLocks/>
              </p:cNvSpPr>
              <p:nvPr/>
            </p:nvSpPr>
            <p:spPr bwMode="auto">
              <a:xfrm>
                <a:off x="656" y="175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35" name="Freeform 130"/>
              <p:cNvSpPr>
                <a:spLocks/>
              </p:cNvSpPr>
              <p:nvPr/>
            </p:nvSpPr>
            <p:spPr bwMode="auto">
              <a:xfrm>
                <a:off x="648" y="173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36" name="Rectangle 131"/>
              <p:cNvSpPr>
                <a:spLocks noChangeArrowheads="1"/>
              </p:cNvSpPr>
              <p:nvPr/>
            </p:nvSpPr>
            <p:spPr bwMode="auto">
              <a:xfrm>
                <a:off x="659" y="1752"/>
                <a:ext cx="1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37" name="Freeform 132"/>
              <p:cNvSpPr>
                <a:spLocks/>
              </p:cNvSpPr>
              <p:nvPr/>
            </p:nvSpPr>
            <p:spPr bwMode="auto">
              <a:xfrm>
                <a:off x="664" y="1746"/>
                <a:ext cx="3" cy="0"/>
              </a:xfrm>
              <a:custGeom>
                <a:avLst/>
                <a:gdLst>
                  <a:gd name="T0" fmla="*/ 3 w 3"/>
                  <a:gd name="T1" fmla="*/ 3 w 3"/>
                  <a:gd name="T2" fmla="*/ 0 w 3"/>
                  <a:gd name="T3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38" name="Freeform 133"/>
              <p:cNvSpPr>
                <a:spLocks/>
              </p:cNvSpPr>
              <p:nvPr/>
            </p:nvSpPr>
            <p:spPr bwMode="auto">
              <a:xfrm>
                <a:off x="648" y="1727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39" name="Freeform 134"/>
              <p:cNvSpPr>
                <a:spLocks/>
              </p:cNvSpPr>
              <p:nvPr/>
            </p:nvSpPr>
            <p:spPr bwMode="auto">
              <a:xfrm>
                <a:off x="640" y="172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40" name="Freeform 135"/>
              <p:cNvSpPr>
                <a:spLocks/>
              </p:cNvSpPr>
              <p:nvPr/>
            </p:nvSpPr>
            <p:spPr bwMode="auto">
              <a:xfrm>
                <a:off x="618" y="1716"/>
                <a:ext cx="33" cy="33"/>
              </a:xfrm>
              <a:custGeom>
                <a:avLst/>
                <a:gdLst>
                  <a:gd name="T0" fmla="*/ 6 w 12"/>
                  <a:gd name="T1" fmla="*/ 10 h 12"/>
                  <a:gd name="T2" fmla="*/ 8 w 12"/>
                  <a:gd name="T3" fmla="*/ 8 h 12"/>
                  <a:gd name="T4" fmla="*/ 8 w 12"/>
                  <a:gd name="T5" fmla="*/ 7 h 12"/>
                  <a:gd name="T6" fmla="*/ 7 w 12"/>
                  <a:gd name="T7" fmla="*/ 8 h 12"/>
                  <a:gd name="T8" fmla="*/ 6 w 12"/>
                  <a:gd name="T9" fmla="*/ 7 h 12"/>
                  <a:gd name="T10" fmla="*/ 7 w 12"/>
                  <a:gd name="T11" fmla="*/ 7 h 12"/>
                  <a:gd name="T12" fmla="*/ 5 w 12"/>
                  <a:gd name="T13" fmla="*/ 7 h 12"/>
                  <a:gd name="T14" fmla="*/ 5 w 12"/>
                  <a:gd name="T15" fmla="*/ 7 h 12"/>
                  <a:gd name="T16" fmla="*/ 6 w 12"/>
                  <a:gd name="T17" fmla="*/ 7 h 12"/>
                  <a:gd name="T18" fmla="*/ 4 w 12"/>
                  <a:gd name="T19" fmla="*/ 4 h 12"/>
                  <a:gd name="T20" fmla="*/ 4 w 12"/>
                  <a:gd name="T21" fmla="*/ 4 h 12"/>
                  <a:gd name="T22" fmla="*/ 5 w 12"/>
                  <a:gd name="T23" fmla="*/ 5 h 12"/>
                  <a:gd name="T24" fmla="*/ 6 w 12"/>
                  <a:gd name="T25" fmla="*/ 5 h 12"/>
                  <a:gd name="T26" fmla="*/ 7 w 12"/>
                  <a:gd name="T27" fmla="*/ 6 h 12"/>
                  <a:gd name="T28" fmla="*/ 8 w 12"/>
                  <a:gd name="T29" fmla="*/ 5 h 12"/>
                  <a:gd name="T30" fmla="*/ 9 w 12"/>
                  <a:gd name="T31" fmla="*/ 4 h 12"/>
                  <a:gd name="T32" fmla="*/ 8 w 12"/>
                  <a:gd name="T33" fmla="*/ 6 h 12"/>
                  <a:gd name="T34" fmla="*/ 9 w 12"/>
                  <a:gd name="T35" fmla="*/ 6 h 12"/>
                  <a:gd name="T36" fmla="*/ 10 w 12"/>
                  <a:gd name="T37" fmla="*/ 7 h 12"/>
                  <a:gd name="T38" fmla="*/ 10 w 12"/>
                  <a:gd name="T39" fmla="*/ 6 h 12"/>
                  <a:gd name="T40" fmla="*/ 9 w 12"/>
                  <a:gd name="T41" fmla="*/ 7 h 12"/>
                  <a:gd name="T42" fmla="*/ 11 w 12"/>
                  <a:gd name="T43" fmla="*/ 3 h 12"/>
                  <a:gd name="T44" fmla="*/ 11 w 12"/>
                  <a:gd name="T45" fmla="*/ 3 h 12"/>
                  <a:gd name="T46" fmla="*/ 10 w 12"/>
                  <a:gd name="T47" fmla="*/ 3 h 12"/>
                  <a:gd name="T48" fmla="*/ 10 w 12"/>
                  <a:gd name="T49" fmla="*/ 2 h 12"/>
                  <a:gd name="T50" fmla="*/ 9 w 12"/>
                  <a:gd name="T51" fmla="*/ 1 h 12"/>
                  <a:gd name="T52" fmla="*/ 7 w 12"/>
                  <a:gd name="T53" fmla="*/ 2 h 12"/>
                  <a:gd name="T54" fmla="*/ 7 w 12"/>
                  <a:gd name="T55" fmla="*/ 1 h 12"/>
                  <a:gd name="T56" fmla="*/ 7 w 12"/>
                  <a:gd name="T57" fmla="*/ 1 h 12"/>
                  <a:gd name="T58" fmla="*/ 6 w 12"/>
                  <a:gd name="T59" fmla="*/ 2 h 12"/>
                  <a:gd name="T60" fmla="*/ 5 w 12"/>
                  <a:gd name="T61" fmla="*/ 3 h 12"/>
                  <a:gd name="T62" fmla="*/ 4 w 12"/>
                  <a:gd name="T63" fmla="*/ 1 h 12"/>
                  <a:gd name="T64" fmla="*/ 2 w 12"/>
                  <a:gd name="T65" fmla="*/ 2 h 12"/>
                  <a:gd name="T66" fmla="*/ 3 w 12"/>
                  <a:gd name="T67" fmla="*/ 4 h 12"/>
                  <a:gd name="T68" fmla="*/ 3 w 12"/>
                  <a:gd name="T69" fmla="*/ 6 h 12"/>
                  <a:gd name="T70" fmla="*/ 3 w 12"/>
                  <a:gd name="T71" fmla="*/ 7 h 12"/>
                  <a:gd name="T72" fmla="*/ 3 w 12"/>
                  <a:gd name="T73" fmla="*/ 8 h 12"/>
                  <a:gd name="T74" fmla="*/ 4 w 12"/>
                  <a:gd name="T75" fmla="*/ 9 h 12"/>
                  <a:gd name="T76" fmla="*/ 6 w 12"/>
                  <a:gd name="T77" fmla="*/ 8 h 12"/>
                  <a:gd name="T78" fmla="*/ 3 w 12"/>
                  <a:gd name="T79" fmla="*/ 1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2" h="12">
                    <a:moveTo>
                      <a:pt x="4" y="11"/>
                    </a:moveTo>
                    <a:cubicBezTo>
                      <a:pt x="5" y="11"/>
                      <a:pt x="5" y="11"/>
                      <a:pt x="6" y="10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6" y="10"/>
                      <a:pt x="7" y="9"/>
                      <a:pt x="8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6" y="9"/>
                      <a:pt x="8" y="7"/>
                      <a:pt x="8" y="7"/>
                    </a:cubicBezTo>
                    <a:cubicBezTo>
                      <a:pt x="8" y="7"/>
                      <a:pt x="6" y="9"/>
                      <a:pt x="6" y="9"/>
                    </a:cubicBezTo>
                    <a:cubicBezTo>
                      <a:pt x="6" y="9"/>
                      <a:pt x="7" y="8"/>
                      <a:pt x="7" y="8"/>
                    </a:cubicBezTo>
                    <a:cubicBezTo>
                      <a:pt x="7" y="7"/>
                      <a:pt x="5" y="9"/>
                      <a:pt x="5" y="9"/>
                    </a:cubicBezTo>
                    <a:cubicBezTo>
                      <a:pt x="9" y="5"/>
                      <a:pt x="4" y="10"/>
                      <a:pt x="6" y="7"/>
                    </a:cubicBezTo>
                    <a:cubicBezTo>
                      <a:pt x="6" y="7"/>
                      <a:pt x="6" y="7"/>
                      <a:pt x="5" y="7"/>
                    </a:cubicBezTo>
                    <a:cubicBezTo>
                      <a:pt x="6" y="7"/>
                      <a:pt x="5" y="7"/>
                      <a:pt x="7" y="7"/>
                    </a:cubicBezTo>
                    <a:cubicBezTo>
                      <a:pt x="3" y="7"/>
                      <a:pt x="8" y="7"/>
                      <a:pt x="4" y="7"/>
                    </a:cubicBezTo>
                    <a:cubicBezTo>
                      <a:pt x="5" y="7"/>
                      <a:pt x="4" y="7"/>
                      <a:pt x="5" y="7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6" y="7"/>
                      <a:pt x="4" y="6"/>
                      <a:pt x="5" y="7"/>
                    </a:cubicBezTo>
                    <a:cubicBezTo>
                      <a:pt x="6" y="7"/>
                      <a:pt x="4" y="6"/>
                      <a:pt x="3" y="6"/>
                    </a:cubicBezTo>
                    <a:cubicBezTo>
                      <a:pt x="4" y="5"/>
                      <a:pt x="5" y="6"/>
                      <a:pt x="6" y="7"/>
                    </a:cubicBezTo>
                    <a:cubicBezTo>
                      <a:pt x="4" y="6"/>
                      <a:pt x="5" y="6"/>
                      <a:pt x="5" y="5"/>
                    </a:cubicBezTo>
                    <a:cubicBezTo>
                      <a:pt x="5" y="5"/>
                      <a:pt x="4" y="5"/>
                      <a:pt x="4" y="4"/>
                    </a:cubicBezTo>
                    <a:cubicBezTo>
                      <a:pt x="4" y="4"/>
                      <a:pt x="3" y="3"/>
                      <a:pt x="4" y="2"/>
                    </a:cubicBezTo>
                    <a:cubicBezTo>
                      <a:pt x="5" y="4"/>
                      <a:pt x="3" y="2"/>
                      <a:pt x="4" y="4"/>
                    </a:cubicBezTo>
                    <a:cubicBezTo>
                      <a:pt x="5" y="5"/>
                      <a:pt x="4" y="5"/>
                      <a:pt x="5" y="6"/>
                    </a:cubicBezTo>
                    <a:cubicBezTo>
                      <a:pt x="6" y="6"/>
                      <a:pt x="5" y="6"/>
                      <a:pt x="5" y="5"/>
                    </a:cubicBezTo>
                    <a:cubicBezTo>
                      <a:pt x="6" y="5"/>
                      <a:pt x="6" y="6"/>
                      <a:pt x="6" y="6"/>
                    </a:cubicBezTo>
                    <a:cubicBezTo>
                      <a:pt x="6" y="7"/>
                      <a:pt x="6" y="4"/>
                      <a:pt x="6" y="5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4"/>
                      <a:pt x="6" y="6"/>
                      <a:pt x="7" y="6"/>
                    </a:cubicBezTo>
                    <a:cubicBezTo>
                      <a:pt x="7" y="5"/>
                      <a:pt x="7" y="5"/>
                      <a:pt x="7" y="4"/>
                    </a:cubicBezTo>
                    <a:cubicBezTo>
                      <a:pt x="6" y="7"/>
                      <a:pt x="8" y="3"/>
                      <a:pt x="8" y="5"/>
                    </a:cubicBezTo>
                    <a:cubicBezTo>
                      <a:pt x="9" y="3"/>
                      <a:pt x="9" y="3"/>
                      <a:pt x="10" y="3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9" y="3"/>
                      <a:pt x="8" y="6"/>
                      <a:pt x="7" y="6"/>
                    </a:cubicBezTo>
                    <a:cubicBezTo>
                      <a:pt x="8" y="6"/>
                      <a:pt x="8" y="7"/>
                      <a:pt x="8" y="6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8" y="7"/>
                      <a:pt x="9" y="4"/>
                      <a:pt x="9" y="6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9" y="7"/>
                      <a:pt x="8" y="8"/>
                      <a:pt x="10" y="7"/>
                    </a:cubicBezTo>
                    <a:cubicBezTo>
                      <a:pt x="11" y="6"/>
                      <a:pt x="12" y="5"/>
                      <a:pt x="12" y="4"/>
                    </a:cubicBezTo>
                    <a:cubicBezTo>
                      <a:pt x="12" y="4"/>
                      <a:pt x="10" y="5"/>
                      <a:pt x="10" y="6"/>
                    </a:cubicBezTo>
                    <a:cubicBezTo>
                      <a:pt x="11" y="5"/>
                      <a:pt x="11" y="5"/>
                      <a:pt x="11" y="5"/>
                    </a:cubicBezTo>
                    <a:cubicBezTo>
                      <a:pt x="10" y="5"/>
                      <a:pt x="9" y="6"/>
                      <a:pt x="9" y="7"/>
                    </a:cubicBezTo>
                    <a:cubicBezTo>
                      <a:pt x="8" y="7"/>
                      <a:pt x="10" y="5"/>
                      <a:pt x="9" y="6"/>
                    </a:cubicBezTo>
                    <a:cubicBezTo>
                      <a:pt x="10" y="5"/>
                      <a:pt x="10" y="5"/>
                      <a:pt x="11" y="3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0" y="4"/>
                      <a:pt x="11" y="2"/>
                      <a:pt x="10" y="2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10" y="4"/>
                      <a:pt x="10" y="3"/>
                      <a:pt x="9" y="4"/>
                    </a:cubicBezTo>
                    <a:cubicBezTo>
                      <a:pt x="10" y="2"/>
                      <a:pt x="10" y="3"/>
                      <a:pt x="10" y="2"/>
                    </a:cubicBezTo>
                    <a:cubicBezTo>
                      <a:pt x="9" y="2"/>
                      <a:pt x="8" y="4"/>
                      <a:pt x="8" y="4"/>
                    </a:cubicBezTo>
                    <a:cubicBezTo>
                      <a:pt x="9" y="2"/>
                      <a:pt x="8" y="3"/>
                      <a:pt x="9" y="1"/>
                    </a:cubicBezTo>
                    <a:cubicBezTo>
                      <a:pt x="8" y="3"/>
                      <a:pt x="8" y="2"/>
                      <a:pt x="8" y="3"/>
                    </a:cubicBezTo>
                    <a:cubicBezTo>
                      <a:pt x="7" y="3"/>
                      <a:pt x="7" y="3"/>
                      <a:pt x="7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1"/>
                      <a:pt x="7" y="2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0"/>
                      <a:pt x="6" y="3"/>
                      <a:pt x="6" y="2"/>
                    </a:cubicBezTo>
                    <a:cubicBezTo>
                      <a:pt x="6" y="3"/>
                      <a:pt x="5" y="3"/>
                      <a:pt x="6" y="5"/>
                    </a:cubicBezTo>
                    <a:cubicBezTo>
                      <a:pt x="5" y="4"/>
                      <a:pt x="5" y="2"/>
                      <a:pt x="5" y="3"/>
                    </a:cubicBezTo>
                    <a:cubicBezTo>
                      <a:pt x="5" y="4"/>
                      <a:pt x="4" y="2"/>
                      <a:pt x="4" y="3"/>
                    </a:cubicBezTo>
                    <a:cubicBezTo>
                      <a:pt x="4" y="2"/>
                      <a:pt x="4" y="3"/>
                      <a:pt x="4" y="1"/>
                    </a:cubicBezTo>
                    <a:cubicBezTo>
                      <a:pt x="3" y="1"/>
                      <a:pt x="4" y="3"/>
                      <a:pt x="3" y="3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3"/>
                      <a:pt x="3" y="4"/>
                      <a:pt x="2" y="3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2" y="4"/>
                      <a:pt x="2" y="5"/>
                      <a:pt x="1" y="4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0" y="5"/>
                      <a:pt x="2" y="7"/>
                      <a:pt x="4" y="7"/>
                    </a:cubicBezTo>
                    <a:cubicBezTo>
                      <a:pt x="4" y="7"/>
                      <a:pt x="4" y="7"/>
                      <a:pt x="3" y="7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2" y="8"/>
                      <a:pt x="1" y="8"/>
                      <a:pt x="3" y="8"/>
                    </a:cubicBezTo>
                    <a:cubicBezTo>
                      <a:pt x="4" y="8"/>
                      <a:pt x="2" y="8"/>
                      <a:pt x="2" y="9"/>
                    </a:cubicBezTo>
                    <a:cubicBezTo>
                      <a:pt x="4" y="8"/>
                      <a:pt x="1" y="11"/>
                      <a:pt x="4" y="9"/>
                    </a:cubicBezTo>
                    <a:cubicBezTo>
                      <a:pt x="4" y="9"/>
                      <a:pt x="5" y="8"/>
                      <a:pt x="4" y="8"/>
                    </a:cubicBezTo>
                    <a:cubicBezTo>
                      <a:pt x="5" y="8"/>
                      <a:pt x="6" y="8"/>
                      <a:pt x="6" y="8"/>
                    </a:cubicBezTo>
                    <a:cubicBezTo>
                      <a:pt x="6" y="8"/>
                      <a:pt x="5" y="8"/>
                      <a:pt x="5" y="8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2" y="12"/>
                      <a:pt x="7" y="8"/>
                      <a:pt x="4" y="1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41" name="Freeform 136"/>
              <p:cNvSpPr>
                <a:spLocks/>
              </p:cNvSpPr>
              <p:nvPr/>
            </p:nvSpPr>
            <p:spPr bwMode="auto">
              <a:xfrm>
                <a:off x="621" y="1735"/>
                <a:ext cx="2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42" name="Freeform 137"/>
              <p:cNvSpPr>
                <a:spLocks/>
              </p:cNvSpPr>
              <p:nvPr/>
            </p:nvSpPr>
            <p:spPr bwMode="auto">
              <a:xfrm>
                <a:off x="623" y="1735"/>
                <a:ext cx="3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43" name="Freeform 138"/>
              <p:cNvSpPr>
                <a:spLocks/>
              </p:cNvSpPr>
              <p:nvPr/>
            </p:nvSpPr>
            <p:spPr bwMode="auto">
              <a:xfrm>
                <a:off x="632" y="1746"/>
                <a:ext cx="2" cy="3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0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1"/>
                      <a:pt x="1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44" name="Freeform 139"/>
              <p:cNvSpPr>
                <a:spLocks/>
              </p:cNvSpPr>
              <p:nvPr/>
            </p:nvSpPr>
            <p:spPr bwMode="auto">
              <a:xfrm>
                <a:off x="634" y="1743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3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45" name="Freeform 140"/>
              <p:cNvSpPr>
                <a:spLocks/>
              </p:cNvSpPr>
              <p:nvPr/>
            </p:nvSpPr>
            <p:spPr bwMode="auto">
              <a:xfrm>
                <a:off x="634" y="1733"/>
                <a:ext cx="22" cy="19"/>
              </a:xfrm>
              <a:custGeom>
                <a:avLst/>
                <a:gdLst>
                  <a:gd name="T0" fmla="*/ 6 w 8"/>
                  <a:gd name="T1" fmla="*/ 5 h 7"/>
                  <a:gd name="T2" fmla="*/ 7 w 8"/>
                  <a:gd name="T3" fmla="*/ 4 h 7"/>
                  <a:gd name="T4" fmla="*/ 7 w 8"/>
                  <a:gd name="T5" fmla="*/ 5 h 7"/>
                  <a:gd name="T6" fmla="*/ 8 w 8"/>
                  <a:gd name="T7" fmla="*/ 2 h 7"/>
                  <a:gd name="T8" fmla="*/ 5 w 8"/>
                  <a:gd name="T9" fmla="*/ 3 h 7"/>
                  <a:gd name="T10" fmla="*/ 5 w 8"/>
                  <a:gd name="T11" fmla="*/ 2 h 7"/>
                  <a:gd name="T12" fmla="*/ 3 w 8"/>
                  <a:gd name="T13" fmla="*/ 3 h 7"/>
                  <a:gd name="T14" fmla="*/ 4 w 8"/>
                  <a:gd name="T15" fmla="*/ 2 h 7"/>
                  <a:gd name="T16" fmla="*/ 3 w 8"/>
                  <a:gd name="T17" fmla="*/ 2 h 7"/>
                  <a:gd name="T18" fmla="*/ 3 w 8"/>
                  <a:gd name="T19" fmla="*/ 3 h 7"/>
                  <a:gd name="T20" fmla="*/ 3 w 8"/>
                  <a:gd name="T21" fmla="*/ 2 h 7"/>
                  <a:gd name="T22" fmla="*/ 3 w 8"/>
                  <a:gd name="T23" fmla="*/ 3 h 7"/>
                  <a:gd name="T24" fmla="*/ 3 w 8"/>
                  <a:gd name="T25" fmla="*/ 3 h 7"/>
                  <a:gd name="T26" fmla="*/ 3 w 8"/>
                  <a:gd name="T27" fmla="*/ 2 h 7"/>
                  <a:gd name="T28" fmla="*/ 2 w 8"/>
                  <a:gd name="T29" fmla="*/ 3 h 7"/>
                  <a:gd name="T30" fmla="*/ 3 w 8"/>
                  <a:gd name="T31" fmla="*/ 2 h 7"/>
                  <a:gd name="T32" fmla="*/ 1 w 8"/>
                  <a:gd name="T33" fmla="*/ 3 h 7"/>
                  <a:gd name="T34" fmla="*/ 0 w 8"/>
                  <a:gd name="T35" fmla="*/ 4 h 7"/>
                  <a:gd name="T36" fmla="*/ 2 w 8"/>
                  <a:gd name="T37" fmla="*/ 4 h 7"/>
                  <a:gd name="T38" fmla="*/ 2 w 8"/>
                  <a:gd name="T39" fmla="*/ 4 h 7"/>
                  <a:gd name="T40" fmla="*/ 2 w 8"/>
                  <a:gd name="T41" fmla="*/ 3 h 7"/>
                  <a:gd name="T42" fmla="*/ 1 w 8"/>
                  <a:gd name="T43" fmla="*/ 5 h 7"/>
                  <a:gd name="T44" fmla="*/ 1 w 8"/>
                  <a:gd name="T45" fmla="*/ 6 h 7"/>
                  <a:gd name="T46" fmla="*/ 1 w 8"/>
                  <a:gd name="T47" fmla="*/ 6 h 7"/>
                  <a:gd name="T48" fmla="*/ 2 w 8"/>
                  <a:gd name="T49" fmla="*/ 6 h 7"/>
                  <a:gd name="T50" fmla="*/ 2 w 8"/>
                  <a:gd name="T51" fmla="*/ 5 h 7"/>
                  <a:gd name="T52" fmla="*/ 3 w 8"/>
                  <a:gd name="T53" fmla="*/ 3 h 7"/>
                  <a:gd name="T54" fmla="*/ 3 w 8"/>
                  <a:gd name="T55" fmla="*/ 3 h 7"/>
                  <a:gd name="T56" fmla="*/ 2 w 8"/>
                  <a:gd name="T57" fmla="*/ 5 h 7"/>
                  <a:gd name="T58" fmla="*/ 3 w 8"/>
                  <a:gd name="T59" fmla="*/ 4 h 7"/>
                  <a:gd name="T60" fmla="*/ 2 w 8"/>
                  <a:gd name="T61" fmla="*/ 6 h 7"/>
                  <a:gd name="T62" fmla="*/ 3 w 8"/>
                  <a:gd name="T63" fmla="*/ 4 h 7"/>
                  <a:gd name="T64" fmla="*/ 4 w 8"/>
                  <a:gd name="T65" fmla="*/ 5 h 7"/>
                  <a:gd name="T66" fmla="*/ 4 w 8"/>
                  <a:gd name="T67" fmla="*/ 6 h 7"/>
                  <a:gd name="T68" fmla="*/ 4 w 8"/>
                  <a:gd name="T69" fmla="*/ 4 h 7"/>
                  <a:gd name="T70" fmla="*/ 5 w 8"/>
                  <a:gd name="T71" fmla="*/ 5 h 7"/>
                  <a:gd name="T72" fmla="*/ 5 w 8"/>
                  <a:gd name="T73" fmla="*/ 4 h 7"/>
                  <a:gd name="T74" fmla="*/ 6 w 8"/>
                  <a:gd name="T75" fmla="*/ 5 h 7"/>
                  <a:gd name="T76" fmla="*/ 6 w 8"/>
                  <a:gd name="T77" fmla="*/ 5 h 7"/>
                  <a:gd name="T78" fmla="*/ 7 w 8"/>
                  <a:gd name="T79" fmla="*/ 3 h 7"/>
                  <a:gd name="T80" fmla="*/ 6 w 8"/>
                  <a:gd name="T81" fmla="*/ 5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8" h="7">
                    <a:moveTo>
                      <a:pt x="6" y="5"/>
                    </a:moveTo>
                    <a:cubicBezTo>
                      <a:pt x="7" y="4"/>
                      <a:pt x="7" y="4"/>
                      <a:pt x="7" y="4"/>
                    </a:cubicBezTo>
                    <a:cubicBezTo>
                      <a:pt x="6" y="4"/>
                      <a:pt x="7" y="3"/>
                      <a:pt x="7" y="5"/>
                    </a:cubicBezTo>
                    <a:cubicBezTo>
                      <a:pt x="7" y="3"/>
                      <a:pt x="7" y="5"/>
                      <a:pt x="8" y="2"/>
                    </a:cubicBezTo>
                    <a:cubicBezTo>
                      <a:pt x="7" y="3"/>
                      <a:pt x="6" y="1"/>
                      <a:pt x="5" y="3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4" y="4"/>
                      <a:pt x="5" y="0"/>
                      <a:pt x="3" y="3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1"/>
                      <a:pt x="3" y="4"/>
                      <a:pt x="3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2" y="3"/>
                      <a:pt x="2" y="3"/>
                      <a:pt x="3" y="3"/>
                    </a:cubicBezTo>
                    <a:cubicBezTo>
                      <a:pt x="3" y="2"/>
                      <a:pt x="3" y="3"/>
                      <a:pt x="3" y="2"/>
                    </a:cubicBezTo>
                    <a:cubicBezTo>
                      <a:pt x="3" y="2"/>
                      <a:pt x="2" y="3"/>
                      <a:pt x="2" y="3"/>
                    </a:cubicBezTo>
                    <a:cubicBezTo>
                      <a:pt x="2" y="2"/>
                      <a:pt x="3" y="2"/>
                      <a:pt x="3" y="2"/>
                    </a:cubicBezTo>
                    <a:cubicBezTo>
                      <a:pt x="2" y="2"/>
                      <a:pt x="3" y="1"/>
                      <a:pt x="1" y="3"/>
                    </a:cubicBezTo>
                    <a:cubicBezTo>
                      <a:pt x="1" y="3"/>
                      <a:pt x="1" y="4"/>
                      <a:pt x="0" y="4"/>
                    </a:cubicBezTo>
                    <a:cubicBezTo>
                      <a:pt x="0" y="5"/>
                      <a:pt x="1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1"/>
                      <a:pt x="1" y="4"/>
                      <a:pt x="2" y="3"/>
                    </a:cubicBezTo>
                    <a:cubicBezTo>
                      <a:pt x="2" y="4"/>
                      <a:pt x="2" y="4"/>
                      <a:pt x="1" y="5"/>
                    </a:cubicBezTo>
                    <a:cubicBezTo>
                      <a:pt x="0" y="7"/>
                      <a:pt x="2" y="3"/>
                      <a:pt x="1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6"/>
                      <a:pt x="1" y="6"/>
                      <a:pt x="2" y="6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3" y="4"/>
                      <a:pt x="3" y="3"/>
                    </a:cubicBezTo>
                    <a:cubicBezTo>
                      <a:pt x="3" y="4"/>
                      <a:pt x="3" y="3"/>
                      <a:pt x="3" y="3"/>
                    </a:cubicBezTo>
                    <a:cubicBezTo>
                      <a:pt x="3" y="4"/>
                      <a:pt x="3" y="4"/>
                      <a:pt x="2" y="5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2" y="5"/>
                      <a:pt x="2" y="6"/>
                    </a:cubicBezTo>
                    <a:cubicBezTo>
                      <a:pt x="3" y="5"/>
                      <a:pt x="2" y="5"/>
                      <a:pt x="3" y="4"/>
                    </a:cubicBezTo>
                    <a:cubicBezTo>
                      <a:pt x="3" y="6"/>
                      <a:pt x="3" y="6"/>
                      <a:pt x="4" y="5"/>
                    </a:cubicBezTo>
                    <a:cubicBezTo>
                      <a:pt x="4" y="5"/>
                      <a:pt x="4" y="6"/>
                      <a:pt x="4" y="6"/>
                    </a:cubicBezTo>
                    <a:cubicBezTo>
                      <a:pt x="4" y="6"/>
                      <a:pt x="4" y="5"/>
                      <a:pt x="4" y="4"/>
                    </a:cubicBezTo>
                    <a:cubicBezTo>
                      <a:pt x="5" y="4"/>
                      <a:pt x="5" y="4"/>
                      <a:pt x="5" y="5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6" y="3"/>
                      <a:pt x="5" y="6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7" y="2"/>
                      <a:pt x="7" y="3"/>
                    </a:cubicBezTo>
                    <a:cubicBezTo>
                      <a:pt x="6" y="4"/>
                      <a:pt x="6" y="4"/>
                      <a:pt x="6" y="5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46" name="Freeform 141"/>
              <p:cNvSpPr>
                <a:spLocks/>
              </p:cNvSpPr>
              <p:nvPr/>
            </p:nvSpPr>
            <p:spPr bwMode="auto">
              <a:xfrm>
                <a:off x="653" y="1738"/>
                <a:ext cx="3" cy="8"/>
              </a:xfrm>
              <a:custGeom>
                <a:avLst/>
                <a:gdLst>
                  <a:gd name="T0" fmla="*/ 1 w 1"/>
                  <a:gd name="T1" fmla="*/ 1 h 3"/>
                  <a:gd name="T2" fmla="*/ 0 w 1"/>
                  <a:gd name="T3" fmla="*/ 2 h 3"/>
                  <a:gd name="T4" fmla="*/ 1 w 1"/>
                  <a:gd name="T5" fmla="*/ 0 h 3"/>
                  <a:gd name="T6" fmla="*/ 1 w 1"/>
                  <a:gd name="T7" fmla="*/ 1 h 3"/>
                  <a:gd name="T8" fmla="*/ 1 w 1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3">
                    <a:moveTo>
                      <a:pt x="1" y="1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3"/>
                      <a:pt x="1" y="1"/>
                      <a:pt x="1" y="0"/>
                    </a:cubicBezTo>
                    <a:cubicBezTo>
                      <a:pt x="1" y="0"/>
                      <a:pt x="1" y="0"/>
                      <a:pt x="1" y="1"/>
                    </a:cubicBezTo>
                    <a:cubicBezTo>
                      <a:pt x="1" y="1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47" name="Freeform 142"/>
              <p:cNvSpPr>
                <a:spLocks/>
              </p:cNvSpPr>
              <p:nvPr/>
            </p:nvSpPr>
            <p:spPr bwMode="auto">
              <a:xfrm>
                <a:off x="656" y="1733"/>
                <a:ext cx="3" cy="16"/>
              </a:xfrm>
              <a:custGeom>
                <a:avLst/>
                <a:gdLst>
                  <a:gd name="T0" fmla="*/ 1 w 1"/>
                  <a:gd name="T1" fmla="*/ 3 h 6"/>
                  <a:gd name="T2" fmla="*/ 1 w 1"/>
                  <a:gd name="T3" fmla="*/ 2 h 6"/>
                  <a:gd name="T4" fmla="*/ 1 w 1"/>
                  <a:gd name="T5" fmla="*/ 1 h 6"/>
                  <a:gd name="T6" fmla="*/ 0 w 1"/>
                  <a:gd name="T7" fmla="*/ 4 h 6"/>
                  <a:gd name="T8" fmla="*/ 0 w 1"/>
                  <a:gd name="T9" fmla="*/ 2 h 6"/>
                  <a:gd name="T10" fmla="*/ 0 w 1"/>
                  <a:gd name="T11" fmla="*/ 4 h 6"/>
                  <a:gd name="T12" fmla="*/ 0 w 1"/>
                  <a:gd name="T13" fmla="*/ 3 h 6"/>
                  <a:gd name="T14" fmla="*/ 0 w 1"/>
                  <a:gd name="T15" fmla="*/ 4 h 6"/>
                  <a:gd name="T16" fmla="*/ 0 w 1"/>
                  <a:gd name="T17" fmla="*/ 4 h 6"/>
                  <a:gd name="T18" fmla="*/ 0 w 1"/>
                  <a:gd name="T19" fmla="*/ 5 h 6"/>
                  <a:gd name="T20" fmla="*/ 0 w 1"/>
                  <a:gd name="T21" fmla="*/ 3 h 6"/>
                  <a:gd name="T22" fmla="*/ 0 w 1"/>
                  <a:gd name="T23" fmla="*/ 5 h 6"/>
                  <a:gd name="T24" fmla="*/ 1 w 1"/>
                  <a:gd name="T25" fmla="*/ 5 h 6"/>
                  <a:gd name="T26" fmla="*/ 1 w 1"/>
                  <a:gd name="T27" fmla="*/ 5 h 6"/>
                  <a:gd name="T28" fmla="*/ 1 w 1"/>
                  <a:gd name="T29" fmla="*/ 3 h 6"/>
                  <a:gd name="T30" fmla="*/ 1 w 1"/>
                  <a:gd name="T31" fmla="*/ 5 h 6"/>
                  <a:gd name="T32" fmla="*/ 1 w 1"/>
                  <a:gd name="T33" fmla="*/ 4 h 6"/>
                  <a:gd name="T34" fmla="*/ 0 w 1"/>
                  <a:gd name="T35" fmla="*/ 2 h 6"/>
                  <a:gd name="T36" fmla="*/ 1 w 1"/>
                  <a:gd name="T37" fmla="*/ 4 h 6"/>
                  <a:gd name="T38" fmla="*/ 1 w 1"/>
                  <a:gd name="T39" fmla="*/ 4 h 6"/>
                  <a:gd name="T40" fmla="*/ 0 w 1"/>
                  <a:gd name="T41" fmla="*/ 1 h 6"/>
                  <a:gd name="T42" fmla="*/ 1 w 1"/>
                  <a:gd name="T43" fmla="*/ 3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" h="6">
                    <a:moveTo>
                      <a:pt x="1" y="3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0" y="3"/>
                      <a:pt x="1" y="1"/>
                    </a:cubicBezTo>
                    <a:cubicBezTo>
                      <a:pt x="0" y="1"/>
                      <a:pt x="0" y="3"/>
                      <a:pt x="0" y="4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3"/>
                      <a:pt x="0" y="1"/>
                      <a:pt x="0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6"/>
                      <a:pt x="0" y="2"/>
                      <a:pt x="0" y="3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5"/>
                      <a:pt x="1" y="4"/>
                      <a:pt x="1" y="5"/>
                    </a:cubicBezTo>
                    <a:cubicBezTo>
                      <a:pt x="1" y="5"/>
                      <a:pt x="1" y="4"/>
                      <a:pt x="1" y="5"/>
                    </a:cubicBezTo>
                    <a:cubicBezTo>
                      <a:pt x="1" y="5"/>
                      <a:pt x="1" y="4"/>
                      <a:pt x="1" y="3"/>
                    </a:cubicBezTo>
                    <a:cubicBezTo>
                      <a:pt x="1" y="2"/>
                      <a:pt x="1" y="4"/>
                      <a:pt x="1" y="5"/>
                    </a:cubicBezTo>
                    <a:cubicBezTo>
                      <a:pt x="1" y="4"/>
                      <a:pt x="1" y="3"/>
                      <a:pt x="1" y="4"/>
                    </a:cubicBezTo>
                    <a:cubicBezTo>
                      <a:pt x="1" y="3"/>
                      <a:pt x="1" y="2"/>
                      <a:pt x="0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3"/>
                      <a:pt x="0" y="2"/>
                      <a:pt x="0" y="1"/>
                    </a:cubicBezTo>
                    <a:cubicBezTo>
                      <a:pt x="0" y="0"/>
                      <a:pt x="1" y="3"/>
                      <a:pt x="1" y="3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48" name="Rectangle 143"/>
              <p:cNvSpPr>
                <a:spLocks noChangeArrowheads="1"/>
              </p:cNvSpPr>
              <p:nvPr/>
            </p:nvSpPr>
            <p:spPr bwMode="auto">
              <a:xfrm>
                <a:off x="659" y="1735"/>
                <a:ext cx="1" cy="3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49" name="Freeform 144"/>
              <p:cNvSpPr>
                <a:spLocks/>
              </p:cNvSpPr>
              <p:nvPr/>
            </p:nvSpPr>
            <p:spPr bwMode="auto">
              <a:xfrm>
                <a:off x="735" y="1607"/>
                <a:ext cx="3" cy="3"/>
              </a:xfrm>
              <a:custGeom>
                <a:avLst/>
                <a:gdLst>
                  <a:gd name="T0" fmla="*/ 0 w 3"/>
                  <a:gd name="T1" fmla="*/ 0 h 3"/>
                  <a:gd name="T2" fmla="*/ 0 w 3"/>
                  <a:gd name="T3" fmla="*/ 3 h 3"/>
                  <a:gd name="T4" fmla="*/ 3 w 3"/>
                  <a:gd name="T5" fmla="*/ 0 h 3"/>
                  <a:gd name="T6" fmla="*/ 0 w 3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0" y="0"/>
                    </a:moveTo>
                    <a:lnTo>
                      <a:pt x="0" y="3"/>
                    </a:ln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50" name="Freeform 145"/>
              <p:cNvSpPr>
                <a:spLocks/>
              </p:cNvSpPr>
              <p:nvPr/>
            </p:nvSpPr>
            <p:spPr bwMode="auto">
              <a:xfrm>
                <a:off x="730" y="1610"/>
                <a:ext cx="10" cy="11"/>
              </a:xfrm>
              <a:custGeom>
                <a:avLst/>
                <a:gdLst>
                  <a:gd name="T0" fmla="*/ 0 w 4"/>
                  <a:gd name="T1" fmla="*/ 4 h 4"/>
                  <a:gd name="T2" fmla="*/ 1 w 4"/>
                  <a:gd name="T3" fmla="*/ 4 h 4"/>
                  <a:gd name="T4" fmla="*/ 4 w 4"/>
                  <a:gd name="T5" fmla="*/ 0 h 4"/>
                  <a:gd name="T6" fmla="*/ 1 w 4"/>
                  <a:gd name="T7" fmla="*/ 1 h 4"/>
                  <a:gd name="T8" fmla="*/ 2 w 4"/>
                  <a:gd name="T9" fmla="*/ 1 h 4"/>
                  <a:gd name="T10" fmla="*/ 0 w 4"/>
                  <a:gd name="T11" fmla="*/ 2 h 4"/>
                  <a:gd name="T12" fmla="*/ 1 w 4"/>
                  <a:gd name="T13" fmla="*/ 3 h 4"/>
                  <a:gd name="T14" fmla="*/ 0 w 4"/>
                  <a:gd name="T1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" h="4">
                    <a:moveTo>
                      <a:pt x="0" y="4"/>
                    </a:moveTo>
                    <a:cubicBezTo>
                      <a:pt x="1" y="4"/>
                      <a:pt x="1" y="4"/>
                      <a:pt x="1" y="4"/>
                    </a:cubicBezTo>
                    <a:cubicBezTo>
                      <a:pt x="3" y="1"/>
                      <a:pt x="3" y="2"/>
                      <a:pt x="4" y="0"/>
                    </a:cubicBezTo>
                    <a:cubicBezTo>
                      <a:pt x="3" y="0"/>
                      <a:pt x="2" y="0"/>
                      <a:pt x="1" y="1"/>
                    </a:cubicBezTo>
                    <a:cubicBezTo>
                      <a:pt x="1" y="1"/>
                      <a:pt x="2" y="1"/>
                      <a:pt x="2" y="1"/>
                    </a:cubicBezTo>
                    <a:cubicBezTo>
                      <a:pt x="2" y="2"/>
                      <a:pt x="1" y="1"/>
                      <a:pt x="0" y="2"/>
                    </a:cubicBezTo>
                    <a:cubicBezTo>
                      <a:pt x="0" y="3"/>
                      <a:pt x="1" y="2"/>
                      <a:pt x="1" y="3"/>
                    </a:cubicBez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51" name="Freeform 146"/>
              <p:cNvSpPr>
                <a:spLocks/>
              </p:cNvSpPr>
              <p:nvPr/>
            </p:nvSpPr>
            <p:spPr bwMode="auto">
              <a:xfrm>
                <a:off x="735" y="1616"/>
                <a:ext cx="3" cy="2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52" name="Freeform 147"/>
              <p:cNvSpPr>
                <a:spLocks/>
              </p:cNvSpPr>
              <p:nvPr/>
            </p:nvSpPr>
            <p:spPr bwMode="auto">
              <a:xfrm>
                <a:off x="738" y="1616"/>
                <a:ext cx="5" cy="2"/>
              </a:xfrm>
              <a:custGeom>
                <a:avLst/>
                <a:gdLst>
                  <a:gd name="T0" fmla="*/ 1 w 2"/>
                  <a:gd name="T1" fmla="*/ 0 h 1"/>
                  <a:gd name="T2" fmla="*/ 0 w 2"/>
                  <a:gd name="T3" fmla="*/ 1 h 1"/>
                  <a:gd name="T4" fmla="*/ 2 w 2"/>
                  <a:gd name="T5" fmla="*/ 0 h 1"/>
                  <a:gd name="T6" fmla="*/ 1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1" y="0"/>
                    </a:moveTo>
                    <a:cubicBezTo>
                      <a:pt x="1" y="0"/>
                      <a:pt x="0" y="1"/>
                      <a:pt x="0" y="1"/>
                    </a:cubicBezTo>
                    <a:cubicBezTo>
                      <a:pt x="2" y="0"/>
                      <a:pt x="2" y="0"/>
                      <a:pt x="2" y="0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53" name="Freeform 148"/>
              <p:cNvSpPr>
                <a:spLocks/>
              </p:cNvSpPr>
              <p:nvPr/>
            </p:nvSpPr>
            <p:spPr bwMode="auto">
              <a:xfrm>
                <a:off x="743" y="161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54" name="Freeform 149"/>
              <p:cNvSpPr>
                <a:spLocks/>
              </p:cNvSpPr>
              <p:nvPr/>
            </p:nvSpPr>
            <p:spPr bwMode="auto">
              <a:xfrm>
                <a:off x="738" y="1618"/>
                <a:ext cx="8" cy="6"/>
              </a:xfrm>
              <a:custGeom>
                <a:avLst/>
                <a:gdLst>
                  <a:gd name="T0" fmla="*/ 3 w 3"/>
                  <a:gd name="T1" fmla="*/ 1 h 2"/>
                  <a:gd name="T2" fmla="*/ 2 w 3"/>
                  <a:gd name="T3" fmla="*/ 0 h 2"/>
                  <a:gd name="T4" fmla="*/ 2 w 3"/>
                  <a:gd name="T5" fmla="*/ 0 h 2"/>
                  <a:gd name="T6" fmla="*/ 0 w 3"/>
                  <a:gd name="T7" fmla="*/ 1 h 2"/>
                  <a:gd name="T8" fmla="*/ 0 w 3"/>
                  <a:gd name="T9" fmla="*/ 1 h 2"/>
                  <a:gd name="T10" fmla="*/ 0 w 3"/>
                  <a:gd name="T11" fmla="*/ 2 h 2"/>
                  <a:gd name="T12" fmla="*/ 3 w 3"/>
                  <a:gd name="T13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2">
                    <a:moveTo>
                      <a:pt x="3" y="1"/>
                    </a:moveTo>
                    <a:cubicBezTo>
                      <a:pt x="3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1"/>
                      <a:pt x="0" y="2"/>
                      <a:pt x="0" y="1"/>
                    </a:cubicBezTo>
                    <a:cubicBezTo>
                      <a:pt x="0" y="1"/>
                      <a:pt x="1" y="0"/>
                      <a:pt x="0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2" y="1"/>
                      <a:pt x="3" y="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55" name="Freeform 150"/>
              <p:cNvSpPr>
                <a:spLocks/>
              </p:cNvSpPr>
              <p:nvPr/>
            </p:nvSpPr>
            <p:spPr bwMode="auto">
              <a:xfrm>
                <a:off x="740" y="1618"/>
                <a:ext cx="3" cy="0"/>
              </a:xfrm>
              <a:custGeom>
                <a:avLst/>
                <a:gdLst>
                  <a:gd name="T0" fmla="*/ 1 w 1"/>
                  <a:gd name="T1" fmla="*/ 1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56" name="Freeform 151"/>
              <p:cNvSpPr>
                <a:spLocks/>
              </p:cNvSpPr>
              <p:nvPr/>
            </p:nvSpPr>
            <p:spPr bwMode="auto">
              <a:xfrm>
                <a:off x="738" y="1618"/>
                <a:ext cx="2" cy="0"/>
              </a:xfrm>
              <a:custGeom>
                <a:avLst/>
                <a:gdLst>
                  <a:gd name="T0" fmla="*/ 2 w 2"/>
                  <a:gd name="T1" fmla="*/ 2 w 2"/>
                  <a:gd name="T2" fmla="*/ 0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57" name="Freeform 152"/>
              <p:cNvSpPr>
                <a:spLocks/>
              </p:cNvSpPr>
              <p:nvPr/>
            </p:nvSpPr>
            <p:spPr bwMode="auto">
              <a:xfrm>
                <a:off x="740" y="1621"/>
                <a:ext cx="9" cy="8"/>
              </a:xfrm>
              <a:custGeom>
                <a:avLst/>
                <a:gdLst>
                  <a:gd name="T0" fmla="*/ 3 w 3"/>
                  <a:gd name="T1" fmla="*/ 1 h 3"/>
                  <a:gd name="T2" fmla="*/ 1 w 3"/>
                  <a:gd name="T3" fmla="*/ 1 h 3"/>
                  <a:gd name="T4" fmla="*/ 0 w 3"/>
                  <a:gd name="T5" fmla="*/ 3 h 3"/>
                  <a:gd name="T6" fmla="*/ 0 w 3"/>
                  <a:gd name="T7" fmla="*/ 3 h 3"/>
                  <a:gd name="T8" fmla="*/ 3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3" y="1"/>
                    </a:moveTo>
                    <a:cubicBezTo>
                      <a:pt x="1" y="2"/>
                      <a:pt x="2" y="0"/>
                      <a:pt x="1" y="1"/>
                    </a:cubicBezTo>
                    <a:cubicBezTo>
                      <a:pt x="1" y="1"/>
                      <a:pt x="0" y="2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3"/>
                      <a:pt x="2" y="1"/>
                      <a:pt x="3" y="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58" name="Freeform 153"/>
              <p:cNvSpPr>
                <a:spLocks/>
              </p:cNvSpPr>
              <p:nvPr/>
            </p:nvSpPr>
            <p:spPr bwMode="auto">
              <a:xfrm>
                <a:off x="738" y="1635"/>
                <a:ext cx="2" cy="0"/>
              </a:xfrm>
              <a:custGeom>
                <a:avLst/>
                <a:gdLst>
                  <a:gd name="T0" fmla="*/ 0 w 2"/>
                  <a:gd name="T1" fmla="*/ 2 w 2"/>
                  <a:gd name="T2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59" name="Freeform 154"/>
              <p:cNvSpPr>
                <a:spLocks/>
              </p:cNvSpPr>
              <p:nvPr/>
            </p:nvSpPr>
            <p:spPr bwMode="auto">
              <a:xfrm>
                <a:off x="735" y="1605"/>
                <a:ext cx="44" cy="35"/>
              </a:xfrm>
              <a:custGeom>
                <a:avLst/>
                <a:gdLst>
                  <a:gd name="T0" fmla="*/ 7 w 16"/>
                  <a:gd name="T1" fmla="*/ 8 h 13"/>
                  <a:gd name="T2" fmla="*/ 7 w 16"/>
                  <a:gd name="T3" fmla="*/ 8 h 13"/>
                  <a:gd name="T4" fmla="*/ 8 w 16"/>
                  <a:gd name="T5" fmla="*/ 8 h 13"/>
                  <a:gd name="T6" fmla="*/ 8 w 16"/>
                  <a:gd name="T7" fmla="*/ 8 h 13"/>
                  <a:gd name="T8" fmla="*/ 4 w 16"/>
                  <a:gd name="T9" fmla="*/ 11 h 13"/>
                  <a:gd name="T10" fmla="*/ 3 w 16"/>
                  <a:gd name="T11" fmla="*/ 11 h 13"/>
                  <a:gd name="T12" fmla="*/ 5 w 16"/>
                  <a:gd name="T13" fmla="*/ 10 h 13"/>
                  <a:gd name="T14" fmla="*/ 3 w 16"/>
                  <a:gd name="T15" fmla="*/ 10 h 13"/>
                  <a:gd name="T16" fmla="*/ 5 w 16"/>
                  <a:gd name="T17" fmla="*/ 9 h 13"/>
                  <a:gd name="T18" fmla="*/ 3 w 16"/>
                  <a:gd name="T19" fmla="*/ 9 h 13"/>
                  <a:gd name="T20" fmla="*/ 4 w 16"/>
                  <a:gd name="T21" fmla="*/ 8 h 13"/>
                  <a:gd name="T22" fmla="*/ 2 w 16"/>
                  <a:gd name="T23" fmla="*/ 10 h 13"/>
                  <a:gd name="T24" fmla="*/ 3 w 16"/>
                  <a:gd name="T25" fmla="*/ 10 h 13"/>
                  <a:gd name="T26" fmla="*/ 2 w 16"/>
                  <a:gd name="T27" fmla="*/ 11 h 13"/>
                  <a:gd name="T28" fmla="*/ 1 w 16"/>
                  <a:gd name="T29" fmla="*/ 12 h 13"/>
                  <a:gd name="T30" fmla="*/ 1 w 16"/>
                  <a:gd name="T31" fmla="*/ 12 h 13"/>
                  <a:gd name="T32" fmla="*/ 2 w 16"/>
                  <a:gd name="T33" fmla="*/ 12 h 13"/>
                  <a:gd name="T34" fmla="*/ 2 w 16"/>
                  <a:gd name="T35" fmla="*/ 12 h 13"/>
                  <a:gd name="T36" fmla="*/ 2 w 16"/>
                  <a:gd name="T37" fmla="*/ 12 h 13"/>
                  <a:gd name="T38" fmla="*/ 2 w 16"/>
                  <a:gd name="T39" fmla="*/ 12 h 13"/>
                  <a:gd name="T40" fmla="*/ 9 w 16"/>
                  <a:gd name="T41" fmla="*/ 5 h 13"/>
                  <a:gd name="T42" fmla="*/ 9 w 16"/>
                  <a:gd name="T43" fmla="*/ 5 h 13"/>
                  <a:gd name="T44" fmla="*/ 9 w 16"/>
                  <a:gd name="T45" fmla="*/ 5 h 13"/>
                  <a:gd name="T46" fmla="*/ 9 w 16"/>
                  <a:gd name="T47" fmla="*/ 5 h 13"/>
                  <a:gd name="T48" fmla="*/ 9 w 16"/>
                  <a:gd name="T49" fmla="*/ 5 h 13"/>
                  <a:gd name="T50" fmla="*/ 9 w 16"/>
                  <a:gd name="T51" fmla="*/ 6 h 13"/>
                  <a:gd name="T52" fmla="*/ 9 w 16"/>
                  <a:gd name="T53" fmla="*/ 6 h 13"/>
                  <a:gd name="T54" fmla="*/ 7 w 16"/>
                  <a:gd name="T55" fmla="*/ 8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6" h="13">
                    <a:moveTo>
                      <a:pt x="7" y="8"/>
                    </a:moveTo>
                    <a:cubicBezTo>
                      <a:pt x="7" y="8"/>
                      <a:pt x="7" y="8"/>
                      <a:pt x="7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1" y="13"/>
                      <a:pt x="6" y="9"/>
                      <a:pt x="4" y="11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4" y="10"/>
                      <a:pt x="4" y="10"/>
                      <a:pt x="5" y="10"/>
                    </a:cubicBezTo>
                    <a:cubicBezTo>
                      <a:pt x="5" y="10"/>
                      <a:pt x="3" y="10"/>
                      <a:pt x="3" y="10"/>
                    </a:cubicBezTo>
                    <a:cubicBezTo>
                      <a:pt x="5" y="9"/>
                      <a:pt x="4" y="10"/>
                      <a:pt x="5" y="9"/>
                    </a:cubicBezTo>
                    <a:cubicBezTo>
                      <a:pt x="5" y="9"/>
                      <a:pt x="5" y="9"/>
                      <a:pt x="3" y="9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4" y="9"/>
                      <a:pt x="3" y="10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1"/>
                      <a:pt x="0" y="12"/>
                      <a:pt x="1" y="12"/>
                    </a:cubicBezTo>
                    <a:cubicBezTo>
                      <a:pt x="1" y="12"/>
                      <a:pt x="1" y="12"/>
                      <a:pt x="1" y="12"/>
                    </a:cubicBezTo>
                    <a:cubicBezTo>
                      <a:pt x="2" y="12"/>
                      <a:pt x="2" y="12"/>
                      <a:pt x="2" y="12"/>
                    </a:cubicBezTo>
                    <a:cubicBezTo>
                      <a:pt x="2" y="12"/>
                      <a:pt x="2" y="12"/>
                      <a:pt x="2" y="12"/>
                    </a:cubicBezTo>
                    <a:cubicBezTo>
                      <a:pt x="2" y="12"/>
                      <a:pt x="2" y="12"/>
                      <a:pt x="2" y="12"/>
                    </a:cubicBezTo>
                    <a:cubicBezTo>
                      <a:pt x="2" y="12"/>
                      <a:pt x="2" y="12"/>
                      <a:pt x="2" y="12"/>
                    </a:cubicBezTo>
                    <a:cubicBezTo>
                      <a:pt x="0" y="13"/>
                      <a:pt x="16" y="0"/>
                      <a:pt x="9" y="5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8" y="7"/>
                      <a:pt x="7" y="8"/>
                      <a:pt x="7" y="8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60" name="Freeform 155"/>
              <p:cNvSpPr>
                <a:spLocks/>
              </p:cNvSpPr>
              <p:nvPr/>
            </p:nvSpPr>
            <p:spPr bwMode="auto">
              <a:xfrm>
                <a:off x="757" y="1618"/>
                <a:ext cx="2" cy="3"/>
              </a:xfrm>
              <a:custGeom>
                <a:avLst/>
                <a:gdLst>
                  <a:gd name="T0" fmla="*/ 0 w 2"/>
                  <a:gd name="T1" fmla="*/ 3 h 3"/>
                  <a:gd name="T2" fmla="*/ 2 w 2"/>
                  <a:gd name="T3" fmla="*/ 0 h 3"/>
                  <a:gd name="T4" fmla="*/ 0 w 2"/>
                  <a:gd name="T5" fmla="*/ 3 h 3"/>
                  <a:gd name="T6" fmla="*/ 0 w 2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0" y="3"/>
                    </a:moveTo>
                    <a:lnTo>
                      <a:pt x="2" y="0"/>
                    </a:lnTo>
                    <a:lnTo>
                      <a:pt x="0" y="3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61" name="Freeform 156"/>
              <p:cNvSpPr>
                <a:spLocks/>
              </p:cNvSpPr>
              <p:nvPr/>
            </p:nvSpPr>
            <p:spPr bwMode="auto">
              <a:xfrm>
                <a:off x="746" y="1613"/>
                <a:ext cx="11" cy="14"/>
              </a:xfrm>
              <a:custGeom>
                <a:avLst/>
                <a:gdLst>
                  <a:gd name="T0" fmla="*/ 1 w 4"/>
                  <a:gd name="T1" fmla="*/ 5 h 5"/>
                  <a:gd name="T2" fmla="*/ 3 w 4"/>
                  <a:gd name="T3" fmla="*/ 4 h 5"/>
                  <a:gd name="T4" fmla="*/ 2 w 4"/>
                  <a:gd name="T5" fmla="*/ 5 h 5"/>
                  <a:gd name="T6" fmla="*/ 3 w 4"/>
                  <a:gd name="T7" fmla="*/ 3 h 5"/>
                  <a:gd name="T8" fmla="*/ 2 w 4"/>
                  <a:gd name="T9" fmla="*/ 4 h 5"/>
                  <a:gd name="T10" fmla="*/ 3 w 4"/>
                  <a:gd name="T11" fmla="*/ 1 h 5"/>
                  <a:gd name="T12" fmla="*/ 3 w 4"/>
                  <a:gd name="T13" fmla="*/ 2 h 5"/>
                  <a:gd name="T14" fmla="*/ 1 w 4"/>
                  <a:gd name="T15" fmla="*/ 1 h 5"/>
                  <a:gd name="T16" fmla="*/ 1 w 4"/>
                  <a:gd name="T17" fmla="*/ 2 h 5"/>
                  <a:gd name="T18" fmla="*/ 1 w 4"/>
                  <a:gd name="T19" fmla="*/ 2 h 5"/>
                  <a:gd name="T20" fmla="*/ 1 w 4"/>
                  <a:gd name="T21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" h="5">
                    <a:moveTo>
                      <a:pt x="1" y="5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4"/>
                      <a:pt x="3" y="4"/>
                      <a:pt x="3" y="3"/>
                    </a:cubicBezTo>
                    <a:cubicBezTo>
                      <a:pt x="4" y="2"/>
                      <a:pt x="2" y="4"/>
                      <a:pt x="2" y="4"/>
                    </a:cubicBezTo>
                    <a:cubicBezTo>
                      <a:pt x="1" y="2"/>
                      <a:pt x="2" y="3"/>
                      <a:pt x="3" y="1"/>
                    </a:cubicBezTo>
                    <a:cubicBezTo>
                      <a:pt x="3" y="1"/>
                      <a:pt x="3" y="2"/>
                      <a:pt x="3" y="2"/>
                    </a:cubicBezTo>
                    <a:cubicBezTo>
                      <a:pt x="4" y="0"/>
                      <a:pt x="2" y="1"/>
                      <a:pt x="1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4"/>
                      <a:pt x="0" y="4"/>
                      <a:pt x="1" y="5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62" name="Freeform 157"/>
              <p:cNvSpPr>
                <a:spLocks/>
              </p:cNvSpPr>
              <p:nvPr/>
            </p:nvSpPr>
            <p:spPr bwMode="auto">
              <a:xfrm>
                <a:off x="751" y="1627"/>
                <a:ext cx="0" cy="2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63" name="Freeform 158"/>
              <p:cNvSpPr>
                <a:spLocks/>
              </p:cNvSpPr>
              <p:nvPr/>
            </p:nvSpPr>
            <p:spPr bwMode="auto">
              <a:xfrm>
                <a:off x="749" y="161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64" name="Freeform 159"/>
              <p:cNvSpPr>
                <a:spLocks/>
              </p:cNvSpPr>
              <p:nvPr/>
            </p:nvSpPr>
            <p:spPr bwMode="auto">
              <a:xfrm>
                <a:off x="746" y="1621"/>
                <a:ext cx="0" cy="3"/>
              </a:xfrm>
              <a:custGeom>
                <a:avLst/>
                <a:gdLst>
                  <a:gd name="T0" fmla="*/ 0 h 1"/>
                  <a:gd name="T1" fmla="*/ 0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65" name="Freeform 160"/>
              <p:cNvSpPr>
                <a:spLocks/>
              </p:cNvSpPr>
              <p:nvPr/>
            </p:nvSpPr>
            <p:spPr bwMode="auto">
              <a:xfrm>
                <a:off x="732" y="1624"/>
                <a:ext cx="41" cy="30"/>
              </a:xfrm>
              <a:custGeom>
                <a:avLst/>
                <a:gdLst>
                  <a:gd name="T0" fmla="*/ 10 w 15"/>
                  <a:gd name="T1" fmla="*/ 0 h 11"/>
                  <a:gd name="T2" fmla="*/ 10 w 15"/>
                  <a:gd name="T3" fmla="*/ 1 h 11"/>
                  <a:gd name="T4" fmla="*/ 8 w 15"/>
                  <a:gd name="T5" fmla="*/ 2 h 11"/>
                  <a:gd name="T6" fmla="*/ 7 w 15"/>
                  <a:gd name="T7" fmla="*/ 3 h 11"/>
                  <a:gd name="T8" fmla="*/ 9 w 15"/>
                  <a:gd name="T9" fmla="*/ 4 h 11"/>
                  <a:gd name="T10" fmla="*/ 8 w 15"/>
                  <a:gd name="T11" fmla="*/ 5 h 11"/>
                  <a:gd name="T12" fmla="*/ 10 w 15"/>
                  <a:gd name="T13" fmla="*/ 6 h 11"/>
                  <a:gd name="T14" fmla="*/ 12 w 15"/>
                  <a:gd name="T15" fmla="*/ 7 h 11"/>
                  <a:gd name="T16" fmla="*/ 6 w 15"/>
                  <a:gd name="T17" fmla="*/ 4 h 11"/>
                  <a:gd name="T18" fmla="*/ 4 w 15"/>
                  <a:gd name="T19" fmla="*/ 5 h 11"/>
                  <a:gd name="T20" fmla="*/ 5 w 15"/>
                  <a:gd name="T21" fmla="*/ 4 h 11"/>
                  <a:gd name="T22" fmla="*/ 5 w 15"/>
                  <a:gd name="T23" fmla="*/ 4 h 11"/>
                  <a:gd name="T24" fmla="*/ 4 w 15"/>
                  <a:gd name="T25" fmla="*/ 2 h 11"/>
                  <a:gd name="T26" fmla="*/ 2 w 15"/>
                  <a:gd name="T27" fmla="*/ 4 h 11"/>
                  <a:gd name="T28" fmla="*/ 4 w 15"/>
                  <a:gd name="T29" fmla="*/ 1 h 11"/>
                  <a:gd name="T30" fmla="*/ 2 w 15"/>
                  <a:gd name="T31" fmla="*/ 2 h 11"/>
                  <a:gd name="T32" fmla="*/ 1 w 15"/>
                  <a:gd name="T33" fmla="*/ 4 h 11"/>
                  <a:gd name="T34" fmla="*/ 0 w 15"/>
                  <a:gd name="T35" fmla="*/ 4 h 11"/>
                  <a:gd name="T36" fmla="*/ 6 w 15"/>
                  <a:gd name="T37" fmla="*/ 6 h 11"/>
                  <a:gd name="T38" fmla="*/ 5 w 15"/>
                  <a:gd name="T39" fmla="*/ 6 h 11"/>
                  <a:gd name="T40" fmla="*/ 7 w 15"/>
                  <a:gd name="T41" fmla="*/ 10 h 11"/>
                  <a:gd name="T42" fmla="*/ 9 w 15"/>
                  <a:gd name="T43" fmla="*/ 9 h 11"/>
                  <a:gd name="T44" fmla="*/ 9 w 15"/>
                  <a:gd name="T45" fmla="*/ 10 h 11"/>
                  <a:gd name="T46" fmla="*/ 10 w 15"/>
                  <a:gd name="T47" fmla="*/ 9 h 11"/>
                  <a:gd name="T48" fmla="*/ 10 w 15"/>
                  <a:gd name="T49" fmla="*/ 11 h 11"/>
                  <a:gd name="T50" fmla="*/ 11 w 15"/>
                  <a:gd name="T51" fmla="*/ 9 h 11"/>
                  <a:gd name="T52" fmla="*/ 14 w 15"/>
                  <a:gd name="T53" fmla="*/ 4 h 11"/>
                  <a:gd name="T54" fmla="*/ 13 w 15"/>
                  <a:gd name="T55" fmla="*/ 5 h 11"/>
                  <a:gd name="T56" fmla="*/ 12 w 15"/>
                  <a:gd name="T57" fmla="*/ 6 h 11"/>
                  <a:gd name="T58" fmla="*/ 14 w 15"/>
                  <a:gd name="T59" fmla="*/ 4 h 11"/>
                  <a:gd name="T60" fmla="*/ 12 w 15"/>
                  <a:gd name="T61" fmla="*/ 4 h 11"/>
                  <a:gd name="T62" fmla="*/ 11 w 15"/>
                  <a:gd name="T63" fmla="*/ 5 h 11"/>
                  <a:gd name="T64" fmla="*/ 10 w 15"/>
                  <a:gd name="T65" fmla="*/ 3 h 11"/>
                  <a:gd name="T66" fmla="*/ 12 w 15"/>
                  <a:gd name="T67" fmla="*/ 2 h 11"/>
                  <a:gd name="T68" fmla="*/ 12 w 15"/>
                  <a:gd name="T69" fmla="*/ 1 h 11"/>
                  <a:gd name="T70" fmla="*/ 9 w 15"/>
                  <a:gd name="T71" fmla="*/ 2 h 11"/>
                  <a:gd name="T72" fmla="*/ 10 w 15"/>
                  <a:gd name="T73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5" h="11">
                    <a:moveTo>
                      <a:pt x="10" y="0"/>
                    </a:moveTo>
                    <a:cubicBezTo>
                      <a:pt x="9" y="0"/>
                      <a:pt x="9" y="1"/>
                      <a:pt x="10" y="1"/>
                    </a:cubicBezTo>
                    <a:cubicBezTo>
                      <a:pt x="9" y="2"/>
                      <a:pt x="9" y="1"/>
                      <a:pt x="8" y="2"/>
                    </a:cubicBezTo>
                    <a:cubicBezTo>
                      <a:pt x="8" y="3"/>
                      <a:pt x="7" y="3"/>
                      <a:pt x="7" y="3"/>
                    </a:cubicBezTo>
                    <a:cubicBezTo>
                      <a:pt x="7" y="4"/>
                      <a:pt x="8" y="3"/>
                      <a:pt x="9" y="4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9" y="5"/>
                      <a:pt x="10" y="5"/>
                      <a:pt x="10" y="6"/>
                    </a:cubicBezTo>
                    <a:cubicBezTo>
                      <a:pt x="10" y="7"/>
                      <a:pt x="11" y="7"/>
                      <a:pt x="12" y="7"/>
                    </a:cubicBezTo>
                    <a:cubicBezTo>
                      <a:pt x="11" y="11"/>
                      <a:pt x="7" y="6"/>
                      <a:pt x="6" y="4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5" y="4"/>
                      <a:pt x="4" y="5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6" y="3"/>
                      <a:pt x="4" y="3"/>
                      <a:pt x="4" y="2"/>
                    </a:cubicBezTo>
                    <a:cubicBezTo>
                      <a:pt x="4" y="2"/>
                      <a:pt x="3" y="4"/>
                      <a:pt x="2" y="4"/>
                    </a:cubicBezTo>
                    <a:cubicBezTo>
                      <a:pt x="4" y="2"/>
                      <a:pt x="2" y="3"/>
                      <a:pt x="4" y="1"/>
                    </a:cubicBezTo>
                    <a:cubicBezTo>
                      <a:pt x="4" y="0"/>
                      <a:pt x="2" y="3"/>
                      <a:pt x="2" y="2"/>
                    </a:cubicBezTo>
                    <a:cubicBezTo>
                      <a:pt x="1" y="3"/>
                      <a:pt x="2" y="3"/>
                      <a:pt x="1" y="4"/>
                    </a:cubicBezTo>
                    <a:cubicBezTo>
                      <a:pt x="0" y="4"/>
                      <a:pt x="1" y="3"/>
                      <a:pt x="0" y="4"/>
                    </a:cubicBezTo>
                    <a:cubicBezTo>
                      <a:pt x="0" y="5"/>
                      <a:pt x="4" y="5"/>
                      <a:pt x="6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6" y="7"/>
                      <a:pt x="7" y="8"/>
                      <a:pt x="7" y="10"/>
                    </a:cubicBezTo>
                    <a:cubicBezTo>
                      <a:pt x="7" y="9"/>
                      <a:pt x="7" y="11"/>
                      <a:pt x="9" y="9"/>
                    </a:cubicBezTo>
                    <a:cubicBezTo>
                      <a:pt x="9" y="10"/>
                      <a:pt x="9" y="10"/>
                      <a:pt x="9" y="10"/>
                    </a:cubicBezTo>
                    <a:cubicBezTo>
                      <a:pt x="10" y="9"/>
                      <a:pt x="10" y="9"/>
                      <a:pt x="10" y="9"/>
                    </a:cubicBezTo>
                    <a:cubicBezTo>
                      <a:pt x="10" y="10"/>
                      <a:pt x="9" y="11"/>
                      <a:pt x="10" y="11"/>
                    </a:cubicBezTo>
                    <a:cubicBezTo>
                      <a:pt x="10" y="10"/>
                      <a:pt x="11" y="10"/>
                      <a:pt x="11" y="9"/>
                    </a:cubicBezTo>
                    <a:cubicBezTo>
                      <a:pt x="15" y="5"/>
                      <a:pt x="13" y="6"/>
                      <a:pt x="14" y="4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3" y="5"/>
                      <a:pt x="13" y="5"/>
                      <a:pt x="12" y="6"/>
                    </a:cubicBezTo>
                    <a:cubicBezTo>
                      <a:pt x="12" y="5"/>
                      <a:pt x="13" y="4"/>
                      <a:pt x="14" y="4"/>
                    </a:cubicBezTo>
                    <a:cubicBezTo>
                      <a:pt x="13" y="3"/>
                      <a:pt x="11" y="5"/>
                      <a:pt x="12" y="4"/>
                    </a:cubicBezTo>
                    <a:cubicBezTo>
                      <a:pt x="11" y="5"/>
                      <a:pt x="11" y="5"/>
                      <a:pt x="11" y="5"/>
                    </a:cubicBezTo>
                    <a:cubicBezTo>
                      <a:pt x="10" y="4"/>
                      <a:pt x="11" y="3"/>
                      <a:pt x="10" y="3"/>
                    </a:cubicBezTo>
                    <a:cubicBezTo>
                      <a:pt x="11" y="1"/>
                      <a:pt x="11" y="2"/>
                      <a:pt x="12" y="2"/>
                    </a:cubicBezTo>
                    <a:cubicBezTo>
                      <a:pt x="12" y="2"/>
                      <a:pt x="12" y="1"/>
                      <a:pt x="12" y="1"/>
                    </a:cubicBezTo>
                    <a:cubicBezTo>
                      <a:pt x="11" y="1"/>
                      <a:pt x="10" y="2"/>
                      <a:pt x="9" y="2"/>
                    </a:cubicBezTo>
                    <a:cubicBezTo>
                      <a:pt x="11" y="1"/>
                      <a:pt x="10" y="0"/>
                      <a:pt x="1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66" name="Freeform 161"/>
              <p:cNvSpPr>
                <a:spLocks/>
              </p:cNvSpPr>
              <p:nvPr/>
            </p:nvSpPr>
            <p:spPr bwMode="auto">
              <a:xfrm>
                <a:off x="765" y="1624"/>
                <a:ext cx="3" cy="3"/>
              </a:xfrm>
              <a:custGeom>
                <a:avLst/>
                <a:gdLst>
                  <a:gd name="T0" fmla="*/ 0 w 3"/>
                  <a:gd name="T1" fmla="*/ 3 h 3"/>
                  <a:gd name="T2" fmla="*/ 3 w 3"/>
                  <a:gd name="T3" fmla="*/ 0 h 3"/>
                  <a:gd name="T4" fmla="*/ 3 w 3"/>
                  <a:gd name="T5" fmla="*/ 0 h 3"/>
                  <a:gd name="T6" fmla="*/ 0 w 3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0" y="3"/>
                    </a:moveTo>
                    <a:lnTo>
                      <a:pt x="3" y="0"/>
                    </a:lnTo>
                    <a:lnTo>
                      <a:pt x="3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67" name="Freeform 162"/>
              <p:cNvSpPr>
                <a:spLocks/>
              </p:cNvSpPr>
              <p:nvPr/>
            </p:nvSpPr>
            <p:spPr bwMode="auto">
              <a:xfrm>
                <a:off x="759" y="162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68" name="Rectangle 163"/>
              <p:cNvSpPr>
                <a:spLocks noChangeArrowheads="1"/>
              </p:cNvSpPr>
              <p:nvPr/>
            </p:nvSpPr>
            <p:spPr bwMode="auto">
              <a:xfrm>
                <a:off x="759" y="1640"/>
                <a:ext cx="1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69" name="Freeform 164"/>
              <p:cNvSpPr>
                <a:spLocks/>
              </p:cNvSpPr>
              <p:nvPr/>
            </p:nvSpPr>
            <p:spPr bwMode="auto">
              <a:xfrm>
                <a:off x="770" y="1632"/>
                <a:ext cx="3" cy="3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70" name="Freeform 165"/>
              <p:cNvSpPr>
                <a:spLocks/>
              </p:cNvSpPr>
              <p:nvPr/>
            </p:nvSpPr>
            <p:spPr bwMode="auto">
              <a:xfrm>
                <a:off x="751" y="1651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71" name="Rectangle 166"/>
              <p:cNvSpPr>
                <a:spLocks noChangeArrowheads="1"/>
              </p:cNvSpPr>
              <p:nvPr/>
            </p:nvSpPr>
            <p:spPr bwMode="auto">
              <a:xfrm>
                <a:off x="762" y="1624"/>
                <a:ext cx="3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72" name="Freeform 167"/>
              <p:cNvSpPr>
                <a:spLocks/>
              </p:cNvSpPr>
              <p:nvPr/>
            </p:nvSpPr>
            <p:spPr bwMode="auto">
              <a:xfrm>
                <a:off x="724" y="1616"/>
                <a:ext cx="33" cy="32"/>
              </a:xfrm>
              <a:custGeom>
                <a:avLst/>
                <a:gdLst>
                  <a:gd name="T0" fmla="*/ 10 w 12"/>
                  <a:gd name="T1" fmla="*/ 9 h 12"/>
                  <a:gd name="T2" fmla="*/ 9 w 12"/>
                  <a:gd name="T3" fmla="*/ 7 h 12"/>
                  <a:gd name="T4" fmla="*/ 6 w 12"/>
                  <a:gd name="T5" fmla="*/ 8 h 12"/>
                  <a:gd name="T6" fmla="*/ 9 w 12"/>
                  <a:gd name="T7" fmla="*/ 6 h 12"/>
                  <a:gd name="T8" fmla="*/ 7 w 12"/>
                  <a:gd name="T9" fmla="*/ 3 h 12"/>
                  <a:gd name="T10" fmla="*/ 7 w 12"/>
                  <a:gd name="T11" fmla="*/ 4 h 12"/>
                  <a:gd name="T12" fmla="*/ 9 w 12"/>
                  <a:gd name="T13" fmla="*/ 2 h 12"/>
                  <a:gd name="T14" fmla="*/ 8 w 12"/>
                  <a:gd name="T15" fmla="*/ 5 h 12"/>
                  <a:gd name="T16" fmla="*/ 7 w 12"/>
                  <a:gd name="T17" fmla="*/ 5 h 12"/>
                  <a:gd name="T18" fmla="*/ 9 w 12"/>
                  <a:gd name="T19" fmla="*/ 6 h 12"/>
                  <a:gd name="T20" fmla="*/ 11 w 12"/>
                  <a:gd name="T21" fmla="*/ 4 h 12"/>
                  <a:gd name="T22" fmla="*/ 12 w 12"/>
                  <a:gd name="T23" fmla="*/ 3 h 12"/>
                  <a:gd name="T24" fmla="*/ 10 w 12"/>
                  <a:gd name="T25" fmla="*/ 3 h 12"/>
                  <a:gd name="T26" fmla="*/ 11 w 12"/>
                  <a:gd name="T27" fmla="*/ 2 h 12"/>
                  <a:gd name="T28" fmla="*/ 10 w 12"/>
                  <a:gd name="T29" fmla="*/ 2 h 12"/>
                  <a:gd name="T30" fmla="*/ 10 w 12"/>
                  <a:gd name="T31" fmla="*/ 1 h 12"/>
                  <a:gd name="T32" fmla="*/ 9 w 12"/>
                  <a:gd name="T33" fmla="*/ 1 h 12"/>
                  <a:gd name="T34" fmla="*/ 9 w 12"/>
                  <a:gd name="T35" fmla="*/ 1 h 12"/>
                  <a:gd name="T36" fmla="*/ 8 w 12"/>
                  <a:gd name="T37" fmla="*/ 2 h 12"/>
                  <a:gd name="T38" fmla="*/ 3 w 12"/>
                  <a:gd name="T39" fmla="*/ 5 h 12"/>
                  <a:gd name="T40" fmla="*/ 4 w 12"/>
                  <a:gd name="T41" fmla="*/ 4 h 12"/>
                  <a:gd name="T42" fmla="*/ 3 w 12"/>
                  <a:gd name="T43" fmla="*/ 8 h 12"/>
                  <a:gd name="T44" fmla="*/ 4 w 12"/>
                  <a:gd name="T45" fmla="*/ 8 h 12"/>
                  <a:gd name="T46" fmla="*/ 3 w 12"/>
                  <a:gd name="T47" fmla="*/ 7 h 12"/>
                  <a:gd name="T48" fmla="*/ 6 w 12"/>
                  <a:gd name="T49" fmla="*/ 6 h 12"/>
                  <a:gd name="T50" fmla="*/ 4 w 12"/>
                  <a:gd name="T51" fmla="*/ 9 h 12"/>
                  <a:gd name="T52" fmla="*/ 6 w 12"/>
                  <a:gd name="T53" fmla="*/ 10 h 12"/>
                  <a:gd name="T54" fmla="*/ 5 w 12"/>
                  <a:gd name="T55" fmla="*/ 10 h 12"/>
                  <a:gd name="T56" fmla="*/ 7 w 12"/>
                  <a:gd name="T57" fmla="*/ 11 h 12"/>
                  <a:gd name="T58" fmla="*/ 7 w 12"/>
                  <a:gd name="T59" fmla="*/ 10 h 12"/>
                  <a:gd name="T60" fmla="*/ 8 w 12"/>
                  <a:gd name="T61" fmla="*/ 10 h 12"/>
                  <a:gd name="T62" fmla="*/ 8 w 12"/>
                  <a:gd name="T63" fmla="*/ 10 h 12"/>
                  <a:gd name="T64" fmla="*/ 10 w 12"/>
                  <a:gd name="T65" fmla="*/ 10 h 12"/>
                  <a:gd name="T66" fmla="*/ 8 w 12"/>
                  <a:gd name="T67" fmla="*/ 10 h 12"/>
                  <a:gd name="T68" fmla="*/ 10 w 12"/>
                  <a:gd name="T69" fmla="*/ 9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2" h="12">
                    <a:moveTo>
                      <a:pt x="10" y="9"/>
                    </a:moveTo>
                    <a:cubicBezTo>
                      <a:pt x="11" y="8"/>
                      <a:pt x="9" y="8"/>
                      <a:pt x="9" y="7"/>
                    </a:cubicBezTo>
                    <a:cubicBezTo>
                      <a:pt x="8" y="7"/>
                      <a:pt x="7" y="9"/>
                      <a:pt x="6" y="8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9" y="5"/>
                      <a:pt x="6" y="5"/>
                      <a:pt x="7" y="3"/>
                    </a:cubicBezTo>
                    <a:cubicBezTo>
                      <a:pt x="7" y="3"/>
                      <a:pt x="7" y="4"/>
                      <a:pt x="7" y="4"/>
                    </a:cubicBezTo>
                    <a:cubicBezTo>
                      <a:pt x="7" y="4"/>
                      <a:pt x="9" y="1"/>
                      <a:pt x="9" y="2"/>
                    </a:cubicBezTo>
                    <a:cubicBezTo>
                      <a:pt x="8" y="3"/>
                      <a:pt x="9" y="4"/>
                      <a:pt x="8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8" y="6"/>
                      <a:pt x="9" y="5"/>
                      <a:pt x="9" y="6"/>
                    </a:cubicBezTo>
                    <a:cubicBezTo>
                      <a:pt x="10" y="5"/>
                      <a:pt x="10" y="4"/>
                      <a:pt x="11" y="4"/>
                    </a:cubicBezTo>
                    <a:cubicBezTo>
                      <a:pt x="11" y="4"/>
                      <a:pt x="11" y="3"/>
                      <a:pt x="12" y="3"/>
                    </a:cubicBezTo>
                    <a:cubicBezTo>
                      <a:pt x="11" y="3"/>
                      <a:pt x="11" y="2"/>
                      <a:pt x="10" y="3"/>
                    </a:cubicBezTo>
                    <a:cubicBezTo>
                      <a:pt x="10" y="2"/>
                      <a:pt x="10" y="3"/>
                      <a:pt x="11" y="2"/>
                    </a:cubicBezTo>
                    <a:cubicBezTo>
                      <a:pt x="10" y="2"/>
                      <a:pt x="10" y="2"/>
                      <a:pt x="10" y="2"/>
                    </a:cubicBezTo>
                    <a:cubicBezTo>
                      <a:pt x="9" y="2"/>
                      <a:pt x="10" y="2"/>
                      <a:pt x="10" y="1"/>
                    </a:cubicBezTo>
                    <a:cubicBezTo>
                      <a:pt x="10" y="1"/>
                      <a:pt x="9" y="2"/>
                      <a:pt x="9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8" y="1"/>
                      <a:pt x="8" y="0"/>
                      <a:pt x="8" y="2"/>
                    </a:cubicBezTo>
                    <a:cubicBezTo>
                      <a:pt x="0" y="6"/>
                      <a:pt x="5" y="4"/>
                      <a:pt x="3" y="5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6"/>
                      <a:pt x="1" y="7"/>
                      <a:pt x="3" y="8"/>
                    </a:cubicBezTo>
                    <a:cubicBezTo>
                      <a:pt x="3" y="8"/>
                      <a:pt x="4" y="8"/>
                      <a:pt x="4" y="8"/>
                    </a:cubicBezTo>
                    <a:cubicBezTo>
                      <a:pt x="5" y="7"/>
                      <a:pt x="3" y="7"/>
                      <a:pt x="3" y="7"/>
                    </a:cubicBezTo>
                    <a:cubicBezTo>
                      <a:pt x="4" y="6"/>
                      <a:pt x="5" y="7"/>
                      <a:pt x="6" y="6"/>
                    </a:cubicBezTo>
                    <a:cubicBezTo>
                      <a:pt x="5" y="7"/>
                      <a:pt x="7" y="7"/>
                      <a:pt x="4" y="9"/>
                    </a:cubicBezTo>
                    <a:cubicBezTo>
                      <a:pt x="5" y="10"/>
                      <a:pt x="6" y="9"/>
                      <a:pt x="6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7" y="9"/>
                      <a:pt x="5" y="12"/>
                      <a:pt x="7" y="11"/>
                    </a:cubicBezTo>
                    <a:cubicBezTo>
                      <a:pt x="7" y="10"/>
                      <a:pt x="7" y="10"/>
                      <a:pt x="7" y="10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9" y="10"/>
                      <a:pt x="10" y="10"/>
                      <a:pt x="10" y="10"/>
                    </a:cubicBezTo>
                    <a:cubicBezTo>
                      <a:pt x="10" y="9"/>
                      <a:pt x="9" y="10"/>
                      <a:pt x="8" y="10"/>
                    </a:cubicBezTo>
                    <a:cubicBezTo>
                      <a:pt x="9" y="9"/>
                      <a:pt x="10" y="9"/>
                      <a:pt x="10" y="9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73" name="Freeform 168"/>
              <p:cNvSpPr>
                <a:spLocks/>
              </p:cNvSpPr>
              <p:nvPr/>
            </p:nvSpPr>
            <p:spPr bwMode="auto">
              <a:xfrm>
                <a:off x="749" y="1618"/>
                <a:ext cx="2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74" name="Freeform 169"/>
              <p:cNvSpPr>
                <a:spLocks/>
              </p:cNvSpPr>
              <p:nvPr/>
            </p:nvSpPr>
            <p:spPr bwMode="auto">
              <a:xfrm>
                <a:off x="743" y="1637"/>
                <a:ext cx="30" cy="22"/>
              </a:xfrm>
              <a:custGeom>
                <a:avLst/>
                <a:gdLst>
                  <a:gd name="T0" fmla="*/ 4 w 11"/>
                  <a:gd name="T1" fmla="*/ 5 h 8"/>
                  <a:gd name="T2" fmla="*/ 4 w 11"/>
                  <a:gd name="T3" fmla="*/ 7 h 8"/>
                  <a:gd name="T4" fmla="*/ 5 w 11"/>
                  <a:gd name="T5" fmla="*/ 3 h 8"/>
                  <a:gd name="T6" fmla="*/ 6 w 11"/>
                  <a:gd name="T7" fmla="*/ 3 h 8"/>
                  <a:gd name="T8" fmla="*/ 5 w 11"/>
                  <a:gd name="T9" fmla="*/ 6 h 8"/>
                  <a:gd name="T10" fmla="*/ 7 w 11"/>
                  <a:gd name="T11" fmla="*/ 7 h 8"/>
                  <a:gd name="T12" fmla="*/ 7 w 11"/>
                  <a:gd name="T13" fmla="*/ 5 h 8"/>
                  <a:gd name="T14" fmla="*/ 8 w 11"/>
                  <a:gd name="T15" fmla="*/ 4 h 8"/>
                  <a:gd name="T16" fmla="*/ 7 w 11"/>
                  <a:gd name="T17" fmla="*/ 4 h 8"/>
                  <a:gd name="T18" fmla="*/ 8 w 11"/>
                  <a:gd name="T19" fmla="*/ 6 h 8"/>
                  <a:gd name="T20" fmla="*/ 9 w 11"/>
                  <a:gd name="T21" fmla="*/ 1 h 8"/>
                  <a:gd name="T22" fmla="*/ 9 w 11"/>
                  <a:gd name="T23" fmla="*/ 1 h 8"/>
                  <a:gd name="T24" fmla="*/ 10 w 11"/>
                  <a:gd name="T25" fmla="*/ 4 h 8"/>
                  <a:gd name="T26" fmla="*/ 9 w 11"/>
                  <a:gd name="T27" fmla="*/ 3 h 8"/>
                  <a:gd name="T28" fmla="*/ 9 w 11"/>
                  <a:gd name="T29" fmla="*/ 2 h 8"/>
                  <a:gd name="T30" fmla="*/ 5 w 11"/>
                  <a:gd name="T31" fmla="*/ 1 h 8"/>
                  <a:gd name="T32" fmla="*/ 5 w 11"/>
                  <a:gd name="T33" fmla="*/ 2 h 8"/>
                  <a:gd name="T34" fmla="*/ 4 w 11"/>
                  <a:gd name="T35" fmla="*/ 3 h 8"/>
                  <a:gd name="T36" fmla="*/ 3 w 11"/>
                  <a:gd name="T37" fmla="*/ 5 h 8"/>
                  <a:gd name="T38" fmla="*/ 3 w 11"/>
                  <a:gd name="T39" fmla="*/ 4 h 8"/>
                  <a:gd name="T40" fmla="*/ 2 w 11"/>
                  <a:gd name="T41" fmla="*/ 6 h 8"/>
                  <a:gd name="T42" fmla="*/ 0 w 11"/>
                  <a:gd name="T43" fmla="*/ 6 h 8"/>
                  <a:gd name="T44" fmla="*/ 3 w 11"/>
                  <a:gd name="T45" fmla="*/ 7 h 8"/>
                  <a:gd name="T46" fmla="*/ 4 w 11"/>
                  <a:gd name="T47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1" h="8">
                    <a:moveTo>
                      <a:pt x="4" y="5"/>
                    </a:moveTo>
                    <a:cubicBezTo>
                      <a:pt x="5" y="5"/>
                      <a:pt x="4" y="6"/>
                      <a:pt x="4" y="7"/>
                    </a:cubicBezTo>
                    <a:cubicBezTo>
                      <a:pt x="5" y="6"/>
                      <a:pt x="4" y="5"/>
                      <a:pt x="5" y="3"/>
                    </a:cubicBezTo>
                    <a:cubicBezTo>
                      <a:pt x="5" y="4"/>
                      <a:pt x="6" y="3"/>
                      <a:pt x="6" y="3"/>
                    </a:cubicBezTo>
                    <a:cubicBezTo>
                      <a:pt x="6" y="4"/>
                      <a:pt x="5" y="6"/>
                      <a:pt x="5" y="6"/>
                    </a:cubicBezTo>
                    <a:cubicBezTo>
                      <a:pt x="6" y="6"/>
                      <a:pt x="6" y="7"/>
                      <a:pt x="7" y="7"/>
                    </a:cubicBezTo>
                    <a:cubicBezTo>
                      <a:pt x="6" y="6"/>
                      <a:pt x="7" y="6"/>
                      <a:pt x="7" y="5"/>
                    </a:cubicBezTo>
                    <a:cubicBezTo>
                      <a:pt x="7" y="4"/>
                      <a:pt x="8" y="3"/>
                      <a:pt x="8" y="4"/>
                    </a:cubicBezTo>
                    <a:cubicBezTo>
                      <a:pt x="8" y="5"/>
                      <a:pt x="8" y="4"/>
                      <a:pt x="7" y="4"/>
                    </a:cubicBezTo>
                    <a:cubicBezTo>
                      <a:pt x="7" y="6"/>
                      <a:pt x="8" y="5"/>
                      <a:pt x="8" y="6"/>
                    </a:cubicBezTo>
                    <a:cubicBezTo>
                      <a:pt x="9" y="5"/>
                      <a:pt x="11" y="3"/>
                      <a:pt x="9" y="1"/>
                    </a:cubicBezTo>
                    <a:cubicBezTo>
                      <a:pt x="8" y="0"/>
                      <a:pt x="9" y="1"/>
                      <a:pt x="9" y="1"/>
                    </a:cubicBezTo>
                    <a:cubicBezTo>
                      <a:pt x="9" y="2"/>
                      <a:pt x="9" y="3"/>
                      <a:pt x="10" y="4"/>
                    </a:cubicBezTo>
                    <a:cubicBezTo>
                      <a:pt x="9" y="3"/>
                      <a:pt x="9" y="4"/>
                      <a:pt x="9" y="3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8" y="2"/>
                      <a:pt x="6" y="2"/>
                      <a:pt x="5" y="1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3"/>
                      <a:pt x="5" y="2"/>
                      <a:pt x="4" y="3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4"/>
                      <a:pt x="3" y="5"/>
                      <a:pt x="3" y="4"/>
                    </a:cubicBezTo>
                    <a:cubicBezTo>
                      <a:pt x="3" y="4"/>
                      <a:pt x="2" y="5"/>
                      <a:pt x="2" y="6"/>
                    </a:cubicBezTo>
                    <a:cubicBezTo>
                      <a:pt x="1" y="6"/>
                      <a:pt x="2" y="5"/>
                      <a:pt x="0" y="6"/>
                    </a:cubicBezTo>
                    <a:cubicBezTo>
                      <a:pt x="0" y="8"/>
                      <a:pt x="2" y="5"/>
                      <a:pt x="3" y="7"/>
                    </a:cubicBezTo>
                    <a:lnTo>
                      <a:pt x="4" y="5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75" name="Rectangle 170"/>
              <p:cNvSpPr>
                <a:spLocks noChangeArrowheads="1"/>
              </p:cNvSpPr>
              <p:nvPr/>
            </p:nvSpPr>
            <p:spPr bwMode="auto">
              <a:xfrm>
                <a:off x="746" y="1648"/>
                <a:ext cx="3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76" name="Freeform 171"/>
              <p:cNvSpPr>
                <a:spLocks/>
              </p:cNvSpPr>
              <p:nvPr/>
            </p:nvSpPr>
            <p:spPr bwMode="auto">
              <a:xfrm>
                <a:off x="754" y="1640"/>
                <a:ext cx="3" cy="3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1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77" name="Freeform 172"/>
              <p:cNvSpPr>
                <a:spLocks/>
              </p:cNvSpPr>
              <p:nvPr/>
            </p:nvSpPr>
            <p:spPr bwMode="auto">
              <a:xfrm>
                <a:off x="768" y="1654"/>
                <a:ext cx="2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  <a:gd name="T3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78" name="Freeform 173"/>
              <p:cNvSpPr>
                <a:spLocks/>
              </p:cNvSpPr>
              <p:nvPr/>
            </p:nvSpPr>
            <p:spPr bwMode="auto">
              <a:xfrm>
                <a:off x="768" y="1637"/>
                <a:ext cx="8" cy="11"/>
              </a:xfrm>
              <a:custGeom>
                <a:avLst/>
                <a:gdLst>
                  <a:gd name="T0" fmla="*/ 0 w 3"/>
                  <a:gd name="T1" fmla="*/ 0 h 4"/>
                  <a:gd name="T2" fmla="*/ 0 w 3"/>
                  <a:gd name="T3" fmla="*/ 1 h 4"/>
                  <a:gd name="T4" fmla="*/ 2 w 3"/>
                  <a:gd name="T5" fmla="*/ 4 h 4"/>
                  <a:gd name="T6" fmla="*/ 1 w 3"/>
                  <a:gd name="T7" fmla="*/ 1 h 4"/>
                  <a:gd name="T8" fmla="*/ 2 w 3"/>
                  <a:gd name="T9" fmla="*/ 1 h 4"/>
                  <a:gd name="T10" fmla="*/ 0 w 3"/>
                  <a:gd name="T11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" h="4">
                    <a:moveTo>
                      <a:pt x="0" y="0"/>
                    </a:moveTo>
                    <a:cubicBezTo>
                      <a:pt x="0" y="0"/>
                      <a:pt x="1" y="1"/>
                      <a:pt x="0" y="1"/>
                    </a:cubicBezTo>
                    <a:cubicBezTo>
                      <a:pt x="0" y="2"/>
                      <a:pt x="2" y="3"/>
                      <a:pt x="2" y="4"/>
                    </a:cubicBezTo>
                    <a:cubicBezTo>
                      <a:pt x="3" y="4"/>
                      <a:pt x="1" y="2"/>
                      <a:pt x="1" y="1"/>
                    </a:cubicBezTo>
                    <a:cubicBezTo>
                      <a:pt x="2" y="2"/>
                      <a:pt x="1" y="1"/>
                      <a:pt x="2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79" name="Freeform 174"/>
              <p:cNvSpPr>
                <a:spLocks/>
              </p:cNvSpPr>
              <p:nvPr/>
            </p:nvSpPr>
            <p:spPr bwMode="auto">
              <a:xfrm>
                <a:off x="732" y="1602"/>
                <a:ext cx="52" cy="41"/>
              </a:xfrm>
              <a:custGeom>
                <a:avLst/>
                <a:gdLst>
                  <a:gd name="T0" fmla="*/ 16 w 19"/>
                  <a:gd name="T1" fmla="*/ 11 h 15"/>
                  <a:gd name="T2" fmla="*/ 15 w 19"/>
                  <a:gd name="T3" fmla="*/ 10 h 15"/>
                  <a:gd name="T4" fmla="*/ 16 w 19"/>
                  <a:gd name="T5" fmla="*/ 10 h 15"/>
                  <a:gd name="T6" fmla="*/ 16 w 19"/>
                  <a:gd name="T7" fmla="*/ 9 h 15"/>
                  <a:gd name="T8" fmla="*/ 16 w 19"/>
                  <a:gd name="T9" fmla="*/ 9 h 15"/>
                  <a:gd name="T10" fmla="*/ 14 w 19"/>
                  <a:gd name="T11" fmla="*/ 8 h 15"/>
                  <a:gd name="T12" fmla="*/ 13 w 19"/>
                  <a:gd name="T13" fmla="*/ 9 h 15"/>
                  <a:gd name="T14" fmla="*/ 14 w 19"/>
                  <a:gd name="T15" fmla="*/ 6 h 15"/>
                  <a:gd name="T16" fmla="*/ 11 w 19"/>
                  <a:gd name="T17" fmla="*/ 9 h 15"/>
                  <a:gd name="T18" fmla="*/ 11 w 19"/>
                  <a:gd name="T19" fmla="*/ 7 h 15"/>
                  <a:gd name="T20" fmla="*/ 11 w 19"/>
                  <a:gd name="T21" fmla="*/ 7 h 15"/>
                  <a:gd name="T22" fmla="*/ 10 w 19"/>
                  <a:gd name="T23" fmla="*/ 6 h 15"/>
                  <a:gd name="T24" fmla="*/ 12 w 19"/>
                  <a:gd name="T25" fmla="*/ 5 h 15"/>
                  <a:gd name="T26" fmla="*/ 10 w 19"/>
                  <a:gd name="T27" fmla="*/ 4 h 15"/>
                  <a:gd name="T28" fmla="*/ 11 w 19"/>
                  <a:gd name="T29" fmla="*/ 4 h 15"/>
                  <a:gd name="T30" fmla="*/ 7 w 19"/>
                  <a:gd name="T31" fmla="*/ 2 h 15"/>
                  <a:gd name="T32" fmla="*/ 8 w 19"/>
                  <a:gd name="T33" fmla="*/ 1 h 15"/>
                  <a:gd name="T34" fmla="*/ 6 w 19"/>
                  <a:gd name="T35" fmla="*/ 4 h 15"/>
                  <a:gd name="T36" fmla="*/ 5 w 19"/>
                  <a:gd name="T37" fmla="*/ 3 h 15"/>
                  <a:gd name="T38" fmla="*/ 7 w 19"/>
                  <a:gd name="T39" fmla="*/ 2 h 15"/>
                  <a:gd name="T40" fmla="*/ 6 w 19"/>
                  <a:gd name="T41" fmla="*/ 2 h 15"/>
                  <a:gd name="T42" fmla="*/ 6 w 19"/>
                  <a:gd name="T43" fmla="*/ 0 h 15"/>
                  <a:gd name="T44" fmla="*/ 4 w 19"/>
                  <a:gd name="T45" fmla="*/ 1 h 15"/>
                  <a:gd name="T46" fmla="*/ 4 w 19"/>
                  <a:gd name="T47" fmla="*/ 1 h 15"/>
                  <a:gd name="T48" fmla="*/ 2 w 19"/>
                  <a:gd name="T49" fmla="*/ 1 h 15"/>
                  <a:gd name="T50" fmla="*/ 2 w 19"/>
                  <a:gd name="T51" fmla="*/ 3 h 15"/>
                  <a:gd name="T52" fmla="*/ 5 w 19"/>
                  <a:gd name="T53" fmla="*/ 6 h 15"/>
                  <a:gd name="T54" fmla="*/ 7 w 19"/>
                  <a:gd name="T55" fmla="*/ 5 h 15"/>
                  <a:gd name="T56" fmla="*/ 6 w 19"/>
                  <a:gd name="T57" fmla="*/ 7 h 15"/>
                  <a:gd name="T58" fmla="*/ 8 w 19"/>
                  <a:gd name="T59" fmla="*/ 5 h 15"/>
                  <a:gd name="T60" fmla="*/ 7 w 19"/>
                  <a:gd name="T61" fmla="*/ 7 h 15"/>
                  <a:gd name="T62" fmla="*/ 8 w 19"/>
                  <a:gd name="T63" fmla="*/ 6 h 15"/>
                  <a:gd name="T64" fmla="*/ 7 w 19"/>
                  <a:gd name="T65" fmla="*/ 8 h 15"/>
                  <a:gd name="T66" fmla="*/ 13 w 19"/>
                  <a:gd name="T67" fmla="*/ 12 h 15"/>
                  <a:gd name="T68" fmla="*/ 14 w 19"/>
                  <a:gd name="T69" fmla="*/ 11 h 15"/>
                  <a:gd name="T70" fmla="*/ 16 w 19"/>
                  <a:gd name="T71" fmla="*/ 13 h 15"/>
                  <a:gd name="T72" fmla="*/ 17 w 19"/>
                  <a:gd name="T73" fmla="*/ 12 h 15"/>
                  <a:gd name="T74" fmla="*/ 15 w 19"/>
                  <a:gd name="T75" fmla="*/ 14 h 15"/>
                  <a:gd name="T76" fmla="*/ 15 w 19"/>
                  <a:gd name="T77" fmla="*/ 13 h 15"/>
                  <a:gd name="T78" fmla="*/ 16 w 19"/>
                  <a:gd name="T79" fmla="*/ 14 h 15"/>
                  <a:gd name="T80" fmla="*/ 15 w 19"/>
                  <a:gd name="T81" fmla="*/ 14 h 15"/>
                  <a:gd name="T82" fmla="*/ 18 w 19"/>
                  <a:gd name="T83" fmla="*/ 15 h 15"/>
                  <a:gd name="T84" fmla="*/ 18 w 19"/>
                  <a:gd name="T85" fmla="*/ 9 h 15"/>
                  <a:gd name="T86" fmla="*/ 16 w 19"/>
                  <a:gd name="T87" fmla="*/ 11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9" h="15">
                    <a:moveTo>
                      <a:pt x="16" y="11"/>
                    </a:moveTo>
                    <a:cubicBezTo>
                      <a:pt x="16" y="10"/>
                      <a:pt x="15" y="11"/>
                      <a:pt x="15" y="10"/>
                    </a:cubicBezTo>
                    <a:cubicBezTo>
                      <a:pt x="16" y="10"/>
                      <a:pt x="16" y="10"/>
                      <a:pt x="16" y="10"/>
                    </a:cubicBezTo>
                    <a:cubicBezTo>
                      <a:pt x="17" y="9"/>
                      <a:pt x="16" y="10"/>
                      <a:pt x="16" y="9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5" y="8"/>
                      <a:pt x="14" y="10"/>
                      <a:pt x="14" y="8"/>
                    </a:cubicBezTo>
                    <a:cubicBezTo>
                      <a:pt x="13" y="9"/>
                      <a:pt x="13" y="8"/>
                      <a:pt x="13" y="9"/>
                    </a:cubicBezTo>
                    <a:cubicBezTo>
                      <a:pt x="13" y="8"/>
                      <a:pt x="13" y="8"/>
                      <a:pt x="14" y="6"/>
                    </a:cubicBezTo>
                    <a:cubicBezTo>
                      <a:pt x="13" y="7"/>
                      <a:pt x="12" y="8"/>
                      <a:pt x="11" y="9"/>
                    </a:cubicBezTo>
                    <a:cubicBezTo>
                      <a:pt x="12" y="7"/>
                      <a:pt x="10" y="9"/>
                      <a:pt x="11" y="7"/>
                    </a:cubicBezTo>
                    <a:cubicBezTo>
                      <a:pt x="11" y="7"/>
                      <a:pt x="11" y="7"/>
                      <a:pt x="11" y="7"/>
                    </a:cubicBezTo>
                    <a:cubicBezTo>
                      <a:pt x="12" y="6"/>
                      <a:pt x="10" y="7"/>
                      <a:pt x="10" y="6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1" y="5"/>
                      <a:pt x="10" y="5"/>
                      <a:pt x="10" y="4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9" y="4"/>
                      <a:pt x="9" y="3"/>
                      <a:pt x="7" y="2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6" y="2"/>
                      <a:pt x="8" y="3"/>
                      <a:pt x="6" y="4"/>
                    </a:cubicBezTo>
                    <a:cubicBezTo>
                      <a:pt x="8" y="1"/>
                      <a:pt x="5" y="4"/>
                      <a:pt x="5" y="3"/>
                    </a:cubicBezTo>
                    <a:cubicBezTo>
                      <a:pt x="6" y="2"/>
                      <a:pt x="6" y="3"/>
                      <a:pt x="7" y="2"/>
                    </a:cubicBezTo>
                    <a:cubicBezTo>
                      <a:pt x="6" y="3"/>
                      <a:pt x="6" y="2"/>
                      <a:pt x="6" y="2"/>
                    </a:cubicBezTo>
                    <a:cubicBezTo>
                      <a:pt x="7" y="1"/>
                      <a:pt x="5" y="1"/>
                      <a:pt x="6" y="0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0" y="1"/>
                      <a:pt x="3" y="1"/>
                      <a:pt x="2" y="1"/>
                    </a:cubicBezTo>
                    <a:cubicBezTo>
                      <a:pt x="1" y="1"/>
                      <a:pt x="6" y="2"/>
                      <a:pt x="2" y="3"/>
                    </a:cubicBezTo>
                    <a:cubicBezTo>
                      <a:pt x="3" y="3"/>
                      <a:pt x="5" y="4"/>
                      <a:pt x="5" y="6"/>
                    </a:cubicBezTo>
                    <a:cubicBezTo>
                      <a:pt x="7" y="4"/>
                      <a:pt x="6" y="6"/>
                      <a:pt x="7" y="5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7" y="7"/>
                      <a:pt x="7" y="6"/>
                      <a:pt x="8" y="5"/>
                    </a:cubicBezTo>
                    <a:cubicBezTo>
                      <a:pt x="8" y="5"/>
                      <a:pt x="7" y="6"/>
                      <a:pt x="7" y="7"/>
                    </a:cubicBezTo>
                    <a:cubicBezTo>
                      <a:pt x="7" y="7"/>
                      <a:pt x="7" y="7"/>
                      <a:pt x="8" y="6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9" y="9"/>
                      <a:pt x="12" y="10"/>
                      <a:pt x="13" y="12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4" y="12"/>
                      <a:pt x="17" y="10"/>
                      <a:pt x="16" y="13"/>
                    </a:cubicBezTo>
                    <a:cubicBezTo>
                      <a:pt x="17" y="12"/>
                      <a:pt x="17" y="12"/>
                      <a:pt x="17" y="12"/>
                    </a:cubicBezTo>
                    <a:cubicBezTo>
                      <a:pt x="16" y="12"/>
                      <a:pt x="16" y="14"/>
                      <a:pt x="15" y="14"/>
                    </a:cubicBezTo>
                    <a:cubicBezTo>
                      <a:pt x="15" y="15"/>
                      <a:pt x="14" y="12"/>
                      <a:pt x="15" y="13"/>
                    </a:cubicBezTo>
                    <a:cubicBezTo>
                      <a:pt x="15" y="13"/>
                      <a:pt x="15" y="13"/>
                      <a:pt x="16" y="14"/>
                    </a:cubicBezTo>
                    <a:cubicBezTo>
                      <a:pt x="17" y="13"/>
                      <a:pt x="16" y="14"/>
                      <a:pt x="15" y="14"/>
                    </a:cubicBezTo>
                    <a:cubicBezTo>
                      <a:pt x="15" y="15"/>
                      <a:pt x="17" y="15"/>
                      <a:pt x="18" y="15"/>
                    </a:cubicBezTo>
                    <a:cubicBezTo>
                      <a:pt x="15" y="10"/>
                      <a:pt x="19" y="10"/>
                      <a:pt x="18" y="9"/>
                    </a:cubicBezTo>
                    <a:cubicBezTo>
                      <a:pt x="16" y="9"/>
                      <a:pt x="17" y="10"/>
                      <a:pt x="16" y="1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80" name="Freeform 175"/>
              <p:cNvSpPr>
                <a:spLocks/>
              </p:cNvSpPr>
              <p:nvPr/>
            </p:nvSpPr>
            <p:spPr bwMode="auto">
              <a:xfrm>
                <a:off x="770" y="1640"/>
                <a:ext cx="3" cy="0"/>
              </a:xfrm>
              <a:custGeom>
                <a:avLst/>
                <a:gdLst>
                  <a:gd name="T0" fmla="*/ 0 w 3"/>
                  <a:gd name="T1" fmla="*/ 3 w 3"/>
                  <a:gd name="T2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81" name="Freeform 176"/>
              <p:cNvSpPr>
                <a:spLocks/>
              </p:cNvSpPr>
              <p:nvPr/>
            </p:nvSpPr>
            <p:spPr bwMode="auto">
              <a:xfrm>
                <a:off x="738" y="1605"/>
                <a:ext cx="0" cy="2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82" name="Rectangle 177"/>
              <p:cNvSpPr>
                <a:spLocks noChangeArrowheads="1"/>
              </p:cNvSpPr>
              <p:nvPr/>
            </p:nvSpPr>
            <p:spPr bwMode="auto">
              <a:xfrm>
                <a:off x="773" y="1640"/>
                <a:ext cx="1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83" name="Freeform 178"/>
              <p:cNvSpPr>
                <a:spLocks/>
              </p:cNvSpPr>
              <p:nvPr/>
            </p:nvSpPr>
            <p:spPr bwMode="auto">
              <a:xfrm>
                <a:off x="779" y="1643"/>
                <a:ext cx="0" cy="3"/>
              </a:xfrm>
              <a:custGeom>
                <a:avLst/>
                <a:gdLst>
                  <a:gd name="T0" fmla="*/ 3 h 3"/>
                  <a:gd name="T1" fmla="*/ 3 h 3"/>
                  <a:gd name="T2" fmla="*/ 0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84" name="Freeform 179"/>
              <p:cNvSpPr>
                <a:spLocks/>
              </p:cNvSpPr>
              <p:nvPr/>
            </p:nvSpPr>
            <p:spPr bwMode="auto">
              <a:xfrm>
                <a:off x="730" y="161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85" name="Freeform 180"/>
              <p:cNvSpPr>
                <a:spLocks/>
              </p:cNvSpPr>
              <p:nvPr/>
            </p:nvSpPr>
            <p:spPr bwMode="auto">
              <a:xfrm>
                <a:off x="713" y="162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86" name="Freeform 181"/>
              <p:cNvSpPr>
                <a:spLocks/>
              </p:cNvSpPr>
              <p:nvPr/>
            </p:nvSpPr>
            <p:spPr bwMode="auto">
              <a:xfrm>
                <a:off x="678" y="1605"/>
                <a:ext cx="62" cy="76"/>
              </a:xfrm>
              <a:custGeom>
                <a:avLst/>
                <a:gdLst>
                  <a:gd name="T0" fmla="*/ 0 w 23"/>
                  <a:gd name="T1" fmla="*/ 26 h 28"/>
                  <a:gd name="T2" fmla="*/ 2 w 23"/>
                  <a:gd name="T3" fmla="*/ 28 h 28"/>
                  <a:gd name="T4" fmla="*/ 3 w 23"/>
                  <a:gd name="T5" fmla="*/ 28 h 28"/>
                  <a:gd name="T6" fmla="*/ 4 w 23"/>
                  <a:gd name="T7" fmla="*/ 26 h 28"/>
                  <a:gd name="T8" fmla="*/ 6 w 23"/>
                  <a:gd name="T9" fmla="*/ 23 h 28"/>
                  <a:gd name="T10" fmla="*/ 8 w 23"/>
                  <a:gd name="T11" fmla="*/ 21 h 28"/>
                  <a:gd name="T12" fmla="*/ 9 w 23"/>
                  <a:gd name="T13" fmla="*/ 18 h 28"/>
                  <a:gd name="T14" fmla="*/ 10 w 23"/>
                  <a:gd name="T15" fmla="*/ 18 h 28"/>
                  <a:gd name="T16" fmla="*/ 12 w 23"/>
                  <a:gd name="T17" fmla="*/ 17 h 28"/>
                  <a:gd name="T18" fmla="*/ 10 w 23"/>
                  <a:gd name="T19" fmla="*/ 14 h 28"/>
                  <a:gd name="T20" fmla="*/ 11 w 23"/>
                  <a:gd name="T21" fmla="*/ 13 h 28"/>
                  <a:gd name="T22" fmla="*/ 13 w 23"/>
                  <a:gd name="T23" fmla="*/ 13 h 28"/>
                  <a:gd name="T24" fmla="*/ 15 w 23"/>
                  <a:gd name="T25" fmla="*/ 11 h 28"/>
                  <a:gd name="T26" fmla="*/ 17 w 23"/>
                  <a:gd name="T27" fmla="*/ 10 h 28"/>
                  <a:gd name="T28" fmla="*/ 17 w 23"/>
                  <a:gd name="T29" fmla="*/ 8 h 28"/>
                  <a:gd name="T30" fmla="*/ 17 w 23"/>
                  <a:gd name="T31" fmla="*/ 6 h 28"/>
                  <a:gd name="T32" fmla="*/ 19 w 23"/>
                  <a:gd name="T33" fmla="*/ 6 h 28"/>
                  <a:gd name="T34" fmla="*/ 19 w 23"/>
                  <a:gd name="T35" fmla="*/ 5 h 28"/>
                  <a:gd name="T36" fmla="*/ 22 w 23"/>
                  <a:gd name="T37" fmla="*/ 1 h 28"/>
                  <a:gd name="T38" fmla="*/ 20 w 23"/>
                  <a:gd name="T39" fmla="*/ 3 h 28"/>
                  <a:gd name="T40" fmla="*/ 21 w 23"/>
                  <a:gd name="T41" fmla="*/ 4 h 28"/>
                  <a:gd name="T42" fmla="*/ 18 w 23"/>
                  <a:gd name="T43" fmla="*/ 2 h 28"/>
                  <a:gd name="T44" fmla="*/ 17 w 23"/>
                  <a:gd name="T45" fmla="*/ 2 h 28"/>
                  <a:gd name="T46" fmla="*/ 16 w 23"/>
                  <a:gd name="T47" fmla="*/ 4 h 28"/>
                  <a:gd name="T48" fmla="*/ 15 w 23"/>
                  <a:gd name="T49" fmla="*/ 5 h 28"/>
                  <a:gd name="T50" fmla="*/ 14 w 23"/>
                  <a:gd name="T51" fmla="*/ 6 h 28"/>
                  <a:gd name="T52" fmla="*/ 13 w 23"/>
                  <a:gd name="T53" fmla="*/ 8 h 28"/>
                  <a:gd name="T54" fmla="*/ 13 w 23"/>
                  <a:gd name="T55" fmla="*/ 8 h 28"/>
                  <a:gd name="T56" fmla="*/ 12 w 23"/>
                  <a:gd name="T57" fmla="*/ 8 h 28"/>
                  <a:gd name="T58" fmla="*/ 12 w 23"/>
                  <a:gd name="T59" fmla="*/ 10 h 28"/>
                  <a:gd name="T60" fmla="*/ 11 w 23"/>
                  <a:gd name="T61" fmla="*/ 11 h 28"/>
                  <a:gd name="T62" fmla="*/ 10 w 23"/>
                  <a:gd name="T63" fmla="*/ 11 h 28"/>
                  <a:gd name="T64" fmla="*/ 9 w 23"/>
                  <a:gd name="T65" fmla="*/ 12 h 28"/>
                  <a:gd name="T66" fmla="*/ 9 w 23"/>
                  <a:gd name="T67" fmla="*/ 14 h 28"/>
                  <a:gd name="T68" fmla="*/ 8 w 23"/>
                  <a:gd name="T69" fmla="*/ 16 h 28"/>
                  <a:gd name="T70" fmla="*/ 7 w 23"/>
                  <a:gd name="T71" fmla="*/ 18 h 28"/>
                  <a:gd name="T72" fmla="*/ 6 w 23"/>
                  <a:gd name="T73" fmla="*/ 19 h 28"/>
                  <a:gd name="T74" fmla="*/ 4 w 23"/>
                  <a:gd name="T75" fmla="*/ 22 h 28"/>
                  <a:gd name="T76" fmla="*/ 6 w 23"/>
                  <a:gd name="T77" fmla="*/ 22 h 28"/>
                  <a:gd name="T78" fmla="*/ 3 w 23"/>
                  <a:gd name="T79" fmla="*/ 21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3" h="28">
                    <a:moveTo>
                      <a:pt x="0" y="23"/>
                    </a:moveTo>
                    <a:cubicBezTo>
                      <a:pt x="0" y="24"/>
                      <a:pt x="0" y="25"/>
                      <a:pt x="0" y="26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0" y="26"/>
                      <a:pt x="0" y="27"/>
                      <a:pt x="2" y="28"/>
                    </a:cubicBezTo>
                    <a:cubicBezTo>
                      <a:pt x="1" y="27"/>
                      <a:pt x="1" y="27"/>
                      <a:pt x="1" y="27"/>
                    </a:cubicBezTo>
                    <a:cubicBezTo>
                      <a:pt x="1" y="26"/>
                      <a:pt x="2" y="28"/>
                      <a:pt x="3" y="28"/>
                    </a:cubicBezTo>
                    <a:cubicBezTo>
                      <a:pt x="3" y="27"/>
                      <a:pt x="2" y="25"/>
                      <a:pt x="3" y="25"/>
                    </a:cubicBezTo>
                    <a:cubicBezTo>
                      <a:pt x="3" y="25"/>
                      <a:pt x="3" y="25"/>
                      <a:pt x="4" y="26"/>
                    </a:cubicBezTo>
                    <a:cubicBezTo>
                      <a:pt x="4" y="25"/>
                      <a:pt x="3" y="24"/>
                      <a:pt x="3" y="23"/>
                    </a:cubicBezTo>
                    <a:cubicBezTo>
                      <a:pt x="7" y="27"/>
                      <a:pt x="3" y="21"/>
                      <a:pt x="6" y="23"/>
                    </a:cubicBezTo>
                    <a:cubicBezTo>
                      <a:pt x="6" y="22"/>
                      <a:pt x="7" y="22"/>
                      <a:pt x="7" y="21"/>
                    </a:cubicBezTo>
                    <a:cubicBezTo>
                      <a:pt x="8" y="22"/>
                      <a:pt x="7" y="20"/>
                      <a:pt x="8" y="21"/>
                    </a:cubicBezTo>
                    <a:cubicBezTo>
                      <a:pt x="6" y="19"/>
                      <a:pt x="11" y="21"/>
                      <a:pt x="8" y="18"/>
                    </a:cubicBezTo>
                    <a:cubicBezTo>
                      <a:pt x="9" y="18"/>
                      <a:pt x="8" y="18"/>
                      <a:pt x="9" y="18"/>
                    </a:cubicBezTo>
                    <a:cubicBezTo>
                      <a:pt x="10" y="18"/>
                      <a:pt x="9" y="18"/>
                      <a:pt x="9" y="18"/>
                    </a:cubicBezTo>
                    <a:cubicBezTo>
                      <a:pt x="10" y="19"/>
                      <a:pt x="9" y="17"/>
                      <a:pt x="10" y="18"/>
                    </a:cubicBezTo>
                    <a:cubicBezTo>
                      <a:pt x="11" y="17"/>
                      <a:pt x="10" y="17"/>
                      <a:pt x="9" y="16"/>
                    </a:cubicBezTo>
                    <a:cubicBezTo>
                      <a:pt x="10" y="15"/>
                      <a:pt x="10" y="16"/>
                      <a:pt x="12" y="17"/>
                    </a:cubicBezTo>
                    <a:cubicBezTo>
                      <a:pt x="11" y="15"/>
                      <a:pt x="12" y="16"/>
                      <a:pt x="11" y="14"/>
                    </a:cubicBezTo>
                    <a:cubicBezTo>
                      <a:pt x="11" y="14"/>
                      <a:pt x="10" y="15"/>
                      <a:pt x="10" y="14"/>
                    </a:cubicBezTo>
                    <a:cubicBezTo>
                      <a:pt x="11" y="13"/>
                      <a:pt x="10" y="12"/>
                      <a:pt x="10" y="11"/>
                    </a:cubicBezTo>
                    <a:cubicBezTo>
                      <a:pt x="12" y="12"/>
                      <a:pt x="9" y="12"/>
                      <a:pt x="11" y="13"/>
                    </a:cubicBezTo>
                    <a:cubicBezTo>
                      <a:pt x="12" y="14"/>
                      <a:pt x="11" y="14"/>
                      <a:pt x="12" y="15"/>
                    </a:cubicBezTo>
                    <a:cubicBezTo>
                      <a:pt x="13" y="15"/>
                      <a:pt x="13" y="14"/>
                      <a:pt x="13" y="13"/>
                    </a:cubicBezTo>
                    <a:cubicBezTo>
                      <a:pt x="14" y="12"/>
                      <a:pt x="14" y="13"/>
                      <a:pt x="14" y="13"/>
                    </a:cubicBezTo>
                    <a:cubicBezTo>
                      <a:pt x="16" y="13"/>
                      <a:pt x="13" y="11"/>
                      <a:pt x="15" y="11"/>
                    </a:cubicBezTo>
                    <a:cubicBezTo>
                      <a:pt x="15" y="12"/>
                      <a:pt x="15" y="12"/>
                      <a:pt x="15" y="12"/>
                    </a:cubicBezTo>
                    <a:cubicBezTo>
                      <a:pt x="15" y="10"/>
                      <a:pt x="17" y="11"/>
                      <a:pt x="17" y="10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8" y="11"/>
                      <a:pt x="15" y="7"/>
                      <a:pt x="17" y="8"/>
                    </a:cubicBezTo>
                    <a:cubicBezTo>
                      <a:pt x="16" y="6"/>
                      <a:pt x="16" y="5"/>
                      <a:pt x="16" y="5"/>
                    </a:cubicBezTo>
                    <a:cubicBezTo>
                      <a:pt x="16" y="5"/>
                      <a:pt x="17" y="5"/>
                      <a:pt x="17" y="6"/>
                    </a:cubicBezTo>
                    <a:cubicBezTo>
                      <a:pt x="16" y="6"/>
                      <a:pt x="18" y="8"/>
                      <a:pt x="18" y="9"/>
                    </a:cubicBezTo>
                    <a:cubicBezTo>
                      <a:pt x="18" y="8"/>
                      <a:pt x="19" y="7"/>
                      <a:pt x="19" y="6"/>
                    </a:cubicBezTo>
                    <a:cubicBezTo>
                      <a:pt x="20" y="7"/>
                      <a:pt x="20" y="7"/>
                      <a:pt x="20" y="7"/>
                    </a:cubicBezTo>
                    <a:cubicBezTo>
                      <a:pt x="20" y="7"/>
                      <a:pt x="18" y="5"/>
                      <a:pt x="19" y="5"/>
                    </a:cubicBezTo>
                    <a:cubicBezTo>
                      <a:pt x="20" y="6"/>
                      <a:pt x="20" y="6"/>
                      <a:pt x="20" y="6"/>
                    </a:cubicBezTo>
                    <a:cubicBezTo>
                      <a:pt x="21" y="4"/>
                      <a:pt x="23" y="4"/>
                      <a:pt x="22" y="1"/>
                    </a:cubicBezTo>
                    <a:cubicBezTo>
                      <a:pt x="22" y="1"/>
                      <a:pt x="20" y="0"/>
                      <a:pt x="19" y="0"/>
                    </a:cubicBezTo>
                    <a:cubicBezTo>
                      <a:pt x="19" y="1"/>
                      <a:pt x="20" y="2"/>
                      <a:pt x="20" y="3"/>
                    </a:cubicBezTo>
                    <a:cubicBezTo>
                      <a:pt x="19" y="2"/>
                      <a:pt x="19" y="2"/>
                      <a:pt x="19" y="2"/>
                    </a:cubicBezTo>
                    <a:cubicBezTo>
                      <a:pt x="20" y="3"/>
                      <a:pt x="20" y="4"/>
                      <a:pt x="21" y="4"/>
                    </a:cubicBezTo>
                    <a:cubicBezTo>
                      <a:pt x="21" y="5"/>
                      <a:pt x="20" y="3"/>
                      <a:pt x="20" y="4"/>
                    </a:cubicBezTo>
                    <a:cubicBezTo>
                      <a:pt x="19" y="3"/>
                      <a:pt x="19" y="3"/>
                      <a:pt x="18" y="2"/>
                    </a:cubicBezTo>
                    <a:cubicBezTo>
                      <a:pt x="18" y="3"/>
                      <a:pt x="18" y="3"/>
                      <a:pt x="18" y="3"/>
                    </a:cubicBezTo>
                    <a:cubicBezTo>
                      <a:pt x="18" y="2"/>
                      <a:pt x="17" y="3"/>
                      <a:pt x="17" y="2"/>
                    </a:cubicBezTo>
                    <a:cubicBezTo>
                      <a:pt x="18" y="4"/>
                      <a:pt x="16" y="3"/>
                      <a:pt x="16" y="4"/>
                    </a:cubicBezTo>
                    <a:cubicBezTo>
                      <a:pt x="16" y="4"/>
                      <a:pt x="16" y="4"/>
                      <a:pt x="16" y="4"/>
                    </a:cubicBezTo>
                    <a:cubicBezTo>
                      <a:pt x="17" y="4"/>
                      <a:pt x="17" y="5"/>
                      <a:pt x="17" y="5"/>
                    </a:cubicBezTo>
                    <a:cubicBezTo>
                      <a:pt x="16" y="4"/>
                      <a:pt x="16" y="5"/>
                      <a:pt x="15" y="5"/>
                    </a:cubicBezTo>
                    <a:cubicBezTo>
                      <a:pt x="15" y="5"/>
                      <a:pt x="17" y="7"/>
                      <a:pt x="16" y="7"/>
                    </a:cubicBezTo>
                    <a:cubicBezTo>
                      <a:pt x="15" y="6"/>
                      <a:pt x="15" y="7"/>
                      <a:pt x="14" y="6"/>
                    </a:cubicBezTo>
                    <a:cubicBezTo>
                      <a:pt x="15" y="7"/>
                      <a:pt x="13" y="7"/>
                      <a:pt x="14" y="8"/>
                    </a:cubicBezTo>
                    <a:cubicBezTo>
                      <a:pt x="14" y="9"/>
                      <a:pt x="14" y="9"/>
                      <a:pt x="13" y="8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2" y="8"/>
                      <a:pt x="13" y="9"/>
                      <a:pt x="12" y="8"/>
                    </a:cubicBezTo>
                    <a:cubicBezTo>
                      <a:pt x="12" y="8"/>
                      <a:pt x="12" y="8"/>
                      <a:pt x="12" y="8"/>
                    </a:cubicBezTo>
                    <a:cubicBezTo>
                      <a:pt x="11" y="8"/>
                      <a:pt x="13" y="10"/>
                      <a:pt x="12" y="10"/>
                    </a:cubicBezTo>
                    <a:cubicBezTo>
                      <a:pt x="12" y="10"/>
                      <a:pt x="12" y="11"/>
                      <a:pt x="13" y="12"/>
                    </a:cubicBezTo>
                    <a:cubicBezTo>
                      <a:pt x="13" y="12"/>
                      <a:pt x="12" y="11"/>
                      <a:pt x="11" y="11"/>
                    </a:cubicBezTo>
                    <a:cubicBezTo>
                      <a:pt x="12" y="13"/>
                      <a:pt x="11" y="11"/>
                      <a:pt x="11" y="12"/>
                    </a:cubicBezTo>
                    <a:cubicBezTo>
                      <a:pt x="10" y="11"/>
                      <a:pt x="11" y="12"/>
                      <a:pt x="10" y="11"/>
                    </a:cubicBezTo>
                    <a:cubicBezTo>
                      <a:pt x="9" y="10"/>
                      <a:pt x="10" y="12"/>
                      <a:pt x="10" y="13"/>
                    </a:cubicBezTo>
                    <a:cubicBezTo>
                      <a:pt x="9" y="12"/>
                      <a:pt x="9" y="12"/>
                      <a:pt x="9" y="12"/>
                    </a:cubicBezTo>
                    <a:cubicBezTo>
                      <a:pt x="9" y="12"/>
                      <a:pt x="10" y="14"/>
                      <a:pt x="8" y="13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9" y="13"/>
                      <a:pt x="8" y="14"/>
                      <a:pt x="7" y="14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6" y="15"/>
                      <a:pt x="7" y="17"/>
                      <a:pt x="8" y="19"/>
                    </a:cubicBezTo>
                    <a:cubicBezTo>
                      <a:pt x="7" y="19"/>
                      <a:pt x="7" y="19"/>
                      <a:pt x="7" y="18"/>
                    </a:cubicBezTo>
                    <a:cubicBezTo>
                      <a:pt x="6" y="18"/>
                      <a:pt x="6" y="18"/>
                      <a:pt x="6" y="18"/>
                    </a:cubicBezTo>
                    <a:cubicBezTo>
                      <a:pt x="6" y="18"/>
                      <a:pt x="5" y="17"/>
                      <a:pt x="6" y="19"/>
                    </a:cubicBezTo>
                    <a:cubicBezTo>
                      <a:pt x="6" y="20"/>
                      <a:pt x="5" y="18"/>
                      <a:pt x="4" y="18"/>
                    </a:cubicBezTo>
                    <a:cubicBezTo>
                      <a:pt x="5" y="21"/>
                      <a:pt x="1" y="19"/>
                      <a:pt x="4" y="22"/>
                    </a:cubicBezTo>
                    <a:cubicBezTo>
                      <a:pt x="4" y="22"/>
                      <a:pt x="5" y="22"/>
                      <a:pt x="5" y="21"/>
                    </a:cubicBezTo>
                    <a:cubicBezTo>
                      <a:pt x="5" y="21"/>
                      <a:pt x="6" y="22"/>
                      <a:pt x="6" y="22"/>
                    </a:cubicBezTo>
                    <a:cubicBezTo>
                      <a:pt x="6" y="23"/>
                      <a:pt x="4" y="22"/>
                      <a:pt x="4" y="23"/>
                    </a:cubicBezTo>
                    <a:cubicBezTo>
                      <a:pt x="3" y="21"/>
                      <a:pt x="3" y="21"/>
                      <a:pt x="3" y="21"/>
                    </a:cubicBezTo>
                    <a:cubicBezTo>
                      <a:pt x="0" y="20"/>
                      <a:pt x="3" y="25"/>
                      <a:pt x="0" y="23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87" name="Freeform 182"/>
              <p:cNvSpPr>
                <a:spLocks/>
              </p:cNvSpPr>
              <p:nvPr/>
            </p:nvSpPr>
            <p:spPr bwMode="auto">
              <a:xfrm>
                <a:off x="691" y="1648"/>
                <a:ext cx="3" cy="3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  <a:gd name="T6" fmla="*/ 1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88" name="Freeform 183"/>
              <p:cNvSpPr>
                <a:spLocks/>
              </p:cNvSpPr>
              <p:nvPr/>
            </p:nvSpPr>
            <p:spPr bwMode="auto">
              <a:xfrm>
                <a:off x="694" y="1651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89" name="Freeform 184"/>
              <p:cNvSpPr>
                <a:spLocks/>
              </p:cNvSpPr>
              <p:nvPr/>
            </p:nvSpPr>
            <p:spPr bwMode="auto">
              <a:xfrm>
                <a:off x="675" y="167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90" name="Freeform 185"/>
              <p:cNvSpPr>
                <a:spLocks/>
              </p:cNvSpPr>
              <p:nvPr/>
            </p:nvSpPr>
            <p:spPr bwMode="auto">
              <a:xfrm>
                <a:off x="675" y="1675"/>
                <a:ext cx="3" cy="0"/>
              </a:xfrm>
              <a:custGeom>
                <a:avLst/>
                <a:gdLst>
                  <a:gd name="T0" fmla="*/ 0 w 3"/>
                  <a:gd name="T1" fmla="*/ 3 w 3"/>
                  <a:gd name="T2" fmla="*/ 0 w 3"/>
                  <a:gd name="T3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91" name="Freeform 186"/>
              <p:cNvSpPr>
                <a:spLocks/>
              </p:cNvSpPr>
              <p:nvPr/>
            </p:nvSpPr>
            <p:spPr bwMode="auto">
              <a:xfrm>
                <a:off x="645" y="1675"/>
                <a:ext cx="38" cy="44"/>
              </a:xfrm>
              <a:custGeom>
                <a:avLst/>
                <a:gdLst>
                  <a:gd name="T0" fmla="*/ 2 w 14"/>
                  <a:gd name="T1" fmla="*/ 12 h 16"/>
                  <a:gd name="T2" fmla="*/ 3 w 14"/>
                  <a:gd name="T3" fmla="*/ 13 h 16"/>
                  <a:gd name="T4" fmla="*/ 1 w 14"/>
                  <a:gd name="T5" fmla="*/ 13 h 16"/>
                  <a:gd name="T6" fmla="*/ 3 w 14"/>
                  <a:gd name="T7" fmla="*/ 16 h 16"/>
                  <a:gd name="T8" fmla="*/ 7 w 14"/>
                  <a:gd name="T9" fmla="*/ 9 h 16"/>
                  <a:gd name="T10" fmla="*/ 7 w 14"/>
                  <a:gd name="T11" fmla="*/ 10 h 16"/>
                  <a:gd name="T12" fmla="*/ 8 w 14"/>
                  <a:gd name="T13" fmla="*/ 6 h 16"/>
                  <a:gd name="T14" fmla="*/ 10 w 14"/>
                  <a:gd name="T15" fmla="*/ 8 h 16"/>
                  <a:gd name="T16" fmla="*/ 11 w 14"/>
                  <a:gd name="T17" fmla="*/ 6 h 16"/>
                  <a:gd name="T18" fmla="*/ 10 w 14"/>
                  <a:gd name="T19" fmla="*/ 5 h 16"/>
                  <a:gd name="T20" fmla="*/ 11 w 14"/>
                  <a:gd name="T21" fmla="*/ 5 h 16"/>
                  <a:gd name="T22" fmla="*/ 10 w 14"/>
                  <a:gd name="T23" fmla="*/ 5 h 16"/>
                  <a:gd name="T24" fmla="*/ 11 w 14"/>
                  <a:gd name="T25" fmla="*/ 4 h 16"/>
                  <a:gd name="T26" fmla="*/ 11 w 14"/>
                  <a:gd name="T27" fmla="*/ 5 h 16"/>
                  <a:gd name="T28" fmla="*/ 11 w 14"/>
                  <a:gd name="T29" fmla="*/ 4 h 16"/>
                  <a:gd name="T30" fmla="*/ 12 w 14"/>
                  <a:gd name="T31" fmla="*/ 4 h 16"/>
                  <a:gd name="T32" fmla="*/ 12 w 14"/>
                  <a:gd name="T33" fmla="*/ 1 h 16"/>
                  <a:gd name="T34" fmla="*/ 12 w 14"/>
                  <a:gd name="T35" fmla="*/ 0 h 16"/>
                  <a:gd name="T36" fmla="*/ 11 w 14"/>
                  <a:gd name="T37" fmla="*/ 3 h 16"/>
                  <a:gd name="T38" fmla="*/ 11 w 14"/>
                  <a:gd name="T39" fmla="*/ 2 h 16"/>
                  <a:gd name="T40" fmla="*/ 11 w 14"/>
                  <a:gd name="T41" fmla="*/ 4 h 16"/>
                  <a:gd name="T42" fmla="*/ 10 w 14"/>
                  <a:gd name="T43" fmla="*/ 2 h 16"/>
                  <a:gd name="T44" fmla="*/ 8 w 14"/>
                  <a:gd name="T45" fmla="*/ 2 h 16"/>
                  <a:gd name="T46" fmla="*/ 8 w 14"/>
                  <a:gd name="T47" fmla="*/ 2 h 16"/>
                  <a:gd name="T48" fmla="*/ 7 w 14"/>
                  <a:gd name="T49" fmla="*/ 3 h 16"/>
                  <a:gd name="T50" fmla="*/ 8 w 14"/>
                  <a:gd name="T51" fmla="*/ 4 h 16"/>
                  <a:gd name="T52" fmla="*/ 10 w 14"/>
                  <a:gd name="T53" fmla="*/ 5 h 16"/>
                  <a:gd name="T54" fmla="*/ 9 w 14"/>
                  <a:gd name="T55" fmla="*/ 6 h 16"/>
                  <a:gd name="T56" fmla="*/ 8 w 14"/>
                  <a:gd name="T57" fmla="*/ 4 h 16"/>
                  <a:gd name="T58" fmla="*/ 8 w 14"/>
                  <a:gd name="T59" fmla="*/ 5 h 16"/>
                  <a:gd name="T60" fmla="*/ 7 w 14"/>
                  <a:gd name="T61" fmla="*/ 4 h 16"/>
                  <a:gd name="T62" fmla="*/ 8 w 14"/>
                  <a:gd name="T63" fmla="*/ 6 h 16"/>
                  <a:gd name="T64" fmla="*/ 6 w 14"/>
                  <a:gd name="T65" fmla="*/ 8 h 16"/>
                  <a:gd name="T66" fmla="*/ 5 w 14"/>
                  <a:gd name="T67" fmla="*/ 7 h 16"/>
                  <a:gd name="T68" fmla="*/ 6 w 14"/>
                  <a:gd name="T69" fmla="*/ 8 h 16"/>
                  <a:gd name="T70" fmla="*/ 4 w 14"/>
                  <a:gd name="T71" fmla="*/ 9 h 16"/>
                  <a:gd name="T72" fmla="*/ 4 w 14"/>
                  <a:gd name="T73" fmla="*/ 10 h 16"/>
                  <a:gd name="T74" fmla="*/ 3 w 14"/>
                  <a:gd name="T75" fmla="*/ 11 h 16"/>
                  <a:gd name="T76" fmla="*/ 3 w 14"/>
                  <a:gd name="T77" fmla="*/ 11 h 16"/>
                  <a:gd name="T78" fmla="*/ 3 w 14"/>
                  <a:gd name="T79" fmla="*/ 14 h 16"/>
                  <a:gd name="T80" fmla="*/ 2 w 14"/>
                  <a:gd name="T81" fmla="*/ 12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4" h="16">
                    <a:moveTo>
                      <a:pt x="2" y="12"/>
                    </a:moveTo>
                    <a:cubicBezTo>
                      <a:pt x="3" y="13"/>
                      <a:pt x="3" y="13"/>
                      <a:pt x="3" y="13"/>
                    </a:cubicBezTo>
                    <a:cubicBezTo>
                      <a:pt x="2" y="13"/>
                      <a:pt x="2" y="14"/>
                      <a:pt x="1" y="13"/>
                    </a:cubicBezTo>
                    <a:cubicBezTo>
                      <a:pt x="2" y="15"/>
                      <a:pt x="0" y="14"/>
                      <a:pt x="3" y="16"/>
                    </a:cubicBezTo>
                    <a:cubicBezTo>
                      <a:pt x="3" y="13"/>
                      <a:pt x="7" y="12"/>
                      <a:pt x="7" y="9"/>
                    </a:cubicBezTo>
                    <a:cubicBezTo>
                      <a:pt x="7" y="10"/>
                      <a:pt x="7" y="10"/>
                      <a:pt x="7" y="10"/>
                    </a:cubicBezTo>
                    <a:cubicBezTo>
                      <a:pt x="7" y="7"/>
                      <a:pt x="10" y="10"/>
                      <a:pt x="8" y="6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1" y="8"/>
                      <a:pt x="9" y="5"/>
                      <a:pt x="11" y="6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1" y="5"/>
                      <a:pt x="11" y="5"/>
                      <a:pt x="11" y="5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0" y="4"/>
                      <a:pt x="10" y="4"/>
                      <a:pt x="11" y="4"/>
                    </a:cubicBezTo>
                    <a:cubicBezTo>
                      <a:pt x="11" y="5"/>
                      <a:pt x="11" y="5"/>
                      <a:pt x="11" y="5"/>
                    </a:cubicBezTo>
                    <a:cubicBezTo>
                      <a:pt x="12" y="5"/>
                      <a:pt x="11" y="4"/>
                      <a:pt x="11" y="4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2" y="3"/>
                      <a:pt x="14" y="4"/>
                      <a:pt x="12" y="1"/>
                    </a:cubicBezTo>
                    <a:cubicBezTo>
                      <a:pt x="12" y="1"/>
                      <a:pt x="12" y="1"/>
                      <a:pt x="12" y="0"/>
                    </a:cubicBezTo>
                    <a:cubicBezTo>
                      <a:pt x="10" y="0"/>
                      <a:pt x="11" y="2"/>
                      <a:pt x="11" y="3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13" y="5"/>
                      <a:pt x="10" y="2"/>
                      <a:pt x="11" y="4"/>
                    </a:cubicBezTo>
                    <a:cubicBezTo>
                      <a:pt x="10" y="3"/>
                      <a:pt x="10" y="3"/>
                      <a:pt x="10" y="2"/>
                    </a:cubicBezTo>
                    <a:cubicBezTo>
                      <a:pt x="8" y="1"/>
                      <a:pt x="10" y="4"/>
                      <a:pt x="8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7" y="2"/>
                      <a:pt x="7" y="3"/>
                      <a:pt x="7" y="3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9" y="5"/>
                      <a:pt x="10" y="5"/>
                    </a:cubicBezTo>
                    <a:cubicBezTo>
                      <a:pt x="8" y="5"/>
                      <a:pt x="10" y="6"/>
                      <a:pt x="9" y="6"/>
                    </a:cubicBezTo>
                    <a:cubicBezTo>
                      <a:pt x="8" y="5"/>
                      <a:pt x="9" y="5"/>
                      <a:pt x="8" y="4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8" y="6"/>
                      <a:pt x="7" y="5"/>
                      <a:pt x="7" y="4"/>
                    </a:cubicBezTo>
                    <a:cubicBezTo>
                      <a:pt x="7" y="5"/>
                      <a:pt x="7" y="5"/>
                      <a:pt x="8" y="6"/>
                    </a:cubicBezTo>
                    <a:cubicBezTo>
                      <a:pt x="6" y="5"/>
                      <a:pt x="5" y="7"/>
                      <a:pt x="6" y="8"/>
                    </a:cubicBezTo>
                    <a:cubicBezTo>
                      <a:pt x="6" y="8"/>
                      <a:pt x="5" y="7"/>
                      <a:pt x="5" y="7"/>
                    </a:cubicBezTo>
                    <a:cubicBezTo>
                      <a:pt x="5" y="7"/>
                      <a:pt x="5" y="8"/>
                      <a:pt x="6" y="8"/>
                    </a:cubicBezTo>
                    <a:cubicBezTo>
                      <a:pt x="6" y="9"/>
                      <a:pt x="5" y="10"/>
                      <a:pt x="4" y="9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11"/>
                      <a:pt x="3" y="10"/>
                      <a:pt x="3" y="11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3" y="12"/>
                      <a:pt x="4" y="14"/>
                      <a:pt x="3" y="14"/>
                    </a:cubicBezTo>
                    <a:cubicBezTo>
                      <a:pt x="3" y="13"/>
                      <a:pt x="3" y="13"/>
                      <a:pt x="2" y="12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92" name="Freeform 187"/>
              <p:cNvSpPr>
                <a:spLocks/>
              </p:cNvSpPr>
              <p:nvPr/>
            </p:nvSpPr>
            <p:spPr bwMode="auto">
              <a:xfrm>
                <a:off x="645" y="1714"/>
                <a:ext cx="8" cy="8"/>
              </a:xfrm>
              <a:custGeom>
                <a:avLst/>
                <a:gdLst>
                  <a:gd name="T0" fmla="*/ 2 w 3"/>
                  <a:gd name="T1" fmla="*/ 2 h 3"/>
                  <a:gd name="T2" fmla="*/ 1 w 3"/>
                  <a:gd name="T3" fmla="*/ 0 h 3"/>
                  <a:gd name="T4" fmla="*/ 2 w 3"/>
                  <a:gd name="T5" fmla="*/ 3 h 3"/>
                  <a:gd name="T6" fmla="*/ 2 w 3"/>
                  <a:gd name="T7" fmla="*/ 2 h 3"/>
                  <a:gd name="T8" fmla="*/ 2 w 3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2" y="2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1" y="2"/>
                      <a:pt x="2" y="3"/>
                    </a:cubicBezTo>
                    <a:cubicBezTo>
                      <a:pt x="2" y="2"/>
                      <a:pt x="3" y="2"/>
                      <a:pt x="2" y="2"/>
                    </a:cubicBezTo>
                    <a:cubicBezTo>
                      <a:pt x="2" y="2"/>
                      <a:pt x="2" y="1"/>
                      <a:pt x="2" y="2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93" name="Freeform 188"/>
              <p:cNvSpPr>
                <a:spLocks/>
              </p:cNvSpPr>
              <p:nvPr/>
            </p:nvSpPr>
            <p:spPr bwMode="auto">
              <a:xfrm>
                <a:off x="634" y="1716"/>
                <a:ext cx="19" cy="19"/>
              </a:xfrm>
              <a:custGeom>
                <a:avLst/>
                <a:gdLst>
                  <a:gd name="T0" fmla="*/ 2 w 7"/>
                  <a:gd name="T1" fmla="*/ 5 h 7"/>
                  <a:gd name="T2" fmla="*/ 3 w 7"/>
                  <a:gd name="T3" fmla="*/ 6 h 7"/>
                  <a:gd name="T4" fmla="*/ 5 w 7"/>
                  <a:gd name="T5" fmla="*/ 4 h 7"/>
                  <a:gd name="T6" fmla="*/ 4 w 7"/>
                  <a:gd name="T7" fmla="*/ 2 h 7"/>
                  <a:gd name="T8" fmla="*/ 5 w 7"/>
                  <a:gd name="T9" fmla="*/ 2 h 7"/>
                  <a:gd name="T10" fmla="*/ 5 w 7"/>
                  <a:gd name="T11" fmla="*/ 1 h 7"/>
                  <a:gd name="T12" fmla="*/ 5 w 7"/>
                  <a:gd name="T13" fmla="*/ 1 h 7"/>
                  <a:gd name="T14" fmla="*/ 4 w 7"/>
                  <a:gd name="T15" fmla="*/ 1 h 7"/>
                  <a:gd name="T16" fmla="*/ 4 w 7"/>
                  <a:gd name="T17" fmla="*/ 2 h 7"/>
                  <a:gd name="T18" fmla="*/ 4 w 7"/>
                  <a:gd name="T19" fmla="*/ 1 h 7"/>
                  <a:gd name="T20" fmla="*/ 4 w 7"/>
                  <a:gd name="T21" fmla="*/ 3 h 7"/>
                  <a:gd name="T22" fmla="*/ 3 w 7"/>
                  <a:gd name="T23" fmla="*/ 2 h 7"/>
                  <a:gd name="T24" fmla="*/ 1 w 7"/>
                  <a:gd name="T25" fmla="*/ 3 h 7"/>
                  <a:gd name="T26" fmla="*/ 2 w 7"/>
                  <a:gd name="T27" fmla="*/ 3 h 7"/>
                  <a:gd name="T28" fmla="*/ 3 w 7"/>
                  <a:gd name="T29" fmla="*/ 4 h 7"/>
                  <a:gd name="T30" fmla="*/ 1 w 7"/>
                  <a:gd name="T31" fmla="*/ 3 h 7"/>
                  <a:gd name="T32" fmla="*/ 1 w 7"/>
                  <a:gd name="T33" fmla="*/ 5 h 7"/>
                  <a:gd name="T34" fmla="*/ 3 w 7"/>
                  <a:gd name="T35" fmla="*/ 7 h 7"/>
                  <a:gd name="T36" fmla="*/ 1 w 7"/>
                  <a:gd name="T37" fmla="*/ 6 h 7"/>
                  <a:gd name="T38" fmla="*/ 0 w 7"/>
                  <a:gd name="T39" fmla="*/ 6 h 7"/>
                  <a:gd name="T40" fmla="*/ 3 w 7"/>
                  <a:gd name="T41" fmla="*/ 7 h 7"/>
                  <a:gd name="T42" fmla="*/ 2 w 7"/>
                  <a:gd name="T43" fmla="*/ 5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7" h="7">
                    <a:moveTo>
                      <a:pt x="2" y="5"/>
                    </a:moveTo>
                    <a:cubicBezTo>
                      <a:pt x="3" y="6"/>
                      <a:pt x="3" y="6"/>
                      <a:pt x="3" y="6"/>
                    </a:cubicBezTo>
                    <a:cubicBezTo>
                      <a:pt x="4" y="5"/>
                      <a:pt x="4" y="3"/>
                      <a:pt x="5" y="4"/>
                    </a:cubicBezTo>
                    <a:cubicBezTo>
                      <a:pt x="6" y="4"/>
                      <a:pt x="4" y="2"/>
                      <a:pt x="4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2"/>
                      <a:pt x="7" y="2"/>
                      <a:pt x="5" y="1"/>
                    </a:cubicBezTo>
                    <a:cubicBezTo>
                      <a:pt x="5" y="1"/>
                      <a:pt x="5" y="2"/>
                      <a:pt x="5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2" y="0"/>
                      <a:pt x="5" y="3"/>
                      <a:pt x="4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2" y="2"/>
                      <a:pt x="3" y="3"/>
                      <a:pt x="1" y="3"/>
                    </a:cubicBezTo>
                    <a:cubicBezTo>
                      <a:pt x="1" y="3"/>
                      <a:pt x="2" y="3"/>
                      <a:pt x="2" y="3"/>
                    </a:cubicBezTo>
                    <a:cubicBezTo>
                      <a:pt x="2" y="3"/>
                      <a:pt x="3" y="3"/>
                      <a:pt x="3" y="4"/>
                    </a:cubicBezTo>
                    <a:cubicBezTo>
                      <a:pt x="4" y="5"/>
                      <a:pt x="2" y="3"/>
                      <a:pt x="1" y="3"/>
                    </a:cubicBezTo>
                    <a:cubicBezTo>
                      <a:pt x="2" y="4"/>
                      <a:pt x="2" y="6"/>
                      <a:pt x="1" y="5"/>
                    </a:cubicBezTo>
                    <a:cubicBezTo>
                      <a:pt x="2" y="6"/>
                      <a:pt x="3" y="7"/>
                      <a:pt x="3" y="7"/>
                    </a:cubicBezTo>
                    <a:cubicBezTo>
                      <a:pt x="2" y="6"/>
                      <a:pt x="1" y="6"/>
                      <a:pt x="1" y="6"/>
                    </a:cubicBezTo>
                    <a:cubicBezTo>
                      <a:pt x="1" y="6"/>
                      <a:pt x="0" y="6"/>
                      <a:pt x="0" y="6"/>
                    </a:cubicBezTo>
                    <a:cubicBezTo>
                      <a:pt x="2" y="6"/>
                      <a:pt x="3" y="7"/>
                      <a:pt x="3" y="7"/>
                    </a:cubicBezTo>
                    <a:cubicBezTo>
                      <a:pt x="5" y="7"/>
                      <a:pt x="1" y="6"/>
                      <a:pt x="2" y="5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94" name="Rectangle 189"/>
              <p:cNvSpPr>
                <a:spLocks noChangeArrowheads="1"/>
              </p:cNvSpPr>
              <p:nvPr/>
            </p:nvSpPr>
            <p:spPr bwMode="auto">
              <a:xfrm>
                <a:off x="642" y="1733"/>
                <a:ext cx="1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95" name="Freeform 190"/>
              <p:cNvSpPr>
                <a:spLocks/>
              </p:cNvSpPr>
              <p:nvPr/>
            </p:nvSpPr>
            <p:spPr bwMode="auto">
              <a:xfrm>
                <a:off x="705" y="1646"/>
                <a:ext cx="3" cy="0"/>
              </a:xfrm>
              <a:custGeom>
                <a:avLst/>
                <a:gdLst>
                  <a:gd name="T0" fmla="*/ 0 w 3"/>
                  <a:gd name="T1" fmla="*/ 0 w 3"/>
                  <a:gd name="T2" fmla="*/ 3 w 3"/>
                  <a:gd name="T3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96" name="Freeform 191"/>
              <p:cNvSpPr>
                <a:spLocks/>
              </p:cNvSpPr>
              <p:nvPr/>
            </p:nvSpPr>
            <p:spPr bwMode="auto">
              <a:xfrm>
                <a:off x="697" y="1646"/>
                <a:ext cx="13" cy="8"/>
              </a:xfrm>
              <a:custGeom>
                <a:avLst/>
                <a:gdLst>
                  <a:gd name="T0" fmla="*/ 0 w 5"/>
                  <a:gd name="T1" fmla="*/ 3 h 3"/>
                  <a:gd name="T2" fmla="*/ 1 w 5"/>
                  <a:gd name="T3" fmla="*/ 3 h 3"/>
                  <a:gd name="T4" fmla="*/ 5 w 5"/>
                  <a:gd name="T5" fmla="*/ 0 h 3"/>
                  <a:gd name="T6" fmla="*/ 2 w 5"/>
                  <a:gd name="T7" fmla="*/ 1 h 3"/>
                  <a:gd name="T8" fmla="*/ 3 w 5"/>
                  <a:gd name="T9" fmla="*/ 1 h 3"/>
                  <a:gd name="T10" fmla="*/ 1 w 5"/>
                  <a:gd name="T11" fmla="*/ 2 h 3"/>
                  <a:gd name="T12" fmla="*/ 2 w 5"/>
                  <a:gd name="T13" fmla="*/ 2 h 3"/>
                  <a:gd name="T14" fmla="*/ 0 w 5"/>
                  <a:gd name="T1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" h="3">
                    <a:moveTo>
                      <a:pt x="0" y="3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4" y="1"/>
                      <a:pt x="3" y="2"/>
                      <a:pt x="5" y="0"/>
                    </a:cubicBezTo>
                    <a:cubicBezTo>
                      <a:pt x="4" y="0"/>
                      <a:pt x="3" y="0"/>
                      <a:pt x="2" y="1"/>
                    </a:cubicBezTo>
                    <a:cubicBezTo>
                      <a:pt x="2" y="1"/>
                      <a:pt x="3" y="1"/>
                      <a:pt x="3" y="1"/>
                    </a:cubicBezTo>
                    <a:cubicBezTo>
                      <a:pt x="2" y="2"/>
                      <a:pt x="2" y="1"/>
                      <a:pt x="1" y="2"/>
                    </a:cubicBezTo>
                    <a:cubicBezTo>
                      <a:pt x="0" y="3"/>
                      <a:pt x="2" y="2"/>
                      <a:pt x="2" y="2"/>
                    </a:cubicBez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97" name="Freeform 192"/>
              <p:cNvSpPr>
                <a:spLocks/>
              </p:cNvSpPr>
              <p:nvPr/>
            </p:nvSpPr>
            <p:spPr bwMode="auto">
              <a:xfrm>
                <a:off x="702" y="1648"/>
                <a:ext cx="3" cy="3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98" name="Freeform 193"/>
              <p:cNvSpPr>
                <a:spLocks/>
              </p:cNvSpPr>
              <p:nvPr/>
            </p:nvSpPr>
            <p:spPr bwMode="auto">
              <a:xfrm>
                <a:off x="705" y="1648"/>
                <a:ext cx="3" cy="3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1" y="1"/>
                      <a:pt x="0" y="1"/>
                      <a:pt x="0" y="1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99" name="Freeform 194"/>
              <p:cNvSpPr>
                <a:spLocks/>
              </p:cNvSpPr>
              <p:nvPr/>
            </p:nvSpPr>
            <p:spPr bwMode="auto">
              <a:xfrm>
                <a:off x="708" y="1651"/>
                <a:ext cx="2" cy="0"/>
              </a:xfrm>
              <a:custGeom>
                <a:avLst/>
                <a:gdLst>
                  <a:gd name="T0" fmla="*/ 0 w 1"/>
                  <a:gd name="T1" fmla="*/ 0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700" name="Freeform 195"/>
              <p:cNvSpPr>
                <a:spLocks/>
              </p:cNvSpPr>
              <p:nvPr/>
            </p:nvSpPr>
            <p:spPr bwMode="auto">
              <a:xfrm>
                <a:off x="702" y="1651"/>
                <a:ext cx="8" cy="5"/>
              </a:xfrm>
              <a:custGeom>
                <a:avLst/>
                <a:gdLst>
                  <a:gd name="T0" fmla="*/ 3 w 3"/>
                  <a:gd name="T1" fmla="*/ 0 h 2"/>
                  <a:gd name="T2" fmla="*/ 2 w 3"/>
                  <a:gd name="T3" fmla="*/ 0 h 2"/>
                  <a:gd name="T4" fmla="*/ 2 w 3"/>
                  <a:gd name="T5" fmla="*/ 0 h 2"/>
                  <a:gd name="T6" fmla="*/ 1 w 3"/>
                  <a:gd name="T7" fmla="*/ 1 h 2"/>
                  <a:gd name="T8" fmla="*/ 1 w 3"/>
                  <a:gd name="T9" fmla="*/ 1 h 2"/>
                  <a:gd name="T10" fmla="*/ 0 w 3"/>
                  <a:gd name="T11" fmla="*/ 2 h 2"/>
                  <a:gd name="T12" fmla="*/ 3 w 3"/>
                  <a:gd name="T13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2">
                    <a:moveTo>
                      <a:pt x="3" y="0"/>
                    </a:moveTo>
                    <a:cubicBezTo>
                      <a:pt x="3" y="0"/>
                      <a:pt x="3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0" y="1"/>
                      <a:pt x="1" y="1"/>
                    </a:cubicBezTo>
                    <a:cubicBezTo>
                      <a:pt x="0" y="1"/>
                      <a:pt x="2" y="0"/>
                      <a:pt x="1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2" y="0"/>
                      <a:pt x="3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701" name="Freeform 196"/>
              <p:cNvSpPr>
                <a:spLocks/>
              </p:cNvSpPr>
              <p:nvPr/>
            </p:nvSpPr>
            <p:spPr bwMode="auto">
              <a:xfrm>
                <a:off x="708" y="1651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702" name="Freeform 197"/>
              <p:cNvSpPr>
                <a:spLocks/>
              </p:cNvSpPr>
              <p:nvPr/>
            </p:nvSpPr>
            <p:spPr bwMode="auto">
              <a:xfrm>
                <a:off x="705" y="1651"/>
                <a:ext cx="3" cy="0"/>
              </a:xfrm>
              <a:custGeom>
                <a:avLst/>
                <a:gdLst>
                  <a:gd name="T0" fmla="*/ 3 w 3"/>
                  <a:gd name="T1" fmla="*/ 3 w 3"/>
                  <a:gd name="T2" fmla="*/ 0 w 3"/>
                  <a:gd name="T3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703" name="Freeform 198"/>
              <p:cNvSpPr>
                <a:spLocks/>
              </p:cNvSpPr>
              <p:nvPr/>
            </p:nvSpPr>
            <p:spPr bwMode="auto">
              <a:xfrm>
                <a:off x="702" y="1651"/>
                <a:ext cx="8" cy="8"/>
              </a:xfrm>
              <a:custGeom>
                <a:avLst/>
                <a:gdLst>
                  <a:gd name="T0" fmla="*/ 3 w 3"/>
                  <a:gd name="T1" fmla="*/ 0 h 3"/>
                  <a:gd name="T2" fmla="*/ 2 w 3"/>
                  <a:gd name="T3" fmla="*/ 1 h 3"/>
                  <a:gd name="T4" fmla="*/ 0 w 3"/>
                  <a:gd name="T5" fmla="*/ 3 h 3"/>
                  <a:gd name="T6" fmla="*/ 0 w 3"/>
                  <a:gd name="T7" fmla="*/ 3 h 3"/>
                  <a:gd name="T8" fmla="*/ 3 w 3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3" y="0"/>
                    </a:moveTo>
                    <a:cubicBezTo>
                      <a:pt x="1" y="2"/>
                      <a:pt x="3" y="0"/>
                      <a:pt x="2" y="1"/>
                    </a:cubicBezTo>
                    <a:cubicBezTo>
                      <a:pt x="2" y="1"/>
                      <a:pt x="1" y="2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2"/>
                      <a:pt x="2" y="1"/>
                      <a:pt x="3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704" name="Freeform 199"/>
              <p:cNvSpPr>
                <a:spLocks/>
              </p:cNvSpPr>
              <p:nvPr/>
            </p:nvSpPr>
            <p:spPr bwMode="auto">
              <a:xfrm>
                <a:off x="700" y="1662"/>
                <a:ext cx="2" cy="0"/>
              </a:xfrm>
              <a:custGeom>
                <a:avLst/>
                <a:gdLst>
                  <a:gd name="T0" fmla="*/ 0 w 2"/>
                  <a:gd name="T1" fmla="*/ 2 w 2"/>
                  <a:gd name="T2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705" name="Freeform 200"/>
              <p:cNvSpPr>
                <a:spLocks/>
              </p:cNvSpPr>
              <p:nvPr/>
            </p:nvSpPr>
            <p:spPr bwMode="auto">
              <a:xfrm>
                <a:off x="700" y="1656"/>
                <a:ext cx="10" cy="11"/>
              </a:xfrm>
              <a:custGeom>
                <a:avLst/>
                <a:gdLst>
                  <a:gd name="T0" fmla="*/ 4 w 4"/>
                  <a:gd name="T1" fmla="*/ 1 h 4"/>
                  <a:gd name="T2" fmla="*/ 2 w 4"/>
                  <a:gd name="T3" fmla="*/ 2 h 4"/>
                  <a:gd name="T4" fmla="*/ 3 w 4"/>
                  <a:gd name="T5" fmla="*/ 1 h 4"/>
                  <a:gd name="T6" fmla="*/ 2 w 4"/>
                  <a:gd name="T7" fmla="*/ 1 h 4"/>
                  <a:gd name="T8" fmla="*/ 4 w 4"/>
                  <a:gd name="T9" fmla="*/ 0 h 4"/>
                  <a:gd name="T10" fmla="*/ 2 w 4"/>
                  <a:gd name="T11" fmla="*/ 1 h 4"/>
                  <a:gd name="T12" fmla="*/ 3 w 4"/>
                  <a:gd name="T13" fmla="*/ 0 h 4"/>
                  <a:gd name="T14" fmla="*/ 1 w 4"/>
                  <a:gd name="T15" fmla="*/ 1 h 4"/>
                  <a:gd name="T16" fmla="*/ 2 w 4"/>
                  <a:gd name="T17" fmla="*/ 1 h 4"/>
                  <a:gd name="T18" fmla="*/ 1 w 4"/>
                  <a:gd name="T19" fmla="*/ 2 h 4"/>
                  <a:gd name="T20" fmla="*/ 0 w 4"/>
                  <a:gd name="T21" fmla="*/ 4 h 4"/>
                  <a:gd name="T22" fmla="*/ 4 w 4"/>
                  <a:gd name="T23" fmla="*/ 1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" h="4">
                    <a:moveTo>
                      <a:pt x="4" y="1"/>
                    </a:move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3" y="1"/>
                      <a:pt x="3" y="1"/>
                    </a:cubicBezTo>
                    <a:cubicBezTo>
                      <a:pt x="3" y="1"/>
                      <a:pt x="2" y="1"/>
                      <a:pt x="2" y="1"/>
                    </a:cubicBezTo>
                    <a:cubicBezTo>
                      <a:pt x="4" y="0"/>
                      <a:pt x="3" y="1"/>
                      <a:pt x="4" y="0"/>
                    </a:cubicBezTo>
                    <a:cubicBezTo>
                      <a:pt x="4" y="0"/>
                      <a:pt x="3" y="0"/>
                      <a:pt x="2" y="1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2"/>
                      <a:pt x="3" y="0"/>
                      <a:pt x="2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0" y="4"/>
                      <a:pt x="0" y="4"/>
                    </a:cubicBezTo>
                    <a:cubicBezTo>
                      <a:pt x="0" y="4"/>
                      <a:pt x="3" y="2"/>
                      <a:pt x="4" y="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706" name="Freeform 201"/>
              <p:cNvSpPr>
                <a:spLocks/>
              </p:cNvSpPr>
              <p:nvPr/>
            </p:nvSpPr>
            <p:spPr bwMode="auto">
              <a:xfrm>
                <a:off x="705" y="1662"/>
                <a:ext cx="0" cy="3"/>
              </a:xfrm>
              <a:custGeom>
                <a:avLst/>
                <a:gdLst>
                  <a:gd name="T0" fmla="*/ 3 h 3"/>
                  <a:gd name="T1" fmla="*/ 3 h 3"/>
                  <a:gd name="T2" fmla="*/ 0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707" name="Freeform 202"/>
              <p:cNvSpPr>
                <a:spLocks/>
              </p:cNvSpPr>
              <p:nvPr/>
            </p:nvSpPr>
            <p:spPr bwMode="auto">
              <a:xfrm>
                <a:off x="702" y="1659"/>
                <a:ext cx="11" cy="11"/>
              </a:xfrm>
              <a:custGeom>
                <a:avLst/>
                <a:gdLst>
                  <a:gd name="T0" fmla="*/ 4 w 4"/>
                  <a:gd name="T1" fmla="*/ 0 h 4"/>
                  <a:gd name="T2" fmla="*/ 3 w 4"/>
                  <a:gd name="T3" fmla="*/ 1 h 4"/>
                  <a:gd name="T4" fmla="*/ 3 w 4"/>
                  <a:gd name="T5" fmla="*/ 0 h 4"/>
                  <a:gd name="T6" fmla="*/ 2 w 4"/>
                  <a:gd name="T7" fmla="*/ 1 h 4"/>
                  <a:gd name="T8" fmla="*/ 3 w 4"/>
                  <a:gd name="T9" fmla="*/ 1 h 4"/>
                  <a:gd name="T10" fmla="*/ 1 w 4"/>
                  <a:gd name="T11" fmla="*/ 3 h 4"/>
                  <a:gd name="T12" fmla="*/ 1 w 4"/>
                  <a:gd name="T13" fmla="*/ 2 h 4"/>
                  <a:gd name="T14" fmla="*/ 2 w 4"/>
                  <a:gd name="T15" fmla="*/ 3 h 4"/>
                  <a:gd name="T16" fmla="*/ 2 w 4"/>
                  <a:gd name="T17" fmla="*/ 2 h 4"/>
                  <a:gd name="T18" fmla="*/ 3 w 4"/>
                  <a:gd name="T19" fmla="*/ 2 h 4"/>
                  <a:gd name="T20" fmla="*/ 4 w 4"/>
                  <a:gd name="T21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" h="4">
                    <a:moveTo>
                      <a:pt x="4" y="0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0"/>
                      <a:pt x="3" y="0"/>
                    </a:cubicBezTo>
                    <a:cubicBezTo>
                      <a:pt x="3" y="1"/>
                      <a:pt x="2" y="1"/>
                      <a:pt x="2" y="1"/>
                    </a:cubicBezTo>
                    <a:cubicBezTo>
                      <a:pt x="0" y="3"/>
                      <a:pt x="3" y="1"/>
                      <a:pt x="3" y="1"/>
                    </a:cubicBezTo>
                    <a:cubicBezTo>
                      <a:pt x="3" y="2"/>
                      <a:pt x="2" y="2"/>
                      <a:pt x="1" y="3"/>
                    </a:cubicBezTo>
                    <a:cubicBezTo>
                      <a:pt x="1" y="3"/>
                      <a:pt x="1" y="3"/>
                      <a:pt x="1" y="2"/>
                    </a:cubicBezTo>
                    <a:cubicBezTo>
                      <a:pt x="0" y="4"/>
                      <a:pt x="1" y="3"/>
                      <a:pt x="2" y="3"/>
                    </a:cubicBezTo>
                    <a:cubicBezTo>
                      <a:pt x="2" y="3"/>
                      <a:pt x="3" y="2"/>
                      <a:pt x="2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4" y="1"/>
                      <a:pt x="4" y="0"/>
                      <a:pt x="4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708" name="Freeform 203"/>
              <p:cNvSpPr>
                <a:spLocks/>
              </p:cNvSpPr>
              <p:nvPr/>
            </p:nvSpPr>
            <p:spPr bwMode="auto">
              <a:xfrm>
                <a:off x="710" y="1659"/>
                <a:ext cx="3" cy="0"/>
              </a:xfrm>
              <a:custGeom>
                <a:avLst/>
                <a:gdLst>
                  <a:gd name="T0" fmla="*/ 0 w 1"/>
                  <a:gd name="T1" fmla="*/ 0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709" name="Freeform 204"/>
              <p:cNvSpPr>
                <a:spLocks/>
              </p:cNvSpPr>
              <p:nvPr/>
            </p:nvSpPr>
            <p:spPr bwMode="auto">
              <a:xfrm>
                <a:off x="708" y="166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</p:grpSp>
        <p:grpSp>
          <p:nvGrpSpPr>
            <p:cNvPr id="7" name="Group 406"/>
            <p:cNvGrpSpPr>
              <a:grpSpLocks/>
            </p:cNvGrpSpPr>
            <p:nvPr/>
          </p:nvGrpSpPr>
          <p:grpSpPr bwMode="auto">
            <a:xfrm>
              <a:off x="653" y="1632"/>
              <a:ext cx="1446" cy="1624"/>
              <a:chOff x="653" y="1632"/>
              <a:chExt cx="1446" cy="1624"/>
            </a:xfrm>
          </p:grpSpPr>
          <p:sp>
            <p:nvSpPr>
              <p:cNvPr id="1310" name="Freeform 206"/>
              <p:cNvSpPr>
                <a:spLocks/>
              </p:cNvSpPr>
              <p:nvPr/>
            </p:nvSpPr>
            <p:spPr bwMode="auto">
              <a:xfrm>
                <a:off x="713" y="1662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11" name="Freeform 207"/>
              <p:cNvSpPr>
                <a:spLocks/>
              </p:cNvSpPr>
              <p:nvPr/>
            </p:nvSpPr>
            <p:spPr bwMode="auto">
              <a:xfrm>
                <a:off x="705" y="1662"/>
                <a:ext cx="27" cy="24"/>
              </a:xfrm>
              <a:custGeom>
                <a:avLst/>
                <a:gdLst>
                  <a:gd name="T0" fmla="*/ 6 w 10"/>
                  <a:gd name="T1" fmla="*/ 9 h 9"/>
                  <a:gd name="T2" fmla="*/ 7 w 10"/>
                  <a:gd name="T3" fmla="*/ 8 h 9"/>
                  <a:gd name="T4" fmla="*/ 8 w 10"/>
                  <a:gd name="T5" fmla="*/ 7 h 9"/>
                  <a:gd name="T6" fmla="*/ 10 w 10"/>
                  <a:gd name="T7" fmla="*/ 6 h 9"/>
                  <a:gd name="T8" fmla="*/ 9 w 10"/>
                  <a:gd name="T9" fmla="*/ 6 h 9"/>
                  <a:gd name="T10" fmla="*/ 10 w 10"/>
                  <a:gd name="T11" fmla="*/ 5 h 9"/>
                  <a:gd name="T12" fmla="*/ 8 w 10"/>
                  <a:gd name="T13" fmla="*/ 5 h 9"/>
                  <a:gd name="T14" fmla="*/ 7 w 10"/>
                  <a:gd name="T15" fmla="*/ 4 h 9"/>
                  <a:gd name="T16" fmla="*/ 5 w 10"/>
                  <a:gd name="T17" fmla="*/ 1 h 9"/>
                  <a:gd name="T18" fmla="*/ 4 w 10"/>
                  <a:gd name="T19" fmla="*/ 3 h 9"/>
                  <a:gd name="T20" fmla="*/ 4 w 10"/>
                  <a:gd name="T21" fmla="*/ 2 h 9"/>
                  <a:gd name="T22" fmla="*/ 4 w 10"/>
                  <a:gd name="T23" fmla="*/ 2 h 9"/>
                  <a:gd name="T24" fmla="*/ 4 w 10"/>
                  <a:gd name="T25" fmla="*/ 1 h 9"/>
                  <a:gd name="T26" fmla="*/ 2 w 10"/>
                  <a:gd name="T27" fmla="*/ 2 h 9"/>
                  <a:gd name="T28" fmla="*/ 4 w 10"/>
                  <a:gd name="T29" fmla="*/ 0 h 9"/>
                  <a:gd name="T30" fmla="*/ 2 w 10"/>
                  <a:gd name="T31" fmla="*/ 1 h 9"/>
                  <a:gd name="T32" fmla="*/ 1 w 10"/>
                  <a:gd name="T33" fmla="*/ 2 h 9"/>
                  <a:gd name="T34" fmla="*/ 1 w 10"/>
                  <a:gd name="T35" fmla="*/ 3 h 9"/>
                  <a:gd name="T36" fmla="*/ 4 w 10"/>
                  <a:gd name="T37" fmla="*/ 3 h 9"/>
                  <a:gd name="T38" fmla="*/ 3 w 10"/>
                  <a:gd name="T39" fmla="*/ 4 h 9"/>
                  <a:gd name="T40" fmla="*/ 3 w 10"/>
                  <a:gd name="T41" fmla="*/ 5 h 9"/>
                  <a:gd name="T42" fmla="*/ 5 w 10"/>
                  <a:gd name="T43" fmla="*/ 4 h 9"/>
                  <a:gd name="T44" fmla="*/ 5 w 10"/>
                  <a:gd name="T45" fmla="*/ 5 h 9"/>
                  <a:gd name="T46" fmla="*/ 6 w 10"/>
                  <a:gd name="T47" fmla="*/ 4 h 9"/>
                  <a:gd name="T48" fmla="*/ 5 w 10"/>
                  <a:gd name="T49" fmla="*/ 6 h 9"/>
                  <a:gd name="T50" fmla="*/ 7 w 10"/>
                  <a:gd name="T51" fmla="*/ 4 h 9"/>
                  <a:gd name="T52" fmla="*/ 5 w 10"/>
                  <a:gd name="T53" fmla="*/ 7 h 9"/>
                  <a:gd name="T54" fmla="*/ 6 w 10"/>
                  <a:gd name="T55" fmla="*/ 6 h 9"/>
                  <a:gd name="T56" fmla="*/ 7 w 10"/>
                  <a:gd name="T57" fmla="*/ 5 h 9"/>
                  <a:gd name="T58" fmla="*/ 5 w 10"/>
                  <a:gd name="T59" fmla="*/ 7 h 9"/>
                  <a:gd name="T60" fmla="*/ 6 w 10"/>
                  <a:gd name="T61" fmla="*/ 7 h 9"/>
                  <a:gd name="T62" fmla="*/ 7 w 10"/>
                  <a:gd name="T63" fmla="*/ 6 h 9"/>
                  <a:gd name="T64" fmla="*/ 7 w 10"/>
                  <a:gd name="T65" fmla="*/ 7 h 9"/>
                  <a:gd name="T66" fmla="*/ 6 w 10"/>
                  <a:gd name="T67" fmla="*/ 8 h 9"/>
                  <a:gd name="T68" fmla="*/ 5 w 10"/>
                  <a:gd name="T69" fmla="*/ 9 h 9"/>
                  <a:gd name="T70" fmla="*/ 7 w 10"/>
                  <a:gd name="T71" fmla="*/ 7 h 9"/>
                  <a:gd name="T72" fmla="*/ 6 w 10"/>
                  <a:gd name="T73" fmla="*/ 9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0" h="9">
                    <a:moveTo>
                      <a:pt x="6" y="9"/>
                    </a:moveTo>
                    <a:cubicBezTo>
                      <a:pt x="7" y="8"/>
                      <a:pt x="7" y="8"/>
                      <a:pt x="7" y="8"/>
                    </a:cubicBezTo>
                    <a:cubicBezTo>
                      <a:pt x="8" y="7"/>
                      <a:pt x="8" y="8"/>
                      <a:pt x="8" y="7"/>
                    </a:cubicBezTo>
                    <a:cubicBezTo>
                      <a:pt x="9" y="7"/>
                      <a:pt x="9" y="7"/>
                      <a:pt x="10" y="6"/>
                    </a:cubicBezTo>
                    <a:cubicBezTo>
                      <a:pt x="10" y="6"/>
                      <a:pt x="9" y="6"/>
                      <a:pt x="9" y="6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9" y="5"/>
                      <a:pt x="8" y="6"/>
                      <a:pt x="8" y="5"/>
                    </a:cubicBezTo>
                    <a:cubicBezTo>
                      <a:pt x="8" y="4"/>
                      <a:pt x="8" y="4"/>
                      <a:pt x="7" y="4"/>
                    </a:cubicBezTo>
                    <a:cubicBezTo>
                      <a:pt x="7" y="3"/>
                      <a:pt x="5" y="3"/>
                      <a:pt x="5" y="1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2"/>
                      <a:pt x="3" y="2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6" y="0"/>
                      <a:pt x="4" y="1"/>
                      <a:pt x="4" y="1"/>
                    </a:cubicBezTo>
                    <a:cubicBezTo>
                      <a:pt x="4" y="1"/>
                      <a:pt x="3" y="2"/>
                      <a:pt x="2" y="2"/>
                    </a:cubicBezTo>
                    <a:cubicBezTo>
                      <a:pt x="4" y="1"/>
                      <a:pt x="2" y="2"/>
                      <a:pt x="4" y="0"/>
                    </a:cubicBezTo>
                    <a:cubicBezTo>
                      <a:pt x="4" y="0"/>
                      <a:pt x="2" y="2"/>
                      <a:pt x="2" y="1"/>
                    </a:cubicBezTo>
                    <a:cubicBezTo>
                      <a:pt x="1" y="2"/>
                      <a:pt x="2" y="2"/>
                      <a:pt x="1" y="2"/>
                    </a:cubicBezTo>
                    <a:cubicBezTo>
                      <a:pt x="1" y="3"/>
                      <a:pt x="2" y="2"/>
                      <a:pt x="1" y="3"/>
                    </a:cubicBezTo>
                    <a:cubicBezTo>
                      <a:pt x="0" y="4"/>
                      <a:pt x="3" y="3"/>
                      <a:pt x="4" y="3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4" y="3"/>
                      <a:pt x="5" y="4"/>
                      <a:pt x="3" y="5"/>
                    </a:cubicBezTo>
                    <a:cubicBezTo>
                      <a:pt x="4" y="4"/>
                      <a:pt x="3" y="6"/>
                      <a:pt x="5" y="4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5"/>
                      <a:pt x="5" y="6"/>
                      <a:pt x="5" y="6"/>
                    </a:cubicBezTo>
                    <a:cubicBezTo>
                      <a:pt x="6" y="5"/>
                      <a:pt x="6" y="5"/>
                      <a:pt x="7" y="4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5" y="6"/>
                      <a:pt x="6" y="6"/>
                      <a:pt x="7" y="5"/>
                    </a:cubicBezTo>
                    <a:cubicBezTo>
                      <a:pt x="7" y="6"/>
                      <a:pt x="6" y="7"/>
                      <a:pt x="5" y="7"/>
                    </a:cubicBezTo>
                    <a:cubicBezTo>
                      <a:pt x="5" y="8"/>
                      <a:pt x="7" y="6"/>
                      <a:pt x="6" y="7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8" y="6"/>
                      <a:pt x="7" y="7"/>
                      <a:pt x="7" y="7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5" y="8"/>
                      <a:pt x="5" y="8"/>
                      <a:pt x="5" y="9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6" y="8"/>
                      <a:pt x="6" y="9"/>
                      <a:pt x="6" y="9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12" name="Freeform 208"/>
              <p:cNvSpPr>
                <a:spLocks/>
              </p:cNvSpPr>
              <p:nvPr/>
            </p:nvSpPr>
            <p:spPr bwMode="auto">
              <a:xfrm>
                <a:off x="716" y="1686"/>
                <a:ext cx="3" cy="0"/>
              </a:xfrm>
              <a:custGeom>
                <a:avLst/>
                <a:gdLst>
                  <a:gd name="T0" fmla="*/ 3 w 3"/>
                  <a:gd name="T1" fmla="*/ 0 w 3"/>
                  <a:gd name="T2" fmla="*/ 3 w 3"/>
                  <a:gd name="T3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13" name="Freeform 209"/>
              <p:cNvSpPr>
                <a:spLocks/>
              </p:cNvSpPr>
              <p:nvPr/>
            </p:nvSpPr>
            <p:spPr bwMode="auto">
              <a:xfrm>
                <a:off x="721" y="168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14" name="Rectangle 210"/>
              <p:cNvSpPr>
                <a:spLocks noChangeArrowheads="1"/>
              </p:cNvSpPr>
              <p:nvPr/>
            </p:nvSpPr>
            <p:spPr bwMode="auto">
              <a:xfrm>
                <a:off x="727" y="1675"/>
                <a:ext cx="1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15" name="Freeform 211"/>
              <p:cNvSpPr>
                <a:spLocks/>
              </p:cNvSpPr>
              <p:nvPr/>
            </p:nvSpPr>
            <p:spPr bwMode="auto">
              <a:xfrm>
                <a:off x="716" y="1681"/>
                <a:ext cx="3" cy="3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16" name="Freeform 212"/>
              <p:cNvSpPr>
                <a:spLocks/>
              </p:cNvSpPr>
              <p:nvPr/>
            </p:nvSpPr>
            <p:spPr bwMode="auto">
              <a:xfrm>
                <a:off x="713" y="1678"/>
                <a:ext cx="3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17" name="Freeform 213"/>
              <p:cNvSpPr>
                <a:spLocks/>
              </p:cNvSpPr>
              <p:nvPr/>
            </p:nvSpPr>
            <p:spPr bwMode="auto">
              <a:xfrm>
                <a:off x="719" y="1686"/>
                <a:ext cx="2" cy="0"/>
              </a:xfrm>
              <a:custGeom>
                <a:avLst/>
                <a:gdLst>
                  <a:gd name="T0" fmla="*/ 0 w 2"/>
                  <a:gd name="T1" fmla="*/ 0 w 2"/>
                  <a:gd name="T2" fmla="*/ 2 w 2"/>
                  <a:gd name="T3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18" name="Freeform 214"/>
              <p:cNvSpPr>
                <a:spLocks/>
              </p:cNvSpPr>
              <p:nvPr/>
            </p:nvSpPr>
            <p:spPr bwMode="auto">
              <a:xfrm>
                <a:off x="724" y="1662"/>
                <a:ext cx="33" cy="30"/>
              </a:xfrm>
              <a:custGeom>
                <a:avLst/>
                <a:gdLst>
                  <a:gd name="T0" fmla="*/ 4 w 12"/>
                  <a:gd name="T1" fmla="*/ 8 h 11"/>
                  <a:gd name="T2" fmla="*/ 4 w 12"/>
                  <a:gd name="T3" fmla="*/ 10 h 11"/>
                  <a:gd name="T4" fmla="*/ 3 w 12"/>
                  <a:gd name="T5" fmla="*/ 10 h 11"/>
                  <a:gd name="T6" fmla="*/ 6 w 12"/>
                  <a:gd name="T7" fmla="*/ 8 h 11"/>
                  <a:gd name="T8" fmla="*/ 3 w 12"/>
                  <a:gd name="T9" fmla="*/ 8 h 11"/>
                  <a:gd name="T10" fmla="*/ 4 w 12"/>
                  <a:gd name="T11" fmla="*/ 7 h 11"/>
                  <a:gd name="T12" fmla="*/ 1 w 12"/>
                  <a:gd name="T13" fmla="*/ 9 h 11"/>
                  <a:gd name="T14" fmla="*/ 4 w 12"/>
                  <a:gd name="T15" fmla="*/ 6 h 11"/>
                  <a:gd name="T16" fmla="*/ 4 w 12"/>
                  <a:gd name="T17" fmla="*/ 6 h 11"/>
                  <a:gd name="T18" fmla="*/ 3 w 12"/>
                  <a:gd name="T19" fmla="*/ 6 h 11"/>
                  <a:gd name="T20" fmla="*/ 1 w 12"/>
                  <a:gd name="T21" fmla="*/ 8 h 11"/>
                  <a:gd name="T22" fmla="*/ 0 w 12"/>
                  <a:gd name="T23" fmla="*/ 9 h 11"/>
                  <a:gd name="T24" fmla="*/ 1 w 12"/>
                  <a:gd name="T25" fmla="*/ 8 h 11"/>
                  <a:gd name="T26" fmla="*/ 0 w 12"/>
                  <a:gd name="T27" fmla="*/ 9 h 11"/>
                  <a:gd name="T28" fmla="*/ 1 w 12"/>
                  <a:gd name="T29" fmla="*/ 9 h 11"/>
                  <a:gd name="T30" fmla="*/ 0 w 12"/>
                  <a:gd name="T31" fmla="*/ 10 h 11"/>
                  <a:gd name="T32" fmla="*/ 1 w 12"/>
                  <a:gd name="T33" fmla="*/ 9 h 11"/>
                  <a:gd name="T34" fmla="*/ 1 w 12"/>
                  <a:gd name="T35" fmla="*/ 9 h 11"/>
                  <a:gd name="T36" fmla="*/ 2 w 12"/>
                  <a:gd name="T37" fmla="*/ 9 h 11"/>
                  <a:gd name="T38" fmla="*/ 1 w 12"/>
                  <a:gd name="T39" fmla="*/ 10 h 11"/>
                  <a:gd name="T40" fmla="*/ 2 w 12"/>
                  <a:gd name="T41" fmla="*/ 9 h 11"/>
                  <a:gd name="T42" fmla="*/ 1 w 12"/>
                  <a:gd name="T43" fmla="*/ 11 h 11"/>
                  <a:gd name="T44" fmla="*/ 2 w 12"/>
                  <a:gd name="T45" fmla="*/ 10 h 11"/>
                  <a:gd name="T46" fmla="*/ 1 w 12"/>
                  <a:gd name="T47" fmla="*/ 10 h 11"/>
                  <a:gd name="T48" fmla="*/ 4 w 12"/>
                  <a:gd name="T49" fmla="*/ 9 h 11"/>
                  <a:gd name="T50" fmla="*/ 2 w 12"/>
                  <a:gd name="T51" fmla="*/ 11 h 11"/>
                  <a:gd name="T52" fmla="*/ 2 w 12"/>
                  <a:gd name="T53" fmla="*/ 11 h 11"/>
                  <a:gd name="T54" fmla="*/ 2 w 12"/>
                  <a:gd name="T55" fmla="*/ 11 h 11"/>
                  <a:gd name="T56" fmla="*/ 2 w 12"/>
                  <a:gd name="T57" fmla="*/ 11 h 11"/>
                  <a:gd name="T58" fmla="*/ 2 w 12"/>
                  <a:gd name="T59" fmla="*/ 11 h 11"/>
                  <a:gd name="T60" fmla="*/ 2 w 12"/>
                  <a:gd name="T61" fmla="*/ 11 h 11"/>
                  <a:gd name="T62" fmla="*/ 7 w 12"/>
                  <a:gd name="T63" fmla="*/ 5 h 11"/>
                  <a:gd name="T64" fmla="*/ 7 w 12"/>
                  <a:gd name="T65" fmla="*/ 5 h 11"/>
                  <a:gd name="T66" fmla="*/ 7 w 12"/>
                  <a:gd name="T67" fmla="*/ 5 h 11"/>
                  <a:gd name="T68" fmla="*/ 7 w 12"/>
                  <a:gd name="T69" fmla="*/ 5 h 11"/>
                  <a:gd name="T70" fmla="*/ 7 w 12"/>
                  <a:gd name="T71" fmla="*/ 5 h 11"/>
                  <a:gd name="T72" fmla="*/ 7 w 12"/>
                  <a:gd name="T73" fmla="*/ 5 h 11"/>
                  <a:gd name="T74" fmla="*/ 6 w 12"/>
                  <a:gd name="T75" fmla="*/ 5 h 11"/>
                  <a:gd name="T76" fmla="*/ 6 w 12"/>
                  <a:gd name="T77" fmla="*/ 5 h 11"/>
                  <a:gd name="T78" fmla="*/ 6 w 12"/>
                  <a:gd name="T79" fmla="*/ 5 h 11"/>
                  <a:gd name="T80" fmla="*/ 6 w 12"/>
                  <a:gd name="T81" fmla="*/ 6 h 11"/>
                  <a:gd name="T82" fmla="*/ 5 w 12"/>
                  <a:gd name="T83" fmla="*/ 6 h 11"/>
                  <a:gd name="T84" fmla="*/ 5 w 12"/>
                  <a:gd name="T85" fmla="*/ 7 h 11"/>
                  <a:gd name="T86" fmla="*/ 5 w 12"/>
                  <a:gd name="T87" fmla="*/ 6 h 11"/>
                  <a:gd name="T88" fmla="*/ 4 w 12"/>
                  <a:gd name="T89" fmla="*/ 8 h 11"/>
                  <a:gd name="T90" fmla="*/ 5 w 12"/>
                  <a:gd name="T91" fmla="*/ 7 h 11"/>
                  <a:gd name="T92" fmla="*/ 4 w 12"/>
                  <a:gd name="T93" fmla="*/ 8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12" h="11">
                    <a:moveTo>
                      <a:pt x="4" y="8"/>
                    </a:moveTo>
                    <a:cubicBezTo>
                      <a:pt x="3" y="10"/>
                      <a:pt x="4" y="9"/>
                      <a:pt x="4" y="10"/>
                    </a:cubicBezTo>
                    <a:cubicBezTo>
                      <a:pt x="4" y="10"/>
                      <a:pt x="8" y="4"/>
                      <a:pt x="3" y="10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5" y="8"/>
                      <a:pt x="5" y="7"/>
                      <a:pt x="3" y="8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7"/>
                      <a:pt x="1" y="10"/>
                      <a:pt x="1" y="9"/>
                    </a:cubicBezTo>
                    <a:cubicBezTo>
                      <a:pt x="3" y="8"/>
                      <a:pt x="2" y="8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3" y="7"/>
                      <a:pt x="3" y="6"/>
                    </a:cubicBezTo>
                    <a:cubicBezTo>
                      <a:pt x="2" y="7"/>
                      <a:pt x="1" y="8"/>
                      <a:pt x="1" y="8"/>
                    </a:cubicBezTo>
                    <a:cubicBezTo>
                      <a:pt x="1" y="8"/>
                      <a:pt x="0" y="8"/>
                      <a:pt x="0" y="9"/>
                    </a:cubicBezTo>
                    <a:cubicBezTo>
                      <a:pt x="1" y="8"/>
                      <a:pt x="0" y="9"/>
                      <a:pt x="1" y="8"/>
                    </a:cubicBezTo>
                    <a:cubicBezTo>
                      <a:pt x="0" y="9"/>
                      <a:pt x="1" y="9"/>
                      <a:pt x="0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0" y="9"/>
                      <a:pt x="0" y="10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10"/>
                      <a:pt x="2" y="9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0"/>
                      <a:pt x="0" y="11"/>
                      <a:pt x="1" y="11"/>
                    </a:cubicBezTo>
                    <a:cubicBezTo>
                      <a:pt x="1" y="11"/>
                      <a:pt x="2" y="10"/>
                      <a:pt x="2" y="10"/>
                    </a:cubicBezTo>
                    <a:cubicBezTo>
                      <a:pt x="3" y="10"/>
                      <a:pt x="1" y="11"/>
                      <a:pt x="1" y="10"/>
                    </a:cubicBezTo>
                    <a:cubicBezTo>
                      <a:pt x="2" y="10"/>
                      <a:pt x="3" y="9"/>
                      <a:pt x="4" y="9"/>
                    </a:cubicBezTo>
                    <a:cubicBezTo>
                      <a:pt x="3" y="10"/>
                      <a:pt x="4" y="9"/>
                      <a:pt x="2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12" y="0"/>
                      <a:pt x="5" y="8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6"/>
                      <a:pt x="6" y="6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5" y="7"/>
                      <a:pt x="7" y="4"/>
                      <a:pt x="6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7"/>
                      <a:pt x="5" y="7"/>
                      <a:pt x="5" y="6"/>
                    </a:cubicBezTo>
                    <a:cubicBezTo>
                      <a:pt x="4" y="7"/>
                      <a:pt x="4" y="7"/>
                      <a:pt x="4" y="8"/>
                    </a:cubicBezTo>
                    <a:cubicBezTo>
                      <a:pt x="4" y="8"/>
                      <a:pt x="4" y="7"/>
                      <a:pt x="5" y="7"/>
                    </a:cubicBezTo>
                    <a:cubicBezTo>
                      <a:pt x="4" y="8"/>
                      <a:pt x="4" y="9"/>
                      <a:pt x="4" y="8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19" name="Freeform 215"/>
              <p:cNvSpPr>
                <a:spLocks/>
              </p:cNvSpPr>
              <p:nvPr/>
            </p:nvSpPr>
            <p:spPr bwMode="auto">
              <a:xfrm>
                <a:off x="724" y="1686"/>
                <a:ext cx="3" cy="3"/>
              </a:xfrm>
              <a:custGeom>
                <a:avLst/>
                <a:gdLst>
                  <a:gd name="T0" fmla="*/ 0 w 3"/>
                  <a:gd name="T1" fmla="*/ 3 h 3"/>
                  <a:gd name="T2" fmla="*/ 3 w 3"/>
                  <a:gd name="T3" fmla="*/ 0 h 3"/>
                  <a:gd name="T4" fmla="*/ 0 w 3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0" y="3"/>
                    </a:moveTo>
                    <a:lnTo>
                      <a:pt x="3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20" name="Freeform 216"/>
              <p:cNvSpPr>
                <a:spLocks/>
              </p:cNvSpPr>
              <p:nvPr/>
            </p:nvSpPr>
            <p:spPr bwMode="auto">
              <a:xfrm>
                <a:off x="721" y="1667"/>
                <a:ext cx="22" cy="17"/>
              </a:xfrm>
              <a:custGeom>
                <a:avLst/>
                <a:gdLst>
                  <a:gd name="T0" fmla="*/ 5 w 8"/>
                  <a:gd name="T1" fmla="*/ 4 h 6"/>
                  <a:gd name="T2" fmla="*/ 6 w 8"/>
                  <a:gd name="T3" fmla="*/ 2 h 6"/>
                  <a:gd name="T4" fmla="*/ 4 w 8"/>
                  <a:gd name="T5" fmla="*/ 5 h 6"/>
                  <a:gd name="T6" fmla="*/ 3 w 8"/>
                  <a:gd name="T7" fmla="*/ 5 h 6"/>
                  <a:gd name="T8" fmla="*/ 5 w 8"/>
                  <a:gd name="T9" fmla="*/ 3 h 6"/>
                  <a:gd name="T10" fmla="*/ 5 w 8"/>
                  <a:gd name="T11" fmla="*/ 2 h 6"/>
                  <a:gd name="T12" fmla="*/ 4 w 8"/>
                  <a:gd name="T13" fmla="*/ 4 h 6"/>
                  <a:gd name="T14" fmla="*/ 3 w 8"/>
                  <a:gd name="T15" fmla="*/ 4 h 6"/>
                  <a:gd name="T16" fmla="*/ 3 w 8"/>
                  <a:gd name="T17" fmla="*/ 4 h 6"/>
                  <a:gd name="T18" fmla="*/ 5 w 8"/>
                  <a:gd name="T19" fmla="*/ 2 h 6"/>
                  <a:gd name="T20" fmla="*/ 0 w 8"/>
                  <a:gd name="T21" fmla="*/ 5 h 6"/>
                  <a:gd name="T22" fmla="*/ 1 w 8"/>
                  <a:gd name="T23" fmla="*/ 5 h 6"/>
                  <a:gd name="T24" fmla="*/ 3 w 8"/>
                  <a:gd name="T25" fmla="*/ 3 h 6"/>
                  <a:gd name="T26" fmla="*/ 2 w 8"/>
                  <a:gd name="T27" fmla="*/ 4 h 6"/>
                  <a:gd name="T28" fmla="*/ 1 w 8"/>
                  <a:gd name="T29" fmla="*/ 5 h 6"/>
                  <a:gd name="T30" fmla="*/ 3 w 8"/>
                  <a:gd name="T31" fmla="*/ 6 h 6"/>
                  <a:gd name="T32" fmla="*/ 3 w 8"/>
                  <a:gd name="T33" fmla="*/ 6 h 6"/>
                  <a:gd name="T34" fmla="*/ 4 w 8"/>
                  <a:gd name="T35" fmla="*/ 5 h 6"/>
                  <a:gd name="T36" fmla="*/ 5 w 8"/>
                  <a:gd name="T37" fmla="*/ 3 h 6"/>
                  <a:gd name="T38" fmla="*/ 5 w 8"/>
                  <a:gd name="T39" fmla="*/ 4 h 6"/>
                  <a:gd name="T40" fmla="*/ 6 w 8"/>
                  <a:gd name="T41" fmla="*/ 2 h 6"/>
                  <a:gd name="T42" fmla="*/ 7 w 8"/>
                  <a:gd name="T43" fmla="*/ 2 h 6"/>
                  <a:gd name="T44" fmla="*/ 7 w 8"/>
                  <a:gd name="T45" fmla="*/ 1 h 6"/>
                  <a:gd name="T46" fmla="*/ 5 w 8"/>
                  <a:gd name="T47" fmla="*/ 4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8" h="6">
                    <a:moveTo>
                      <a:pt x="5" y="4"/>
                    </a:moveTo>
                    <a:cubicBezTo>
                      <a:pt x="5" y="3"/>
                      <a:pt x="6" y="3"/>
                      <a:pt x="6" y="2"/>
                    </a:cubicBezTo>
                    <a:cubicBezTo>
                      <a:pt x="5" y="3"/>
                      <a:pt x="5" y="4"/>
                      <a:pt x="4" y="5"/>
                    </a:cubicBezTo>
                    <a:cubicBezTo>
                      <a:pt x="4" y="4"/>
                      <a:pt x="3" y="5"/>
                      <a:pt x="3" y="5"/>
                    </a:cubicBezTo>
                    <a:cubicBezTo>
                      <a:pt x="4" y="4"/>
                      <a:pt x="5" y="3"/>
                      <a:pt x="5" y="3"/>
                    </a:cubicBezTo>
                    <a:cubicBezTo>
                      <a:pt x="5" y="3"/>
                      <a:pt x="5" y="2"/>
                      <a:pt x="5" y="2"/>
                    </a:cubicBezTo>
                    <a:cubicBezTo>
                      <a:pt x="5" y="3"/>
                      <a:pt x="5" y="3"/>
                      <a:pt x="4" y="4"/>
                    </a:cubicBezTo>
                    <a:cubicBezTo>
                      <a:pt x="3" y="4"/>
                      <a:pt x="2" y="5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4" y="3"/>
                      <a:pt x="4" y="3"/>
                      <a:pt x="5" y="2"/>
                    </a:cubicBezTo>
                    <a:cubicBezTo>
                      <a:pt x="3" y="3"/>
                      <a:pt x="3" y="2"/>
                      <a:pt x="0" y="5"/>
                    </a:cubicBezTo>
                    <a:cubicBezTo>
                      <a:pt x="0" y="6"/>
                      <a:pt x="1" y="5"/>
                      <a:pt x="1" y="5"/>
                    </a:cubicBezTo>
                    <a:cubicBezTo>
                      <a:pt x="1" y="4"/>
                      <a:pt x="2" y="4"/>
                      <a:pt x="3" y="3"/>
                    </a:cubicBezTo>
                    <a:cubicBezTo>
                      <a:pt x="2" y="4"/>
                      <a:pt x="3" y="3"/>
                      <a:pt x="2" y="4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6"/>
                      <a:pt x="2" y="6"/>
                      <a:pt x="3" y="6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4" y="5"/>
                      <a:pt x="4" y="6"/>
                      <a:pt x="4" y="5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4"/>
                      <a:pt x="6" y="3"/>
                      <a:pt x="5" y="4"/>
                    </a:cubicBezTo>
                    <a:cubicBezTo>
                      <a:pt x="6" y="3"/>
                      <a:pt x="6" y="3"/>
                      <a:pt x="6" y="2"/>
                    </a:cubicBezTo>
                    <a:cubicBezTo>
                      <a:pt x="7" y="2"/>
                      <a:pt x="6" y="3"/>
                      <a:pt x="7" y="2"/>
                    </a:cubicBezTo>
                    <a:cubicBezTo>
                      <a:pt x="8" y="0"/>
                      <a:pt x="6" y="3"/>
                      <a:pt x="7" y="1"/>
                    </a:cubicBezTo>
                    <a:lnTo>
                      <a:pt x="5" y="4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21" name="Rectangle 217"/>
              <p:cNvSpPr>
                <a:spLocks noChangeArrowheads="1"/>
              </p:cNvSpPr>
              <p:nvPr/>
            </p:nvSpPr>
            <p:spPr bwMode="auto">
              <a:xfrm>
                <a:off x="738" y="1675"/>
                <a:ext cx="1" cy="3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22" name="Freeform 218"/>
              <p:cNvSpPr>
                <a:spLocks/>
              </p:cNvSpPr>
              <p:nvPr/>
            </p:nvSpPr>
            <p:spPr bwMode="auto">
              <a:xfrm>
                <a:off x="730" y="1684"/>
                <a:ext cx="2" cy="2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23" name="Freeform 219"/>
              <p:cNvSpPr>
                <a:spLocks/>
              </p:cNvSpPr>
              <p:nvPr/>
            </p:nvSpPr>
            <p:spPr bwMode="auto">
              <a:xfrm>
                <a:off x="732" y="1673"/>
                <a:ext cx="3" cy="0"/>
              </a:xfrm>
              <a:custGeom>
                <a:avLst/>
                <a:gdLst>
                  <a:gd name="T0" fmla="*/ 1 w 1"/>
                  <a:gd name="T1" fmla="*/ 0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24" name="Freeform 220"/>
              <p:cNvSpPr>
                <a:spLocks/>
              </p:cNvSpPr>
              <p:nvPr/>
            </p:nvSpPr>
            <p:spPr bwMode="auto">
              <a:xfrm>
                <a:off x="719" y="1673"/>
                <a:ext cx="11" cy="8"/>
              </a:xfrm>
              <a:custGeom>
                <a:avLst/>
                <a:gdLst>
                  <a:gd name="T0" fmla="*/ 0 w 4"/>
                  <a:gd name="T1" fmla="*/ 2 h 3"/>
                  <a:gd name="T2" fmla="*/ 1 w 4"/>
                  <a:gd name="T3" fmla="*/ 3 h 3"/>
                  <a:gd name="T4" fmla="*/ 4 w 4"/>
                  <a:gd name="T5" fmla="*/ 0 h 3"/>
                  <a:gd name="T6" fmla="*/ 2 w 4"/>
                  <a:gd name="T7" fmla="*/ 2 h 3"/>
                  <a:gd name="T8" fmla="*/ 2 w 4"/>
                  <a:gd name="T9" fmla="*/ 1 h 3"/>
                  <a:gd name="T10" fmla="*/ 0 w 4"/>
                  <a:gd name="T11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3">
                    <a:moveTo>
                      <a:pt x="0" y="2"/>
                    </a:moveTo>
                    <a:cubicBezTo>
                      <a:pt x="1" y="3"/>
                      <a:pt x="2" y="2"/>
                      <a:pt x="1" y="3"/>
                    </a:cubicBezTo>
                    <a:cubicBezTo>
                      <a:pt x="2" y="2"/>
                      <a:pt x="3" y="1"/>
                      <a:pt x="4" y="0"/>
                    </a:cubicBezTo>
                    <a:cubicBezTo>
                      <a:pt x="4" y="0"/>
                      <a:pt x="2" y="2"/>
                      <a:pt x="2" y="2"/>
                    </a:cubicBezTo>
                    <a:cubicBezTo>
                      <a:pt x="3" y="1"/>
                      <a:pt x="1" y="2"/>
                      <a:pt x="2" y="1"/>
                    </a:cubicBez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25" name="Freeform 221"/>
              <p:cNvSpPr>
                <a:spLocks/>
              </p:cNvSpPr>
              <p:nvPr/>
            </p:nvSpPr>
            <p:spPr bwMode="auto">
              <a:xfrm>
                <a:off x="708" y="1654"/>
                <a:ext cx="27" cy="21"/>
              </a:xfrm>
              <a:custGeom>
                <a:avLst/>
                <a:gdLst>
                  <a:gd name="T0" fmla="*/ 7 w 10"/>
                  <a:gd name="T1" fmla="*/ 5 h 8"/>
                  <a:gd name="T2" fmla="*/ 6 w 10"/>
                  <a:gd name="T3" fmla="*/ 5 h 8"/>
                  <a:gd name="T4" fmla="*/ 7 w 10"/>
                  <a:gd name="T5" fmla="*/ 5 h 8"/>
                  <a:gd name="T6" fmla="*/ 8 w 10"/>
                  <a:gd name="T7" fmla="*/ 4 h 8"/>
                  <a:gd name="T8" fmla="*/ 7 w 10"/>
                  <a:gd name="T9" fmla="*/ 5 h 8"/>
                  <a:gd name="T10" fmla="*/ 6 w 10"/>
                  <a:gd name="T11" fmla="*/ 4 h 8"/>
                  <a:gd name="T12" fmla="*/ 5 w 10"/>
                  <a:gd name="T13" fmla="*/ 5 h 8"/>
                  <a:gd name="T14" fmla="*/ 7 w 10"/>
                  <a:gd name="T15" fmla="*/ 3 h 8"/>
                  <a:gd name="T16" fmla="*/ 4 w 10"/>
                  <a:gd name="T17" fmla="*/ 5 h 8"/>
                  <a:gd name="T18" fmla="*/ 4 w 10"/>
                  <a:gd name="T19" fmla="*/ 4 h 8"/>
                  <a:gd name="T20" fmla="*/ 5 w 10"/>
                  <a:gd name="T21" fmla="*/ 4 h 8"/>
                  <a:gd name="T22" fmla="*/ 4 w 10"/>
                  <a:gd name="T23" fmla="*/ 4 h 8"/>
                  <a:gd name="T24" fmla="*/ 6 w 10"/>
                  <a:gd name="T25" fmla="*/ 3 h 8"/>
                  <a:gd name="T26" fmla="*/ 5 w 10"/>
                  <a:gd name="T27" fmla="*/ 2 h 8"/>
                  <a:gd name="T28" fmla="*/ 6 w 10"/>
                  <a:gd name="T29" fmla="*/ 2 h 8"/>
                  <a:gd name="T30" fmla="*/ 4 w 10"/>
                  <a:gd name="T31" fmla="*/ 1 h 8"/>
                  <a:gd name="T32" fmla="*/ 5 w 10"/>
                  <a:gd name="T33" fmla="*/ 1 h 8"/>
                  <a:gd name="T34" fmla="*/ 2 w 10"/>
                  <a:gd name="T35" fmla="*/ 2 h 8"/>
                  <a:gd name="T36" fmla="*/ 2 w 10"/>
                  <a:gd name="T37" fmla="*/ 2 h 8"/>
                  <a:gd name="T38" fmla="*/ 4 w 10"/>
                  <a:gd name="T39" fmla="*/ 1 h 8"/>
                  <a:gd name="T40" fmla="*/ 3 w 10"/>
                  <a:gd name="T41" fmla="*/ 1 h 8"/>
                  <a:gd name="T42" fmla="*/ 5 w 10"/>
                  <a:gd name="T43" fmla="*/ 0 h 8"/>
                  <a:gd name="T44" fmla="*/ 2 w 10"/>
                  <a:gd name="T45" fmla="*/ 1 h 8"/>
                  <a:gd name="T46" fmla="*/ 2 w 10"/>
                  <a:gd name="T47" fmla="*/ 0 h 8"/>
                  <a:gd name="T48" fmla="*/ 0 w 10"/>
                  <a:gd name="T49" fmla="*/ 2 h 8"/>
                  <a:gd name="T50" fmla="*/ 1 w 10"/>
                  <a:gd name="T51" fmla="*/ 3 h 8"/>
                  <a:gd name="T52" fmla="*/ 3 w 10"/>
                  <a:gd name="T53" fmla="*/ 3 h 8"/>
                  <a:gd name="T54" fmla="*/ 1 w 10"/>
                  <a:gd name="T55" fmla="*/ 4 h 8"/>
                  <a:gd name="T56" fmla="*/ 3 w 10"/>
                  <a:gd name="T57" fmla="*/ 3 h 8"/>
                  <a:gd name="T58" fmla="*/ 2 w 10"/>
                  <a:gd name="T59" fmla="*/ 4 h 8"/>
                  <a:gd name="T60" fmla="*/ 3 w 10"/>
                  <a:gd name="T61" fmla="*/ 3 h 8"/>
                  <a:gd name="T62" fmla="*/ 1 w 10"/>
                  <a:gd name="T63" fmla="*/ 5 h 8"/>
                  <a:gd name="T64" fmla="*/ 4 w 10"/>
                  <a:gd name="T65" fmla="*/ 7 h 8"/>
                  <a:gd name="T66" fmla="*/ 5 w 10"/>
                  <a:gd name="T67" fmla="*/ 6 h 8"/>
                  <a:gd name="T68" fmla="*/ 6 w 10"/>
                  <a:gd name="T69" fmla="*/ 7 h 8"/>
                  <a:gd name="T70" fmla="*/ 7 w 10"/>
                  <a:gd name="T71" fmla="*/ 6 h 8"/>
                  <a:gd name="T72" fmla="*/ 5 w 10"/>
                  <a:gd name="T73" fmla="*/ 8 h 8"/>
                  <a:gd name="T74" fmla="*/ 5 w 10"/>
                  <a:gd name="T75" fmla="*/ 8 h 8"/>
                  <a:gd name="T76" fmla="*/ 6 w 10"/>
                  <a:gd name="T77" fmla="*/ 8 h 8"/>
                  <a:gd name="T78" fmla="*/ 6 w 10"/>
                  <a:gd name="T79" fmla="*/ 8 h 8"/>
                  <a:gd name="T80" fmla="*/ 8 w 10"/>
                  <a:gd name="T81" fmla="*/ 6 h 8"/>
                  <a:gd name="T82" fmla="*/ 9 w 10"/>
                  <a:gd name="T83" fmla="*/ 4 h 8"/>
                  <a:gd name="T84" fmla="*/ 7 w 10"/>
                  <a:gd name="T85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0" h="8">
                    <a:moveTo>
                      <a:pt x="7" y="5"/>
                    </a:moveTo>
                    <a:cubicBezTo>
                      <a:pt x="7" y="5"/>
                      <a:pt x="6" y="6"/>
                      <a:pt x="6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9" y="4"/>
                      <a:pt x="7" y="5"/>
                      <a:pt x="8" y="4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7" y="4"/>
                      <a:pt x="6" y="5"/>
                      <a:pt x="6" y="4"/>
                    </a:cubicBezTo>
                    <a:cubicBezTo>
                      <a:pt x="6" y="5"/>
                      <a:pt x="6" y="4"/>
                      <a:pt x="5" y="5"/>
                    </a:cubicBezTo>
                    <a:cubicBezTo>
                      <a:pt x="6" y="4"/>
                      <a:pt x="6" y="4"/>
                      <a:pt x="7" y="3"/>
                    </a:cubicBezTo>
                    <a:cubicBezTo>
                      <a:pt x="6" y="4"/>
                      <a:pt x="5" y="5"/>
                      <a:pt x="4" y="5"/>
                    </a:cubicBezTo>
                    <a:cubicBezTo>
                      <a:pt x="5" y="4"/>
                      <a:pt x="3" y="5"/>
                      <a:pt x="4" y="4"/>
                    </a:cubicBezTo>
                    <a:cubicBezTo>
                      <a:pt x="4" y="4"/>
                      <a:pt x="5" y="4"/>
                      <a:pt x="5" y="4"/>
                    </a:cubicBezTo>
                    <a:cubicBezTo>
                      <a:pt x="6" y="3"/>
                      <a:pt x="4" y="4"/>
                      <a:pt x="4" y="4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4" y="3"/>
                      <a:pt x="5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2"/>
                      <a:pt x="5" y="1"/>
                      <a:pt x="4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4" y="1"/>
                      <a:pt x="5" y="1"/>
                      <a:pt x="2" y="2"/>
                    </a:cubicBezTo>
                    <a:cubicBezTo>
                      <a:pt x="5" y="1"/>
                      <a:pt x="1" y="3"/>
                      <a:pt x="2" y="2"/>
                    </a:cubicBezTo>
                    <a:cubicBezTo>
                      <a:pt x="3" y="1"/>
                      <a:pt x="3" y="2"/>
                      <a:pt x="4" y="1"/>
                    </a:cubicBezTo>
                    <a:cubicBezTo>
                      <a:pt x="3" y="2"/>
                      <a:pt x="4" y="1"/>
                      <a:pt x="3" y="1"/>
                    </a:cubicBezTo>
                    <a:cubicBezTo>
                      <a:pt x="5" y="0"/>
                      <a:pt x="3" y="1"/>
                      <a:pt x="5" y="0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3" y="0"/>
                      <a:pt x="3" y="0"/>
                      <a:pt x="2" y="0"/>
                    </a:cubicBezTo>
                    <a:cubicBezTo>
                      <a:pt x="3" y="0"/>
                      <a:pt x="0" y="1"/>
                      <a:pt x="0" y="2"/>
                    </a:cubicBezTo>
                    <a:cubicBezTo>
                      <a:pt x="1" y="2"/>
                      <a:pt x="2" y="2"/>
                      <a:pt x="1" y="3"/>
                    </a:cubicBezTo>
                    <a:cubicBezTo>
                      <a:pt x="3" y="2"/>
                      <a:pt x="1" y="4"/>
                      <a:pt x="3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4"/>
                      <a:pt x="2" y="3"/>
                      <a:pt x="3" y="3"/>
                    </a:cubicBezTo>
                    <a:cubicBezTo>
                      <a:pt x="3" y="3"/>
                      <a:pt x="2" y="4"/>
                      <a:pt x="2" y="4"/>
                    </a:cubicBezTo>
                    <a:cubicBezTo>
                      <a:pt x="2" y="5"/>
                      <a:pt x="2" y="4"/>
                      <a:pt x="3" y="3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3" y="5"/>
                      <a:pt x="5" y="5"/>
                      <a:pt x="4" y="7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7"/>
                      <a:pt x="8" y="5"/>
                      <a:pt x="6" y="7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7" y="7"/>
                      <a:pt x="6" y="8"/>
                      <a:pt x="5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7" y="7"/>
                      <a:pt x="6" y="8"/>
                      <a:pt x="6" y="8"/>
                    </a:cubicBezTo>
                    <a:cubicBezTo>
                      <a:pt x="7" y="8"/>
                      <a:pt x="7" y="6"/>
                      <a:pt x="8" y="6"/>
                    </a:cubicBezTo>
                    <a:cubicBezTo>
                      <a:pt x="6" y="7"/>
                      <a:pt x="10" y="4"/>
                      <a:pt x="9" y="4"/>
                    </a:cubicBezTo>
                    <a:cubicBezTo>
                      <a:pt x="8" y="4"/>
                      <a:pt x="8" y="5"/>
                      <a:pt x="7" y="5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26" name="Freeform 222"/>
              <p:cNvSpPr>
                <a:spLocks/>
              </p:cNvSpPr>
              <p:nvPr/>
            </p:nvSpPr>
            <p:spPr bwMode="auto">
              <a:xfrm>
                <a:off x="719" y="1675"/>
                <a:ext cx="2" cy="0"/>
              </a:xfrm>
              <a:custGeom>
                <a:avLst/>
                <a:gdLst>
                  <a:gd name="T0" fmla="*/ 0 w 2"/>
                  <a:gd name="T1" fmla="*/ 2 w 2"/>
                  <a:gd name="T2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27" name="Freeform 223"/>
              <p:cNvSpPr>
                <a:spLocks/>
              </p:cNvSpPr>
              <p:nvPr/>
            </p:nvSpPr>
            <p:spPr bwMode="auto">
              <a:xfrm>
                <a:off x="713" y="165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28" name="Rectangle 224"/>
              <p:cNvSpPr>
                <a:spLocks noChangeArrowheads="1"/>
              </p:cNvSpPr>
              <p:nvPr/>
            </p:nvSpPr>
            <p:spPr bwMode="auto">
              <a:xfrm>
                <a:off x="724" y="1675"/>
                <a:ext cx="1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29" name="Rectangle 225"/>
              <p:cNvSpPr>
                <a:spLocks noChangeArrowheads="1"/>
              </p:cNvSpPr>
              <p:nvPr/>
            </p:nvSpPr>
            <p:spPr bwMode="auto">
              <a:xfrm>
                <a:off x="730" y="1670"/>
                <a:ext cx="1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30" name="Freeform 226"/>
              <p:cNvSpPr>
                <a:spLocks/>
              </p:cNvSpPr>
              <p:nvPr/>
            </p:nvSpPr>
            <p:spPr bwMode="auto">
              <a:xfrm>
                <a:off x="705" y="1656"/>
                <a:ext cx="3" cy="3"/>
              </a:xfrm>
              <a:custGeom>
                <a:avLst/>
                <a:gdLst>
                  <a:gd name="T0" fmla="*/ 0 w 3"/>
                  <a:gd name="T1" fmla="*/ 3 h 3"/>
                  <a:gd name="T2" fmla="*/ 3 w 3"/>
                  <a:gd name="T3" fmla="*/ 0 h 3"/>
                  <a:gd name="T4" fmla="*/ 0 w 3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0" y="3"/>
                    </a:moveTo>
                    <a:lnTo>
                      <a:pt x="3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31" name="Freeform 227"/>
              <p:cNvSpPr>
                <a:spLocks/>
              </p:cNvSpPr>
              <p:nvPr/>
            </p:nvSpPr>
            <p:spPr bwMode="auto">
              <a:xfrm>
                <a:off x="710" y="166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32" name="Freeform 228"/>
              <p:cNvSpPr>
                <a:spLocks/>
              </p:cNvSpPr>
              <p:nvPr/>
            </p:nvSpPr>
            <p:spPr bwMode="auto">
              <a:xfrm>
                <a:off x="702" y="1648"/>
                <a:ext cx="38" cy="44"/>
              </a:xfrm>
              <a:custGeom>
                <a:avLst/>
                <a:gdLst>
                  <a:gd name="T0" fmla="*/ 8 w 14"/>
                  <a:gd name="T1" fmla="*/ 10 h 16"/>
                  <a:gd name="T2" fmla="*/ 7 w 14"/>
                  <a:gd name="T3" fmla="*/ 12 h 16"/>
                  <a:gd name="T4" fmla="*/ 7 w 14"/>
                  <a:gd name="T5" fmla="*/ 13 h 16"/>
                  <a:gd name="T6" fmla="*/ 8 w 14"/>
                  <a:gd name="T7" fmla="*/ 12 h 16"/>
                  <a:gd name="T8" fmla="*/ 12 w 14"/>
                  <a:gd name="T9" fmla="*/ 10 h 16"/>
                  <a:gd name="T10" fmla="*/ 11 w 14"/>
                  <a:gd name="T11" fmla="*/ 9 h 16"/>
                  <a:gd name="T12" fmla="*/ 9 w 14"/>
                  <a:gd name="T13" fmla="*/ 8 h 16"/>
                  <a:gd name="T14" fmla="*/ 10 w 14"/>
                  <a:gd name="T15" fmla="*/ 7 h 16"/>
                  <a:gd name="T16" fmla="*/ 8 w 14"/>
                  <a:gd name="T17" fmla="*/ 8 h 16"/>
                  <a:gd name="T18" fmla="*/ 8 w 14"/>
                  <a:gd name="T19" fmla="*/ 6 h 16"/>
                  <a:gd name="T20" fmla="*/ 5 w 14"/>
                  <a:gd name="T21" fmla="*/ 8 h 16"/>
                  <a:gd name="T22" fmla="*/ 9 w 14"/>
                  <a:gd name="T23" fmla="*/ 6 h 16"/>
                  <a:gd name="T24" fmla="*/ 8 w 14"/>
                  <a:gd name="T25" fmla="*/ 4 h 16"/>
                  <a:gd name="T26" fmla="*/ 7 w 14"/>
                  <a:gd name="T27" fmla="*/ 4 h 16"/>
                  <a:gd name="T28" fmla="*/ 5 w 14"/>
                  <a:gd name="T29" fmla="*/ 4 h 16"/>
                  <a:gd name="T30" fmla="*/ 2 w 14"/>
                  <a:gd name="T31" fmla="*/ 5 h 16"/>
                  <a:gd name="T32" fmla="*/ 6 w 14"/>
                  <a:gd name="T33" fmla="*/ 2 h 16"/>
                  <a:gd name="T34" fmla="*/ 5 w 14"/>
                  <a:gd name="T35" fmla="*/ 2 h 16"/>
                  <a:gd name="T36" fmla="*/ 4 w 14"/>
                  <a:gd name="T37" fmla="*/ 2 h 16"/>
                  <a:gd name="T38" fmla="*/ 3 w 14"/>
                  <a:gd name="T39" fmla="*/ 2 h 16"/>
                  <a:gd name="T40" fmla="*/ 3 w 14"/>
                  <a:gd name="T41" fmla="*/ 2 h 16"/>
                  <a:gd name="T42" fmla="*/ 4 w 14"/>
                  <a:gd name="T43" fmla="*/ 1 h 16"/>
                  <a:gd name="T44" fmla="*/ 1 w 14"/>
                  <a:gd name="T45" fmla="*/ 4 h 16"/>
                  <a:gd name="T46" fmla="*/ 1 w 14"/>
                  <a:gd name="T47" fmla="*/ 5 h 16"/>
                  <a:gd name="T48" fmla="*/ 2 w 14"/>
                  <a:gd name="T49" fmla="*/ 5 h 16"/>
                  <a:gd name="T50" fmla="*/ 2 w 14"/>
                  <a:gd name="T51" fmla="*/ 6 h 16"/>
                  <a:gd name="T52" fmla="*/ 3 w 14"/>
                  <a:gd name="T53" fmla="*/ 7 h 16"/>
                  <a:gd name="T54" fmla="*/ 4 w 14"/>
                  <a:gd name="T55" fmla="*/ 6 h 16"/>
                  <a:gd name="T56" fmla="*/ 3 w 14"/>
                  <a:gd name="T57" fmla="*/ 7 h 16"/>
                  <a:gd name="T58" fmla="*/ 4 w 14"/>
                  <a:gd name="T59" fmla="*/ 7 h 16"/>
                  <a:gd name="T60" fmla="*/ 4 w 14"/>
                  <a:gd name="T61" fmla="*/ 7 h 16"/>
                  <a:gd name="T62" fmla="*/ 5 w 14"/>
                  <a:gd name="T63" fmla="*/ 7 h 16"/>
                  <a:gd name="T64" fmla="*/ 4 w 14"/>
                  <a:gd name="T65" fmla="*/ 8 h 16"/>
                  <a:gd name="T66" fmla="*/ 5 w 14"/>
                  <a:gd name="T67" fmla="*/ 9 h 16"/>
                  <a:gd name="T68" fmla="*/ 6 w 14"/>
                  <a:gd name="T69" fmla="*/ 8 h 16"/>
                  <a:gd name="T70" fmla="*/ 7 w 14"/>
                  <a:gd name="T71" fmla="*/ 8 h 16"/>
                  <a:gd name="T72" fmla="*/ 9 w 14"/>
                  <a:gd name="T73" fmla="*/ 9 h 16"/>
                  <a:gd name="T74" fmla="*/ 9 w 14"/>
                  <a:gd name="T75" fmla="*/ 9 h 16"/>
                  <a:gd name="T76" fmla="*/ 10 w 14"/>
                  <a:gd name="T77" fmla="*/ 11 h 16"/>
                  <a:gd name="T78" fmla="*/ 11 w 14"/>
                  <a:gd name="T79" fmla="*/ 9 h 16"/>
                  <a:gd name="T80" fmla="*/ 9 w 14"/>
                  <a:gd name="T81" fmla="*/ 11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4" h="16">
                    <a:moveTo>
                      <a:pt x="10" y="9"/>
                    </a:moveTo>
                    <a:cubicBezTo>
                      <a:pt x="10" y="9"/>
                      <a:pt x="9" y="9"/>
                      <a:pt x="8" y="10"/>
                    </a:cubicBezTo>
                    <a:cubicBezTo>
                      <a:pt x="9" y="9"/>
                      <a:pt x="9" y="9"/>
                      <a:pt x="9" y="9"/>
                    </a:cubicBezTo>
                    <a:cubicBezTo>
                      <a:pt x="9" y="10"/>
                      <a:pt x="7" y="10"/>
                      <a:pt x="7" y="12"/>
                    </a:cubicBezTo>
                    <a:cubicBezTo>
                      <a:pt x="7" y="11"/>
                      <a:pt x="7" y="11"/>
                      <a:pt x="7" y="11"/>
                    </a:cubicBezTo>
                    <a:cubicBezTo>
                      <a:pt x="8" y="10"/>
                      <a:pt x="7" y="12"/>
                      <a:pt x="7" y="13"/>
                    </a:cubicBezTo>
                    <a:cubicBezTo>
                      <a:pt x="7" y="13"/>
                      <a:pt x="9" y="11"/>
                      <a:pt x="9" y="11"/>
                    </a:cubicBezTo>
                    <a:cubicBezTo>
                      <a:pt x="9" y="11"/>
                      <a:pt x="9" y="12"/>
                      <a:pt x="8" y="12"/>
                    </a:cubicBezTo>
                    <a:cubicBezTo>
                      <a:pt x="8" y="13"/>
                      <a:pt x="10" y="11"/>
                      <a:pt x="10" y="11"/>
                    </a:cubicBezTo>
                    <a:cubicBezTo>
                      <a:pt x="10" y="12"/>
                      <a:pt x="6" y="16"/>
                      <a:pt x="12" y="10"/>
                    </a:cubicBezTo>
                    <a:cubicBezTo>
                      <a:pt x="11" y="10"/>
                      <a:pt x="10" y="10"/>
                      <a:pt x="12" y="9"/>
                    </a:cubicBezTo>
                    <a:cubicBezTo>
                      <a:pt x="11" y="9"/>
                      <a:pt x="12" y="9"/>
                      <a:pt x="11" y="9"/>
                    </a:cubicBezTo>
                    <a:cubicBezTo>
                      <a:pt x="12" y="8"/>
                      <a:pt x="11" y="8"/>
                      <a:pt x="12" y="8"/>
                    </a:cubicBezTo>
                    <a:cubicBezTo>
                      <a:pt x="9" y="9"/>
                      <a:pt x="13" y="6"/>
                      <a:pt x="9" y="8"/>
                    </a:cubicBezTo>
                    <a:cubicBezTo>
                      <a:pt x="10" y="7"/>
                      <a:pt x="9" y="8"/>
                      <a:pt x="9" y="7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11" y="6"/>
                      <a:pt x="8" y="8"/>
                      <a:pt x="10" y="7"/>
                    </a:cubicBezTo>
                    <a:cubicBezTo>
                      <a:pt x="10" y="6"/>
                      <a:pt x="9" y="7"/>
                      <a:pt x="8" y="8"/>
                    </a:cubicBezTo>
                    <a:cubicBezTo>
                      <a:pt x="8" y="7"/>
                      <a:pt x="8" y="7"/>
                      <a:pt x="10" y="5"/>
                    </a:cubicBezTo>
                    <a:cubicBezTo>
                      <a:pt x="8" y="7"/>
                      <a:pt x="9" y="6"/>
                      <a:pt x="8" y="6"/>
                    </a:cubicBezTo>
                    <a:cubicBezTo>
                      <a:pt x="8" y="6"/>
                      <a:pt x="8" y="7"/>
                      <a:pt x="7" y="7"/>
                    </a:cubicBezTo>
                    <a:cubicBezTo>
                      <a:pt x="7" y="7"/>
                      <a:pt x="6" y="8"/>
                      <a:pt x="5" y="8"/>
                    </a:cubicBezTo>
                    <a:cubicBezTo>
                      <a:pt x="6" y="6"/>
                      <a:pt x="5" y="8"/>
                      <a:pt x="6" y="7"/>
                    </a:cubicBezTo>
                    <a:cubicBezTo>
                      <a:pt x="7" y="6"/>
                      <a:pt x="7" y="6"/>
                      <a:pt x="9" y="6"/>
                    </a:cubicBezTo>
                    <a:cubicBezTo>
                      <a:pt x="9" y="5"/>
                      <a:pt x="8" y="5"/>
                      <a:pt x="7" y="5"/>
                    </a:cubicBezTo>
                    <a:cubicBezTo>
                      <a:pt x="7" y="5"/>
                      <a:pt x="8" y="5"/>
                      <a:pt x="8" y="4"/>
                    </a:cubicBezTo>
                    <a:cubicBezTo>
                      <a:pt x="8" y="4"/>
                      <a:pt x="6" y="6"/>
                      <a:pt x="6" y="5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6" y="5"/>
                      <a:pt x="7" y="3"/>
                      <a:pt x="6" y="3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7" y="2"/>
                      <a:pt x="4" y="5"/>
                      <a:pt x="5" y="3"/>
                    </a:cubicBezTo>
                    <a:cubicBezTo>
                      <a:pt x="4" y="5"/>
                      <a:pt x="3" y="5"/>
                      <a:pt x="2" y="5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5"/>
                      <a:pt x="5" y="3"/>
                      <a:pt x="6" y="2"/>
                    </a:cubicBezTo>
                    <a:cubicBezTo>
                      <a:pt x="5" y="3"/>
                      <a:pt x="5" y="2"/>
                      <a:pt x="4" y="3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1"/>
                      <a:pt x="3" y="4"/>
                      <a:pt x="4" y="3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4" y="1"/>
                      <a:pt x="4" y="1"/>
                    </a:cubicBezTo>
                    <a:cubicBezTo>
                      <a:pt x="0" y="3"/>
                      <a:pt x="3" y="2"/>
                      <a:pt x="3" y="2"/>
                    </a:cubicBezTo>
                    <a:cubicBezTo>
                      <a:pt x="4" y="2"/>
                      <a:pt x="6" y="1"/>
                      <a:pt x="6" y="1"/>
                    </a:cubicBezTo>
                    <a:cubicBezTo>
                      <a:pt x="5" y="1"/>
                      <a:pt x="5" y="0"/>
                      <a:pt x="3" y="2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2"/>
                      <a:pt x="3" y="2"/>
                      <a:pt x="4" y="1"/>
                    </a:cubicBezTo>
                    <a:cubicBezTo>
                      <a:pt x="4" y="1"/>
                      <a:pt x="3" y="3"/>
                      <a:pt x="4" y="2"/>
                    </a:cubicBezTo>
                    <a:cubicBezTo>
                      <a:pt x="2" y="3"/>
                      <a:pt x="2" y="3"/>
                      <a:pt x="1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1" y="4"/>
                      <a:pt x="2" y="4"/>
                      <a:pt x="1" y="5"/>
                    </a:cubicBezTo>
                    <a:cubicBezTo>
                      <a:pt x="3" y="4"/>
                      <a:pt x="1" y="6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2" y="5"/>
                      <a:pt x="2" y="5"/>
                      <a:pt x="2" y="6"/>
                    </a:cubicBezTo>
                    <a:cubicBezTo>
                      <a:pt x="3" y="5"/>
                      <a:pt x="4" y="4"/>
                      <a:pt x="4" y="4"/>
                    </a:cubicBezTo>
                    <a:cubicBezTo>
                      <a:pt x="3" y="6"/>
                      <a:pt x="4" y="5"/>
                      <a:pt x="3" y="7"/>
                    </a:cubicBezTo>
                    <a:cubicBezTo>
                      <a:pt x="4" y="5"/>
                      <a:pt x="3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7"/>
                      <a:pt x="4" y="6"/>
                      <a:pt x="4" y="7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8"/>
                      <a:pt x="5" y="6"/>
                      <a:pt x="4" y="7"/>
                    </a:cubicBezTo>
                    <a:cubicBezTo>
                      <a:pt x="5" y="7"/>
                      <a:pt x="5" y="7"/>
                      <a:pt x="7" y="5"/>
                    </a:cubicBezTo>
                    <a:cubicBezTo>
                      <a:pt x="6" y="6"/>
                      <a:pt x="5" y="7"/>
                      <a:pt x="5" y="7"/>
                    </a:cubicBezTo>
                    <a:cubicBezTo>
                      <a:pt x="7" y="6"/>
                      <a:pt x="5" y="7"/>
                      <a:pt x="6" y="7"/>
                    </a:cubicBezTo>
                    <a:cubicBezTo>
                      <a:pt x="5" y="8"/>
                      <a:pt x="6" y="7"/>
                      <a:pt x="4" y="8"/>
                    </a:cubicBezTo>
                    <a:cubicBezTo>
                      <a:pt x="4" y="9"/>
                      <a:pt x="6" y="7"/>
                      <a:pt x="6" y="8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8"/>
                      <a:pt x="6" y="8"/>
                      <a:pt x="5" y="9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8"/>
                      <a:pt x="6" y="8"/>
                      <a:pt x="5" y="9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6" y="10"/>
                      <a:pt x="8" y="9"/>
                      <a:pt x="10" y="8"/>
                    </a:cubicBezTo>
                    <a:cubicBezTo>
                      <a:pt x="9" y="8"/>
                      <a:pt x="9" y="9"/>
                      <a:pt x="9" y="9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8" y="9"/>
                      <a:pt x="7" y="10"/>
                      <a:pt x="9" y="9"/>
                    </a:cubicBezTo>
                    <a:cubicBezTo>
                      <a:pt x="9" y="9"/>
                      <a:pt x="8" y="10"/>
                      <a:pt x="7" y="10"/>
                    </a:cubicBezTo>
                    <a:cubicBezTo>
                      <a:pt x="10" y="10"/>
                      <a:pt x="6" y="12"/>
                      <a:pt x="10" y="11"/>
                    </a:cubicBezTo>
                    <a:cubicBezTo>
                      <a:pt x="10" y="10"/>
                      <a:pt x="10" y="10"/>
                      <a:pt x="10" y="10"/>
                    </a:cubicBezTo>
                    <a:cubicBezTo>
                      <a:pt x="10" y="10"/>
                      <a:pt x="11" y="9"/>
                      <a:pt x="11" y="9"/>
                    </a:cubicBezTo>
                    <a:cubicBezTo>
                      <a:pt x="12" y="10"/>
                      <a:pt x="10" y="10"/>
                      <a:pt x="11" y="10"/>
                    </a:cubicBezTo>
                    <a:cubicBezTo>
                      <a:pt x="9" y="11"/>
                      <a:pt x="9" y="11"/>
                      <a:pt x="9" y="11"/>
                    </a:cubicBezTo>
                    <a:cubicBezTo>
                      <a:pt x="14" y="6"/>
                      <a:pt x="8" y="13"/>
                      <a:pt x="10" y="9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33" name="Freeform 229"/>
              <p:cNvSpPr>
                <a:spLocks/>
              </p:cNvSpPr>
              <p:nvPr/>
            </p:nvSpPr>
            <p:spPr bwMode="auto">
              <a:xfrm>
                <a:off x="721" y="1673"/>
                <a:ext cx="3" cy="2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0 h 1"/>
                  <a:gd name="T6" fmla="*/ 1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34" name="Rectangle 230"/>
              <p:cNvSpPr>
                <a:spLocks noChangeArrowheads="1"/>
              </p:cNvSpPr>
              <p:nvPr/>
            </p:nvSpPr>
            <p:spPr bwMode="auto">
              <a:xfrm>
                <a:off x="724" y="1673"/>
                <a:ext cx="1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35" name="Freeform 231"/>
              <p:cNvSpPr>
                <a:spLocks/>
              </p:cNvSpPr>
              <p:nvPr/>
            </p:nvSpPr>
            <p:spPr bwMode="auto">
              <a:xfrm>
                <a:off x="727" y="1670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36" name="Freeform 232"/>
              <p:cNvSpPr>
                <a:spLocks/>
              </p:cNvSpPr>
              <p:nvPr/>
            </p:nvSpPr>
            <p:spPr bwMode="auto">
              <a:xfrm>
                <a:off x="724" y="1673"/>
                <a:ext cx="3" cy="0"/>
              </a:xfrm>
              <a:custGeom>
                <a:avLst/>
                <a:gdLst>
                  <a:gd name="T0" fmla="*/ 3 w 3"/>
                  <a:gd name="T1" fmla="*/ 0 w 3"/>
                  <a:gd name="T2" fmla="*/ 3 w 3"/>
                  <a:gd name="T3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37" name="Freeform 233"/>
              <p:cNvSpPr>
                <a:spLocks/>
              </p:cNvSpPr>
              <p:nvPr/>
            </p:nvSpPr>
            <p:spPr bwMode="auto">
              <a:xfrm>
                <a:off x="700" y="1662"/>
                <a:ext cx="27" cy="22"/>
              </a:xfrm>
              <a:custGeom>
                <a:avLst/>
                <a:gdLst>
                  <a:gd name="T0" fmla="*/ 3 w 10"/>
                  <a:gd name="T1" fmla="*/ 1 h 8"/>
                  <a:gd name="T2" fmla="*/ 2 w 10"/>
                  <a:gd name="T3" fmla="*/ 1 h 8"/>
                  <a:gd name="T4" fmla="*/ 3 w 10"/>
                  <a:gd name="T5" fmla="*/ 0 h 8"/>
                  <a:gd name="T6" fmla="*/ 0 w 10"/>
                  <a:gd name="T7" fmla="*/ 1 h 8"/>
                  <a:gd name="T8" fmla="*/ 4 w 10"/>
                  <a:gd name="T9" fmla="*/ 4 h 8"/>
                  <a:gd name="T10" fmla="*/ 3 w 10"/>
                  <a:gd name="T11" fmla="*/ 4 h 8"/>
                  <a:gd name="T12" fmla="*/ 6 w 10"/>
                  <a:gd name="T13" fmla="*/ 4 h 8"/>
                  <a:gd name="T14" fmla="*/ 4 w 10"/>
                  <a:gd name="T15" fmla="*/ 5 h 8"/>
                  <a:gd name="T16" fmla="*/ 5 w 10"/>
                  <a:gd name="T17" fmla="*/ 6 h 8"/>
                  <a:gd name="T18" fmla="*/ 6 w 10"/>
                  <a:gd name="T19" fmla="*/ 5 h 8"/>
                  <a:gd name="T20" fmla="*/ 6 w 10"/>
                  <a:gd name="T21" fmla="*/ 5 h 8"/>
                  <a:gd name="T22" fmla="*/ 6 w 10"/>
                  <a:gd name="T23" fmla="*/ 5 h 8"/>
                  <a:gd name="T24" fmla="*/ 7 w 10"/>
                  <a:gd name="T25" fmla="*/ 5 h 8"/>
                  <a:gd name="T26" fmla="*/ 6 w 10"/>
                  <a:gd name="T27" fmla="*/ 6 h 8"/>
                  <a:gd name="T28" fmla="*/ 7 w 10"/>
                  <a:gd name="T29" fmla="*/ 5 h 8"/>
                  <a:gd name="T30" fmla="*/ 6 w 10"/>
                  <a:gd name="T31" fmla="*/ 6 h 8"/>
                  <a:gd name="T32" fmla="*/ 8 w 10"/>
                  <a:gd name="T33" fmla="*/ 6 h 8"/>
                  <a:gd name="T34" fmla="*/ 9 w 10"/>
                  <a:gd name="T35" fmla="*/ 5 h 8"/>
                  <a:gd name="T36" fmla="*/ 8 w 10"/>
                  <a:gd name="T37" fmla="*/ 5 h 8"/>
                  <a:gd name="T38" fmla="*/ 8 w 10"/>
                  <a:gd name="T39" fmla="*/ 5 h 8"/>
                  <a:gd name="T40" fmla="*/ 7 w 10"/>
                  <a:gd name="T41" fmla="*/ 5 h 8"/>
                  <a:gd name="T42" fmla="*/ 8 w 10"/>
                  <a:gd name="T43" fmla="*/ 4 h 8"/>
                  <a:gd name="T44" fmla="*/ 9 w 10"/>
                  <a:gd name="T45" fmla="*/ 2 h 8"/>
                  <a:gd name="T46" fmla="*/ 9 w 10"/>
                  <a:gd name="T47" fmla="*/ 2 h 8"/>
                  <a:gd name="T48" fmla="*/ 8 w 10"/>
                  <a:gd name="T49" fmla="*/ 3 h 8"/>
                  <a:gd name="T50" fmla="*/ 8 w 10"/>
                  <a:gd name="T51" fmla="*/ 3 h 8"/>
                  <a:gd name="T52" fmla="*/ 6 w 10"/>
                  <a:gd name="T53" fmla="*/ 5 h 8"/>
                  <a:gd name="T54" fmla="*/ 6 w 10"/>
                  <a:gd name="T55" fmla="*/ 4 h 8"/>
                  <a:gd name="T56" fmla="*/ 7 w 10"/>
                  <a:gd name="T57" fmla="*/ 3 h 8"/>
                  <a:gd name="T58" fmla="*/ 6 w 10"/>
                  <a:gd name="T59" fmla="*/ 4 h 8"/>
                  <a:gd name="T60" fmla="*/ 8 w 10"/>
                  <a:gd name="T61" fmla="*/ 2 h 8"/>
                  <a:gd name="T62" fmla="*/ 6 w 10"/>
                  <a:gd name="T63" fmla="*/ 3 h 8"/>
                  <a:gd name="T64" fmla="*/ 5 w 10"/>
                  <a:gd name="T65" fmla="*/ 2 h 8"/>
                  <a:gd name="T66" fmla="*/ 6 w 10"/>
                  <a:gd name="T67" fmla="*/ 2 h 8"/>
                  <a:gd name="T68" fmla="*/ 5 w 10"/>
                  <a:gd name="T69" fmla="*/ 2 h 8"/>
                  <a:gd name="T70" fmla="*/ 5 w 10"/>
                  <a:gd name="T71" fmla="*/ 1 h 8"/>
                  <a:gd name="T72" fmla="*/ 4 w 10"/>
                  <a:gd name="T73" fmla="*/ 2 h 8"/>
                  <a:gd name="T74" fmla="*/ 4 w 10"/>
                  <a:gd name="T75" fmla="*/ 1 h 8"/>
                  <a:gd name="T76" fmla="*/ 4 w 10"/>
                  <a:gd name="T77" fmla="*/ 1 h 8"/>
                  <a:gd name="T78" fmla="*/ 2 w 10"/>
                  <a:gd name="T79" fmla="*/ 2 h 8"/>
                  <a:gd name="T80" fmla="*/ 3 w 10"/>
                  <a:gd name="T81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0" h="8">
                    <a:moveTo>
                      <a:pt x="3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3" y="1"/>
                      <a:pt x="2" y="1"/>
                      <a:pt x="3" y="0"/>
                    </a:cubicBezTo>
                    <a:cubicBezTo>
                      <a:pt x="1" y="1"/>
                      <a:pt x="2" y="0"/>
                      <a:pt x="0" y="1"/>
                    </a:cubicBezTo>
                    <a:cubicBezTo>
                      <a:pt x="2" y="2"/>
                      <a:pt x="1" y="4"/>
                      <a:pt x="4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5" y="3"/>
                      <a:pt x="2" y="6"/>
                      <a:pt x="6" y="4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6"/>
                      <a:pt x="7" y="4"/>
                      <a:pt x="5" y="6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6"/>
                      <a:pt x="7" y="5"/>
                      <a:pt x="7" y="5"/>
                    </a:cubicBezTo>
                    <a:cubicBezTo>
                      <a:pt x="7" y="6"/>
                      <a:pt x="6" y="6"/>
                      <a:pt x="6" y="6"/>
                    </a:cubicBezTo>
                    <a:cubicBezTo>
                      <a:pt x="7" y="6"/>
                      <a:pt x="6" y="8"/>
                      <a:pt x="8" y="6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9" y="4"/>
                      <a:pt x="8" y="5"/>
                      <a:pt x="8" y="5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6" y="7"/>
                      <a:pt x="8" y="4"/>
                      <a:pt x="7" y="5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10" y="2"/>
                      <a:pt x="7" y="5"/>
                      <a:pt x="9" y="2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9" y="2"/>
                      <a:pt x="8" y="2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7" y="3"/>
                      <a:pt x="6" y="4"/>
                      <a:pt x="6" y="5"/>
                    </a:cubicBezTo>
                    <a:cubicBezTo>
                      <a:pt x="7" y="4"/>
                      <a:pt x="5" y="5"/>
                      <a:pt x="6" y="4"/>
                    </a:cubicBezTo>
                    <a:cubicBezTo>
                      <a:pt x="7" y="4"/>
                      <a:pt x="7" y="4"/>
                      <a:pt x="7" y="3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4"/>
                      <a:pt x="7" y="3"/>
                      <a:pt x="8" y="2"/>
                    </a:cubicBezTo>
                    <a:cubicBezTo>
                      <a:pt x="7" y="3"/>
                      <a:pt x="7" y="3"/>
                      <a:pt x="6" y="3"/>
                    </a:cubicBezTo>
                    <a:cubicBezTo>
                      <a:pt x="7" y="2"/>
                      <a:pt x="6" y="2"/>
                      <a:pt x="5" y="2"/>
                    </a:cubicBezTo>
                    <a:cubicBezTo>
                      <a:pt x="5" y="2"/>
                      <a:pt x="6" y="2"/>
                      <a:pt x="6" y="2"/>
                    </a:cubicBezTo>
                    <a:cubicBezTo>
                      <a:pt x="6" y="2"/>
                      <a:pt x="6" y="2"/>
                      <a:pt x="5" y="2"/>
                    </a:cubicBezTo>
                    <a:cubicBezTo>
                      <a:pt x="4" y="3"/>
                      <a:pt x="4" y="2"/>
                      <a:pt x="5" y="1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3" y="3"/>
                      <a:pt x="5" y="1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3" y="1"/>
                      <a:pt x="1" y="2"/>
                      <a:pt x="2" y="2"/>
                    </a:cubicBezTo>
                    <a:cubicBezTo>
                      <a:pt x="3" y="1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38" name="Freeform 234"/>
              <p:cNvSpPr>
                <a:spLocks/>
              </p:cNvSpPr>
              <p:nvPr/>
            </p:nvSpPr>
            <p:spPr bwMode="auto">
              <a:xfrm>
                <a:off x="700" y="1662"/>
                <a:ext cx="5" cy="3"/>
              </a:xfrm>
              <a:custGeom>
                <a:avLst/>
                <a:gdLst>
                  <a:gd name="T0" fmla="*/ 1 w 2"/>
                  <a:gd name="T1" fmla="*/ 1 h 1"/>
                  <a:gd name="T2" fmla="*/ 2 w 2"/>
                  <a:gd name="T3" fmla="*/ 0 h 1"/>
                  <a:gd name="T4" fmla="*/ 0 w 2"/>
                  <a:gd name="T5" fmla="*/ 1 h 1"/>
                  <a:gd name="T6" fmla="*/ 0 w 2"/>
                  <a:gd name="T7" fmla="*/ 1 h 1"/>
                  <a:gd name="T8" fmla="*/ 1 w 2"/>
                  <a:gd name="T9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1">
                    <a:moveTo>
                      <a:pt x="1" y="1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1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39" name="Freeform 235"/>
              <p:cNvSpPr>
                <a:spLocks/>
              </p:cNvSpPr>
              <p:nvPr/>
            </p:nvSpPr>
            <p:spPr bwMode="auto">
              <a:xfrm>
                <a:off x="689" y="1632"/>
                <a:ext cx="35" cy="33"/>
              </a:xfrm>
              <a:custGeom>
                <a:avLst/>
                <a:gdLst>
                  <a:gd name="T0" fmla="*/ 3 w 13"/>
                  <a:gd name="T1" fmla="*/ 5 h 12"/>
                  <a:gd name="T2" fmla="*/ 4 w 13"/>
                  <a:gd name="T3" fmla="*/ 2 h 12"/>
                  <a:gd name="T4" fmla="*/ 1 w 13"/>
                  <a:gd name="T5" fmla="*/ 6 h 12"/>
                  <a:gd name="T6" fmla="*/ 1 w 13"/>
                  <a:gd name="T7" fmla="*/ 7 h 12"/>
                  <a:gd name="T8" fmla="*/ 1 w 13"/>
                  <a:gd name="T9" fmla="*/ 7 h 12"/>
                  <a:gd name="T10" fmla="*/ 2 w 13"/>
                  <a:gd name="T11" fmla="*/ 10 h 12"/>
                  <a:gd name="T12" fmla="*/ 2 w 13"/>
                  <a:gd name="T13" fmla="*/ 10 h 12"/>
                  <a:gd name="T14" fmla="*/ 2 w 13"/>
                  <a:gd name="T15" fmla="*/ 10 h 12"/>
                  <a:gd name="T16" fmla="*/ 2 w 13"/>
                  <a:gd name="T17" fmla="*/ 10 h 12"/>
                  <a:gd name="T18" fmla="*/ 2 w 13"/>
                  <a:gd name="T19" fmla="*/ 10 h 12"/>
                  <a:gd name="T20" fmla="*/ 3 w 13"/>
                  <a:gd name="T21" fmla="*/ 11 h 12"/>
                  <a:gd name="T22" fmla="*/ 3 w 13"/>
                  <a:gd name="T23" fmla="*/ 11 h 12"/>
                  <a:gd name="T24" fmla="*/ 5 w 13"/>
                  <a:gd name="T25" fmla="*/ 11 h 12"/>
                  <a:gd name="T26" fmla="*/ 3 w 13"/>
                  <a:gd name="T27" fmla="*/ 12 h 12"/>
                  <a:gd name="T28" fmla="*/ 5 w 13"/>
                  <a:gd name="T29" fmla="*/ 11 h 12"/>
                  <a:gd name="T30" fmla="*/ 4 w 13"/>
                  <a:gd name="T31" fmla="*/ 11 h 12"/>
                  <a:gd name="T32" fmla="*/ 5 w 13"/>
                  <a:gd name="T33" fmla="*/ 11 h 12"/>
                  <a:gd name="T34" fmla="*/ 5 w 13"/>
                  <a:gd name="T35" fmla="*/ 11 h 12"/>
                  <a:gd name="T36" fmla="*/ 5 w 13"/>
                  <a:gd name="T37" fmla="*/ 10 h 12"/>
                  <a:gd name="T38" fmla="*/ 3 w 13"/>
                  <a:gd name="T39" fmla="*/ 11 h 12"/>
                  <a:gd name="T40" fmla="*/ 5 w 13"/>
                  <a:gd name="T41" fmla="*/ 10 h 12"/>
                  <a:gd name="T42" fmla="*/ 5 w 13"/>
                  <a:gd name="T43" fmla="*/ 9 h 12"/>
                  <a:gd name="T44" fmla="*/ 5 w 13"/>
                  <a:gd name="T45" fmla="*/ 9 h 12"/>
                  <a:gd name="T46" fmla="*/ 4 w 13"/>
                  <a:gd name="T47" fmla="*/ 10 h 12"/>
                  <a:gd name="T48" fmla="*/ 5 w 13"/>
                  <a:gd name="T49" fmla="*/ 9 h 12"/>
                  <a:gd name="T50" fmla="*/ 4 w 13"/>
                  <a:gd name="T51" fmla="*/ 9 h 12"/>
                  <a:gd name="T52" fmla="*/ 7 w 13"/>
                  <a:gd name="T53" fmla="*/ 4 h 12"/>
                  <a:gd name="T54" fmla="*/ 9 w 13"/>
                  <a:gd name="T55" fmla="*/ 6 h 12"/>
                  <a:gd name="T56" fmla="*/ 11 w 13"/>
                  <a:gd name="T57" fmla="*/ 5 h 12"/>
                  <a:gd name="T58" fmla="*/ 10 w 13"/>
                  <a:gd name="T59" fmla="*/ 6 h 12"/>
                  <a:gd name="T60" fmla="*/ 9 w 13"/>
                  <a:gd name="T61" fmla="*/ 6 h 12"/>
                  <a:gd name="T62" fmla="*/ 11 w 13"/>
                  <a:gd name="T63" fmla="*/ 3 h 12"/>
                  <a:gd name="T64" fmla="*/ 12 w 13"/>
                  <a:gd name="T65" fmla="*/ 5 h 12"/>
                  <a:gd name="T66" fmla="*/ 3 w 13"/>
                  <a:gd name="T67" fmla="*/ 5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3" h="12">
                    <a:moveTo>
                      <a:pt x="3" y="5"/>
                    </a:moveTo>
                    <a:cubicBezTo>
                      <a:pt x="4" y="3"/>
                      <a:pt x="4" y="3"/>
                      <a:pt x="4" y="2"/>
                    </a:cubicBezTo>
                    <a:cubicBezTo>
                      <a:pt x="2" y="3"/>
                      <a:pt x="2" y="5"/>
                      <a:pt x="1" y="6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2" y="8"/>
                      <a:pt x="0" y="4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2" y="12"/>
                      <a:pt x="4" y="11"/>
                      <a:pt x="5" y="11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4" y="11"/>
                      <a:pt x="3" y="12"/>
                      <a:pt x="5" y="11"/>
                    </a:cubicBezTo>
                    <a:cubicBezTo>
                      <a:pt x="5" y="11"/>
                      <a:pt x="4" y="12"/>
                      <a:pt x="4" y="11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6" y="9"/>
                      <a:pt x="3" y="12"/>
                      <a:pt x="3" y="11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9"/>
                      <a:pt x="4" y="10"/>
                      <a:pt x="5" y="9"/>
                    </a:cubicBezTo>
                    <a:cubicBezTo>
                      <a:pt x="5" y="9"/>
                      <a:pt x="4" y="9"/>
                      <a:pt x="5" y="9"/>
                    </a:cubicBezTo>
                    <a:cubicBezTo>
                      <a:pt x="5" y="9"/>
                      <a:pt x="4" y="10"/>
                      <a:pt x="4" y="10"/>
                    </a:cubicBezTo>
                    <a:cubicBezTo>
                      <a:pt x="2" y="10"/>
                      <a:pt x="5" y="9"/>
                      <a:pt x="5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3" y="11"/>
                      <a:pt x="3" y="2"/>
                      <a:pt x="7" y="4"/>
                    </a:cubicBezTo>
                    <a:cubicBezTo>
                      <a:pt x="11" y="5"/>
                      <a:pt x="10" y="6"/>
                      <a:pt x="9" y="6"/>
                    </a:cubicBezTo>
                    <a:cubicBezTo>
                      <a:pt x="10" y="5"/>
                      <a:pt x="12" y="5"/>
                      <a:pt x="11" y="5"/>
                    </a:cubicBezTo>
                    <a:cubicBezTo>
                      <a:pt x="11" y="5"/>
                      <a:pt x="11" y="6"/>
                      <a:pt x="10" y="6"/>
                    </a:cubicBezTo>
                    <a:cubicBezTo>
                      <a:pt x="10" y="6"/>
                      <a:pt x="9" y="6"/>
                      <a:pt x="9" y="6"/>
                    </a:cubicBezTo>
                    <a:cubicBezTo>
                      <a:pt x="10" y="5"/>
                      <a:pt x="11" y="4"/>
                      <a:pt x="11" y="3"/>
                    </a:cubicBezTo>
                    <a:cubicBezTo>
                      <a:pt x="13" y="4"/>
                      <a:pt x="13" y="5"/>
                      <a:pt x="12" y="5"/>
                    </a:cubicBezTo>
                    <a:cubicBezTo>
                      <a:pt x="10" y="7"/>
                      <a:pt x="11" y="0"/>
                      <a:pt x="3" y="5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40" name="Freeform 236"/>
              <p:cNvSpPr>
                <a:spLocks/>
              </p:cNvSpPr>
              <p:nvPr/>
            </p:nvSpPr>
            <p:spPr bwMode="auto">
              <a:xfrm>
                <a:off x="700" y="1635"/>
                <a:ext cx="13" cy="2"/>
              </a:xfrm>
              <a:custGeom>
                <a:avLst/>
                <a:gdLst>
                  <a:gd name="T0" fmla="*/ 4 w 5"/>
                  <a:gd name="T1" fmla="*/ 0 h 1"/>
                  <a:gd name="T2" fmla="*/ 0 w 5"/>
                  <a:gd name="T3" fmla="*/ 1 h 1"/>
                  <a:gd name="T4" fmla="*/ 5 w 5"/>
                  <a:gd name="T5" fmla="*/ 1 h 1"/>
                  <a:gd name="T6" fmla="*/ 4 w 5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1">
                    <a:moveTo>
                      <a:pt x="4" y="0"/>
                    </a:moveTo>
                    <a:cubicBezTo>
                      <a:pt x="2" y="0"/>
                      <a:pt x="1" y="1"/>
                      <a:pt x="0" y="1"/>
                    </a:cubicBezTo>
                    <a:cubicBezTo>
                      <a:pt x="4" y="0"/>
                      <a:pt x="5" y="1"/>
                      <a:pt x="5" y="1"/>
                    </a:cubicBezTo>
                    <a:cubicBezTo>
                      <a:pt x="5" y="1"/>
                      <a:pt x="5" y="1"/>
                      <a:pt x="4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41" name="Freeform 237"/>
              <p:cNvSpPr>
                <a:spLocks/>
              </p:cNvSpPr>
              <p:nvPr/>
            </p:nvSpPr>
            <p:spPr bwMode="auto">
              <a:xfrm>
                <a:off x="672" y="1684"/>
                <a:ext cx="3" cy="2"/>
              </a:xfrm>
              <a:custGeom>
                <a:avLst/>
                <a:gdLst>
                  <a:gd name="T0" fmla="*/ 3 w 3"/>
                  <a:gd name="T1" fmla="*/ 2 h 2"/>
                  <a:gd name="T2" fmla="*/ 0 w 3"/>
                  <a:gd name="T3" fmla="*/ 2 h 2"/>
                  <a:gd name="T4" fmla="*/ 3 w 3"/>
                  <a:gd name="T5" fmla="*/ 0 h 2"/>
                  <a:gd name="T6" fmla="*/ 3 w 3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3" y="2"/>
                    </a:moveTo>
                    <a:lnTo>
                      <a:pt x="0" y="2"/>
                    </a:lnTo>
                    <a:lnTo>
                      <a:pt x="3" y="0"/>
                    </a:ln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42" name="Freeform 238"/>
              <p:cNvSpPr>
                <a:spLocks/>
              </p:cNvSpPr>
              <p:nvPr/>
            </p:nvSpPr>
            <p:spPr bwMode="auto">
              <a:xfrm>
                <a:off x="670" y="1684"/>
                <a:ext cx="8" cy="13"/>
              </a:xfrm>
              <a:custGeom>
                <a:avLst/>
                <a:gdLst>
                  <a:gd name="T0" fmla="*/ 0 w 3"/>
                  <a:gd name="T1" fmla="*/ 5 h 5"/>
                  <a:gd name="T2" fmla="*/ 1 w 3"/>
                  <a:gd name="T3" fmla="*/ 5 h 5"/>
                  <a:gd name="T4" fmla="*/ 3 w 3"/>
                  <a:gd name="T5" fmla="*/ 0 h 5"/>
                  <a:gd name="T6" fmla="*/ 1 w 3"/>
                  <a:gd name="T7" fmla="*/ 3 h 5"/>
                  <a:gd name="T8" fmla="*/ 2 w 3"/>
                  <a:gd name="T9" fmla="*/ 2 h 5"/>
                  <a:gd name="T10" fmla="*/ 0 w 3"/>
                  <a:gd name="T11" fmla="*/ 4 h 5"/>
                  <a:gd name="T12" fmla="*/ 1 w 3"/>
                  <a:gd name="T13" fmla="*/ 4 h 5"/>
                  <a:gd name="T14" fmla="*/ 0 w 3"/>
                  <a:gd name="T1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" h="5">
                    <a:moveTo>
                      <a:pt x="0" y="5"/>
                    </a:moveTo>
                    <a:cubicBezTo>
                      <a:pt x="1" y="5"/>
                      <a:pt x="1" y="5"/>
                      <a:pt x="1" y="5"/>
                    </a:cubicBezTo>
                    <a:cubicBezTo>
                      <a:pt x="2" y="2"/>
                      <a:pt x="2" y="3"/>
                      <a:pt x="3" y="0"/>
                    </a:cubicBezTo>
                    <a:cubicBezTo>
                      <a:pt x="2" y="1"/>
                      <a:pt x="1" y="1"/>
                      <a:pt x="1" y="3"/>
                    </a:cubicBezTo>
                    <a:cubicBezTo>
                      <a:pt x="1" y="3"/>
                      <a:pt x="2" y="1"/>
                      <a:pt x="2" y="2"/>
                    </a:cubicBezTo>
                    <a:cubicBezTo>
                      <a:pt x="1" y="3"/>
                      <a:pt x="1" y="3"/>
                      <a:pt x="0" y="4"/>
                    </a:cubicBezTo>
                    <a:cubicBezTo>
                      <a:pt x="0" y="5"/>
                      <a:pt x="1" y="3"/>
                      <a:pt x="1" y="4"/>
                    </a:cubicBez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43" name="Freeform 239"/>
              <p:cNvSpPr>
                <a:spLocks/>
              </p:cNvSpPr>
              <p:nvPr/>
            </p:nvSpPr>
            <p:spPr bwMode="auto">
              <a:xfrm>
                <a:off x="672" y="1689"/>
                <a:ext cx="3" cy="6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2 h 2"/>
                  <a:gd name="T4" fmla="*/ 1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1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44" name="Freeform 240"/>
              <p:cNvSpPr>
                <a:spLocks/>
              </p:cNvSpPr>
              <p:nvPr/>
            </p:nvSpPr>
            <p:spPr bwMode="auto">
              <a:xfrm>
                <a:off x="675" y="1686"/>
                <a:ext cx="3" cy="6"/>
              </a:xfrm>
              <a:custGeom>
                <a:avLst/>
                <a:gdLst>
                  <a:gd name="T0" fmla="*/ 0 w 1"/>
                  <a:gd name="T1" fmla="*/ 1 h 2"/>
                  <a:gd name="T2" fmla="*/ 0 w 1"/>
                  <a:gd name="T3" fmla="*/ 2 h 2"/>
                  <a:gd name="T4" fmla="*/ 1 w 1"/>
                  <a:gd name="T5" fmla="*/ 0 h 2"/>
                  <a:gd name="T6" fmla="*/ 0 w 1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1"/>
                    </a:moveTo>
                    <a:cubicBezTo>
                      <a:pt x="0" y="1"/>
                      <a:pt x="0" y="2"/>
                      <a:pt x="0" y="2"/>
                    </a:cubicBezTo>
                    <a:cubicBezTo>
                      <a:pt x="1" y="0"/>
                      <a:pt x="1" y="0"/>
                      <a:pt x="1" y="0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45" name="Freeform 241"/>
              <p:cNvSpPr>
                <a:spLocks/>
              </p:cNvSpPr>
              <p:nvPr/>
            </p:nvSpPr>
            <p:spPr bwMode="auto">
              <a:xfrm>
                <a:off x="678" y="168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46" name="Freeform 242"/>
              <p:cNvSpPr>
                <a:spLocks/>
              </p:cNvSpPr>
              <p:nvPr/>
            </p:nvSpPr>
            <p:spPr bwMode="auto">
              <a:xfrm>
                <a:off x="672" y="1689"/>
                <a:ext cx="9" cy="8"/>
              </a:xfrm>
              <a:custGeom>
                <a:avLst/>
                <a:gdLst>
                  <a:gd name="T0" fmla="*/ 2 w 3"/>
                  <a:gd name="T1" fmla="*/ 0 h 3"/>
                  <a:gd name="T2" fmla="*/ 2 w 3"/>
                  <a:gd name="T3" fmla="*/ 0 h 3"/>
                  <a:gd name="T4" fmla="*/ 2 w 3"/>
                  <a:gd name="T5" fmla="*/ 0 h 3"/>
                  <a:gd name="T6" fmla="*/ 1 w 3"/>
                  <a:gd name="T7" fmla="*/ 2 h 3"/>
                  <a:gd name="T8" fmla="*/ 1 w 3"/>
                  <a:gd name="T9" fmla="*/ 2 h 3"/>
                  <a:gd name="T10" fmla="*/ 0 w 3"/>
                  <a:gd name="T11" fmla="*/ 3 h 3"/>
                  <a:gd name="T12" fmla="*/ 2 w 3"/>
                  <a:gd name="T13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3">
                    <a:moveTo>
                      <a:pt x="2" y="0"/>
                    </a:moveTo>
                    <a:cubicBezTo>
                      <a:pt x="3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1"/>
                      <a:pt x="1" y="2"/>
                      <a:pt x="1" y="2"/>
                    </a:cubicBezTo>
                    <a:cubicBezTo>
                      <a:pt x="1" y="2"/>
                      <a:pt x="1" y="1"/>
                      <a:pt x="1" y="2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2" y="1"/>
                      <a:pt x="2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47" name="Freeform 243"/>
              <p:cNvSpPr>
                <a:spLocks/>
              </p:cNvSpPr>
              <p:nvPr/>
            </p:nvSpPr>
            <p:spPr bwMode="auto">
              <a:xfrm>
                <a:off x="678" y="1689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48" name="Freeform 244"/>
              <p:cNvSpPr>
                <a:spLocks/>
              </p:cNvSpPr>
              <p:nvPr/>
            </p:nvSpPr>
            <p:spPr bwMode="auto">
              <a:xfrm>
                <a:off x="675" y="1689"/>
                <a:ext cx="3" cy="3"/>
              </a:xfrm>
              <a:custGeom>
                <a:avLst/>
                <a:gdLst>
                  <a:gd name="T0" fmla="*/ 3 w 3"/>
                  <a:gd name="T1" fmla="*/ 0 h 3"/>
                  <a:gd name="T2" fmla="*/ 0 w 3"/>
                  <a:gd name="T3" fmla="*/ 0 h 3"/>
                  <a:gd name="T4" fmla="*/ 0 w 3"/>
                  <a:gd name="T5" fmla="*/ 3 h 3"/>
                  <a:gd name="T6" fmla="*/ 3 w 3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3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49" name="Freeform 245"/>
              <p:cNvSpPr>
                <a:spLocks/>
              </p:cNvSpPr>
              <p:nvPr/>
            </p:nvSpPr>
            <p:spPr bwMode="auto">
              <a:xfrm>
                <a:off x="672" y="1689"/>
                <a:ext cx="9" cy="11"/>
              </a:xfrm>
              <a:custGeom>
                <a:avLst/>
                <a:gdLst>
                  <a:gd name="T0" fmla="*/ 3 w 3"/>
                  <a:gd name="T1" fmla="*/ 1 h 4"/>
                  <a:gd name="T2" fmla="*/ 2 w 3"/>
                  <a:gd name="T3" fmla="*/ 2 h 4"/>
                  <a:gd name="T4" fmla="*/ 0 w 3"/>
                  <a:gd name="T5" fmla="*/ 4 h 4"/>
                  <a:gd name="T6" fmla="*/ 1 w 3"/>
                  <a:gd name="T7" fmla="*/ 3 h 4"/>
                  <a:gd name="T8" fmla="*/ 3 w 3"/>
                  <a:gd name="T9" fmla="*/ 1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4">
                    <a:moveTo>
                      <a:pt x="3" y="1"/>
                    </a:moveTo>
                    <a:cubicBezTo>
                      <a:pt x="2" y="2"/>
                      <a:pt x="3" y="0"/>
                      <a:pt x="2" y="2"/>
                    </a:cubicBezTo>
                    <a:cubicBezTo>
                      <a:pt x="2" y="2"/>
                      <a:pt x="1" y="3"/>
                      <a:pt x="0" y="4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2" y="2"/>
                      <a:pt x="3" y="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50" name="Freeform 246"/>
              <p:cNvSpPr>
                <a:spLocks/>
              </p:cNvSpPr>
              <p:nvPr/>
            </p:nvSpPr>
            <p:spPr bwMode="auto">
              <a:xfrm>
                <a:off x="672" y="170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51" name="Freeform 247"/>
              <p:cNvSpPr>
                <a:spLocks/>
              </p:cNvSpPr>
              <p:nvPr/>
            </p:nvSpPr>
            <p:spPr bwMode="auto">
              <a:xfrm>
                <a:off x="670" y="1695"/>
                <a:ext cx="11" cy="10"/>
              </a:xfrm>
              <a:custGeom>
                <a:avLst/>
                <a:gdLst>
                  <a:gd name="T0" fmla="*/ 4 w 4"/>
                  <a:gd name="T1" fmla="*/ 1 h 4"/>
                  <a:gd name="T2" fmla="*/ 2 w 4"/>
                  <a:gd name="T3" fmla="*/ 2 h 4"/>
                  <a:gd name="T4" fmla="*/ 3 w 4"/>
                  <a:gd name="T5" fmla="*/ 1 h 4"/>
                  <a:gd name="T6" fmla="*/ 2 w 4"/>
                  <a:gd name="T7" fmla="*/ 2 h 4"/>
                  <a:gd name="T8" fmla="*/ 4 w 4"/>
                  <a:gd name="T9" fmla="*/ 0 h 4"/>
                  <a:gd name="T10" fmla="*/ 2 w 4"/>
                  <a:gd name="T11" fmla="*/ 1 h 4"/>
                  <a:gd name="T12" fmla="*/ 3 w 4"/>
                  <a:gd name="T13" fmla="*/ 0 h 4"/>
                  <a:gd name="T14" fmla="*/ 2 w 4"/>
                  <a:gd name="T15" fmla="*/ 2 h 4"/>
                  <a:gd name="T16" fmla="*/ 2 w 4"/>
                  <a:gd name="T17" fmla="*/ 2 h 4"/>
                  <a:gd name="T18" fmla="*/ 1 w 4"/>
                  <a:gd name="T19" fmla="*/ 3 h 4"/>
                  <a:gd name="T20" fmla="*/ 0 w 4"/>
                  <a:gd name="T21" fmla="*/ 4 h 4"/>
                  <a:gd name="T22" fmla="*/ 4 w 4"/>
                  <a:gd name="T23" fmla="*/ 1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" h="4">
                    <a:moveTo>
                      <a:pt x="4" y="1"/>
                    </a:moveTo>
                    <a:cubicBezTo>
                      <a:pt x="2" y="2"/>
                      <a:pt x="2" y="2"/>
                      <a:pt x="2" y="2"/>
                    </a:cubicBezTo>
                    <a:cubicBezTo>
                      <a:pt x="3" y="2"/>
                      <a:pt x="3" y="1"/>
                      <a:pt x="3" y="1"/>
                    </a:cubicBezTo>
                    <a:cubicBezTo>
                      <a:pt x="3" y="1"/>
                      <a:pt x="2" y="2"/>
                      <a:pt x="2" y="2"/>
                    </a:cubicBezTo>
                    <a:cubicBezTo>
                      <a:pt x="4" y="0"/>
                      <a:pt x="3" y="2"/>
                      <a:pt x="4" y="0"/>
                    </a:cubicBezTo>
                    <a:cubicBezTo>
                      <a:pt x="4" y="0"/>
                      <a:pt x="4" y="0"/>
                      <a:pt x="2" y="1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1" y="2"/>
                      <a:pt x="3" y="1"/>
                      <a:pt x="2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0" y="4"/>
                      <a:pt x="0" y="4"/>
                    </a:cubicBezTo>
                    <a:cubicBezTo>
                      <a:pt x="1" y="4"/>
                      <a:pt x="3" y="2"/>
                      <a:pt x="4" y="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52" name="Freeform 248"/>
              <p:cNvSpPr>
                <a:spLocks/>
              </p:cNvSpPr>
              <p:nvPr/>
            </p:nvSpPr>
            <p:spPr bwMode="auto">
              <a:xfrm>
                <a:off x="675" y="1703"/>
                <a:ext cx="3" cy="2"/>
              </a:xfrm>
              <a:custGeom>
                <a:avLst/>
                <a:gdLst>
                  <a:gd name="T0" fmla="*/ 0 w 3"/>
                  <a:gd name="T1" fmla="*/ 0 h 2"/>
                  <a:gd name="T2" fmla="*/ 0 w 3"/>
                  <a:gd name="T3" fmla="*/ 2 h 2"/>
                  <a:gd name="T4" fmla="*/ 3 w 3"/>
                  <a:gd name="T5" fmla="*/ 0 h 2"/>
                  <a:gd name="T6" fmla="*/ 0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0" y="0"/>
                    </a:moveTo>
                    <a:lnTo>
                      <a:pt x="0" y="2"/>
                    </a:ln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53" name="Freeform 249"/>
              <p:cNvSpPr>
                <a:spLocks/>
              </p:cNvSpPr>
              <p:nvPr/>
            </p:nvSpPr>
            <p:spPr bwMode="auto">
              <a:xfrm>
                <a:off x="672" y="1697"/>
                <a:ext cx="11" cy="11"/>
              </a:xfrm>
              <a:custGeom>
                <a:avLst/>
                <a:gdLst>
                  <a:gd name="T0" fmla="*/ 4 w 4"/>
                  <a:gd name="T1" fmla="*/ 1 h 4"/>
                  <a:gd name="T2" fmla="*/ 3 w 4"/>
                  <a:gd name="T3" fmla="*/ 1 h 4"/>
                  <a:gd name="T4" fmla="*/ 3 w 4"/>
                  <a:gd name="T5" fmla="*/ 0 h 4"/>
                  <a:gd name="T6" fmla="*/ 2 w 4"/>
                  <a:gd name="T7" fmla="*/ 2 h 4"/>
                  <a:gd name="T8" fmla="*/ 3 w 4"/>
                  <a:gd name="T9" fmla="*/ 1 h 4"/>
                  <a:gd name="T10" fmla="*/ 1 w 4"/>
                  <a:gd name="T11" fmla="*/ 3 h 4"/>
                  <a:gd name="T12" fmla="*/ 1 w 4"/>
                  <a:gd name="T13" fmla="*/ 3 h 4"/>
                  <a:gd name="T14" fmla="*/ 2 w 4"/>
                  <a:gd name="T15" fmla="*/ 3 h 4"/>
                  <a:gd name="T16" fmla="*/ 2 w 4"/>
                  <a:gd name="T17" fmla="*/ 2 h 4"/>
                  <a:gd name="T18" fmla="*/ 3 w 4"/>
                  <a:gd name="T19" fmla="*/ 2 h 4"/>
                  <a:gd name="T20" fmla="*/ 4 w 4"/>
                  <a:gd name="T21" fmla="*/ 1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" h="4">
                    <a:moveTo>
                      <a:pt x="4" y="1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1"/>
                      <a:pt x="2" y="1"/>
                      <a:pt x="2" y="2"/>
                    </a:cubicBezTo>
                    <a:cubicBezTo>
                      <a:pt x="1" y="3"/>
                      <a:pt x="3" y="1"/>
                      <a:pt x="3" y="1"/>
                    </a:cubicBezTo>
                    <a:cubicBezTo>
                      <a:pt x="3" y="2"/>
                      <a:pt x="2" y="2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4"/>
                      <a:pt x="1" y="3"/>
                      <a:pt x="2" y="3"/>
                    </a:cubicBezTo>
                    <a:cubicBezTo>
                      <a:pt x="2" y="3"/>
                      <a:pt x="3" y="2"/>
                      <a:pt x="2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4" y="1"/>
                      <a:pt x="4" y="1"/>
                      <a:pt x="4" y="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54" name="Freeform 250"/>
              <p:cNvSpPr>
                <a:spLocks/>
              </p:cNvSpPr>
              <p:nvPr/>
            </p:nvSpPr>
            <p:spPr bwMode="auto">
              <a:xfrm>
                <a:off x="681" y="1697"/>
                <a:ext cx="2" cy="0"/>
              </a:xfrm>
              <a:custGeom>
                <a:avLst/>
                <a:gdLst>
                  <a:gd name="T0" fmla="*/ 0 w 1"/>
                  <a:gd name="T1" fmla="*/ 0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1" y="0"/>
                      <a:pt x="0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55" name="Freeform 251"/>
              <p:cNvSpPr>
                <a:spLocks/>
              </p:cNvSpPr>
              <p:nvPr/>
            </p:nvSpPr>
            <p:spPr bwMode="auto">
              <a:xfrm>
                <a:off x="678" y="170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56" name="Freeform 252"/>
              <p:cNvSpPr>
                <a:spLocks/>
              </p:cNvSpPr>
              <p:nvPr/>
            </p:nvSpPr>
            <p:spPr bwMode="auto">
              <a:xfrm>
                <a:off x="683" y="1700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57" name="Freeform 253"/>
              <p:cNvSpPr>
                <a:spLocks/>
              </p:cNvSpPr>
              <p:nvPr/>
            </p:nvSpPr>
            <p:spPr bwMode="auto">
              <a:xfrm>
                <a:off x="675" y="1700"/>
                <a:ext cx="33" cy="19"/>
              </a:xfrm>
              <a:custGeom>
                <a:avLst/>
                <a:gdLst>
                  <a:gd name="T0" fmla="*/ 10 w 12"/>
                  <a:gd name="T1" fmla="*/ 2 h 7"/>
                  <a:gd name="T2" fmla="*/ 10 w 12"/>
                  <a:gd name="T3" fmla="*/ 3 h 7"/>
                  <a:gd name="T4" fmla="*/ 8 w 12"/>
                  <a:gd name="T5" fmla="*/ 3 h 7"/>
                  <a:gd name="T6" fmla="*/ 7 w 12"/>
                  <a:gd name="T7" fmla="*/ 5 h 7"/>
                  <a:gd name="T8" fmla="*/ 8 w 12"/>
                  <a:gd name="T9" fmla="*/ 5 h 7"/>
                  <a:gd name="T10" fmla="*/ 7 w 12"/>
                  <a:gd name="T11" fmla="*/ 6 h 7"/>
                  <a:gd name="T12" fmla="*/ 7 w 12"/>
                  <a:gd name="T13" fmla="*/ 5 h 7"/>
                  <a:gd name="T14" fmla="*/ 6 w 12"/>
                  <a:gd name="T15" fmla="*/ 5 h 7"/>
                  <a:gd name="T16" fmla="*/ 5 w 12"/>
                  <a:gd name="T17" fmla="*/ 2 h 7"/>
                  <a:gd name="T18" fmla="*/ 3 w 12"/>
                  <a:gd name="T19" fmla="*/ 3 h 7"/>
                  <a:gd name="T20" fmla="*/ 4 w 12"/>
                  <a:gd name="T21" fmla="*/ 2 h 7"/>
                  <a:gd name="T22" fmla="*/ 4 w 12"/>
                  <a:gd name="T23" fmla="*/ 2 h 7"/>
                  <a:gd name="T24" fmla="*/ 4 w 12"/>
                  <a:gd name="T25" fmla="*/ 1 h 7"/>
                  <a:gd name="T26" fmla="*/ 2 w 12"/>
                  <a:gd name="T27" fmla="*/ 2 h 7"/>
                  <a:gd name="T28" fmla="*/ 4 w 12"/>
                  <a:gd name="T29" fmla="*/ 0 h 7"/>
                  <a:gd name="T30" fmla="*/ 2 w 12"/>
                  <a:gd name="T31" fmla="*/ 1 h 7"/>
                  <a:gd name="T32" fmla="*/ 1 w 12"/>
                  <a:gd name="T33" fmla="*/ 2 h 7"/>
                  <a:gd name="T34" fmla="*/ 0 w 12"/>
                  <a:gd name="T35" fmla="*/ 3 h 7"/>
                  <a:gd name="T36" fmla="*/ 4 w 12"/>
                  <a:gd name="T37" fmla="*/ 3 h 7"/>
                  <a:gd name="T38" fmla="*/ 3 w 12"/>
                  <a:gd name="T39" fmla="*/ 3 h 7"/>
                  <a:gd name="T40" fmla="*/ 2 w 12"/>
                  <a:gd name="T41" fmla="*/ 5 h 7"/>
                  <a:gd name="T42" fmla="*/ 5 w 12"/>
                  <a:gd name="T43" fmla="*/ 4 h 7"/>
                  <a:gd name="T44" fmla="*/ 4 w 12"/>
                  <a:gd name="T45" fmla="*/ 5 h 7"/>
                  <a:gd name="T46" fmla="*/ 5 w 12"/>
                  <a:gd name="T47" fmla="*/ 5 h 7"/>
                  <a:gd name="T48" fmla="*/ 4 w 12"/>
                  <a:gd name="T49" fmla="*/ 6 h 7"/>
                  <a:gd name="T50" fmla="*/ 6 w 12"/>
                  <a:gd name="T51" fmla="*/ 5 h 7"/>
                  <a:gd name="T52" fmla="*/ 3 w 12"/>
                  <a:gd name="T53" fmla="*/ 7 h 7"/>
                  <a:gd name="T54" fmla="*/ 4 w 12"/>
                  <a:gd name="T55" fmla="*/ 6 h 7"/>
                  <a:gd name="T56" fmla="*/ 5 w 12"/>
                  <a:gd name="T57" fmla="*/ 6 h 7"/>
                  <a:gd name="T58" fmla="*/ 3 w 12"/>
                  <a:gd name="T59" fmla="*/ 7 h 7"/>
                  <a:gd name="T60" fmla="*/ 5 w 12"/>
                  <a:gd name="T61" fmla="*/ 7 h 7"/>
                  <a:gd name="T62" fmla="*/ 6 w 12"/>
                  <a:gd name="T63" fmla="*/ 6 h 7"/>
                  <a:gd name="T64" fmla="*/ 6 w 12"/>
                  <a:gd name="T65" fmla="*/ 7 h 7"/>
                  <a:gd name="T66" fmla="*/ 9 w 12"/>
                  <a:gd name="T67" fmla="*/ 4 h 7"/>
                  <a:gd name="T68" fmla="*/ 11 w 12"/>
                  <a:gd name="T69" fmla="*/ 2 h 7"/>
                  <a:gd name="T70" fmla="*/ 11 w 12"/>
                  <a:gd name="T71" fmla="*/ 1 h 7"/>
                  <a:gd name="T72" fmla="*/ 9 w 12"/>
                  <a:gd name="T73" fmla="*/ 3 h 7"/>
                  <a:gd name="T74" fmla="*/ 10 w 12"/>
                  <a:gd name="T75" fmla="*/ 2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2" h="7">
                    <a:moveTo>
                      <a:pt x="10" y="2"/>
                    </a:moveTo>
                    <a:cubicBezTo>
                      <a:pt x="10" y="2"/>
                      <a:pt x="9" y="3"/>
                      <a:pt x="10" y="3"/>
                    </a:cubicBezTo>
                    <a:cubicBezTo>
                      <a:pt x="9" y="3"/>
                      <a:pt x="9" y="3"/>
                      <a:pt x="8" y="3"/>
                    </a:cubicBezTo>
                    <a:cubicBezTo>
                      <a:pt x="8" y="4"/>
                      <a:pt x="8" y="4"/>
                      <a:pt x="7" y="5"/>
                    </a:cubicBezTo>
                    <a:cubicBezTo>
                      <a:pt x="7" y="5"/>
                      <a:pt x="8" y="4"/>
                      <a:pt x="8" y="5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9" y="5"/>
                      <a:pt x="6" y="7"/>
                      <a:pt x="7" y="5"/>
                    </a:cubicBezTo>
                    <a:cubicBezTo>
                      <a:pt x="7" y="5"/>
                      <a:pt x="7" y="5"/>
                      <a:pt x="6" y="5"/>
                    </a:cubicBezTo>
                    <a:cubicBezTo>
                      <a:pt x="6" y="4"/>
                      <a:pt x="5" y="3"/>
                      <a:pt x="5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4" y="2"/>
                      <a:pt x="3" y="2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6" y="1"/>
                      <a:pt x="4" y="1"/>
                      <a:pt x="4" y="1"/>
                    </a:cubicBezTo>
                    <a:cubicBezTo>
                      <a:pt x="4" y="1"/>
                      <a:pt x="2" y="2"/>
                      <a:pt x="2" y="2"/>
                    </a:cubicBezTo>
                    <a:cubicBezTo>
                      <a:pt x="4" y="1"/>
                      <a:pt x="2" y="2"/>
                      <a:pt x="4" y="0"/>
                    </a:cubicBezTo>
                    <a:cubicBezTo>
                      <a:pt x="4" y="0"/>
                      <a:pt x="2" y="2"/>
                      <a:pt x="2" y="1"/>
                    </a:cubicBezTo>
                    <a:cubicBezTo>
                      <a:pt x="1" y="2"/>
                      <a:pt x="2" y="2"/>
                      <a:pt x="1" y="2"/>
                    </a:cubicBezTo>
                    <a:cubicBezTo>
                      <a:pt x="0" y="3"/>
                      <a:pt x="2" y="2"/>
                      <a:pt x="0" y="3"/>
                    </a:cubicBezTo>
                    <a:cubicBezTo>
                      <a:pt x="0" y="3"/>
                      <a:pt x="3" y="3"/>
                      <a:pt x="4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4" y="3"/>
                      <a:pt x="4" y="4"/>
                      <a:pt x="2" y="5"/>
                    </a:cubicBezTo>
                    <a:cubicBezTo>
                      <a:pt x="4" y="4"/>
                      <a:pt x="2" y="6"/>
                      <a:pt x="5" y="4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4" y="5"/>
                      <a:pt x="4" y="6"/>
                    </a:cubicBezTo>
                    <a:cubicBezTo>
                      <a:pt x="5" y="5"/>
                      <a:pt x="5" y="5"/>
                      <a:pt x="6" y="5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5" y="6"/>
                      <a:pt x="5" y="6"/>
                    </a:cubicBezTo>
                    <a:cubicBezTo>
                      <a:pt x="6" y="6"/>
                      <a:pt x="4" y="7"/>
                      <a:pt x="3" y="7"/>
                    </a:cubicBezTo>
                    <a:cubicBezTo>
                      <a:pt x="3" y="7"/>
                      <a:pt x="6" y="6"/>
                      <a:pt x="5" y="7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6"/>
                      <a:pt x="6" y="6"/>
                      <a:pt x="6" y="7"/>
                    </a:cubicBezTo>
                    <a:cubicBezTo>
                      <a:pt x="12" y="2"/>
                      <a:pt x="8" y="5"/>
                      <a:pt x="9" y="4"/>
                    </a:cubicBezTo>
                    <a:cubicBezTo>
                      <a:pt x="10" y="2"/>
                      <a:pt x="10" y="3"/>
                      <a:pt x="11" y="2"/>
                    </a:cubicBezTo>
                    <a:cubicBezTo>
                      <a:pt x="11" y="2"/>
                      <a:pt x="11" y="2"/>
                      <a:pt x="11" y="1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10" y="2"/>
                      <a:pt x="10" y="2"/>
                      <a:pt x="10" y="2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58" name="Rectangle 254"/>
              <p:cNvSpPr>
                <a:spLocks noChangeArrowheads="1"/>
              </p:cNvSpPr>
              <p:nvPr/>
            </p:nvSpPr>
            <p:spPr bwMode="auto">
              <a:xfrm>
                <a:off x="705" y="1703"/>
                <a:ext cx="3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59" name="Freeform 255"/>
              <p:cNvSpPr>
                <a:spLocks/>
              </p:cNvSpPr>
              <p:nvPr/>
            </p:nvSpPr>
            <p:spPr bwMode="auto">
              <a:xfrm>
                <a:off x="702" y="1703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60" name="Freeform 256"/>
              <p:cNvSpPr>
                <a:spLocks/>
              </p:cNvSpPr>
              <p:nvPr/>
            </p:nvSpPr>
            <p:spPr bwMode="auto">
              <a:xfrm>
                <a:off x="694" y="1714"/>
                <a:ext cx="0" cy="2"/>
              </a:xfrm>
              <a:custGeom>
                <a:avLst/>
                <a:gdLst>
                  <a:gd name="T0" fmla="*/ 0 h 2"/>
                  <a:gd name="T1" fmla="*/ 0 h 2"/>
                  <a:gd name="T2" fmla="*/ 2 h 2"/>
                  <a:gd name="T3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61" name="Freeform 257"/>
              <p:cNvSpPr>
                <a:spLocks/>
              </p:cNvSpPr>
              <p:nvPr/>
            </p:nvSpPr>
            <p:spPr bwMode="auto">
              <a:xfrm>
                <a:off x="681" y="1719"/>
                <a:ext cx="2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62" name="Freeform 258"/>
              <p:cNvSpPr>
                <a:spLocks/>
              </p:cNvSpPr>
              <p:nvPr/>
            </p:nvSpPr>
            <p:spPr bwMode="auto">
              <a:xfrm>
                <a:off x="681" y="1714"/>
                <a:ext cx="2" cy="2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1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63" name="Rectangle 259"/>
              <p:cNvSpPr>
                <a:spLocks noChangeArrowheads="1"/>
              </p:cNvSpPr>
              <p:nvPr/>
            </p:nvSpPr>
            <p:spPr bwMode="auto">
              <a:xfrm>
                <a:off x="705" y="1703"/>
                <a:ext cx="1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64" name="Freeform 260"/>
              <p:cNvSpPr>
                <a:spLocks/>
              </p:cNvSpPr>
              <p:nvPr/>
            </p:nvSpPr>
            <p:spPr bwMode="auto">
              <a:xfrm>
                <a:off x="681" y="1697"/>
                <a:ext cx="21" cy="17"/>
              </a:xfrm>
              <a:custGeom>
                <a:avLst/>
                <a:gdLst>
                  <a:gd name="T0" fmla="*/ 1 w 8"/>
                  <a:gd name="T1" fmla="*/ 3 h 6"/>
                  <a:gd name="T2" fmla="*/ 1 w 8"/>
                  <a:gd name="T3" fmla="*/ 4 h 6"/>
                  <a:gd name="T4" fmla="*/ 4 w 8"/>
                  <a:gd name="T5" fmla="*/ 2 h 6"/>
                  <a:gd name="T6" fmla="*/ 2 w 8"/>
                  <a:gd name="T7" fmla="*/ 4 h 6"/>
                  <a:gd name="T8" fmla="*/ 5 w 8"/>
                  <a:gd name="T9" fmla="*/ 4 h 6"/>
                  <a:gd name="T10" fmla="*/ 4 w 8"/>
                  <a:gd name="T11" fmla="*/ 5 h 6"/>
                  <a:gd name="T12" fmla="*/ 7 w 8"/>
                  <a:gd name="T13" fmla="*/ 3 h 6"/>
                  <a:gd name="T14" fmla="*/ 4 w 8"/>
                  <a:gd name="T15" fmla="*/ 6 h 6"/>
                  <a:gd name="T16" fmla="*/ 4 w 8"/>
                  <a:gd name="T17" fmla="*/ 6 h 6"/>
                  <a:gd name="T18" fmla="*/ 5 w 8"/>
                  <a:gd name="T19" fmla="*/ 5 h 6"/>
                  <a:gd name="T20" fmla="*/ 7 w 8"/>
                  <a:gd name="T21" fmla="*/ 4 h 6"/>
                  <a:gd name="T22" fmla="*/ 8 w 8"/>
                  <a:gd name="T23" fmla="*/ 3 h 6"/>
                  <a:gd name="T24" fmla="*/ 7 w 8"/>
                  <a:gd name="T25" fmla="*/ 3 h 6"/>
                  <a:gd name="T26" fmla="*/ 7 w 8"/>
                  <a:gd name="T27" fmla="*/ 2 h 6"/>
                  <a:gd name="T28" fmla="*/ 7 w 8"/>
                  <a:gd name="T29" fmla="*/ 3 h 6"/>
                  <a:gd name="T30" fmla="*/ 8 w 8"/>
                  <a:gd name="T31" fmla="*/ 2 h 6"/>
                  <a:gd name="T32" fmla="*/ 7 w 8"/>
                  <a:gd name="T33" fmla="*/ 3 h 6"/>
                  <a:gd name="T34" fmla="*/ 7 w 8"/>
                  <a:gd name="T35" fmla="*/ 2 h 6"/>
                  <a:gd name="T36" fmla="*/ 5 w 8"/>
                  <a:gd name="T37" fmla="*/ 3 h 6"/>
                  <a:gd name="T38" fmla="*/ 7 w 8"/>
                  <a:gd name="T39" fmla="*/ 2 h 6"/>
                  <a:gd name="T40" fmla="*/ 6 w 8"/>
                  <a:gd name="T41" fmla="*/ 3 h 6"/>
                  <a:gd name="T42" fmla="*/ 7 w 8"/>
                  <a:gd name="T43" fmla="*/ 1 h 6"/>
                  <a:gd name="T44" fmla="*/ 6 w 8"/>
                  <a:gd name="T45" fmla="*/ 2 h 6"/>
                  <a:gd name="T46" fmla="*/ 7 w 8"/>
                  <a:gd name="T47" fmla="*/ 1 h 6"/>
                  <a:gd name="T48" fmla="*/ 4 w 8"/>
                  <a:gd name="T49" fmla="*/ 3 h 6"/>
                  <a:gd name="T50" fmla="*/ 6 w 8"/>
                  <a:gd name="T51" fmla="*/ 1 h 6"/>
                  <a:gd name="T52" fmla="*/ 5 w 8"/>
                  <a:gd name="T53" fmla="*/ 1 h 6"/>
                  <a:gd name="T54" fmla="*/ 5 w 8"/>
                  <a:gd name="T55" fmla="*/ 1 h 6"/>
                  <a:gd name="T56" fmla="*/ 4 w 8"/>
                  <a:gd name="T57" fmla="*/ 1 h 6"/>
                  <a:gd name="T58" fmla="*/ 4 w 8"/>
                  <a:gd name="T59" fmla="*/ 2 h 6"/>
                  <a:gd name="T60" fmla="*/ 3 w 8"/>
                  <a:gd name="T61" fmla="*/ 2 h 6"/>
                  <a:gd name="T62" fmla="*/ 4 w 8"/>
                  <a:gd name="T63" fmla="*/ 2 h 6"/>
                  <a:gd name="T64" fmla="*/ 2 w 8"/>
                  <a:gd name="T65" fmla="*/ 2 h 6"/>
                  <a:gd name="T66" fmla="*/ 3 w 8"/>
                  <a:gd name="T67" fmla="*/ 2 h 6"/>
                  <a:gd name="T68" fmla="*/ 1 w 8"/>
                  <a:gd name="T69" fmla="*/ 3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" h="6">
                    <a:moveTo>
                      <a:pt x="1" y="3"/>
                    </a:moveTo>
                    <a:cubicBezTo>
                      <a:pt x="0" y="4"/>
                      <a:pt x="1" y="4"/>
                      <a:pt x="1" y="4"/>
                    </a:cubicBezTo>
                    <a:cubicBezTo>
                      <a:pt x="2" y="4"/>
                      <a:pt x="4" y="2"/>
                      <a:pt x="4" y="2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3" y="5"/>
                      <a:pt x="5" y="4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7" y="2"/>
                      <a:pt x="7" y="3"/>
                    </a:cubicBezTo>
                    <a:cubicBezTo>
                      <a:pt x="5" y="4"/>
                      <a:pt x="5" y="4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5" y="5"/>
                      <a:pt x="5" y="5"/>
                    </a:cubicBezTo>
                    <a:cubicBezTo>
                      <a:pt x="6" y="5"/>
                      <a:pt x="6" y="4"/>
                      <a:pt x="7" y="4"/>
                    </a:cubicBezTo>
                    <a:cubicBezTo>
                      <a:pt x="7" y="4"/>
                      <a:pt x="7" y="3"/>
                      <a:pt x="8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3"/>
                      <a:pt x="7" y="3"/>
                      <a:pt x="7" y="2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3"/>
                      <a:pt x="7" y="2"/>
                      <a:pt x="8" y="2"/>
                    </a:cubicBezTo>
                    <a:cubicBezTo>
                      <a:pt x="7" y="2"/>
                      <a:pt x="7" y="3"/>
                      <a:pt x="7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6" y="2"/>
                      <a:pt x="7" y="2"/>
                      <a:pt x="5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2"/>
                      <a:pt x="8" y="0"/>
                      <a:pt x="7" y="1"/>
                    </a:cubicBezTo>
                    <a:cubicBezTo>
                      <a:pt x="6" y="1"/>
                      <a:pt x="6" y="2"/>
                      <a:pt x="6" y="2"/>
                    </a:cubicBezTo>
                    <a:cubicBezTo>
                      <a:pt x="5" y="2"/>
                      <a:pt x="6" y="1"/>
                      <a:pt x="7" y="1"/>
                    </a:cubicBezTo>
                    <a:cubicBezTo>
                      <a:pt x="6" y="2"/>
                      <a:pt x="5" y="3"/>
                      <a:pt x="4" y="3"/>
                    </a:cubicBezTo>
                    <a:cubicBezTo>
                      <a:pt x="5" y="2"/>
                      <a:pt x="4" y="3"/>
                      <a:pt x="6" y="1"/>
                    </a:cubicBezTo>
                    <a:cubicBezTo>
                      <a:pt x="6" y="1"/>
                      <a:pt x="5" y="2"/>
                      <a:pt x="5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4" y="2"/>
                      <a:pt x="6" y="0"/>
                      <a:pt x="4" y="1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3"/>
                      <a:pt x="3" y="2"/>
                      <a:pt x="3" y="2"/>
                    </a:cubicBezTo>
                    <a:cubicBezTo>
                      <a:pt x="2" y="2"/>
                      <a:pt x="1" y="3"/>
                      <a:pt x="1" y="3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65" name="Freeform 261"/>
              <p:cNvSpPr>
                <a:spLocks/>
              </p:cNvSpPr>
              <p:nvPr/>
            </p:nvSpPr>
            <p:spPr bwMode="auto">
              <a:xfrm>
                <a:off x="700" y="170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66" name="Freeform 262"/>
              <p:cNvSpPr>
                <a:spLocks/>
              </p:cNvSpPr>
              <p:nvPr/>
            </p:nvSpPr>
            <p:spPr bwMode="auto">
              <a:xfrm>
                <a:off x="675" y="1692"/>
                <a:ext cx="25" cy="13"/>
              </a:xfrm>
              <a:custGeom>
                <a:avLst/>
                <a:gdLst>
                  <a:gd name="T0" fmla="*/ 5 w 9"/>
                  <a:gd name="T1" fmla="*/ 2 h 5"/>
                  <a:gd name="T2" fmla="*/ 6 w 9"/>
                  <a:gd name="T3" fmla="*/ 1 h 5"/>
                  <a:gd name="T4" fmla="*/ 4 w 9"/>
                  <a:gd name="T5" fmla="*/ 3 h 5"/>
                  <a:gd name="T6" fmla="*/ 3 w 9"/>
                  <a:gd name="T7" fmla="*/ 3 h 5"/>
                  <a:gd name="T8" fmla="*/ 5 w 9"/>
                  <a:gd name="T9" fmla="*/ 2 h 5"/>
                  <a:gd name="T10" fmla="*/ 6 w 9"/>
                  <a:gd name="T11" fmla="*/ 1 h 5"/>
                  <a:gd name="T12" fmla="*/ 4 w 9"/>
                  <a:gd name="T13" fmla="*/ 2 h 5"/>
                  <a:gd name="T14" fmla="*/ 3 w 9"/>
                  <a:gd name="T15" fmla="*/ 2 h 5"/>
                  <a:gd name="T16" fmla="*/ 4 w 9"/>
                  <a:gd name="T17" fmla="*/ 2 h 5"/>
                  <a:gd name="T18" fmla="*/ 5 w 9"/>
                  <a:gd name="T19" fmla="*/ 1 h 5"/>
                  <a:gd name="T20" fmla="*/ 0 w 9"/>
                  <a:gd name="T21" fmla="*/ 2 h 5"/>
                  <a:gd name="T22" fmla="*/ 1 w 9"/>
                  <a:gd name="T23" fmla="*/ 2 h 5"/>
                  <a:gd name="T24" fmla="*/ 3 w 9"/>
                  <a:gd name="T25" fmla="*/ 1 h 5"/>
                  <a:gd name="T26" fmla="*/ 2 w 9"/>
                  <a:gd name="T27" fmla="*/ 2 h 5"/>
                  <a:gd name="T28" fmla="*/ 1 w 9"/>
                  <a:gd name="T29" fmla="*/ 2 h 5"/>
                  <a:gd name="T30" fmla="*/ 2 w 9"/>
                  <a:gd name="T31" fmla="*/ 5 h 5"/>
                  <a:gd name="T32" fmla="*/ 2 w 9"/>
                  <a:gd name="T33" fmla="*/ 4 h 5"/>
                  <a:gd name="T34" fmla="*/ 4 w 9"/>
                  <a:gd name="T35" fmla="*/ 4 h 5"/>
                  <a:gd name="T36" fmla="*/ 5 w 9"/>
                  <a:gd name="T37" fmla="*/ 3 h 5"/>
                  <a:gd name="T38" fmla="*/ 5 w 9"/>
                  <a:gd name="T39" fmla="*/ 3 h 5"/>
                  <a:gd name="T40" fmla="*/ 7 w 9"/>
                  <a:gd name="T41" fmla="*/ 2 h 5"/>
                  <a:gd name="T42" fmla="*/ 8 w 9"/>
                  <a:gd name="T43" fmla="*/ 2 h 5"/>
                  <a:gd name="T44" fmla="*/ 8 w 9"/>
                  <a:gd name="T45" fmla="*/ 1 h 5"/>
                  <a:gd name="T46" fmla="*/ 5 w 9"/>
                  <a:gd name="T47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9" h="5">
                    <a:moveTo>
                      <a:pt x="5" y="2"/>
                    </a:moveTo>
                    <a:cubicBezTo>
                      <a:pt x="5" y="2"/>
                      <a:pt x="6" y="2"/>
                      <a:pt x="6" y="1"/>
                    </a:cubicBezTo>
                    <a:cubicBezTo>
                      <a:pt x="6" y="2"/>
                      <a:pt x="5" y="3"/>
                      <a:pt x="4" y="3"/>
                    </a:cubicBezTo>
                    <a:cubicBezTo>
                      <a:pt x="4" y="3"/>
                      <a:pt x="3" y="3"/>
                      <a:pt x="3" y="3"/>
                    </a:cubicBezTo>
                    <a:cubicBezTo>
                      <a:pt x="4" y="3"/>
                      <a:pt x="5" y="2"/>
                      <a:pt x="5" y="2"/>
                    </a:cubicBezTo>
                    <a:cubicBezTo>
                      <a:pt x="5" y="2"/>
                      <a:pt x="6" y="1"/>
                      <a:pt x="6" y="1"/>
                    </a:cubicBezTo>
                    <a:cubicBezTo>
                      <a:pt x="5" y="2"/>
                      <a:pt x="5" y="1"/>
                      <a:pt x="4" y="2"/>
                    </a:cubicBezTo>
                    <a:cubicBezTo>
                      <a:pt x="3" y="2"/>
                      <a:pt x="2" y="3"/>
                      <a:pt x="3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5" y="1"/>
                      <a:pt x="4" y="1"/>
                      <a:pt x="5" y="1"/>
                    </a:cubicBezTo>
                    <a:cubicBezTo>
                      <a:pt x="3" y="1"/>
                      <a:pt x="3" y="1"/>
                      <a:pt x="0" y="2"/>
                    </a:cubicBezTo>
                    <a:cubicBezTo>
                      <a:pt x="0" y="2"/>
                      <a:pt x="0" y="2"/>
                      <a:pt x="1" y="2"/>
                    </a:cubicBezTo>
                    <a:cubicBezTo>
                      <a:pt x="1" y="2"/>
                      <a:pt x="2" y="2"/>
                      <a:pt x="3" y="1"/>
                    </a:cubicBezTo>
                    <a:cubicBezTo>
                      <a:pt x="2" y="2"/>
                      <a:pt x="3" y="1"/>
                      <a:pt x="2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3"/>
                      <a:pt x="2" y="4"/>
                      <a:pt x="2" y="5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4"/>
                      <a:pt x="3" y="4"/>
                      <a:pt x="4" y="4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6" y="3"/>
                      <a:pt x="5" y="3"/>
                    </a:cubicBezTo>
                    <a:cubicBezTo>
                      <a:pt x="6" y="3"/>
                      <a:pt x="6" y="2"/>
                      <a:pt x="7" y="2"/>
                    </a:cubicBezTo>
                    <a:cubicBezTo>
                      <a:pt x="7" y="2"/>
                      <a:pt x="6" y="2"/>
                      <a:pt x="8" y="2"/>
                    </a:cubicBezTo>
                    <a:cubicBezTo>
                      <a:pt x="9" y="0"/>
                      <a:pt x="6" y="2"/>
                      <a:pt x="8" y="1"/>
                    </a:cubicBezTo>
                    <a:lnTo>
                      <a:pt x="5" y="2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67" name="Freeform 263"/>
              <p:cNvSpPr>
                <a:spLocks/>
              </p:cNvSpPr>
              <p:nvPr/>
            </p:nvSpPr>
            <p:spPr bwMode="auto">
              <a:xfrm>
                <a:off x="689" y="1700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68" name="Freeform 264"/>
              <p:cNvSpPr>
                <a:spLocks/>
              </p:cNvSpPr>
              <p:nvPr/>
            </p:nvSpPr>
            <p:spPr bwMode="auto">
              <a:xfrm>
                <a:off x="681" y="1703"/>
                <a:ext cx="2" cy="2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69" name="Freeform 265"/>
              <p:cNvSpPr>
                <a:spLocks/>
              </p:cNvSpPr>
              <p:nvPr/>
            </p:nvSpPr>
            <p:spPr bwMode="auto">
              <a:xfrm>
                <a:off x="689" y="169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70" name="Freeform 266"/>
              <p:cNvSpPr>
                <a:spLocks/>
              </p:cNvSpPr>
              <p:nvPr/>
            </p:nvSpPr>
            <p:spPr bwMode="auto">
              <a:xfrm>
                <a:off x="672" y="1692"/>
                <a:ext cx="14" cy="5"/>
              </a:xfrm>
              <a:custGeom>
                <a:avLst/>
                <a:gdLst>
                  <a:gd name="T0" fmla="*/ 0 w 5"/>
                  <a:gd name="T1" fmla="*/ 1 h 2"/>
                  <a:gd name="T2" fmla="*/ 1 w 5"/>
                  <a:gd name="T3" fmla="*/ 2 h 2"/>
                  <a:gd name="T4" fmla="*/ 5 w 5"/>
                  <a:gd name="T5" fmla="*/ 0 h 2"/>
                  <a:gd name="T6" fmla="*/ 2 w 5"/>
                  <a:gd name="T7" fmla="*/ 1 h 2"/>
                  <a:gd name="T8" fmla="*/ 2 w 5"/>
                  <a:gd name="T9" fmla="*/ 1 h 2"/>
                  <a:gd name="T10" fmla="*/ 0 w 5"/>
                  <a:gd name="T11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" h="2">
                    <a:moveTo>
                      <a:pt x="0" y="1"/>
                    </a:moveTo>
                    <a:cubicBezTo>
                      <a:pt x="1" y="1"/>
                      <a:pt x="2" y="1"/>
                      <a:pt x="1" y="2"/>
                    </a:cubicBezTo>
                    <a:cubicBezTo>
                      <a:pt x="2" y="2"/>
                      <a:pt x="3" y="1"/>
                      <a:pt x="5" y="0"/>
                    </a:cubicBezTo>
                    <a:cubicBezTo>
                      <a:pt x="5" y="0"/>
                      <a:pt x="3" y="1"/>
                      <a:pt x="2" y="1"/>
                    </a:cubicBezTo>
                    <a:cubicBezTo>
                      <a:pt x="3" y="1"/>
                      <a:pt x="2" y="1"/>
                      <a:pt x="2" y="1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71" name="Freeform 267"/>
              <p:cNvSpPr>
                <a:spLocks/>
              </p:cNvSpPr>
              <p:nvPr/>
            </p:nvSpPr>
            <p:spPr bwMode="auto">
              <a:xfrm>
                <a:off x="659" y="1678"/>
                <a:ext cx="41" cy="27"/>
              </a:xfrm>
              <a:custGeom>
                <a:avLst/>
                <a:gdLst>
                  <a:gd name="T0" fmla="*/ 9 w 15"/>
                  <a:gd name="T1" fmla="*/ 4 h 10"/>
                  <a:gd name="T2" fmla="*/ 7 w 15"/>
                  <a:gd name="T3" fmla="*/ 5 h 10"/>
                  <a:gd name="T4" fmla="*/ 6 w 15"/>
                  <a:gd name="T5" fmla="*/ 7 h 10"/>
                  <a:gd name="T6" fmla="*/ 7 w 15"/>
                  <a:gd name="T7" fmla="*/ 6 h 10"/>
                  <a:gd name="T8" fmla="*/ 7 w 15"/>
                  <a:gd name="T9" fmla="*/ 8 h 10"/>
                  <a:gd name="T10" fmla="*/ 9 w 15"/>
                  <a:gd name="T11" fmla="*/ 6 h 10"/>
                  <a:gd name="T12" fmla="*/ 9 w 15"/>
                  <a:gd name="T13" fmla="*/ 7 h 10"/>
                  <a:gd name="T14" fmla="*/ 9 w 15"/>
                  <a:gd name="T15" fmla="*/ 8 h 10"/>
                  <a:gd name="T16" fmla="*/ 10 w 15"/>
                  <a:gd name="T17" fmla="*/ 9 h 10"/>
                  <a:gd name="T18" fmla="*/ 11 w 15"/>
                  <a:gd name="T19" fmla="*/ 7 h 10"/>
                  <a:gd name="T20" fmla="*/ 10 w 15"/>
                  <a:gd name="T21" fmla="*/ 9 h 10"/>
                  <a:gd name="T22" fmla="*/ 10 w 15"/>
                  <a:gd name="T23" fmla="*/ 10 h 10"/>
                  <a:gd name="T24" fmla="*/ 12 w 15"/>
                  <a:gd name="T25" fmla="*/ 9 h 10"/>
                  <a:gd name="T26" fmla="*/ 12 w 15"/>
                  <a:gd name="T27" fmla="*/ 6 h 10"/>
                  <a:gd name="T28" fmla="*/ 12 w 15"/>
                  <a:gd name="T29" fmla="*/ 5 h 10"/>
                  <a:gd name="T30" fmla="*/ 12 w 15"/>
                  <a:gd name="T31" fmla="*/ 5 h 10"/>
                  <a:gd name="T32" fmla="*/ 12 w 15"/>
                  <a:gd name="T33" fmla="*/ 4 h 10"/>
                  <a:gd name="T34" fmla="*/ 8 w 15"/>
                  <a:gd name="T35" fmla="*/ 4 h 10"/>
                  <a:gd name="T36" fmla="*/ 9 w 15"/>
                  <a:gd name="T37" fmla="*/ 4 h 10"/>
                  <a:gd name="T38" fmla="*/ 7 w 15"/>
                  <a:gd name="T39" fmla="*/ 5 h 10"/>
                  <a:gd name="T40" fmla="*/ 7 w 15"/>
                  <a:gd name="T41" fmla="*/ 6 h 10"/>
                  <a:gd name="T42" fmla="*/ 11 w 15"/>
                  <a:gd name="T43" fmla="*/ 3 h 10"/>
                  <a:gd name="T44" fmla="*/ 11 w 15"/>
                  <a:gd name="T45" fmla="*/ 3 h 10"/>
                  <a:gd name="T46" fmla="*/ 11 w 15"/>
                  <a:gd name="T47" fmla="*/ 3 h 10"/>
                  <a:gd name="T48" fmla="*/ 5 w 15"/>
                  <a:gd name="T49" fmla="*/ 7 h 10"/>
                  <a:gd name="T50" fmla="*/ 5 w 15"/>
                  <a:gd name="T51" fmla="*/ 7 h 10"/>
                  <a:gd name="T52" fmla="*/ 5 w 15"/>
                  <a:gd name="T53" fmla="*/ 7 h 10"/>
                  <a:gd name="T54" fmla="*/ 5 w 15"/>
                  <a:gd name="T55" fmla="*/ 7 h 10"/>
                  <a:gd name="T56" fmla="*/ 5 w 15"/>
                  <a:gd name="T57" fmla="*/ 6 h 10"/>
                  <a:gd name="T58" fmla="*/ 11 w 15"/>
                  <a:gd name="T59" fmla="*/ 3 h 10"/>
                  <a:gd name="T60" fmla="*/ 11 w 15"/>
                  <a:gd name="T61" fmla="*/ 3 h 10"/>
                  <a:gd name="T62" fmla="*/ 11 w 15"/>
                  <a:gd name="T63" fmla="*/ 3 h 10"/>
                  <a:gd name="T64" fmla="*/ 10 w 15"/>
                  <a:gd name="T65" fmla="*/ 3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5" h="10">
                    <a:moveTo>
                      <a:pt x="9" y="4"/>
                    </a:moveTo>
                    <a:cubicBezTo>
                      <a:pt x="9" y="4"/>
                      <a:pt x="9" y="4"/>
                      <a:pt x="9" y="4"/>
                    </a:cubicBezTo>
                    <a:cubicBezTo>
                      <a:pt x="3" y="7"/>
                      <a:pt x="8" y="4"/>
                      <a:pt x="6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5" y="7"/>
                      <a:pt x="6" y="6"/>
                      <a:pt x="6" y="7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7"/>
                      <a:pt x="7" y="5"/>
                      <a:pt x="7" y="6"/>
                    </a:cubicBezTo>
                    <a:cubicBezTo>
                      <a:pt x="7" y="6"/>
                      <a:pt x="7" y="6"/>
                      <a:pt x="8" y="5"/>
                    </a:cubicBezTo>
                    <a:cubicBezTo>
                      <a:pt x="8" y="7"/>
                      <a:pt x="7" y="6"/>
                      <a:pt x="7" y="8"/>
                    </a:cubicBezTo>
                    <a:cubicBezTo>
                      <a:pt x="7" y="7"/>
                      <a:pt x="8" y="6"/>
                      <a:pt x="9" y="5"/>
                    </a:cubicBezTo>
                    <a:cubicBezTo>
                      <a:pt x="8" y="7"/>
                      <a:pt x="10" y="5"/>
                      <a:pt x="9" y="6"/>
                    </a:cubicBezTo>
                    <a:cubicBezTo>
                      <a:pt x="9" y="6"/>
                      <a:pt x="9" y="7"/>
                      <a:pt x="9" y="6"/>
                    </a:cubicBezTo>
                    <a:cubicBezTo>
                      <a:pt x="8" y="8"/>
                      <a:pt x="9" y="6"/>
                      <a:pt x="9" y="7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8"/>
                      <a:pt x="9" y="7"/>
                      <a:pt x="9" y="8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9" y="8"/>
                      <a:pt x="9" y="9"/>
                      <a:pt x="10" y="9"/>
                    </a:cubicBezTo>
                    <a:cubicBezTo>
                      <a:pt x="9" y="10"/>
                      <a:pt x="9" y="10"/>
                      <a:pt x="9" y="10"/>
                    </a:cubicBezTo>
                    <a:cubicBezTo>
                      <a:pt x="11" y="9"/>
                      <a:pt x="9" y="9"/>
                      <a:pt x="11" y="7"/>
                    </a:cubicBezTo>
                    <a:cubicBezTo>
                      <a:pt x="9" y="10"/>
                      <a:pt x="12" y="7"/>
                      <a:pt x="12" y="8"/>
                    </a:cubicBezTo>
                    <a:cubicBezTo>
                      <a:pt x="11" y="9"/>
                      <a:pt x="11" y="8"/>
                      <a:pt x="10" y="9"/>
                    </a:cubicBezTo>
                    <a:cubicBezTo>
                      <a:pt x="11" y="8"/>
                      <a:pt x="11" y="9"/>
                      <a:pt x="11" y="9"/>
                    </a:cubicBezTo>
                    <a:cubicBezTo>
                      <a:pt x="10" y="10"/>
                      <a:pt x="11" y="9"/>
                      <a:pt x="10" y="10"/>
                    </a:cubicBezTo>
                    <a:cubicBezTo>
                      <a:pt x="12" y="9"/>
                      <a:pt x="12" y="9"/>
                      <a:pt x="12" y="9"/>
                    </a:cubicBezTo>
                    <a:cubicBezTo>
                      <a:pt x="12" y="9"/>
                      <a:pt x="12" y="9"/>
                      <a:pt x="12" y="9"/>
                    </a:cubicBezTo>
                    <a:cubicBezTo>
                      <a:pt x="12" y="9"/>
                      <a:pt x="14" y="8"/>
                      <a:pt x="14" y="7"/>
                    </a:cubicBezTo>
                    <a:cubicBezTo>
                      <a:pt x="13" y="7"/>
                      <a:pt x="12" y="7"/>
                      <a:pt x="12" y="6"/>
                    </a:cubicBezTo>
                    <a:cubicBezTo>
                      <a:pt x="11" y="7"/>
                      <a:pt x="12" y="6"/>
                      <a:pt x="11" y="7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1" y="5"/>
                      <a:pt x="11" y="6"/>
                      <a:pt x="11" y="7"/>
                    </a:cubicBezTo>
                    <a:cubicBezTo>
                      <a:pt x="10" y="7"/>
                      <a:pt x="11" y="6"/>
                      <a:pt x="12" y="5"/>
                    </a:cubicBezTo>
                    <a:cubicBezTo>
                      <a:pt x="11" y="5"/>
                      <a:pt x="11" y="6"/>
                      <a:pt x="10" y="6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0" y="4"/>
                      <a:pt x="8" y="5"/>
                      <a:pt x="8" y="3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6" y="4"/>
                      <a:pt x="11" y="3"/>
                      <a:pt x="8" y="4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9" y="4"/>
                      <a:pt x="7" y="5"/>
                      <a:pt x="6" y="5"/>
                    </a:cubicBezTo>
                    <a:cubicBezTo>
                      <a:pt x="7" y="5"/>
                      <a:pt x="6" y="5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9" y="5"/>
                      <a:pt x="8" y="5"/>
                      <a:pt x="7" y="6"/>
                    </a:cubicBezTo>
                    <a:cubicBezTo>
                      <a:pt x="8" y="5"/>
                      <a:pt x="9" y="5"/>
                      <a:pt x="10" y="4"/>
                    </a:cubicBezTo>
                    <a:cubicBezTo>
                      <a:pt x="8" y="4"/>
                      <a:pt x="13" y="3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2" y="2"/>
                      <a:pt x="0" y="10"/>
                      <a:pt x="5" y="7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4" y="7"/>
                      <a:pt x="15" y="0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10" y="3"/>
                      <a:pt x="10" y="3"/>
                      <a:pt x="10" y="3"/>
                    </a:cubicBezTo>
                    <a:lnTo>
                      <a:pt x="9" y="4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72" name="Freeform 268"/>
              <p:cNvSpPr>
                <a:spLocks/>
              </p:cNvSpPr>
              <p:nvPr/>
            </p:nvSpPr>
            <p:spPr bwMode="auto">
              <a:xfrm>
                <a:off x="675" y="169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73" name="Freeform 269"/>
              <p:cNvSpPr>
                <a:spLocks/>
              </p:cNvSpPr>
              <p:nvPr/>
            </p:nvSpPr>
            <p:spPr bwMode="auto">
              <a:xfrm>
                <a:off x="691" y="1703"/>
                <a:ext cx="3" cy="0"/>
              </a:xfrm>
              <a:custGeom>
                <a:avLst/>
                <a:gdLst>
                  <a:gd name="T0" fmla="*/ 0 w 1"/>
                  <a:gd name="T1" fmla="*/ 0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74" name="Rectangle 270"/>
              <p:cNvSpPr>
                <a:spLocks noChangeArrowheads="1"/>
              </p:cNvSpPr>
              <p:nvPr/>
            </p:nvSpPr>
            <p:spPr bwMode="auto">
              <a:xfrm>
                <a:off x="678" y="1695"/>
                <a:ext cx="1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75" name="Rectangle 271"/>
              <p:cNvSpPr>
                <a:spLocks noChangeArrowheads="1"/>
              </p:cNvSpPr>
              <p:nvPr/>
            </p:nvSpPr>
            <p:spPr bwMode="auto">
              <a:xfrm>
                <a:off x="686" y="1692"/>
                <a:ext cx="1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76" name="Freeform 272"/>
              <p:cNvSpPr>
                <a:spLocks/>
              </p:cNvSpPr>
              <p:nvPr/>
            </p:nvSpPr>
            <p:spPr bwMode="auto">
              <a:xfrm>
                <a:off x="691" y="170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77" name="Freeform 273"/>
              <p:cNvSpPr>
                <a:spLocks/>
              </p:cNvSpPr>
              <p:nvPr/>
            </p:nvSpPr>
            <p:spPr bwMode="auto">
              <a:xfrm>
                <a:off x="694" y="171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78" name="Freeform 274"/>
              <p:cNvSpPr>
                <a:spLocks/>
              </p:cNvSpPr>
              <p:nvPr/>
            </p:nvSpPr>
            <p:spPr bwMode="auto">
              <a:xfrm>
                <a:off x="686" y="1697"/>
                <a:ext cx="30" cy="33"/>
              </a:xfrm>
              <a:custGeom>
                <a:avLst/>
                <a:gdLst>
                  <a:gd name="T0" fmla="*/ 2 w 11"/>
                  <a:gd name="T1" fmla="*/ 5 h 12"/>
                  <a:gd name="T2" fmla="*/ 0 w 11"/>
                  <a:gd name="T3" fmla="*/ 7 h 12"/>
                  <a:gd name="T4" fmla="*/ 0 w 11"/>
                  <a:gd name="T5" fmla="*/ 8 h 12"/>
                  <a:gd name="T6" fmla="*/ 1 w 11"/>
                  <a:gd name="T7" fmla="*/ 8 h 12"/>
                  <a:gd name="T8" fmla="*/ 3 w 11"/>
                  <a:gd name="T9" fmla="*/ 9 h 12"/>
                  <a:gd name="T10" fmla="*/ 4 w 11"/>
                  <a:gd name="T11" fmla="*/ 10 h 12"/>
                  <a:gd name="T12" fmla="*/ 6 w 11"/>
                  <a:gd name="T13" fmla="*/ 9 h 12"/>
                  <a:gd name="T14" fmla="*/ 6 w 11"/>
                  <a:gd name="T15" fmla="*/ 9 h 12"/>
                  <a:gd name="T16" fmla="*/ 7 w 11"/>
                  <a:gd name="T17" fmla="*/ 10 h 12"/>
                  <a:gd name="T18" fmla="*/ 6 w 11"/>
                  <a:gd name="T19" fmla="*/ 9 h 12"/>
                  <a:gd name="T20" fmla="*/ 6 w 11"/>
                  <a:gd name="T21" fmla="*/ 8 h 12"/>
                  <a:gd name="T22" fmla="*/ 7 w 11"/>
                  <a:gd name="T23" fmla="*/ 7 h 12"/>
                  <a:gd name="T24" fmla="*/ 6 w 11"/>
                  <a:gd name="T25" fmla="*/ 6 h 12"/>
                  <a:gd name="T26" fmla="*/ 6 w 11"/>
                  <a:gd name="T27" fmla="*/ 5 h 12"/>
                  <a:gd name="T28" fmla="*/ 5 w 11"/>
                  <a:gd name="T29" fmla="*/ 4 h 12"/>
                  <a:gd name="T30" fmla="*/ 4 w 11"/>
                  <a:gd name="T31" fmla="*/ 5 h 12"/>
                  <a:gd name="T32" fmla="*/ 5 w 11"/>
                  <a:gd name="T33" fmla="*/ 4 h 12"/>
                  <a:gd name="T34" fmla="*/ 4 w 11"/>
                  <a:gd name="T35" fmla="*/ 4 h 12"/>
                  <a:gd name="T36" fmla="*/ 3 w 11"/>
                  <a:gd name="T37" fmla="*/ 2 h 12"/>
                  <a:gd name="T38" fmla="*/ 3 w 11"/>
                  <a:gd name="T39" fmla="*/ 3 h 12"/>
                  <a:gd name="T40" fmla="*/ 4 w 11"/>
                  <a:gd name="T41" fmla="*/ 2 h 12"/>
                  <a:gd name="T42" fmla="*/ 2 w 11"/>
                  <a:gd name="T43" fmla="*/ 5 h 12"/>
                  <a:gd name="T44" fmla="*/ 1 w 11"/>
                  <a:gd name="T45" fmla="*/ 5 h 12"/>
                  <a:gd name="T46" fmla="*/ 2 w 11"/>
                  <a:gd name="T47" fmla="*/ 6 h 12"/>
                  <a:gd name="T48" fmla="*/ 2 w 11"/>
                  <a:gd name="T49" fmla="*/ 6 h 12"/>
                  <a:gd name="T50" fmla="*/ 3 w 11"/>
                  <a:gd name="T51" fmla="*/ 7 h 12"/>
                  <a:gd name="T52" fmla="*/ 4 w 11"/>
                  <a:gd name="T53" fmla="*/ 7 h 12"/>
                  <a:gd name="T54" fmla="*/ 3 w 11"/>
                  <a:gd name="T55" fmla="*/ 7 h 12"/>
                  <a:gd name="T56" fmla="*/ 3 w 11"/>
                  <a:gd name="T57" fmla="*/ 7 h 12"/>
                  <a:gd name="T58" fmla="*/ 4 w 11"/>
                  <a:gd name="T59" fmla="*/ 8 h 12"/>
                  <a:gd name="T60" fmla="*/ 5 w 11"/>
                  <a:gd name="T61" fmla="*/ 8 h 12"/>
                  <a:gd name="T62" fmla="*/ 3 w 11"/>
                  <a:gd name="T63" fmla="*/ 9 h 12"/>
                  <a:gd name="T64" fmla="*/ 4 w 11"/>
                  <a:gd name="T65" fmla="*/ 9 h 12"/>
                  <a:gd name="T66" fmla="*/ 5 w 11"/>
                  <a:gd name="T67" fmla="*/ 9 h 12"/>
                  <a:gd name="T68" fmla="*/ 7 w 11"/>
                  <a:gd name="T69" fmla="*/ 7 h 12"/>
                  <a:gd name="T70" fmla="*/ 6 w 11"/>
                  <a:gd name="T71" fmla="*/ 7 h 12"/>
                  <a:gd name="T72" fmla="*/ 5 w 11"/>
                  <a:gd name="T73" fmla="*/ 6 h 12"/>
                  <a:gd name="T74" fmla="*/ 4 w 11"/>
                  <a:gd name="T75" fmla="*/ 6 h 12"/>
                  <a:gd name="T76" fmla="*/ 3 w 11"/>
                  <a:gd name="T77" fmla="*/ 8 h 12"/>
                  <a:gd name="T78" fmla="*/ 4 w 11"/>
                  <a:gd name="T79" fmla="*/ 5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1" h="12">
                    <a:moveTo>
                      <a:pt x="3" y="4"/>
                    </a:moveTo>
                    <a:cubicBezTo>
                      <a:pt x="3" y="4"/>
                      <a:pt x="2" y="5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1" y="6"/>
                      <a:pt x="0" y="7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1" y="6"/>
                      <a:pt x="0" y="8"/>
                      <a:pt x="0" y="8"/>
                    </a:cubicBezTo>
                    <a:cubicBezTo>
                      <a:pt x="0" y="8"/>
                      <a:pt x="2" y="6"/>
                      <a:pt x="2" y="7"/>
                    </a:cubicBezTo>
                    <a:cubicBezTo>
                      <a:pt x="2" y="7"/>
                      <a:pt x="2" y="7"/>
                      <a:pt x="1" y="8"/>
                    </a:cubicBezTo>
                    <a:cubicBezTo>
                      <a:pt x="1" y="8"/>
                      <a:pt x="3" y="6"/>
                      <a:pt x="3" y="6"/>
                    </a:cubicBezTo>
                    <a:cubicBezTo>
                      <a:pt x="0" y="11"/>
                      <a:pt x="5" y="5"/>
                      <a:pt x="3" y="9"/>
                    </a:cubicBezTo>
                    <a:cubicBezTo>
                      <a:pt x="3" y="8"/>
                      <a:pt x="3" y="9"/>
                      <a:pt x="4" y="8"/>
                    </a:cubicBezTo>
                    <a:cubicBezTo>
                      <a:pt x="3" y="9"/>
                      <a:pt x="4" y="8"/>
                      <a:pt x="4" y="10"/>
                    </a:cubicBezTo>
                    <a:cubicBezTo>
                      <a:pt x="5" y="7"/>
                      <a:pt x="4" y="12"/>
                      <a:pt x="6" y="8"/>
                    </a:cubicBezTo>
                    <a:cubicBezTo>
                      <a:pt x="6" y="9"/>
                      <a:pt x="6" y="8"/>
                      <a:pt x="6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5" y="10"/>
                      <a:pt x="7" y="8"/>
                      <a:pt x="6" y="9"/>
                    </a:cubicBezTo>
                    <a:cubicBezTo>
                      <a:pt x="6" y="10"/>
                      <a:pt x="7" y="8"/>
                      <a:pt x="7" y="7"/>
                    </a:cubicBezTo>
                    <a:cubicBezTo>
                      <a:pt x="7" y="8"/>
                      <a:pt x="7" y="9"/>
                      <a:pt x="7" y="10"/>
                    </a:cubicBezTo>
                    <a:cubicBezTo>
                      <a:pt x="7" y="9"/>
                      <a:pt x="9" y="7"/>
                      <a:pt x="7" y="8"/>
                    </a:cubicBezTo>
                    <a:cubicBezTo>
                      <a:pt x="7" y="8"/>
                      <a:pt x="7" y="8"/>
                      <a:pt x="6" y="9"/>
                    </a:cubicBezTo>
                    <a:cubicBezTo>
                      <a:pt x="6" y="8"/>
                      <a:pt x="5" y="9"/>
                      <a:pt x="4" y="8"/>
                    </a:cubicBezTo>
                    <a:cubicBezTo>
                      <a:pt x="6" y="8"/>
                      <a:pt x="4" y="9"/>
                      <a:pt x="6" y="8"/>
                    </a:cubicBezTo>
                    <a:cubicBezTo>
                      <a:pt x="7" y="8"/>
                      <a:pt x="7" y="8"/>
                      <a:pt x="8" y="8"/>
                    </a:cubicBezTo>
                    <a:cubicBezTo>
                      <a:pt x="8" y="7"/>
                      <a:pt x="8" y="7"/>
                      <a:pt x="7" y="7"/>
                    </a:cubicBezTo>
                    <a:cubicBezTo>
                      <a:pt x="7" y="7"/>
                      <a:pt x="8" y="7"/>
                      <a:pt x="8" y="6"/>
                    </a:cubicBezTo>
                    <a:cubicBezTo>
                      <a:pt x="9" y="6"/>
                      <a:pt x="6" y="7"/>
                      <a:pt x="6" y="6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6" y="6"/>
                      <a:pt x="7" y="5"/>
                      <a:pt x="6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8" y="4"/>
                      <a:pt x="4" y="6"/>
                      <a:pt x="5" y="4"/>
                    </a:cubicBezTo>
                    <a:cubicBezTo>
                      <a:pt x="4" y="6"/>
                      <a:pt x="3" y="6"/>
                      <a:pt x="2" y="6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3" y="6"/>
                      <a:pt x="6" y="4"/>
                      <a:pt x="7" y="4"/>
                    </a:cubicBezTo>
                    <a:cubicBezTo>
                      <a:pt x="6" y="4"/>
                      <a:pt x="6" y="3"/>
                      <a:pt x="5" y="4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2"/>
                      <a:pt x="3" y="5"/>
                      <a:pt x="4" y="4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4" y="2"/>
                      <a:pt x="5" y="0"/>
                      <a:pt x="3" y="2"/>
                    </a:cubicBezTo>
                    <a:cubicBezTo>
                      <a:pt x="3" y="2"/>
                      <a:pt x="1" y="4"/>
                      <a:pt x="1" y="4"/>
                    </a:cubicBezTo>
                    <a:cubicBezTo>
                      <a:pt x="2" y="4"/>
                      <a:pt x="3" y="3"/>
                      <a:pt x="3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3"/>
                      <a:pt x="4" y="3"/>
                      <a:pt x="4" y="2"/>
                    </a:cubicBezTo>
                    <a:cubicBezTo>
                      <a:pt x="5" y="2"/>
                      <a:pt x="3" y="3"/>
                      <a:pt x="4" y="3"/>
                    </a:cubicBezTo>
                    <a:cubicBezTo>
                      <a:pt x="3" y="4"/>
                      <a:pt x="3" y="4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2" y="5"/>
                      <a:pt x="1" y="5"/>
                    </a:cubicBezTo>
                    <a:cubicBezTo>
                      <a:pt x="3" y="4"/>
                      <a:pt x="1" y="6"/>
                      <a:pt x="2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3" y="6"/>
                      <a:pt x="4" y="5"/>
                      <a:pt x="4" y="5"/>
                    </a:cubicBezTo>
                    <a:cubicBezTo>
                      <a:pt x="3" y="6"/>
                      <a:pt x="4" y="6"/>
                      <a:pt x="3" y="7"/>
                    </a:cubicBezTo>
                    <a:cubicBezTo>
                      <a:pt x="4" y="6"/>
                      <a:pt x="3" y="7"/>
                      <a:pt x="4" y="6"/>
                    </a:cubicBezTo>
                    <a:cubicBezTo>
                      <a:pt x="5" y="6"/>
                      <a:pt x="4" y="7"/>
                      <a:pt x="4" y="7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8"/>
                      <a:pt x="4" y="7"/>
                      <a:pt x="3" y="7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2" y="8"/>
                      <a:pt x="5" y="7"/>
                      <a:pt x="4" y="8"/>
                    </a:cubicBezTo>
                    <a:cubicBezTo>
                      <a:pt x="5" y="7"/>
                      <a:pt x="5" y="8"/>
                      <a:pt x="7" y="7"/>
                    </a:cubicBezTo>
                    <a:cubicBezTo>
                      <a:pt x="6" y="7"/>
                      <a:pt x="5" y="8"/>
                      <a:pt x="5" y="8"/>
                    </a:cubicBezTo>
                    <a:cubicBezTo>
                      <a:pt x="6" y="7"/>
                      <a:pt x="4" y="8"/>
                      <a:pt x="6" y="8"/>
                    </a:cubicBezTo>
                    <a:cubicBezTo>
                      <a:pt x="4" y="8"/>
                      <a:pt x="5" y="8"/>
                      <a:pt x="3" y="9"/>
                    </a:cubicBezTo>
                    <a:cubicBezTo>
                      <a:pt x="3" y="9"/>
                      <a:pt x="5" y="8"/>
                      <a:pt x="5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9"/>
                      <a:pt x="6" y="9"/>
                      <a:pt x="4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11" y="4"/>
                      <a:pt x="7" y="7"/>
                      <a:pt x="8" y="5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8" y="5"/>
                      <a:pt x="7" y="6"/>
                      <a:pt x="5" y="8"/>
                    </a:cubicBezTo>
                    <a:cubicBezTo>
                      <a:pt x="5" y="8"/>
                      <a:pt x="5" y="7"/>
                      <a:pt x="6" y="7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6"/>
                      <a:pt x="6" y="5"/>
                      <a:pt x="5" y="6"/>
                    </a:cubicBezTo>
                    <a:cubicBezTo>
                      <a:pt x="5" y="7"/>
                      <a:pt x="6" y="5"/>
                      <a:pt x="6" y="5"/>
                    </a:cubicBezTo>
                    <a:cubicBezTo>
                      <a:pt x="4" y="7"/>
                      <a:pt x="6" y="3"/>
                      <a:pt x="4" y="6"/>
                    </a:cubicBezTo>
                    <a:cubicBezTo>
                      <a:pt x="4" y="6"/>
                      <a:pt x="4" y="7"/>
                      <a:pt x="4" y="7"/>
                    </a:cubicBezTo>
                    <a:cubicBezTo>
                      <a:pt x="4" y="7"/>
                      <a:pt x="3" y="8"/>
                      <a:pt x="3" y="8"/>
                    </a:cubicBezTo>
                    <a:cubicBezTo>
                      <a:pt x="3" y="8"/>
                      <a:pt x="4" y="7"/>
                      <a:pt x="3" y="7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5" y="3"/>
                      <a:pt x="2" y="7"/>
                      <a:pt x="3" y="4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79" name="Freeform 275"/>
              <p:cNvSpPr>
                <a:spLocks/>
              </p:cNvSpPr>
              <p:nvPr/>
            </p:nvSpPr>
            <p:spPr bwMode="auto">
              <a:xfrm>
                <a:off x="702" y="1711"/>
                <a:ext cx="3" cy="3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0 w 1"/>
                  <a:gd name="T5" fmla="*/ 1 h 1"/>
                  <a:gd name="T6" fmla="*/ 0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1"/>
                      <a:pt x="0" y="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80" name="Rectangle 276"/>
              <p:cNvSpPr>
                <a:spLocks noChangeArrowheads="1"/>
              </p:cNvSpPr>
              <p:nvPr/>
            </p:nvSpPr>
            <p:spPr bwMode="auto">
              <a:xfrm>
                <a:off x="702" y="1714"/>
                <a:ext cx="1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81" name="Freeform 277"/>
              <p:cNvSpPr>
                <a:spLocks/>
              </p:cNvSpPr>
              <p:nvPr/>
            </p:nvSpPr>
            <p:spPr bwMode="auto">
              <a:xfrm>
                <a:off x="691" y="1708"/>
                <a:ext cx="3" cy="0"/>
              </a:xfrm>
              <a:custGeom>
                <a:avLst/>
                <a:gdLst>
                  <a:gd name="T0" fmla="*/ 0 w 1"/>
                  <a:gd name="T1" fmla="*/ 0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1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82" name="Rectangle 278"/>
              <p:cNvSpPr>
                <a:spLocks noChangeArrowheads="1"/>
              </p:cNvSpPr>
              <p:nvPr/>
            </p:nvSpPr>
            <p:spPr bwMode="auto">
              <a:xfrm>
                <a:off x="691" y="1708"/>
                <a:ext cx="1" cy="3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83" name="Freeform 279"/>
              <p:cNvSpPr>
                <a:spLocks/>
              </p:cNvSpPr>
              <p:nvPr/>
            </p:nvSpPr>
            <p:spPr bwMode="auto">
              <a:xfrm>
                <a:off x="664" y="1697"/>
                <a:ext cx="27" cy="22"/>
              </a:xfrm>
              <a:custGeom>
                <a:avLst/>
                <a:gdLst>
                  <a:gd name="T0" fmla="*/ 4 w 10"/>
                  <a:gd name="T1" fmla="*/ 1 h 8"/>
                  <a:gd name="T2" fmla="*/ 2 w 10"/>
                  <a:gd name="T3" fmla="*/ 2 h 8"/>
                  <a:gd name="T4" fmla="*/ 3 w 10"/>
                  <a:gd name="T5" fmla="*/ 1 h 8"/>
                  <a:gd name="T6" fmla="*/ 0 w 10"/>
                  <a:gd name="T7" fmla="*/ 1 h 8"/>
                  <a:gd name="T8" fmla="*/ 4 w 10"/>
                  <a:gd name="T9" fmla="*/ 4 h 8"/>
                  <a:gd name="T10" fmla="*/ 3 w 10"/>
                  <a:gd name="T11" fmla="*/ 5 h 8"/>
                  <a:gd name="T12" fmla="*/ 6 w 10"/>
                  <a:gd name="T13" fmla="*/ 4 h 8"/>
                  <a:gd name="T14" fmla="*/ 4 w 10"/>
                  <a:gd name="T15" fmla="*/ 6 h 8"/>
                  <a:gd name="T16" fmla="*/ 6 w 10"/>
                  <a:gd name="T17" fmla="*/ 6 h 8"/>
                  <a:gd name="T18" fmla="*/ 6 w 10"/>
                  <a:gd name="T19" fmla="*/ 5 h 8"/>
                  <a:gd name="T20" fmla="*/ 6 w 10"/>
                  <a:gd name="T21" fmla="*/ 6 h 8"/>
                  <a:gd name="T22" fmla="*/ 6 w 10"/>
                  <a:gd name="T23" fmla="*/ 5 h 8"/>
                  <a:gd name="T24" fmla="*/ 7 w 10"/>
                  <a:gd name="T25" fmla="*/ 6 h 8"/>
                  <a:gd name="T26" fmla="*/ 6 w 10"/>
                  <a:gd name="T27" fmla="*/ 6 h 8"/>
                  <a:gd name="T28" fmla="*/ 7 w 10"/>
                  <a:gd name="T29" fmla="*/ 6 h 8"/>
                  <a:gd name="T30" fmla="*/ 6 w 10"/>
                  <a:gd name="T31" fmla="*/ 7 h 8"/>
                  <a:gd name="T32" fmla="*/ 8 w 10"/>
                  <a:gd name="T33" fmla="*/ 6 h 8"/>
                  <a:gd name="T34" fmla="*/ 9 w 10"/>
                  <a:gd name="T35" fmla="*/ 5 h 8"/>
                  <a:gd name="T36" fmla="*/ 8 w 10"/>
                  <a:gd name="T37" fmla="*/ 5 h 8"/>
                  <a:gd name="T38" fmla="*/ 8 w 10"/>
                  <a:gd name="T39" fmla="*/ 5 h 8"/>
                  <a:gd name="T40" fmla="*/ 7 w 10"/>
                  <a:gd name="T41" fmla="*/ 5 h 8"/>
                  <a:gd name="T42" fmla="*/ 9 w 10"/>
                  <a:gd name="T43" fmla="*/ 4 h 8"/>
                  <a:gd name="T44" fmla="*/ 9 w 10"/>
                  <a:gd name="T45" fmla="*/ 3 h 8"/>
                  <a:gd name="T46" fmla="*/ 9 w 10"/>
                  <a:gd name="T47" fmla="*/ 3 h 8"/>
                  <a:gd name="T48" fmla="*/ 8 w 10"/>
                  <a:gd name="T49" fmla="*/ 3 h 8"/>
                  <a:gd name="T50" fmla="*/ 8 w 10"/>
                  <a:gd name="T51" fmla="*/ 4 h 8"/>
                  <a:gd name="T52" fmla="*/ 6 w 10"/>
                  <a:gd name="T53" fmla="*/ 5 h 8"/>
                  <a:gd name="T54" fmla="*/ 6 w 10"/>
                  <a:gd name="T55" fmla="*/ 5 h 8"/>
                  <a:gd name="T56" fmla="*/ 7 w 10"/>
                  <a:gd name="T57" fmla="*/ 4 h 8"/>
                  <a:gd name="T58" fmla="*/ 7 w 10"/>
                  <a:gd name="T59" fmla="*/ 4 h 8"/>
                  <a:gd name="T60" fmla="*/ 8 w 10"/>
                  <a:gd name="T61" fmla="*/ 2 h 8"/>
                  <a:gd name="T62" fmla="*/ 6 w 10"/>
                  <a:gd name="T63" fmla="*/ 4 h 8"/>
                  <a:gd name="T64" fmla="*/ 5 w 10"/>
                  <a:gd name="T65" fmla="*/ 3 h 8"/>
                  <a:gd name="T66" fmla="*/ 6 w 10"/>
                  <a:gd name="T67" fmla="*/ 2 h 8"/>
                  <a:gd name="T68" fmla="*/ 5 w 10"/>
                  <a:gd name="T69" fmla="*/ 3 h 8"/>
                  <a:gd name="T70" fmla="*/ 5 w 10"/>
                  <a:gd name="T71" fmla="*/ 2 h 8"/>
                  <a:gd name="T72" fmla="*/ 4 w 10"/>
                  <a:gd name="T73" fmla="*/ 2 h 8"/>
                  <a:gd name="T74" fmla="*/ 4 w 10"/>
                  <a:gd name="T75" fmla="*/ 1 h 8"/>
                  <a:gd name="T76" fmla="*/ 4 w 10"/>
                  <a:gd name="T77" fmla="*/ 1 h 8"/>
                  <a:gd name="T78" fmla="*/ 2 w 10"/>
                  <a:gd name="T79" fmla="*/ 2 h 8"/>
                  <a:gd name="T80" fmla="*/ 4 w 10"/>
                  <a:gd name="T81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0" h="8">
                    <a:moveTo>
                      <a:pt x="4" y="1"/>
                    </a:moveTo>
                    <a:cubicBezTo>
                      <a:pt x="2" y="2"/>
                      <a:pt x="2" y="2"/>
                      <a:pt x="2" y="2"/>
                    </a:cubicBezTo>
                    <a:cubicBezTo>
                      <a:pt x="3" y="1"/>
                      <a:pt x="2" y="1"/>
                      <a:pt x="3" y="1"/>
                    </a:cubicBezTo>
                    <a:cubicBezTo>
                      <a:pt x="1" y="1"/>
                      <a:pt x="2" y="0"/>
                      <a:pt x="0" y="1"/>
                    </a:cubicBezTo>
                    <a:cubicBezTo>
                      <a:pt x="2" y="2"/>
                      <a:pt x="2" y="5"/>
                      <a:pt x="4" y="4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5" y="4"/>
                      <a:pt x="2" y="7"/>
                      <a:pt x="6" y="4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7"/>
                      <a:pt x="7" y="4"/>
                      <a:pt x="6" y="6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7" y="5"/>
                      <a:pt x="7" y="5"/>
                      <a:pt x="7" y="6"/>
                    </a:cubicBezTo>
                    <a:cubicBezTo>
                      <a:pt x="6" y="6"/>
                      <a:pt x="7" y="6"/>
                      <a:pt x="6" y="6"/>
                    </a:cubicBezTo>
                    <a:cubicBezTo>
                      <a:pt x="6" y="7"/>
                      <a:pt x="7" y="6"/>
                      <a:pt x="7" y="6"/>
                    </a:cubicBezTo>
                    <a:cubicBezTo>
                      <a:pt x="7" y="6"/>
                      <a:pt x="7" y="6"/>
                      <a:pt x="6" y="7"/>
                    </a:cubicBezTo>
                    <a:cubicBezTo>
                      <a:pt x="7" y="6"/>
                      <a:pt x="6" y="8"/>
                      <a:pt x="8" y="6"/>
                    </a:cubicBezTo>
                    <a:cubicBezTo>
                      <a:pt x="9" y="6"/>
                      <a:pt x="9" y="5"/>
                      <a:pt x="9" y="5"/>
                    </a:cubicBezTo>
                    <a:cubicBezTo>
                      <a:pt x="10" y="4"/>
                      <a:pt x="9" y="5"/>
                      <a:pt x="8" y="5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6" y="7"/>
                      <a:pt x="8" y="5"/>
                      <a:pt x="7" y="5"/>
                    </a:cubicBezTo>
                    <a:cubicBezTo>
                      <a:pt x="8" y="4"/>
                      <a:pt x="8" y="5"/>
                      <a:pt x="9" y="4"/>
                    </a:cubicBezTo>
                    <a:cubicBezTo>
                      <a:pt x="10" y="2"/>
                      <a:pt x="7" y="5"/>
                      <a:pt x="9" y="3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9" y="2"/>
                      <a:pt x="9" y="3"/>
                      <a:pt x="8" y="3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7" y="5"/>
                      <a:pt x="6" y="5"/>
                    </a:cubicBezTo>
                    <a:cubicBezTo>
                      <a:pt x="7" y="4"/>
                      <a:pt x="6" y="5"/>
                      <a:pt x="6" y="5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6" y="4"/>
                      <a:pt x="7" y="3"/>
                      <a:pt x="8" y="2"/>
                    </a:cubicBezTo>
                    <a:cubicBezTo>
                      <a:pt x="7" y="3"/>
                      <a:pt x="7" y="3"/>
                      <a:pt x="6" y="4"/>
                    </a:cubicBezTo>
                    <a:cubicBezTo>
                      <a:pt x="7" y="3"/>
                      <a:pt x="6" y="2"/>
                      <a:pt x="5" y="3"/>
                    </a:cubicBezTo>
                    <a:cubicBezTo>
                      <a:pt x="5" y="3"/>
                      <a:pt x="6" y="2"/>
                      <a:pt x="6" y="2"/>
                    </a:cubicBezTo>
                    <a:cubicBezTo>
                      <a:pt x="6" y="2"/>
                      <a:pt x="6" y="2"/>
                      <a:pt x="5" y="3"/>
                    </a:cubicBezTo>
                    <a:cubicBezTo>
                      <a:pt x="4" y="3"/>
                      <a:pt x="4" y="2"/>
                      <a:pt x="5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3" y="3"/>
                      <a:pt x="5" y="1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3" y="1"/>
                      <a:pt x="1" y="3"/>
                      <a:pt x="2" y="2"/>
                    </a:cubicBezTo>
                    <a:cubicBezTo>
                      <a:pt x="3" y="2"/>
                      <a:pt x="3" y="2"/>
                      <a:pt x="4" y="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84" name="Freeform 280"/>
              <p:cNvSpPr>
                <a:spLocks/>
              </p:cNvSpPr>
              <p:nvPr/>
            </p:nvSpPr>
            <p:spPr bwMode="auto">
              <a:xfrm>
                <a:off x="664" y="1697"/>
                <a:ext cx="6" cy="3"/>
              </a:xfrm>
              <a:custGeom>
                <a:avLst/>
                <a:gdLst>
                  <a:gd name="T0" fmla="*/ 1 w 2"/>
                  <a:gd name="T1" fmla="*/ 1 h 1"/>
                  <a:gd name="T2" fmla="*/ 2 w 2"/>
                  <a:gd name="T3" fmla="*/ 0 h 1"/>
                  <a:gd name="T4" fmla="*/ 0 w 2"/>
                  <a:gd name="T5" fmla="*/ 1 h 1"/>
                  <a:gd name="T6" fmla="*/ 0 w 2"/>
                  <a:gd name="T7" fmla="*/ 1 h 1"/>
                  <a:gd name="T8" fmla="*/ 1 w 2"/>
                  <a:gd name="T9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1">
                    <a:moveTo>
                      <a:pt x="1" y="1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85" name="Freeform 281"/>
              <p:cNvSpPr>
                <a:spLocks/>
              </p:cNvSpPr>
              <p:nvPr/>
            </p:nvSpPr>
            <p:spPr bwMode="auto">
              <a:xfrm>
                <a:off x="653" y="1678"/>
                <a:ext cx="19" cy="22"/>
              </a:xfrm>
              <a:custGeom>
                <a:avLst/>
                <a:gdLst>
                  <a:gd name="T0" fmla="*/ 3 w 7"/>
                  <a:gd name="T1" fmla="*/ 4 h 8"/>
                  <a:gd name="T2" fmla="*/ 2 w 7"/>
                  <a:gd name="T3" fmla="*/ 3 h 8"/>
                  <a:gd name="T4" fmla="*/ 2 w 7"/>
                  <a:gd name="T5" fmla="*/ 7 h 8"/>
                  <a:gd name="T6" fmla="*/ 4 w 7"/>
                  <a:gd name="T7" fmla="*/ 7 h 8"/>
                  <a:gd name="T8" fmla="*/ 3 w 7"/>
                  <a:gd name="T9" fmla="*/ 7 h 8"/>
                  <a:gd name="T10" fmla="*/ 5 w 7"/>
                  <a:gd name="T11" fmla="*/ 7 h 8"/>
                  <a:gd name="T12" fmla="*/ 4 w 7"/>
                  <a:gd name="T13" fmla="*/ 7 h 8"/>
                  <a:gd name="T14" fmla="*/ 5 w 7"/>
                  <a:gd name="T15" fmla="*/ 7 h 8"/>
                  <a:gd name="T16" fmla="*/ 5 w 7"/>
                  <a:gd name="T17" fmla="*/ 7 h 8"/>
                  <a:gd name="T18" fmla="*/ 6 w 7"/>
                  <a:gd name="T19" fmla="*/ 6 h 8"/>
                  <a:gd name="T20" fmla="*/ 3 w 7"/>
                  <a:gd name="T21" fmla="*/ 6 h 8"/>
                  <a:gd name="T22" fmla="*/ 5 w 7"/>
                  <a:gd name="T23" fmla="*/ 5 h 8"/>
                  <a:gd name="T24" fmla="*/ 5 w 7"/>
                  <a:gd name="T25" fmla="*/ 4 h 8"/>
                  <a:gd name="T26" fmla="*/ 5 w 7"/>
                  <a:gd name="T27" fmla="*/ 5 h 8"/>
                  <a:gd name="T28" fmla="*/ 4 w 7"/>
                  <a:gd name="T29" fmla="*/ 5 h 8"/>
                  <a:gd name="T30" fmla="*/ 5 w 7"/>
                  <a:gd name="T31" fmla="*/ 4 h 8"/>
                  <a:gd name="T32" fmla="*/ 4 w 7"/>
                  <a:gd name="T33" fmla="*/ 2 h 8"/>
                  <a:gd name="T34" fmla="*/ 2 w 7"/>
                  <a:gd name="T35" fmla="*/ 1 h 8"/>
                  <a:gd name="T36" fmla="*/ 4 w 7"/>
                  <a:gd name="T37" fmla="*/ 2 h 8"/>
                  <a:gd name="T38" fmla="*/ 4 w 7"/>
                  <a:gd name="T39" fmla="*/ 1 h 8"/>
                  <a:gd name="T40" fmla="*/ 1 w 7"/>
                  <a:gd name="T41" fmla="*/ 0 h 8"/>
                  <a:gd name="T42" fmla="*/ 3 w 7"/>
                  <a:gd name="T43" fmla="*/ 4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7" h="8">
                    <a:moveTo>
                      <a:pt x="3" y="4"/>
                    </a:moveTo>
                    <a:cubicBezTo>
                      <a:pt x="2" y="3"/>
                      <a:pt x="2" y="3"/>
                      <a:pt x="2" y="3"/>
                    </a:cubicBezTo>
                    <a:cubicBezTo>
                      <a:pt x="2" y="5"/>
                      <a:pt x="3" y="6"/>
                      <a:pt x="2" y="7"/>
                    </a:cubicBezTo>
                    <a:cubicBezTo>
                      <a:pt x="2" y="7"/>
                      <a:pt x="4" y="6"/>
                      <a:pt x="4" y="7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4" y="7"/>
                      <a:pt x="3" y="8"/>
                      <a:pt x="5" y="7"/>
                    </a:cubicBezTo>
                    <a:cubicBezTo>
                      <a:pt x="5" y="7"/>
                      <a:pt x="4" y="7"/>
                      <a:pt x="4" y="7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7" y="5"/>
                      <a:pt x="3" y="7"/>
                      <a:pt x="3" y="6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4" y="5"/>
                      <a:pt x="5" y="4"/>
                    </a:cubicBezTo>
                    <a:cubicBezTo>
                      <a:pt x="5" y="4"/>
                      <a:pt x="4" y="5"/>
                      <a:pt x="5" y="5"/>
                    </a:cubicBezTo>
                    <a:cubicBezTo>
                      <a:pt x="5" y="5"/>
                      <a:pt x="4" y="5"/>
                      <a:pt x="4" y="5"/>
                    </a:cubicBezTo>
                    <a:cubicBezTo>
                      <a:pt x="2" y="5"/>
                      <a:pt x="5" y="5"/>
                      <a:pt x="5" y="4"/>
                    </a:cubicBezTo>
                    <a:cubicBezTo>
                      <a:pt x="4" y="4"/>
                      <a:pt x="3" y="2"/>
                      <a:pt x="4" y="2"/>
                    </a:cubicBezTo>
                    <a:cubicBezTo>
                      <a:pt x="3" y="2"/>
                      <a:pt x="2" y="2"/>
                      <a:pt x="2" y="1"/>
                    </a:cubicBezTo>
                    <a:cubicBezTo>
                      <a:pt x="3" y="1"/>
                      <a:pt x="3" y="1"/>
                      <a:pt x="4" y="2"/>
                    </a:cubicBezTo>
                    <a:cubicBezTo>
                      <a:pt x="4" y="1"/>
                      <a:pt x="5" y="1"/>
                      <a:pt x="4" y="1"/>
                    </a:cubicBezTo>
                    <a:cubicBezTo>
                      <a:pt x="3" y="1"/>
                      <a:pt x="2" y="1"/>
                      <a:pt x="1" y="0"/>
                    </a:cubicBezTo>
                    <a:cubicBezTo>
                      <a:pt x="0" y="1"/>
                      <a:pt x="3" y="3"/>
                      <a:pt x="3" y="4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86" name="Rectangle 282"/>
              <p:cNvSpPr>
                <a:spLocks noChangeArrowheads="1"/>
              </p:cNvSpPr>
              <p:nvPr/>
            </p:nvSpPr>
            <p:spPr bwMode="auto">
              <a:xfrm>
                <a:off x="659" y="1686"/>
                <a:ext cx="1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87" name="Freeform 283"/>
              <p:cNvSpPr>
                <a:spLocks/>
              </p:cNvSpPr>
              <p:nvPr/>
            </p:nvSpPr>
            <p:spPr bwMode="auto">
              <a:xfrm>
                <a:off x="798" y="1665"/>
                <a:ext cx="2" cy="2"/>
              </a:xfrm>
              <a:custGeom>
                <a:avLst/>
                <a:gdLst>
                  <a:gd name="T0" fmla="*/ 0 w 2"/>
                  <a:gd name="T1" fmla="*/ 0 h 2"/>
                  <a:gd name="T2" fmla="*/ 0 w 2"/>
                  <a:gd name="T3" fmla="*/ 0 h 2"/>
                  <a:gd name="T4" fmla="*/ 2 w 2"/>
                  <a:gd name="T5" fmla="*/ 2 h 2"/>
                  <a:gd name="T6" fmla="*/ 0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lnTo>
                      <a:pt x="0" y="0"/>
                    </a:lnTo>
                    <a:lnTo>
                      <a:pt x="2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88" name="Freeform 284"/>
              <p:cNvSpPr>
                <a:spLocks/>
              </p:cNvSpPr>
              <p:nvPr/>
            </p:nvSpPr>
            <p:spPr bwMode="auto">
              <a:xfrm>
                <a:off x="787" y="1662"/>
                <a:ext cx="13" cy="5"/>
              </a:xfrm>
              <a:custGeom>
                <a:avLst/>
                <a:gdLst>
                  <a:gd name="T0" fmla="*/ 0 w 5"/>
                  <a:gd name="T1" fmla="*/ 0 h 2"/>
                  <a:gd name="T2" fmla="*/ 0 w 5"/>
                  <a:gd name="T3" fmla="*/ 0 h 2"/>
                  <a:gd name="T4" fmla="*/ 5 w 5"/>
                  <a:gd name="T5" fmla="*/ 2 h 2"/>
                  <a:gd name="T6" fmla="*/ 2 w 5"/>
                  <a:gd name="T7" fmla="*/ 1 h 2"/>
                  <a:gd name="T8" fmla="*/ 3 w 5"/>
                  <a:gd name="T9" fmla="*/ 1 h 2"/>
                  <a:gd name="T10" fmla="*/ 1 w 5"/>
                  <a:gd name="T11" fmla="*/ 0 h 2"/>
                  <a:gd name="T12" fmla="*/ 1 w 5"/>
                  <a:gd name="T13" fmla="*/ 1 h 2"/>
                  <a:gd name="T14" fmla="*/ 0 w 5"/>
                  <a:gd name="T1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" h="2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4" y="2"/>
                      <a:pt x="3" y="2"/>
                      <a:pt x="5" y="2"/>
                    </a:cubicBezTo>
                    <a:cubicBezTo>
                      <a:pt x="5" y="2"/>
                      <a:pt x="4" y="1"/>
                      <a:pt x="2" y="1"/>
                    </a:cubicBezTo>
                    <a:cubicBezTo>
                      <a:pt x="2" y="1"/>
                      <a:pt x="4" y="1"/>
                      <a:pt x="3" y="1"/>
                    </a:cubicBezTo>
                    <a:cubicBezTo>
                      <a:pt x="2" y="1"/>
                      <a:pt x="2" y="1"/>
                      <a:pt x="1" y="0"/>
                    </a:cubicBezTo>
                    <a:cubicBezTo>
                      <a:pt x="0" y="0"/>
                      <a:pt x="2" y="1"/>
                      <a:pt x="1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89" name="Freeform 285"/>
              <p:cNvSpPr>
                <a:spLocks/>
              </p:cNvSpPr>
              <p:nvPr/>
            </p:nvSpPr>
            <p:spPr bwMode="auto">
              <a:xfrm>
                <a:off x="792" y="1665"/>
                <a:ext cx="3" cy="2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90" name="Freeform 286"/>
              <p:cNvSpPr>
                <a:spLocks/>
              </p:cNvSpPr>
              <p:nvPr/>
            </p:nvSpPr>
            <p:spPr bwMode="auto">
              <a:xfrm>
                <a:off x="792" y="1665"/>
                <a:ext cx="6" cy="5"/>
              </a:xfrm>
              <a:custGeom>
                <a:avLst/>
                <a:gdLst>
                  <a:gd name="T0" fmla="*/ 1 w 2"/>
                  <a:gd name="T1" fmla="*/ 1 h 2"/>
                  <a:gd name="T2" fmla="*/ 0 w 2"/>
                  <a:gd name="T3" fmla="*/ 0 h 2"/>
                  <a:gd name="T4" fmla="*/ 2 w 2"/>
                  <a:gd name="T5" fmla="*/ 2 h 2"/>
                  <a:gd name="T6" fmla="*/ 1 w 2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1" y="1"/>
                    </a:moveTo>
                    <a:cubicBezTo>
                      <a:pt x="1" y="1"/>
                      <a:pt x="0" y="0"/>
                      <a:pt x="0" y="0"/>
                    </a:cubicBezTo>
                    <a:cubicBezTo>
                      <a:pt x="2" y="2"/>
                      <a:pt x="2" y="2"/>
                      <a:pt x="2" y="2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91" name="Freeform 287"/>
              <p:cNvSpPr>
                <a:spLocks/>
              </p:cNvSpPr>
              <p:nvPr/>
            </p:nvSpPr>
            <p:spPr bwMode="auto">
              <a:xfrm>
                <a:off x="795" y="167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92" name="Freeform 288"/>
              <p:cNvSpPr>
                <a:spLocks/>
              </p:cNvSpPr>
              <p:nvPr/>
            </p:nvSpPr>
            <p:spPr bwMode="auto">
              <a:xfrm>
                <a:off x="787" y="1665"/>
                <a:ext cx="11" cy="5"/>
              </a:xfrm>
              <a:custGeom>
                <a:avLst/>
                <a:gdLst>
                  <a:gd name="T0" fmla="*/ 3 w 4"/>
                  <a:gd name="T1" fmla="*/ 2 h 2"/>
                  <a:gd name="T2" fmla="*/ 3 w 4"/>
                  <a:gd name="T3" fmla="*/ 2 h 2"/>
                  <a:gd name="T4" fmla="*/ 3 w 4"/>
                  <a:gd name="T5" fmla="*/ 2 h 2"/>
                  <a:gd name="T6" fmla="*/ 1 w 4"/>
                  <a:gd name="T7" fmla="*/ 1 h 2"/>
                  <a:gd name="T8" fmla="*/ 2 w 4"/>
                  <a:gd name="T9" fmla="*/ 1 h 2"/>
                  <a:gd name="T10" fmla="*/ 0 w 4"/>
                  <a:gd name="T11" fmla="*/ 0 h 2"/>
                  <a:gd name="T12" fmla="*/ 3 w 4"/>
                  <a:gd name="T13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" h="2">
                    <a:moveTo>
                      <a:pt x="3" y="2"/>
                    </a:moveTo>
                    <a:cubicBezTo>
                      <a:pt x="4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2" y="1"/>
                      <a:pt x="1" y="1"/>
                      <a:pt x="1" y="1"/>
                    </a:cubicBezTo>
                    <a:cubicBezTo>
                      <a:pt x="1" y="0"/>
                      <a:pt x="2" y="1"/>
                      <a:pt x="2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2" y="2"/>
                      <a:pt x="3" y="2"/>
                    </a:cubicBez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93" name="Freeform 289"/>
              <p:cNvSpPr>
                <a:spLocks/>
              </p:cNvSpPr>
              <p:nvPr/>
            </p:nvSpPr>
            <p:spPr bwMode="auto">
              <a:xfrm>
                <a:off x="792" y="1667"/>
                <a:ext cx="3" cy="3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1" y="0"/>
                      <a:pt x="1" y="1"/>
                    </a:cubicBez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94" name="Freeform 290"/>
              <p:cNvSpPr>
                <a:spLocks/>
              </p:cNvSpPr>
              <p:nvPr/>
            </p:nvSpPr>
            <p:spPr bwMode="auto">
              <a:xfrm>
                <a:off x="792" y="1667"/>
                <a:ext cx="3" cy="0"/>
              </a:xfrm>
              <a:custGeom>
                <a:avLst/>
                <a:gdLst>
                  <a:gd name="T0" fmla="*/ 3 w 3"/>
                  <a:gd name="T1" fmla="*/ 3 w 3"/>
                  <a:gd name="T2" fmla="*/ 0 w 3"/>
                  <a:gd name="T3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95" name="Freeform 291"/>
              <p:cNvSpPr>
                <a:spLocks/>
              </p:cNvSpPr>
              <p:nvPr/>
            </p:nvSpPr>
            <p:spPr bwMode="auto">
              <a:xfrm>
                <a:off x="784" y="1665"/>
                <a:ext cx="11" cy="5"/>
              </a:xfrm>
              <a:custGeom>
                <a:avLst/>
                <a:gdLst>
                  <a:gd name="T0" fmla="*/ 4 w 4"/>
                  <a:gd name="T1" fmla="*/ 2 h 2"/>
                  <a:gd name="T2" fmla="*/ 3 w 4"/>
                  <a:gd name="T3" fmla="*/ 1 h 2"/>
                  <a:gd name="T4" fmla="*/ 0 w 4"/>
                  <a:gd name="T5" fmla="*/ 0 h 2"/>
                  <a:gd name="T6" fmla="*/ 1 w 4"/>
                  <a:gd name="T7" fmla="*/ 1 h 2"/>
                  <a:gd name="T8" fmla="*/ 4 w 4"/>
                  <a:gd name="T9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2">
                    <a:moveTo>
                      <a:pt x="4" y="2"/>
                    </a:moveTo>
                    <a:cubicBezTo>
                      <a:pt x="2" y="1"/>
                      <a:pt x="4" y="2"/>
                      <a:pt x="3" y="1"/>
                    </a:cubicBezTo>
                    <a:cubicBezTo>
                      <a:pt x="3" y="2"/>
                      <a:pt x="1" y="1"/>
                      <a:pt x="0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3" y="2"/>
                      <a:pt x="4" y="2"/>
                    </a:cubicBez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96" name="Freeform 292"/>
              <p:cNvSpPr>
                <a:spLocks/>
              </p:cNvSpPr>
              <p:nvPr/>
            </p:nvSpPr>
            <p:spPr bwMode="auto">
              <a:xfrm>
                <a:off x="781" y="166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97" name="Freeform 293"/>
              <p:cNvSpPr>
                <a:spLocks/>
              </p:cNvSpPr>
              <p:nvPr/>
            </p:nvSpPr>
            <p:spPr bwMode="auto">
              <a:xfrm>
                <a:off x="779" y="1665"/>
                <a:ext cx="10" cy="8"/>
              </a:xfrm>
              <a:custGeom>
                <a:avLst/>
                <a:gdLst>
                  <a:gd name="T0" fmla="*/ 3 w 4"/>
                  <a:gd name="T1" fmla="*/ 3 h 3"/>
                  <a:gd name="T2" fmla="*/ 2 w 4"/>
                  <a:gd name="T3" fmla="*/ 1 h 3"/>
                  <a:gd name="T4" fmla="*/ 3 w 4"/>
                  <a:gd name="T5" fmla="*/ 2 h 3"/>
                  <a:gd name="T6" fmla="*/ 3 w 4"/>
                  <a:gd name="T7" fmla="*/ 1 h 3"/>
                  <a:gd name="T8" fmla="*/ 4 w 4"/>
                  <a:gd name="T9" fmla="*/ 3 h 3"/>
                  <a:gd name="T10" fmla="*/ 3 w 4"/>
                  <a:gd name="T11" fmla="*/ 1 h 3"/>
                  <a:gd name="T12" fmla="*/ 4 w 4"/>
                  <a:gd name="T13" fmla="*/ 2 h 3"/>
                  <a:gd name="T14" fmla="*/ 2 w 4"/>
                  <a:gd name="T15" fmla="*/ 1 h 3"/>
                  <a:gd name="T16" fmla="*/ 2 w 4"/>
                  <a:gd name="T17" fmla="*/ 1 h 3"/>
                  <a:gd name="T18" fmla="*/ 1 w 4"/>
                  <a:gd name="T19" fmla="*/ 0 h 3"/>
                  <a:gd name="T20" fmla="*/ 0 w 4"/>
                  <a:gd name="T21" fmla="*/ 0 h 3"/>
                  <a:gd name="T22" fmla="*/ 3 w 4"/>
                  <a:gd name="T23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" h="3">
                    <a:moveTo>
                      <a:pt x="3" y="3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2" y="2"/>
                      <a:pt x="3" y="2"/>
                      <a:pt x="3" y="2"/>
                    </a:cubicBezTo>
                    <a:cubicBezTo>
                      <a:pt x="3" y="2"/>
                      <a:pt x="2" y="1"/>
                      <a:pt x="3" y="1"/>
                    </a:cubicBezTo>
                    <a:cubicBezTo>
                      <a:pt x="4" y="2"/>
                      <a:pt x="3" y="2"/>
                      <a:pt x="4" y="3"/>
                    </a:cubicBezTo>
                    <a:cubicBezTo>
                      <a:pt x="4" y="3"/>
                      <a:pt x="4" y="2"/>
                      <a:pt x="3" y="1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4" y="2"/>
                      <a:pt x="2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1" y="1"/>
                      <a:pt x="0" y="0"/>
                      <a:pt x="0" y="0"/>
                    </a:cubicBezTo>
                    <a:cubicBezTo>
                      <a:pt x="0" y="0"/>
                      <a:pt x="3" y="2"/>
                      <a:pt x="3" y="3"/>
                    </a:cubicBez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98" name="Freeform 294"/>
              <p:cNvSpPr>
                <a:spLocks/>
              </p:cNvSpPr>
              <p:nvPr/>
            </p:nvSpPr>
            <p:spPr bwMode="auto">
              <a:xfrm>
                <a:off x="781" y="1667"/>
                <a:ext cx="3" cy="3"/>
              </a:xfrm>
              <a:custGeom>
                <a:avLst/>
                <a:gdLst>
                  <a:gd name="T0" fmla="*/ 0 w 3"/>
                  <a:gd name="T1" fmla="*/ 3 h 3"/>
                  <a:gd name="T2" fmla="*/ 0 w 3"/>
                  <a:gd name="T3" fmla="*/ 0 h 3"/>
                  <a:gd name="T4" fmla="*/ 3 w 3"/>
                  <a:gd name="T5" fmla="*/ 3 h 3"/>
                  <a:gd name="T6" fmla="*/ 0 w 3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0" y="3"/>
                    </a:moveTo>
                    <a:lnTo>
                      <a:pt x="0" y="0"/>
                    </a:lnTo>
                    <a:lnTo>
                      <a:pt x="3" y="3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99" name="Freeform 295"/>
              <p:cNvSpPr>
                <a:spLocks/>
              </p:cNvSpPr>
              <p:nvPr/>
            </p:nvSpPr>
            <p:spPr bwMode="auto">
              <a:xfrm>
                <a:off x="776" y="1665"/>
                <a:ext cx="11" cy="10"/>
              </a:xfrm>
              <a:custGeom>
                <a:avLst/>
                <a:gdLst>
                  <a:gd name="T0" fmla="*/ 4 w 4"/>
                  <a:gd name="T1" fmla="*/ 4 h 4"/>
                  <a:gd name="T2" fmla="*/ 3 w 4"/>
                  <a:gd name="T3" fmla="*/ 3 h 4"/>
                  <a:gd name="T4" fmla="*/ 4 w 4"/>
                  <a:gd name="T5" fmla="*/ 3 h 4"/>
                  <a:gd name="T6" fmla="*/ 3 w 4"/>
                  <a:gd name="T7" fmla="*/ 2 h 4"/>
                  <a:gd name="T8" fmla="*/ 3 w 4"/>
                  <a:gd name="T9" fmla="*/ 3 h 4"/>
                  <a:gd name="T10" fmla="*/ 1 w 4"/>
                  <a:gd name="T11" fmla="*/ 1 h 4"/>
                  <a:gd name="T12" fmla="*/ 2 w 4"/>
                  <a:gd name="T13" fmla="*/ 2 h 4"/>
                  <a:gd name="T14" fmla="*/ 2 w 4"/>
                  <a:gd name="T15" fmla="*/ 2 h 4"/>
                  <a:gd name="T16" fmla="*/ 2 w 4"/>
                  <a:gd name="T17" fmla="*/ 3 h 4"/>
                  <a:gd name="T18" fmla="*/ 3 w 4"/>
                  <a:gd name="T19" fmla="*/ 3 h 4"/>
                  <a:gd name="T20" fmla="*/ 4 w 4"/>
                  <a:gd name="T21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" h="4">
                    <a:moveTo>
                      <a:pt x="4" y="4"/>
                    </a:moveTo>
                    <a:cubicBezTo>
                      <a:pt x="3" y="3"/>
                      <a:pt x="3" y="3"/>
                      <a:pt x="3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3"/>
                      <a:pt x="3" y="2"/>
                      <a:pt x="3" y="2"/>
                    </a:cubicBezTo>
                    <a:cubicBezTo>
                      <a:pt x="1" y="1"/>
                      <a:pt x="3" y="3"/>
                      <a:pt x="3" y="3"/>
                    </a:cubicBezTo>
                    <a:cubicBezTo>
                      <a:pt x="3" y="3"/>
                      <a:pt x="3" y="2"/>
                      <a:pt x="1" y="1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0" y="0"/>
                      <a:pt x="1" y="2"/>
                      <a:pt x="2" y="2"/>
                    </a:cubicBezTo>
                    <a:cubicBezTo>
                      <a:pt x="2" y="2"/>
                      <a:pt x="2" y="3"/>
                      <a:pt x="2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4" y="4"/>
                      <a:pt x="4" y="4"/>
                      <a:pt x="4" y="4"/>
                    </a:cubicBez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00" name="Freeform 296"/>
              <p:cNvSpPr>
                <a:spLocks/>
              </p:cNvSpPr>
              <p:nvPr/>
            </p:nvSpPr>
            <p:spPr bwMode="auto">
              <a:xfrm>
                <a:off x="787" y="1673"/>
                <a:ext cx="2" cy="2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0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1" y="0"/>
                      <a:pt x="1" y="0"/>
                      <a:pt x="0" y="0"/>
                    </a:cubicBezTo>
                    <a:cubicBezTo>
                      <a:pt x="1" y="0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01" name="Freeform 297"/>
              <p:cNvSpPr>
                <a:spLocks/>
              </p:cNvSpPr>
              <p:nvPr/>
            </p:nvSpPr>
            <p:spPr bwMode="auto">
              <a:xfrm>
                <a:off x="781" y="167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02" name="Freeform 298"/>
              <p:cNvSpPr>
                <a:spLocks/>
              </p:cNvSpPr>
              <p:nvPr/>
            </p:nvSpPr>
            <p:spPr bwMode="auto">
              <a:xfrm>
                <a:off x="784" y="1675"/>
                <a:ext cx="3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03" name="Freeform 299"/>
              <p:cNvSpPr>
                <a:spLocks/>
              </p:cNvSpPr>
              <p:nvPr/>
            </p:nvSpPr>
            <p:spPr bwMode="auto">
              <a:xfrm>
                <a:off x="765" y="1670"/>
                <a:ext cx="24" cy="22"/>
              </a:xfrm>
              <a:custGeom>
                <a:avLst/>
                <a:gdLst>
                  <a:gd name="T0" fmla="*/ 0 w 9"/>
                  <a:gd name="T1" fmla="*/ 5 h 8"/>
                  <a:gd name="T2" fmla="*/ 1 w 9"/>
                  <a:gd name="T3" fmla="*/ 6 h 8"/>
                  <a:gd name="T4" fmla="*/ 2 w 9"/>
                  <a:gd name="T5" fmla="*/ 7 h 8"/>
                  <a:gd name="T6" fmla="*/ 4 w 9"/>
                  <a:gd name="T7" fmla="*/ 8 h 8"/>
                  <a:gd name="T8" fmla="*/ 4 w 9"/>
                  <a:gd name="T9" fmla="*/ 7 h 8"/>
                  <a:gd name="T10" fmla="*/ 4 w 9"/>
                  <a:gd name="T11" fmla="*/ 8 h 8"/>
                  <a:gd name="T12" fmla="*/ 5 w 9"/>
                  <a:gd name="T13" fmla="*/ 7 h 8"/>
                  <a:gd name="T14" fmla="*/ 5 w 9"/>
                  <a:gd name="T15" fmla="*/ 6 h 8"/>
                  <a:gd name="T16" fmla="*/ 7 w 9"/>
                  <a:gd name="T17" fmla="*/ 4 h 8"/>
                  <a:gd name="T18" fmla="*/ 6 w 9"/>
                  <a:gd name="T19" fmla="*/ 2 h 8"/>
                  <a:gd name="T20" fmla="*/ 7 w 9"/>
                  <a:gd name="T21" fmla="*/ 3 h 8"/>
                  <a:gd name="T22" fmla="*/ 7 w 9"/>
                  <a:gd name="T23" fmla="*/ 3 h 8"/>
                  <a:gd name="T24" fmla="*/ 8 w 9"/>
                  <a:gd name="T25" fmla="*/ 3 h 8"/>
                  <a:gd name="T26" fmla="*/ 6 w 9"/>
                  <a:gd name="T27" fmla="*/ 1 h 8"/>
                  <a:gd name="T28" fmla="*/ 8 w 9"/>
                  <a:gd name="T29" fmla="*/ 3 h 8"/>
                  <a:gd name="T30" fmla="*/ 7 w 9"/>
                  <a:gd name="T31" fmla="*/ 2 h 8"/>
                  <a:gd name="T32" fmla="*/ 5 w 9"/>
                  <a:gd name="T33" fmla="*/ 1 h 8"/>
                  <a:gd name="T34" fmla="*/ 5 w 9"/>
                  <a:gd name="T35" fmla="*/ 0 h 8"/>
                  <a:gd name="T36" fmla="*/ 6 w 9"/>
                  <a:gd name="T37" fmla="*/ 3 h 8"/>
                  <a:gd name="T38" fmla="*/ 5 w 9"/>
                  <a:gd name="T39" fmla="*/ 2 h 8"/>
                  <a:gd name="T40" fmla="*/ 3 w 9"/>
                  <a:gd name="T41" fmla="*/ 2 h 8"/>
                  <a:gd name="T42" fmla="*/ 4 w 9"/>
                  <a:gd name="T43" fmla="*/ 4 h 8"/>
                  <a:gd name="T44" fmla="*/ 4 w 9"/>
                  <a:gd name="T45" fmla="*/ 4 h 8"/>
                  <a:gd name="T46" fmla="*/ 4 w 9"/>
                  <a:gd name="T47" fmla="*/ 4 h 8"/>
                  <a:gd name="T48" fmla="*/ 3 w 9"/>
                  <a:gd name="T49" fmla="*/ 4 h 8"/>
                  <a:gd name="T50" fmla="*/ 5 w 9"/>
                  <a:gd name="T51" fmla="*/ 6 h 8"/>
                  <a:gd name="T52" fmla="*/ 2 w 9"/>
                  <a:gd name="T53" fmla="*/ 4 h 8"/>
                  <a:gd name="T54" fmla="*/ 3 w 9"/>
                  <a:gd name="T55" fmla="*/ 4 h 8"/>
                  <a:gd name="T56" fmla="*/ 4 w 9"/>
                  <a:gd name="T57" fmla="*/ 5 h 8"/>
                  <a:gd name="T58" fmla="*/ 2 w 9"/>
                  <a:gd name="T59" fmla="*/ 4 h 8"/>
                  <a:gd name="T60" fmla="*/ 3 w 9"/>
                  <a:gd name="T61" fmla="*/ 5 h 8"/>
                  <a:gd name="T62" fmla="*/ 4 w 9"/>
                  <a:gd name="T63" fmla="*/ 6 h 8"/>
                  <a:gd name="T64" fmla="*/ 3 w 9"/>
                  <a:gd name="T65" fmla="*/ 6 h 8"/>
                  <a:gd name="T66" fmla="*/ 1 w 9"/>
                  <a:gd name="T67" fmla="*/ 4 h 8"/>
                  <a:gd name="T68" fmla="*/ 0 w 9"/>
                  <a:gd name="T69" fmla="*/ 4 h 8"/>
                  <a:gd name="T70" fmla="*/ 2 w 9"/>
                  <a:gd name="T71" fmla="*/ 6 h 8"/>
                  <a:gd name="T72" fmla="*/ 0 w 9"/>
                  <a:gd name="T73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9" h="8">
                    <a:moveTo>
                      <a:pt x="0" y="5"/>
                    </a:moveTo>
                    <a:cubicBezTo>
                      <a:pt x="1" y="6"/>
                      <a:pt x="1" y="6"/>
                      <a:pt x="1" y="6"/>
                    </a:cubicBezTo>
                    <a:cubicBezTo>
                      <a:pt x="2" y="6"/>
                      <a:pt x="2" y="6"/>
                      <a:pt x="2" y="7"/>
                    </a:cubicBezTo>
                    <a:cubicBezTo>
                      <a:pt x="3" y="7"/>
                      <a:pt x="3" y="8"/>
                      <a:pt x="4" y="8"/>
                    </a:cubicBezTo>
                    <a:cubicBezTo>
                      <a:pt x="4" y="8"/>
                      <a:pt x="3" y="7"/>
                      <a:pt x="4" y="7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7"/>
                      <a:pt x="4" y="6"/>
                      <a:pt x="5" y="7"/>
                    </a:cubicBezTo>
                    <a:cubicBezTo>
                      <a:pt x="5" y="7"/>
                      <a:pt x="5" y="6"/>
                      <a:pt x="5" y="6"/>
                    </a:cubicBezTo>
                    <a:cubicBezTo>
                      <a:pt x="6" y="6"/>
                      <a:pt x="6" y="4"/>
                      <a:pt x="7" y="4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3"/>
                      <a:pt x="6" y="2"/>
                      <a:pt x="7" y="3"/>
                    </a:cubicBezTo>
                    <a:cubicBezTo>
                      <a:pt x="6" y="3"/>
                      <a:pt x="7" y="3"/>
                      <a:pt x="7" y="3"/>
                    </a:cubicBezTo>
                    <a:cubicBezTo>
                      <a:pt x="8" y="4"/>
                      <a:pt x="7" y="3"/>
                      <a:pt x="8" y="3"/>
                    </a:cubicBezTo>
                    <a:cubicBezTo>
                      <a:pt x="7" y="3"/>
                      <a:pt x="6" y="2"/>
                      <a:pt x="6" y="1"/>
                    </a:cubicBezTo>
                    <a:cubicBezTo>
                      <a:pt x="7" y="3"/>
                      <a:pt x="6" y="1"/>
                      <a:pt x="8" y="3"/>
                    </a:cubicBezTo>
                    <a:cubicBezTo>
                      <a:pt x="9" y="3"/>
                      <a:pt x="6" y="1"/>
                      <a:pt x="7" y="2"/>
                    </a:cubicBezTo>
                    <a:cubicBezTo>
                      <a:pt x="6" y="1"/>
                      <a:pt x="6" y="1"/>
                      <a:pt x="5" y="1"/>
                    </a:cubicBezTo>
                    <a:cubicBezTo>
                      <a:pt x="4" y="0"/>
                      <a:pt x="6" y="1"/>
                      <a:pt x="5" y="0"/>
                    </a:cubicBezTo>
                    <a:cubicBezTo>
                      <a:pt x="4" y="0"/>
                      <a:pt x="6" y="2"/>
                      <a:pt x="6" y="3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3"/>
                      <a:pt x="5" y="4"/>
                      <a:pt x="3" y="2"/>
                    </a:cubicBezTo>
                    <a:cubicBezTo>
                      <a:pt x="4" y="3"/>
                      <a:pt x="2" y="2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5"/>
                      <a:pt x="3" y="4"/>
                      <a:pt x="3" y="4"/>
                    </a:cubicBezTo>
                    <a:cubicBezTo>
                      <a:pt x="4" y="5"/>
                      <a:pt x="4" y="5"/>
                      <a:pt x="5" y="6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3" y="5"/>
                      <a:pt x="4" y="5"/>
                    </a:cubicBezTo>
                    <a:cubicBezTo>
                      <a:pt x="4" y="6"/>
                      <a:pt x="3" y="4"/>
                      <a:pt x="2" y="4"/>
                    </a:cubicBezTo>
                    <a:cubicBezTo>
                      <a:pt x="1" y="4"/>
                      <a:pt x="3" y="6"/>
                      <a:pt x="3" y="5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7"/>
                      <a:pt x="2" y="6"/>
                      <a:pt x="3" y="6"/>
                    </a:cubicBezTo>
                    <a:cubicBezTo>
                      <a:pt x="1" y="5"/>
                      <a:pt x="2" y="5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1" y="5"/>
                      <a:pt x="1" y="5"/>
                      <a:pt x="0" y="5"/>
                    </a:cubicBez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04" name="Freeform 300"/>
              <p:cNvSpPr>
                <a:spLocks/>
              </p:cNvSpPr>
              <p:nvPr/>
            </p:nvSpPr>
            <p:spPr bwMode="auto">
              <a:xfrm>
                <a:off x="765" y="1678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3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05" name="Freeform 301"/>
              <p:cNvSpPr>
                <a:spLocks/>
              </p:cNvSpPr>
              <p:nvPr/>
            </p:nvSpPr>
            <p:spPr bwMode="auto">
              <a:xfrm>
                <a:off x="765" y="168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06" name="Rectangle 302"/>
              <p:cNvSpPr>
                <a:spLocks noChangeArrowheads="1"/>
              </p:cNvSpPr>
              <p:nvPr/>
            </p:nvSpPr>
            <p:spPr bwMode="auto">
              <a:xfrm>
                <a:off x="779" y="1689"/>
                <a:ext cx="1" cy="1"/>
              </a:xfrm>
              <a:prstGeom prst="rect">
                <a:avLst/>
              </a:pr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07" name="Freeform 303"/>
              <p:cNvSpPr>
                <a:spLocks/>
              </p:cNvSpPr>
              <p:nvPr/>
            </p:nvSpPr>
            <p:spPr bwMode="auto">
              <a:xfrm>
                <a:off x="768" y="1678"/>
                <a:ext cx="2" cy="3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08" name="Freeform 304"/>
              <p:cNvSpPr>
                <a:spLocks/>
              </p:cNvSpPr>
              <p:nvPr/>
            </p:nvSpPr>
            <p:spPr bwMode="auto">
              <a:xfrm>
                <a:off x="770" y="1675"/>
                <a:ext cx="3" cy="3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1"/>
                    </a:cubicBez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09" name="Freeform 305"/>
              <p:cNvSpPr>
                <a:spLocks/>
              </p:cNvSpPr>
              <p:nvPr/>
            </p:nvSpPr>
            <p:spPr bwMode="auto">
              <a:xfrm>
                <a:off x="765" y="1681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10" name="Freeform 306"/>
              <p:cNvSpPr>
                <a:spLocks/>
              </p:cNvSpPr>
              <p:nvPr/>
            </p:nvSpPr>
            <p:spPr bwMode="auto">
              <a:xfrm>
                <a:off x="759" y="1686"/>
                <a:ext cx="17" cy="17"/>
              </a:xfrm>
              <a:custGeom>
                <a:avLst/>
                <a:gdLst>
                  <a:gd name="T0" fmla="*/ 3 w 6"/>
                  <a:gd name="T1" fmla="*/ 6 h 6"/>
                  <a:gd name="T2" fmla="*/ 4 w 6"/>
                  <a:gd name="T3" fmla="*/ 6 h 6"/>
                  <a:gd name="T4" fmla="*/ 2 w 6"/>
                  <a:gd name="T5" fmla="*/ 3 h 6"/>
                  <a:gd name="T6" fmla="*/ 4 w 6"/>
                  <a:gd name="T7" fmla="*/ 5 h 6"/>
                  <a:gd name="T8" fmla="*/ 4 w 6"/>
                  <a:gd name="T9" fmla="*/ 3 h 6"/>
                  <a:gd name="T10" fmla="*/ 5 w 6"/>
                  <a:gd name="T11" fmla="*/ 3 h 6"/>
                  <a:gd name="T12" fmla="*/ 3 w 6"/>
                  <a:gd name="T13" fmla="*/ 1 h 6"/>
                  <a:gd name="T14" fmla="*/ 5 w 6"/>
                  <a:gd name="T15" fmla="*/ 3 h 6"/>
                  <a:gd name="T16" fmla="*/ 6 w 6"/>
                  <a:gd name="T17" fmla="*/ 4 h 6"/>
                  <a:gd name="T18" fmla="*/ 5 w 6"/>
                  <a:gd name="T19" fmla="*/ 2 h 6"/>
                  <a:gd name="T20" fmla="*/ 4 w 6"/>
                  <a:gd name="T21" fmla="*/ 1 h 6"/>
                  <a:gd name="T22" fmla="*/ 3 w 6"/>
                  <a:gd name="T23" fmla="*/ 0 h 6"/>
                  <a:gd name="T24" fmla="*/ 3 w 6"/>
                  <a:gd name="T25" fmla="*/ 1 h 6"/>
                  <a:gd name="T26" fmla="*/ 2 w 6"/>
                  <a:gd name="T27" fmla="*/ 0 h 6"/>
                  <a:gd name="T28" fmla="*/ 3 w 6"/>
                  <a:gd name="T29" fmla="*/ 1 h 6"/>
                  <a:gd name="T30" fmla="*/ 2 w 6"/>
                  <a:gd name="T31" fmla="*/ 0 h 6"/>
                  <a:gd name="T32" fmla="*/ 2 w 6"/>
                  <a:gd name="T33" fmla="*/ 1 h 6"/>
                  <a:gd name="T34" fmla="*/ 2 w 6"/>
                  <a:gd name="T35" fmla="*/ 1 h 6"/>
                  <a:gd name="T36" fmla="*/ 3 w 6"/>
                  <a:gd name="T37" fmla="*/ 2 h 6"/>
                  <a:gd name="T38" fmla="*/ 2 w 6"/>
                  <a:gd name="T39" fmla="*/ 1 h 6"/>
                  <a:gd name="T40" fmla="*/ 3 w 6"/>
                  <a:gd name="T41" fmla="*/ 2 h 6"/>
                  <a:gd name="T42" fmla="*/ 1 w 6"/>
                  <a:gd name="T43" fmla="*/ 1 h 6"/>
                  <a:gd name="T44" fmla="*/ 2 w 6"/>
                  <a:gd name="T45" fmla="*/ 2 h 6"/>
                  <a:gd name="T46" fmla="*/ 1 w 6"/>
                  <a:gd name="T47" fmla="*/ 1 h 6"/>
                  <a:gd name="T48" fmla="*/ 3 w 6"/>
                  <a:gd name="T49" fmla="*/ 3 h 6"/>
                  <a:gd name="T50" fmla="*/ 1 w 6"/>
                  <a:gd name="T51" fmla="*/ 2 h 6"/>
                  <a:gd name="T52" fmla="*/ 1 w 6"/>
                  <a:gd name="T53" fmla="*/ 2 h 6"/>
                  <a:gd name="T54" fmla="*/ 1 w 6"/>
                  <a:gd name="T55" fmla="*/ 2 h 6"/>
                  <a:gd name="T56" fmla="*/ 1 w 6"/>
                  <a:gd name="T57" fmla="*/ 3 h 6"/>
                  <a:gd name="T58" fmla="*/ 2 w 6"/>
                  <a:gd name="T59" fmla="*/ 3 h 6"/>
                  <a:gd name="T60" fmla="*/ 2 w 6"/>
                  <a:gd name="T61" fmla="*/ 4 h 6"/>
                  <a:gd name="T62" fmla="*/ 2 w 6"/>
                  <a:gd name="T63" fmla="*/ 4 h 6"/>
                  <a:gd name="T64" fmla="*/ 3 w 6"/>
                  <a:gd name="T65" fmla="*/ 5 h 6"/>
                  <a:gd name="T66" fmla="*/ 2 w 6"/>
                  <a:gd name="T67" fmla="*/ 4 h 6"/>
                  <a:gd name="T68" fmla="*/ 3 w 6"/>
                  <a:gd name="T69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6" h="6">
                    <a:moveTo>
                      <a:pt x="3" y="6"/>
                    </a:moveTo>
                    <a:cubicBezTo>
                      <a:pt x="4" y="6"/>
                      <a:pt x="4" y="6"/>
                      <a:pt x="4" y="6"/>
                    </a:cubicBezTo>
                    <a:cubicBezTo>
                      <a:pt x="4" y="5"/>
                      <a:pt x="2" y="3"/>
                      <a:pt x="2" y="3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5" y="5"/>
                      <a:pt x="5" y="5"/>
                      <a:pt x="4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2" y="0"/>
                      <a:pt x="3" y="1"/>
                    </a:cubicBezTo>
                    <a:cubicBezTo>
                      <a:pt x="4" y="2"/>
                      <a:pt x="4" y="2"/>
                      <a:pt x="5" y="3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3"/>
                      <a:pt x="5" y="2"/>
                      <a:pt x="5" y="2"/>
                    </a:cubicBezTo>
                    <a:cubicBezTo>
                      <a:pt x="5" y="2"/>
                      <a:pt x="4" y="1"/>
                      <a:pt x="4" y="1"/>
                    </a:cubicBezTo>
                    <a:cubicBezTo>
                      <a:pt x="4" y="1"/>
                      <a:pt x="3" y="0"/>
                      <a:pt x="3" y="0"/>
                    </a:cubicBezTo>
                    <a:cubicBezTo>
                      <a:pt x="3" y="0"/>
                      <a:pt x="3" y="0"/>
                      <a:pt x="3" y="1"/>
                    </a:cubicBezTo>
                    <a:cubicBezTo>
                      <a:pt x="2" y="0"/>
                      <a:pt x="3" y="1"/>
                      <a:pt x="2" y="0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2" y="0"/>
                      <a:pt x="2" y="0"/>
                    </a:cubicBezTo>
                    <a:cubicBezTo>
                      <a:pt x="2" y="0"/>
                      <a:pt x="3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3" y="2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2" y="1"/>
                      <a:pt x="0" y="0"/>
                      <a:pt x="1" y="1"/>
                    </a:cubicBezTo>
                    <a:cubicBezTo>
                      <a:pt x="1" y="1"/>
                      <a:pt x="2" y="2"/>
                      <a:pt x="2" y="2"/>
                    </a:cubicBezTo>
                    <a:cubicBezTo>
                      <a:pt x="2" y="2"/>
                      <a:pt x="1" y="1"/>
                      <a:pt x="1" y="1"/>
                    </a:cubicBezTo>
                    <a:cubicBezTo>
                      <a:pt x="2" y="2"/>
                      <a:pt x="3" y="3"/>
                      <a:pt x="3" y="3"/>
                    </a:cubicBezTo>
                    <a:cubicBezTo>
                      <a:pt x="2" y="2"/>
                      <a:pt x="3" y="4"/>
                      <a:pt x="1" y="2"/>
                    </a:cubicBezTo>
                    <a:cubicBezTo>
                      <a:pt x="1" y="2"/>
                      <a:pt x="2" y="3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2" y="3"/>
                      <a:pt x="0" y="2"/>
                      <a:pt x="1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2" y="5"/>
                      <a:pt x="2" y="4"/>
                    </a:cubicBezTo>
                    <a:cubicBezTo>
                      <a:pt x="3" y="5"/>
                      <a:pt x="4" y="6"/>
                      <a:pt x="3" y="6"/>
                    </a:cubicBez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11" name="Freeform 307"/>
              <p:cNvSpPr>
                <a:spLocks/>
              </p:cNvSpPr>
              <p:nvPr/>
            </p:nvSpPr>
            <p:spPr bwMode="auto">
              <a:xfrm>
                <a:off x="765" y="1686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12" name="Freeform 308"/>
              <p:cNvSpPr>
                <a:spLocks/>
              </p:cNvSpPr>
              <p:nvPr/>
            </p:nvSpPr>
            <p:spPr bwMode="auto">
              <a:xfrm>
                <a:off x="754" y="1689"/>
                <a:ext cx="14" cy="22"/>
              </a:xfrm>
              <a:custGeom>
                <a:avLst/>
                <a:gdLst>
                  <a:gd name="T0" fmla="*/ 3 w 5"/>
                  <a:gd name="T1" fmla="*/ 4 h 8"/>
                  <a:gd name="T2" fmla="*/ 1 w 5"/>
                  <a:gd name="T3" fmla="*/ 2 h 8"/>
                  <a:gd name="T4" fmla="*/ 4 w 5"/>
                  <a:gd name="T5" fmla="*/ 5 h 8"/>
                  <a:gd name="T6" fmla="*/ 4 w 5"/>
                  <a:gd name="T7" fmla="*/ 6 h 8"/>
                  <a:gd name="T8" fmla="*/ 2 w 5"/>
                  <a:gd name="T9" fmla="*/ 3 h 8"/>
                  <a:gd name="T10" fmla="*/ 1 w 5"/>
                  <a:gd name="T11" fmla="*/ 3 h 8"/>
                  <a:gd name="T12" fmla="*/ 3 w 5"/>
                  <a:gd name="T13" fmla="*/ 5 h 8"/>
                  <a:gd name="T14" fmla="*/ 3 w 5"/>
                  <a:gd name="T15" fmla="*/ 6 h 8"/>
                  <a:gd name="T16" fmla="*/ 3 w 5"/>
                  <a:gd name="T17" fmla="*/ 5 h 8"/>
                  <a:gd name="T18" fmla="*/ 1 w 5"/>
                  <a:gd name="T19" fmla="*/ 4 h 8"/>
                  <a:gd name="T20" fmla="*/ 4 w 5"/>
                  <a:gd name="T21" fmla="*/ 8 h 8"/>
                  <a:gd name="T22" fmla="*/ 4 w 5"/>
                  <a:gd name="T23" fmla="*/ 8 h 8"/>
                  <a:gd name="T24" fmla="*/ 3 w 5"/>
                  <a:gd name="T25" fmla="*/ 6 h 8"/>
                  <a:gd name="T26" fmla="*/ 3 w 5"/>
                  <a:gd name="T27" fmla="*/ 6 h 8"/>
                  <a:gd name="T28" fmla="*/ 4 w 5"/>
                  <a:gd name="T29" fmla="*/ 7 h 8"/>
                  <a:gd name="T30" fmla="*/ 5 w 5"/>
                  <a:gd name="T31" fmla="*/ 6 h 8"/>
                  <a:gd name="T32" fmla="*/ 5 w 5"/>
                  <a:gd name="T33" fmla="*/ 6 h 8"/>
                  <a:gd name="T34" fmla="*/ 4 w 5"/>
                  <a:gd name="T35" fmla="*/ 5 h 8"/>
                  <a:gd name="T36" fmla="*/ 3 w 5"/>
                  <a:gd name="T37" fmla="*/ 3 h 8"/>
                  <a:gd name="T38" fmla="*/ 3 w 5"/>
                  <a:gd name="T39" fmla="*/ 4 h 8"/>
                  <a:gd name="T40" fmla="*/ 2 w 5"/>
                  <a:gd name="T41" fmla="*/ 2 h 8"/>
                  <a:gd name="T42" fmla="*/ 1 w 5"/>
                  <a:gd name="T43" fmla="*/ 1 h 8"/>
                  <a:gd name="T44" fmla="*/ 1 w 5"/>
                  <a:gd name="T45" fmla="*/ 1 h 8"/>
                  <a:gd name="T46" fmla="*/ 3 w 5"/>
                  <a:gd name="T47" fmla="*/ 4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5" h="8">
                    <a:moveTo>
                      <a:pt x="3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2" y="3"/>
                      <a:pt x="3" y="4"/>
                      <a:pt x="4" y="5"/>
                    </a:cubicBezTo>
                    <a:cubicBezTo>
                      <a:pt x="3" y="4"/>
                      <a:pt x="4" y="5"/>
                      <a:pt x="4" y="6"/>
                    </a:cubicBezTo>
                    <a:cubicBezTo>
                      <a:pt x="3" y="5"/>
                      <a:pt x="2" y="4"/>
                      <a:pt x="2" y="3"/>
                    </a:cubicBezTo>
                    <a:cubicBezTo>
                      <a:pt x="2" y="4"/>
                      <a:pt x="1" y="3"/>
                      <a:pt x="1" y="3"/>
                    </a:cubicBezTo>
                    <a:cubicBezTo>
                      <a:pt x="2" y="4"/>
                      <a:pt x="2" y="4"/>
                      <a:pt x="3" y="5"/>
                    </a:cubicBezTo>
                    <a:cubicBezTo>
                      <a:pt x="3" y="5"/>
                      <a:pt x="4" y="6"/>
                      <a:pt x="3" y="6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2" y="4"/>
                      <a:pt x="2" y="5"/>
                      <a:pt x="1" y="4"/>
                    </a:cubicBezTo>
                    <a:cubicBezTo>
                      <a:pt x="2" y="5"/>
                      <a:pt x="2" y="6"/>
                      <a:pt x="4" y="8"/>
                    </a:cubicBezTo>
                    <a:cubicBezTo>
                      <a:pt x="5" y="8"/>
                      <a:pt x="4" y="8"/>
                      <a:pt x="4" y="8"/>
                    </a:cubicBezTo>
                    <a:cubicBezTo>
                      <a:pt x="3" y="7"/>
                      <a:pt x="3" y="6"/>
                      <a:pt x="3" y="6"/>
                    </a:cubicBezTo>
                    <a:cubicBezTo>
                      <a:pt x="3" y="6"/>
                      <a:pt x="2" y="5"/>
                      <a:pt x="3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5" y="7"/>
                      <a:pt x="5" y="7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4" y="5"/>
                      <a:pt x="5" y="5"/>
                      <a:pt x="4" y="5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3"/>
                      <a:pt x="3" y="4"/>
                    </a:cubicBezTo>
                    <a:cubicBezTo>
                      <a:pt x="3" y="3"/>
                      <a:pt x="2" y="2"/>
                      <a:pt x="2" y="2"/>
                    </a:cubicBezTo>
                    <a:cubicBezTo>
                      <a:pt x="2" y="2"/>
                      <a:pt x="2" y="2"/>
                      <a:pt x="1" y="1"/>
                    </a:cubicBezTo>
                    <a:cubicBezTo>
                      <a:pt x="0" y="0"/>
                      <a:pt x="2" y="2"/>
                      <a:pt x="1" y="1"/>
                    </a:cubicBezTo>
                    <a:lnTo>
                      <a:pt x="3" y="4"/>
                    </a:ln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13" name="Rectangle 309"/>
              <p:cNvSpPr>
                <a:spLocks noChangeArrowheads="1"/>
              </p:cNvSpPr>
              <p:nvPr/>
            </p:nvSpPr>
            <p:spPr bwMode="auto">
              <a:xfrm>
                <a:off x="762" y="1695"/>
                <a:ext cx="1" cy="2"/>
              </a:xfrm>
              <a:prstGeom prst="rect">
                <a:avLst/>
              </a:pr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14" name="Freeform 310"/>
              <p:cNvSpPr>
                <a:spLocks/>
              </p:cNvSpPr>
              <p:nvPr/>
            </p:nvSpPr>
            <p:spPr bwMode="auto">
              <a:xfrm>
                <a:off x="768" y="1703"/>
                <a:ext cx="2" cy="2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1"/>
                    </a:cubicBez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15" name="Freeform 311"/>
              <p:cNvSpPr>
                <a:spLocks/>
              </p:cNvSpPr>
              <p:nvPr/>
            </p:nvSpPr>
            <p:spPr bwMode="auto">
              <a:xfrm>
                <a:off x="757" y="170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16" name="Freeform 312"/>
              <p:cNvSpPr>
                <a:spLocks/>
              </p:cNvSpPr>
              <p:nvPr/>
            </p:nvSpPr>
            <p:spPr bwMode="auto">
              <a:xfrm>
                <a:off x="757" y="1703"/>
                <a:ext cx="8" cy="11"/>
              </a:xfrm>
              <a:custGeom>
                <a:avLst/>
                <a:gdLst>
                  <a:gd name="T0" fmla="*/ 3 w 3"/>
                  <a:gd name="T1" fmla="*/ 4 h 4"/>
                  <a:gd name="T2" fmla="*/ 3 w 3"/>
                  <a:gd name="T3" fmla="*/ 3 h 4"/>
                  <a:gd name="T4" fmla="*/ 0 w 3"/>
                  <a:gd name="T5" fmla="*/ 0 h 4"/>
                  <a:gd name="T6" fmla="*/ 2 w 3"/>
                  <a:gd name="T7" fmla="*/ 3 h 4"/>
                  <a:gd name="T8" fmla="*/ 2 w 3"/>
                  <a:gd name="T9" fmla="*/ 3 h 4"/>
                  <a:gd name="T10" fmla="*/ 3 w 3"/>
                  <a:gd name="T11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" h="4">
                    <a:moveTo>
                      <a:pt x="3" y="4"/>
                    </a:moveTo>
                    <a:cubicBezTo>
                      <a:pt x="3" y="4"/>
                      <a:pt x="2" y="3"/>
                      <a:pt x="3" y="3"/>
                    </a:cubicBezTo>
                    <a:cubicBezTo>
                      <a:pt x="2" y="2"/>
                      <a:pt x="1" y="1"/>
                      <a:pt x="0" y="0"/>
                    </a:cubicBezTo>
                    <a:cubicBezTo>
                      <a:pt x="0" y="0"/>
                      <a:pt x="2" y="2"/>
                      <a:pt x="2" y="3"/>
                    </a:cubicBezTo>
                    <a:cubicBezTo>
                      <a:pt x="1" y="2"/>
                      <a:pt x="2" y="3"/>
                      <a:pt x="2" y="3"/>
                    </a:cubicBezTo>
                    <a:lnTo>
                      <a:pt x="3" y="4"/>
                    </a:ln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17" name="Freeform 313"/>
              <p:cNvSpPr>
                <a:spLocks/>
              </p:cNvSpPr>
              <p:nvPr/>
            </p:nvSpPr>
            <p:spPr bwMode="auto">
              <a:xfrm>
                <a:off x="740" y="1700"/>
                <a:ext cx="22" cy="27"/>
              </a:xfrm>
              <a:custGeom>
                <a:avLst/>
                <a:gdLst>
                  <a:gd name="T0" fmla="*/ 5 w 8"/>
                  <a:gd name="T1" fmla="*/ 2 h 10"/>
                  <a:gd name="T2" fmla="*/ 5 w 8"/>
                  <a:gd name="T3" fmla="*/ 3 h 10"/>
                  <a:gd name="T4" fmla="*/ 4 w 8"/>
                  <a:gd name="T5" fmla="*/ 2 h 10"/>
                  <a:gd name="T6" fmla="*/ 3 w 8"/>
                  <a:gd name="T7" fmla="*/ 2 h 10"/>
                  <a:gd name="T8" fmla="*/ 4 w 8"/>
                  <a:gd name="T9" fmla="*/ 2 h 10"/>
                  <a:gd name="T10" fmla="*/ 4 w 8"/>
                  <a:gd name="T11" fmla="*/ 3 h 10"/>
                  <a:gd name="T12" fmla="*/ 5 w 8"/>
                  <a:gd name="T13" fmla="*/ 4 h 10"/>
                  <a:gd name="T14" fmla="*/ 3 w 8"/>
                  <a:gd name="T15" fmla="*/ 3 h 10"/>
                  <a:gd name="T16" fmla="*/ 5 w 8"/>
                  <a:gd name="T17" fmla="*/ 5 h 10"/>
                  <a:gd name="T18" fmla="*/ 4 w 8"/>
                  <a:gd name="T19" fmla="*/ 5 h 10"/>
                  <a:gd name="T20" fmla="*/ 4 w 8"/>
                  <a:gd name="T21" fmla="*/ 5 h 10"/>
                  <a:gd name="T22" fmla="*/ 4 w 8"/>
                  <a:gd name="T23" fmla="*/ 5 h 10"/>
                  <a:gd name="T24" fmla="*/ 2 w 8"/>
                  <a:gd name="T25" fmla="*/ 4 h 10"/>
                  <a:gd name="T26" fmla="*/ 2 w 8"/>
                  <a:gd name="T27" fmla="*/ 4 h 10"/>
                  <a:gd name="T28" fmla="*/ 1 w 8"/>
                  <a:gd name="T29" fmla="*/ 4 h 10"/>
                  <a:gd name="T30" fmla="*/ 2 w 8"/>
                  <a:gd name="T31" fmla="*/ 6 h 10"/>
                  <a:gd name="T32" fmla="*/ 1 w 8"/>
                  <a:gd name="T33" fmla="*/ 5 h 10"/>
                  <a:gd name="T34" fmla="*/ 3 w 8"/>
                  <a:gd name="T35" fmla="*/ 7 h 10"/>
                  <a:gd name="T36" fmla="*/ 3 w 8"/>
                  <a:gd name="T37" fmla="*/ 7 h 10"/>
                  <a:gd name="T38" fmla="*/ 1 w 8"/>
                  <a:gd name="T39" fmla="*/ 6 h 10"/>
                  <a:gd name="T40" fmla="*/ 2 w 8"/>
                  <a:gd name="T41" fmla="*/ 7 h 10"/>
                  <a:gd name="T42" fmla="*/ 0 w 8"/>
                  <a:gd name="T43" fmla="*/ 6 h 10"/>
                  <a:gd name="T44" fmla="*/ 2 w 8"/>
                  <a:gd name="T45" fmla="*/ 8 h 10"/>
                  <a:gd name="T46" fmla="*/ 1 w 8"/>
                  <a:gd name="T47" fmla="*/ 8 h 10"/>
                  <a:gd name="T48" fmla="*/ 4 w 8"/>
                  <a:gd name="T49" fmla="*/ 10 h 10"/>
                  <a:gd name="T50" fmla="*/ 4 w 8"/>
                  <a:gd name="T51" fmla="*/ 8 h 10"/>
                  <a:gd name="T52" fmla="*/ 3 w 8"/>
                  <a:gd name="T53" fmla="*/ 7 h 10"/>
                  <a:gd name="T54" fmla="*/ 5 w 8"/>
                  <a:gd name="T55" fmla="*/ 8 h 10"/>
                  <a:gd name="T56" fmla="*/ 4 w 8"/>
                  <a:gd name="T57" fmla="*/ 6 h 10"/>
                  <a:gd name="T58" fmla="*/ 5 w 8"/>
                  <a:gd name="T59" fmla="*/ 7 h 10"/>
                  <a:gd name="T60" fmla="*/ 4 w 8"/>
                  <a:gd name="T61" fmla="*/ 6 h 10"/>
                  <a:gd name="T62" fmla="*/ 6 w 8"/>
                  <a:gd name="T63" fmla="*/ 8 h 10"/>
                  <a:gd name="T64" fmla="*/ 7 w 8"/>
                  <a:gd name="T65" fmla="*/ 5 h 10"/>
                  <a:gd name="T66" fmla="*/ 6 w 8"/>
                  <a:gd name="T67" fmla="*/ 4 h 10"/>
                  <a:gd name="T68" fmla="*/ 6 w 8"/>
                  <a:gd name="T69" fmla="*/ 3 h 10"/>
                  <a:gd name="T70" fmla="*/ 5 w 8"/>
                  <a:gd name="T71" fmla="*/ 2 h 10"/>
                  <a:gd name="T72" fmla="*/ 8 w 8"/>
                  <a:gd name="T73" fmla="*/ 4 h 10"/>
                  <a:gd name="T74" fmla="*/ 8 w 8"/>
                  <a:gd name="T75" fmla="*/ 4 h 10"/>
                  <a:gd name="T76" fmla="*/ 7 w 8"/>
                  <a:gd name="T77" fmla="*/ 4 h 10"/>
                  <a:gd name="T78" fmla="*/ 8 w 8"/>
                  <a:gd name="T79" fmla="*/ 4 h 10"/>
                  <a:gd name="T80" fmla="*/ 5 w 8"/>
                  <a:gd name="T81" fmla="*/ 1 h 10"/>
                  <a:gd name="T82" fmla="*/ 3 w 8"/>
                  <a:gd name="T83" fmla="*/ 1 h 10"/>
                  <a:gd name="T84" fmla="*/ 5 w 8"/>
                  <a:gd name="T85" fmla="*/ 2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8" h="10">
                    <a:moveTo>
                      <a:pt x="5" y="2"/>
                    </a:moveTo>
                    <a:cubicBezTo>
                      <a:pt x="5" y="3"/>
                      <a:pt x="5" y="3"/>
                      <a:pt x="5" y="3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3" y="1"/>
                      <a:pt x="4" y="3"/>
                      <a:pt x="3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3" y="2"/>
                      <a:pt x="5" y="4"/>
                      <a:pt x="4" y="3"/>
                    </a:cubicBezTo>
                    <a:cubicBezTo>
                      <a:pt x="4" y="4"/>
                      <a:pt x="4" y="4"/>
                      <a:pt x="5" y="4"/>
                    </a:cubicBezTo>
                    <a:cubicBezTo>
                      <a:pt x="4" y="4"/>
                      <a:pt x="4" y="4"/>
                      <a:pt x="3" y="3"/>
                    </a:cubicBezTo>
                    <a:cubicBezTo>
                      <a:pt x="3" y="3"/>
                      <a:pt x="4" y="4"/>
                      <a:pt x="5" y="5"/>
                    </a:cubicBezTo>
                    <a:cubicBezTo>
                      <a:pt x="4" y="4"/>
                      <a:pt x="5" y="6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2" y="3"/>
                      <a:pt x="4" y="5"/>
                      <a:pt x="4" y="5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3" y="5"/>
                      <a:pt x="2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5"/>
                      <a:pt x="1" y="5"/>
                      <a:pt x="2" y="6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6"/>
                      <a:pt x="1" y="5"/>
                      <a:pt x="3" y="7"/>
                    </a:cubicBezTo>
                    <a:cubicBezTo>
                      <a:pt x="1" y="5"/>
                      <a:pt x="4" y="8"/>
                      <a:pt x="3" y="7"/>
                    </a:cubicBezTo>
                    <a:cubicBezTo>
                      <a:pt x="2" y="7"/>
                      <a:pt x="2" y="7"/>
                      <a:pt x="1" y="6"/>
                    </a:cubicBezTo>
                    <a:cubicBezTo>
                      <a:pt x="2" y="7"/>
                      <a:pt x="1" y="6"/>
                      <a:pt x="2" y="7"/>
                    </a:cubicBezTo>
                    <a:cubicBezTo>
                      <a:pt x="0" y="6"/>
                      <a:pt x="1" y="7"/>
                      <a:pt x="0" y="6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1" y="7"/>
                      <a:pt x="1" y="8"/>
                      <a:pt x="1" y="8"/>
                    </a:cubicBezTo>
                    <a:cubicBezTo>
                      <a:pt x="1" y="8"/>
                      <a:pt x="3" y="9"/>
                      <a:pt x="4" y="10"/>
                    </a:cubicBezTo>
                    <a:cubicBezTo>
                      <a:pt x="3" y="9"/>
                      <a:pt x="3" y="8"/>
                      <a:pt x="4" y="8"/>
                    </a:cubicBezTo>
                    <a:cubicBezTo>
                      <a:pt x="3" y="7"/>
                      <a:pt x="5" y="8"/>
                      <a:pt x="3" y="7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5" y="7"/>
                      <a:pt x="4" y="7"/>
                      <a:pt x="4" y="6"/>
                    </a:cubicBezTo>
                    <a:cubicBezTo>
                      <a:pt x="3" y="6"/>
                      <a:pt x="4" y="7"/>
                      <a:pt x="5" y="7"/>
                    </a:cubicBezTo>
                    <a:cubicBezTo>
                      <a:pt x="5" y="7"/>
                      <a:pt x="5" y="7"/>
                      <a:pt x="4" y="6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7"/>
                      <a:pt x="5" y="5"/>
                      <a:pt x="7" y="5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7" y="4"/>
                      <a:pt x="4" y="1"/>
                      <a:pt x="6" y="3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6" y="3"/>
                      <a:pt x="7" y="4"/>
                      <a:pt x="8" y="4"/>
                    </a:cubicBezTo>
                    <a:cubicBezTo>
                      <a:pt x="7" y="4"/>
                      <a:pt x="8" y="4"/>
                      <a:pt x="8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6" y="3"/>
                      <a:pt x="7" y="3"/>
                      <a:pt x="8" y="4"/>
                    </a:cubicBezTo>
                    <a:cubicBezTo>
                      <a:pt x="7" y="3"/>
                      <a:pt x="6" y="2"/>
                      <a:pt x="5" y="1"/>
                    </a:cubicBezTo>
                    <a:cubicBezTo>
                      <a:pt x="6" y="4"/>
                      <a:pt x="3" y="0"/>
                      <a:pt x="3" y="1"/>
                    </a:cubicBezTo>
                    <a:cubicBezTo>
                      <a:pt x="4" y="2"/>
                      <a:pt x="4" y="2"/>
                      <a:pt x="5" y="2"/>
                    </a:cubicBez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18" name="Freeform 314"/>
              <p:cNvSpPr>
                <a:spLocks/>
              </p:cNvSpPr>
              <p:nvPr/>
            </p:nvSpPr>
            <p:spPr bwMode="auto">
              <a:xfrm>
                <a:off x="762" y="1711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19" name="Freeform 315"/>
              <p:cNvSpPr>
                <a:spLocks/>
              </p:cNvSpPr>
              <p:nvPr/>
            </p:nvSpPr>
            <p:spPr bwMode="auto">
              <a:xfrm>
                <a:off x="743" y="172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20" name="Rectangle 316"/>
              <p:cNvSpPr>
                <a:spLocks noChangeArrowheads="1"/>
              </p:cNvSpPr>
              <p:nvPr/>
            </p:nvSpPr>
            <p:spPr bwMode="auto">
              <a:xfrm>
                <a:off x="762" y="1711"/>
                <a:ext cx="1" cy="1"/>
              </a:xfrm>
              <a:prstGeom prst="rect">
                <a:avLst/>
              </a:pr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21" name="Freeform 317"/>
              <p:cNvSpPr>
                <a:spLocks/>
              </p:cNvSpPr>
              <p:nvPr/>
            </p:nvSpPr>
            <p:spPr bwMode="auto">
              <a:xfrm>
                <a:off x="754" y="1703"/>
                <a:ext cx="3" cy="2"/>
              </a:xfrm>
              <a:custGeom>
                <a:avLst/>
                <a:gdLst>
                  <a:gd name="T0" fmla="*/ 0 w 3"/>
                  <a:gd name="T1" fmla="*/ 0 h 2"/>
                  <a:gd name="T2" fmla="*/ 0 w 3"/>
                  <a:gd name="T3" fmla="*/ 0 h 2"/>
                  <a:gd name="T4" fmla="*/ 3 w 3"/>
                  <a:gd name="T5" fmla="*/ 2 h 2"/>
                  <a:gd name="T6" fmla="*/ 0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0" y="0"/>
                    </a:moveTo>
                    <a:lnTo>
                      <a:pt x="0" y="0"/>
                    </a:lnTo>
                    <a:lnTo>
                      <a:pt x="3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22" name="Freeform 318"/>
              <p:cNvSpPr>
                <a:spLocks/>
              </p:cNvSpPr>
              <p:nvPr/>
            </p:nvSpPr>
            <p:spPr bwMode="auto">
              <a:xfrm>
                <a:off x="738" y="1719"/>
                <a:ext cx="2" cy="3"/>
              </a:xfrm>
              <a:custGeom>
                <a:avLst/>
                <a:gdLst>
                  <a:gd name="T0" fmla="*/ 0 w 2"/>
                  <a:gd name="T1" fmla="*/ 0 h 3"/>
                  <a:gd name="T2" fmla="*/ 2 w 2"/>
                  <a:gd name="T3" fmla="*/ 3 h 3"/>
                  <a:gd name="T4" fmla="*/ 0 w 2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3">
                    <a:moveTo>
                      <a:pt x="0" y="0"/>
                    </a:moveTo>
                    <a:lnTo>
                      <a:pt x="2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23" name="Freeform 319"/>
              <p:cNvSpPr>
                <a:spLocks/>
              </p:cNvSpPr>
              <p:nvPr/>
            </p:nvSpPr>
            <p:spPr bwMode="auto">
              <a:xfrm>
                <a:off x="732" y="172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24" name="Freeform 320"/>
              <p:cNvSpPr>
                <a:spLocks/>
              </p:cNvSpPr>
              <p:nvPr/>
            </p:nvSpPr>
            <p:spPr bwMode="auto">
              <a:xfrm>
                <a:off x="716" y="1719"/>
                <a:ext cx="33" cy="38"/>
              </a:xfrm>
              <a:custGeom>
                <a:avLst/>
                <a:gdLst>
                  <a:gd name="T0" fmla="*/ 3 w 12"/>
                  <a:gd name="T1" fmla="*/ 11 h 14"/>
                  <a:gd name="T2" fmla="*/ 4 w 12"/>
                  <a:gd name="T3" fmla="*/ 13 h 14"/>
                  <a:gd name="T4" fmla="*/ 5 w 12"/>
                  <a:gd name="T5" fmla="*/ 13 h 14"/>
                  <a:gd name="T6" fmla="*/ 5 w 12"/>
                  <a:gd name="T7" fmla="*/ 12 h 14"/>
                  <a:gd name="T8" fmla="*/ 6 w 12"/>
                  <a:gd name="T9" fmla="*/ 11 h 14"/>
                  <a:gd name="T10" fmla="*/ 7 w 12"/>
                  <a:gd name="T11" fmla="*/ 11 h 14"/>
                  <a:gd name="T12" fmla="*/ 6 w 12"/>
                  <a:gd name="T13" fmla="*/ 8 h 14"/>
                  <a:gd name="T14" fmla="*/ 7 w 12"/>
                  <a:gd name="T15" fmla="*/ 8 h 14"/>
                  <a:gd name="T16" fmla="*/ 8 w 12"/>
                  <a:gd name="T17" fmla="*/ 8 h 14"/>
                  <a:gd name="T18" fmla="*/ 6 w 12"/>
                  <a:gd name="T19" fmla="*/ 6 h 14"/>
                  <a:gd name="T20" fmla="*/ 6 w 12"/>
                  <a:gd name="T21" fmla="*/ 5 h 14"/>
                  <a:gd name="T22" fmla="*/ 7 w 12"/>
                  <a:gd name="T23" fmla="*/ 6 h 14"/>
                  <a:gd name="T24" fmla="*/ 8 w 12"/>
                  <a:gd name="T25" fmla="*/ 5 h 14"/>
                  <a:gd name="T26" fmla="*/ 9 w 12"/>
                  <a:gd name="T27" fmla="*/ 5 h 14"/>
                  <a:gd name="T28" fmla="*/ 9 w 12"/>
                  <a:gd name="T29" fmla="*/ 4 h 14"/>
                  <a:gd name="T30" fmla="*/ 8 w 12"/>
                  <a:gd name="T31" fmla="*/ 3 h 14"/>
                  <a:gd name="T32" fmla="*/ 9 w 12"/>
                  <a:gd name="T33" fmla="*/ 3 h 14"/>
                  <a:gd name="T34" fmla="*/ 9 w 12"/>
                  <a:gd name="T35" fmla="*/ 3 h 14"/>
                  <a:gd name="T36" fmla="*/ 11 w 12"/>
                  <a:gd name="T37" fmla="*/ 2 h 14"/>
                  <a:gd name="T38" fmla="*/ 10 w 12"/>
                  <a:gd name="T39" fmla="*/ 2 h 14"/>
                  <a:gd name="T40" fmla="*/ 11 w 12"/>
                  <a:gd name="T41" fmla="*/ 3 h 14"/>
                  <a:gd name="T42" fmla="*/ 8 w 12"/>
                  <a:gd name="T43" fmla="*/ 0 h 14"/>
                  <a:gd name="T44" fmla="*/ 7 w 12"/>
                  <a:gd name="T45" fmla="*/ 0 h 14"/>
                  <a:gd name="T46" fmla="*/ 7 w 12"/>
                  <a:gd name="T47" fmla="*/ 1 h 14"/>
                  <a:gd name="T48" fmla="*/ 6 w 12"/>
                  <a:gd name="T49" fmla="*/ 1 h 14"/>
                  <a:gd name="T50" fmla="*/ 6 w 12"/>
                  <a:gd name="T51" fmla="*/ 2 h 14"/>
                  <a:gd name="T52" fmla="*/ 6 w 12"/>
                  <a:gd name="T53" fmla="*/ 3 h 14"/>
                  <a:gd name="T54" fmla="*/ 6 w 12"/>
                  <a:gd name="T55" fmla="*/ 3 h 14"/>
                  <a:gd name="T56" fmla="*/ 5 w 12"/>
                  <a:gd name="T57" fmla="*/ 3 h 14"/>
                  <a:gd name="T58" fmla="*/ 5 w 12"/>
                  <a:gd name="T59" fmla="*/ 3 h 14"/>
                  <a:gd name="T60" fmla="*/ 6 w 12"/>
                  <a:gd name="T61" fmla="*/ 5 h 14"/>
                  <a:gd name="T62" fmla="*/ 4 w 12"/>
                  <a:gd name="T63" fmla="*/ 4 h 14"/>
                  <a:gd name="T64" fmla="*/ 4 w 12"/>
                  <a:gd name="T65" fmla="*/ 4 h 14"/>
                  <a:gd name="T66" fmla="*/ 5 w 12"/>
                  <a:gd name="T67" fmla="*/ 5 h 14"/>
                  <a:gd name="T68" fmla="*/ 5 w 12"/>
                  <a:gd name="T69" fmla="*/ 7 h 14"/>
                  <a:gd name="T70" fmla="*/ 5 w 12"/>
                  <a:gd name="T71" fmla="*/ 8 h 14"/>
                  <a:gd name="T72" fmla="*/ 4 w 12"/>
                  <a:gd name="T73" fmla="*/ 8 h 14"/>
                  <a:gd name="T74" fmla="*/ 4 w 12"/>
                  <a:gd name="T75" fmla="*/ 9 h 14"/>
                  <a:gd name="T76" fmla="*/ 5 w 12"/>
                  <a:gd name="T77" fmla="*/ 10 h 14"/>
                  <a:gd name="T78" fmla="*/ 3 w 12"/>
                  <a:gd name="T79" fmla="*/ 9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2" h="14">
                    <a:moveTo>
                      <a:pt x="2" y="9"/>
                    </a:moveTo>
                    <a:cubicBezTo>
                      <a:pt x="2" y="10"/>
                      <a:pt x="2" y="10"/>
                      <a:pt x="3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1"/>
                      <a:pt x="3" y="12"/>
                      <a:pt x="4" y="13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3" y="11"/>
                      <a:pt x="5" y="13"/>
                      <a:pt x="5" y="13"/>
                    </a:cubicBezTo>
                    <a:cubicBezTo>
                      <a:pt x="5" y="13"/>
                      <a:pt x="3" y="11"/>
                      <a:pt x="4" y="11"/>
                    </a:cubicBezTo>
                    <a:cubicBezTo>
                      <a:pt x="4" y="11"/>
                      <a:pt x="4" y="12"/>
                      <a:pt x="5" y="12"/>
                    </a:cubicBezTo>
                    <a:cubicBezTo>
                      <a:pt x="5" y="12"/>
                      <a:pt x="4" y="10"/>
                      <a:pt x="3" y="10"/>
                    </a:cubicBezTo>
                    <a:cubicBezTo>
                      <a:pt x="8" y="14"/>
                      <a:pt x="3" y="8"/>
                      <a:pt x="6" y="11"/>
                    </a:cubicBezTo>
                    <a:cubicBezTo>
                      <a:pt x="6" y="10"/>
                      <a:pt x="6" y="10"/>
                      <a:pt x="5" y="9"/>
                    </a:cubicBezTo>
                    <a:cubicBezTo>
                      <a:pt x="6" y="11"/>
                      <a:pt x="6" y="9"/>
                      <a:pt x="7" y="11"/>
                    </a:cubicBezTo>
                    <a:cubicBezTo>
                      <a:pt x="4" y="8"/>
                      <a:pt x="8" y="11"/>
                      <a:pt x="5" y="8"/>
                    </a:cubicBezTo>
                    <a:cubicBezTo>
                      <a:pt x="7" y="9"/>
                      <a:pt x="5" y="8"/>
                      <a:pt x="6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5" y="7"/>
                      <a:pt x="7" y="8"/>
                    </a:cubicBezTo>
                    <a:cubicBezTo>
                      <a:pt x="7" y="8"/>
                      <a:pt x="6" y="8"/>
                      <a:pt x="5" y="7"/>
                    </a:cubicBezTo>
                    <a:cubicBezTo>
                      <a:pt x="6" y="7"/>
                      <a:pt x="6" y="7"/>
                      <a:pt x="8" y="8"/>
                    </a:cubicBezTo>
                    <a:cubicBezTo>
                      <a:pt x="6" y="7"/>
                      <a:pt x="7" y="7"/>
                      <a:pt x="7" y="7"/>
                    </a:cubicBezTo>
                    <a:cubicBezTo>
                      <a:pt x="6" y="7"/>
                      <a:pt x="6" y="6"/>
                      <a:pt x="6" y="6"/>
                    </a:cubicBezTo>
                    <a:cubicBezTo>
                      <a:pt x="6" y="6"/>
                      <a:pt x="5" y="5"/>
                      <a:pt x="5" y="4"/>
                    </a:cubicBezTo>
                    <a:cubicBezTo>
                      <a:pt x="6" y="5"/>
                      <a:pt x="4" y="4"/>
                      <a:pt x="6" y="5"/>
                    </a:cubicBezTo>
                    <a:cubicBezTo>
                      <a:pt x="7" y="6"/>
                      <a:pt x="6" y="6"/>
                      <a:pt x="7" y="7"/>
                    </a:cubicBezTo>
                    <a:cubicBezTo>
                      <a:pt x="8" y="7"/>
                      <a:pt x="8" y="7"/>
                      <a:pt x="7" y="6"/>
                    </a:cubicBezTo>
                    <a:cubicBezTo>
                      <a:pt x="8" y="6"/>
                      <a:pt x="8" y="7"/>
                      <a:pt x="8" y="7"/>
                    </a:cubicBezTo>
                    <a:cubicBezTo>
                      <a:pt x="9" y="7"/>
                      <a:pt x="7" y="5"/>
                      <a:pt x="8" y="5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8" y="5"/>
                      <a:pt x="9" y="6"/>
                      <a:pt x="9" y="5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10" y="6"/>
                      <a:pt x="7" y="3"/>
                      <a:pt x="9" y="4"/>
                    </a:cubicBezTo>
                    <a:cubicBezTo>
                      <a:pt x="7" y="3"/>
                      <a:pt x="7" y="2"/>
                      <a:pt x="7" y="1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7" y="2"/>
                      <a:pt x="9" y="4"/>
                      <a:pt x="10" y="5"/>
                    </a:cubicBezTo>
                    <a:cubicBezTo>
                      <a:pt x="9" y="4"/>
                      <a:pt x="10" y="4"/>
                      <a:pt x="9" y="3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11" y="4"/>
                      <a:pt x="8" y="2"/>
                      <a:pt x="9" y="3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10" y="3"/>
                      <a:pt x="12" y="4"/>
                      <a:pt x="11" y="2"/>
                    </a:cubicBezTo>
                    <a:cubicBezTo>
                      <a:pt x="10" y="1"/>
                      <a:pt x="9" y="0"/>
                      <a:pt x="8" y="0"/>
                    </a:cubicBezTo>
                    <a:cubicBezTo>
                      <a:pt x="8" y="0"/>
                      <a:pt x="9" y="1"/>
                      <a:pt x="10" y="2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2"/>
                      <a:pt x="10" y="2"/>
                      <a:pt x="11" y="3"/>
                    </a:cubicBezTo>
                    <a:cubicBezTo>
                      <a:pt x="11" y="4"/>
                      <a:pt x="9" y="2"/>
                      <a:pt x="10" y="3"/>
                    </a:cubicBezTo>
                    <a:cubicBezTo>
                      <a:pt x="9" y="2"/>
                      <a:pt x="9" y="1"/>
                      <a:pt x="8" y="0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7" y="0"/>
                    </a:cubicBezTo>
                    <a:cubicBezTo>
                      <a:pt x="8" y="2"/>
                      <a:pt x="6" y="0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7" y="1"/>
                      <a:pt x="7" y="1"/>
                      <a:pt x="6" y="1"/>
                    </a:cubicBezTo>
                    <a:cubicBezTo>
                      <a:pt x="7" y="2"/>
                      <a:pt x="8" y="3"/>
                      <a:pt x="8" y="3"/>
                    </a:cubicBezTo>
                    <a:cubicBezTo>
                      <a:pt x="6" y="2"/>
                      <a:pt x="7" y="3"/>
                      <a:pt x="6" y="2"/>
                    </a:cubicBezTo>
                    <a:cubicBezTo>
                      <a:pt x="7" y="3"/>
                      <a:pt x="6" y="2"/>
                      <a:pt x="7" y="3"/>
                    </a:cubicBezTo>
                    <a:cubicBezTo>
                      <a:pt x="7" y="4"/>
                      <a:pt x="7" y="4"/>
                      <a:pt x="6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2"/>
                      <a:pt x="6" y="3"/>
                      <a:pt x="5" y="3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2"/>
                      <a:pt x="7" y="4"/>
                      <a:pt x="5" y="3"/>
                    </a:cubicBezTo>
                    <a:cubicBezTo>
                      <a:pt x="6" y="4"/>
                      <a:pt x="6" y="4"/>
                      <a:pt x="7" y="6"/>
                    </a:cubicBezTo>
                    <a:cubicBezTo>
                      <a:pt x="7" y="5"/>
                      <a:pt x="6" y="4"/>
                      <a:pt x="6" y="5"/>
                    </a:cubicBezTo>
                    <a:cubicBezTo>
                      <a:pt x="7" y="6"/>
                      <a:pt x="5" y="4"/>
                      <a:pt x="6" y="5"/>
                    </a:cubicBezTo>
                    <a:cubicBezTo>
                      <a:pt x="5" y="4"/>
                      <a:pt x="5" y="5"/>
                      <a:pt x="4" y="4"/>
                    </a:cubicBezTo>
                    <a:cubicBezTo>
                      <a:pt x="4" y="3"/>
                      <a:pt x="5" y="5"/>
                      <a:pt x="5" y="5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5"/>
                      <a:pt x="5" y="5"/>
                      <a:pt x="4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4" y="5"/>
                      <a:pt x="4" y="6"/>
                      <a:pt x="3" y="5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3" y="5"/>
                      <a:pt x="4" y="7"/>
                      <a:pt x="5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7"/>
                      <a:pt x="3" y="7"/>
                      <a:pt x="4" y="8"/>
                    </a:cubicBezTo>
                    <a:cubicBezTo>
                      <a:pt x="4" y="8"/>
                      <a:pt x="3" y="7"/>
                      <a:pt x="3" y="7"/>
                    </a:cubicBezTo>
                    <a:cubicBezTo>
                      <a:pt x="4" y="9"/>
                      <a:pt x="1" y="7"/>
                      <a:pt x="4" y="9"/>
                    </a:cubicBezTo>
                    <a:cubicBezTo>
                      <a:pt x="4" y="9"/>
                      <a:pt x="4" y="10"/>
                      <a:pt x="4" y="9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1"/>
                      <a:pt x="4" y="10"/>
                      <a:pt x="4" y="10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0" y="7"/>
                      <a:pt x="4" y="12"/>
                      <a:pt x="2" y="9"/>
                    </a:cubicBez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25" name="Freeform 321"/>
              <p:cNvSpPr>
                <a:spLocks/>
              </p:cNvSpPr>
              <p:nvPr/>
            </p:nvSpPr>
            <p:spPr bwMode="auto">
              <a:xfrm>
                <a:off x="724" y="1735"/>
                <a:ext cx="3" cy="3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  <a:gd name="T6" fmla="*/ 1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26" name="Rectangle 322"/>
              <p:cNvSpPr>
                <a:spLocks noChangeArrowheads="1"/>
              </p:cNvSpPr>
              <p:nvPr/>
            </p:nvSpPr>
            <p:spPr bwMode="auto">
              <a:xfrm>
                <a:off x="727" y="1738"/>
                <a:ext cx="1" cy="1"/>
              </a:xfrm>
              <a:prstGeom prst="rect">
                <a:avLst/>
              </a:pr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27" name="Freeform 323"/>
              <p:cNvSpPr>
                <a:spLocks/>
              </p:cNvSpPr>
              <p:nvPr/>
            </p:nvSpPr>
            <p:spPr bwMode="auto">
              <a:xfrm>
                <a:off x="719" y="1746"/>
                <a:ext cx="2" cy="0"/>
              </a:xfrm>
              <a:custGeom>
                <a:avLst/>
                <a:gdLst>
                  <a:gd name="T0" fmla="*/ 0 w 1"/>
                  <a:gd name="T1" fmla="*/ 0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28" name="Rectangle 324"/>
              <p:cNvSpPr>
                <a:spLocks noChangeArrowheads="1"/>
              </p:cNvSpPr>
              <p:nvPr/>
            </p:nvSpPr>
            <p:spPr bwMode="auto">
              <a:xfrm>
                <a:off x="721" y="1749"/>
                <a:ext cx="1" cy="1"/>
              </a:xfrm>
              <a:prstGeom prst="rect">
                <a:avLst/>
              </a:pr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29" name="Freeform 325"/>
              <p:cNvSpPr>
                <a:spLocks/>
              </p:cNvSpPr>
              <p:nvPr/>
            </p:nvSpPr>
            <p:spPr bwMode="auto">
              <a:xfrm>
                <a:off x="710" y="1746"/>
                <a:ext cx="20" cy="25"/>
              </a:xfrm>
              <a:custGeom>
                <a:avLst/>
                <a:gdLst>
                  <a:gd name="T0" fmla="*/ 1 w 7"/>
                  <a:gd name="T1" fmla="*/ 6 h 9"/>
                  <a:gd name="T2" fmla="*/ 1 w 7"/>
                  <a:gd name="T3" fmla="*/ 8 h 9"/>
                  <a:gd name="T4" fmla="*/ 1 w 7"/>
                  <a:gd name="T5" fmla="*/ 7 h 9"/>
                  <a:gd name="T6" fmla="*/ 2 w 7"/>
                  <a:gd name="T7" fmla="*/ 9 h 9"/>
                  <a:gd name="T8" fmla="*/ 4 w 7"/>
                  <a:gd name="T9" fmla="*/ 6 h 9"/>
                  <a:gd name="T10" fmla="*/ 4 w 7"/>
                  <a:gd name="T11" fmla="*/ 7 h 9"/>
                  <a:gd name="T12" fmla="*/ 4 w 7"/>
                  <a:gd name="T13" fmla="*/ 4 h 9"/>
                  <a:gd name="T14" fmla="*/ 5 w 7"/>
                  <a:gd name="T15" fmla="*/ 6 h 9"/>
                  <a:gd name="T16" fmla="*/ 5 w 7"/>
                  <a:gd name="T17" fmla="*/ 5 h 9"/>
                  <a:gd name="T18" fmla="*/ 5 w 7"/>
                  <a:gd name="T19" fmla="*/ 4 h 9"/>
                  <a:gd name="T20" fmla="*/ 5 w 7"/>
                  <a:gd name="T21" fmla="*/ 5 h 9"/>
                  <a:gd name="T22" fmla="*/ 5 w 7"/>
                  <a:gd name="T23" fmla="*/ 4 h 9"/>
                  <a:gd name="T24" fmla="*/ 5 w 7"/>
                  <a:gd name="T25" fmla="*/ 4 h 9"/>
                  <a:gd name="T26" fmla="*/ 5 w 7"/>
                  <a:gd name="T27" fmla="*/ 4 h 9"/>
                  <a:gd name="T28" fmla="*/ 5 w 7"/>
                  <a:gd name="T29" fmla="*/ 3 h 9"/>
                  <a:gd name="T30" fmla="*/ 6 w 7"/>
                  <a:gd name="T31" fmla="*/ 4 h 9"/>
                  <a:gd name="T32" fmla="*/ 5 w 7"/>
                  <a:gd name="T33" fmla="*/ 2 h 9"/>
                  <a:gd name="T34" fmla="*/ 4 w 7"/>
                  <a:gd name="T35" fmla="*/ 1 h 9"/>
                  <a:gd name="T36" fmla="*/ 5 w 7"/>
                  <a:gd name="T37" fmla="*/ 3 h 9"/>
                  <a:gd name="T38" fmla="*/ 5 w 7"/>
                  <a:gd name="T39" fmla="*/ 3 h 9"/>
                  <a:gd name="T40" fmla="*/ 5 w 7"/>
                  <a:gd name="T41" fmla="*/ 3 h 9"/>
                  <a:gd name="T42" fmla="*/ 4 w 7"/>
                  <a:gd name="T43" fmla="*/ 2 h 9"/>
                  <a:gd name="T44" fmla="*/ 2 w 7"/>
                  <a:gd name="T45" fmla="*/ 2 h 9"/>
                  <a:gd name="T46" fmla="*/ 2 w 7"/>
                  <a:gd name="T47" fmla="*/ 1 h 9"/>
                  <a:gd name="T48" fmla="*/ 2 w 7"/>
                  <a:gd name="T49" fmla="*/ 2 h 9"/>
                  <a:gd name="T50" fmla="*/ 3 w 7"/>
                  <a:gd name="T51" fmla="*/ 3 h 9"/>
                  <a:gd name="T52" fmla="*/ 4 w 7"/>
                  <a:gd name="T53" fmla="*/ 4 h 9"/>
                  <a:gd name="T54" fmla="*/ 4 w 7"/>
                  <a:gd name="T55" fmla="*/ 4 h 9"/>
                  <a:gd name="T56" fmla="*/ 3 w 7"/>
                  <a:gd name="T57" fmla="*/ 3 h 9"/>
                  <a:gd name="T58" fmla="*/ 4 w 7"/>
                  <a:gd name="T59" fmla="*/ 4 h 9"/>
                  <a:gd name="T60" fmla="*/ 2 w 7"/>
                  <a:gd name="T61" fmla="*/ 2 h 9"/>
                  <a:gd name="T62" fmla="*/ 3 w 7"/>
                  <a:gd name="T63" fmla="*/ 4 h 9"/>
                  <a:gd name="T64" fmla="*/ 2 w 7"/>
                  <a:gd name="T65" fmla="*/ 5 h 9"/>
                  <a:gd name="T66" fmla="*/ 2 w 7"/>
                  <a:gd name="T67" fmla="*/ 4 h 9"/>
                  <a:gd name="T68" fmla="*/ 2 w 7"/>
                  <a:gd name="T69" fmla="*/ 5 h 9"/>
                  <a:gd name="T70" fmla="*/ 1 w 7"/>
                  <a:gd name="T71" fmla="*/ 5 h 9"/>
                  <a:gd name="T72" fmla="*/ 2 w 7"/>
                  <a:gd name="T73" fmla="*/ 6 h 9"/>
                  <a:gd name="T74" fmla="*/ 1 w 7"/>
                  <a:gd name="T75" fmla="*/ 6 h 9"/>
                  <a:gd name="T76" fmla="*/ 1 w 7"/>
                  <a:gd name="T77" fmla="*/ 6 h 9"/>
                  <a:gd name="T78" fmla="*/ 2 w 7"/>
                  <a:gd name="T79" fmla="*/ 8 h 9"/>
                  <a:gd name="T80" fmla="*/ 1 w 7"/>
                  <a:gd name="T81" fmla="*/ 6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7" h="9">
                    <a:moveTo>
                      <a:pt x="1" y="6"/>
                    </a:moveTo>
                    <a:cubicBezTo>
                      <a:pt x="1" y="8"/>
                      <a:pt x="1" y="8"/>
                      <a:pt x="1" y="8"/>
                    </a:cubicBezTo>
                    <a:cubicBezTo>
                      <a:pt x="1" y="7"/>
                      <a:pt x="1" y="8"/>
                      <a:pt x="1" y="7"/>
                    </a:cubicBezTo>
                    <a:cubicBezTo>
                      <a:pt x="1" y="8"/>
                      <a:pt x="0" y="7"/>
                      <a:pt x="2" y="9"/>
                    </a:cubicBezTo>
                    <a:cubicBezTo>
                      <a:pt x="2" y="8"/>
                      <a:pt x="4" y="8"/>
                      <a:pt x="4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3" y="5"/>
                      <a:pt x="6" y="8"/>
                      <a:pt x="4" y="4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6" y="6"/>
                      <a:pt x="3" y="4"/>
                      <a:pt x="5" y="5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4" y="3"/>
                      <a:pt x="4" y="3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6" y="5"/>
                      <a:pt x="5" y="4"/>
                      <a:pt x="5" y="3"/>
                    </a:cubicBezTo>
                    <a:cubicBezTo>
                      <a:pt x="5" y="4"/>
                      <a:pt x="6" y="4"/>
                      <a:pt x="6" y="4"/>
                    </a:cubicBezTo>
                    <a:cubicBezTo>
                      <a:pt x="5" y="3"/>
                      <a:pt x="7" y="5"/>
                      <a:pt x="5" y="2"/>
                    </a:cubicBezTo>
                    <a:cubicBezTo>
                      <a:pt x="5" y="2"/>
                      <a:pt x="4" y="2"/>
                      <a:pt x="4" y="1"/>
                    </a:cubicBezTo>
                    <a:cubicBezTo>
                      <a:pt x="3" y="1"/>
                      <a:pt x="4" y="2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7" y="5"/>
                      <a:pt x="4" y="2"/>
                      <a:pt x="5" y="3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2" y="0"/>
                      <a:pt x="4" y="4"/>
                      <a:pt x="2" y="2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4" y="4"/>
                      <a:pt x="4" y="4"/>
                    </a:cubicBezTo>
                    <a:cubicBezTo>
                      <a:pt x="3" y="3"/>
                      <a:pt x="5" y="5"/>
                      <a:pt x="4" y="4"/>
                    </a:cubicBezTo>
                    <a:cubicBezTo>
                      <a:pt x="3" y="4"/>
                      <a:pt x="4" y="4"/>
                      <a:pt x="3" y="3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3" y="4"/>
                      <a:pt x="2" y="3"/>
                      <a:pt x="2" y="2"/>
                    </a:cubicBezTo>
                    <a:cubicBezTo>
                      <a:pt x="3" y="3"/>
                      <a:pt x="2" y="3"/>
                      <a:pt x="3" y="4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5"/>
                      <a:pt x="2" y="4"/>
                      <a:pt x="2" y="4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3" y="6"/>
                      <a:pt x="2" y="6"/>
                      <a:pt x="1" y="5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3" y="7"/>
                      <a:pt x="1" y="5"/>
                      <a:pt x="1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6"/>
                      <a:pt x="3" y="8"/>
                      <a:pt x="2" y="8"/>
                    </a:cubicBezTo>
                    <a:cubicBezTo>
                      <a:pt x="1" y="7"/>
                      <a:pt x="2" y="7"/>
                      <a:pt x="1" y="6"/>
                    </a:cubicBez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30" name="Freeform 326"/>
              <p:cNvSpPr>
                <a:spLocks/>
              </p:cNvSpPr>
              <p:nvPr/>
            </p:nvSpPr>
            <p:spPr bwMode="auto">
              <a:xfrm>
                <a:off x="710" y="1768"/>
                <a:ext cx="6" cy="5"/>
              </a:xfrm>
              <a:custGeom>
                <a:avLst/>
                <a:gdLst>
                  <a:gd name="T0" fmla="*/ 1 w 2"/>
                  <a:gd name="T1" fmla="*/ 1 h 2"/>
                  <a:gd name="T2" fmla="*/ 0 w 2"/>
                  <a:gd name="T3" fmla="*/ 0 h 2"/>
                  <a:gd name="T4" fmla="*/ 1 w 2"/>
                  <a:gd name="T5" fmla="*/ 2 h 2"/>
                  <a:gd name="T6" fmla="*/ 1 w 2"/>
                  <a:gd name="T7" fmla="*/ 1 h 2"/>
                  <a:gd name="T8" fmla="*/ 1 w 2"/>
                  <a:gd name="T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2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1"/>
                      <a:pt x="1" y="2"/>
                    </a:cubicBezTo>
                    <a:cubicBezTo>
                      <a:pt x="1" y="1"/>
                      <a:pt x="2" y="2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31" name="Freeform 327"/>
              <p:cNvSpPr>
                <a:spLocks/>
              </p:cNvSpPr>
              <p:nvPr/>
            </p:nvSpPr>
            <p:spPr bwMode="auto">
              <a:xfrm>
                <a:off x="702" y="1765"/>
                <a:ext cx="14" cy="19"/>
              </a:xfrm>
              <a:custGeom>
                <a:avLst/>
                <a:gdLst>
                  <a:gd name="T0" fmla="*/ 2 w 5"/>
                  <a:gd name="T1" fmla="*/ 3 h 7"/>
                  <a:gd name="T2" fmla="*/ 2 w 5"/>
                  <a:gd name="T3" fmla="*/ 5 h 7"/>
                  <a:gd name="T4" fmla="*/ 4 w 5"/>
                  <a:gd name="T5" fmla="*/ 4 h 7"/>
                  <a:gd name="T6" fmla="*/ 3 w 5"/>
                  <a:gd name="T7" fmla="*/ 2 h 7"/>
                  <a:gd name="T8" fmla="*/ 4 w 5"/>
                  <a:gd name="T9" fmla="*/ 3 h 7"/>
                  <a:gd name="T10" fmla="*/ 4 w 5"/>
                  <a:gd name="T11" fmla="*/ 2 h 7"/>
                  <a:gd name="T12" fmla="*/ 4 w 5"/>
                  <a:gd name="T13" fmla="*/ 2 h 7"/>
                  <a:gd name="T14" fmla="*/ 3 w 5"/>
                  <a:gd name="T15" fmla="*/ 2 h 7"/>
                  <a:gd name="T16" fmla="*/ 3 w 5"/>
                  <a:gd name="T17" fmla="*/ 2 h 7"/>
                  <a:gd name="T18" fmla="*/ 3 w 5"/>
                  <a:gd name="T19" fmla="*/ 1 h 7"/>
                  <a:gd name="T20" fmla="*/ 3 w 5"/>
                  <a:gd name="T21" fmla="*/ 3 h 7"/>
                  <a:gd name="T22" fmla="*/ 2 w 5"/>
                  <a:gd name="T23" fmla="*/ 1 h 7"/>
                  <a:gd name="T24" fmla="*/ 1 w 5"/>
                  <a:gd name="T25" fmla="*/ 1 h 7"/>
                  <a:gd name="T26" fmla="*/ 2 w 5"/>
                  <a:gd name="T27" fmla="*/ 2 h 7"/>
                  <a:gd name="T28" fmla="*/ 2 w 5"/>
                  <a:gd name="T29" fmla="*/ 3 h 7"/>
                  <a:gd name="T30" fmla="*/ 1 w 5"/>
                  <a:gd name="T31" fmla="*/ 1 h 7"/>
                  <a:gd name="T32" fmla="*/ 0 w 5"/>
                  <a:gd name="T33" fmla="*/ 3 h 7"/>
                  <a:gd name="T34" fmla="*/ 1 w 5"/>
                  <a:gd name="T35" fmla="*/ 5 h 7"/>
                  <a:gd name="T36" fmla="*/ 1 w 5"/>
                  <a:gd name="T37" fmla="*/ 3 h 7"/>
                  <a:gd name="T38" fmla="*/ 0 w 5"/>
                  <a:gd name="T39" fmla="*/ 3 h 7"/>
                  <a:gd name="T40" fmla="*/ 1 w 5"/>
                  <a:gd name="T41" fmla="*/ 6 h 7"/>
                  <a:gd name="T42" fmla="*/ 2 w 5"/>
                  <a:gd name="T43" fmla="*/ 3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5" h="7">
                    <a:moveTo>
                      <a:pt x="2" y="3"/>
                    </a:moveTo>
                    <a:cubicBezTo>
                      <a:pt x="2" y="5"/>
                      <a:pt x="2" y="5"/>
                      <a:pt x="2" y="5"/>
                    </a:cubicBezTo>
                    <a:cubicBezTo>
                      <a:pt x="3" y="4"/>
                      <a:pt x="3" y="3"/>
                      <a:pt x="4" y="4"/>
                    </a:cubicBezTo>
                    <a:cubicBezTo>
                      <a:pt x="4" y="4"/>
                      <a:pt x="3" y="3"/>
                      <a:pt x="3" y="2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2"/>
                      <a:pt x="5" y="3"/>
                      <a:pt x="4" y="2"/>
                    </a:cubicBezTo>
                    <a:cubicBezTo>
                      <a:pt x="3" y="1"/>
                      <a:pt x="4" y="2"/>
                      <a:pt x="4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0"/>
                      <a:pt x="4" y="4"/>
                      <a:pt x="3" y="3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2"/>
                      <a:pt x="1" y="1"/>
                    </a:cubicBezTo>
                    <a:cubicBezTo>
                      <a:pt x="1" y="1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3" y="4"/>
                      <a:pt x="2" y="2"/>
                      <a:pt x="1" y="1"/>
                    </a:cubicBezTo>
                    <a:cubicBezTo>
                      <a:pt x="2" y="3"/>
                      <a:pt x="1" y="4"/>
                      <a:pt x="0" y="3"/>
                    </a:cubicBezTo>
                    <a:cubicBezTo>
                      <a:pt x="1" y="4"/>
                      <a:pt x="1" y="5"/>
                      <a:pt x="1" y="5"/>
                    </a:cubicBezTo>
                    <a:cubicBezTo>
                      <a:pt x="1" y="4"/>
                      <a:pt x="1" y="4"/>
                      <a:pt x="1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4"/>
                      <a:pt x="1" y="5"/>
                      <a:pt x="1" y="6"/>
                    </a:cubicBezTo>
                    <a:cubicBezTo>
                      <a:pt x="2" y="7"/>
                      <a:pt x="1" y="4"/>
                      <a:pt x="2" y="3"/>
                    </a:cubicBez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32" name="Rectangle 328"/>
              <p:cNvSpPr>
                <a:spLocks noChangeArrowheads="1"/>
              </p:cNvSpPr>
              <p:nvPr/>
            </p:nvSpPr>
            <p:spPr bwMode="auto">
              <a:xfrm>
                <a:off x="708" y="1779"/>
                <a:ext cx="1" cy="1"/>
              </a:xfrm>
              <a:prstGeom prst="rect">
                <a:avLst/>
              </a:pr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33" name="Freeform 329"/>
              <p:cNvSpPr>
                <a:spLocks/>
              </p:cNvSpPr>
              <p:nvPr/>
            </p:nvSpPr>
            <p:spPr bwMode="auto">
              <a:xfrm>
                <a:off x="1244" y="2285"/>
                <a:ext cx="855" cy="971"/>
              </a:xfrm>
              <a:custGeom>
                <a:avLst/>
                <a:gdLst>
                  <a:gd name="T0" fmla="*/ 76 w 314"/>
                  <a:gd name="T1" fmla="*/ 0 h 357"/>
                  <a:gd name="T2" fmla="*/ 65 w 314"/>
                  <a:gd name="T3" fmla="*/ 33 h 357"/>
                  <a:gd name="T4" fmla="*/ 55 w 314"/>
                  <a:gd name="T5" fmla="*/ 75 h 357"/>
                  <a:gd name="T6" fmla="*/ 42 w 314"/>
                  <a:gd name="T7" fmla="*/ 142 h 357"/>
                  <a:gd name="T8" fmla="*/ 18 w 314"/>
                  <a:gd name="T9" fmla="*/ 247 h 357"/>
                  <a:gd name="T10" fmla="*/ 0 w 314"/>
                  <a:gd name="T11" fmla="*/ 357 h 357"/>
                  <a:gd name="T12" fmla="*/ 153 w 314"/>
                  <a:gd name="T13" fmla="*/ 357 h 357"/>
                  <a:gd name="T14" fmla="*/ 241 w 314"/>
                  <a:gd name="T15" fmla="*/ 357 h 357"/>
                  <a:gd name="T16" fmla="*/ 275 w 314"/>
                  <a:gd name="T17" fmla="*/ 357 h 357"/>
                  <a:gd name="T18" fmla="*/ 314 w 314"/>
                  <a:gd name="T19" fmla="*/ 357 h 357"/>
                  <a:gd name="T20" fmla="*/ 308 w 314"/>
                  <a:gd name="T21" fmla="*/ 325 h 357"/>
                  <a:gd name="T22" fmla="*/ 299 w 314"/>
                  <a:gd name="T23" fmla="*/ 297 h 357"/>
                  <a:gd name="T24" fmla="*/ 292 w 314"/>
                  <a:gd name="T25" fmla="*/ 267 h 357"/>
                  <a:gd name="T26" fmla="*/ 288 w 314"/>
                  <a:gd name="T27" fmla="*/ 222 h 357"/>
                  <a:gd name="T28" fmla="*/ 279 w 314"/>
                  <a:gd name="T29" fmla="*/ 177 h 357"/>
                  <a:gd name="T30" fmla="*/ 264 w 314"/>
                  <a:gd name="T31" fmla="*/ 100 h 357"/>
                  <a:gd name="T32" fmla="*/ 260 w 314"/>
                  <a:gd name="T33" fmla="*/ 62 h 357"/>
                  <a:gd name="T34" fmla="*/ 253 w 314"/>
                  <a:gd name="T35" fmla="*/ 27 h 357"/>
                  <a:gd name="T36" fmla="*/ 244 w 314"/>
                  <a:gd name="T37" fmla="*/ 6 h 3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14" h="357">
                    <a:moveTo>
                      <a:pt x="76" y="0"/>
                    </a:moveTo>
                    <a:cubicBezTo>
                      <a:pt x="71" y="8"/>
                      <a:pt x="68" y="23"/>
                      <a:pt x="65" y="33"/>
                    </a:cubicBezTo>
                    <a:cubicBezTo>
                      <a:pt x="62" y="47"/>
                      <a:pt x="58" y="61"/>
                      <a:pt x="55" y="75"/>
                    </a:cubicBezTo>
                    <a:cubicBezTo>
                      <a:pt x="51" y="97"/>
                      <a:pt x="48" y="120"/>
                      <a:pt x="42" y="142"/>
                    </a:cubicBezTo>
                    <a:cubicBezTo>
                      <a:pt x="31" y="175"/>
                      <a:pt x="26" y="212"/>
                      <a:pt x="18" y="247"/>
                    </a:cubicBezTo>
                    <a:cubicBezTo>
                      <a:pt x="10" y="284"/>
                      <a:pt x="1" y="320"/>
                      <a:pt x="0" y="357"/>
                    </a:cubicBezTo>
                    <a:cubicBezTo>
                      <a:pt x="51" y="357"/>
                      <a:pt x="102" y="357"/>
                      <a:pt x="153" y="357"/>
                    </a:cubicBezTo>
                    <a:cubicBezTo>
                      <a:pt x="182" y="357"/>
                      <a:pt x="212" y="357"/>
                      <a:pt x="241" y="357"/>
                    </a:cubicBezTo>
                    <a:cubicBezTo>
                      <a:pt x="253" y="357"/>
                      <a:pt x="264" y="357"/>
                      <a:pt x="275" y="357"/>
                    </a:cubicBezTo>
                    <a:cubicBezTo>
                      <a:pt x="285" y="357"/>
                      <a:pt x="307" y="357"/>
                      <a:pt x="314" y="357"/>
                    </a:cubicBezTo>
                    <a:cubicBezTo>
                      <a:pt x="310" y="347"/>
                      <a:pt x="311" y="335"/>
                      <a:pt x="308" y="325"/>
                    </a:cubicBezTo>
                    <a:cubicBezTo>
                      <a:pt x="305" y="316"/>
                      <a:pt x="302" y="306"/>
                      <a:pt x="299" y="297"/>
                    </a:cubicBezTo>
                    <a:cubicBezTo>
                      <a:pt x="297" y="287"/>
                      <a:pt x="294" y="277"/>
                      <a:pt x="292" y="267"/>
                    </a:cubicBezTo>
                    <a:cubicBezTo>
                      <a:pt x="289" y="252"/>
                      <a:pt x="289" y="237"/>
                      <a:pt x="288" y="222"/>
                    </a:cubicBezTo>
                    <a:cubicBezTo>
                      <a:pt x="286" y="207"/>
                      <a:pt x="282" y="192"/>
                      <a:pt x="279" y="177"/>
                    </a:cubicBezTo>
                    <a:cubicBezTo>
                      <a:pt x="273" y="151"/>
                      <a:pt x="269" y="125"/>
                      <a:pt x="264" y="100"/>
                    </a:cubicBezTo>
                    <a:cubicBezTo>
                      <a:pt x="262" y="87"/>
                      <a:pt x="264" y="75"/>
                      <a:pt x="260" y="62"/>
                    </a:cubicBezTo>
                    <a:cubicBezTo>
                      <a:pt x="256" y="51"/>
                      <a:pt x="256" y="39"/>
                      <a:pt x="253" y="27"/>
                    </a:cubicBezTo>
                    <a:cubicBezTo>
                      <a:pt x="252" y="18"/>
                      <a:pt x="247" y="13"/>
                      <a:pt x="244" y="6"/>
                    </a:cubicBezTo>
                  </a:path>
                </a:pathLst>
              </a:custGeom>
              <a:solidFill>
                <a:srgbClr val="BB93C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34" name="Freeform 330"/>
              <p:cNvSpPr>
                <a:spLocks/>
              </p:cNvSpPr>
              <p:nvPr/>
            </p:nvSpPr>
            <p:spPr bwMode="auto">
              <a:xfrm>
                <a:off x="1266" y="3134"/>
                <a:ext cx="0" cy="2"/>
              </a:xfrm>
              <a:custGeom>
                <a:avLst/>
                <a:gdLst>
                  <a:gd name="T0" fmla="*/ 0 h 2"/>
                  <a:gd name="T1" fmla="*/ 2 h 2"/>
                  <a:gd name="T2" fmla="*/ 0 h 2"/>
                  <a:gd name="T3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35" name="Freeform 331"/>
              <p:cNvSpPr>
                <a:spLocks/>
              </p:cNvSpPr>
              <p:nvPr/>
            </p:nvSpPr>
            <p:spPr bwMode="auto">
              <a:xfrm>
                <a:off x="1263" y="3134"/>
                <a:ext cx="6" cy="13"/>
              </a:xfrm>
              <a:custGeom>
                <a:avLst/>
                <a:gdLst>
                  <a:gd name="T0" fmla="*/ 1 w 2"/>
                  <a:gd name="T1" fmla="*/ 5 h 5"/>
                  <a:gd name="T2" fmla="*/ 1 w 2"/>
                  <a:gd name="T3" fmla="*/ 4 h 5"/>
                  <a:gd name="T4" fmla="*/ 2 w 2"/>
                  <a:gd name="T5" fmla="*/ 0 h 5"/>
                  <a:gd name="T6" fmla="*/ 0 w 2"/>
                  <a:gd name="T7" fmla="*/ 2 h 5"/>
                  <a:gd name="T8" fmla="*/ 2 w 2"/>
                  <a:gd name="T9" fmla="*/ 1 h 5"/>
                  <a:gd name="T10" fmla="*/ 0 w 2"/>
                  <a:gd name="T11" fmla="*/ 3 h 5"/>
                  <a:gd name="T12" fmla="*/ 1 w 2"/>
                  <a:gd name="T13" fmla="*/ 3 h 5"/>
                  <a:gd name="T14" fmla="*/ 1 w 2"/>
                  <a:gd name="T1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" h="5">
                    <a:moveTo>
                      <a:pt x="1" y="5"/>
                    </a:moveTo>
                    <a:cubicBezTo>
                      <a:pt x="1" y="4"/>
                      <a:pt x="1" y="4"/>
                      <a:pt x="1" y="4"/>
                    </a:cubicBezTo>
                    <a:cubicBezTo>
                      <a:pt x="2" y="1"/>
                      <a:pt x="2" y="2"/>
                      <a:pt x="2" y="0"/>
                    </a:cubicBezTo>
                    <a:cubicBezTo>
                      <a:pt x="2" y="0"/>
                      <a:pt x="1" y="1"/>
                      <a:pt x="0" y="2"/>
                    </a:cubicBezTo>
                    <a:cubicBezTo>
                      <a:pt x="1" y="2"/>
                      <a:pt x="1" y="1"/>
                      <a:pt x="2" y="1"/>
                    </a:cubicBezTo>
                    <a:cubicBezTo>
                      <a:pt x="1" y="2"/>
                      <a:pt x="1" y="2"/>
                      <a:pt x="0" y="3"/>
                    </a:cubicBezTo>
                    <a:cubicBezTo>
                      <a:pt x="0" y="4"/>
                      <a:pt x="1" y="3"/>
                      <a:pt x="1" y="3"/>
                    </a:cubicBezTo>
                    <a:lnTo>
                      <a:pt x="1" y="5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36" name="Freeform 332"/>
              <p:cNvSpPr>
                <a:spLocks/>
              </p:cNvSpPr>
              <p:nvPr/>
            </p:nvSpPr>
            <p:spPr bwMode="auto">
              <a:xfrm>
                <a:off x="1269" y="3139"/>
                <a:ext cx="2" cy="3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37" name="Freeform 333"/>
              <p:cNvSpPr>
                <a:spLocks/>
              </p:cNvSpPr>
              <p:nvPr/>
            </p:nvSpPr>
            <p:spPr bwMode="auto">
              <a:xfrm>
                <a:off x="1269" y="3136"/>
                <a:ext cx="2" cy="6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2 h 2"/>
                  <a:gd name="T4" fmla="*/ 1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1" y="1"/>
                      <a:pt x="0" y="2"/>
                      <a:pt x="0" y="2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38" name="Freeform 334"/>
              <p:cNvSpPr>
                <a:spLocks/>
              </p:cNvSpPr>
              <p:nvPr/>
            </p:nvSpPr>
            <p:spPr bwMode="auto">
              <a:xfrm>
                <a:off x="1274" y="313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39" name="Freeform 335"/>
              <p:cNvSpPr>
                <a:spLocks/>
              </p:cNvSpPr>
              <p:nvPr/>
            </p:nvSpPr>
            <p:spPr bwMode="auto">
              <a:xfrm>
                <a:off x="1271" y="3136"/>
                <a:ext cx="6" cy="11"/>
              </a:xfrm>
              <a:custGeom>
                <a:avLst/>
                <a:gdLst>
                  <a:gd name="T0" fmla="*/ 2 w 2"/>
                  <a:gd name="T1" fmla="*/ 1 h 4"/>
                  <a:gd name="T2" fmla="*/ 1 w 2"/>
                  <a:gd name="T3" fmla="*/ 1 h 4"/>
                  <a:gd name="T4" fmla="*/ 1 w 2"/>
                  <a:gd name="T5" fmla="*/ 1 h 4"/>
                  <a:gd name="T6" fmla="*/ 0 w 2"/>
                  <a:gd name="T7" fmla="*/ 3 h 4"/>
                  <a:gd name="T8" fmla="*/ 0 w 2"/>
                  <a:gd name="T9" fmla="*/ 2 h 4"/>
                  <a:gd name="T10" fmla="*/ 0 w 2"/>
                  <a:gd name="T11" fmla="*/ 4 h 4"/>
                  <a:gd name="T12" fmla="*/ 2 w 2"/>
                  <a:gd name="T13" fmla="*/ 1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" h="4">
                    <a:moveTo>
                      <a:pt x="2" y="1"/>
                    </a:moveTo>
                    <a:cubicBezTo>
                      <a:pt x="2" y="0"/>
                      <a:pt x="2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2"/>
                      <a:pt x="1" y="3"/>
                      <a:pt x="0" y="3"/>
                    </a:cubicBezTo>
                    <a:cubicBezTo>
                      <a:pt x="0" y="3"/>
                      <a:pt x="1" y="1"/>
                      <a:pt x="0" y="2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" y="4"/>
                      <a:pt x="1" y="2"/>
                      <a:pt x="2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40" name="Freeform 336"/>
              <p:cNvSpPr>
                <a:spLocks/>
              </p:cNvSpPr>
              <p:nvPr/>
            </p:nvSpPr>
            <p:spPr bwMode="auto">
              <a:xfrm>
                <a:off x="1274" y="313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41" name="Freeform 337"/>
              <p:cNvSpPr>
                <a:spLocks/>
              </p:cNvSpPr>
              <p:nvPr/>
            </p:nvSpPr>
            <p:spPr bwMode="auto">
              <a:xfrm>
                <a:off x="1271" y="3139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42" name="Freeform 338"/>
              <p:cNvSpPr>
                <a:spLocks/>
              </p:cNvSpPr>
              <p:nvPr/>
            </p:nvSpPr>
            <p:spPr bwMode="auto">
              <a:xfrm>
                <a:off x="1277" y="3139"/>
                <a:ext cx="2" cy="11"/>
              </a:xfrm>
              <a:custGeom>
                <a:avLst/>
                <a:gdLst>
                  <a:gd name="T0" fmla="*/ 1 w 1"/>
                  <a:gd name="T1" fmla="*/ 0 h 4"/>
                  <a:gd name="T2" fmla="*/ 0 w 1"/>
                  <a:gd name="T3" fmla="*/ 1 h 4"/>
                  <a:gd name="T4" fmla="*/ 0 w 1"/>
                  <a:gd name="T5" fmla="*/ 4 h 4"/>
                  <a:gd name="T6" fmla="*/ 0 w 1"/>
                  <a:gd name="T7" fmla="*/ 4 h 4"/>
                  <a:gd name="T8" fmla="*/ 1 w 1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4">
                    <a:moveTo>
                      <a:pt x="1" y="0"/>
                    </a:moveTo>
                    <a:cubicBezTo>
                      <a:pt x="0" y="2"/>
                      <a:pt x="0" y="0"/>
                      <a:pt x="0" y="1"/>
                    </a:cubicBezTo>
                    <a:cubicBezTo>
                      <a:pt x="0" y="1"/>
                      <a:pt x="0" y="3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" y="3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43" name="Freeform 339"/>
              <p:cNvSpPr>
                <a:spLocks/>
              </p:cNvSpPr>
              <p:nvPr/>
            </p:nvSpPr>
            <p:spPr bwMode="auto">
              <a:xfrm>
                <a:off x="1279" y="3153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44" name="Freeform 340"/>
              <p:cNvSpPr>
                <a:spLocks/>
              </p:cNvSpPr>
              <p:nvPr/>
            </p:nvSpPr>
            <p:spPr bwMode="auto">
              <a:xfrm>
                <a:off x="1279" y="3142"/>
                <a:ext cx="9" cy="16"/>
              </a:xfrm>
              <a:custGeom>
                <a:avLst/>
                <a:gdLst>
                  <a:gd name="T0" fmla="*/ 3 w 3"/>
                  <a:gd name="T1" fmla="*/ 1 h 6"/>
                  <a:gd name="T2" fmla="*/ 2 w 3"/>
                  <a:gd name="T3" fmla="*/ 3 h 6"/>
                  <a:gd name="T4" fmla="*/ 2 w 3"/>
                  <a:gd name="T5" fmla="*/ 2 h 6"/>
                  <a:gd name="T6" fmla="*/ 1 w 3"/>
                  <a:gd name="T7" fmla="*/ 2 h 6"/>
                  <a:gd name="T8" fmla="*/ 2 w 3"/>
                  <a:gd name="T9" fmla="*/ 1 h 6"/>
                  <a:gd name="T10" fmla="*/ 0 w 3"/>
                  <a:gd name="T11" fmla="*/ 2 h 6"/>
                  <a:gd name="T12" fmla="*/ 0 w 3"/>
                  <a:gd name="T13" fmla="*/ 1 h 6"/>
                  <a:gd name="T14" fmla="*/ 0 w 3"/>
                  <a:gd name="T15" fmla="*/ 3 h 6"/>
                  <a:gd name="T16" fmla="*/ 1 w 3"/>
                  <a:gd name="T17" fmla="*/ 3 h 6"/>
                  <a:gd name="T18" fmla="*/ 0 w 3"/>
                  <a:gd name="T19" fmla="*/ 4 h 6"/>
                  <a:gd name="T20" fmla="*/ 2 w 3"/>
                  <a:gd name="T21" fmla="*/ 6 h 6"/>
                  <a:gd name="T22" fmla="*/ 3 w 3"/>
                  <a:gd name="T23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" h="6">
                    <a:moveTo>
                      <a:pt x="3" y="1"/>
                    </a:move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2"/>
                      <a:pt x="2" y="2"/>
                    </a:cubicBezTo>
                    <a:cubicBezTo>
                      <a:pt x="2" y="1"/>
                      <a:pt x="1" y="3"/>
                      <a:pt x="1" y="2"/>
                    </a:cubicBezTo>
                    <a:cubicBezTo>
                      <a:pt x="1" y="0"/>
                      <a:pt x="2" y="2"/>
                      <a:pt x="2" y="1"/>
                    </a:cubicBezTo>
                    <a:cubicBezTo>
                      <a:pt x="1" y="1"/>
                      <a:pt x="1" y="1"/>
                      <a:pt x="0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4"/>
                      <a:pt x="1" y="1"/>
                      <a:pt x="1" y="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4"/>
                      <a:pt x="1" y="6"/>
                      <a:pt x="2" y="6"/>
                    </a:cubicBezTo>
                    <a:cubicBezTo>
                      <a:pt x="2" y="6"/>
                      <a:pt x="3" y="2"/>
                      <a:pt x="3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45" name="Freeform 341"/>
              <p:cNvSpPr>
                <a:spLocks/>
              </p:cNvSpPr>
              <p:nvPr/>
            </p:nvSpPr>
            <p:spPr bwMode="auto">
              <a:xfrm>
                <a:off x="1288" y="3150"/>
                <a:ext cx="0" cy="5"/>
              </a:xfrm>
              <a:custGeom>
                <a:avLst/>
                <a:gdLst>
                  <a:gd name="T0" fmla="*/ 3 h 5"/>
                  <a:gd name="T1" fmla="*/ 5 h 5"/>
                  <a:gd name="T2" fmla="*/ 0 h 5"/>
                  <a:gd name="T3" fmla="*/ 3 h 5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5">
                    <a:moveTo>
                      <a:pt x="0" y="3"/>
                    </a:moveTo>
                    <a:lnTo>
                      <a:pt x="0" y="5"/>
                    </a:ln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46" name="Freeform 342"/>
              <p:cNvSpPr>
                <a:spLocks/>
              </p:cNvSpPr>
              <p:nvPr/>
            </p:nvSpPr>
            <p:spPr bwMode="auto">
              <a:xfrm>
                <a:off x="1288" y="3145"/>
                <a:ext cx="8" cy="16"/>
              </a:xfrm>
              <a:custGeom>
                <a:avLst/>
                <a:gdLst>
                  <a:gd name="T0" fmla="*/ 1 w 3"/>
                  <a:gd name="T1" fmla="*/ 0 h 6"/>
                  <a:gd name="T2" fmla="*/ 1 w 3"/>
                  <a:gd name="T3" fmla="*/ 1 h 6"/>
                  <a:gd name="T4" fmla="*/ 1 w 3"/>
                  <a:gd name="T5" fmla="*/ 0 h 6"/>
                  <a:gd name="T6" fmla="*/ 0 w 3"/>
                  <a:gd name="T7" fmla="*/ 2 h 6"/>
                  <a:gd name="T8" fmla="*/ 2 w 3"/>
                  <a:gd name="T9" fmla="*/ 1 h 6"/>
                  <a:gd name="T10" fmla="*/ 2 w 3"/>
                  <a:gd name="T11" fmla="*/ 4 h 6"/>
                  <a:gd name="T12" fmla="*/ 1 w 3"/>
                  <a:gd name="T13" fmla="*/ 3 h 6"/>
                  <a:gd name="T14" fmla="*/ 3 w 3"/>
                  <a:gd name="T15" fmla="*/ 3 h 6"/>
                  <a:gd name="T16" fmla="*/ 3 w 3"/>
                  <a:gd name="T17" fmla="*/ 2 h 6"/>
                  <a:gd name="T18" fmla="*/ 3 w 3"/>
                  <a:gd name="T19" fmla="*/ 2 h 6"/>
                  <a:gd name="T20" fmla="*/ 1 w 3"/>
                  <a:gd name="T21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" h="6">
                    <a:moveTo>
                      <a:pt x="1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0"/>
                    </a:cubicBezTo>
                    <a:cubicBezTo>
                      <a:pt x="1" y="1"/>
                      <a:pt x="0" y="2"/>
                      <a:pt x="0" y="2"/>
                    </a:cubicBezTo>
                    <a:cubicBezTo>
                      <a:pt x="1" y="4"/>
                      <a:pt x="1" y="2"/>
                      <a:pt x="2" y="1"/>
                    </a:cubicBezTo>
                    <a:cubicBezTo>
                      <a:pt x="3" y="2"/>
                      <a:pt x="2" y="2"/>
                      <a:pt x="2" y="4"/>
                    </a:cubicBezTo>
                    <a:cubicBezTo>
                      <a:pt x="2" y="4"/>
                      <a:pt x="2" y="4"/>
                      <a:pt x="1" y="3"/>
                    </a:cubicBezTo>
                    <a:cubicBezTo>
                      <a:pt x="2" y="6"/>
                      <a:pt x="3" y="3"/>
                      <a:pt x="3" y="3"/>
                    </a:cubicBezTo>
                    <a:cubicBezTo>
                      <a:pt x="3" y="3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2" y="0"/>
                      <a:pt x="2" y="0"/>
                      <a:pt x="1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47" name="Freeform 343"/>
              <p:cNvSpPr>
                <a:spLocks/>
              </p:cNvSpPr>
              <p:nvPr/>
            </p:nvSpPr>
            <p:spPr bwMode="auto">
              <a:xfrm>
                <a:off x="1288" y="3142"/>
                <a:ext cx="2" cy="3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1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48" name="Freeform 344"/>
              <p:cNvSpPr>
                <a:spLocks/>
              </p:cNvSpPr>
              <p:nvPr/>
            </p:nvSpPr>
            <p:spPr bwMode="auto">
              <a:xfrm>
                <a:off x="1296" y="315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49" name="Freeform 345"/>
              <p:cNvSpPr>
                <a:spLocks/>
              </p:cNvSpPr>
              <p:nvPr/>
            </p:nvSpPr>
            <p:spPr bwMode="auto">
              <a:xfrm>
                <a:off x="1296" y="3145"/>
                <a:ext cx="0" cy="2"/>
              </a:xfrm>
              <a:custGeom>
                <a:avLst/>
                <a:gdLst>
                  <a:gd name="T0" fmla="*/ 1 h 1"/>
                  <a:gd name="T1" fmla="*/ 1 h 1"/>
                  <a:gd name="T2" fmla="*/ 0 h 1"/>
                  <a:gd name="T3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50" name="Freeform 346"/>
              <p:cNvSpPr>
                <a:spLocks/>
              </p:cNvSpPr>
              <p:nvPr/>
            </p:nvSpPr>
            <p:spPr bwMode="auto">
              <a:xfrm>
                <a:off x="1296" y="3123"/>
                <a:ext cx="46" cy="32"/>
              </a:xfrm>
              <a:custGeom>
                <a:avLst/>
                <a:gdLst>
                  <a:gd name="T0" fmla="*/ 17 w 17"/>
                  <a:gd name="T1" fmla="*/ 4 h 12"/>
                  <a:gd name="T2" fmla="*/ 16 w 17"/>
                  <a:gd name="T3" fmla="*/ 4 h 12"/>
                  <a:gd name="T4" fmla="*/ 15 w 17"/>
                  <a:gd name="T5" fmla="*/ 2 h 12"/>
                  <a:gd name="T6" fmla="*/ 14 w 17"/>
                  <a:gd name="T7" fmla="*/ 0 h 12"/>
                  <a:gd name="T8" fmla="*/ 13 w 17"/>
                  <a:gd name="T9" fmla="*/ 2 h 12"/>
                  <a:gd name="T10" fmla="*/ 12 w 17"/>
                  <a:gd name="T11" fmla="*/ 1 h 12"/>
                  <a:gd name="T12" fmla="*/ 11 w 17"/>
                  <a:gd name="T13" fmla="*/ 3 h 12"/>
                  <a:gd name="T14" fmla="*/ 10 w 17"/>
                  <a:gd name="T15" fmla="*/ 5 h 12"/>
                  <a:gd name="T16" fmla="*/ 4 w 17"/>
                  <a:gd name="T17" fmla="*/ 7 h 12"/>
                  <a:gd name="T18" fmla="*/ 4 w 17"/>
                  <a:gd name="T19" fmla="*/ 9 h 12"/>
                  <a:gd name="T20" fmla="*/ 3 w 17"/>
                  <a:gd name="T21" fmla="*/ 8 h 12"/>
                  <a:gd name="T22" fmla="*/ 4 w 17"/>
                  <a:gd name="T23" fmla="*/ 8 h 12"/>
                  <a:gd name="T24" fmla="*/ 2 w 17"/>
                  <a:gd name="T25" fmla="*/ 8 h 12"/>
                  <a:gd name="T26" fmla="*/ 2 w 17"/>
                  <a:gd name="T27" fmla="*/ 10 h 12"/>
                  <a:gd name="T28" fmla="*/ 1 w 17"/>
                  <a:gd name="T29" fmla="*/ 7 h 12"/>
                  <a:gd name="T30" fmla="*/ 0 w 17"/>
                  <a:gd name="T31" fmla="*/ 9 h 12"/>
                  <a:gd name="T32" fmla="*/ 1 w 17"/>
                  <a:gd name="T33" fmla="*/ 11 h 12"/>
                  <a:gd name="T34" fmla="*/ 1 w 17"/>
                  <a:gd name="T35" fmla="*/ 12 h 12"/>
                  <a:gd name="T36" fmla="*/ 5 w 17"/>
                  <a:gd name="T37" fmla="*/ 8 h 12"/>
                  <a:gd name="T38" fmla="*/ 5 w 17"/>
                  <a:gd name="T39" fmla="*/ 9 h 12"/>
                  <a:gd name="T40" fmla="*/ 9 w 17"/>
                  <a:gd name="T41" fmla="*/ 9 h 12"/>
                  <a:gd name="T42" fmla="*/ 9 w 17"/>
                  <a:gd name="T43" fmla="*/ 7 h 12"/>
                  <a:gd name="T44" fmla="*/ 9 w 17"/>
                  <a:gd name="T45" fmla="*/ 7 h 12"/>
                  <a:gd name="T46" fmla="*/ 9 w 17"/>
                  <a:gd name="T47" fmla="*/ 7 h 12"/>
                  <a:gd name="T48" fmla="*/ 10 w 17"/>
                  <a:gd name="T49" fmla="*/ 7 h 12"/>
                  <a:gd name="T50" fmla="*/ 9 w 17"/>
                  <a:gd name="T51" fmla="*/ 5 h 12"/>
                  <a:gd name="T52" fmla="*/ 13 w 17"/>
                  <a:gd name="T53" fmla="*/ 7 h 12"/>
                  <a:gd name="T54" fmla="*/ 12 w 17"/>
                  <a:gd name="T55" fmla="*/ 6 h 12"/>
                  <a:gd name="T56" fmla="*/ 11 w 17"/>
                  <a:gd name="T57" fmla="*/ 5 h 12"/>
                  <a:gd name="T58" fmla="*/ 13 w 17"/>
                  <a:gd name="T59" fmla="*/ 7 h 12"/>
                  <a:gd name="T60" fmla="*/ 13 w 17"/>
                  <a:gd name="T61" fmla="*/ 5 h 12"/>
                  <a:gd name="T62" fmla="*/ 12 w 17"/>
                  <a:gd name="T63" fmla="*/ 4 h 12"/>
                  <a:gd name="T64" fmla="*/ 14 w 17"/>
                  <a:gd name="T65" fmla="*/ 3 h 12"/>
                  <a:gd name="T66" fmla="*/ 15 w 17"/>
                  <a:gd name="T67" fmla="*/ 5 h 12"/>
                  <a:gd name="T68" fmla="*/ 16 w 17"/>
                  <a:gd name="T69" fmla="*/ 6 h 12"/>
                  <a:gd name="T70" fmla="*/ 15 w 17"/>
                  <a:gd name="T71" fmla="*/ 3 h 12"/>
                  <a:gd name="T72" fmla="*/ 17 w 17"/>
                  <a:gd name="T73" fmla="*/ 4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7" h="12">
                    <a:moveTo>
                      <a:pt x="17" y="4"/>
                    </a:moveTo>
                    <a:cubicBezTo>
                      <a:pt x="16" y="3"/>
                      <a:pt x="16" y="3"/>
                      <a:pt x="16" y="4"/>
                    </a:cubicBezTo>
                    <a:cubicBezTo>
                      <a:pt x="15" y="3"/>
                      <a:pt x="15" y="3"/>
                      <a:pt x="15" y="2"/>
                    </a:cubicBezTo>
                    <a:cubicBezTo>
                      <a:pt x="14" y="2"/>
                      <a:pt x="14" y="1"/>
                      <a:pt x="14" y="0"/>
                    </a:cubicBezTo>
                    <a:cubicBezTo>
                      <a:pt x="13" y="1"/>
                      <a:pt x="14" y="2"/>
                      <a:pt x="13" y="2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2"/>
                      <a:pt x="12" y="3"/>
                      <a:pt x="11" y="3"/>
                    </a:cubicBezTo>
                    <a:cubicBezTo>
                      <a:pt x="11" y="3"/>
                      <a:pt x="11" y="4"/>
                      <a:pt x="10" y="5"/>
                    </a:cubicBezTo>
                    <a:cubicBezTo>
                      <a:pt x="8" y="5"/>
                      <a:pt x="7" y="7"/>
                      <a:pt x="4" y="7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8"/>
                      <a:pt x="4" y="9"/>
                      <a:pt x="3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3" y="6"/>
                      <a:pt x="3" y="8"/>
                      <a:pt x="2" y="8"/>
                    </a:cubicBezTo>
                    <a:cubicBezTo>
                      <a:pt x="2" y="8"/>
                      <a:pt x="2" y="10"/>
                      <a:pt x="2" y="10"/>
                    </a:cubicBezTo>
                    <a:cubicBezTo>
                      <a:pt x="2" y="8"/>
                      <a:pt x="1" y="10"/>
                      <a:pt x="1" y="7"/>
                    </a:cubicBezTo>
                    <a:cubicBezTo>
                      <a:pt x="0" y="7"/>
                      <a:pt x="1" y="9"/>
                      <a:pt x="0" y="9"/>
                    </a:cubicBezTo>
                    <a:cubicBezTo>
                      <a:pt x="1" y="11"/>
                      <a:pt x="1" y="10"/>
                      <a:pt x="1" y="11"/>
                    </a:cubicBezTo>
                    <a:cubicBezTo>
                      <a:pt x="1" y="12"/>
                      <a:pt x="1" y="10"/>
                      <a:pt x="1" y="12"/>
                    </a:cubicBezTo>
                    <a:cubicBezTo>
                      <a:pt x="2" y="12"/>
                      <a:pt x="4" y="9"/>
                      <a:pt x="5" y="8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6" y="8"/>
                      <a:pt x="7" y="8"/>
                      <a:pt x="9" y="9"/>
                    </a:cubicBezTo>
                    <a:cubicBezTo>
                      <a:pt x="8" y="8"/>
                      <a:pt x="10" y="9"/>
                      <a:pt x="9" y="7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10" y="6"/>
                      <a:pt x="10" y="8"/>
                      <a:pt x="10" y="7"/>
                    </a:cubicBezTo>
                    <a:cubicBezTo>
                      <a:pt x="10" y="6"/>
                      <a:pt x="10" y="6"/>
                      <a:pt x="9" y="5"/>
                    </a:cubicBezTo>
                    <a:cubicBezTo>
                      <a:pt x="10" y="6"/>
                      <a:pt x="12" y="7"/>
                      <a:pt x="13" y="7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2" y="6"/>
                      <a:pt x="12" y="5"/>
                      <a:pt x="11" y="5"/>
                    </a:cubicBezTo>
                    <a:cubicBezTo>
                      <a:pt x="12" y="5"/>
                      <a:pt x="13" y="6"/>
                      <a:pt x="13" y="7"/>
                    </a:cubicBezTo>
                    <a:cubicBezTo>
                      <a:pt x="14" y="7"/>
                      <a:pt x="12" y="4"/>
                      <a:pt x="13" y="5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3" y="3"/>
                      <a:pt x="14" y="4"/>
                      <a:pt x="14" y="3"/>
                    </a:cubicBezTo>
                    <a:cubicBezTo>
                      <a:pt x="15" y="4"/>
                      <a:pt x="15" y="5"/>
                      <a:pt x="15" y="5"/>
                    </a:cubicBezTo>
                    <a:cubicBezTo>
                      <a:pt x="15" y="6"/>
                      <a:pt x="15" y="6"/>
                      <a:pt x="16" y="6"/>
                    </a:cubicBezTo>
                    <a:cubicBezTo>
                      <a:pt x="16" y="5"/>
                      <a:pt x="15" y="4"/>
                      <a:pt x="15" y="3"/>
                    </a:cubicBezTo>
                    <a:cubicBezTo>
                      <a:pt x="16" y="5"/>
                      <a:pt x="17" y="4"/>
                      <a:pt x="17" y="4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51" name="Freeform 347"/>
              <p:cNvSpPr>
                <a:spLocks/>
              </p:cNvSpPr>
              <p:nvPr/>
            </p:nvSpPr>
            <p:spPr bwMode="auto">
              <a:xfrm>
                <a:off x="1339" y="3139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52" name="Freeform 348"/>
              <p:cNvSpPr>
                <a:spLocks/>
              </p:cNvSpPr>
              <p:nvPr/>
            </p:nvSpPr>
            <p:spPr bwMode="auto">
              <a:xfrm>
                <a:off x="1342" y="313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53" name="Rectangle 349"/>
              <p:cNvSpPr>
                <a:spLocks noChangeArrowheads="1"/>
              </p:cNvSpPr>
              <p:nvPr/>
            </p:nvSpPr>
            <p:spPr bwMode="auto">
              <a:xfrm>
                <a:off x="1326" y="3131"/>
                <a:ext cx="1" cy="1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54" name="Freeform 350"/>
              <p:cNvSpPr>
                <a:spLocks/>
              </p:cNvSpPr>
              <p:nvPr/>
            </p:nvSpPr>
            <p:spPr bwMode="auto">
              <a:xfrm>
                <a:off x="1331" y="3142"/>
                <a:ext cx="3" cy="3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55" name="Freeform 351"/>
              <p:cNvSpPr>
                <a:spLocks/>
              </p:cNvSpPr>
              <p:nvPr/>
            </p:nvSpPr>
            <p:spPr bwMode="auto">
              <a:xfrm>
                <a:off x="1320" y="3147"/>
                <a:ext cx="3" cy="3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56" name="Rectangle 352"/>
              <p:cNvSpPr>
                <a:spLocks noChangeArrowheads="1"/>
              </p:cNvSpPr>
              <p:nvPr/>
            </p:nvSpPr>
            <p:spPr bwMode="auto">
              <a:xfrm>
                <a:off x="1342" y="3136"/>
                <a:ext cx="1" cy="3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57" name="Freeform 353"/>
              <p:cNvSpPr>
                <a:spLocks/>
              </p:cNvSpPr>
              <p:nvPr/>
            </p:nvSpPr>
            <p:spPr bwMode="auto">
              <a:xfrm>
                <a:off x="1334" y="3104"/>
                <a:ext cx="22" cy="27"/>
              </a:xfrm>
              <a:custGeom>
                <a:avLst/>
                <a:gdLst>
                  <a:gd name="T0" fmla="*/ 4 w 8"/>
                  <a:gd name="T1" fmla="*/ 1 h 10"/>
                  <a:gd name="T2" fmla="*/ 3 w 8"/>
                  <a:gd name="T3" fmla="*/ 2 h 10"/>
                  <a:gd name="T4" fmla="*/ 5 w 8"/>
                  <a:gd name="T5" fmla="*/ 4 h 10"/>
                  <a:gd name="T6" fmla="*/ 3 w 8"/>
                  <a:gd name="T7" fmla="*/ 3 h 10"/>
                  <a:gd name="T8" fmla="*/ 3 w 8"/>
                  <a:gd name="T9" fmla="*/ 6 h 10"/>
                  <a:gd name="T10" fmla="*/ 2 w 8"/>
                  <a:gd name="T11" fmla="*/ 5 h 10"/>
                  <a:gd name="T12" fmla="*/ 3 w 8"/>
                  <a:gd name="T13" fmla="*/ 8 h 10"/>
                  <a:gd name="T14" fmla="*/ 1 w 8"/>
                  <a:gd name="T15" fmla="*/ 6 h 10"/>
                  <a:gd name="T16" fmla="*/ 1 w 8"/>
                  <a:gd name="T17" fmla="*/ 6 h 10"/>
                  <a:gd name="T18" fmla="*/ 0 w 8"/>
                  <a:gd name="T19" fmla="*/ 7 h 10"/>
                  <a:gd name="T20" fmla="*/ 2 w 8"/>
                  <a:gd name="T21" fmla="*/ 9 h 10"/>
                  <a:gd name="T22" fmla="*/ 3 w 8"/>
                  <a:gd name="T23" fmla="*/ 10 h 10"/>
                  <a:gd name="T24" fmla="*/ 3 w 8"/>
                  <a:gd name="T25" fmla="*/ 9 h 10"/>
                  <a:gd name="T26" fmla="*/ 4 w 8"/>
                  <a:gd name="T27" fmla="*/ 9 h 10"/>
                  <a:gd name="T28" fmla="*/ 3 w 8"/>
                  <a:gd name="T29" fmla="*/ 8 h 10"/>
                  <a:gd name="T30" fmla="*/ 4 w 8"/>
                  <a:gd name="T31" fmla="*/ 9 h 10"/>
                  <a:gd name="T32" fmla="*/ 4 w 8"/>
                  <a:gd name="T33" fmla="*/ 8 h 10"/>
                  <a:gd name="T34" fmla="*/ 4 w 8"/>
                  <a:gd name="T35" fmla="*/ 8 h 10"/>
                  <a:gd name="T36" fmla="*/ 3 w 8"/>
                  <a:gd name="T37" fmla="*/ 7 h 10"/>
                  <a:gd name="T38" fmla="*/ 5 w 8"/>
                  <a:gd name="T39" fmla="*/ 8 h 10"/>
                  <a:gd name="T40" fmla="*/ 4 w 8"/>
                  <a:gd name="T41" fmla="*/ 7 h 10"/>
                  <a:gd name="T42" fmla="*/ 7 w 8"/>
                  <a:gd name="T43" fmla="*/ 6 h 10"/>
                  <a:gd name="T44" fmla="*/ 6 w 8"/>
                  <a:gd name="T45" fmla="*/ 6 h 10"/>
                  <a:gd name="T46" fmla="*/ 6 w 8"/>
                  <a:gd name="T47" fmla="*/ 7 h 10"/>
                  <a:gd name="T48" fmla="*/ 4 w 8"/>
                  <a:gd name="T49" fmla="*/ 5 h 10"/>
                  <a:gd name="T50" fmla="*/ 6 w 8"/>
                  <a:gd name="T51" fmla="*/ 6 h 10"/>
                  <a:gd name="T52" fmla="*/ 7 w 8"/>
                  <a:gd name="T53" fmla="*/ 4 h 10"/>
                  <a:gd name="T54" fmla="*/ 7 w 8"/>
                  <a:gd name="T55" fmla="*/ 4 h 10"/>
                  <a:gd name="T56" fmla="*/ 7 w 8"/>
                  <a:gd name="T57" fmla="*/ 3 h 10"/>
                  <a:gd name="T58" fmla="*/ 6 w 8"/>
                  <a:gd name="T59" fmla="*/ 3 h 10"/>
                  <a:gd name="T60" fmla="*/ 6 w 8"/>
                  <a:gd name="T61" fmla="*/ 2 h 10"/>
                  <a:gd name="T62" fmla="*/ 6 w 8"/>
                  <a:gd name="T63" fmla="*/ 3 h 10"/>
                  <a:gd name="T64" fmla="*/ 5 w 8"/>
                  <a:gd name="T65" fmla="*/ 1 h 10"/>
                  <a:gd name="T66" fmla="*/ 6 w 8"/>
                  <a:gd name="T67" fmla="*/ 2 h 10"/>
                  <a:gd name="T68" fmla="*/ 4 w 8"/>
                  <a:gd name="T69" fmla="*/ 1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" h="10">
                    <a:moveTo>
                      <a:pt x="4" y="1"/>
                    </a:moveTo>
                    <a:cubicBezTo>
                      <a:pt x="3" y="0"/>
                      <a:pt x="3" y="1"/>
                      <a:pt x="3" y="2"/>
                    </a:cubicBezTo>
                    <a:cubicBezTo>
                      <a:pt x="3" y="3"/>
                      <a:pt x="5" y="4"/>
                      <a:pt x="5" y="4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2" y="3"/>
                      <a:pt x="1" y="4"/>
                      <a:pt x="3" y="6"/>
                    </a:cubicBezTo>
                    <a:cubicBezTo>
                      <a:pt x="2" y="6"/>
                      <a:pt x="2" y="6"/>
                      <a:pt x="2" y="5"/>
                    </a:cubicBezTo>
                    <a:cubicBezTo>
                      <a:pt x="1" y="6"/>
                      <a:pt x="5" y="8"/>
                      <a:pt x="3" y="8"/>
                    </a:cubicBezTo>
                    <a:cubicBezTo>
                      <a:pt x="2" y="6"/>
                      <a:pt x="2" y="7"/>
                      <a:pt x="1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0" y="6"/>
                      <a:pt x="1" y="7"/>
                      <a:pt x="0" y="7"/>
                    </a:cubicBezTo>
                    <a:cubicBezTo>
                      <a:pt x="1" y="8"/>
                      <a:pt x="2" y="9"/>
                      <a:pt x="2" y="9"/>
                    </a:cubicBezTo>
                    <a:cubicBezTo>
                      <a:pt x="2" y="9"/>
                      <a:pt x="2" y="10"/>
                      <a:pt x="3" y="10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4" y="9"/>
                      <a:pt x="3" y="9"/>
                      <a:pt x="4" y="9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4" y="8"/>
                      <a:pt x="4" y="9"/>
                      <a:pt x="4" y="9"/>
                    </a:cubicBezTo>
                    <a:cubicBezTo>
                      <a:pt x="4" y="9"/>
                      <a:pt x="4" y="8"/>
                      <a:pt x="4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8"/>
                      <a:pt x="5" y="8"/>
                      <a:pt x="3" y="7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5" y="7"/>
                      <a:pt x="7" y="8"/>
                      <a:pt x="7" y="6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5" y="6"/>
                      <a:pt x="6" y="7"/>
                      <a:pt x="6" y="7"/>
                    </a:cubicBezTo>
                    <a:cubicBezTo>
                      <a:pt x="5" y="6"/>
                      <a:pt x="4" y="5"/>
                      <a:pt x="4" y="5"/>
                    </a:cubicBezTo>
                    <a:cubicBezTo>
                      <a:pt x="5" y="5"/>
                      <a:pt x="4" y="4"/>
                      <a:pt x="6" y="6"/>
                    </a:cubicBezTo>
                    <a:cubicBezTo>
                      <a:pt x="7" y="5"/>
                      <a:pt x="6" y="4"/>
                      <a:pt x="7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6" y="3"/>
                      <a:pt x="8" y="4"/>
                      <a:pt x="7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6" y="2"/>
                      <a:pt x="6" y="2"/>
                    </a:cubicBezTo>
                    <a:cubicBezTo>
                      <a:pt x="6" y="2"/>
                      <a:pt x="6" y="2"/>
                      <a:pt x="6" y="3"/>
                    </a:cubicBezTo>
                    <a:cubicBezTo>
                      <a:pt x="5" y="2"/>
                      <a:pt x="5" y="1"/>
                      <a:pt x="5" y="1"/>
                    </a:cubicBezTo>
                    <a:cubicBezTo>
                      <a:pt x="5" y="1"/>
                      <a:pt x="6" y="2"/>
                      <a:pt x="6" y="2"/>
                    </a:cubicBezTo>
                    <a:cubicBezTo>
                      <a:pt x="5" y="2"/>
                      <a:pt x="4" y="1"/>
                      <a:pt x="4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58" name="Freeform 354"/>
              <p:cNvSpPr>
                <a:spLocks/>
              </p:cNvSpPr>
              <p:nvPr/>
            </p:nvSpPr>
            <p:spPr bwMode="auto">
              <a:xfrm>
                <a:off x="1345" y="3125"/>
                <a:ext cx="3" cy="3"/>
              </a:xfrm>
              <a:custGeom>
                <a:avLst/>
                <a:gdLst>
                  <a:gd name="T0" fmla="*/ 3 w 3"/>
                  <a:gd name="T1" fmla="*/ 3 h 3"/>
                  <a:gd name="T2" fmla="*/ 0 w 3"/>
                  <a:gd name="T3" fmla="*/ 0 h 3"/>
                  <a:gd name="T4" fmla="*/ 3 w 3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3" y="3"/>
                    </a:moveTo>
                    <a:lnTo>
                      <a:pt x="0" y="0"/>
                    </a:lnTo>
                    <a:lnTo>
                      <a:pt x="3" y="3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59" name="Freeform 355"/>
              <p:cNvSpPr>
                <a:spLocks/>
              </p:cNvSpPr>
              <p:nvPr/>
            </p:nvSpPr>
            <p:spPr bwMode="auto">
              <a:xfrm>
                <a:off x="1348" y="3087"/>
                <a:ext cx="16" cy="25"/>
              </a:xfrm>
              <a:custGeom>
                <a:avLst/>
                <a:gdLst>
                  <a:gd name="T0" fmla="*/ 3 w 6"/>
                  <a:gd name="T1" fmla="*/ 6 h 9"/>
                  <a:gd name="T2" fmla="*/ 4 w 6"/>
                  <a:gd name="T3" fmla="*/ 7 h 9"/>
                  <a:gd name="T4" fmla="*/ 2 w 6"/>
                  <a:gd name="T5" fmla="*/ 5 h 9"/>
                  <a:gd name="T6" fmla="*/ 1 w 6"/>
                  <a:gd name="T7" fmla="*/ 4 h 9"/>
                  <a:gd name="T8" fmla="*/ 4 w 6"/>
                  <a:gd name="T9" fmla="*/ 6 h 9"/>
                  <a:gd name="T10" fmla="*/ 5 w 6"/>
                  <a:gd name="T11" fmla="*/ 5 h 9"/>
                  <a:gd name="T12" fmla="*/ 3 w 6"/>
                  <a:gd name="T13" fmla="*/ 4 h 9"/>
                  <a:gd name="T14" fmla="*/ 2 w 6"/>
                  <a:gd name="T15" fmla="*/ 3 h 9"/>
                  <a:gd name="T16" fmla="*/ 3 w 6"/>
                  <a:gd name="T17" fmla="*/ 4 h 9"/>
                  <a:gd name="T18" fmla="*/ 5 w 6"/>
                  <a:gd name="T19" fmla="*/ 4 h 9"/>
                  <a:gd name="T20" fmla="*/ 1 w 6"/>
                  <a:gd name="T21" fmla="*/ 0 h 9"/>
                  <a:gd name="T22" fmla="*/ 1 w 6"/>
                  <a:gd name="T23" fmla="*/ 1 h 9"/>
                  <a:gd name="T24" fmla="*/ 3 w 6"/>
                  <a:gd name="T25" fmla="*/ 2 h 9"/>
                  <a:gd name="T26" fmla="*/ 2 w 6"/>
                  <a:gd name="T27" fmla="*/ 2 h 9"/>
                  <a:gd name="T28" fmla="*/ 2 w 6"/>
                  <a:gd name="T29" fmla="*/ 1 h 9"/>
                  <a:gd name="T30" fmla="*/ 0 w 6"/>
                  <a:gd name="T31" fmla="*/ 5 h 9"/>
                  <a:gd name="T32" fmla="*/ 0 w 6"/>
                  <a:gd name="T33" fmla="*/ 5 h 9"/>
                  <a:gd name="T34" fmla="*/ 1 w 6"/>
                  <a:gd name="T35" fmla="*/ 6 h 9"/>
                  <a:gd name="T36" fmla="*/ 3 w 6"/>
                  <a:gd name="T37" fmla="*/ 7 h 9"/>
                  <a:gd name="T38" fmla="*/ 2 w 6"/>
                  <a:gd name="T39" fmla="*/ 7 h 9"/>
                  <a:gd name="T40" fmla="*/ 4 w 6"/>
                  <a:gd name="T41" fmla="*/ 8 h 9"/>
                  <a:gd name="T42" fmla="*/ 4 w 6"/>
                  <a:gd name="T43" fmla="*/ 9 h 9"/>
                  <a:gd name="T44" fmla="*/ 5 w 6"/>
                  <a:gd name="T45" fmla="*/ 8 h 9"/>
                  <a:gd name="T46" fmla="*/ 3 w 6"/>
                  <a:gd name="T47" fmla="*/ 6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6" h="9">
                    <a:moveTo>
                      <a:pt x="3" y="6"/>
                    </a:moveTo>
                    <a:cubicBezTo>
                      <a:pt x="3" y="6"/>
                      <a:pt x="4" y="7"/>
                      <a:pt x="4" y="7"/>
                    </a:cubicBezTo>
                    <a:cubicBezTo>
                      <a:pt x="4" y="6"/>
                      <a:pt x="3" y="6"/>
                      <a:pt x="2" y="5"/>
                    </a:cubicBezTo>
                    <a:cubicBezTo>
                      <a:pt x="2" y="5"/>
                      <a:pt x="1" y="4"/>
                      <a:pt x="1" y="4"/>
                    </a:cubicBezTo>
                    <a:cubicBezTo>
                      <a:pt x="2" y="5"/>
                      <a:pt x="4" y="6"/>
                      <a:pt x="4" y="6"/>
                    </a:cubicBezTo>
                    <a:cubicBezTo>
                      <a:pt x="4" y="5"/>
                      <a:pt x="5" y="5"/>
                      <a:pt x="5" y="5"/>
                    </a:cubicBezTo>
                    <a:cubicBezTo>
                      <a:pt x="3" y="5"/>
                      <a:pt x="4" y="4"/>
                      <a:pt x="3" y="4"/>
                    </a:cubicBezTo>
                    <a:cubicBezTo>
                      <a:pt x="2" y="4"/>
                      <a:pt x="2" y="3"/>
                      <a:pt x="2" y="3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4" y="5"/>
                      <a:pt x="4" y="4"/>
                      <a:pt x="5" y="4"/>
                    </a:cubicBezTo>
                    <a:cubicBezTo>
                      <a:pt x="3" y="3"/>
                      <a:pt x="4" y="1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2" y="1"/>
                      <a:pt x="3" y="2"/>
                      <a:pt x="3" y="2"/>
                    </a:cubicBezTo>
                    <a:cubicBezTo>
                      <a:pt x="3" y="2"/>
                      <a:pt x="3" y="3"/>
                      <a:pt x="2" y="2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0" y="2"/>
                      <a:pt x="0" y="4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1" y="5"/>
                      <a:pt x="1" y="5"/>
                      <a:pt x="1" y="6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7"/>
                      <a:pt x="3" y="7"/>
                      <a:pt x="2" y="7"/>
                    </a:cubicBezTo>
                    <a:cubicBezTo>
                      <a:pt x="3" y="7"/>
                      <a:pt x="3" y="8"/>
                      <a:pt x="4" y="8"/>
                    </a:cubicBezTo>
                    <a:cubicBezTo>
                      <a:pt x="4" y="8"/>
                      <a:pt x="3" y="8"/>
                      <a:pt x="4" y="9"/>
                    </a:cubicBezTo>
                    <a:cubicBezTo>
                      <a:pt x="6" y="9"/>
                      <a:pt x="3" y="8"/>
                      <a:pt x="5" y="8"/>
                    </a:cubicBezTo>
                    <a:lnTo>
                      <a:pt x="3" y="6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60" name="Freeform 356"/>
              <p:cNvSpPr>
                <a:spLocks/>
              </p:cNvSpPr>
              <p:nvPr/>
            </p:nvSpPr>
            <p:spPr bwMode="auto">
              <a:xfrm>
                <a:off x="1353" y="3106"/>
                <a:ext cx="3" cy="3"/>
              </a:xfrm>
              <a:custGeom>
                <a:avLst/>
                <a:gdLst>
                  <a:gd name="T0" fmla="*/ 3 w 3"/>
                  <a:gd name="T1" fmla="*/ 3 h 3"/>
                  <a:gd name="T2" fmla="*/ 0 w 3"/>
                  <a:gd name="T3" fmla="*/ 0 h 3"/>
                  <a:gd name="T4" fmla="*/ 0 w 3"/>
                  <a:gd name="T5" fmla="*/ 3 h 3"/>
                  <a:gd name="T6" fmla="*/ 3 w 3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3" y="3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3" y="3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61" name="Freeform 357"/>
              <p:cNvSpPr>
                <a:spLocks/>
              </p:cNvSpPr>
              <p:nvPr/>
            </p:nvSpPr>
            <p:spPr bwMode="auto">
              <a:xfrm>
                <a:off x="1345" y="3101"/>
                <a:ext cx="3" cy="3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62" name="Freeform 358"/>
              <p:cNvSpPr>
                <a:spLocks/>
              </p:cNvSpPr>
              <p:nvPr/>
            </p:nvSpPr>
            <p:spPr bwMode="auto">
              <a:xfrm>
                <a:off x="1361" y="3096"/>
                <a:ext cx="0" cy="2"/>
              </a:xfrm>
              <a:custGeom>
                <a:avLst/>
                <a:gdLst>
                  <a:gd name="T0" fmla="*/ 1 h 1"/>
                  <a:gd name="T1" fmla="*/ 0 h 1"/>
                  <a:gd name="T2" fmla="*/ 0 h 1"/>
                  <a:gd name="T3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63" name="Freeform 359"/>
              <p:cNvSpPr>
                <a:spLocks/>
              </p:cNvSpPr>
              <p:nvPr/>
            </p:nvSpPr>
            <p:spPr bwMode="auto">
              <a:xfrm>
                <a:off x="1350" y="3085"/>
                <a:ext cx="11" cy="8"/>
              </a:xfrm>
              <a:custGeom>
                <a:avLst/>
                <a:gdLst>
                  <a:gd name="T0" fmla="*/ 1 w 4"/>
                  <a:gd name="T1" fmla="*/ 0 h 3"/>
                  <a:gd name="T2" fmla="*/ 0 w 4"/>
                  <a:gd name="T3" fmla="*/ 1 h 3"/>
                  <a:gd name="T4" fmla="*/ 4 w 4"/>
                  <a:gd name="T5" fmla="*/ 3 h 3"/>
                  <a:gd name="T6" fmla="*/ 2 w 4"/>
                  <a:gd name="T7" fmla="*/ 1 h 3"/>
                  <a:gd name="T8" fmla="*/ 2 w 4"/>
                  <a:gd name="T9" fmla="*/ 0 h 3"/>
                  <a:gd name="T10" fmla="*/ 1 w 4"/>
                  <a:gd name="T11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3">
                    <a:moveTo>
                      <a:pt x="1" y="0"/>
                    </a:moveTo>
                    <a:cubicBezTo>
                      <a:pt x="1" y="0"/>
                      <a:pt x="1" y="1"/>
                      <a:pt x="0" y="1"/>
                    </a:cubicBezTo>
                    <a:cubicBezTo>
                      <a:pt x="1" y="2"/>
                      <a:pt x="3" y="2"/>
                      <a:pt x="4" y="3"/>
                    </a:cubicBezTo>
                    <a:cubicBezTo>
                      <a:pt x="4" y="3"/>
                      <a:pt x="2" y="2"/>
                      <a:pt x="2" y="1"/>
                    </a:cubicBezTo>
                    <a:cubicBezTo>
                      <a:pt x="3" y="1"/>
                      <a:pt x="2" y="0"/>
                      <a:pt x="2" y="0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64" name="Freeform 360"/>
              <p:cNvSpPr>
                <a:spLocks/>
              </p:cNvSpPr>
              <p:nvPr/>
            </p:nvSpPr>
            <p:spPr bwMode="auto">
              <a:xfrm>
                <a:off x="1356" y="3047"/>
                <a:ext cx="24" cy="43"/>
              </a:xfrm>
              <a:custGeom>
                <a:avLst/>
                <a:gdLst>
                  <a:gd name="T0" fmla="*/ 4 w 9"/>
                  <a:gd name="T1" fmla="*/ 13 h 16"/>
                  <a:gd name="T2" fmla="*/ 4 w 9"/>
                  <a:gd name="T3" fmla="*/ 13 h 16"/>
                  <a:gd name="T4" fmla="*/ 4 w 9"/>
                  <a:gd name="T5" fmla="*/ 13 h 16"/>
                  <a:gd name="T6" fmla="*/ 6 w 9"/>
                  <a:gd name="T7" fmla="*/ 13 h 16"/>
                  <a:gd name="T8" fmla="*/ 5 w 9"/>
                  <a:gd name="T9" fmla="*/ 13 h 16"/>
                  <a:gd name="T10" fmla="*/ 5 w 9"/>
                  <a:gd name="T11" fmla="*/ 11 h 16"/>
                  <a:gd name="T12" fmla="*/ 3 w 9"/>
                  <a:gd name="T13" fmla="*/ 10 h 16"/>
                  <a:gd name="T14" fmla="*/ 6 w 9"/>
                  <a:gd name="T15" fmla="*/ 10 h 16"/>
                  <a:gd name="T16" fmla="*/ 3 w 9"/>
                  <a:gd name="T17" fmla="*/ 9 h 16"/>
                  <a:gd name="T18" fmla="*/ 4 w 9"/>
                  <a:gd name="T19" fmla="*/ 8 h 16"/>
                  <a:gd name="T20" fmla="*/ 5 w 9"/>
                  <a:gd name="T21" fmla="*/ 9 h 16"/>
                  <a:gd name="T22" fmla="*/ 5 w 9"/>
                  <a:gd name="T23" fmla="*/ 8 h 16"/>
                  <a:gd name="T24" fmla="*/ 6 w 9"/>
                  <a:gd name="T25" fmla="*/ 8 h 16"/>
                  <a:gd name="T26" fmla="*/ 7 w 9"/>
                  <a:gd name="T27" fmla="*/ 7 h 16"/>
                  <a:gd name="T28" fmla="*/ 8 w 9"/>
                  <a:gd name="T29" fmla="*/ 7 h 16"/>
                  <a:gd name="T30" fmla="*/ 7 w 9"/>
                  <a:gd name="T31" fmla="*/ 4 h 16"/>
                  <a:gd name="T32" fmla="*/ 8 w 9"/>
                  <a:gd name="T33" fmla="*/ 4 h 16"/>
                  <a:gd name="T34" fmla="*/ 5 w 9"/>
                  <a:gd name="T35" fmla="*/ 4 h 16"/>
                  <a:gd name="T36" fmla="*/ 5 w 9"/>
                  <a:gd name="T37" fmla="*/ 3 h 16"/>
                  <a:gd name="T38" fmla="*/ 7 w 9"/>
                  <a:gd name="T39" fmla="*/ 4 h 16"/>
                  <a:gd name="T40" fmla="*/ 7 w 9"/>
                  <a:gd name="T41" fmla="*/ 3 h 16"/>
                  <a:gd name="T42" fmla="*/ 9 w 9"/>
                  <a:gd name="T43" fmla="*/ 3 h 16"/>
                  <a:gd name="T44" fmla="*/ 6 w 9"/>
                  <a:gd name="T45" fmla="*/ 1 h 16"/>
                  <a:gd name="T46" fmla="*/ 7 w 9"/>
                  <a:gd name="T47" fmla="*/ 1 h 16"/>
                  <a:gd name="T48" fmla="*/ 4 w 9"/>
                  <a:gd name="T49" fmla="*/ 0 h 16"/>
                  <a:gd name="T50" fmla="*/ 3 w 9"/>
                  <a:gd name="T51" fmla="*/ 4 h 16"/>
                  <a:gd name="T52" fmla="*/ 5 w 9"/>
                  <a:gd name="T53" fmla="*/ 5 h 16"/>
                  <a:gd name="T54" fmla="*/ 3 w 9"/>
                  <a:gd name="T55" fmla="*/ 5 h 16"/>
                  <a:gd name="T56" fmla="*/ 5 w 9"/>
                  <a:gd name="T57" fmla="*/ 5 h 16"/>
                  <a:gd name="T58" fmla="*/ 3 w 9"/>
                  <a:gd name="T59" fmla="*/ 5 h 16"/>
                  <a:gd name="T60" fmla="*/ 4 w 9"/>
                  <a:gd name="T61" fmla="*/ 6 h 16"/>
                  <a:gd name="T62" fmla="*/ 2 w 9"/>
                  <a:gd name="T63" fmla="*/ 6 h 16"/>
                  <a:gd name="T64" fmla="*/ 1 w 9"/>
                  <a:gd name="T65" fmla="*/ 11 h 16"/>
                  <a:gd name="T66" fmla="*/ 3 w 9"/>
                  <a:gd name="T67" fmla="*/ 12 h 16"/>
                  <a:gd name="T68" fmla="*/ 2 w 9"/>
                  <a:gd name="T69" fmla="*/ 14 h 16"/>
                  <a:gd name="T70" fmla="*/ 3 w 9"/>
                  <a:gd name="T71" fmla="*/ 15 h 16"/>
                  <a:gd name="T72" fmla="*/ 0 w 9"/>
                  <a:gd name="T73" fmla="*/ 13 h 16"/>
                  <a:gd name="T74" fmla="*/ 0 w 9"/>
                  <a:gd name="T75" fmla="*/ 14 h 16"/>
                  <a:gd name="T76" fmla="*/ 1 w 9"/>
                  <a:gd name="T77" fmla="*/ 14 h 16"/>
                  <a:gd name="T78" fmla="*/ 0 w 9"/>
                  <a:gd name="T79" fmla="*/ 14 h 16"/>
                  <a:gd name="T80" fmla="*/ 4 w 9"/>
                  <a:gd name="T81" fmla="*/ 15 h 16"/>
                  <a:gd name="T82" fmla="*/ 6 w 9"/>
                  <a:gd name="T83" fmla="*/ 14 h 16"/>
                  <a:gd name="T84" fmla="*/ 4 w 9"/>
                  <a:gd name="T85" fmla="*/ 13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9" h="16">
                    <a:moveTo>
                      <a:pt x="4" y="13"/>
                    </a:moveTo>
                    <a:cubicBezTo>
                      <a:pt x="4" y="13"/>
                      <a:pt x="3" y="13"/>
                      <a:pt x="4" y="13"/>
                    </a:cubicBezTo>
                    <a:cubicBezTo>
                      <a:pt x="4" y="13"/>
                      <a:pt x="5" y="13"/>
                      <a:pt x="4" y="13"/>
                    </a:cubicBezTo>
                    <a:cubicBezTo>
                      <a:pt x="6" y="14"/>
                      <a:pt x="4" y="13"/>
                      <a:pt x="6" y="13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5" y="12"/>
                      <a:pt x="4" y="12"/>
                      <a:pt x="5" y="11"/>
                    </a:cubicBezTo>
                    <a:cubicBezTo>
                      <a:pt x="4" y="11"/>
                      <a:pt x="4" y="11"/>
                      <a:pt x="3" y="10"/>
                    </a:cubicBezTo>
                    <a:cubicBezTo>
                      <a:pt x="5" y="10"/>
                      <a:pt x="5" y="11"/>
                      <a:pt x="6" y="10"/>
                    </a:cubicBezTo>
                    <a:cubicBezTo>
                      <a:pt x="6" y="10"/>
                      <a:pt x="4" y="10"/>
                      <a:pt x="3" y="9"/>
                    </a:cubicBezTo>
                    <a:cubicBezTo>
                      <a:pt x="5" y="9"/>
                      <a:pt x="3" y="8"/>
                      <a:pt x="4" y="8"/>
                    </a:cubicBezTo>
                    <a:cubicBezTo>
                      <a:pt x="4" y="8"/>
                      <a:pt x="5" y="8"/>
                      <a:pt x="5" y="9"/>
                    </a:cubicBezTo>
                    <a:cubicBezTo>
                      <a:pt x="6" y="9"/>
                      <a:pt x="4" y="8"/>
                      <a:pt x="5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8"/>
                      <a:pt x="5" y="7"/>
                      <a:pt x="7" y="7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6" y="6"/>
                      <a:pt x="7" y="5"/>
                      <a:pt x="7" y="4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7" y="3"/>
                      <a:pt x="7" y="5"/>
                      <a:pt x="5" y="4"/>
                    </a:cubicBezTo>
                    <a:cubicBezTo>
                      <a:pt x="8" y="4"/>
                      <a:pt x="4" y="3"/>
                      <a:pt x="5" y="3"/>
                    </a:cubicBezTo>
                    <a:cubicBezTo>
                      <a:pt x="7" y="3"/>
                      <a:pt x="6" y="4"/>
                      <a:pt x="7" y="4"/>
                    </a:cubicBezTo>
                    <a:cubicBezTo>
                      <a:pt x="6" y="3"/>
                      <a:pt x="7" y="3"/>
                      <a:pt x="7" y="3"/>
                    </a:cubicBezTo>
                    <a:cubicBezTo>
                      <a:pt x="8" y="3"/>
                      <a:pt x="7" y="2"/>
                      <a:pt x="9" y="3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4" y="0"/>
                      <a:pt x="4" y="0"/>
                    </a:cubicBezTo>
                    <a:cubicBezTo>
                      <a:pt x="4" y="1"/>
                      <a:pt x="4" y="3"/>
                      <a:pt x="3" y="4"/>
                    </a:cubicBezTo>
                    <a:cubicBezTo>
                      <a:pt x="5" y="5"/>
                      <a:pt x="3" y="5"/>
                      <a:pt x="5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6"/>
                      <a:pt x="4" y="5"/>
                      <a:pt x="5" y="5"/>
                    </a:cubicBezTo>
                    <a:cubicBezTo>
                      <a:pt x="5" y="6"/>
                      <a:pt x="4" y="6"/>
                      <a:pt x="3" y="5"/>
                    </a:cubicBezTo>
                    <a:cubicBezTo>
                      <a:pt x="3" y="6"/>
                      <a:pt x="3" y="6"/>
                      <a:pt x="4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8"/>
                      <a:pt x="3" y="10"/>
                      <a:pt x="1" y="11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2" y="12"/>
                      <a:pt x="5" y="14"/>
                      <a:pt x="2" y="14"/>
                    </a:cubicBezTo>
                    <a:cubicBezTo>
                      <a:pt x="3" y="15"/>
                      <a:pt x="3" y="15"/>
                      <a:pt x="3" y="15"/>
                    </a:cubicBezTo>
                    <a:cubicBezTo>
                      <a:pt x="2" y="14"/>
                      <a:pt x="1" y="14"/>
                      <a:pt x="0" y="13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2" y="15"/>
                      <a:pt x="1" y="15"/>
                      <a:pt x="0" y="14"/>
                    </a:cubicBezTo>
                    <a:cubicBezTo>
                      <a:pt x="1" y="15"/>
                      <a:pt x="2" y="15"/>
                      <a:pt x="4" y="15"/>
                    </a:cubicBezTo>
                    <a:cubicBezTo>
                      <a:pt x="2" y="13"/>
                      <a:pt x="6" y="16"/>
                      <a:pt x="6" y="14"/>
                    </a:cubicBezTo>
                    <a:cubicBezTo>
                      <a:pt x="5" y="13"/>
                      <a:pt x="4" y="14"/>
                      <a:pt x="4" y="13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65" name="Freeform 361"/>
              <p:cNvSpPr>
                <a:spLocks/>
              </p:cNvSpPr>
              <p:nvPr/>
            </p:nvSpPr>
            <p:spPr bwMode="auto">
              <a:xfrm>
                <a:off x="1356" y="308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66" name="Freeform 362"/>
              <p:cNvSpPr>
                <a:spLocks/>
              </p:cNvSpPr>
              <p:nvPr/>
            </p:nvSpPr>
            <p:spPr bwMode="auto">
              <a:xfrm>
                <a:off x="1372" y="3047"/>
                <a:ext cx="3" cy="2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1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67" name="Rectangle 363"/>
              <p:cNvSpPr>
                <a:spLocks noChangeArrowheads="1"/>
              </p:cNvSpPr>
              <p:nvPr/>
            </p:nvSpPr>
            <p:spPr bwMode="auto">
              <a:xfrm>
                <a:off x="1356" y="3085"/>
                <a:ext cx="1" cy="1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68" name="Rectangle 364"/>
              <p:cNvSpPr>
                <a:spLocks noChangeArrowheads="1"/>
              </p:cNvSpPr>
              <p:nvPr/>
            </p:nvSpPr>
            <p:spPr bwMode="auto">
              <a:xfrm>
                <a:off x="1364" y="3090"/>
                <a:ext cx="1" cy="1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69" name="Freeform 365"/>
              <p:cNvSpPr>
                <a:spLocks/>
              </p:cNvSpPr>
              <p:nvPr/>
            </p:nvSpPr>
            <p:spPr bwMode="auto">
              <a:xfrm>
                <a:off x="1378" y="3041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70" name="Freeform 366"/>
              <p:cNvSpPr>
                <a:spLocks/>
              </p:cNvSpPr>
              <p:nvPr/>
            </p:nvSpPr>
            <p:spPr bwMode="auto">
              <a:xfrm>
                <a:off x="1383" y="302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71" name="Freeform 367"/>
              <p:cNvSpPr>
                <a:spLocks/>
              </p:cNvSpPr>
              <p:nvPr/>
            </p:nvSpPr>
            <p:spPr bwMode="auto">
              <a:xfrm>
                <a:off x="1350" y="2987"/>
                <a:ext cx="36" cy="60"/>
              </a:xfrm>
              <a:custGeom>
                <a:avLst/>
                <a:gdLst>
                  <a:gd name="T0" fmla="*/ 1 w 13"/>
                  <a:gd name="T1" fmla="*/ 4 h 22"/>
                  <a:gd name="T2" fmla="*/ 0 w 13"/>
                  <a:gd name="T3" fmla="*/ 7 h 22"/>
                  <a:gd name="T4" fmla="*/ 1 w 13"/>
                  <a:gd name="T5" fmla="*/ 8 h 22"/>
                  <a:gd name="T6" fmla="*/ 2 w 13"/>
                  <a:gd name="T7" fmla="*/ 6 h 22"/>
                  <a:gd name="T8" fmla="*/ 5 w 13"/>
                  <a:gd name="T9" fmla="*/ 6 h 22"/>
                  <a:gd name="T10" fmla="*/ 7 w 13"/>
                  <a:gd name="T11" fmla="*/ 7 h 22"/>
                  <a:gd name="T12" fmla="*/ 8 w 13"/>
                  <a:gd name="T13" fmla="*/ 5 h 22"/>
                  <a:gd name="T14" fmla="*/ 7 w 13"/>
                  <a:gd name="T15" fmla="*/ 6 h 22"/>
                  <a:gd name="T16" fmla="*/ 7 w 13"/>
                  <a:gd name="T17" fmla="*/ 8 h 22"/>
                  <a:gd name="T18" fmla="*/ 10 w 13"/>
                  <a:gd name="T19" fmla="*/ 8 h 22"/>
                  <a:gd name="T20" fmla="*/ 10 w 13"/>
                  <a:gd name="T21" fmla="*/ 9 h 22"/>
                  <a:gd name="T22" fmla="*/ 9 w 13"/>
                  <a:gd name="T23" fmla="*/ 10 h 22"/>
                  <a:gd name="T24" fmla="*/ 9 w 13"/>
                  <a:gd name="T25" fmla="*/ 12 h 22"/>
                  <a:gd name="T26" fmla="*/ 8 w 13"/>
                  <a:gd name="T27" fmla="*/ 14 h 22"/>
                  <a:gd name="T28" fmla="*/ 9 w 13"/>
                  <a:gd name="T29" fmla="*/ 16 h 22"/>
                  <a:gd name="T30" fmla="*/ 10 w 13"/>
                  <a:gd name="T31" fmla="*/ 17 h 22"/>
                  <a:gd name="T32" fmla="*/ 8 w 13"/>
                  <a:gd name="T33" fmla="*/ 17 h 22"/>
                  <a:gd name="T34" fmla="*/ 9 w 13"/>
                  <a:gd name="T35" fmla="*/ 18 h 22"/>
                  <a:gd name="T36" fmla="*/ 8 w 13"/>
                  <a:gd name="T37" fmla="*/ 22 h 22"/>
                  <a:gd name="T38" fmla="*/ 9 w 13"/>
                  <a:gd name="T39" fmla="*/ 20 h 22"/>
                  <a:gd name="T40" fmla="*/ 8 w 13"/>
                  <a:gd name="T41" fmla="*/ 20 h 22"/>
                  <a:gd name="T42" fmla="*/ 11 w 13"/>
                  <a:gd name="T43" fmla="*/ 20 h 22"/>
                  <a:gd name="T44" fmla="*/ 12 w 13"/>
                  <a:gd name="T45" fmla="*/ 19 h 22"/>
                  <a:gd name="T46" fmla="*/ 12 w 13"/>
                  <a:gd name="T47" fmla="*/ 18 h 22"/>
                  <a:gd name="T48" fmla="*/ 12 w 13"/>
                  <a:gd name="T49" fmla="*/ 17 h 22"/>
                  <a:gd name="T50" fmla="*/ 13 w 13"/>
                  <a:gd name="T51" fmla="*/ 15 h 22"/>
                  <a:gd name="T52" fmla="*/ 12 w 13"/>
                  <a:gd name="T53" fmla="*/ 13 h 22"/>
                  <a:gd name="T54" fmla="*/ 12 w 13"/>
                  <a:gd name="T55" fmla="*/ 13 h 22"/>
                  <a:gd name="T56" fmla="*/ 12 w 13"/>
                  <a:gd name="T57" fmla="*/ 13 h 22"/>
                  <a:gd name="T58" fmla="*/ 12 w 13"/>
                  <a:gd name="T59" fmla="*/ 12 h 22"/>
                  <a:gd name="T60" fmla="*/ 11 w 13"/>
                  <a:gd name="T61" fmla="*/ 10 h 22"/>
                  <a:gd name="T62" fmla="*/ 13 w 13"/>
                  <a:gd name="T63" fmla="*/ 10 h 22"/>
                  <a:gd name="T64" fmla="*/ 13 w 13"/>
                  <a:gd name="T65" fmla="*/ 8 h 22"/>
                  <a:gd name="T66" fmla="*/ 11 w 13"/>
                  <a:gd name="T67" fmla="*/ 8 h 22"/>
                  <a:gd name="T68" fmla="*/ 10 w 13"/>
                  <a:gd name="T69" fmla="*/ 6 h 22"/>
                  <a:gd name="T70" fmla="*/ 8 w 13"/>
                  <a:gd name="T71" fmla="*/ 4 h 22"/>
                  <a:gd name="T72" fmla="*/ 7 w 13"/>
                  <a:gd name="T73" fmla="*/ 3 h 22"/>
                  <a:gd name="T74" fmla="*/ 5 w 13"/>
                  <a:gd name="T75" fmla="*/ 4 h 22"/>
                  <a:gd name="T76" fmla="*/ 6 w 13"/>
                  <a:gd name="T77" fmla="*/ 6 h 22"/>
                  <a:gd name="T78" fmla="*/ 4 w 13"/>
                  <a:gd name="T79" fmla="*/ 2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3" h="22">
                    <a:moveTo>
                      <a:pt x="2" y="2"/>
                    </a:move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0" y="4"/>
                      <a:pt x="0" y="5"/>
                      <a:pt x="0" y="7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1" y="5"/>
                      <a:pt x="1" y="7"/>
                      <a:pt x="1" y="8"/>
                    </a:cubicBezTo>
                    <a:cubicBezTo>
                      <a:pt x="1" y="7"/>
                      <a:pt x="2" y="4"/>
                      <a:pt x="2" y="5"/>
                    </a:cubicBezTo>
                    <a:cubicBezTo>
                      <a:pt x="2" y="5"/>
                      <a:pt x="2" y="6"/>
                      <a:pt x="2" y="6"/>
                    </a:cubicBezTo>
                    <a:cubicBezTo>
                      <a:pt x="3" y="7"/>
                      <a:pt x="3" y="4"/>
                      <a:pt x="3" y="4"/>
                    </a:cubicBezTo>
                    <a:cubicBezTo>
                      <a:pt x="3" y="10"/>
                      <a:pt x="5" y="3"/>
                      <a:pt x="5" y="6"/>
                    </a:cubicBezTo>
                    <a:cubicBezTo>
                      <a:pt x="6" y="6"/>
                      <a:pt x="6" y="6"/>
                      <a:pt x="7" y="5"/>
                    </a:cubicBezTo>
                    <a:cubicBezTo>
                      <a:pt x="7" y="7"/>
                      <a:pt x="7" y="5"/>
                      <a:pt x="7" y="7"/>
                    </a:cubicBezTo>
                    <a:cubicBezTo>
                      <a:pt x="8" y="4"/>
                      <a:pt x="9" y="9"/>
                      <a:pt x="9" y="5"/>
                    </a:cubicBezTo>
                    <a:cubicBezTo>
                      <a:pt x="8" y="5"/>
                      <a:pt x="9" y="5"/>
                      <a:pt x="8" y="5"/>
                    </a:cubicBezTo>
                    <a:cubicBezTo>
                      <a:pt x="8" y="6"/>
                      <a:pt x="8" y="5"/>
                      <a:pt x="8" y="5"/>
                    </a:cubicBezTo>
                    <a:cubicBezTo>
                      <a:pt x="7" y="6"/>
                      <a:pt x="9" y="6"/>
                      <a:pt x="7" y="6"/>
                    </a:cubicBezTo>
                    <a:cubicBezTo>
                      <a:pt x="7" y="7"/>
                      <a:pt x="9" y="6"/>
                      <a:pt x="10" y="7"/>
                    </a:cubicBezTo>
                    <a:cubicBezTo>
                      <a:pt x="9" y="7"/>
                      <a:pt x="9" y="7"/>
                      <a:pt x="7" y="8"/>
                    </a:cubicBezTo>
                    <a:cubicBezTo>
                      <a:pt x="9" y="8"/>
                      <a:pt x="8" y="8"/>
                      <a:pt x="9" y="8"/>
                    </a:cubicBezTo>
                    <a:cubicBezTo>
                      <a:pt x="9" y="8"/>
                      <a:pt x="10" y="8"/>
                      <a:pt x="10" y="8"/>
                    </a:cubicBezTo>
                    <a:cubicBezTo>
                      <a:pt x="10" y="9"/>
                      <a:pt x="12" y="9"/>
                      <a:pt x="12" y="10"/>
                    </a:cubicBezTo>
                    <a:cubicBezTo>
                      <a:pt x="10" y="10"/>
                      <a:pt x="12" y="9"/>
                      <a:pt x="10" y="9"/>
                    </a:cubicBezTo>
                    <a:cubicBezTo>
                      <a:pt x="9" y="9"/>
                      <a:pt x="9" y="9"/>
                      <a:pt x="8" y="8"/>
                    </a:cubicBezTo>
                    <a:cubicBezTo>
                      <a:pt x="8" y="9"/>
                      <a:pt x="8" y="10"/>
                      <a:pt x="9" y="10"/>
                    </a:cubicBezTo>
                    <a:cubicBezTo>
                      <a:pt x="9" y="11"/>
                      <a:pt x="8" y="10"/>
                      <a:pt x="8" y="11"/>
                    </a:cubicBezTo>
                    <a:cubicBezTo>
                      <a:pt x="7" y="11"/>
                      <a:pt x="10" y="12"/>
                      <a:pt x="9" y="12"/>
                    </a:cubicBezTo>
                    <a:cubicBezTo>
                      <a:pt x="8" y="12"/>
                      <a:pt x="8" y="12"/>
                      <a:pt x="8" y="12"/>
                    </a:cubicBezTo>
                    <a:cubicBezTo>
                      <a:pt x="9" y="13"/>
                      <a:pt x="7" y="13"/>
                      <a:pt x="8" y="14"/>
                    </a:cubicBezTo>
                    <a:cubicBezTo>
                      <a:pt x="9" y="14"/>
                      <a:pt x="9" y="14"/>
                      <a:pt x="10" y="14"/>
                    </a:cubicBezTo>
                    <a:cubicBezTo>
                      <a:pt x="7" y="14"/>
                      <a:pt x="11" y="15"/>
                      <a:pt x="9" y="16"/>
                    </a:cubicBezTo>
                    <a:cubicBezTo>
                      <a:pt x="11" y="16"/>
                      <a:pt x="12" y="17"/>
                      <a:pt x="12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1" y="16"/>
                      <a:pt x="8" y="16"/>
                      <a:pt x="7" y="15"/>
                    </a:cubicBezTo>
                    <a:cubicBezTo>
                      <a:pt x="8" y="16"/>
                      <a:pt x="7" y="17"/>
                      <a:pt x="8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7" y="17"/>
                      <a:pt x="10" y="18"/>
                      <a:pt x="9" y="18"/>
                    </a:cubicBezTo>
                    <a:cubicBezTo>
                      <a:pt x="8" y="18"/>
                      <a:pt x="8" y="18"/>
                      <a:pt x="8" y="18"/>
                    </a:cubicBezTo>
                    <a:cubicBezTo>
                      <a:pt x="8" y="19"/>
                      <a:pt x="6" y="20"/>
                      <a:pt x="8" y="22"/>
                    </a:cubicBezTo>
                    <a:cubicBezTo>
                      <a:pt x="8" y="22"/>
                      <a:pt x="11" y="22"/>
                      <a:pt x="11" y="22"/>
                    </a:cubicBezTo>
                    <a:cubicBezTo>
                      <a:pt x="11" y="21"/>
                      <a:pt x="9" y="21"/>
                      <a:pt x="9" y="20"/>
                    </a:cubicBezTo>
                    <a:cubicBezTo>
                      <a:pt x="10" y="20"/>
                      <a:pt x="10" y="20"/>
                      <a:pt x="10" y="20"/>
                    </a:cubicBezTo>
                    <a:cubicBezTo>
                      <a:pt x="9" y="20"/>
                      <a:pt x="9" y="19"/>
                      <a:pt x="8" y="20"/>
                    </a:cubicBezTo>
                    <a:cubicBezTo>
                      <a:pt x="7" y="19"/>
                      <a:pt x="9" y="19"/>
                      <a:pt x="8" y="19"/>
                    </a:cubicBezTo>
                    <a:cubicBezTo>
                      <a:pt x="10" y="19"/>
                      <a:pt x="10" y="19"/>
                      <a:pt x="11" y="20"/>
                    </a:cubicBezTo>
                    <a:cubicBezTo>
                      <a:pt x="11" y="19"/>
                      <a:pt x="11" y="19"/>
                      <a:pt x="11" y="19"/>
                    </a:cubicBezTo>
                    <a:cubicBezTo>
                      <a:pt x="11" y="19"/>
                      <a:pt x="11" y="19"/>
                      <a:pt x="12" y="19"/>
                    </a:cubicBezTo>
                    <a:cubicBezTo>
                      <a:pt x="10" y="18"/>
                      <a:pt x="13" y="18"/>
                      <a:pt x="12" y="17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11" y="18"/>
                      <a:pt x="11" y="17"/>
                      <a:pt x="11" y="17"/>
                    </a:cubicBezTo>
                    <a:cubicBezTo>
                      <a:pt x="12" y="17"/>
                      <a:pt x="12" y="17"/>
                      <a:pt x="12" y="17"/>
                    </a:cubicBezTo>
                    <a:cubicBezTo>
                      <a:pt x="12" y="16"/>
                      <a:pt x="10" y="16"/>
                      <a:pt x="10" y="16"/>
                    </a:cubicBezTo>
                    <a:cubicBezTo>
                      <a:pt x="12" y="16"/>
                      <a:pt x="11" y="15"/>
                      <a:pt x="13" y="15"/>
                    </a:cubicBezTo>
                    <a:cubicBezTo>
                      <a:pt x="11" y="15"/>
                      <a:pt x="12" y="14"/>
                      <a:pt x="11" y="14"/>
                    </a:cubicBezTo>
                    <a:cubicBezTo>
                      <a:pt x="11" y="14"/>
                      <a:pt x="11" y="13"/>
                      <a:pt x="12" y="13"/>
                    </a:cubicBezTo>
                    <a:cubicBezTo>
                      <a:pt x="12" y="14"/>
                      <a:pt x="12" y="14"/>
                      <a:pt x="12" y="14"/>
                    </a:cubicBezTo>
                    <a:cubicBezTo>
                      <a:pt x="12" y="13"/>
                      <a:pt x="12" y="13"/>
                      <a:pt x="12" y="13"/>
                    </a:cubicBezTo>
                    <a:cubicBezTo>
                      <a:pt x="13" y="13"/>
                      <a:pt x="13" y="13"/>
                      <a:pt x="13" y="13"/>
                    </a:cubicBezTo>
                    <a:cubicBezTo>
                      <a:pt x="13" y="13"/>
                      <a:pt x="11" y="13"/>
                      <a:pt x="12" y="13"/>
                    </a:cubicBezTo>
                    <a:cubicBezTo>
                      <a:pt x="13" y="13"/>
                      <a:pt x="13" y="13"/>
                      <a:pt x="13" y="13"/>
                    </a:cubicBezTo>
                    <a:cubicBezTo>
                      <a:pt x="13" y="13"/>
                      <a:pt x="10" y="12"/>
                      <a:pt x="12" y="12"/>
                    </a:cubicBezTo>
                    <a:cubicBezTo>
                      <a:pt x="11" y="11"/>
                      <a:pt x="11" y="11"/>
                      <a:pt x="9" y="11"/>
                    </a:cubicBezTo>
                    <a:cubicBezTo>
                      <a:pt x="10" y="11"/>
                      <a:pt x="11" y="11"/>
                      <a:pt x="11" y="10"/>
                    </a:cubicBezTo>
                    <a:cubicBezTo>
                      <a:pt x="9" y="10"/>
                      <a:pt x="12" y="10"/>
                      <a:pt x="11" y="9"/>
                    </a:cubicBezTo>
                    <a:cubicBezTo>
                      <a:pt x="12" y="10"/>
                      <a:pt x="11" y="9"/>
                      <a:pt x="13" y="10"/>
                    </a:cubicBezTo>
                    <a:cubicBezTo>
                      <a:pt x="13" y="10"/>
                      <a:pt x="11" y="9"/>
                      <a:pt x="12" y="9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2" y="8"/>
                      <a:pt x="11" y="8"/>
                      <a:pt x="12" y="8"/>
                    </a:cubicBezTo>
                    <a:cubicBezTo>
                      <a:pt x="11" y="8"/>
                      <a:pt x="11" y="8"/>
                      <a:pt x="11" y="8"/>
                    </a:cubicBezTo>
                    <a:cubicBezTo>
                      <a:pt x="12" y="7"/>
                      <a:pt x="11" y="7"/>
                      <a:pt x="13" y="6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3" y="5"/>
                      <a:pt x="10" y="4"/>
                      <a:pt x="9" y="5"/>
                    </a:cubicBezTo>
                    <a:cubicBezTo>
                      <a:pt x="8" y="5"/>
                      <a:pt x="8" y="4"/>
                      <a:pt x="8" y="4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8" y="3"/>
                      <a:pt x="8" y="2"/>
                      <a:pt x="7" y="3"/>
                    </a:cubicBezTo>
                    <a:cubicBezTo>
                      <a:pt x="7" y="4"/>
                      <a:pt x="7" y="2"/>
                      <a:pt x="7" y="2"/>
                    </a:cubicBezTo>
                    <a:cubicBezTo>
                      <a:pt x="6" y="4"/>
                      <a:pt x="5" y="0"/>
                      <a:pt x="5" y="4"/>
                    </a:cubicBezTo>
                    <a:cubicBezTo>
                      <a:pt x="5" y="4"/>
                      <a:pt x="5" y="4"/>
                      <a:pt x="6" y="4"/>
                    </a:cubicBezTo>
                    <a:cubicBezTo>
                      <a:pt x="6" y="5"/>
                      <a:pt x="6" y="6"/>
                      <a:pt x="6" y="6"/>
                    </a:cubicBezTo>
                    <a:cubicBezTo>
                      <a:pt x="5" y="6"/>
                      <a:pt x="5" y="4"/>
                      <a:pt x="4" y="5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0"/>
                      <a:pt x="3" y="6"/>
                      <a:pt x="2" y="2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72" name="Freeform 368"/>
              <p:cNvSpPr>
                <a:spLocks/>
              </p:cNvSpPr>
              <p:nvPr/>
            </p:nvSpPr>
            <p:spPr bwMode="auto">
              <a:xfrm>
                <a:off x="1372" y="2989"/>
                <a:ext cx="8" cy="9"/>
              </a:xfrm>
              <a:custGeom>
                <a:avLst/>
                <a:gdLst>
                  <a:gd name="T0" fmla="*/ 3 w 3"/>
                  <a:gd name="T1" fmla="*/ 3 h 3"/>
                  <a:gd name="T2" fmla="*/ 1 w 3"/>
                  <a:gd name="T3" fmla="*/ 0 h 3"/>
                  <a:gd name="T4" fmla="*/ 1 w 3"/>
                  <a:gd name="T5" fmla="*/ 1 h 3"/>
                  <a:gd name="T6" fmla="*/ 3 w 3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3" y="3"/>
                    </a:moveTo>
                    <a:cubicBezTo>
                      <a:pt x="0" y="0"/>
                      <a:pt x="2" y="1"/>
                      <a:pt x="1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2" y="2"/>
                      <a:pt x="0" y="0"/>
                      <a:pt x="3" y="3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73" name="Freeform 369"/>
              <p:cNvSpPr>
                <a:spLocks/>
              </p:cNvSpPr>
              <p:nvPr/>
            </p:nvSpPr>
            <p:spPr bwMode="auto">
              <a:xfrm>
                <a:off x="1375" y="2992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74" name="Freeform 370"/>
              <p:cNvSpPr>
                <a:spLocks/>
              </p:cNvSpPr>
              <p:nvPr/>
            </p:nvSpPr>
            <p:spPr bwMode="auto">
              <a:xfrm>
                <a:off x="1350" y="2992"/>
                <a:ext cx="0" cy="3"/>
              </a:xfrm>
              <a:custGeom>
                <a:avLst/>
                <a:gdLst>
                  <a:gd name="T0" fmla="*/ 1 h 1"/>
                  <a:gd name="T1" fmla="*/ 1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75" name="Freeform 371"/>
              <p:cNvSpPr>
                <a:spLocks/>
              </p:cNvSpPr>
              <p:nvPr/>
            </p:nvSpPr>
            <p:spPr bwMode="auto">
              <a:xfrm>
                <a:off x="1350" y="2995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76" name="Freeform 372"/>
              <p:cNvSpPr>
                <a:spLocks/>
              </p:cNvSpPr>
              <p:nvPr/>
            </p:nvSpPr>
            <p:spPr bwMode="auto">
              <a:xfrm>
                <a:off x="1309" y="2992"/>
                <a:ext cx="41" cy="22"/>
              </a:xfrm>
              <a:custGeom>
                <a:avLst/>
                <a:gdLst>
                  <a:gd name="T0" fmla="*/ 3 w 15"/>
                  <a:gd name="T1" fmla="*/ 3 h 8"/>
                  <a:gd name="T2" fmla="*/ 2 w 15"/>
                  <a:gd name="T3" fmla="*/ 4 h 8"/>
                  <a:gd name="T4" fmla="*/ 2 w 15"/>
                  <a:gd name="T5" fmla="*/ 3 h 8"/>
                  <a:gd name="T6" fmla="*/ 0 w 15"/>
                  <a:gd name="T7" fmla="*/ 6 h 8"/>
                  <a:gd name="T8" fmla="*/ 7 w 15"/>
                  <a:gd name="T9" fmla="*/ 5 h 8"/>
                  <a:gd name="T10" fmla="*/ 7 w 15"/>
                  <a:gd name="T11" fmla="*/ 6 h 8"/>
                  <a:gd name="T12" fmla="*/ 10 w 15"/>
                  <a:gd name="T13" fmla="*/ 4 h 8"/>
                  <a:gd name="T14" fmla="*/ 9 w 15"/>
                  <a:gd name="T15" fmla="*/ 6 h 8"/>
                  <a:gd name="T16" fmla="*/ 11 w 15"/>
                  <a:gd name="T17" fmla="*/ 5 h 8"/>
                  <a:gd name="T18" fmla="*/ 11 w 15"/>
                  <a:gd name="T19" fmla="*/ 4 h 8"/>
                  <a:gd name="T20" fmla="*/ 11 w 15"/>
                  <a:gd name="T21" fmla="*/ 5 h 8"/>
                  <a:gd name="T22" fmla="*/ 11 w 15"/>
                  <a:gd name="T23" fmla="*/ 4 h 8"/>
                  <a:gd name="T24" fmla="*/ 12 w 15"/>
                  <a:gd name="T25" fmla="*/ 4 h 8"/>
                  <a:gd name="T26" fmla="*/ 12 w 15"/>
                  <a:gd name="T27" fmla="*/ 5 h 8"/>
                  <a:gd name="T28" fmla="*/ 13 w 15"/>
                  <a:gd name="T29" fmla="*/ 4 h 8"/>
                  <a:gd name="T30" fmla="*/ 13 w 15"/>
                  <a:gd name="T31" fmla="*/ 5 h 8"/>
                  <a:gd name="T32" fmla="*/ 15 w 15"/>
                  <a:gd name="T33" fmla="*/ 3 h 8"/>
                  <a:gd name="T34" fmla="*/ 15 w 15"/>
                  <a:gd name="T35" fmla="*/ 2 h 8"/>
                  <a:gd name="T36" fmla="*/ 13 w 15"/>
                  <a:gd name="T37" fmla="*/ 3 h 8"/>
                  <a:gd name="T38" fmla="*/ 13 w 15"/>
                  <a:gd name="T39" fmla="*/ 3 h 8"/>
                  <a:gd name="T40" fmla="*/ 12 w 15"/>
                  <a:gd name="T41" fmla="*/ 4 h 8"/>
                  <a:gd name="T42" fmla="*/ 13 w 15"/>
                  <a:gd name="T43" fmla="*/ 2 h 8"/>
                  <a:gd name="T44" fmla="*/ 11 w 15"/>
                  <a:gd name="T45" fmla="*/ 1 h 8"/>
                  <a:gd name="T46" fmla="*/ 11 w 15"/>
                  <a:gd name="T47" fmla="*/ 1 h 8"/>
                  <a:gd name="T48" fmla="*/ 11 w 15"/>
                  <a:gd name="T49" fmla="*/ 1 h 8"/>
                  <a:gd name="T50" fmla="*/ 11 w 15"/>
                  <a:gd name="T51" fmla="*/ 2 h 8"/>
                  <a:gd name="T52" fmla="*/ 11 w 15"/>
                  <a:gd name="T53" fmla="*/ 4 h 8"/>
                  <a:gd name="T54" fmla="*/ 10 w 15"/>
                  <a:gd name="T55" fmla="*/ 4 h 8"/>
                  <a:gd name="T56" fmla="*/ 11 w 15"/>
                  <a:gd name="T57" fmla="*/ 2 h 8"/>
                  <a:gd name="T58" fmla="*/ 10 w 15"/>
                  <a:gd name="T59" fmla="*/ 3 h 8"/>
                  <a:gd name="T60" fmla="*/ 10 w 15"/>
                  <a:gd name="T61" fmla="*/ 1 h 8"/>
                  <a:gd name="T62" fmla="*/ 10 w 15"/>
                  <a:gd name="T63" fmla="*/ 3 h 8"/>
                  <a:gd name="T64" fmla="*/ 7 w 15"/>
                  <a:gd name="T65" fmla="*/ 3 h 8"/>
                  <a:gd name="T66" fmla="*/ 7 w 15"/>
                  <a:gd name="T67" fmla="*/ 2 h 8"/>
                  <a:gd name="T68" fmla="*/ 7 w 15"/>
                  <a:gd name="T69" fmla="*/ 3 h 8"/>
                  <a:gd name="T70" fmla="*/ 5 w 15"/>
                  <a:gd name="T71" fmla="*/ 3 h 8"/>
                  <a:gd name="T72" fmla="*/ 5 w 15"/>
                  <a:gd name="T73" fmla="*/ 4 h 8"/>
                  <a:gd name="T74" fmla="*/ 3 w 15"/>
                  <a:gd name="T75" fmla="*/ 3 h 8"/>
                  <a:gd name="T76" fmla="*/ 3 w 15"/>
                  <a:gd name="T77" fmla="*/ 3 h 8"/>
                  <a:gd name="T78" fmla="*/ 2 w 15"/>
                  <a:gd name="T79" fmla="*/ 5 h 8"/>
                  <a:gd name="T80" fmla="*/ 3 w 15"/>
                  <a:gd name="T81" fmla="*/ 3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5" h="8">
                    <a:moveTo>
                      <a:pt x="3" y="3"/>
                    </a:move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1" y="5"/>
                      <a:pt x="2" y="3"/>
                    </a:cubicBezTo>
                    <a:cubicBezTo>
                      <a:pt x="1" y="5"/>
                      <a:pt x="0" y="3"/>
                      <a:pt x="0" y="6"/>
                    </a:cubicBezTo>
                    <a:cubicBezTo>
                      <a:pt x="2" y="5"/>
                      <a:pt x="5" y="7"/>
                      <a:pt x="7" y="5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8" y="4"/>
                      <a:pt x="9" y="8"/>
                      <a:pt x="10" y="4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10" y="7"/>
                      <a:pt x="11" y="3"/>
                      <a:pt x="11" y="5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11" y="5"/>
                      <a:pt x="11" y="5"/>
                      <a:pt x="11" y="5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2" y="5"/>
                      <a:pt x="13" y="4"/>
                      <a:pt x="13" y="4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4" y="4"/>
                      <a:pt x="14" y="7"/>
                      <a:pt x="15" y="3"/>
                    </a:cubicBezTo>
                    <a:cubicBezTo>
                      <a:pt x="15" y="3"/>
                      <a:pt x="14" y="2"/>
                      <a:pt x="15" y="2"/>
                    </a:cubicBezTo>
                    <a:cubicBezTo>
                      <a:pt x="14" y="1"/>
                      <a:pt x="14" y="2"/>
                      <a:pt x="13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6"/>
                      <a:pt x="13" y="3"/>
                      <a:pt x="12" y="4"/>
                    </a:cubicBezTo>
                    <a:cubicBezTo>
                      <a:pt x="13" y="3"/>
                      <a:pt x="13" y="3"/>
                      <a:pt x="13" y="2"/>
                    </a:cubicBezTo>
                    <a:cubicBezTo>
                      <a:pt x="12" y="0"/>
                      <a:pt x="12" y="4"/>
                      <a:pt x="11" y="1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1" y="0"/>
                      <a:pt x="11" y="1"/>
                      <a:pt x="11" y="1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11" y="2"/>
                      <a:pt x="11" y="4"/>
                      <a:pt x="11" y="4"/>
                    </a:cubicBezTo>
                    <a:cubicBezTo>
                      <a:pt x="11" y="3"/>
                      <a:pt x="11" y="5"/>
                      <a:pt x="10" y="4"/>
                    </a:cubicBezTo>
                    <a:cubicBezTo>
                      <a:pt x="10" y="3"/>
                      <a:pt x="11" y="3"/>
                      <a:pt x="11" y="2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10" y="3"/>
                      <a:pt x="10" y="2"/>
                      <a:pt x="10" y="1"/>
                    </a:cubicBezTo>
                    <a:cubicBezTo>
                      <a:pt x="10" y="2"/>
                      <a:pt x="10" y="2"/>
                      <a:pt x="10" y="3"/>
                    </a:cubicBezTo>
                    <a:cubicBezTo>
                      <a:pt x="9" y="2"/>
                      <a:pt x="8" y="2"/>
                      <a:pt x="7" y="3"/>
                    </a:cubicBezTo>
                    <a:cubicBezTo>
                      <a:pt x="7" y="3"/>
                      <a:pt x="7" y="2"/>
                      <a:pt x="7" y="2"/>
                    </a:cubicBezTo>
                    <a:cubicBezTo>
                      <a:pt x="7" y="2"/>
                      <a:pt x="7" y="2"/>
                      <a:pt x="7" y="3"/>
                    </a:cubicBezTo>
                    <a:cubicBezTo>
                      <a:pt x="6" y="4"/>
                      <a:pt x="6" y="4"/>
                      <a:pt x="5" y="3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5"/>
                      <a:pt x="4" y="2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6"/>
                      <a:pt x="2" y="5"/>
                    </a:cubicBezTo>
                    <a:cubicBezTo>
                      <a:pt x="3" y="4"/>
                      <a:pt x="3" y="4"/>
                      <a:pt x="3" y="3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77" name="Freeform 373"/>
              <p:cNvSpPr>
                <a:spLocks/>
              </p:cNvSpPr>
              <p:nvPr/>
            </p:nvSpPr>
            <p:spPr bwMode="auto">
              <a:xfrm>
                <a:off x="1307" y="3000"/>
                <a:ext cx="2" cy="8"/>
              </a:xfrm>
              <a:custGeom>
                <a:avLst/>
                <a:gdLst>
                  <a:gd name="T0" fmla="*/ 1 w 1"/>
                  <a:gd name="T1" fmla="*/ 2 h 3"/>
                  <a:gd name="T2" fmla="*/ 1 w 1"/>
                  <a:gd name="T3" fmla="*/ 1 h 3"/>
                  <a:gd name="T4" fmla="*/ 0 w 1"/>
                  <a:gd name="T5" fmla="*/ 3 h 3"/>
                  <a:gd name="T6" fmla="*/ 1 w 1"/>
                  <a:gd name="T7" fmla="*/ 2 h 3"/>
                  <a:gd name="T8" fmla="*/ 1 w 1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3">
                    <a:moveTo>
                      <a:pt x="1" y="2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0" y="2"/>
                      <a:pt x="0" y="3"/>
                    </a:cubicBezTo>
                    <a:cubicBezTo>
                      <a:pt x="1" y="3"/>
                      <a:pt x="1" y="3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78" name="Freeform 374"/>
              <p:cNvSpPr>
                <a:spLocks/>
              </p:cNvSpPr>
              <p:nvPr/>
            </p:nvSpPr>
            <p:spPr bwMode="auto">
              <a:xfrm>
                <a:off x="1282" y="2995"/>
                <a:ext cx="25" cy="16"/>
              </a:xfrm>
              <a:custGeom>
                <a:avLst/>
                <a:gdLst>
                  <a:gd name="T0" fmla="*/ 4 w 9"/>
                  <a:gd name="T1" fmla="*/ 2 h 6"/>
                  <a:gd name="T2" fmla="*/ 3 w 9"/>
                  <a:gd name="T3" fmla="*/ 3 h 6"/>
                  <a:gd name="T4" fmla="*/ 7 w 9"/>
                  <a:gd name="T5" fmla="*/ 5 h 6"/>
                  <a:gd name="T6" fmla="*/ 8 w 9"/>
                  <a:gd name="T7" fmla="*/ 3 h 6"/>
                  <a:gd name="T8" fmla="*/ 8 w 9"/>
                  <a:gd name="T9" fmla="*/ 5 h 6"/>
                  <a:gd name="T10" fmla="*/ 9 w 9"/>
                  <a:gd name="T11" fmla="*/ 3 h 6"/>
                  <a:gd name="T12" fmla="*/ 9 w 9"/>
                  <a:gd name="T13" fmla="*/ 4 h 6"/>
                  <a:gd name="T14" fmla="*/ 9 w 9"/>
                  <a:gd name="T15" fmla="*/ 3 h 6"/>
                  <a:gd name="T16" fmla="*/ 8 w 9"/>
                  <a:gd name="T17" fmla="*/ 3 h 6"/>
                  <a:gd name="T18" fmla="*/ 9 w 9"/>
                  <a:gd name="T19" fmla="*/ 2 h 6"/>
                  <a:gd name="T20" fmla="*/ 7 w 9"/>
                  <a:gd name="T21" fmla="*/ 4 h 6"/>
                  <a:gd name="T22" fmla="*/ 7 w 9"/>
                  <a:gd name="T23" fmla="*/ 2 h 6"/>
                  <a:gd name="T24" fmla="*/ 6 w 9"/>
                  <a:gd name="T25" fmla="*/ 1 h 6"/>
                  <a:gd name="T26" fmla="*/ 6 w 9"/>
                  <a:gd name="T27" fmla="*/ 2 h 6"/>
                  <a:gd name="T28" fmla="*/ 6 w 9"/>
                  <a:gd name="T29" fmla="*/ 3 h 6"/>
                  <a:gd name="T30" fmla="*/ 6 w 9"/>
                  <a:gd name="T31" fmla="*/ 1 h 6"/>
                  <a:gd name="T32" fmla="*/ 3 w 9"/>
                  <a:gd name="T33" fmla="*/ 0 h 6"/>
                  <a:gd name="T34" fmla="*/ 1 w 9"/>
                  <a:gd name="T35" fmla="*/ 2 h 6"/>
                  <a:gd name="T36" fmla="*/ 2 w 9"/>
                  <a:gd name="T37" fmla="*/ 1 h 6"/>
                  <a:gd name="T38" fmla="*/ 2 w 9"/>
                  <a:gd name="T39" fmla="*/ 0 h 6"/>
                  <a:gd name="T40" fmla="*/ 0 w 9"/>
                  <a:gd name="T41" fmla="*/ 2 h 6"/>
                  <a:gd name="T42" fmla="*/ 4 w 9"/>
                  <a:gd name="T43" fmla="*/ 2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9" h="6">
                    <a:moveTo>
                      <a:pt x="4" y="2"/>
                    </a:moveTo>
                    <a:cubicBezTo>
                      <a:pt x="3" y="3"/>
                      <a:pt x="3" y="3"/>
                      <a:pt x="3" y="3"/>
                    </a:cubicBezTo>
                    <a:cubicBezTo>
                      <a:pt x="5" y="4"/>
                      <a:pt x="7" y="4"/>
                      <a:pt x="7" y="5"/>
                    </a:cubicBezTo>
                    <a:cubicBezTo>
                      <a:pt x="7" y="6"/>
                      <a:pt x="8" y="4"/>
                      <a:pt x="8" y="3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9" y="4"/>
                      <a:pt x="9" y="5"/>
                      <a:pt x="9" y="3"/>
                    </a:cubicBezTo>
                    <a:cubicBezTo>
                      <a:pt x="9" y="3"/>
                      <a:pt x="9" y="4"/>
                      <a:pt x="9" y="4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8" y="1"/>
                      <a:pt x="8" y="5"/>
                      <a:pt x="7" y="4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2"/>
                      <a:pt x="6" y="2"/>
                      <a:pt x="6" y="1"/>
                    </a:cubicBezTo>
                    <a:cubicBezTo>
                      <a:pt x="6" y="1"/>
                      <a:pt x="6" y="2"/>
                      <a:pt x="6" y="2"/>
                    </a:cubicBezTo>
                    <a:cubicBezTo>
                      <a:pt x="6" y="2"/>
                      <a:pt x="6" y="2"/>
                      <a:pt x="6" y="3"/>
                    </a:cubicBezTo>
                    <a:cubicBezTo>
                      <a:pt x="4" y="4"/>
                      <a:pt x="6" y="2"/>
                      <a:pt x="6" y="1"/>
                    </a:cubicBezTo>
                    <a:cubicBezTo>
                      <a:pt x="5" y="2"/>
                      <a:pt x="3" y="2"/>
                      <a:pt x="3" y="0"/>
                    </a:cubicBezTo>
                    <a:cubicBezTo>
                      <a:pt x="3" y="2"/>
                      <a:pt x="2" y="2"/>
                      <a:pt x="1" y="2"/>
                    </a:cubicBezTo>
                    <a:cubicBezTo>
                      <a:pt x="1" y="1"/>
                      <a:pt x="2" y="1"/>
                      <a:pt x="2" y="1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1"/>
                      <a:pt x="1" y="2"/>
                      <a:pt x="0" y="2"/>
                    </a:cubicBezTo>
                    <a:cubicBezTo>
                      <a:pt x="0" y="4"/>
                      <a:pt x="3" y="2"/>
                      <a:pt x="4" y="2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79" name="Rectangle 375"/>
              <p:cNvSpPr>
                <a:spLocks noChangeArrowheads="1"/>
              </p:cNvSpPr>
              <p:nvPr/>
            </p:nvSpPr>
            <p:spPr bwMode="auto">
              <a:xfrm>
                <a:off x="1290" y="3003"/>
                <a:ext cx="1" cy="3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80" name="Freeform 376"/>
              <p:cNvSpPr>
                <a:spLocks/>
              </p:cNvSpPr>
              <p:nvPr/>
            </p:nvSpPr>
            <p:spPr bwMode="auto">
              <a:xfrm>
                <a:off x="1361" y="3044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81" name="Freeform 377"/>
              <p:cNvSpPr>
                <a:spLocks/>
              </p:cNvSpPr>
              <p:nvPr/>
            </p:nvSpPr>
            <p:spPr bwMode="auto">
              <a:xfrm>
                <a:off x="1356" y="3033"/>
                <a:ext cx="5" cy="14"/>
              </a:xfrm>
              <a:custGeom>
                <a:avLst/>
                <a:gdLst>
                  <a:gd name="T0" fmla="*/ 0 w 2"/>
                  <a:gd name="T1" fmla="*/ 0 h 5"/>
                  <a:gd name="T2" fmla="*/ 0 w 2"/>
                  <a:gd name="T3" fmla="*/ 1 h 5"/>
                  <a:gd name="T4" fmla="*/ 2 w 2"/>
                  <a:gd name="T5" fmla="*/ 5 h 5"/>
                  <a:gd name="T6" fmla="*/ 1 w 2"/>
                  <a:gd name="T7" fmla="*/ 2 h 5"/>
                  <a:gd name="T8" fmla="*/ 1 w 2"/>
                  <a:gd name="T9" fmla="*/ 3 h 5"/>
                  <a:gd name="T10" fmla="*/ 0 w 2"/>
                  <a:gd name="T11" fmla="*/ 1 h 5"/>
                  <a:gd name="T12" fmla="*/ 0 w 2"/>
                  <a:gd name="T13" fmla="*/ 2 h 5"/>
                  <a:gd name="T14" fmla="*/ 0 w 2"/>
                  <a:gd name="T1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" h="5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4"/>
                      <a:pt x="1" y="3"/>
                      <a:pt x="2" y="5"/>
                    </a:cubicBezTo>
                    <a:cubicBezTo>
                      <a:pt x="2" y="5"/>
                      <a:pt x="1" y="4"/>
                      <a:pt x="1" y="2"/>
                    </a:cubicBezTo>
                    <a:cubicBezTo>
                      <a:pt x="1" y="3"/>
                      <a:pt x="1" y="4"/>
                      <a:pt x="1" y="3"/>
                    </a:cubicBezTo>
                    <a:cubicBezTo>
                      <a:pt x="1" y="3"/>
                      <a:pt x="1" y="3"/>
                      <a:pt x="0" y="1"/>
                    </a:cubicBezTo>
                    <a:cubicBezTo>
                      <a:pt x="0" y="0"/>
                      <a:pt x="1" y="2"/>
                      <a:pt x="0" y="2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82" name="Freeform 378"/>
              <p:cNvSpPr>
                <a:spLocks/>
              </p:cNvSpPr>
              <p:nvPr/>
            </p:nvSpPr>
            <p:spPr bwMode="auto">
              <a:xfrm>
                <a:off x="1356" y="3038"/>
                <a:ext cx="2" cy="6"/>
              </a:xfrm>
              <a:custGeom>
                <a:avLst/>
                <a:gdLst>
                  <a:gd name="T0" fmla="*/ 1 w 1"/>
                  <a:gd name="T1" fmla="*/ 2 h 2"/>
                  <a:gd name="T2" fmla="*/ 0 w 1"/>
                  <a:gd name="T3" fmla="*/ 0 h 2"/>
                  <a:gd name="T4" fmla="*/ 1 w 1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1"/>
                      <a:pt x="1" y="2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83" name="Freeform 379"/>
              <p:cNvSpPr>
                <a:spLocks/>
              </p:cNvSpPr>
              <p:nvPr/>
            </p:nvSpPr>
            <p:spPr bwMode="auto">
              <a:xfrm>
                <a:off x="1356" y="3041"/>
                <a:ext cx="2" cy="6"/>
              </a:xfrm>
              <a:custGeom>
                <a:avLst/>
                <a:gdLst>
                  <a:gd name="T0" fmla="*/ 1 w 1"/>
                  <a:gd name="T1" fmla="*/ 1 h 2"/>
                  <a:gd name="T2" fmla="*/ 0 w 1"/>
                  <a:gd name="T3" fmla="*/ 0 h 2"/>
                  <a:gd name="T4" fmla="*/ 1 w 1"/>
                  <a:gd name="T5" fmla="*/ 2 h 2"/>
                  <a:gd name="T6" fmla="*/ 1 w 1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1"/>
                    </a:moveTo>
                    <a:cubicBezTo>
                      <a:pt x="1" y="1"/>
                      <a:pt x="1" y="0"/>
                      <a:pt x="0" y="0"/>
                    </a:cubicBezTo>
                    <a:cubicBezTo>
                      <a:pt x="1" y="2"/>
                      <a:pt x="1" y="2"/>
                      <a:pt x="1" y="2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84" name="Freeform 380"/>
              <p:cNvSpPr>
                <a:spLocks/>
              </p:cNvSpPr>
              <p:nvPr/>
            </p:nvSpPr>
            <p:spPr bwMode="auto">
              <a:xfrm>
                <a:off x="1358" y="304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85" name="Freeform 381"/>
              <p:cNvSpPr>
                <a:spLocks/>
              </p:cNvSpPr>
              <p:nvPr/>
            </p:nvSpPr>
            <p:spPr bwMode="auto">
              <a:xfrm>
                <a:off x="1356" y="3036"/>
                <a:ext cx="2" cy="11"/>
              </a:xfrm>
              <a:custGeom>
                <a:avLst/>
                <a:gdLst>
                  <a:gd name="T0" fmla="*/ 1 w 1"/>
                  <a:gd name="T1" fmla="*/ 3 h 4"/>
                  <a:gd name="T2" fmla="*/ 1 w 1"/>
                  <a:gd name="T3" fmla="*/ 3 h 4"/>
                  <a:gd name="T4" fmla="*/ 1 w 1"/>
                  <a:gd name="T5" fmla="*/ 3 h 4"/>
                  <a:gd name="T6" fmla="*/ 0 w 1"/>
                  <a:gd name="T7" fmla="*/ 1 h 4"/>
                  <a:gd name="T8" fmla="*/ 0 w 1"/>
                  <a:gd name="T9" fmla="*/ 1 h 4"/>
                  <a:gd name="T10" fmla="*/ 0 w 1"/>
                  <a:gd name="T11" fmla="*/ 0 h 4"/>
                  <a:gd name="T12" fmla="*/ 1 w 1"/>
                  <a:gd name="T1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4">
                    <a:moveTo>
                      <a:pt x="1" y="3"/>
                    </a:moveTo>
                    <a:cubicBezTo>
                      <a:pt x="1" y="4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2"/>
                      <a:pt x="0" y="1"/>
                      <a:pt x="0" y="1"/>
                    </a:cubicBezTo>
                    <a:cubicBezTo>
                      <a:pt x="0" y="1"/>
                      <a:pt x="1" y="2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3"/>
                      <a:pt x="1" y="3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86" name="Freeform 382"/>
              <p:cNvSpPr>
                <a:spLocks/>
              </p:cNvSpPr>
              <p:nvPr/>
            </p:nvSpPr>
            <p:spPr bwMode="auto">
              <a:xfrm>
                <a:off x="1358" y="304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87" name="Freeform 383"/>
              <p:cNvSpPr>
                <a:spLocks/>
              </p:cNvSpPr>
              <p:nvPr/>
            </p:nvSpPr>
            <p:spPr bwMode="auto">
              <a:xfrm>
                <a:off x="1358" y="3041"/>
                <a:ext cx="0" cy="3"/>
              </a:xfrm>
              <a:custGeom>
                <a:avLst/>
                <a:gdLst>
                  <a:gd name="T0" fmla="*/ 3 h 3"/>
                  <a:gd name="T1" fmla="*/ 3 h 3"/>
                  <a:gd name="T2" fmla="*/ 0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88" name="Freeform 384"/>
              <p:cNvSpPr>
                <a:spLocks/>
              </p:cNvSpPr>
              <p:nvPr/>
            </p:nvSpPr>
            <p:spPr bwMode="auto">
              <a:xfrm>
                <a:off x="1353" y="3033"/>
                <a:ext cx="5" cy="14"/>
              </a:xfrm>
              <a:custGeom>
                <a:avLst/>
                <a:gdLst>
                  <a:gd name="T0" fmla="*/ 1 w 2"/>
                  <a:gd name="T1" fmla="*/ 4 h 5"/>
                  <a:gd name="T2" fmla="*/ 1 w 2"/>
                  <a:gd name="T3" fmla="*/ 3 h 5"/>
                  <a:gd name="T4" fmla="*/ 0 w 2"/>
                  <a:gd name="T5" fmla="*/ 0 h 5"/>
                  <a:gd name="T6" fmla="*/ 0 w 2"/>
                  <a:gd name="T7" fmla="*/ 1 h 5"/>
                  <a:gd name="T8" fmla="*/ 1 w 2"/>
                  <a:gd name="T9" fmla="*/ 4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5">
                    <a:moveTo>
                      <a:pt x="1" y="4"/>
                    </a:moveTo>
                    <a:cubicBezTo>
                      <a:pt x="1" y="2"/>
                      <a:pt x="2" y="5"/>
                      <a:pt x="1" y="3"/>
                    </a:cubicBezTo>
                    <a:cubicBezTo>
                      <a:pt x="1" y="3"/>
                      <a:pt x="0" y="2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1" y="3"/>
                      <a:pt x="1" y="4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89" name="Freeform 385"/>
              <p:cNvSpPr>
                <a:spLocks/>
              </p:cNvSpPr>
              <p:nvPr/>
            </p:nvSpPr>
            <p:spPr bwMode="auto">
              <a:xfrm>
                <a:off x="1353" y="3030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90" name="Freeform 386"/>
              <p:cNvSpPr>
                <a:spLocks/>
              </p:cNvSpPr>
              <p:nvPr/>
            </p:nvSpPr>
            <p:spPr bwMode="auto">
              <a:xfrm>
                <a:off x="1350" y="3028"/>
                <a:ext cx="6" cy="13"/>
              </a:xfrm>
              <a:custGeom>
                <a:avLst/>
                <a:gdLst>
                  <a:gd name="T0" fmla="*/ 1 w 2"/>
                  <a:gd name="T1" fmla="*/ 5 h 5"/>
                  <a:gd name="T2" fmla="*/ 1 w 2"/>
                  <a:gd name="T3" fmla="*/ 3 h 5"/>
                  <a:gd name="T4" fmla="*/ 1 w 2"/>
                  <a:gd name="T5" fmla="*/ 4 h 5"/>
                  <a:gd name="T6" fmla="*/ 1 w 2"/>
                  <a:gd name="T7" fmla="*/ 3 h 5"/>
                  <a:gd name="T8" fmla="*/ 1 w 2"/>
                  <a:gd name="T9" fmla="*/ 5 h 5"/>
                  <a:gd name="T10" fmla="*/ 1 w 2"/>
                  <a:gd name="T11" fmla="*/ 4 h 5"/>
                  <a:gd name="T12" fmla="*/ 2 w 2"/>
                  <a:gd name="T13" fmla="*/ 5 h 5"/>
                  <a:gd name="T14" fmla="*/ 1 w 2"/>
                  <a:gd name="T15" fmla="*/ 3 h 5"/>
                  <a:gd name="T16" fmla="*/ 1 w 2"/>
                  <a:gd name="T17" fmla="*/ 3 h 5"/>
                  <a:gd name="T18" fmla="*/ 1 w 2"/>
                  <a:gd name="T19" fmla="*/ 2 h 5"/>
                  <a:gd name="T20" fmla="*/ 0 w 2"/>
                  <a:gd name="T21" fmla="*/ 0 h 5"/>
                  <a:gd name="T22" fmla="*/ 1 w 2"/>
                  <a:gd name="T23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" h="5">
                    <a:moveTo>
                      <a:pt x="1" y="5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1" y="3"/>
                      <a:pt x="1" y="3"/>
                    </a:cubicBezTo>
                    <a:cubicBezTo>
                      <a:pt x="2" y="5"/>
                      <a:pt x="1" y="4"/>
                      <a:pt x="1" y="5"/>
                    </a:cubicBezTo>
                    <a:cubicBezTo>
                      <a:pt x="1" y="5"/>
                      <a:pt x="2" y="5"/>
                      <a:pt x="1" y="4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4"/>
                      <a:pt x="1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0" y="0"/>
                      <a:pt x="0" y="0"/>
                    </a:cubicBezTo>
                    <a:cubicBezTo>
                      <a:pt x="0" y="1"/>
                      <a:pt x="1" y="4"/>
                      <a:pt x="1" y="5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91" name="Freeform 387"/>
              <p:cNvSpPr>
                <a:spLocks/>
              </p:cNvSpPr>
              <p:nvPr/>
            </p:nvSpPr>
            <p:spPr bwMode="auto">
              <a:xfrm>
                <a:off x="1350" y="3033"/>
                <a:ext cx="3" cy="3"/>
              </a:xfrm>
              <a:custGeom>
                <a:avLst/>
                <a:gdLst>
                  <a:gd name="T0" fmla="*/ 0 w 3"/>
                  <a:gd name="T1" fmla="*/ 3 h 3"/>
                  <a:gd name="T2" fmla="*/ 0 w 3"/>
                  <a:gd name="T3" fmla="*/ 0 h 3"/>
                  <a:gd name="T4" fmla="*/ 3 w 3"/>
                  <a:gd name="T5" fmla="*/ 3 h 3"/>
                  <a:gd name="T6" fmla="*/ 0 w 3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0" y="3"/>
                    </a:moveTo>
                    <a:lnTo>
                      <a:pt x="0" y="0"/>
                    </a:lnTo>
                    <a:lnTo>
                      <a:pt x="3" y="3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92" name="Freeform 388"/>
              <p:cNvSpPr>
                <a:spLocks/>
              </p:cNvSpPr>
              <p:nvPr/>
            </p:nvSpPr>
            <p:spPr bwMode="auto">
              <a:xfrm>
                <a:off x="1350" y="3028"/>
                <a:ext cx="3" cy="16"/>
              </a:xfrm>
              <a:custGeom>
                <a:avLst/>
                <a:gdLst>
                  <a:gd name="T0" fmla="*/ 1 w 1"/>
                  <a:gd name="T1" fmla="*/ 5 h 6"/>
                  <a:gd name="T2" fmla="*/ 1 w 1"/>
                  <a:gd name="T3" fmla="*/ 4 h 6"/>
                  <a:gd name="T4" fmla="*/ 1 w 1"/>
                  <a:gd name="T5" fmla="*/ 5 h 6"/>
                  <a:gd name="T6" fmla="*/ 1 w 1"/>
                  <a:gd name="T7" fmla="*/ 3 h 6"/>
                  <a:gd name="T8" fmla="*/ 1 w 1"/>
                  <a:gd name="T9" fmla="*/ 4 h 6"/>
                  <a:gd name="T10" fmla="*/ 0 w 1"/>
                  <a:gd name="T11" fmla="*/ 2 h 6"/>
                  <a:gd name="T12" fmla="*/ 0 w 1"/>
                  <a:gd name="T13" fmla="*/ 2 h 6"/>
                  <a:gd name="T14" fmla="*/ 0 w 1"/>
                  <a:gd name="T15" fmla="*/ 3 h 6"/>
                  <a:gd name="T16" fmla="*/ 0 w 1"/>
                  <a:gd name="T17" fmla="*/ 3 h 6"/>
                  <a:gd name="T18" fmla="*/ 0 w 1"/>
                  <a:gd name="T19" fmla="*/ 4 h 6"/>
                  <a:gd name="T20" fmla="*/ 1 w 1"/>
                  <a:gd name="T21" fmla="*/ 5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" h="6">
                    <a:moveTo>
                      <a:pt x="1" y="5"/>
                    </a:move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5"/>
                      <a:pt x="1" y="5"/>
                    </a:cubicBezTo>
                    <a:cubicBezTo>
                      <a:pt x="1" y="5"/>
                      <a:pt x="1" y="4"/>
                      <a:pt x="1" y="3"/>
                    </a:cubicBezTo>
                    <a:cubicBezTo>
                      <a:pt x="0" y="1"/>
                      <a:pt x="1" y="4"/>
                      <a:pt x="1" y="4"/>
                    </a:cubicBezTo>
                    <a:cubicBezTo>
                      <a:pt x="0" y="4"/>
                      <a:pt x="0" y="3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0"/>
                      <a:pt x="0" y="2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" y="5"/>
                      <a:pt x="1" y="6"/>
                      <a:pt x="1" y="5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93" name="Freeform 389"/>
              <p:cNvSpPr>
                <a:spLocks/>
              </p:cNvSpPr>
              <p:nvPr/>
            </p:nvSpPr>
            <p:spPr bwMode="auto">
              <a:xfrm>
                <a:off x="1353" y="3041"/>
                <a:ext cx="0" cy="3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94" name="Freeform 390"/>
              <p:cNvSpPr>
                <a:spLocks/>
              </p:cNvSpPr>
              <p:nvPr/>
            </p:nvSpPr>
            <p:spPr bwMode="auto">
              <a:xfrm>
                <a:off x="1350" y="303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95" name="Freeform 391"/>
              <p:cNvSpPr>
                <a:spLocks/>
              </p:cNvSpPr>
              <p:nvPr/>
            </p:nvSpPr>
            <p:spPr bwMode="auto">
              <a:xfrm>
                <a:off x="1350" y="3041"/>
                <a:ext cx="3" cy="3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0 h 1"/>
                  <a:gd name="T4" fmla="*/ 1 w 1"/>
                  <a:gd name="T5" fmla="*/ 1 h 1"/>
                  <a:gd name="T6" fmla="*/ 0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96" name="Freeform 392"/>
              <p:cNvSpPr>
                <a:spLocks/>
              </p:cNvSpPr>
              <p:nvPr/>
            </p:nvSpPr>
            <p:spPr bwMode="auto">
              <a:xfrm>
                <a:off x="1339" y="3030"/>
                <a:ext cx="14" cy="17"/>
              </a:xfrm>
              <a:custGeom>
                <a:avLst/>
                <a:gdLst>
                  <a:gd name="T0" fmla="*/ 0 w 5"/>
                  <a:gd name="T1" fmla="*/ 1 h 6"/>
                  <a:gd name="T2" fmla="*/ 1 w 5"/>
                  <a:gd name="T3" fmla="*/ 2 h 6"/>
                  <a:gd name="T4" fmla="*/ 1 w 5"/>
                  <a:gd name="T5" fmla="*/ 4 h 6"/>
                  <a:gd name="T6" fmla="*/ 1 w 5"/>
                  <a:gd name="T7" fmla="*/ 6 h 6"/>
                  <a:gd name="T8" fmla="*/ 1 w 5"/>
                  <a:gd name="T9" fmla="*/ 5 h 6"/>
                  <a:gd name="T10" fmla="*/ 1 w 5"/>
                  <a:gd name="T11" fmla="*/ 6 h 6"/>
                  <a:gd name="T12" fmla="*/ 2 w 5"/>
                  <a:gd name="T13" fmla="*/ 6 h 6"/>
                  <a:gd name="T14" fmla="*/ 2 w 5"/>
                  <a:gd name="T15" fmla="*/ 5 h 6"/>
                  <a:gd name="T16" fmla="*/ 4 w 5"/>
                  <a:gd name="T17" fmla="*/ 5 h 6"/>
                  <a:gd name="T18" fmla="*/ 3 w 5"/>
                  <a:gd name="T19" fmla="*/ 3 h 6"/>
                  <a:gd name="T20" fmla="*/ 4 w 5"/>
                  <a:gd name="T21" fmla="*/ 4 h 6"/>
                  <a:gd name="T22" fmla="*/ 4 w 5"/>
                  <a:gd name="T23" fmla="*/ 4 h 6"/>
                  <a:gd name="T24" fmla="*/ 4 w 5"/>
                  <a:gd name="T25" fmla="*/ 5 h 6"/>
                  <a:gd name="T26" fmla="*/ 4 w 5"/>
                  <a:gd name="T27" fmla="*/ 2 h 6"/>
                  <a:gd name="T28" fmla="*/ 4 w 5"/>
                  <a:gd name="T29" fmla="*/ 5 h 6"/>
                  <a:gd name="T30" fmla="*/ 4 w 5"/>
                  <a:gd name="T31" fmla="*/ 3 h 6"/>
                  <a:gd name="T32" fmla="*/ 4 w 5"/>
                  <a:gd name="T33" fmla="*/ 2 h 6"/>
                  <a:gd name="T34" fmla="*/ 4 w 5"/>
                  <a:gd name="T35" fmla="*/ 1 h 6"/>
                  <a:gd name="T36" fmla="*/ 3 w 5"/>
                  <a:gd name="T37" fmla="*/ 4 h 6"/>
                  <a:gd name="T38" fmla="*/ 3 w 5"/>
                  <a:gd name="T39" fmla="*/ 2 h 6"/>
                  <a:gd name="T40" fmla="*/ 2 w 5"/>
                  <a:gd name="T41" fmla="*/ 1 h 6"/>
                  <a:gd name="T42" fmla="*/ 2 w 5"/>
                  <a:gd name="T43" fmla="*/ 4 h 6"/>
                  <a:gd name="T44" fmla="*/ 2 w 5"/>
                  <a:gd name="T45" fmla="*/ 3 h 6"/>
                  <a:gd name="T46" fmla="*/ 2 w 5"/>
                  <a:gd name="T47" fmla="*/ 4 h 6"/>
                  <a:gd name="T48" fmla="*/ 2 w 5"/>
                  <a:gd name="T49" fmla="*/ 2 h 6"/>
                  <a:gd name="T50" fmla="*/ 2 w 5"/>
                  <a:gd name="T51" fmla="*/ 5 h 6"/>
                  <a:gd name="T52" fmla="*/ 1 w 5"/>
                  <a:gd name="T53" fmla="*/ 1 h 6"/>
                  <a:gd name="T54" fmla="*/ 2 w 5"/>
                  <a:gd name="T55" fmla="*/ 3 h 6"/>
                  <a:gd name="T56" fmla="*/ 2 w 5"/>
                  <a:gd name="T57" fmla="*/ 4 h 6"/>
                  <a:gd name="T58" fmla="*/ 1 w 5"/>
                  <a:gd name="T59" fmla="*/ 2 h 6"/>
                  <a:gd name="T60" fmla="*/ 1 w 5"/>
                  <a:gd name="T61" fmla="*/ 3 h 6"/>
                  <a:gd name="T62" fmla="*/ 1 w 5"/>
                  <a:gd name="T63" fmla="*/ 4 h 6"/>
                  <a:gd name="T64" fmla="*/ 1 w 5"/>
                  <a:gd name="T65" fmla="*/ 4 h 6"/>
                  <a:gd name="T66" fmla="*/ 1 w 5"/>
                  <a:gd name="T67" fmla="*/ 2 h 6"/>
                  <a:gd name="T68" fmla="*/ 1 w 5"/>
                  <a:gd name="T69" fmla="*/ 1 h 6"/>
                  <a:gd name="T70" fmla="*/ 1 w 5"/>
                  <a:gd name="T71" fmla="*/ 3 h 6"/>
                  <a:gd name="T72" fmla="*/ 0 w 5"/>
                  <a:gd name="T73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5" h="6">
                    <a:moveTo>
                      <a:pt x="0" y="1"/>
                    </a:moveTo>
                    <a:cubicBezTo>
                      <a:pt x="0" y="2"/>
                      <a:pt x="0" y="3"/>
                      <a:pt x="1" y="2"/>
                    </a:cubicBezTo>
                    <a:cubicBezTo>
                      <a:pt x="1" y="4"/>
                      <a:pt x="1" y="3"/>
                      <a:pt x="1" y="4"/>
                    </a:cubicBezTo>
                    <a:cubicBezTo>
                      <a:pt x="1" y="5"/>
                      <a:pt x="1" y="5"/>
                      <a:pt x="1" y="6"/>
                    </a:cubicBezTo>
                    <a:cubicBezTo>
                      <a:pt x="1" y="6"/>
                      <a:pt x="1" y="5"/>
                      <a:pt x="1" y="5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6"/>
                      <a:pt x="1" y="5"/>
                      <a:pt x="2" y="6"/>
                    </a:cubicBezTo>
                    <a:cubicBezTo>
                      <a:pt x="2" y="6"/>
                      <a:pt x="2" y="5"/>
                      <a:pt x="2" y="5"/>
                    </a:cubicBezTo>
                    <a:cubicBezTo>
                      <a:pt x="2" y="5"/>
                      <a:pt x="3" y="4"/>
                      <a:pt x="4" y="5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4"/>
                      <a:pt x="3" y="3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6"/>
                      <a:pt x="4" y="4"/>
                      <a:pt x="4" y="5"/>
                    </a:cubicBezTo>
                    <a:cubicBezTo>
                      <a:pt x="4" y="4"/>
                      <a:pt x="4" y="3"/>
                      <a:pt x="4" y="2"/>
                    </a:cubicBezTo>
                    <a:cubicBezTo>
                      <a:pt x="4" y="5"/>
                      <a:pt x="4" y="2"/>
                      <a:pt x="4" y="5"/>
                    </a:cubicBezTo>
                    <a:cubicBezTo>
                      <a:pt x="5" y="6"/>
                      <a:pt x="4" y="3"/>
                      <a:pt x="4" y="3"/>
                    </a:cubicBezTo>
                    <a:cubicBezTo>
                      <a:pt x="4" y="2"/>
                      <a:pt x="4" y="3"/>
                      <a:pt x="4" y="2"/>
                    </a:cubicBezTo>
                    <a:cubicBezTo>
                      <a:pt x="3" y="1"/>
                      <a:pt x="4" y="2"/>
                      <a:pt x="4" y="1"/>
                    </a:cubicBezTo>
                    <a:cubicBezTo>
                      <a:pt x="3" y="0"/>
                      <a:pt x="3" y="3"/>
                      <a:pt x="3" y="4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3" y="3"/>
                      <a:pt x="2" y="1"/>
                    </a:cubicBezTo>
                    <a:cubicBezTo>
                      <a:pt x="2" y="3"/>
                      <a:pt x="2" y="1"/>
                      <a:pt x="2" y="4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2"/>
                      <a:pt x="2" y="2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2" y="4"/>
                      <a:pt x="2" y="2"/>
                      <a:pt x="1" y="1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1" y="2"/>
                      <a:pt x="2" y="3"/>
                      <a:pt x="2" y="4"/>
                    </a:cubicBezTo>
                    <a:cubicBezTo>
                      <a:pt x="2" y="4"/>
                      <a:pt x="1" y="2"/>
                      <a:pt x="1" y="2"/>
                    </a:cubicBezTo>
                    <a:cubicBezTo>
                      <a:pt x="1" y="1"/>
                      <a:pt x="1" y="4"/>
                      <a:pt x="1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5"/>
                      <a:pt x="1" y="3"/>
                      <a:pt x="1" y="4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3"/>
                      <a:pt x="1" y="3"/>
                    </a:cubicBezTo>
                    <a:cubicBezTo>
                      <a:pt x="1" y="1"/>
                      <a:pt x="0" y="2"/>
                      <a:pt x="0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97" name="Rectangle 393"/>
              <p:cNvSpPr>
                <a:spLocks noChangeArrowheads="1"/>
              </p:cNvSpPr>
              <p:nvPr/>
            </p:nvSpPr>
            <p:spPr bwMode="auto">
              <a:xfrm>
                <a:off x="1342" y="3030"/>
                <a:ext cx="1" cy="3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98" name="Freeform 394"/>
              <p:cNvSpPr>
                <a:spLocks/>
              </p:cNvSpPr>
              <p:nvPr/>
            </p:nvSpPr>
            <p:spPr bwMode="auto">
              <a:xfrm>
                <a:off x="1339" y="303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99" name="Rectangle 395"/>
              <p:cNvSpPr>
                <a:spLocks noChangeArrowheads="1"/>
              </p:cNvSpPr>
              <p:nvPr/>
            </p:nvSpPr>
            <p:spPr bwMode="auto">
              <a:xfrm>
                <a:off x="1345" y="3047"/>
                <a:ext cx="1" cy="1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00" name="Freeform 396"/>
              <p:cNvSpPr>
                <a:spLocks/>
              </p:cNvSpPr>
              <p:nvPr/>
            </p:nvSpPr>
            <p:spPr bwMode="auto">
              <a:xfrm>
                <a:off x="1342" y="3030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01" name="Freeform 397"/>
              <p:cNvSpPr>
                <a:spLocks/>
              </p:cNvSpPr>
              <p:nvPr/>
            </p:nvSpPr>
            <p:spPr bwMode="auto">
              <a:xfrm>
                <a:off x="1345" y="3030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02" name="Rectangle 398"/>
              <p:cNvSpPr>
                <a:spLocks noChangeArrowheads="1"/>
              </p:cNvSpPr>
              <p:nvPr/>
            </p:nvSpPr>
            <p:spPr bwMode="auto">
              <a:xfrm>
                <a:off x="1339" y="3030"/>
                <a:ext cx="1" cy="3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03" name="Freeform 399"/>
              <p:cNvSpPr>
                <a:spLocks/>
              </p:cNvSpPr>
              <p:nvPr/>
            </p:nvSpPr>
            <p:spPr bwMode="auto">
              <a:xfrm>
                <a:off x="1334" y="3030"/>
                <a:ext cx="8" cy="22"/>
              </a:xfrm>
              <a:custGeom>
                <a:avLst/>
                <a:gdLst>
                  <a:gd name="T0" fmla="*/ 1 w 3"/>
                  <a:gd name="T1" fmla="*/ 7 h 8"/>
                  <a:gd name="T2" fmla="*/ 1 w 3"/>
                  <a:gd name="T3" fmla="*/ 8 h 8"/>
                  <a:gd name="T4" fmla="*/ 1 w 3"/>
                  <a:gd name="T5" fmla="*/ 4 h 8"/>
                  <a:gd name="T6" fmla="*/ 1 w 3"/>
                  <a:gd name="T7" fmla="*/ 7 h 8"/>
                  <a:gd name="T8" fmla="*/ 2 w 3"/>
                  <a:gd name="T9" fmla="*/ 5 h 8"/>
                  <a:gd name="T10" fmla="*/ 2 w 3"/>
                  <a:gd name="T11" fmla="*/ 6 h 8"/>
                  <a:gd name="T12" fmla="*/ 2 w 3"/>
                  <a:gd name="T13" fmla="*/ 3 h 8"/>
                  <a:gd name="T14" fmla="*/ 2 w 3"/>
                  <a:gd name="T15" fmla="*/ 7 h 8"/>
                  <a:gd name="T16" fmla="*/ 2 w 3"/>
                  <a:gd name="T17" fmla="*/ 7 h 8"/>
                  <a:gd name="T18" fmla="*/ 3 w 3"/>
                  <a:gd name="T19" fmla="*/ 6 h 8"/>
                  <a:gd name="T20" fmla="*/ 2 w 3"/>
                  <a:gd name="T21" fmla="*/ 4 h 8"/>
                  <a:gd name="T22" fmla="*/ 2 w 3"/>
                  <a:gd name="T23" fmla="*/ 2 h 8"/>
                  <a:gd name="T24" fmla="*/ 2 w 3"/>
                  <a:gd name="T25" fmla="*/ 3 h 8"/>
                  <a:gd name="T26" fmla="*/ 2 w 3"/>
                  <a:gd name="T27" fmla="*/ 2 h 8"/>
                  <a:gd name="T28" fmla="*/ 2 w 3"/>
                  <a:gd name="T29" fmla="*/ 3 h 8"/>
                  <a:gd name="T30" fmla="*/ 2 w 3"/>
                  <a:gd name="T31" fmla="*/ 2 h 8"/>
                  <a:gd name="T32" fmla="*/ 2 w 3"/>
                  <a:gd name="T33" fmla="*/ 3 h 8"/>
                  <a:gd name="T34" fmla="*/ 2 w 3"/>
                  <a:gd name="T35" fmla="*/ 2 h 8"/>
                  <a:gd name="T36" fmla="*/ 2 w 3"/>
                  <a:gd name="T37" fmla="*/ 4 h 8"/>
                  <a:gd name="T38" fmla="*/ 2 w 3"/>
                  <a:gd name="T39" fmla="*/ 2 h 8"/>
                  <a:gd name="T40" fmla="*/ 2 w 3"/>
                  <a:gd name="T41" fmla="*/ 3 h 8"/>
                  <a:gd name="T42" fmla="*/ 1 w 3"/>
                  <a:gd name="T43" fmla="*/ 2 h 8"/>
                  <a:gd name="T44" fmla="*/ 1 w 3"/>
                  <a:gd name="T45" fmla="*/ 3 h 8"/>
                  <a:gd name="T46" fmla="*/ 1 w 3"/>
                  <a:gd name="T47" fmla="*/ 2 h 8"/>
                  <a:gd name="T48" fmla="*/ 1 w 3"/>
                  <a:gd name="T49" fmla="*/ 5 h 8"/>
                  <a:gd name="T50" fmla="*/ 1 w 3"/>
                  <a:gd name="T51" fmla="*/ 2 h 8"/>
                  <a:gd name="T52" fmla="*/ 1 w 3"/>
                  <a:gd name="T53" fmla="*/ 3 h 8"/>
                  <a:gd name="T54" fmla="*/ 1 w 3"/>
                  <a:gd name="T55" fmla="*/ 3 h 8"/>
                  <a:gd name="T56" fmla="*/ 1 w 3"/>
                  <a:gd name="T57" fmla="*/ 4 h 8"/>
                  <a:gd name="T58" fmla="*/ 1 w 3"/>
                  <a:gd name="T59" fmla="*/ 4 h 8"/>
                  <a:gd name="T60" fmla="*/ 1 w 3"/>
                  <a:gd name="T61" fmla="*/ 5 h 8"/>
                  <a:gd name="T62" fmla="*/ 1 w 3"/>
                  <a:gd name="T63" fmla="*/ 4 h 8"/>
                  <a:gd name="T64" fmla="*/ 0 w 3"/>
                  <a:gd name="T65" fmla="*/ 6 h 8"/>
                  <a:gd name="T66" fmla="*/ 1 w 3"/>
                  <a:gd name="T67" fmla="*/ 5 h 8"/>
                  <a:gd name="T68" fmla="*/ 1 w 3"/>
                  <a:gd name="T69" fmla="*/ 7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3" h="8">
                    <a:moveTo>
                      <a:pt x="1" y="7"/>
                    </a:moveTo>
                    <a:cubicBezTo>
                      <a:pt x="1" y="8"/>
                      <a:pt x="1" y="7"/>
                      <a:pt x="1" y="8"/>
                    </a:cubicBezTo>
                    <a:cubicBezTo>
                      <a:pt x="1" y="7"/>
                      <a:pt x="1" y="4"/>
                      <a:pt x="1" y="4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1" y="7"/>
                      <a:pt x="2" y="8"/>
                      <a:pt x="2" y="5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6"/>
                      <a:pt x="2" y="2"/>
                      <a:pt x="2" y="3"/>
                    </a:cubicBezTo>
                    <a:cubicBezTo>
                      <a:pt x="2" y="5"/>
                      <a:pt x="2" y="5"/>
                      <a:pt x="2" y="7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7"/>
                      <a:pt x="2" y="6"/>
                      <a:pt x="3" y="6"/>
                    </a:cubicBezTo>
                    <a:cubicBezTo>
                      <a:pt x="2" y="5"/>
                      <a:pt x="2" y="4"/>
                      <a:pt x="2" y="4"/>
                    </a:cubicBezTo>
                    <a:cubicBezTo>
                      <a:pt x="2" y="4"/>
                      <a:pt x="2" y="3"/>
                      <a:pt x="2" y="2"/>
                    </a:cubicBezTo>
                    <a:cubicBezTo>
                      <a:pt x="2" y="3"/>
                      <a:pt x="2" y="2"/>
                      <a:pt x="2" y="3"/>
                    </a:cubicBezTo>
                    <a:cubicBezTo>
                      <a:pt x="2" y="2"/>
                      <a:pt x="2" y="3"/>
                      <a:pt x="2" y="2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2"/>
                      <a:pt x="2" y="2"/>
                    </a:cubicBezTo>
                    <a:cubicBezTo>
                      <a:pt x="2" y="2"/>
                      <a:pt x="2" y="3"/>
                      <a:pt x="2" y="3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3"/>
                      <a:pt x="2" y="2"/>
                      <a:pt x="2" y="4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1" y="3"/>
                      <a:pt x="1" y="0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2"/>
                      <a:pt x="1" y="2"/>
                    </a:cubicBezTo>
                    <a:cubicBezTo>
                      <a:pt x="1" y="3"/>
                      <a:pt x="1" y="4"/>
                      <a:pt x="1" y="5"/>
                    </a:cubicBezTo>
                    <a:cubicBezTo>
                      <a:pt x="1" y="4"/>
                      <a:pt x="1" y="5"/>
                      <a:pt x="1" y="2"/>
                    </a:cubicBezTo>
                    <a:cubicBezTo>
                      <a:pt x="1" y="2"/>
                      <a:pt x="1" y="4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4"/>
                      <a:pt x="1" y="2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1" y="5"/>
                      <a:pt x="1" y="4"/>
                    </a:cubicBezTo>
                    <a:cubicBezTo>
                      <a:pt x="1" y="6"/>
                      <a:pt x="0" y="6"/>
                      <a:pt x="0" y="6"/>
                    </a:cubicBezTo>
                    <a:cubicBezTo>
                      <a:pt x="1" y="7"/>
                      <a:pt x="1" y="5"/>
                      <a:pt x="1" y="5"/>
                    </a:cubicBezTo>
                    <a:cubicBezTo>
                      <a:pt x="1" y="6"/>
                      <a:pt x="1" y="7"/>
                      <a:pt x="1" y="7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04" name="Freeform 400"/>
              <p:cNvSpPr>
                <a:spLocks/>
              </p:cNvSpPr>
              <p:nvPr/>
            </p:nvSpPr>
            <p:spPr bwMode="auto">
              <a:xfrm>
                <a:off x="1339" y="303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05" name="Freeform 401"/>
              <p:cNvSpPr>
                <a:spLocks/>
              </p:cNvSpPr>
              <p:nvPr/>
            </p:nvSpPr>
            <p:spPr bwMode="auto">
              <a:xfrm>
                <a:off x="1331" y="3030"/>
                <a:ext cx="3" cy="25"/>
              </a:xfrm>
              <a:custGeom>
                <a:avLst/>
                <a:gdLst>
                  <a:gd name="T0" fmla="*/ 1 w 1"/>
                  <a:gd name="T1" fmla="*/ 4 h 9"/>
                  <a:gd name="T2" fmla="*/ 1 w 1"/>
                  <a:gd name="T3" fmla="*/ 3 h 9"/>
                  <a:gd name="T4" fmla="*/ 1 w 1"/>
                  <a:gd name="T5" fmla="*/ 6 h 9"/>
                  <a:gd name="T6" fmla="*/ 1 w 1"/>
                  <a:gd name="T7" fmla="*/ 7 h 9"/>
                  <a:gd name="T8" fmla="*/ 1 w 1"/>
                  <a:gd name="T9" fmla="*/ 4 h 9"/>
                  <a:gd name="T10" fmla="*/ 0 w 1"/>
                  <a:gd name="T11" fmla="*/ 3 h 9"/>
                  <a:gd name="T12" fmla="*/ 1 w 1"/>
                  <a:gd name="T13" fmla="*/ 5 h 9"/>
                  <a:gd name="T14" fmla="*/ 0 w 1"/>
                  <a:gd name="T15" fmla="*/ 6 h 9"/>
                  <a:gd name="T16" fmla="*/ 0 w 1"/>
                  <a:gd name="T17" fmla="*/ 6 h 9"/>
                  <a:gd name="T18" fmla="*/ 0 w 1"/>
                  <a:gd name="T19" fmla="*/ 3 h 9"/>
                  <a:gd name="T20" fmla="*/ 0 w 1"/>
                  <a:gd name="T21" fmla="*/ 9 h 9"/>
                  <a:gd name="T22" fmla="*/ 0 w 1"/>
                  <a:gd name="T23" fmla="*/ 8 h 9"/>
                  <a:gd name="T24" fmla="*/ 0 w 1"/>
                  <a:gd name="T25" fmla="*/ 6 h 9"/>
                  <a:gd name="T26" fmla="*/ 0 w 1"/>
                  <a:gd name="T27" fmla="*/ 7 h 9"/>
                  <a:gd name="T28" fmla="*/ 0 w 1"/>
                  <a:gd name="T29" fmla="*/ 8 h 9"/>
                  <a:gd name="T30" fmla="*/ 1 w 1"/>
                  <a:gd name="T31" fmla="*/ 8 h 9"/>
                  <a:gd name="T32" fmla="*/ 1 w 1"/>
                  <a:gd name="T33" fmla="*/ 8 h 9"/>
                  <a:gd name="T34" fmla="*/ 1 w 1"/>
                  <a:gd name="T35" fmla="*/ 6 h 9"/>
                  <a:gd name="T36" fmla="*/ 1 w 1"/>
                  <a:gd name="T37" fmla="*/ 4 h 9"/>
                  <a:gd name="T38" fmla="*/ 1 w 1"/>
                  <a:gd name="T39" fmla="*/ 5 h 9"/>
                  <a:gd name="T40" fmla="*/ 1 w 1"/>
                  <a:gd name="T41" fmla="*/ 3 h 9"/>
                  <a:gd name="T42" fmla="*/ 1 w 1"/>
                  <a:gd name="T43" fmla="*/ 2 h 9"/>
                  <a:gd name="T44" fmla="*/ 1 w 1"/>
                  <a:gd name="T45" fmla="*/ 1 h 9"/>
                  <a:gd name="T46" fmla="*/ 1 w 1"/>
                  <a:gd name="T47" fmla="*/ 4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" h="9">
                    <a:moveTo>
                      <a:pt x="1" y="4"/>
                    </a:moveTo>
                    <a:cubicBezTo>
                      <a:pt x="1" y="4"/>
                      <a:pt x="1" y="3"/>
                      <a:pt x="1" y="3"/>
                    </a:cubicBezTo>
                    <a:cubicBezTo>
                      <a:pt x="1" y="4"/>
                      <a:pt x="1" y="5"/>
                      <a:pt x="1" y="6"/>
                    </a:cubicBezTo>
                    <a:cubicBezTo>
                      <a:pt x="1" y="5"/>
                      <a:pt x="1" y="7"/>
                      <a:pt x="1" y="7"/>
                    </a:cubicBezTo>
                    <a:cubicBezTo>
                      <a:pt x="1" y="6"/>
                      <a:pt x="1" y="4"/>
                      <a:pt x="1" y="4"/>
                    </a:cubicBezTo>
                    <a:cubicBezTo>
                      <a:pt x="1" y="4"/>
                      <a:pt x="1" y="3"/>
                      <a:pt x="0" y="3"/>
                    </a:cubicBezTo>
                    <a:cubicBezTo>
                      <a:pt x="1" y="4"/>
                      <a:pt x="0" y="4"/>
                      <a:pt x="1" y="5"/>
                    </a:cubicBezTo>
                    <a:cubicBezTo>
                      <a:pt x="1" y="6"/>
                      <a:pt x="0" y="7"/>
                      <a:pt x="0" y="6"/>
                    </a:cubicBezTo>
                    <a:cubicBezTo>
                      <a:pt x="0" y="5"/>
                      <a:pt x="0" y="6"/>
                      <a:pt x="0" y="6"/>
                    </a:cubicBezTo>
                    <a:cubicBezTo>
                      <a:pt x="0" y="4"/>
                      <a:pt x="0" y="5"/>
                      <a:pt x="0" y="3"/>
                    </a:cubicBezTo>
                    <a:cubicBezTo>
                      <a:pt x="0" y="5"/>
                      <a:pt x="0" y="5"/>
                      <a:pt x="0" y="9"/>
                    </a:cubicBezTo>
                    <a:cubicBezTo>
                      <a:pt x="0" y="9"/>
                      <a:pt x="0" y="8"/>
                      <a:pt x="0" y="8"/>
                    </a:cubicBezTo>
                    <a:cubicBezTo>
                      <a:pt x="0" y="8"/>
                      <a:pt x="0" y="7"/>
                      <a:pt x="0" y="6"/>
                    </a:cubicBezTo>
                    <a:cubicBezTo>
                      <a:pt x="0" y="6"/>
                      <a:pt x="0" y="5"/>
                      <a:pt x="0" y="7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8"/>
                      <a:pt x="1" y="8"/>
                      <a:pt x="1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7"/>
                      <a:pt x="1" y="7"/>
                      <a:pt x="1" y="6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4"/>
                      <a:pt x="1" y="5"/>
                    </a:cubicBezTo>
                    <a:cubicBezTo>
                      <a:pt x="1" y="4"/>
                      <a:pt x="1" y="3"/>
                      <a:pt x="1" y="3"/>
                    </a:cubicBezTo>
                    <a:cubicBezTo>
                      <a:pt x="1" y="2"/>
                      <a:pt x="1" y="3"/>
                      <a:pt x="1" y="2"/>
                    </a:cubicBezTo>
                    <a:cubicBezTo>
                      <a:pt x="1" y="0"/>
                      <a:pt x="1" y="3"/>
                      <a:pt x="1" y="1"/>
                    </a:cubicBezTo>
                    <a:lnTo>
                      <a:pt x="1" y="4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06" name="Rectangle 402"/>
              <p:cNvSpPr>
                <a:spLocks noChangeArrowheads="1"/>
              </p:cNvSpPr>
              <p:nvPr/>
            </p:nvSpPr>
            <p:spPr bwMode="auto">
              <a:xfrm>
                <a:off x="1334" y="3038"/>
                <a:ext cx="1" cy="3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07" name="Freeform 403"/>
              <p:cNvSpPr>
                <a:spLocks/>
              </p:cNvSpPr>
              <p:nvPr/>
            </p:nvSpPr>
            <p:spPr bwMode="auto">
              <a:xfrm>
                <a:off x="1334" y="3049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08" name="Freeform 404"/>
              <p:cNvSpPr>
                <a:spLocks/>
              </p:cNvSpPr>
              <p:nvPr/>
            </p:nvSpPr>
            <p:spPr bwMode="auto">
              <a:xfrm>
                <a:off x="1331" y="3038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09" name="Freeform 405"/>
              <p:cNvSpPr>
                <a:spLocks/>
              </p:cNvSpPr>
              <p:nvPr/>
            </p:nvSpPr>
            <p:spPr bwMode="auto">
              <a:xfrm>
                <a:off x="1328" y="3044"/>
                <a:ext cx="3" cy="11"/>
              </a:xfrm>
              <a:custGeom>
                <a:avLst/>
                <a:gdLst>
                  <a:gd name="T0" fmla="*/ 0 w 1"/>
                  <a:gd name="T1" fmla="*/ 4 h 4"/>
                  <a:gd name="T2" fmla="*/ 1 w 1"/>
                  <a:gd name="T3" fmla="*/ 4 h 4"/>
                  <a:gd name="T4" fmla="*/ 1 w 1"/>
                  <a:gd name="T5" fmla="*/ 0 h 4"/>
                  <a:gd name="T6" fmla="*/ 1 w 1"/>
                  <a:gd name="T7" fmla="*/ 2 h 4"/>
                  <a:gd name="T8" fmla="*/ 0 w 1"/>
                  <a:gd name="T9" fmla="*/ 2 h 4"/>
                  <a:gd name="T10" fmla="*/ 0 w 1"/>
                  <a:gd name="T11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cubicBezTo>
                      <a:pt x="1" y="4"/>
                      <a:pt x="1" y="3"/>
                      <a:pt x="1" y="4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2"/>
                      <a:pt x="1" y="2"/>
                    </a:cubicBezTo>
                    <a:cubicBezTo>
                      <a:pt x="1" y="1"/>
                      <a:pt x="1" y="3"/>
                      <a:pt x="0" y="2"/>
                    </a:cubicBez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</p:grpSp>
        <p:grpSp>
          <p:nvGrpSpPr>
            <p:cNvPr id="8" name="Group 607"/>
            <p:cNvGrpSpPr>
              <a:grpSpLocks/>
            </p:cNvGrpSpPr>
            <p:nvPr/>
          </p:nvGrpSpPr>
          <p:grpSpPr bwMode="auto">
            <a:xfrm>
              <a:off x="926" y="897"/>
              <a:ext cx="1225" cy="2370"/>
              <a:chOff x="926" y="897"/>
              <a:chExt cx="1225" cy="2370"/>
            </a:xfrm>
          </p:grpSpPr>
          <p:sp>
            <p:nvSpPr>
              <p:cNvPr id="1110" name="Freeform 407"/>
              <p:cNvSpPr>
                <a:spLocks/>
              </p:cNvSpPr>
              <p:nvPr/>
            </p:nvSpPr>
            <p:spPr bwMode="auto">
              <a:xfrm>
                <a:off x="1318" y="3033"/>
                <a:ext cx="13" cy="19"/>
              </a:xfrm>
              <a:custGeom>
                <a:avLst/>
                <a:gdLst>
                  <a:gd name="T0" fmla="*/ 4 w 5"/>
                  <a:gd name="T1" fmla="*/ 3 h 7"/>
                  <a:gd name="T2" fmla="*/ 4 w 5"/>
                  <a:gd name="T3" fmla="*/ 4 h 7"/>
                  <a:gd name="T4" fmla="*/ 4 w 5"/>
                  <a:gd name="T5" fmla="*/ 3 h 7"/>
                  <a:gd name="T6" fmla="*/ 4 w 5"/>
                  <a:gd name="T7" fmla="*/ 2 h 7"/>
                  <a:gd name="T8" fmla="*/ 4 w 5"/>
                  <a:gd name="T9" fmla="*/ 3 h 7"/>
                  <a:gd name="T10" fmla="*/ 3 w 5"/>
                  <a:gd name="T11" fmla="*/ 3 h 7"/>
                  <a:gd name="T12" fmla="*/ 3 w 5"/>
                  <a:gd name="T13" fmla="*/ 5 h 7"/>
                  <a:gd name="T14" fmla="*/ 3 w 5"/>
                  <a:gd name="T15" fmla="*/ 2 h 7"/>
                  <a:gd name="T16" fmla="*/ 3 w 5"/>
                  <a:gd name="T17" fmla="*/ 6 h 7"/>
                  <a:gd name="T18" fmla="*/ 3 w 5"/>
                  <a:gd name="T19" fmla="*/ 5 h 7"/>
                  <a:gd name="T20" fmla="*/ 3 w 5"/>
                  <a:gd name="T21" fmla="*/ 4 h 7"/>
                  <a:gd name="T22" fmla="*/ 2 w 5"/>
                  <a:gd name="T23" fmla="*/ 4 h 7"/>
                  <a:gd name="T24" fmla="*/ 2 w 5"/>
                  <a:gd name="T25" fmla="*/ 3 h 7"/>
                  <a:gd name="T26" fmla="*/ 2 w 5"/>
                  <a:gd name="T27" fmla="*/ 3 h 7"/>
                  <a:gd name="T28" fmla="*/ 2 w 5"/>
                  <a:gd name="T29" fmla="*/ 2 h 7"/>
                  <a:gd name="T30" fmla="*/ 1 w 5"/>
                  <a:gd name="T31" fmla="*/ 3 h 7"/>
                  <a:gd name="T32" fmla="*/ 1 w 5"/>
                  <a:gd name="T33" fmla="*/ 2 h 7"/>
                  <a:gd name="T34" fmla="*/ 1 w 5"/>
                  <a:gd name="T35" fmla="*/ 5 h 7"/>
                  <a:gd name="T36" fmla="*/ 1 w 5"/>
                  <a:gd name="T37" fmla="*/ 5 h 7"/>
                  <a:gd name="T38" fmla="*/ 1 w 5"/>
                  <a:gd name="T39" fmla="*/ 3 h 7"/>
                  <a:gd name="T40" fmla="*/ 1 w 5"/>
                  <a:gd name="T41" fmla="*/ 4 h 7"/>
                  <a:gd name="T42" fmla="*/ 1 w 5"/>
                  <a:gd name="T43" fmla="*/ 2 h 7"/>
                  <a:gd name="T44" fmla="*/ 1 w 5"/>
                  <a:gd name="T45" fmla="*/ 5 h 7"/>
                  <a:gd name="T46" fmla="*/ 1 w 5"/>
                  <a:gd name="T47" fmla="*/ 4 h 7"/>
                  <a:gd name="T48" fmla="*/ 1 w 5"/>
                  <a:gd name="T49" fmla="*/ 7 h 7"/>
                  <a:gd name="T50" fmla="*/ 2 w 5"/>
                  <a:gd name="T51" fmla="*/ 7 h 7"/>
                  <a:gd name="T52" fmla="*/ 2 w 5"/>
                  <a:gd name="T53" fmla="*/ 5 h 7"/>
                  <a:gd name="T54" fmla="*/ 2 w 5"/>
                  <a:gd name="T55" fmla="*/ 7 h 7"/>
                  <a:gd name="T56" fmla="*/ 2 w 5"/>
                  <a:gd name="T57" fmla="*/ 5 h 7"/>
                  <a:gd name="T58" fmla="*/ 2 w 5"/>
                  <a:gd name="T59" fmla="*/ 7 h 7"/>
                  <a:gd name="T60" fmla="*/ 2 w 5"/>
                  <a:gd name="T61" fmla="*/ 5 h 7"/>
                  <a:gd name="T62" fmla="*/ 2 w 5"/>
                  <a:gd name="T63" fmla="*/ 7 h 7"/>
                  <a:gd name="T64" fmla="*/ 4 w 5"/>
                  <a:gd name="T65" fmla="*/ 7 h 7"/>
                  <a:gd name="T66" fmla="*/ 4 w 5"/>
                  <a:gd name="T67" fmla="*/ 5 h 7"/>
                  <a:gd name="T68" fmla="*/ 4 w 5"/>
                  <a:gd name="T69" fmla="*/ 5 h 7"/>
                  <a:gd name="T70" fmla="*/ 4 w 5"/>
                  <a:gd name="T71" fmla="*/ 4 h 7"/>
                  <a:gd name="T72" fmla="*/ 4 w 5"/>
                  <a:gd name="T73" fmla="*/ 7 h 7"/>
                  <a:gd name="T74" fmla="*/ 4 w 5"/>
                  <a:gd name="T75" fmla="*/ 6 h 7"/>
                  <a:gd name="T76" fmla="*/ 4 w 5"/>
                  <a:gd name="T77" fmla="*/ 6 h 7"/>
                  <a:gd name="T78" fmla="*/ 4 w 5"/>
                  <a:gd name="T79" fmla="*/ 6 h 7"/>
                  <a:gd name="T80" fmla="*/ 4 w 5"/>
                  <a:gd name="T81" fmla="*/ 3 h 7"/>
                  <a:gd name="T82" fmla="*/ 4 w 5"/>
                  <a:gd name="T83" fmla="*/ 1 h 7"/>
                  <a:gd name="T84" fmla="*/ 4 w 5"/>
                  <a:gd name="T85" fmla="*/ 3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5" h="7">
                    <a:moveTo>
                      <a:pt x="4" y="3"/>
                    </a:moveTo>
                    <a:cubicBezTo>
                      <a:pt x="4" y="3"/>
                      <a:pt x="4" y="4"/>
                      <a:pt x="4" y="4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1"/>
                      <a:pt x="4" y="3"/>
                      <a:pt x="4" y="2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3" y="2"/>
                      <a:pt x="3" y="4"/>
                      <a:pt x="3" y="3"/>
                    </a:cubicBezTo>
                    <a:cubicBezTo>
                      <a:pt x="3" y="4"/>
                      <a:pt x="3" y="4"/>
                      <a:pt x="3" y="5"/>
                    </a:cubicBezTo>
                    <a:cubicBezTo>
                      <a:pt x="3" y="3"/>
                      <a:pt x="3" y="3"/>
                      <a:pt x="3" y="2"/>
                    </a:cubicBezTo>
                    <a:cubicBezTo>
                      <a:pt x="3" y="3"/>
                      <a:pt x="3" y="4"/>
                      <a:pt x="3" y="6"/>
                    </a:cubicBezTo>
                    <a:cubicBezTo>
                      <a:pt x="3" y="4"/>
                      <a:pt x="3" y="6"/>
                      <a:pt x="3" y="5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2"/>
                      <a:pt x="2" y="5"/>
                      <a:pt x="2" y="4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4"/>
                      <a:pt x="2" y="3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3"/>
                      <a:pt x="2" y="3"/>
                      <a:pt x="1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3"/>
                      <a:pt x="2" y="3"/>
                      <a:pt x="1" y="5"/>
                    </a:cubicBezTo>
                    <a:cubicBezTo>
                      <a:pt x="1" y="2"/>
                      <a:pt x="1" y="6"/>
                      <a:pt x="1" y="5"/>
                    </a:cubicBezTo>
                    <a:cubicBezTo>
                      <a:pt x="1" y="4"/>
                      <a:pt x="1" y="4"/>
                      <a:pt x="1" y="3"/>
                    </a:cubicBezTo>
                    <a:cubicBezTo>
                      <a:pt x="1" y="5"/>
                      <a:pt x="1" y="3"/>
                      <a:pt x="1" y="4"/>
                    </a:cubicBezTo>
                    <a:cubicBezTo>
                      <a:pt x="1" y="2"/>
                      <a:pt x="1" y="4"/>
                      <a:pt x="1" y="2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0" y="7"/>
                      <a:pt x="1" y="7"/>
                    </a:cubicBezTo>
                    <a:cubicBezTo>
                      <a:pt x="1" y="7"/>
                      <a:pt x="1" y="6"/>
                      <a:pt x="2" y="7"/>
                    </a:cubicBezTo>
                    <a:cubicBezTo>
                      <a:pt x="2" y="5"/>
                      <a:pt x="2" y="7"/>
                      <a:pt x="2" y="5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7"/>
                      <a:pt x="2" y="6"/>
                      <a:pt x="2" y="5"/>
                    </a:cubicBezTo>
                    <a:cubicBezTo>
                      <a:pt x="2" y="5"/>
                      <a:pt x="2" y="6"/>
                      <a:pt x="2" y="7"/>
                    </a:cubicBezTo>
                    <a:cubicBezTo>
                      <a:pt x="2" y="7"/>
                      <a:pt x="2" y="6"/>
                      <a:pt x="2" y="5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3" y="7"/>
                      <a:pt x="3" y="5"/>
                      <a:pt x="4" y="7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6"/>
                      <a:pt x="4" y="2"/>
                      <a:pt x="4" y="5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4"/>
                      <a:pt x="4" y="6"/>
                      <a:pt x="4" y="7"/>
                    </a:cubicBezTo>
                    <a:cubicBezTo>
                      <a:pt x="4" y="6"/>
                      <a:pt x="4" y="7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5"/>
                      <a:pt x="4" y="5"/>
                      <a:pt x="4" y="6"/>
                    </a:cubicBezTo>
                    <a:cubicBezTo>
                      <a:pt x="5" y="5"/>
                      <a:pt x="4" y="4"/>
                      <a:pt x="4" y="3"/>
                    </a:cubicBezTo>
                    <a:cubicBezTo>
                      <a:pt x="4" y="5"/>
                      <a:pt x="4" y="0"/>
                      <a:pt x="4" y="1"/>
                    </a:cubicBezTo>
                    <a:cubicBezTo>
                      <a:pt x="4" y="2"/>
                      <a:pt x="4" y="3"/>
                      <a:pt x="4" y="3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11" name="Freeform 408"/>
              <p:cNvSpPr>
                <a:spLocks/>
              </p:cNvSpPr>
              <p:nvPr/>
            </p:nvSpPr>
            <p:spPr bwMode="auto">
              <a:xfrm>
                <a:off x="1328" y="305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12" name="Freeform 409"/>
              <p:cNvSpPr>
                <a:spLocks/>
              </p:cNvSpPr>
              <p:nvPr/>
            </p:nvSpPr>
            <p:spPr bwMode="auto">
              <a:xfrm>
                <a:off x="1318" y="3044"/>
                <a:ext cx="2" cy="3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0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13" name="Rectangle 410"/>
              <p:cNvSpPr>
                <a:spLocks noChangeArrowheads="1"/>
              </p:cNvSpPr>
              <p:nvPr/>
            </p:nvSpPr>
            <p:spPr bwMode="auto">
              <a:xfrm>
                <a:off x="1328" y="3049"/>
                <a:ext cx="1" cy="1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14" name="Rectangle 411"/>
              <p:cNvSpPr>
                <a:spLocks noChangeArrowheads="1"/>
              </p:cNvSpPr>
              <p:nvPr/>
            </p:nvSpPr>
            <p:spPr bwMode="auto">
              <a:xfrm>
                <a:off x="1328" y="3041"/>
                <a:ext cx="1" cy="1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15" name="Freeform 412"/>
              <p:cNvSpPr>
                <a:spLocks/>
              </p:cNvSpPr>
              <p:nvPr/>
            </p:nvSpPr>
            <p:spPr bwMode="auto">
              <a:xfrm>
                <a:off x="1318" y="3038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16" name="Freeform 413"/>
              <p:cNvSpPr>
                <a:spLocks/>
              </p:cNvSpPr>
              <p:nvPr/>
            </p:nvSpPr>
            <p:spPr bwMode="auto">
              <a:xfrm>
                <a:off x="1312" y="303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17" name="Freeform 414"/>
              <p:cNvSpPr>
                <a:spLocks/>
              </p:cNvSpPr>
              <p:nvPr/>
            </p:nvSpPr>
            <p:spPr bwMode="auto">
              <a:xfrm>
                <a:off x="1299" y="3036"/>
                <a:ext cx="19" cy="27"/>
              </a:xfrm>
              <a:custGeom>
                <a:avLst/>
                <a:gdLst>
                  <a:gd name="T0" fmla="*/ 1 w 7"/>
                  <a:gd name="T1" fmla="*/ 4 h 10"/>
                  <a:gd name="T2" fmla="*/ 0 w 7"/>
                  <a:gd name="T3" fmla="*/ 6 h 10"/>
                  <a:gd name="T4" fmla="*/ 0 w 7"/>
                  <a:gd name="T5" fmla="*/ 8 h 10"/>
                  <a:gd name="T6" fmla="*/ 1 w 7"/>
                  <a:gd name="T7" fmla="*/ 6 h 10"/>
                  <a:gd name="T8" fmla="*/ 2 w 7"/>
                  <a:gd name="T9" fmla="*/ 6 h 10"/>
                  <a:gd name="T10" fmla="*/ 2 w 7"/>
                  <a:gd name="T11" fmla="*/ 7 h 10"/>
                  <a:gd name="T12" fmla="*/ 3 w 7"/>
                  <a:gd name="T13" fmla="*/ 5 h 10"/>
                  <a:gd name="T14" fmla="*/ 3 w 7"/>
                  <a:gd name="T15" fmla="*/ 6 h 10"/>
                  <a:gd name="T16" fmla="*/ 3 w 7"/>
                  <a:gd name="T17" fmla="*/ 6 h 10"/>
                  <a:gd name="T18" fmla="*/ 4 w 7"/>
                  <a:gd name="T19" fmla="*/ 3 h 10"/>
                  <a:gd name="T20" fmla="*/ 4 w 7"/>
                  <a:gd name="T21" fmla="*/ 3 h 10"/>
                  <a:gd name="T22" fmla="*/ 4 w 7"/>
                  <a:gd name="T23" fmla="*/ 4 h 10"/>
                  <a:gd name="T24" fmla="*/ 5 w 7"/>
                  <a:gd name="T25" fmla="*/ 4 h 10"/>
                  <a:gd name="T26" fmla="*/ 5 w 7"/>
                  <a:gd name="T27" fmla="*/ 5 h 10"/>
                  <a:gd name="T28" fmla="*/ 6 w 7"/>
                  <a:gd name="T29" fmla="*/ 4 h 10"/>
                  <a:gd name="T30" fmla="*/ 6 w 7"/>
                  <a:gd name="T31" fmla="*/ 3 h 10"/>
                  <a:gd name="T32" fmla="*/ 6 w 7"/>
                  <a:gd name="T33" fmla="*/ 4 h 10"/>
                  <a:gd name="T34" fmla="*/ 6 w 7"/>
                  <a:gd name="T35" fmla="*/ 4 h 10"/>
                  <a:gd name="T36" fmla="*/ 7 w 7"/>
                  <a:gd name="T37" fmla="*/ 4 h 10"/>
                  <a:gd name="T38" fmla="*/ 7 w 7"/>
                  <a:gd name="T39" fmla="*/ 4 h 10"/>
                  <a:gd name="T40" fmla="*/ 7 w 7"/>
                  <a:gd name="T41" fmla="*/ 5 h 10"/>
                  <a:gd name="T42" fmla="*/ 7 w 7"/>
                  <a:gd name="T43" fmla="*/ 1 h 10"/>
                  <a:gd name="T44" fmla="*/ 7 w 7"/>
                  <a:gd name="T45" fmla="*/ 1 h 10"/>
                  <a:gd name="T46" fmla="*/ 6 w 7"/>
                  <a:gd name="T47" fmla="*/ 1 h 10"/>
                  <a:gd name="T48" fmla="*/ 6 w 7"/>
                  <a:gd name="T49" fmla="*/ 0 h 10"/>
                  <a:gd name="T50" fmla="*/ 6 w 7"/>
                  <a:gd name="T51" fmla="*/ 0 h 10"/>
                  <a:gd name="T52" fmla="*/ 5 w 7"/>
                  <a:gd name="T53" fmla="*/ 1 h 10"/>
                  <a:gd name="T54" fmla="*/ 5 w 7"/>
                  <a:gd name="T55" fmla="*/ 1 h 10"/>
                  <a:gd name="T56" fmla="*/ 5 w 7"/>
                  <a:gd name="T57" fmla="*/ 1 h 10"/>
                  <a:gd name="T58" fmla="*/ 5 w 7"/>
                  <a:gd name="T59" fmla="*/ 1 h 10"/>
                  <a:gd name="T60" fmla="*/ 4 w 7"/>
                  <a:gd name="T61" fmla="*/ 2 h 10"/>
                  <a:gd name="T62" fmla="*/ 4 w 7"/>
                  <a:gd name="T63" fmla="*/ 0 h 10"/>
                  <a:gd name="T64" fmla="*/ 4 w 7"/>
                  <a:gd name="T65" fmla="*/ 0 h 10"/>
                  <a:gd name="T66" fmla="*/ 4 w 7"/>
                  <a:gd name="T67" fmla="*/ 2 h 10"/>
                  <a:gd name="T68" fmla="*/ 3 w 7"/>
                  <a:gd name="T69" fmla="*/ 3 h 10"/>
                  <a:gd name="T70" fmla="*/ 3 w 7"/>
                  <a:gd name="T71" fmla="*/ 3 h 10"/>
                  <a:gd name="T72" fmla="*/ 2 w 7"/>
                  <a:gd name="T73" fmla="*/ 3 h 10"/>
                  <a:gd name="T74" fmla="*/ 2 w 7"/>
                  <a:gd name="T75" fmla="*/ 4 h 10"/>
                  <a:gd name="T76" fmla="*/ 2 w 7"/>
                  <a:gd name="T77" fmla="*/ 5 h 10"/>
                  <a:gd name="T78" fmla="*/ 2 w 7"/>
                  <a:gd name="T79" fmla="*/ 2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7" h="10">
                    <a:moveTo>
                      <a:pt x="1" y="2"/>
                    </a:moveTo>
                    <a:cubicBezTo>
                      <a:pt x="1" y="3"/>
                      <a:pt x="1" y="3"/>
                      <a:pt x="1" y="4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4"/>
                      <a:pt x="0" y="5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1" y="5"/>
                      <a:pt x="0" y="7"/>
                      <a:pt x="0" y="8"/>
                    </a:cubicBezTo>
                    <a:cubicBezTo>
                      <a:pt x="1" y="7"/>
                      <a:pt x="1" y="4"/>
                      <a:pt x="1" y="5"/>
                    </a:cubicBezTo>
                    <a:cubicBezTo>
                      <a:pt x="1" y="5"/>
                      <a:pt x="1" y="6"/>
                      <a:pt x="1" y="6"/>
                    </a:cubicBezTo>
                    <a:cubicBezTo>
                      <a:pt x="1" y="6"/>
                      <a:pt x="1" y="4"/>
                      <a:pt x="1" y="4"/>
                    </a:cubicBezTo>
                    <a:cubicBezTo>
                      <a:pt x="1" y="10"/>
                      <a:pt x="2" y="2"/>
                      <a:pt x="2" y="6"/>
                    </a:cubicBezTo>
                    <a:cubicBezTo>
                      <a:pt x="2" y="6"/>
                      <a:pt x="2" y="6"/>
                      <a:pt x="2" y="5"/>
                    </a:cubicBezTo>
                    <a:cubicBezTo>
                      <a:pt x="2" y="7"/>
                      <a:pt x="2" y="5"/>
                      <a:pt x="2" y="7"/>
                    </a:cubicBezTo>
                    <a:cubicBezTo>
                      <a:pt x="3" y="4"/>
                      <a:pt x="2" y="8"/>
                      <a:pt x="3" y="4"/>
                    </a:cubicBezTo>
                    <a:cubicBezTo>
                      <a:pt x="3" y="5"/>
                      <a:pt x="3" y="4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6"/>
                      <a:pt x="3" y="4"/>
                      <a:pt x="3" y="6"/>
                    </a:cubicBezTo>
                    <a:cubicBezTo>
                      <a:pt x="3" y="6"/>
                      <a:pt x="3" y="4"/>
                      <a:pt x="3" y="3"/>
                    </a:cubicBezTo>
                    <a:cubicBezTo>
                      <a:pt x="4" y="4"/>
                      <a:pt x="3" y="4"/>
                      <a:pt x="3" y="6"/>
                    </a:cubicBezTo>
                    <a:cubicBezTo>
                      <a:pt x="4" y="4"/>
                      <a:pt x="4" y="5"/>
                      <a:pt x="4" y="4"/>
                    </a:cubicBezTo>
                    <a:cubicBezTo>
                      <a:pt x="4" y="4"/>
                      <a:pt x="4" y="4"/>
                      <a:pt x="4" y="3"/>
                    </a:cubicBezTo>
                    <a:cubicBezTo>
                      <a:pt x="4" y="3"/>
                      <a:pt x="4" y="2"/>
                      <a:pt x="4" y="1"/>
                    </a:cubicBezTo>
                    <a:cubicBezTo>
                      <a:pt x="4" y="3"/>
                      <a:pt x="4" y="1"/>
                      <a:pt x="4" y="3"/>
                    </a:cubicBezTo>
                    <a:cubicBezTo>
                      <a:pt x="4" y="4"/>
                      <a:pt x="4" y="4"/>
                      <a:pt x="4" y="5"/>
                    </a:cubicBezTo>
                    <a:cubicBezTo>
                      <a:pt x="4" y="5"/>
                      <a:pt x="4" y="5"/>
                      <a:pt x="4" y="4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6"/>
                      <a:pt x="5" y="3"/>
                      <a:pt x="5" y="4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4"/>
                      <a:pt x="5" y="6"/>
                      <a:pt x="5" y="5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6"/>
                      <a:pt x="6" y="2"/>
                      <a:pt x="6" y="4"/>
                    </a:cubicBezTo>
                    <a:cubicBezTo>
                      <a:pt x="6" y="2"/>
                      <a:pt x="6" y="1"/>
                      <a:pt x="6" y="1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2"/>
                      <a:pt x="6" y="5"/>
                      <a:pt x="6" y="6"/>
                    </a:cubicBezTo>
                    <a:cubicBezTo>
                      <a:pt x="6" y="5"/>
                      <a:pt x="6" y="6"/>
                      <a:pt x="6" y="4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6"/>
                      <a:pt x="6" y="3"/>
                      <a:pt x="6" y="4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7" y="5"/>
                      <a:pt x="7" y="7"/>
                      <a:pt x="7" y="4"/>
                    </a:cubicBezTo>
                    <a:cubicBezTo>
                      <a:pt x="7" y="4"/>
                      <a:pt x="7" y="1"/>
                      <a:pt x="7" y="1"/>
                    </a:cubicBezTo>
                    <a:cubicBezTo>
                      <a:pt x="7" y="2"/>
                      <a:pt x="7" y="3"/>
                      <a:pt x="7" y="4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3"/>
                      <a:pt x="7" y="4"/>
                      <a:pt x="7" y="5"/>
                    </a:cubicBezTo>
                    <a:cubicBezTo>
                      <a:pt x="7" y="6"/>
                      <a:pt x="7" y="3"/>
                      <a:pt x="7" y="4"/>
                    </a:cubicBezTo>
                    <a:cubicBezTo>
                      <a:pt x="7" y="3"/>
                      <a:pt x="7" y="2"/>
                      <a:pt x="7" y="1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6" y="3"/>
                      <a:pt x="6" y="0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1"/>
                      <a:pt x="6" y="1"/>
                      <a:pt x="6" y="0"/>
                    </a:cubicBezTo>
                    <a:cubicBezTo>
                      <a:pt x="6" y="1"/>
                      <a:pt x="6" y="3"/>
                      <a:pt x="6" y="3"/>
                    </a:cubicBezTo>
                    <a:cubicBezTo>
                      <a:pt x="6" y="1"/>
                      <a:pt x="6" y="2"/>
                      <a:pt x="6" y="0"/>
                    </a:cubicBezTo>
                    <a:cubicBezTo>
                      <a:pt x="6" y="2"/>
                      <a:pt x="5" y="1"/>
                      <a:pt x="5" y="2"/>
                    </a:cubicBezTo>
                    <a:cubicBezTo>
                      <a:pt x="5" y="2"/>
                      <a:pt x="5" y="2"/>
                      <a:pt x="5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5" y="0"/>
                      <a:pt x="5" y="2"/>
                      <a:pt x="5" y="1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5" y="0"/>
                      <a:pt x="5" y="3"/>
                      <a:pt x="5" y="1"/>
                    </a:cubicBezTo>
                    <a:cubicBezTo>
                      <a:pt x="5" y="2"/>
                      <a:pt x="5" y="2"/>
                      <a:pt x="5" y="4"/>
                    </a:cubicBezTo>
                    <a:cubicBezTo>
                      <a:pt x="5" y="3"/>
                      <a:pt x="5" y="2"/>
                      <a:pt x="4" y="2"/>
                    </a:cubicBezTo>
                    <a:cubicBezTo>
                      <a:pt x="4" y="4"/>
                      <a:pt x="4" y="2"/>
                      <a:pt x="4" y="3"/>
                    </a:cubicBezTo>
                    <a:cubicBezTo>
                      <a:pt x="4" y="1"/>
                      <a:pt x="4" y="2"/>
                      <a:pt x="4" y="0"/>
                    </a:cubicBezTo>
                    <a:cubicBezTo>
                      <a:pt x="4" y="0"/>
                      <a:pt x="4" y="2"/>
                      <a:pt x="4" y="2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1"/>
                      <a:pt x="4" y="2"/>
                      <a:pt x="4" y="1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1"/>
                      <a:pt x="4" y="2"/>
                      <a:pt x="4" y="1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0"/>
                      <a:pt x="3" y="2"/>
                      <a:pt x="3" y="4"/>
                    </a:cubicBezTo>
                    <a:cubicBezTo>
                      <a:pt x="3" y="4"/>
                      <a:pt x="3" y="4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1"/>
                      <a:pt x="2" y="3"/>
                    </a:cubicBezTo>
                    <a:cubicBezTo>
                      <a:pt x="2" y="4"/>
                      <a:pt x="3" y="2"/>
                      <a:pt x="3" y="2"/>
                    </a:cubicBezTo>
                    <a:cubicBezTo>
                      <a:pt x="2" y="4"/>
                      <a:pt x="2" y="0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6"/>
                      <a:pt x="2" y="4"/>
                      <a:pt x="2" y="5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0"/>
                      <a:pt x="1" y="6"/>
                      <a:pt x="1" y="2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18" name="Freeform 415"/>
              <p:cNvSpPr>
                <a:spLocks/>
              </p:cNvSpPr>
              <p:nvPr/>
            </p:nvSpPr>
            <p:spPr bwMode="auto">
              <a:xfrm>
                <a:off x="1307" y="3038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  <a:gd name="T3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19" name="Freeform 416"/>
              <p:cNvSpPr>
                <a:spLocks/>
              </p:cNvSpPr>
              <p:nvPr/>
            </p:nvSpPr>
            <p:spPr bwMode="auto">
              <a:xfrm>
                <a:off x="1307" y="3041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20" name="Freeform 417"/>
              <p:cNvSpPr>
                <a:spLocks/>
              </p:cNvSpPr>
              <p:nvPr/>
            </p:nvSpPr>
            <p:spPr bwMode="auto">
              <a:xfrm>
                <a:off x="1301" y="3041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21" name="Freeform 418"/>
              <p:cNvSpPr>
                <a:spLocks/>
              </p:cNvSpPr>
              <p:nvPr/>
            </p:nvSpPr>
            <p:spPr bwMode="auto">
              <a:xfrm>
                <a:off x="1301" y="3044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22" name="Freeform 419"/>
              <p:cNvSpPr>
                <a:spLocks/>
              </p:cNvSpPr>
              <p:nvPr/>
            </p:nvSpPr>
            <p:spPr bwMode="auto">
              <a:xfrm>
                <a:off x="1288" y="3038"/>
                <a:ext cx="11" cy="25"/>
              </a:xfrm>
              <a:custGeom>
                <a:avLst/>
                <a:gdLst>
                  <a:gd name="T0" fmla="*/ 1 w 4"/>
                  <a:gd name="T1" fmla="*/ 4 h 9"/>
                  <a:gd name="T2" fmla="*/ 1 w 4"/>
                  <a:gd name="T3" fmla="*/ 5 h 9"/>
                  <a:gd name="T4" fmla="*/ 1 w 4"/>
                  <a:gd name="T5" fmla="*/ 4 h 9"/>
                  <a:gd name="T6" fmla="*/ 0 w 4"/>
                  <a:gd name="T7" fmla="*/ 7 h 9"/>
                  <a:gd name="T8" fmla="*/ 2 w 4"/>
                  <a:gd name="T9" fmla="*/ 5 h 9"/>
                  <a:gd name="T10" fmla="*/ 2 w 4"/>
                  <a:gd name="T11" fmla="*/ 6 h 9"/>
                  <a:gd name="T12" fmla="*/ 3 w 4"/>
                  <a:gd name="T13" fmla="*/ 5 h 9"/>
                  <a:gd name="T14" fmla="*/ 2 w 4"/>
                  <a:gd name="T15" fmla="*/ 7 h 9"/>
                  <a:gd name="T16" fmla="*/ 3 w 4"/>
                  <a:gd name="T17" fmla="*/ 6 h 9"/>
                  <a:gd name="T18" fmla="*/ 3 w 4"/>
                  <a:gd name="T19" fmla="*/ 5 h 9"/>
                  <a:gd name="T20" fmla="*/ 3 w 4"/>
                  <a:gd name="T21" fmla="*/ 6 h 9"/>
                  <a:gd name="T22" fmla="*/ 3 w 4"/>
                  <a:gd name="T23" fmla="*/ 5 h 9"/>
                  <a:gd name="T24" fmla="*/ 4 w 4"/>
                  <a:gd name="T25" fmla="*/ 5 h 9"/>
                  <a:gd name="T26" fmla="*/ 3 w 4"/>
                  <a:gd name="T27" fmla="*/ 6 h 9"/>
                  <a:gd name="T28" fmla="*/ 4 w 4"/>
                  <a:gd name="T29" fmla="*/ 5 h 9"/>
                  <a:gd name="T30" fmla="*/ 3 w 4"/>
                  <a:gd name="T31" fmla="*/ 6 h 9"/>
                  <a:gd name="T32" fmla="*/ 4 w 4"/>
                  <a:gd name="T33" fmla="*/ 4 h 9"/>
                  <a:gd name="T34" fmla="*/ 4 w 4"/>
                  <a:gd name="T35" fmla="*/ 3 h 9"/>
                  <a:gd name="T36" fmla="*/ 4 w 4"/>
                  <a:gd name="T37" fmla="*/ 4 h 9"/>
                  <a:gd name="T38" fmla="*/ 4 w 4"/>
                  <a:gd name="T39" fmla="*/ 4 h 9"/>
                  <a:gd name="T40" fmla="*/ 4 w 4"/>
                  <a:gd name="T41" fmla="*/ 5 h 9"/>
                  <a:gd name="T42" fmla="*/ 4 w 4"/>
                  <a:gd name="T43" fmla="*/ 3 h 9"/>
                  <a:gd name="T44" fmla="*/ 4 w 4"/>
                  <a:gd name="T45" fmla="*/ 2 h 9"/>
                  <a:gd name="T46" fmla="*/ 4 w 4"/>
                  <a:gd name="T47" fmla="*/ 1 h 9"/>
                  <a:gd name="T48" fmla="*/ 4 w 4"/>
                  <a:gd name="T49" fmla="*/ 2 h 9"/>
                  <a:gd name="T50" fmla="*/ 4 w 4"/>
                  <a:gd name="T51" fmla="*/ 3 h 9"/>
                  <a:gd name="T52" fmla="*/ 3 w 4"/>
                  <a:gd name="T53" fmla="*/ 5 h 9"/>
                  <a:gd name="T54" fmla="*/ 3 w 4"/>
                  <a:gd name="T55" fmla="*/ 5 h 9"/>
                  <a:gd name="T56" fmla="*/ 3 w 4"/>
                  <a:gd name="T57" fmla="*/ 3 h 9"/>
                  <a:gd name="T58" fmla="*/ 3 w 4"/>
                  <a:gd name="T59" fmla="*/ 4 h 9"/>
                  <a:gd name="T60" fmla="*/ 3 w 4"/>
                  <a:gd name="T61" fmla="*/ 2 h 9"/>
                  <a:gd name="T62" fmla="*/ 3 w 4"/>
                  <a:gd name="T63" fmla="*/ 4 h 9"/>
                  <a:gd name="T64" fmla="*/ 2 w 4"/>
                  <a:gd name="T65" fmla="*/ 4 h 9"/>
                  <a:gd name="T66" fmla="*/ 3 w 4"/>
                  <a:gd name="T67" fmla="*/ 3 h 9"/>
                  <a:gd name="T68" fmla="*/ 2 w 4"/>
                  <a:gd name="T69" fmla="*/ 4 h 9"/>
                  <a:gd name="T70" fmla="*/ 2 w 4"/>
                  <a:gd name="T71" fmla="*/ 3 h 9"/>
                  <a:gd name="T72" fmla="*/ 2 w 4"/>
                  <a:gd name="T73" fmla="*/ 4 h 9"/>
                  <a:gd name="T74" fmla="*/ 1 w 4"/>
                  <a:gd name="T75" fmla="*/ 4 h 9"/>
                  <a:gd name="T76" fmla="*/ 1 w 4"/>
                  <a:gd name="T77" fmla="*/ 4 h 9"/>
                  <a:gd name="T78" fmla="*/ 1 w 4"/>
                  <a:gd name="T79" fmla="*/ 6 h 9"/>
                  <a:gd name="T80" fmla="*/ 1 w 4"/>
                  <a:gd name="T81" fmla="*/ 4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4" h="9">
                    <a:moveTo>
                      <a:pt x="1" y="4"/>
                    </a:move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0" y="5"/>
                      <a:pt x="1" y="4"/>
                    </a:cubicBezTo>
                    <a:cubicBezTo>
                      <a:pt x="0" y="6"/>
                      <a:pt x="0" y="4"/>
                      <a:pt x="0" y="7"/>
                    </a:cubicBezTo>
                    <a:cubicBezTo>
                      <a:pt x="1" y="6"/>
                      <a:pt x="1" y="8"/>
                      <a:pt x="2" y="5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3" y="4"/>
                      <a:pt x="2" y="9"/>
                      <a:pt x="3" y="5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3" y="7"/>
                      <a:pt x="3" y="4"/>
                      <a:pt x="3" y="6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4"/>
                      <a:pt x="3" y="5"/>
                      <a:pt x="4" y="5"/>
                    </a:cubicBezTo>
                    <a:cubicBezTo>
                      <a:pt x="3" y="6"/>
                      <a:pt x="3" y="5"/>
                      <a:pt x="3" y="6"/>
                    </a:cubicBezTo>
                    <a:cubicBezTo>
                      <a:pt x="3" y="6"/>
                      <a:pt x="4" y="5"/>
                      <a:pt x="4" y="5"/>
                    </a:cubicBezTo>
                    <a:cubicBezTo>
                      <a:pt x="4" y="5"/>
                      <a:pt x="4" y="6"/>
                      <a:pt x="3" y="6"/>
                    </a:cubicBezTo>
                    <a:cubicBezTo>
                      <a:pt x="4" y="5"/>
                      <a:pt x="4" y="7"/>
                      <a:pt x="4" y="4"/>
                    </a:cubicBezTo>
                    <a:cubicBezTo>
                      <a:pt x="4" y="4"/>
                      <a:pt x="4" y="3"/>
                      <a:pt x="4" y="3"/>
                    </a:cubicBezTo>
                    <a:cubicBezTo>
                      <a:pt x="4" y="2"/>
                      <a:pt x="4" y="3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3" y="7"/>
                      <a:pt x="4" y="3"/>
                      <a:pt x="4" y="5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0"/>
                      <a:pt x="3" y="4"/>
                      <a:pt x="4" y="2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4" y="2"/>
                      <a:pt x="4" y="2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3" y="3"/>
                      <a:pt x="3" y="4"/>
                      <a:pt x="3" y="5"/>
                    </a:cubicBezTo>
                    <a:cubicBezTo>
                      <a:pt x="3" y="4"/>
                      <a:pt x="3" y="6"/>
                      <a:pt x="3" y="5"/>
                    </a:cubicBezTo>
                    <a:cubicBezTo>
                      <a:pt x="3" y="4"/>
                      <a:pt x="3" y="4"/>
                      <a:pt x="3" y="3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3" y="3"/>
                      <a:pt x="3" y="2"/>
                    </a:cubicBezTo>
                    <a:cubicBezTo>
                      <a:pt x="3" y="3"/>
                      <a:pt x="3" y="3"/>
                      <a:pt x="3" y="4"/>
                    </a:cubicBezTo>
                    <a:cubicBezTo>
                      <a:pt x="3" y="2"/>
                      <a:pt x="3" y="3"/>
                      <a:pt x="2" y="4"/>
                    </a:cubicBezTo>
                    <a:cubicBezTo>
                      <a:pt x="2" y="4"/>
                      <a:pt x="2" y="3"/>
                      <a:pt x="3" y="3"/>
                    </a:cubicBezTo>
                    <a:cubicBezTo>
                      <a:pt x="3" y="3"/>
                      <a:pt x="2" y="3"/>
                      <a:pt x="2" y="4"/>
                    </a:cubicBezTo>
                    <a:cubicBezTo>
                      <a:pt x="2" y="5"/>
                      <a:pt x="2" y="4"/>
                      <a:pt x="2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1" y="6"/>
                      <a:pt x="2" y="3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7"/>
                      <a:pt x="1" y="6"/>
                    </a:cubicBezTo>
                    <a:cubicBezTo>
                      <a:pt x="1" y="5"/>
                      <a:pt x="1" y="5"/>
                      <a:pt x="1" y="4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23" name="Freeform 420"/>
              <p:cNvSpPr>
                <a:spLocks/>
              </p:cNvSpPr>
              <p:nvPr/>
            </p:nvSpPr>
            <p:spPr bwMode="auto">
              <a:xfrm>
                <a:off x="1288" y="3049"/>
                <a:ext cx="0" cy="8"/>
              </a:xfrm>
              <a:custGeom>
                <a:avLst/>
                <a:gdLst>
                  <a:gd name="T0" fmla="*/ 2 h 3"/>
                  <a:gd name="T1" fmla="*/ 1 h 3"/>
                  <a:gd name="T2" fmla="*/ 3 h 3"/>
                  <a:gd name="T3" fmla="*/ 2 h 3"/>
                  <a:gd name="T4" fmla="*/ 2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</a:cxnLst>
                <a:rect l="0" t="0" r="r" b="b"/>
                <a:pathLst>
                  <a:path h="3">
                    <a:moveTo>
                      <a:pt x="0" y="2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2"/>
                      <a:pt x="0" y="3"/>
                    </a:cubicBezTo>
                    <a:cubicBezTo>
                      <a:pt x="0" y="3"/>
                      <a:pt x="0" y="3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24" name="Freeform 421"/>
              <p:cNvSpPr>
                <a:spLocks/>
              </p:cNvSpPr>
              <p:nvPr/>
            </p:nvSpPr>
            <p:spPr bwMode="auto">
              <a:xfrm>
                <a:off x="1279" y="3047"/>
                <a:ext cx="9" cy="16"/>
              </a:xfrm>
              <a:custGeom>
                <a:avLst/>
                <a:gdLst>
                  <a:gd name="T0" fmla="*/ 1 w 3"/>
                  <a:gd name="T1" fmla="*/ 3 h 6"/>
                  <a:gd name="T2" fmla="*/ 1 w 3"/>
                  <a:gd name="T3" fmla="*/ 4 h 6"/>
                  <a:gd name="T4" fmla="*/ 2 w 3"/>
                  <a:gd name="T5" fmla="*/ 4 h 6"/>
                  <a:gd name="T6" fmla="*/ 3 w 3"/>
                  <a:gd name="T7" fmla="*/ 2 h 6"/>
                  <a:gd name="T8" fmla="*/ 2 w 3"/>
                  <a:gd name="T9" fmla="*/ 4 h 6"/>
                  <a:gd name="T10" fmla="*/ 3 w 3"/>
                  <a:gd name="T11" fmla="*/ 2 h 6"/>
                  <a:gd name="T12" fmla="*/ 3 w 3"/>
                  <a:gd name="T13" fmla="*/ 3 h 6"/>
                  <a:gd name="T14" fmla="*/ 3 w 3"/>
                  <a:gd name="T15" fmla="*/ 2 h 6"/>
                  <a:gd name="T16" fmla="*/ 3 w 3"/>
                  <a:gd name="T17" fmla="*/ 2 h 6"/>
                  <a:gd name="T18" fmla="*/ 3 w 3"/>
                  <a:gd name="T19" fmla="*/ 1 h 6"/>
                  <a:gd name="T20" fmla="*/ 2 w 3"/>
                  <a:gd name="T21" fmla="*/ 3 h 6"/>
                  <a:gd name="T22" fmla="*/ 3 w 3"/>
                  <a:gd name="T23" fmla="*/ 1 h 6"/>
                  <a:gd name="T24" fmla="*/ 2 w 3"/>
                  <a:gd name="T25" fmla="*/ 1 h 6"/>
                  <a:gd name="T26" fmla="*/ 2 w 3"/>
                  <a:gd name="T27" fmla="*/ 1 h 6"/>
                  <a:gd name="T28" fmla="*/ 2 w 3"/>
                  <a:gd name="T29" fmla="*/ 3 h 6"/>
                  <a:gd name="T30" fmla="*/ 2 w 3"/>
                  <a:gd name="T31" fmla="*/ 1 h 6"/>
                  <a:gd name="T32" fmla="*/ 1 w 3"/>
                  <a:gd name="T33" fmla="*/ 1 h 6"/>
                  <a:gd name="T34" fmla="*/ 0 w 3"/>
                  <a:gd name="T35" fmla="*/ 4 h 6"/>
                  <a:gd name="T36" fmla="*/ 1 w 3"/>
                  <a:gd name="T37" fmla="*/ 2 h 6"/>
                  <a:gd name="T38" fmla="*/ 1 w 3"/>
                  <a:gd name="T39" fmla="*/ 2 h 6"/>
                  <a:gd name="T40" fmla="*/ 0 w 3"/>
                  <a:gd name="T41" fmla="*/ 5 h 6"/>
                  <a:gd name="T42" fmla="*/ 1 w 3"/>
                  <a:gd name="T43" fmla="*/ 3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" h="6">
                    <a:moveTo>
                      <a:pt x="1" y="3"/>
                    </a:move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2" y="3"/>
                      <a:pt x="2" y="4"/>
                    </a:cubicBezTo>
                    <a:cubicBezTo>
                      <a:pt x="2" y="5"/>
                      <a:pt x="2" y="3"/>
                      <a:pt x="3" y="2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3"/>
                      <a:pt x="3" y="5"/>
                      <a:pt x="3" y="2"/>
                    </a:cubicBezTo>
                    <a:cubicBezTo>
                      <a:pt x="3" y="2"/>
                      <a:pt x="3" y="3"/>
                      <a:pt x="3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0"/>
                      <a:pt x="2" y="4"/>
                      <a:pt x="2" y="3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1"/>
                      <a:pt x="2" y="2"/>
                      <a:pt x="2" y="1"/>
                    </a:cubicBezTo>
                    <a:cubicBezTo>
                      <a:pt x="2" y="1"/>
                      <a:pt x="2" y="2"/>
                      <a:pt x="2" y="1"/>
                    </a:cubicBezTo>
                    <a:cubicBezTo>
                      <a:pt x="2" y="1"/>
                      <a:pt x="2" y="2"/>
                      <a:pt x="2" y="3"/>
                    </a:cubicBezTo>
                    <a:cubicBezTo>
                      <a:pt x="1" y="4"/>
                      <a:pt x="2" y="2"/>
                      <a:pt x="2" y="1"/>
                    </a:cubicBezTo>
                    <a:cubicBezTo>
                      <a:pt x="2" y="2"/>
                      <a:pt x="1" y="3"/>
                      <a:pt x="1" y="1"/>
                    </a:cubicBezTo>
                    <a:cubicBezTo>
                      <a:pt x="1" y="3"/>
                      <a:pt x="1" y="4"/>
                      <a:pt x="0" y="4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1"/>
                      <a:pt x="1" y="2"/>
                    </a:cubicBezTo>
                    <a:cubicBezTo>
                      <a:pt x="1" y="3"/>
                      <a:pt x="0" y="4"/>
                      <a:pt x="0" y="5"/>
                    </a:cubicBezTo>
                    <a:cubicBezTo>
                      <a:pt x="0" y="6"/>
                      <a:pt x="1" y="2"/>
                      <a:pt x="1" y="3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25" name="Rectangle 422"/>
              <p:cNvSpPr>
                <a:spLocks noChangeArrowheads="1"/>
              </p:cNvSpPr>
              <p:nvPr/>
            </p:nvSpPr>
            <p:spPr bwMode="auto">
              <a:xfrm>
                <a:off x="1282" y="3057"/>
                <a:ext cx="1" cy="1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26" name="Freeform 423"/>
              <p:cNvSpPr>
                <a:spLocks/>
              </p:cNvSpPr>
              <p:nvPr/>
            </p:nvSpPr>
            <p:spPr bwMode="auto">
              <a:xfrm>
                <a:off x="1405" y="2279"/>
                <a:ext cx="547" cy="183"/>
              </a:xfrm>
              <a:custGeom>
                <a:avLst/>
                <a:gdLst>
                  <a:gd name="T0" fmla="*/ 19 w 201"/>
                  <a:gd name="T1" fmla="*/ 5 h 67"/>
                  <a:gd name="T2" fmla="*/ 11 w 201"/>
                  <a:gd name="T3" fmla="*/ 44 h 67"/>
                  <a:gd name="T4" fmla="*/ 33 w 201"/>
                  <a:gd name="T5" fmla="*/ 11 h 67"/>
                  <a:gd name="T6" fmla="*/ 43 w 201"/>
                  <a:gd name="T7" fmla="*/ 51 h 67"/>
                  <a:gd name="T8" fmla="*/ 66 w 201"/>
                  <a:gd name="T9" fmla="*/ 19 h 67"/>
                  <a:gd name="T10" fmla="*/ 82 w 201"/>
                  <a:gd name="T11" fmla="*/ 62 h 67"/>
                  <a:gd name="T12" fmla="*/ 110 w 201"/>
                  <a:gd name="T13" fmla="*/ 29 h 67"/>
                  <a:gd name="T14" fmla="*/ 129 w 201"/>
                  <a:gd name="T15" fmla="*/ 64 h 67"/>
                  <a:gd name="T16" fmla="*/ 147 w 201"/>
                  <a:gd name="T17" fmla="*/ 32 h 67"/>
                  <a:gd name="T18" fmla="*/ 169 w 201"/>
                  <a:gd name="T19" fmla="*/ 60 h 67"/>
                  <a:gd name="T20" fmla="*/ 178 w 201"/>
                  <a:gd name="T21" fmla="*/ 36 h 67"/>
                  <a:gd name="T22" fmla="*/ 197 w 201"/>
                  <a:gd name="T23" fmla="*/ 52 h 67"/>
                  <a:gd name="T24" fmla="*/ 195 w 201"/>
                  <a:gd name="T25" fmla="*/ 28 h 67"/>
                  <a:gd name="T26" fmla="*/ 182 w 201"/>
                  <a:gd name="T27" fmla="*/ 11 h 67"/>
                  <a:gd name="T28" fmla="*/ 156 w 201"/>
                  <a:gd name="T29" fmla="*/ 12 h 67"/>
                  <a:gd name="T30" fmla="*/ 96 w 201"/>
                  <a:gd name="T31" fmla="*/ 16 h 67"/>
                  <a:gd name="T32" fmla="*/ 49 w 201"/>
                  <a:gd name="T33" fmla="*/ 6 h 67"/>
                  <a:gd name="T34" fmla="*/ 19 w 201"/>
                  <a:gd name="T35" fmla="*/ 0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01" h="67">
                    <a:moveTo>
                      <a:pt x="19" y="5"/>
                    </a:moveTo>
                    <a:cubicBezTo>
                      <a:pt x="14" y="9"/>
                      <a:pt x="0" y="43"/>
                      <a:pt x="11" y="44"/>
                    </a:cubicBezTo>
                    <a:cubicBezTo>
                      <a:pt x="20" y="44"/>
                      <a:pt x="30" y="18"/>
                      <a:pt x="33" y="11"/>
                    </a:cubicBezTo>
                    <a:cubicBezTo>
                      <a:pt x="33" y="21"/>
                      <a:pt x="29" y="50"/>
                      <a:pt x="43" y="51"/>
                    </a:cubicBezTo>
                    <a:cubicBezTo>
                      <a:pt x="54" y="52"/>
                      <a:pt x="67" y="29"/>
                      <a:pt x="66" y="19"/>
                    </a:cubicBezTo>
                    <a:cubicBezTo>
                      <a:pt x="68" y="32"/>
                      <a:pt x="66" y="57"/>
                      <a:pt x="82" y="62"/>
                    </a:cubicBezTo>
                    <a:cubicBezTo>
                      <a:pt x="100" y="67"/>
                      <a:pt x="106" y="40"/>
                      <a:pt x="110" y="29"/>
                    </a:cubicBezTo>
                    <a:cubicBezTo>
                      <a:pt x="105" y="39"/>
                      <a:pt x="116" y="63"/>
                      <a:pt x="129" y="64"/>
                    </a:cubicBezTo>
                    <a:cubicBezTo>
                      <a:pt x="143" y="66"/>
                      <a:pt x="148" y="42"/>
                      <a:pt x="147" y="32"/>
                    </a:cubicBezTo>
                    <a:cubicBezTo>
                      <a:pt x="149" y="41"/>
                      <a:pt x="155" y="63"/>
                      <a:pt x="169" y="60"/>
                    </a:cubicBezTo>
                    <a:cubicBezTo>
                      <a:pt x="178" y="58"/>
                      <a:pt x="181" y="43"/>
                      <a:pt x="178" y="36"/>
                    </a:cubicBezTo>
                    <a:cubicBezTo>
                      <a:pt x="180" y="42"/>
                      <a:pt x="187" y="62"/>
                      <a:pt x="197" y="52"/>
                    </a:cubicBezTo>
                    <a:cubicBezTo>
                      <a:pt x="201" y="48"/>
                      <a:pt x="196" y="33"/>
                      <a:pt x="195" y="28"/>
                    </a:cubicBezTo>
                    <a:cubicBezTo>
                      <a:pt x="192" y="19"/>
                      <a:pt x="191" y="13"/>
                      <a:pt x="182" y="11"/>
                    </a:cubicBezTo>
                    <a:cubicBezTo>
                      <a:pt x="174" y="9"/>
                      <a:pt x="163" y="11"/>
                      <a:pt x="156" y="12"/>
                    </a:cubicBezTo>
                    <a:cubicBezTo>
                      <a:pt x="136" y="14"/>
                      <a:pt x="116" y="18"/>
                      <a:pt x="96" y="16"/>
                    </a:cubicBezTo>
                    <a:cubicBezTo>
                      <a:pt x="80" y="15"/>
                      <a:pt x="65" y="7"/>
                      <a:pt x="49" y="6"/>
                    </a:cubicBezTo>
                    <a:cubicBezTo>
                      <a:pt x="42" y="5"/>
                      <a:pt x="21" y="3"/>
                      <a:pt x="19" y="0"/>
                    </a:cubicBezTo>
                  </a:path>
                </a:pathLst>
              </a:custGeom>
              <a:solidFill>
                <a:srgbClr val="8F5E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27" name="Freeform 424"/>
              <p:cNvSpPr>
                <a:spLocks/>
              </p:cNvSpPr>
              <p:nvPr/>
            </p:nvSpPr>
            <p:spPr bwMode="auto">
              <a:xfrm>
                <a:off x="1936" y="2410"/>
                <a:ext cx="2" cy="5"/>
              </a:xfrm>
              <a:custGeom>
                <a:avLst/>
                <a:gdLst>
                  <a:gd name="T0" fmla="*/ 2 w 2"/>
                  <a:gd name="T1" fmla="*/ 0 h 5"/>
                  <a:gd name="T2" fmla="*/ 0 w 2"/>
                  <a:gd name="T3" fmla="*/ 3 h 5"/>
                  <a:gd name="T4" fmla="*/ 2 w 2"/>
                  <a:gd name="T5" fmla="*/ 5 h 5"/>
                  <a:gd name="T6" fmla="*/ 2 w 2"/>
                  <a:gd name="T7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5">
                    <a:moveTo>
                      <a:pt x="2" y="0"/>
                    </a:moveTo>
                    <a:lnTo>
                      <a:pt x="0" y="3"/>
                    </a:lnTo>
                    <a:lnTo>
                      <a:pt x="2" y="5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28" name="Freeform 425"/>
              <p:cNvSpPr>
                <a:spLocks/>
              </p:cNvSpPr>
              <p:nvPr/>
            </p:nvSpPr>
            <p:spPr bwMode="auto">
              <a:xfrm>
                <a:off x="1922" y="2410"/>
                <a:ext cx="14" cy="14"/>
              </a:xfrm>
              <a:custGeom>
                <a:avLst/>
                <a:gdLst>
                  <a:gd name="T0" fmla="*/ 1 w 5"/>
                  <a:gd name="T1" fmla="*/ 0 h 5"/>
                  <a:gd name="T2" fmla="*/ 1 w 5"/>
                  <a:gd name="T3" fmla="*/ 1 h 5"/>
                  <a:gd name="T4" fmla="*/ 4 w 5"/>
                  <a:gd name="T5" fmla="*/ 5 h 5"/>
                  <a:gd name="T6" fmla="*/ 4 w 5"/>
                  <a:gd name="T7" fmla="*/ 0 h 5"/>
                  <a:gd name="T8" fmla="*/ 3 w 5"/>
                  <a:gd name="T9" fmla="*/ 3 h 5"/>
                  <a:gd name="T10" fmla="*/ 2 w 5"/>
                  <a:gd name="T11" fmla="*/ 0 h 5"/>
                  <a:gd name="T12" fmla="*/ 2 w 5"/>
                  <a:gd name="T13" fmla="*/ 1 h 5"/>
                  <a:gd name="T14" fmla="*/ 1 w 5"/>
                  <a:gd name="T1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" h="5">
                    <a:moveTo>
                      <a:pt x="1" y="0"/>
                    </a:moveTo>
                    <a:cubicBezTo>
                      <a:pt x="1" y="0"/>
                      <a:pt x="1" y="2"/>
                      <a:pt x="1" y="1"/>
                    </a:cubicBezTo>
                    <a:cubicBezTo>
                      <a:pt x="2" y="4"/>
                      <a:pt x="0" y="4"/>
                      <a:pt x="4" y="5"/>
                    </a:cubicBezTo>
                    <a:cubicBezTo>
                      <a:pt x="5" y="3"/>
                      <a:pt x="5" y="1"/>
                      <a:pt x="4" y="0"/>
                    </a:cubicBezTo>
                    <a:cubicBezTo>
                      <a:pt x="3" y="1"/>
                      <a:pt x="4" y="3"/>
                      <a:pt x="3" y="3"/>
                    </a:cubicBezTo>
                    <a:cubicBezTo>
                      <a:pt x="3" y="2"/>
                      <a:pt x="3" y="1"/>
                      <a:pt x="2" y="0"/>
                    </a:cubicBezTo>
                    <a:cubicBezTo>
                      <a:pt x="1" y="0"/>
                      <a:pt x="3" y="2"/>
                      <a:pt x="2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29" name="Freeform 426"/>
              <p:cNvSpPr>
                <a:spLocks/>
              </p:cNvSpPr>
              <p:nvPr/>
            </p:nvSpPr>
            <p:spPr bwMode="auto">
              <a:xfrm>
                <a:off x="1922" y="2415"/>
                <a:ext cx="3" cy="3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30" name="Freeform 427"/>
              <p:cNvSpPr>
                <a:spLocks/>
              </p:cNvSpPr>
              <p:nvPr/>
            </p:nvSpPr>
            <p:spPr bwMode="auto">
              <a:xfrm>
                <a:off x="1917" y="2415"/>
                <a:ext cx="5" cy="6"/>
              </a:xfrm>
              <a:custGeom>
                <a:avLst/>
                <a:gdLst>
                  <a:gd name="T0" fmla="*/ 2 w 2"/>
                  <a:gd name="T1" fmla="*/ 1 h 2"/>
                  <a:gd name="T2" fmla="*/ 2 w 2"/>
                  <a:gd name="T3" fmla="*/ 0 h 2"/>
                  <a:gd name="T4" fmla="*/ 0 w 2"/>
                  <a:gd name="T5" fmla="*/ 1 h 2"/>
                  <a:gd name="T6" fmla="*/ 2 w 2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1"/>
                    </a:moveTo>
                    <a:cubicBezTo>
                      <a:pt x="1" y="1"/>
                      <a:pt x="2" y="0"/>
                      <a:pt x="2" y="0"/>
                    </a:cubicBezTo>
                    <a:cubicBezTo>
                      <a:pt x="2" y="1"/>
                      <a:pt x="1" y="1"/>
                      <a:pt x="0" y="1"/>
                    </a:cubicBezTo>
                    <a:cubicBezTo>
                      <a:pt x="1" y="1"/>
                      <a:pt x="1" y="2"/>
                      <a:pt x="2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31" name="Freeform 428"/>
              <p:cNvSpPr>
                <a:spLocks/>
              </p:cNvSpPr>
              <p:nvPr/>
            </p:nvSpPr>
            <p:spPr bwMode="auto">
              <a:xfrm>
                <a:off x="1911" y="2410"/>
                <a:ext cx="0" cy="3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32" name="Freeform 429"/>
              <p:cNvSpPr>
                <a:spLocks/>
              </p:cNvSpPr>
              <p:nvPr/>
            </p:nvSpPr>
            <p:spPr bwMode="auto">
              <a:xfrm>
                <a:off x="1906" y="2405"/>
                <a:ext cx="13" cy="8"/>
              </a:xfrm>
              <a:custGeom>
                <a:avLst/>
                <a:gdLst>
                  <a:gd name="T0" fmla="*/ 1 w 5"/>
                  <a:gd name="T1" fmla="*/ 1 h 3"/>
                  <a:gd name="T2" fmla="*/ 2 w 5"/>
                  <a:gd name="T3" fmla="*/ 2 h 3"/>
                  <a:gd name="T4" fmla="*/ 2 w 5"/>
                  <a:gd name="T5" fmla="*/ 2 h 3"/>
                  <a:gd name="T6" fmla="*/ 4 w 5"/>
                  <a:gd name="T7" fmla="*/ 2 h 3"/>
                  <a:gd name="T8" fmla="*/ 5 w 5"/>
                  <a:gd name="T9" fmla="*/ 3 h 3"/>
                  <a:gd name="T10" fmla="*/ 5 w 5"/>
                  <a:gd name="T11" fmla="*/ 1 h 3"/>
                  <a:gd name="T12" fmla="*/ 1 w 5"/>
                  <a:gd name="T13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3">
                    <a:moveTo>
                      <a:pt x="1" y="1"/>
                    </a:moveTo>
                    <a:cubicBezTo>
                      <a:pt x="0" y="2"/>
                      <a:pt x="1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1"/>
                      <a:pt x="3" y="1"/>
                      <a:pt x="4" y="2"/>
                    </a:cubicBezTo>
                    <a:cubicBezTo>
                      <a:pt x="5" y="2"/>
                      <a:pt x="4" y="3"/>
                      <a:pt x="5" y="3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4" y="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33" name="Freeform 430"/>
              <p:cNvSpPr>
                <a:spLocks/>
              </p:cNvSpPr>
              <p:nvPr/>
            </p:nvSpPr>
            <p:spPr bwMode="auto">
              <a:xfrm>
                <a:off x="1911" y="2410"/>
                <a:ext cx="3" cy="3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34" name="Freeform 431"/>
              <p:cNvSpPr>
                <a:spLocks/>
              </p:cNvSpPr>
              <p:nvPr/>
            </p:nvSpPr>
            <p:spPr bwMode="auto">
              <a:xfrm>
                <a:off x="1917" y="2415"/>
                <a:ext cx="2" cy="0"/>
              </a:xfrm>
              <a:custGeom>
                <a:avLst/>
                <a:gdLst>
                  <a:gd name="T0" fmla="*/ 0 w 2"/>
                  <a:gd name="T1" fmla="*/ 0 w 2"/>
                  <a:gd name="T2" fmla="*/ 2 w 2"/>
                  <a:gd name="T3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35" name="Freeform 432"/>
              <p:cNvSpPr>
                <a:spLocks/>
              </p:cNvSpPr>
              <p:nvPr/>
            </p:nvSpPr>
            <p:spPr bwMode="auto">
              <a:xfrm>
                <a:off x="1900" y="2391"/>
                <a:ext cx="8" cy="16"/>
              </a:xfrm>
              <a:custGeom>
                <a:avLst/>
                <a:gdLst>
                  <a:gd name="T0" fmla="*/ 0 w 3"/>
                  <a:gd name="T1" fmla="*/ 4 h 6"/>
                  <a:gd name="T2" fmla="*/ 3 w 3"/>
                  <a:gd name="T3" fmla="*/ 5 h 6"/>
                  <a:gd name="T4" fmla="*/ 3 w 3"/>
                  <a:gd name="T5" fmla="*/ 1 h 6"/>
                  <a:gd name="T6" fmla="*/ 1 w 3"/>
                  <a:gd name="T7" fmla="*/ 0 h 6"/>
                  <a:gd name="T8" fmla="*/ 0 w 3"/>
                  <a:gd name="T9" fmla="*/ 4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6">
                    <a:moveTo>
                      <a:pt x="0" y="4"/>
                    </a:moveTo>
                    <a:cubicBezTo>
                      <a:pt x="2" y="2"/>
                      <a:pt x="2" y="6"/>
                      <a:pt x="3" y="5"/>
                    </a:cubicBezTo>
                    <a:cubicBezTo>
                      <a:pt x="2" y="4"/>
                      <a:pt x="2" y="2"/>
                      <a:pt x="3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2"/>
                      <a:pt x="0" y="4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36" name="Freeform 433"/>
              <p:cNvSpPr>
                <a:spLocks/>
              </p:cNvSpPr>
              <p:nvPr/>
            </p:nvSpPr>
            <p:spPr bwMode="auto">
              <a:xfrm>
                <a:off x="1898" y="2383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37" name="Freeform 434"/>
              <p:cNvSpPr>
                <a:spLocks/>
              </p:cNvSpPr>
              <p:nvPr/>
            </p:nvSpPr>
            <p:spPr bwMode="auto">
              <a:xfrm>
                <a:off x="1873" y="2369"/>
                <a:ext cx="33" cy="41"/>
              </a:xfrm>
              <a:custGeom>
                <a:avLst/>
                <a:gdLst>
                  <a:gd name="T0" fmla="*/ 4 w 12"/>
                  <a:gd name="T1" fmla="*/ 15 h 15"/>
                  <a:gd name="T2" fmla="*/ 2 w 12"/>
                  <a:gd name="T3" fmla="*/ 11 h 15"/>
                  <a:gd name="T4" fmla="*/ 4 w 12"/>
                  <a:gd name="T5" fmla="*/ 13 h 15"/>
                  <a:gd name="T6" fmla="*/ 3 w 12"/>
                  <a:gd name="T7" fmla="*/ 9 h 15"/>
                  <a:gd name="T8" fmla="*/ 5 w 12"/>
                  <a:gd name="T9" fmla="*/ 11 h 15"/>
                  <a:gd name="T10" fmla="*/ 5 w 12"/>
                  <a:gd name="T11" fmla="*/ 9 h 15"/>
                  <a:gd name="T12" fmla="*/ 5 w 12"/>
                  <a:gd name="T13" fmla="*/ 9 h 15"/>
                  <a:gd name="T14" fmla="*/ 5 w 12"/>
                  <a:gd name="T15" fmla="*/ 9 h 15"/>
                  <a:gd name="T16" fmla="*/ 6 w 12"/>
                  <a:gd name="T17" fmla="*/ 7 h 15"/>
                  <a:gd name="T18" fmla="*/ 6 w 12"/>
                  <a:gd name="T19" fmla="*/ 7 h 15"/>
                  <a:gd name="T20" fmla="*/ 7 w 12"/>
                  <a:gd name="T21" fmla="*/ 7 h 15"/>
                  <a:gd name="T22" fmla="*/ 8 w 12"/>
                  <a:gd name="T23" fmla="*/ 7 h 15"/>
                  <a:gd name="T24" fmla="*/ 9 w 12"/>
                  <a:gd name="T25" fmla="*/ 9 h 15"/>
                  <a:gd name="T26" fmla="*/ 10 w 12"/>
                  <a:gd name="T27" fmla="*/ 7 h 15"/>
                  <a:gd name="T28" fmla="*/ 7 w 12"/>
                  <a:gd name="T29" fmla="*/ 6 h 15"/>
                  <a:gd name="T30" fmla="*/ 9 w 12"/>
                  <a:gd name="T31" fmla="*/ 5 h 15"/>
                  <a:gd name="T32" fmla="*/ 7 w 12"/>
                  <a:gd name="T33" fmla="*/ 4 h 15"/>
                  <a:gd name="T34" fmla="*/ 7 w 12"/>
                  <a:gd name="T35" fmla="*/ 4 h 15"/>
                  <a:gd name="T36" fmla="*/ 7 w 12"/>
                  <a:gd name="T37" fmla="*/ 4 h 15"/>
                  <a:gd name="T38" fmla="*/ 7 w 12"/>
                  <a:gd name="T39" fmla="*/ 4 h 15"/>
                  <a:gd name="T40" fmla="*/ 7 w 12"/>
                  <a:gd name="T41" fmla="*/ 4 h 15"/>
                  <a:gd name="T42" fmla="*/ 7 w 12"/>
                  <a:gd name="T43" fmla="*/ 4 h 15"/>
                  <a:gd name="T44" fmla="*/ 1 w 12"/>
                  <a:gd name="T45" fmla="*/ 9 h 15"/>
                  <a:gd name="T46" fmla="*/ 1 w 12"/>
                  <a:gd name="T47" fmla="*/ 9 h 15"/>
                  <a:gd name="T48" fmla="*/ 1 w 12"/>
                  <a:gd name="T49" fmla="*/ 9 h 15"/>
                  <a:gd name="T50" fmla="*/ 1 w 12"/>
                  <a:gd name="T51" fmla="*/ 9 h 15"/>
                  <a:gd name="T52" fmla="*/ 1 w 12"/>
                  <a:gd name="T53" fmla="*/ 9 h 15"/>
                  <a:gd name="T54" fmla="*/ 1 w 12"/>
                  <a:gd name="T55" fmla="*/ 9 h 15"/>
                  <a:gd name="T56" fmla="*/ 0 w 12"/>
                  <a:gd name="T57" fmla="*/ 12 h 15"/>
                  <a:gd name="T58" fmla="*/ 4 w 12"/>
                  <a:gd name="T59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12" h="15">
                    <a:moveTo>
                      <a:pt x="4" y="15"/>
                    </a:moveTo>
                    <a:cubicBezTo>
                      <a:pt x="2" y="11"/>
                      <a:pt x="2" y="11"/>
                      <a:pt x="2" y="11"/>
                    </a:cubicBezTo>
                    <a:cubicBezTo>
                      <a:pt x="3" y="12"/>
                      <a:pt x="4" y="12"/>
                      <a:pt x="4" y="13"/>
                    </a:cubicBezTo>
                    <a:cubicBezTo>
                      <a:pt x="4" y="11"/>
                      <a:pt x="3" y="11"/>
                      <a:pt x="3" y="9"/>
                    </a:cubicBezTo>
                    <a:cubicBezTo>
                      <a:pt x="5" y="9"/>
                      <a:pt x="3" y="12"/>
                      <a:pt x="5" y="11"/>
                    </a:cubicBezTo>
                    <a:cubicBezTo>
                      <a:pt x="5" y="11"/>
                      <a:pt x="5" y="10"/>
                      <a:pt x="5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8"/>
                      <a:pt x="3" y="10"/>
                      <a:pt x="6" y="7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9" y="9"/>
                      <a:pt x="9" y="9"/>
                      <a:pt x="9" y="9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9" y="6"/>
                      <a:pt x="7" y="7"/>
                      <a:pt x="7" y="6"/>
                    </a:cubicBezTo>
                    <a:cubicBezTo>
                      <a:pt x="7" y="5"/>
                      <a:pt x="8" y="5"/>
                      <a:pt x="9" y="5"/>
                    </a:cubicBezTo>
                    <a:cubicBezTo>
                      <a:pt x="8" y="5"/>
                      <a:pt x="8" y="5"/>
                      <a:pt x="7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12" y="0"/>
                      <a:pt x="0" y="10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0" y="10"/>
                      <a:pt x="0" y="11"/>
                      <a:pt x="0" y="12"/>
                    </a:cubicBezTo>
                    <a:cubicBezTo>
                      <a:pt x="0" y="14"/>
                      <a:pt x="3" y="14"/>
                      <a:pt x="4" y="15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38" name="Freeform 435"/>
              <p:cNvSpPr>
                <a:spLocks/>
              </p:cNvSpPr>
              <p:nvPr/>
            </p:nvSpPr>
            <p:spPr bwMode="auto">
              <a:xfrm>
                <a:off x="1876" y="2410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39" name="Freeform 436"/>
              <p:cNvSpPr>
                <a:spLocks/>
              </p:cNvSpPr>
              <p:nvPr/>
            </p:nvSpPr>
            <p:spPr bwMode="auto">
              <a:xfrm>
                <a:off x="1868" y="2413"/>
                <a:ext cx="16" cy="19"/>
              </a:xfrm>
              <a:custGeom>
                <a:avLst/>
                <a:gdLst>
                  <a:gd name="T0" fmla="*/ 5 w 6"/>
                  <a:gd name="T1" fmla="*/ 3 h 7"/>
                  <a:gd name="T2" fmla="*/ 5 w 6"/>
                  <a:gd name="T3" fmla="*/ 1 h 7"/>
                  <a:gd name="T4" fmla="*/ 6 w 6"/>
                  <a:gd name="T5" fmla="*/ 1 h 7"/>
                  <a:gd name="T6" fmla="*/ 4 w 6"/>
                  <a:gd name="T7" fmla="*/ 0 h 7"/>
                  <a:gd name="T8" fmla="*/ 4 w 6"/>
                  <a:gd name="T9" fmla="*/ 3 h 7"/>
                  <a:gd name="T10" fmla="*/ 1 w 6"/>
                  <a:gd name="T11" fmla="*/ 3 h 7"/>
                  <a:gd name="T12" fmla="*/ 2 w 6"/>
                  <a:gd name="T13" fmla="*/ 2 h 7"/>
                  <a:gd name="T14" fmla="*/ 1 w 6"/>
                  <a:gd name="T15" fmla="*/ 6 h 7"/>
                  <a:gd name="T16" fmla="*/ 2 w 6"/>
                  <a:gd name="T17" fmla="*/ 5 h 7"/>
                  <a:gd name="T18" fmla="*/ 2 w 6"/>
                  <a:gd name="T19" fmla="*/ 7 h 7"/>
                  <a:gd name="T20" fmla="*/ 5 w 6"/>
                  <a:gd name="T21" fmla="*/ 3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" h="7">
                    <a:moveTo>
                      <a:pt x="5" y="3"/>
                    </a:moveTo>
                    <a:cubicBezTo>
                      <a:pt x="5" y="1"/>
                      <a:pt x="5" y="1"/>
                      <a:pt x="5" y="1"/>
                    </a:cubicBezTo>
                    <a:cubicBezTo>
                      <a:pt x="5" y="1"/>
                      <a:pt x="5" y="1"/>
                      <a:pt x="6" y="1"/>
                    </a:cubicBezTo>
                    <a:cubicBezTo>
                      <a:pt x="5" y="1"/>
                      <a:pt x="5" y="0"/>
                      <a:pt x="4" y="0"/>
                    </a:cubicBezTo>
                    <a:cubicBezTo>
                      <a:pt x="2" y="1"/>
                      <a:pt x="4" y="2"/>
                      <a:pt x="4" y="3"/>
                    </a:cubicBezTo>
                    <a:cubicBezTo>
                      <a:pt x="3" y="6"/>
                      <a:pt x="3" y="3"/>
                      <a:pt x="1" y="3"/>
                    </a:cubicBezTo>
                    <a:cubicBezTo>
                      <a:pt x="1" y="3"/>
                      <a:pt x="2" y="3"/>
                      <a:pt x="2" y="2"/>
                    </a:cubicBezTo>
                    <a:cubicBezTo>
                      <a:pt x="0" y="3"/>
                      <a:pt x="1" y="5"/>
                      <a:pt x="1" y="6"/>
                    </a:cubicBezTo>
                    <a:cubicBezTo>
                      <a:pt x="2" y="6"/>
                      <a:pt x="2" y="6"/>
                      <a:pt x="2" y="5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4" y="6"/>
                      <a:pt x="5" y="6"/>
                      <a:pt x="5" y="3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40" name="Freeform 437"/>
              <p:cNvSpPr>
                <a:spLocks/>
              </p:cNvSpPr>
              <p:nvPr/>
            </p:nvSpPr>
            <p:spPr bwMode="auto">
              <a:xfrm>
                <a:off x="1884" y="2413"/>
                <a:ext cx="3" cy="2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41" name="Freeform 438"/>
              <p:cNvSpPr>
                <a:spLocks/>
              </p:cNvSpPr>
              <p:nvPr/>
            </p:nvSpPr>
            <p:spPr bwMode="auto">
              <a:xfrm>
                <a:off x="1870" y="242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42" name="Freeform 439"/>
              <p:cNvSpPr>
                <a:spLocks/>
              </p:cNvSpPr>
              <p:nvPr/>
            </p:nvSpPr>
            <p:spPr bwMode="auto">
              <a:xfrm>
                <a:off x="1876" y="2432"/>
                <a:ext cx="2" cy="2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1 h 1"/>
                  <a:gd name="T6" fmla="*/ 1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43" name="Freeform 440"/>
              <p:cNvSpPr>
                <a:spLocks/>
              </p:cNvSpPr>
              <p:nvPr/>
            </p:nvSpPr>
            <p:spPr bwMode="auto">
              <a:xfrm>
                <a:off x="1780" y="2366"/>
                <a:ext cx="98" cy="82"/>
              </a:xfrm>
              <a:custGeom>
                <a:avLst/>
                <a:gdLst>
                  <a:gd name="T0" fmla="*/ 0 w 36"/>
                  <a:gd name="T1" fmla="*/ 8 h 30"/>
                  <a:gd name="T2" fmla="*/ 2 w 36"/>
                  <a:gd name="T3" fmla="*/ 7 h 30"/>
                  <a:gd name="T4" fmla="*/ 2 w 36"/>
                  <a:gd name="T5" fmla="*/ 9 h 30"/>
                  <a:gd name="T6" fmla="*/ 5 w 36"/>
                  <a:gd name="T7" fmla="*/ 10 h 30"/>
                  <a:gd name="T8" fmla="*/ 6 w 36"/>
                  <a:gd name="T9" fmla="*/ 6 h 30"/>
                  <a:gd name="T10" fmla="*/ 7 w 36"/>
                  <a:gd name="T11" fmla="*/ 7 h 30"/>
                  <a:gd name="T12" fmla="*/ 9 w 36"/>
                  <a:gd name="T13" fmla="*/ 4 h 30"/>
                  <a:gd name="T14" fmla="*/ 11 w 36"/>
                  <a:gd name="T15" fmla="*/ 7 h 30"/>
                  <a:gd name="T16" fmla="*/ 14 w 36"/>
                  <a:gd name="T17" fmla="*/ 11 h 30"/>
                  <a:gd name="T18" fmla="*/ 26 w 36"/>
                  <a:gd name="T19" fmla="*/ 28 h 30"/>
                  <a:gd name="T20" fmla="*/ 28 w 36"/>
                  <a:gd name="T21" fmla="*/ 26 h 30"/>
                  <a:gd name="T22" fmla="*/ 28 w 36"/>
                  <a:gd name="T23" fmla="*/ 28 h 30"/>
                  <a:gd name="T24" fmla="*/ 27 w 36"/>
                  <a:gd name="T25" fmla="*/ 28 h 30"/>
                  <a:gd name="T26" fmla="*/ 32 w 36"/>
                  <a:gd name="T27" fmla="*/ 29 h 30"/>
                  <a:gd name="T28" fmla="*/ 31 w 36"/>
                  <a:gd name="T29" fmla="*/ 26 h 30"/>
                  <a:gd name="T30" fmla="*/ 34 w 36"/>
                  <a:gd name="T31" fmla="*/ 27 h 30"/>
                  <a:gd name="T32" fmla="*/ 34 w 36"/>
                  <a:gd name="T33" fmla="*/ 25 h 30"/>
                  <a:gd name="T34" fmla="*/ 32 w 36"/>
                  <a:gd name="T35" fmla="*/ 25 h 30"/>
                  <a:gd name="T36" fmla="*/ 32 w 36"/>
                  <a:gd name="T37" fmla="*/ 24 h 30"/>
                  <a:gd name="T38" fmla="*/ 25 w 36"/>
                  <a:gd name="T39" fmla="*/ 25 h 30"/>
                  <a:gd name="T40" fmla="*/ 26 w 36"/>
                  <a:gd name="T41" fmla="*/ 25 h 30"/>
                  <a:gd name="T42" fmla="*/ 22 w 36"/>
                  <a:gd name="T43" fmla="*/ 19 h 30"/>
                  <a:gd name="T44" fmla="*/ 19 w 36"/>
                  <a:gd name="T45" fmla="*/ 18 h 30"/>
                  <a:gd name="T46" fmla="*/ 19 w 36"/>
                  <a:gd name="T47" fmla="*/ 16 h 30"/>
                  <a:gd name="T48" fmla="*/ 18 w 36"/>
                  <a:gd name="T49" fmla="*/ 16 h 30"/>
                  <a:gd name="T50" fmla="*/ 18 w 36"/>
                  <a:gd name="T51" fmla="*/ 13 h 30"/>
                  <a:gd name="T52" fmla="*/ 15 w 36"/>
                  <a:gd name="T53" fmla="*/ 14 h 30"/>
                  <a:gd name="T54" fmla="*/ 16 w 36"/>
                  <a:gd name="T55" fmla="*/ 8 h 30"/>
                  <a:gd name="T56" fmla="*/ 15 w 36"/>
                  <a:gd name="T57" fmla="*/ 9 h 30"/>
                  <a:gd name="T58" fmla="*/ 14 w 36"/>
                  <a:gd name="T59" fmla="*/ 9 h 30"/>
                  <a:gd name="T60" fmla="*/ 15 w 36"/>
                  <a:gd name="T61" fmla="*/ 7 h 30"/>
                  <a:gd name="T62" fmla="*/ 12 w 36"/>
                  <a:gd name="T63" fmla="*/ 4 h 30"/>
                  <a:gd name="T64" fmla="*/ 11 w 36"/>
                  <a:gd name="T65" fmla="*/ 5 h 30"/>
                  <a:gd name="T66" fmla="*/ 10 w 36"/>
                  <a:gd name="T67" fmla="*/ 2 h 30"/>
                  <a:gd name="T68" fmla="*/ 5 w 36"/>
                  <a:gd name="T69" fmla="*/ 5 h 30"/>
                  <a:gd name="T70" fmla="*/ 9 w 36"/>
                  <a:gd name="T71" fmla="*/ 0 h 30"/>
                  <a:gd name="T72" fmla="*/ 2 w 36"/>
                  <a:gd name="T73" fmla="*/ 2 h 30"/>
                  <a:gd name="T74" fmla="*/ 3 w 36"/>
                  <a:gd name="T75" fmla="*/ 7 h 30"/>
                  <a:gd name="T76" fmla="*/ 0 w 36"/>
                  <a:gd name="T77" fmla="*/ 8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36" h="30">
                    <a:moveTo>
                      <a:pt x="0" y="8"/>
                    </a:moveTo>
                    <a:cubicBezTo>
                      <a:pt x="1" y="8"/>
                      <a:pt x="2" y="7"/>
                      <a:pt x="2" y="7"/>
                    </a:cubicBezTo>
                    <a:cubicBezTo>
                      <a:pt x="3" y="7"/>
                      <a:pt x="2" y="8"/>
                      <a:pt x="2" y="9"/>
                    </a:cubicBezTo>
                    <a:cubicBezTo>
                      <a:pt x="4" y="8"/>
                      <a:pt x="4" y="10"/>
                      <a:pt x="5" y="10"/>
                    </a:cubicBezTo>
                    <a:cubicBezTo>
                      <a:pt x="5" y="9"/>
                      <a:pt x="5" y="7"/>
                      <a:pt x="6" y="6"/>
                    </a:cubicBezTo>
                    <a:cubicBezTo>
                      <a:pt x="6" y="6"/>
                      <a:pt x="6" y="7"/>
                      <a:pt x="7" y="7"/>
                    </a:cubicBezTo>
                    <a:cubicBezTo>
                      <a:pt x="7" y="6"/>
                      <a:pt x="6" y="3"/>
                      <a:pt x="9" y="4"/>
                    </a:cubicBezTo>
                    <a:cubicBezTo>
                      <a:pt x="10" y="5"/>
                      <a:pt x="11" y="6"/>
                      <a:pt x="11" y="7"/>
                    </a:cubicBezTo>
                    <a:cubicBezTo>
                      <a:pt x="11" y="9"/>
                      <a:pt x="13" y="10"/>
                      <a:pt x="14" y="11"/>
                    </a:cubicBezTo>
                    <a:cubicBezTo>
                      <a:pt x="17" y="18"/>
                      <a:pt x="20" y="24"/>
                      <a:pt x="26" y="28"/>
                    </a:cubicBezTo>
                    <a:cubicBezTo>
                      <a:pt x="26" y="28"/>
                      <a:pt x="27" y="27"/>
                      <a:pt x="28" y="26"/>
                    </a:cubicBezTo>
                    <a:cubicBezTo>
                      <a:pt x="27" y="27"/>
                      <a:pt x="29" y="27"/>
                      <a:pt x="28" y="28"/>
                    </a:cubicBezTo>
                    <a:cubicBezTo>
                      <a:pt x="28" y="28"/>
                      <a:pt x="28" y="28"/>
                      <a:pt x="27" y="28"/>
                    </a:cubicBezTo>
                    <a:cubicBezTo>
                      <a:pt x="28" y="30"/>
                      <a:pt x="31" y="29"/>
                      <a:pt x="32" y="29"/>
                    </a:cubicBezTo>
                    <a:cubicBezTo>
                      <a:pt x="32" y="28"/>
                      <a:pt x="31" y="27"/>
                      <a:pt x="31" y="26"/>
                    </a:cubicBezTo>
                    <a:cubicBezTo>
                      <a:pt x="32" y="29"/>
                      <a:pt x="32" y="26"/>
                      <a:pt x="34" y="27"/>
                    </a:cubicBezTo>
                    <a:cubicBezTo>
                      <a:pt x="36" y="26"/>
                      <a:pt x="33" y="26"/>
                      <a:pt x="34" y="25"/>
                    </a:cubicBezTo>
                    <a:cubicBezTo>
                      <a:pt x="33" y="24"/>
                      <a:pt x="33" y="26"/>
                      <a:pt x="32" y="25"/>
                    </a:cubicBezTo>
                    <a:cubicBezTo>
                      <a:pt x="31" y="24"/>
                      <a:pt x="33" y="25"/>
                      <a:pt x="32" y="24"/>
                    </a:cubicBezTo>
                    <a:cubicBezTo>
                      <a:pt x="31" y="24"/>
                      <a:pt x="30" y="28"/>
                      <a:pt x="25" y="25"/>
                    </a:cubicBezTo>
                    <a:cubicBezTo>
                      <a:pt x="26" y="25"/>
                      <a:pt x="26" y="25"/>
                      <a:pt x="26" y="25"/>
                    </a:cubicBezTo>
                    <a:cubicBezTo>
                      <a:pt x="24" y="24"/>
                      <a:pt x="21" y="22"/>
                      <a:pt x="22" y="19"/>
                    </a:cubicBezTo>
                    <a:cubicBezTo>
                      <a:pt x="21" y="20"/>
                      <a:pt x="21" y="16"/>
                      <a:pt x="19" y="18"/>
                    </a:cubicBezTo>
                    <a:cubicBezTo>
                      <a:pt x="19" y="17"/>
                      <a:pt x="19" y="17"/>
                      <a:pt x="19" y="16"/>
                    </a:cubicBezTo>
                    <a:cubicBezTo>
                      <a:pt x="18" y="16"/>
                      <a:pt x="18" y="16"/>
                      <a:pt x="18" y="16"/>
                    </a:cubicBezTo>
                    <a:cubicBezTo>
                      <a:pt x="17" y="15"/>
                      <a:pt x="19" y="15"/>
                      <a:pt x="18" y="13"/>
                    </a:cubicBezTo>
                    <a:cubicBezTo>
                      <a:pt x="17" y="15"/>
                      <a:pt x="17" y="14"/>
                      <a:pt x="15" y="14"/>
                    </a:cubicBezTo>
                    <a:cubicBezTo>
                      <a:pt x="16" y="12"/>
                      <a:pt x="16" y="10"/>
                      <a:pt x="16" y="8"/>
                    </a:cubicBezTo>
                    <a:cubicBezTo>
                      <a:pt x="16" y="8"/>
                      <a:pt x="15" y="8"/>
                      <a:pt x="15" y="9"/>
                    </a:cubicBezTo>
                    <a:cubicBezTo>
                      <a:pt x="15" y="8"/>
                      <a:pt x="14" y="9"/>
                      <a:pt x="14" y="9"/>
                    </a:cubicBezTo>
                    <a:cubicBezTo>
                      <a:pt x="13" y="8"/>
                      <a:pt x="15" y="7"/>
                      <a:pt x="15" y="7"/>
                    </a:cubicBezTo>
                    <a:cubicBezTo>
                      <a:pt x="15" y="5"/>
                      <a:pt x="12" y="6"/>
                      <a:pt x="12" y="4"/>
                    </a:cubicBezTo>
                    <a:cubicBezTo>
                      <a:pt x="11" y="5"/>
                      <a:pt x="11" y="5"/>
                      <a:pt x="11" y="5"/>
                    </a:cubicBezTo>
                    <a:cubicBezTo>
                      <a:pt x="10" y="4"/>
                      <a:pt x="11" y="4"/>
                      <a:pt x="10" y="2"/>
                    </a:cubicBezTo>
                    <a:cubicBezTo>
                      <a:pt x="4" y="2"/>
                      <a:pt x="6" y="4"/>
                      <a:pt x="5" y="5"/>
                    </a:cubicBezTo>
                    <a:cubicBezTo>
                      <a:pt x="5" y="4"/>
                      <a:pt x="0" y="3"/>
                      <a:pt x="9" y="0"/>
                    </a:cubicBezTo>
                    <a:cubicBezTo>
                      <a:pt x="1" y="1"/>
                      <a:pt x="5" y="2"/>
                      <a:pt x="2" y="2"/>
                    </a:cubicBezTo>
                    <a:cubicBezTo>
                      <a:pt x="3" y="3"/>
                      <a:pt x="3" y="5"/>
                      <a:pt x="3" y="7"/>
                    </a:cubicBezTo>
                    <a:cubicBezTo>
                      <a:pt x="2" y="5"/>
                      <a:pt x="1" y="7"/>
                      <a:pt x="0" y="8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44" name="Freeform 441"/>
              <p:cNvSpPr>
                <a:spLocks/>
              </p:cNvSpPr>
              <p:nvPr/>
            </p:nvSpPr>
            <p:spPr bwMode="auto">
              <a:xfrm>
                <a:off x="1786" y="2369"/>
                <a:ext cx="3" cy="3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0" y="1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45" name="Freeform 442"/>
              <p:cNvSpPr>
                <a:spLocks/>
              </p:cNvSpPr>
              <p:nvPr/>
            </p:nvSpPr>
            <p:spPr bwMode="auto">
              <a:xfrm>
                <a:off x="1780" y="238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46" name="Rectangle 443"/>
              <p:cNvSpPr>
                <a:spLocks noChangeArrowheads="1"/>
              </p:cNvSpPr>
              <p:nvPr/>
            </p:nvSpPr>
            <p:spPr bwMode="auto">
              <a:xfrm>
                <a:off x="1810" y="2386"/>
                <a:ext cx="1" cy="1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47" name="Freeform 444"/>
              <p:cNvSpPr>
                <a:spLocks/>
              </p:cNvSpPr>
              <p:nvPr/>
            </p:nvSpPr>
            <p:spPr bwMode="auto">
              <a:xfrm>
                <a:off x="1824" y="2383"/>
                <a:ext cx="3" cy="5"/>
              </a:xfrm>
              <a:custGeom>
                <a:avLst/>
                <a:gdLst>
                  <a:gd name="T0" fmla="*/ 0 w 1"/>
                  <a:gd name="T1" fmla="*/ 0 h 2"/>
                  <a:gd name="T2" fmla="*/ 0 w 1"/>
                  <a:gd name="T3" fmla="*/ 2 h 2"/>
                  <a:gd name="T4" fmla="*/ 0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0" y="0"/>
                    </a:moveTo>
                    <a:cubicBezTo>
                      <a:pt x="0" y="0"/>
                      <a:pt x="0" y="1"/>
                      <a:pt x="0" y="2"/>
                    </a:cubicBezTo>
                    <a:cubicBezTo>
                      <a:pt x="0" y="1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48" name="Freeform 445"/>
              <p:cNvSpPr>
                <a:spLocks/>
              </p:cNvSpPr>
              <p:nvPr/>
            </p:nvSpPr>
            <p:spPr bwMode="auto">
              <a:xfrm>
                <a:off x="1838" y="2413"/>
                <a:ext cx="2" cy="2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0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1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49" name="Freeform 446"/>
              <p:cNvSpPr>
                <a:spLocks/>
              </p:cNvSpPr>
              <p:nvPr/>
            </p:nvSpPr>
            <p:spPr bwMode="auto">
              <a:xfrm>
                <a:off x="1783" y="2377"/>
                <a:ext cx="0" cy="6"/>
              </a:xfrm>
              <a:custGeom>
                <a:avLst/>
                <a:gdLst>
                  <a:gd name="T0" fmla="*/ 0 h 6"/>
                  <a:gd name="T1" fmla="*/ 3 h 6"/>
                  <a:gd name="T2" fmla="*/ 6 h 6"/>
                  <a:gd name="T3" fmla="*/ 0 h 6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6">
                    <a:moveTo>
                      <a:pt x="0" y="0"/>
                    </a:moveTo>
                    <a:lnTo>
                      <a:pt x="0" y="3"/>
                    </a:lnTo>
                    <a:lnTo>
                      <a:pt x="0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50" name="Freeform 447"/>
              <p:cNvSpPr>
                <a:spLocks/>
              </p:cNvSpPr>
              <p:nvPr/>
            </p:nvSpPr>
            <p:spPr bwMode="auto">
              <a:xfrm>
                <a:off x="1748" y="2394"/>
                <a:ext cx="41" cy="60"/>
              </a:xfrm>
              <a:custGeom>
                <a:avLst/>
                <a:gdLst>
                  <a:gd name="T0" fmla="*/ 2 w 15"/>
                  <a:gd name="T1" fmla="*/ 20 h 22"/>
                  <a:gd name="T2" fmla="*/ 7 w 15"/>
                  <a:gd name="T3" fmla="*/ 21 h 22"/>
                  <a:gd name="T4" fmla="*/ 8 w 15"/>
                  <a:gd name="T5" fmla="*/ 16 h 22"/>
                  <a:gd name="T6" fmla="*/ 10 w 15"/>
                  <a:gd name="T7" fmla="*/ 19 h 22"/>
                  <a:gd name="T8" fmla="*/ 12 w 15"/>
                  <a:gd name="T9" fmla="*/ 9 h 22"/>
                  <a:gd name="T10" fmla="*/ 13 w 15"/>
                  <a:gd name="T11" fmla="*/ 10 h 22"/>
                  <a:gd name="T12" fmla="*/ 11 w 15"/>
                  <a:gd name="T13" fmla="*/ 5 h 22"/>
                  <a:gd name="T14" fmla="*/ 15 w 15"/>
                  <a:gd name="T15" fmla="*/ 6 h 22"/>
                  <a:gd name="T16" fmla="*/ 15 w 15"/>
                  <a:gd name="T17" fmla="*/ 7 h 22"/>
                  <a:gd name="T18" fmla="*/ 15 w 15"/>
                  <a:gd name="T19" fmla="*/ 2 h 22"/>
                  <a:gd name="T20" fmla="*/ 14 w 15"/>
                  <a:gd name="T21" fmla="*/ 0 h 22"/>
                  <a:gd name="T22" fmla="*/ 12 w 15"/>
                  <a:gd name="T23" fmla="*/ 0 h 22"/>
                  <a:gd name="T24" fmla="*/ 12 w 15"/>
                  <a:gd name="T25" fmla="*/ 4 h 22"/>
                  <a:gd name="T26" fmla="*/ 11 w 15"/>
                  <a:gd name="T27" fmla="*/ 4 h 22"/>
                  <a:gd name="T28" fmla="*/ 11 w 15"/>
                  <a:gd name="T29" fmla="*/ 5 h 22"/>
                  <a:gd name="T30" fmla="*/ 10 w 15"/>
                  <a:gd name="T31" fmla="*/ 5 h 22"/>
                  <a:gd name="T32" fmla="*/ 10 w 15"/>
                  <a:gd name="T33" fmla="*/ 8 h 22"/>
                  <a:gd name="T34" fmla="*/ 10 w 15"/>
                  <a:gd name="T35" fmla="*/ 7 h 22"/>
                  <a:gd name="T36" fmla="*/ 11 w 15"/>
                  <a:gd name="T37" fmla="*/ 9 h 22"/>
                  <a:gd name="T38" fmla="*/ 9 w 15"/>
                  <a:gd name="T39" fmla="*/ 10 h 22"/>
                  <a:gd name="T40" fmla="*/ 10 w 15"/>
                  <a:gd name="T41" fmla="*/ 10 h 22"/>
                  <a:gd name="T42" fmla="*/ 7 w 15"/>
                  <a:gd name="T43" fmla="*/ 14 h 22"/>
                  <a:gd name="T44" fmla="*/ 7 w 15"/>
                  <a:gd name="T45" fmla="*/ 14 h 22"/>
                  <a:gd name="T46" fmla="*/ 8 w 15"/>
                  <a:gd name="T47" fmla="*/ 12 h 22"/>
                  <a:gd name="T48" fmla="*/ 10 w 15"/>
                  <a:gd name="T49" fmla="*/ 14 h 22"/>
                  <a:gd name="T50" fmla="*/ 7 w 15"/>
                  <a:gd name="T51" fmla="*/ 15 h 22"/>
                  <a:gd name="T52" fmla="*/ 5 w 15"/>
                  <a:gd name="T53" fmla="*/ 16 h 22"/>
                  <a:gd name="T54" fmla="*/ 5 w 15"/>
                  <a:gd name="T55" fmla="*/ 16 h 22"/>
                  <a:gd name="T56" fmla="*/ 3 w 15"/>
                  <a:gd name="T57" fmla="*/ 17 h 22"/>
                  <a:gd name="T58" fmla="*/ 4 w 15"/>
                  <a:gd name="T59" fmla="*/ 18 h 22"/>
                  <a:gd name="T60" fmla="*/ 3 w 15"/>
                  <a:gd name="T61" fmla="*/ 19 h 22"/>
                  <a:gd name="T62" fmla="*/ 3 w 15"/>
                  <a:gd name="T63" fmla="*/ 18 h 22"/>
                  <a:gd name="T64" fmla="*/ 0 w 15"/>
                  <a:gd name="T65" fmla="*/ 20 h 22"/>
                  <a:gd name="T66" fmla="*/ 3 w 15"/>
                  <a:gd name="T67" fmla="*/ 19 h 22"/>
                  <a:gd name="T68" fmla="*/ 2 w 15"/>
                  <a:gd name="T69" fmla="*/ 20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5" h="22">
                    <a:moveTo>
                      <a:pt x="2" y="20"/>
                    </a:moveTo>
                    <a:cubicBezTo>
                      <a:pt x="3" y="22"/>
                      <a:pt x="5" y="21"/>
                      <a:pt x="7" y="21"/>
                    </a:cubicBezTo>
                    <a:cubicBezTo>
                      <a:pt x="10" y="18"/>
                      <a:pt x="6" y="18"/>
                      <a:pt x="8" y="16"/>
                    </a:cubicBezTo>
                    <a:cubicBezTo>
                      <a:pt x="10" y="19"/>
                      <a:pt x="10" y="19"/>
                      <a:pt x="10" y="19"/>
                    </a:cubicBezTo>
                    <a:cubicBezTo>
                      <a:pt x="12" y="16"/>
                      <a:pt x="14" y="12"/>
                      <a:pt x="12" y="9"/>
                    </a:cubicBezTo>
                    <a:cubicBezTo>
                      <a:pt x="13" y="9"/>
                      <a:pt x="13" y="9"/>
                      <a:pt x="13" y="10"/>
                    </a:cubicBezTo>
                    <a:cubicBezTo>
                      <a:pt x="14" y="8"/>
                      <a:pt x="9" y="7"/>
                      <a:pt x="11" y="5"/>
                    </a:cubicBezTo>
                    <a:cubicBezTo>
                      <a:pt x="12" y="8"/>
                      <a:pt x="13" y="5"/>
                      <a:pt x="15" y="6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5"/>
                      <a:pt x="15" y="3"/>
                      <a:pt x="15" y="2"/>
                    </a:cubicBezTo>
                    <a:cubicBezTo>
                      <a:pt x="15" y="1"/>
                      <a:pt x="13" y="2"/>
                      <a:pt x="14" y="0"/>
                    </a:cubicBezTo>
                    <a:cubicBezTo>
                      <a:pt x="13" y="1"/>
                      <a:pt x="13" y="0"/>
                      <a:pt x="12" y="0"/>
                    </a:cubicBezTo>
                    <a:cubicBezTo>
                      <a:pt x="12" y="2"/>
                      <a:pt x="11" y="2"/>
                      <a:pt x="12" y="4"/>
                    </a:cubicBezTo>
                    <a:cubicBezTo>
                      <a:pt x="11" y="4"/>
                      <a:pt x="12" y="3"/>
                      <a:pt x="11" y="4"/>
                    </a:cubicBezTo>
                    <a:cubicBezTo>
                      <a:pt x="11" y="5"/>
                      <a:pt x="11" y="5"/>
                      <a:pt x="11" y="5"/>
                    </a:cubicBezTo>
                    <a:cubicBezTo>
                      <a:pt x="11" y="6"/>
                      <a:pt x="10" y="4"/>
                      <a:pt x="10" y="5"/>
                    </a:cubicBezTo>
                    <a:cubicBezTo>
                      <a:pt x="10" y="5"/>
                      <a:pt x="11" y="7"/>
                      <a:pt x="10" y="8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10" y="8"/>
                      <a:pt x="9" y="9"/>
                      <a:pt x="11" y="9"/>
                    </a:cubicBezTo>
                    <a:cubicBezTo>
                      <a:pt x="9" y="10"/>
                      <a:pt x="9" y="10"/>
                      <a:pt x="9" y="10"/>
                    </a:cubicBezTo>
                    <a:cubicBezTo>
                      <a:pt x="10" y="10"/>
                      <a:pt x="10" y="10"/>
                      <a:pt x="10" y="10"/>
                    </a:cubicBezTo>
                    <a:cubicBezTo>
                      <a:pt x="9" y="12"/>
                      <a:pt x="6" y="11"/>
                      <a:pt x="7" y="14"/>
                    </a:cubicBezTo>
                    <a:cubicBezTo>
                      <a:pt x="7" y="13"/>
                      <a:pt x="7" y="14"/>
                      <a:pt x="7" y="14"/>
                    </a:cubicBezTo>
                    <a:cubicBezTo>
                      <a:pt x="9" y="14"/>
                      <a:pt x="7" y="13"/>
                      <a:pt x="8" y="12"/>
                    </a:cubicBezTo>
                    <a:cubicBezTo>
                      <a:pt x="9" y="13"/>
                      <a:pt x="9" y="15"/>
                      <a:pt x="10" y="14"/>
                    </a:cubicBezTo>
                    <a:cubicBezTo>
                      <a:pt x="8" y="14"/>
                      <a:pt x="9" y="16"/>
                      <a:pt x="7" y="15"/>
                    </a:cubicBezTo>
                    <a:cubicBezTo>
                      <a:pt x="6" y="15"/>
                      <a:pt x="6" y="17"/>
                      <a:pt x="5" y="16"/>
                    </a:cubicBezTo>
                    <a:cubicBezTo>
                      <a:pt x="5" y="16"/>
                      <a:pt x="5" y="16"/>
                      <a:pt x="5" y="16"/>
                    </a:cubicBezTo>
                    <a:cubicBezTo>
                      <a:pt x="5" y="18"/>
                      <a:pt x="4" y="16"/>
                      <a:pt x="3" y="17"/>
                    </a:cubicBezTo>
                    <a:cubicBezTo>
                      <a:pt x="4" y="18"/>
                      <a:pt x="4" y="18"/>
                      <a:pt x="4" y="18"/>
                    </a:cubicBezTo>
                    <a:cubicBezTo>
                      <a:pt x="4" y="19"/>
                      <a:pt x="3" y="19"/>
                      <a:pt x="3" y="19"/>
                    </a:cubicBezTo>
                    <a:cubicBezTo>
                      <a:pt x="3" y="19"/>
                      <a:pt x="3" y="19"/>
                      <a:pt x="3" y="18"/>
                    </a:cubicBezTo>
                    <a:cubicBezTo>
                      <a:pt x="2" y="19"/>
                      <a:pt x="0" y="19"/>
                      <a:pt x="0" y="20"/>
                    </a:cubicBezTo>
                    <a:cubicBezTo>
                      <a:pt x="1" y="20"/>
                      <a:pt x="2" y="19"/>
                      <a:pt x="3" y="19"/>
                    </a:cubicBezTo>
                    <a:cubicBezTo>
                      <a:pt x="3" y="20"/>
                      <a:pt x="3" y="21"/>
                      <a:pt x="2" y="2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51" name="Freeform 448"/>
              <p:cNvSpPr>
                <a:spLocks/>
              </p:cNvSpPr>
              <p:nvPr/>
            </p:nvSpPr>
            <p:spPr bwMode="auto">
              <a:xfrm>
                <a:off x="1772" y="2413"/>
                <a:ext cx="3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52" name="Freeform 449"/>
              <p:cNvSpPr>
                <a:spLocks/>
              </p:cNvSpPr>
              <p:nvPr/>
            </p:nvSpPr>
            <p:spPr bwMode="auto">
              <a:xfrm>
                <a:off x="1707" y="2402"/>
                <a:ext cx="41" cy="46"/>
              </a:xfrm>
              <a:custGeom>
                <a:avLst/>
                <a:gdLst>
                  <a:gd name="T0" fmla="*/ 10 w 15"/>
                  <a:gd name="T1" fmla="*/ 13 h 17"/>
                  <a:gd name="T2" fmla="*/ 11 w 15"/>
                  <a:gd name="T3" fmla="*/ 11 h 17"/>
                  <a:gd name="T4" fmla="*/ 9 w 15"/>
                  <a:gd name="T5" fmla="*/ 14 h 17"/>
                  <a:gd name="T6" fmla="*/ 7 w 15"/>
                  <a:gd name="T7" fmla="*/ 12 h 17"/>
                  <a:gd name="T8" fmla="*/ 9 w 15"/>
                  <a:gd name="T9" fmla="*/ 10 h 17"/>
                  <a:gd name="T10" fmla="*/ 8 w 15"/>
                  <a:gd name="T11" fmla="*/ 9 h 17"/>
                  <a:gd name="T12" fmla="*/ 7 w 15"/>
                  <a:gd name="T13" fmla="*/ 10 h 17"/>
                  <a:gd name="T14" fmla="*/ 4 w 15"/>
                  <a:gd name="T15" fmla="*/ 8 h 17"/>
                  <a:gd name="T16" fmla="*/ 6 w 15"/>
                  <a:gd name="T17" fmla="*/ 9 h 17"/>
                  <a:gd name="T18" fmla="*/ 7 w 15"/>
                  <a:gd name="T19" fmla="*/ 7 h 17"/>
                  <a:gd name="T20" fmla="*/ 0 w 15"/>
                  <a:gd name="T21" fmla="*/ 3 h 17"/>
                  <a:gd name="T22" fmla="*/ 1 w 15"/>
                  <a:gd name="T23" fmla="*/ 4 h 17"/>
                  <a:gd name="T24" fmla="*/ 3 w 15"/>
                  <a:gd name="T25" fmla="*/ 4 h 17"/>
                  <a:gd name="T26" fmla="*/ 3 w 15"/>
                  <a:gd name="T27" fmla="*/ 6 h 17"/>
                  <a:gd name="T28" fmla="*/ 2 w 15"/>
                  <a:gd name="T29" fmla="*/ 5 h 17"/>
                  <a:gd name="T30" fmla="*/ 11 w 15"/>
                  <a:gd name="T31" fmla="*/ 17 h 17"/>
                  <a:gd name="T32" fmla="*/ 9 w 15"/>
                  <a:gd name="T33" fmla="*/ 16 h 17"/>
                  <a:gd name="T34" fmla="*/ 12 w 15"/>
                  <a:gd name="T35" fmla="*/ 15 h 17"/>
                  <a:gd name="T36" fmla="*/ 12 w 15"/>
                  <a:gd name="T37" fmla="*/ 13 h 17"/>
                  <a:gd name="T38" fmla="*/ 12 w 15"/>
                  <a:gd name="T39" fmla="*/ 14 h 17"/>
                  <a:gd name="T40" fmla="*/ 13 w 15"/>
                  <a:gd name="T41" fmla="*/ 12 h 17"/>
                  <a:gd name="T42" fmla="*/ 15 w 15"/>
                  <a:gd name="T43" fmla="*/ 12 h 17"/>
                  <a:gd name="T44" fmla="*/ 12 w 15"/>
                  <a:gd name="T45" fmla="*/ 11 h 17"/>
                  <a:gd name="T46" fmla="*/ 10 w 15"/>
                  <a:gd name="T47" fmla="*/ 13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5" h="17">
                    <a:moveTo>
                      <a:pt x="10" y="13"/>
                    </a:moveTo>
                    <a:cubicBezTo>
                      <a:pt x="10" y="12"/>
                      <a:pt x="11" y="12"/>
                      <a:pt x="11" y="11"/>
                    </a:cubicBezTo>
                    <a:cubicBezTo>
                      <a:pt x="9" y="11"/>
                      <a:pt x="10" y="13"/>
                      <a:pt x="9" y="14"/>
                    </a:cubicBezTo>
                    <a:cubicBezTo>
                      <a:pt x="9" y="13"/>
                      <a:pt x="7" y="13"/>
                      <a:pt x="7" y="12"/>
                    </a:cubicBezTo>
                    <a:cubicBezTo>
                      <a:pt x="8" y="12"/>
                      <a:pt x="9" y="11"/>
                      <a:pt x="9" y="10"/>
                    </a:cubicBezTo>
                    <a:cubicBezTo>
                      <a:pt x="8" y="11"/>
                      <a:pt x="8" y="9"/>
                      <a:pt x="8" y="9"/>
                    </a:cubicBezTo>
                    <a:cubicBezTo>
                      <a:pt x="8" y="11"/>
                      <a:pt x="7" y="8"/>
                      <a:pt x="7" y="10"/>
                    </a:cubicBezTo>
                    <a:cubicBezTo>
                      <a:pt x="6" y="10"/>
                      <a:pt x="4" y="9"/>
                      <a:pt x="4" y="8"/>
                    </a:cubicBezTo>
                    <a:cubicBezTo>
                      <a:pt x="5" y="8"/>
                      <a:pt x="5" y="8"/>
                      <a:pt x="6" y="9"/>
                    </a:cubicBezTo>
                    <a:cubicBezTo>
                      <a:pt x="7" y="8"/>
                      <a:pt x="6" y="8"/>
                      <a:pt x="7" y="7"/>
                    </a:cubicBezTo>
                    <a:cubicBezTo>
                      <a:pt x="4" y="6"/>
                      <a:pt x="3" y="0"/>
                      <a:pt x="0" y="3"/>
                    </a:cubicBezTo>
                    <a:cubicBezTo>
                      <a:pt x="0" y="3"/>
                      <a:pt x="1" y="4"/>
                      <a:pt x="1" y="4"/>
                    </a:cubicBezTo>
                    <a:cubicBezTo>
                      <a:pt x="1" y="2"/>
                      <a:pt x="3" y="4"/>
                      <a:pt x="3" y="4"/>
                    </a:cubicBezTo>
                    <a:cubicBezTo>
                      <a:pt x="3" y="5"/>
                      <a:pt x="5" y="6"/>
                      <a:pt x="3" y="6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9"/>
                      <a:pt x="6" y="16"/>
                      <a:pt x="11" y="17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10" y="15"/>
                      <a:pt x="11" y="16"/>
                      <a:pt x="12" y="15"/>
                    </a:cubicBezTo>
                    <a:cubicBezTo>
                      <a:pt x="12" y="13"/>
                      <a:pt x="12" y="13"/>
                      <a:pt x="12" y="13"/>
                    </a:cubicBezTo>
                    <a:cubicBezTo>
                      <a:pt x="12" y="14"/>
                      <a:pt x="13" y="13"/>
                      <a:pt x="12" y="14"/>
                    </a:cubicBezTo>
                    <a:cubicBezTo>
                      <a:pt x="13" y="14"/>
                      <a:pt x="13" y="13"/>
                      <a:pt x="13" y="12"/>
                    </a:cubicBezTo>
                    <a:cubicBezTo>
                      <a:pt x="14" y="12"/>
                      <a:pt x="14" y="13"/>
                      <a:pt x="15" y="12"/>
                    </a:cubicBezTo>
                    <a:cubicBezTo>
                      <a:pt x="14" y="10"/>
                      <a:pt x="14" y="13"/>
                      <a:pt x="12" y="11"/>
                    </a:cubicBezTo>
                    <a:lnTo>
                      <a:pt x="10" y="13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53" name="Freeform 450"/>
              <p:cNvSpPr>
                <a:spLocks/>
              </p:cNvSpPr>
              <p:nvPr/>
            </p:nvSpPr>
            <p:spPr bwMode="auto">
              <a:xfrm>
                <a:off x="1745" y="2440"/>
                <a:ext cx="3" cy="3"/>
              </a:xfrm>
              <a:custGeom>
                <a:avLst/>
                <a:gdLst>
                  <a:gd name="T0" fmla="*/ 3 w 3"/>
                  <a:gd name="T1" fmla="*/ 0 h 3"/>
                  <a:gd name="T2" fmla="*/ 0 w 3"/>
                  <a:gd name="T3" fmla="*/ 3 h 3"/>
                  <a:gd name="T4" fmla="*/ 3 w 3"/>
                  <a:gd name="T5" fmla="*/ 0 h 3"/>
                  <a:gd name="T6" fmla="*/ 3 w 3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3" y="0"/>
                    </a:moveTo>
                    <a:lnTo>
                      <a:pt x="0" y="3"/>
                    </a:lnTo>
                    <a:lnTo>
                      <a:pt x="3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54" name="Freeform 451"/>
              <p:cNvSpPr>
                <a:spLocks/>
              </p:cNvSpPr>
              <p:nvPr/>
            </p:nvSpPr>
            <p:spPr bwMode="auto">
              <a:xfrm>
                <a:off x="1740" y="2445"/>
                <a:ext cx="2" cy="6"/>
              </a:xfrm>
              <a:custGeom>
                <a:avLst/>
                <a:gdLst>
                  <a:gd name="T0" fmla="*/ 1 w 1"/>
                  <a:gd name="T1" fmla="*/ 2 h 2"/>
                  <a:gd name="T2" fmla="*/ 1 w 1"/>
                  <a:gd name="T3" fmla="*/ 1 h 2"/>
                  <a:gd name="T4" fmla="*/ 1 w 1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2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0"/>
                      <a:pt x="0" y="1"/>
                      <a:pt x="1" y="2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55" name="Freeform 452"/>
              <p:cNvSpPr>
                <a:spLocks/>
              </p:cNvSpPr>
              <p:nvPr/>
            </p:nvSpPr>
            <p:spPr bwMode="auto">
              <a:xfrm>
                <a:off x="1723" y="2413"/>
                <a:ext cx="3" cy="2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0 w 1"/>
                  <a:gd name="T5" fmla="*/ 1 h 1"/>
                  <a:gd name="T6" fmla="*/ 1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56" name="Freeform 453"/>
              <p:cNvSpPr>
                <a:spLocks/>
              </p:cNvSpPr>
              <p:nvPr/>
            </p:nvSpPr>
            <p:spPr bwMode="auto">
              <a:xfrm>
                <a:off x="1704" y="2391"/>
                <a:ext cx="14" cy="19"/>
              </a:xfrm>
              <a:custGeom>
                <a:avLst/>
                <a:gdLst>
                  <a:gd name="T0" fmla="*/ 0 w 5"/>
                  <a:gd name="T1" fmla="*/ 0 h 7"/>
                  <a:gd name="T2" fmla="*/ 1 w 5"/>
                  <a:gd name="T3" fmla="*/ 6 h 7"/>
                  <a:gd name="T4" fmla="*/ 5 w 5"/>
                  <a:gd name="T5" fmla="*/ 5 h 7"/>
                  <a:gd name="T6" fmla="*/ 2 w 5"/>
                  <a:gd name="T7" fmla="*/ 3 h 7"/>
                  <a:gd name="T8" fmla="*/ 2 w 5"/>
                  <a:gd name="T9" fmla="*/ 0 h 7"/>
                  <a:gd name="T10" fmla="*/ 0 w 5"/>
                  <a:gd name="T11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" h="7">
                    <a:moveTo>
                      <a:pt x="0" y="0"/>
                    </a:moveTo>
                    <a:cubicBezTo>
                      <a:pt x="1" y="2"/>
                      <a:pt x="2" y="3"/>
                      <a:pt x="1" y="6"/>
                    </a:cubicBezTo>
                    <a:cubicBezTo>
                      <a:pt x="3" y="7"/>
                      <a:pt x="4" y="5"/>
                      <a:pt x="5" y="5"/>
                    </a:cubicBezTo>
                    <a:cubicBezTo>
                      <a:pt x="5" y="4"/>
                      <a:pt x="3" y="4"/>
                      <a:pt x="2" y="3"/>
                    </a:cubicBezTo>
                    <a:cubicBezTo>
                      <a:pt x="3" y="3"/>
                      <a:pt x="2" y="1"/>
                      <a:pt x="2" y="0"/>
                    </a:cubicBezTo>
                    <a:cubicBezTo>
                      <a:pt x="1" y="1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57" name="Freeform 454"/>
              <p:cNvSpPr>
                <a:spLocks/>
              </p:cNvSpPr>
              <p:nvPr/>
            </p:nvSpPr>
            <p:spPr bwMode="auto">
              <a:xfrm>
                <a:off x="1628" y="2358"/>
                <a:ext cx="95" cy="93"/>
              </a:xfrm>
              <a:custGeom>
                <a:avLst/>
                <a:gdLst>
                  <a:gd name="T0" fmla="*/ 31 w 35"/>
                  <a:gd name="T1" fmla="*/ 4 h 34"/>
                  <a:gd name="T2" fmla="*/ 26 w 35"/>
                  <a:gd name="T3" fmla="*/ 5 h 34"/>
                  <a:gd name="T4" fmla="*/ 27 w 35"/>
                  <a:gd name="T5" fmla="*/ 4 h 34"/>
                  <a:gd name="T6" fmla="*/ 24 w 35"/>
                  <a:gd name="T7" fmla="*/ 5 h 34"/>
                  <a:gd name="T8" fmla="*/ 25 w 35"/>
                  <a:gd name="T9" fmla="*/ 5 h 34"/>
                  <a:gd name="T10" fmla="*/ 23 w 35"/>
                  <a:gd name="T11" fmla="*/ 10 h 34"/>
                  <a:gd name="T12" fmla="*/ 24 w 35"/>
                  <a:gd name="T13" fmla="*/ 11 h 34"/>
                  <a:gd name="T14" fmla="*/ 20 w 35"/>
                  <a:gd name="T15" fmla="*/ 13 h 34"/>
                  <a:gd name="T16" fmla="*/ 23 w 35"/>
                  <a:gd name="T17" fmla="*/ 14 h 34"/>
                  <a:gd name="T18" fmla="*/ 20 w 35"/>
                  <a:gd name="T19" fmla="*/ 18 h 34"/>
                  <a:gd name="T20" fmla="*/ 20 w 35"/>
                  <a:gd name="T21" fmla="*/ 17 h 34"/>
                  <a:gd name="T22" fmla="*/ 19 w 35"/>
                  <a:gd name="T23" fmla="*/ 20 h 34"/>
                  <a:gd name="T24" fmla="*/ 17 w 35"/>
                  <a:gd name="T25" fmla="*/ 19 h 34"/>
                  <a:gd name="T26" fmla="*/ 15 w 35"/>
                  <a:gd name="T27" fmla="*/ 22 h 34"/>
                  <a:gd name="T28" fmla="*/ 15 w 35"/>
                  <a:gd name="T29" fmla="*/ 21 h 34"/>
                  <a:gd name="T30" fmla="*/ 11 w 35"/>
                  <a:gd name="T31" fmla="*/ 28 h 34"/>
                  <a:gd name="T32" fmla="*/ 9 w 35"/>
                  <a:gd name="T33" fmla="*/ 27 h 34"/>
                  <a:gd name="T34" fmla="*/ 12 w 35"/>
                  <a:gd name="T35" fmla="*/ 30 h 34"/>
                  <a:gd name="T36" fmla="*/ 9 w 35"/>
                  <a:gd name="T37" fmla="*/ 31 h 34"/>
                  <a:gd name="T38" fmla="*/ 8 w 35"/>
                  <a:gd name="T39" fmla="*/ 29 h 34"/>
                  <a:gd name="T40" fmla="*/ 7 w 35"/>
                  <a:gd name="T41" fmla="*/ 30 h 34"/>
                  <a:gd name="T42" fmla="*/ 6 w 35"/>
                  <a:gd name="T43" fmla="*/ 29 h 34"/>
                  <a:gd name="T44" fmla="*/ 3 w 35"/>
                  <a:gd name="T45" fmla="*/ 32 h 34"/>
                  <a:gd name="T46" fmla="*/ 1 w 35"/>
                  <a:gd name="T47" fmla="*/ 31 h 34"/>
                  <a:gd name="T48" fmla="*/ 2 w 35"/>
                  <a:gd name="T49" fmla="*/ 34 h 34"/>
                  <a:gd name="T50" fmla="*/ 14 w 35"/>
                  <a:gd name="T51" fmla="*/ 30 h 34"/>
                  <a:gd name="T52" fmla="*/ 15 w 35"/>
                  <a:gd name="T53" fmla="*/ 26 h 34"/>
                  <a:gd name="T54" fmla="*/ 17 w 35"/>
                  <a:gd name="T55" fmla="*/ 27 h 34"/>
                  <a:gd name="T56" fmla="*/ 15 w 35"/>
                  <a:gd name="T57" fmla="*/ 26 h 34"/>
                  <a:gd name="T58" fmla="*/ 18 w 35"/>
                  <a:gd name="T59" fmla="*/ 26 h 34"/>
                  <a:gd name="T60" fmla="*/ 17 w 35"/>
                  <a:gd name="T61" fmla="*/ 24 h 34"/>
                  <a:gd name="T62" fmla="*/ 20 w 35"/>
                  <a:gd name="T63" fmla="*/ 24 h 34"/>
                  <a:gd name="T64" fmla="*/ 28 w 35"/>
                  <a:gd name="T65" fmla="*/ 8 h 34"/>
                  <a:gd name="T66" fmla="*/ 27 w 35"/>
                  <a:gd name="T67" fmla="*/ 7 h 34"/>
                  <a:gd name="T68" fmla="*/ 30 w 35"/>
                  <a:gd name="T69" fmla="*/ 5 h 34"/>
                  <a:gd name="T70" fmla="*/ 30 w 35"/>
                  <a:gd name="T71" fmla="*/ 8 h 34"/>
                  <a:gd name="T72" fmla="*/ 32 w 35"/>
                  <a:gd name="T73" fmla="*/ 9 h 34"/>
                  <a:gd name="T74" fmla="*/ 29 w 35"/>
                  <a:gd name="T75" fmla="*/ 9 h 34"/>
                  <a:gd name="T76" fmla="*/ 29 w 35"/>
                  <a:gd name="T77" fmla="*/ 11 h 34"/>
                  <a:gd name="T78" fmla="*/ 30 w 35"/>
                  <a:gd name="T79" fmla="*/ 10 h 34"/>
                  <a:gd name="T80" fmla="*/ 30 w 35"/>
                  <a:gd name="T81" fmla="*/ 12 h 34"/>
                  <a:gd name="T82" fmla="*/ 33 w 35"/>
                  <a:gd name="T83" fmla="*/ 10 h 34"/>
                  <a:gd name="T84" fmla="*/ 33 w 35"/>
                  <a:gd name="T85" fmla="*/ 3 h 34"/>
                  <a:gd name="T86" fmla="*/ 33 w 35"/>
                  <a:gd name="T87" fmla="*/ 3 h 34"/>
                  <a:gd name="T88" fmla="*/ 33 w 35"/>
                  <a:gd name="T89" fmla="*/ 3 h 34"/>
                  <a:gd name="T90" fmla="*/ 33 w 35"/>
                  <a:gd name="T91" fmla="*/ 3 h 34"/>
                  <a:gd name="T92" fmla="*/ 33 w 35"/>
                  <a:gd name="T93" fmla="*/ 3 h 34"/>
                  <a:gd name="T94" fmla="*/ 33 w 35"/>
                  <a:gd name="T95" fmla="*/ 3 h 34"/>
                  <a:gd name="T96" fmla="*/ 27 w 35"/>
                  <a:gd name="T97" fmla="*/ 2 h 34"/>
                  <a:gd name="T98" fmla="*/ 27 w 35"/>
                  <a:gd name="T99" fmla="*/ 2 h 34"/>
                  <a:gd name="T100" fmla="*/ 27 w 35"/>
                  <a:gd name="T101" fmla="*/ 2 h 34"/>
                  <a:gd name="T102" fmla="*/ 27 w 35"/>
                  <a:gd name="T103" fmla="*/ 2 h 34"/>
                  <a:gd name="T104" fmla="*/ 27 w 35"/>
                  <a:gd name="T105" fmla="*/ 2 h 34"/>
                  <a:gd name="T106" fmla="*/ 27 w 35"/>
                  <a:gd name="T107" fmla="*/ 2 h 34"/>
                  <a:gd name="T108" fmla="*/ 27 w 35"/>
                  <a:gd name="T109" fmla="*/ 3 h 34"/>
                  <a:gd name="T110" fmla="*/ 32 w 35"/>
                  <a:gd name="T111" fmla="*/ 4 h 34"/>
                  <a:gd name="T112" fmla="*/ 31 w 35"/>
                  <a:gd name="T113" fmla="*/ 4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35" h="34">
                    <a:moveTo>
                      <a:pt x="31" y="4"/>
                    </a:moveTo>
                    <a:cubicBezTo>
                      <a:pt x="24" y="2"/>
                      <a:pt x="29" y="6"/>
                      <a:pt x="26" y="5"/>
                    </a:cubicBezTo>
                    <a:cubicBezTo>
                      <a:pt x="26" y="5"/>
                      <a:pt x="26" y="4"/>
                      <a:pt x="27" y="4"/>
                    </a:cubicBezTo>
                    <a:cubicBezTo>
                      <a:pt x="25" y="3"/>
                      <a:pt x="26" y="5"/>
                      <a:pt x="24" y="5"/>
                    </a:cubicBezTo>
                    <a:cubicBezTo>
                      <a:pt x="25" y="5"/>
                      <a:pt x="25" y="5"/>
                      <a:pt x="25" y="5"/>
                    </a:cubicBezTo>
                    <a:cubicBezTo>
                      <a:pt x="23" y="7"/>
                      <a:pt x="25" y="7"/>
                      <a:pt x="23" y="10"/>
                    </a:cubicBezTo>
                    <a:cubicBezTo>
                      <a:pt x="23" y="11"/>
                      <a:pt x="22" y="11"/>
                      <a:pt x="24" y="11"/>
                    </a:cubicBezTo>
                    <a:cubicBezTo>
                      <a:pt x="21" y="12"/>
                      <a:pt x="22" y="12"/>
                      <a:pt x="20" y="13"/>
                    </a:cubicBezTo>
                    <a:cubicBezTo>
                      <a:pt x="20" y="13"/>
                      <a:pt x="22" y="13"/>
                      <a:pt x="23" y="14"/>
                    </a:cubicBezTo>
                    <a:cubicBezTo>
                      <a:pt x="20" y="16"/>
                      <a:pt x="22" y="17"/>
                      <a:pt x="20" y="18"/>
                    </a:cubicBezTo>
                    <a:cubicBezTo>
                      <a:pt x="20" y="18"/>
                      <a:pt x="19" y="18"/>
                      <a:pt x="20" y="17"/>
                    </a:cubicBezTo>
                    <a:cubicBezTo>
                      <a:pt x="18" y="16"/>
                      <a:pt x="19" y="19"/>
                      <a:pt x="19" y="20"/>
                    </a:cubicBezTo>
                    <a:cubicBezTo>
                      <a:pt x="17" y="19"/>
                      <a:pt x="17" y="19"/>
                      <a:pt x="17" y="19"/>
                    </a:cubicBezTo>
                    <a:cubicBezTo>
                      <a:pt x="17" y="20"/>
                      <a:pt x="17" y="22"/>
                      <a:pt x="15" y="22"/>
                    </a:cubicBezTo>
                    <a:cubicBezTo>
                      <a:pt x="15" y="21"/>
                      <a:pt x="15" y="21"/>
                      <a:pt x="15" y="21"/>
                    </a:cubicBezTo>
                    <a:cubicBezTo>
                      <a:pt x="14" y="24"/>
                      <a:pt x="12" y="26"/>
                      <a:pt x="11" y="28"/>
                    </a:cubicBezTo>
                    <a:cubicBezTo>
                      <a:pt x="9" y="27"/>
                      <a:pt x="9" y="27"/>
                      <a:pt x="9" y="27"/>
                    </a:cubicBezTo>
                    <a:cubicBezTo>
                      <a:pt x="8" y="30"/>
                      <a:pt x="12" y="27"/>
                      <a:pt x="12" y="30"/>
                    </a:cubicBezTo>
                    <a:cubicBezTo>
                      <a:pt x="10" y="27"/>
                      <a:pt x="11" y="31"/>
                      <a:pt x="9" y="31"/>
                    </a:cubicBezTo>
                    <a:cubicBezTo>
                      <a:pt x="7" y="30"/>
                      <a:pt x="10" y="30"/>
                      <a:pt x="8" y="29"/>
                    </a:cubicBezTo>
                    <a:cubicBezTo>
                      <a:pt x="9" y="30"/>
                      <a:pt x="8" y="30"/>
                      <a:pt x="7" y="30"/>
                    </a:cubicBezTo>
                    <a:cubicBezTo>
                      <a:pt x="7" y="29"/>
                      <a:pt x="6" y="30"/>
                      <a:pt x="6" y="29"/>
                    </a:cubicBezTo>
                    <a:cubicBezTo>
                      <a:pt x="5" y="30"/>
                      <a:pt x="4" y="31"/>
                      <a:pt x="3" y="32"/>
                    </a:cubicBezTo>
                    <a:cubicBezTo>
                      <a:pt x="3" y="31"/>
                      <a:pt x="2" y="31"/>
                      <a:pt x="1" y="31"/>
                    </a:cubicBezTo>
                    <a:cubicBezTo>
                      <a:pt x="3" y="31"/>
                      <a:pt x="0" y="33"/>
                      <a:pt x="2" y="34"/>
                    </a:cubicBezTo>
                    <a:cubicBezTo>
                      <a:pt x="6" y="34"/>
                      <a:pt x="11" y="32"/>
                      <a:pt x="14" y="30"/>
                    </a:cubicBezTo>
                    <a:cubicBezTo>
                      <a:pt x="13" y="28"/>
                      <a:pt x="16" y="28"/>
                      <a:pt x="15" y="26"/>
                    </a:cubicBezTo>
                    <a:cubicBezTo>
                      <a:pt x="17" y="27"/>
                      <a:pt x="17" y="27"/>
                      <a:pt x="17" y="27"/>
                    </a:cubicBezTo>
                    <a:cubicBezTo>
                      <a:pt x="18" y="25"/>
                      <a:pt x="16" y="27"/>
                      <a:pt x="15" y="26"/>
                    </a:cubicBezTo>
                    <a:cubicBezTo>
                      <a:pt x="16" y="25"/>
                      <a:pt x="17" y="25"/>
                      <a:pt x="18" y="26"/>
                    </a:cubicBezTo>
                    <a:cubicBezTo>
                      <a:pt x="19" y="24"/>
                      <a:pt x="17" y="25"/>
                      <a:pt x="17" y="24"/>
                    </a:cubicBezTo>
                    <a:cubicBezTo>
                      <a:pt x="20" y="24"/>
                      <a:pt x="20" y="24"/>
                      <a:pt x="20" y="24"/>
                    </a:cubicBezTo>
                    <a:cubicBezTo>
                      <a:pt x="22" y="19"/>
                      <a:pt x="23" y="11"/>
                      <a:pt x="28" y="8"/>
                    </a:cubicBezTo>
                    <a:cubicBezTo>
                      <a:pt x="27" y="7"/>
                      <a:pt x="27" y="7"/>
                      <a:pt x="27" y="7"/>
                    </a:cubicBezTo>
                    <a:cubicBezTo>
                      <a:pt x="29" y="7"/>
                      <a:pt x="26" y="4"/>
                      <a:pt x="30" y="5"/>
                    </a:cubicBezTo>
                    <a:cubicBezTo>
                      <a:pt x="31" y="6"/>
                      <a:pt x="32" y="7"/>
                      <a:pt x="30" y="8"/>
                    </a:cubicBezTo>
                    <a:cubicBezTo>
                      <a:pt x="32" y="9"/>
                      <a:pt x="32" y="9"/>
                      <a:pt x="32" y="9"/>
                    </a:cubicBezTo>
                    <a:cubicBezTo>
                      <a:pt x="31" y="8"/>
                      <a:pt x="30" y="10"/>
                      <a:pt x="29" y="9"/>
                    </a:cubicBezTo>
                    <a:cubicBezTo>
                      <a:pt x="29" y="10"/>
                      <a:pt x="29" y="11"/>
                      <a:pt x="29" y="11"/>
                    </a:cubicBezTo>
                    <a:cubicBezTo>
                      <a:pt x="30" y="10"/>
                      <a:pt x="30" y="10"/>
                      <a:pt x="30" y="10"/>
                    </a:cubicBezTo>
                    <a:cubicBezTo>
                      <a:pt x="31" y="11"/>
                      <a:pt x="31" y="12"/>
                      <a:pt x="30" y="12"/>
                    </a:cubicBezTo>
                    <a:cubicBezTo>
                      <a:pt x="31" y="14"/>
                      <a:pt x="32" y="11"/>
                      <a:pt x="33" y="10"/>
                    </a:cubicBezTo>
                    <a:cubicBezTo>
                      <a:pt x="30" y="8"/>
                      <a:pt x="35" y="6"/>
                      <a:pt x="33" y="3"/>
                    </a:cubicBezTo>
                    <a:cubicBezTo>
                      <a:pt x="33" y="3"/>
                      <a:pt x="33" y="3"/>
                      <a:pt x="33" y="3"/>
                    </a:cubicBezTo>
                    <a:cubicBezTo>
                      <a:pt x="33" y="3"/>
                      <a:pt x="33" y="3"/>
                      <a:pt x="33" y="3"/>
                    </a:cubicBezTo>
                    <a:cubicBezTo>
                      <a:pt x="33" y="3"/>
                      <a:pt x="33" y="3"/>
                      <a:pt x="33" y="3"/>
                    </a:cubicBezTo>
                    <a:cubicBezTo>
                      <a:pt x="33" y="3"/>
                      <a:pt x="33" y="3"/>
                      <a:pt x="33" y="3"/>
                    </a:cubicBezTo>
                    <a:cubicBezTo>
                      <a:pt x="33" y="3"/>
                      <a:pt x="33" y="3"/>
                      <a:pt x="33" y="3"/>
                    </a:cubicBezTo>
                    <a:cubicBezTo>
                      <a:pt x="20" y="0"/>
                      <a:pt x="29" y="2"/>
                      <a:pt x="27" y="2"/>
                    </a:cubicBezTo>
                    <a:cubicBezTo>
                      <a:pt x="27" y="2"/>
                      <a:pt x="27" y="2"/>
                      <a:pt x="27" y="2"/>
                    </a:cubicBezTo>
                    <a:cubicBezTo>
                      <a:pt x="27" y="2"/>
                      <a:pt x="27" y="2"/>
                      <a:pt x="27" y="2"/>
                    </a:cubicBezTo>
                    <a:cubicBezTo>
                      <a:pt x="27" y="2"/>
                      <a:pt x="27" y="2"/>
                      <a:pt x="27" y="2"/>
                    </a:cubicBezTo>
                    <a:cubicBezTo>
                      <a:pt x="27" y="2"/>
                      <a:pt x="27" y="2"/>
                      <a:pt x="27" y="2"/>
                    </a:cubicBezTo>
                    <a:cubicBezTo>
                      <a:pt x="27" y="2"/>
                      <a:pt x="27" y="2"/>
                      <a:pt x="27" y="2"/>
                    </a:cubicBezTo>
                    <a:cubicBezTo>
                      <a:pt x="27" y="3"/>
                      <a:pt x="27" y="3"/>
                      <a:pt x="27" y="3"/>
                    </a:cubicBezTo>
                    <a:cubicBezTo>
                      <a:pt x="29" y="3"/>
                      <a:pt x="24" y="1"/>
                      <a:pt x="32" y="4"/>
                    </a:cubicBezTo>
                    <a:lnTo>
                      <a:pt x="31" y="4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58" name="Freeform 455"/>
              <p:cNvSpPr>
                <a:spLocks/>
              </p:cNvSpPr>
              <p:nvPr/>
            </p:nvSpPr>
            <p:spPr bwMode="auto">
              <a:xfrm>
                <a:off x="1704" y="2383"/>
                <a:ext cx="3" cy="0"/>
              </a:xfrm>
              <a:custGeom>
                <a:avLst/>
                <a:gdLst>
                  <a:gd name="T0" fmla="*/ 0 w 3"/>
                  <a:gd name="T1" fmla="*/ 3 w 3"/>
                  <a:gd name="T2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59" name="Freeform 456"/>
              <p:cNvSpPr>
                <a:spLocks/>
              </p:cNvSpPr>
              <p:nvPr/>
            </p:nvSpPr>
            <p:spPr bwMode="auto">
              <a:xfrm>
                <a:off x="1628" y="2443"/>
                <a:ext cx="3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60" name="Rectangle 457"/>
              <p:cNvSpPr>
                <a:spLocks noChangeArrowheads="1"/>
              </p:cNvSpPr>
              <p:nvPr/>
            </p:nvSpPr>
            <p:spPr bwMode="auto">
              <a:xfrm>
                <a:off x="1710" y="2391"/>
                <a:ext cx="1" cy="1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61" name="Freeform 458"/>
              <p:cNvSpPr>
                <a:spLocks/>
              </p:cNvSpPr>
              <p:nvPr/>
            </p:nvSpPr>
            <p:spPr bwMode="auto">
              <a:xfrm>
                <a:off x="1718" y="2391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3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62" name="Freeform 459"/>
              <p:cNvSpPr>
                <a:spLocks/>
              </p:cNvSpPr>
              <p:nvPr/>
            </p:nvSpPr>
            <p:spPr bwMode="auto">
              <a:xfrm>
                <a:off x="1614" y="2429"/>
                <a:ext cx="3" cy="3"/>
              </a:xfrm>
              <a:custGeom>
                <a:avLst/>
                <a:gdLst>
                  <a:gd name="T0" fmla="*/ 3 w 3"/>
                  <a:gd name="T1" fmla="*/ 0 h 3"/>
                  <a:gd name="T2" fmla="*/ 0 w 3"/>
                  <a:gd name="T3" fmla="*/ 3 h 3"/>
                  <a:gd name="T4" fmla="*/ 3 w 3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3" y="0"/>
                    </a:moveTo>
                    <a:lnTo>
                      <a:pt x="0" y="3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63" name="Freeform 460"/>
              <p:cNvSpPr>
                <a:spLocks/>
              </p:cNvSpPr>
              <p:nvPr/>
            </p:nvSpPr>
            <p:spPr bwMode="auto">
              <a:xfrm>
                <a:off x="1606" y="237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64" name="Freeform 461"/>
              <p:cNvSpPr>
                <a:spLocks/>
              </p:cNvSpPr>
              <p:nvPr/>
            </p:nvSpPr>
            <p:spPr bwMode="auto">
              <a:xfrm>
                <a:off x="1495" y="2337"/>
                <a:ext cx="130" cy="111"/>
              </a:xfrm>
              <a:custGeom>
                <a:avLst/>
                <a:gdLst>
                  <a:gd name="T0" fmla="*/ 3 w 48"/>
                  <a:gd name="T1" fmla="*/ 28 h 41"/>
                  <a:gd name="T2" fmla="*/ 0 w 48"/>
                  <a:gd name="T3" fmla="*/ 28 h 41"/>
                  <a:gd name="T4" fmla="*/ 2 w 48"/>
                  <a:gd name="T5" fmla="*/ 32 h 41"/>
                  <a:gd name="T6" fmla="*/ 7 w 48"/>
                  <a:gd name="T7" fmla="*/ 34 h 41"/>
                  <a:gd name="T8" fmla="*/ 19 w 48"/>
                  <a:gd name="T9" fmla="*/ 30 h 41"/>
                  <a:gd name="T10" fmla="*/ 24 w 48"/>
                  <a:gd name="T11" fmla="*/ 26 h 41"/>
                  <a:gd name="T12" fmla="*/ 28 w 48"/>
                  <a:gd name="T13" fmla="*/ 17 h 41"/>
                  <a:gd name="T14" fmla="*/ 29 w 48"/>
                  <a:gd name="T15" fmla="*/ 16 h 41"/>
                  <a:gd name="T16" fmla="*/ 32 w 48"/>
                  <a:gd name="T17" fmla="*/ 12 h 41"/>
                  <a:gd name="T18" fmla="*/ 30 w 48"/>
                  <a:gd name="T19" fmla="*/ 9 h 41"/>
                  <a:gd name="T20" fmla="*/ 33 w 48"/>
                  <a:gd name="T21" fmla="*/ 3 h 41"/>
                  <a:gd name="T22" fmla="*/ 30 w 48"/>
                  <a:gd name="T23" fmla="*/ 4 h 41"/>
                  <a:gd name="T24" fmla="*/ 30 w 48"/>
                  <a:gd name="T25" fmla="*/ 5 h 41"/>
                  <a:gd name="T26" fmla="*/ 32 w 48"/>
                  <a:gd name="T27" fmla="*/ 9 h 41"/>
                  <a:gd name="T28" fmla="*/ 35 w 48"/>
                  <a:gd name="T29" fmla="*/ 6 h 41"/>
                  <a:gd name="T30" fmla="*/ 37 w 48"/>
                  <a:gd name="T31" fmla="*/ 12 h 41"/>
                  <a:gd name="T32" fmla="*/ 37 w 48"/>
                  <a:gd name="T33" fmla="*/ 18 h 41"/>
                  <a:gd name="T34" fmla="*/ 38 w 48"/>
                  <a:gd name="T35" fmla="*/ 23 h 41"/>
                  <a:gd name="T36" fmla="*/ 40 w 48"/>
                  <a:gd name="T37" fmla="*/ 26 h 41"/>
                  <a:gd name="T38" fmla="*/ 39 w 48"/>
                  <a:gd name="T39" fmla="*/ 28 h 41"/>
                  <a:gd name="T40" fmla="*/ 40 w 48"/>
                  <a:gd name="T41" fmla="*/ 31 h 41"/>
                  <a:gd name="T42" fmla="*/ 48 w 48"/>
                  <a:gd name="T43" fmla="*/ 39 h 41"/>
                  <a:gd name="T44" fmla="*/ 43 w 48"/>
                  <a:gd name="T45" fmla="*/ 36 h 41"/>
                  <a:gd name="T46" fmla="*/ 42 w 48"/>
                  <a:gd name="T47" fmla="*/ 36 h 41"/>
                  <a:gd name="T48" fmla="*/ 44 w 48"/>
                  <a:gd name="T49" fmla="*/ 33 h 41"/>
                  <a:gd name="T50" fmla="*/ 44 w 48"/>
                  <a:gd name="T51" fmla="*/ 31 h 41"/>
                  <a:gd name="T52" fmla="*/ 42 w 48"/>
                  <a:gd name="T53" fmla="*/ 28 h 41"/>
                  <a:gd name="T54" fmla="*/ 42 w 48"/>
                  <a:gd name="T55" fmla="*/ 24 h 41"/>
                  <a:gd name="T56" fmla="*/ 42 w 48"/>
                  <a:gd name="T57" fmla="*/ 19 h 41"/>
                  <a:gd name="T58" fmla="*/ 40 w 48"/>
                  <a:gd name="T59" fmla="*/ 14 h 41"/>
                  <a:gd name="T60" fmla="*/ 40 w 48"/>
                  <a:gd name="T61" fmla="*/ 14 h 41"/>
                  <a:gd name="T62" fmla="*/ 40 w 48"/>
                  <a:gd name="T63" fmla="*/ 12 h 41"/>
                  <a:gd name="T64" fmla="*/ 39 w 48"/>
                  <a:gd name="T65" fmla="*/ 8 h 41"/>
                  <a:gd name="T66" fmla="*/ 36 w 48"/>
                  <a:gd name="T67" fmla="*/ 5 h 41"/>
                  <a:gd name="T68" fmla="*/ 35 w 48"/>
                  <a:gd name="T69" fmla="*/ 2 h 41"/>
                  <a:gd name="T70" fmla="*/ 33 w 48"/>
                  <a:gd name="T71" fmla="*/ 1 h 41"/>
                  <a:gd name="T72" fmla="*/ 33 w 48"/>
                  <a:gd name="T73" fmla="*/ 1 h 41"/>
                  <a:gd name="T74" fmla="*/ 33 w 48"/>
                  <a:gd name="T75" fmla="*/ 1 h 41"/>
                  <a:gd name="T76" fmla="*/ 28 w 48"/>
                  <a:gd name="T77" fmla="*/ 4 h 41"/>
                  <a:gd name="T78" fmla="*/ 28 w 48"/>
                  <a:gd name="T79" fmla="*/ 5 h 41"/>
                  <a:gd name="T80" fmla="*/ 29 w 48"/>
                  <a:gd name="T81" fmla="*/ 5 h 41"/>
                  <a:gd name="T82" fmla="*/ 28 w 48"/>
                  <a:gd name="T83" fmla="*/ 7 h 41"/>
                  <a:gd name="T84" fmla="*/ 29 w 48"/>
                  <a:gd name="T85" fmla="*/ 9 h 41"/>
                  <a:gd name="T86" fmla="*/ 27 w 48"/>
                  <a:gd name="T87" fmla="*/ 15 h 41"/>
                  <a:gd name="T88" fmla="*/ 23 w 48"/>
                  <a:gd name="T89" fmla="*/ 22 h 41"/>
                  <a:gd name="T90" fmla="*/ 21 w 48"/>
                  <a:gd name="T91" fmla="*/ 23 h 41"/>
                  <a:gd name="T92" fmla="*/ 15 w 48"/>
                  <a:gd name="T93" fmla="*/ 30 h 41"/>
                  <a:gd name="T94" fmla="*/ 19 w 48"/>
                  <a:gd name="T95" fmla="*/ 29 h 41"/>
                  <a:gd name="T96" fmla="*/ 14 w 48"/>
                  <a:gd name="T97" fmla="*/ 29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48" h="41">
                    <a:moveTo>
                      <a:pt x="7" y="29"/>
                    </a:moveTo>
                    <a:cubicBezTo>
                      <a:pt x="6" y="29"/>
                      <a:pt x="4" y="29"/>
                      <a:pt x="3" y="28"/>
                    </a:cubicBezTo>
                    <a:cubicBezTo>
                      <a:pt x="3" y="28"/>
                      <a:pt x="3" y="28"/>
                      <a:pt x="3" y="28"/>
                    </a:cubicBezTo>
                    <a:cubicBezTo>
                      <a:pt x="3" y="28"/>
                      <a:pt x="0" y="26"/>
                      <a:pt x="0" y="28"/>
                    </a:cubicBezTo>
                    <a:cubicBezTo>
                      <a:pt x="1" y="28"/>
                      <a:pt x="1" y="28"/>
                      <a:pt x="1" y="28"/>
                    </a:cubicBezTo>
                    <a:cubicBezTo>
                      <a:pt x="3" y="29"/>
                      <a:pt x="0" y="30"/>
                      <a:pt x="2" y="32"/>
                    </a:cubicBezTo>
                    <a:cubicBezTo>
                      <a:pt x="4" y="33"/>
                      <a:pt x="6" y="32"/>
                      <a:pt x="7" y="33"/>
                    </a:cubicBezTo>
                    <a:cubicBezTo>
                      <a:pt x="8" y="33"/>
                      <a:pt x="8" y="33"/>
                      <a:pt x="7" y="34"/>
                    </a:cubicBezTo>
                    <a:cubicBezTo>
                      <a:pt x="10" y="34"/>
                      <a:pt x="10" y="32"/>
                      <a:pt x="11" y="32"/>
                    </a:cubicBezTo>
                    <a:cubicBezTo>
                      <a:pt x="13" y="37"/>
                      <a:pt x="15" y="29"/>
                      <a:pt x="19" y="30"/>
                    </a:cubicBezTo>
                    <a:cubicBezTo>
                      <a:pt x="20" y="29"/>
                      <a:pt x="22" y="28"/>
                      <a:pt x="22" y="26"/>
                    </a:cubicBezTo>
                    <a:cubicBezTo>
                      <a:pt x="22" y="27"/>
                      <a:pt x="23" y="24"/>
                      <a:pt x="24" y="26"/>
                    </a:cubicBezTo>
                    <a:cubicBezTo>
                      <a:pt x="22" y="23"/>
                      <a:pt x="29" y="22"/>
                      <a:pt x="26" y="20"/>
                    </a:cubicBezTo>
                    <a:cubicBezTo>
                      <a:pt x="28" y="18"/>
                      <a:pt x="25" y="19"/>
                      <a:pt x="28" y="17"/>
                    </a:cubicBezTo>
                    <a:cubicBezTo>
                      <a:pt x="28" y="18"/>
                      <a:pt x="28" y="18"/>
                      <a:pt x="28" y="18"/>
                    </a:cubicBezTo>
                    <a:cubicBezTo>
                      <a:pt x="29" y="18"/>
                      <a:pt x="27" y="16"/>
                      <a:pt x="29" y="16"/>
                    </a:cubicBezTo>
                    <a:cubicBezTo>
                      <a:pt x="31" y="14"/>
                      <a:pt x="29" y="15"/>
                      <a:pt x="28" y="13"/>
                    </a:cubicBezTo>
                    <a:cubicBezTo>
                      <a:pt x="30" y="12"/>
                      <a:pt x="30" y="12"/>
                      <a:pt x="32" y="12"/>
                    </a:cubicBezTo>
                    <a:cubicBezTo>
                      <a:pt x="30" y="11"/>
                      <a:pt x="32" y="10"/>
                      <a:pt x="31" y="8"/>
                    </a:cubicBezTo>
                    <a:cubicBezTo>
                      <a:pt x="31" y="9"/>
                      <a:pt x="30" y="10"/>
                      <a:pt x="30" y="9"/>
                    </a:cubicBezTo>
                    <a:cubicBezTo>
                      <a:pt x="33" y="5"/>
                      <a:pt x="25" y="9"/>
                      <a:pt x="33" y="1"/>
                    </a:cubicBezTo>
                    <a:cubicBezTo>
                      <a:pt x="33" y="2"/>
                      <a:pt x="33" y="2"/>
                      <a:pt x="33" y="3"/>
                    </a:cubicBezTo>
                    <a:cubicBezTo>
                      <a:pt x="32" y="3"/>
                      <a:pt x="32" y="3"/>
                      <a:pt x="32" y="3"/>
                    </a:cubicBezTo>
                    <a:cubicBezTo>
                      <a:pt x="31" y="3"/>
                      <a:pt x="35" y="0"/>
                      <a:pt x="30" y="4"/>
                    </a:cubicBezTo>
                    <a:cubicBezTo>
                      <a:pt x="30" y="5"/>
                      <a:pt x="30" y="5"/>
                      <a:pt x="30" y="5"/>
                    </a:cubicBezTo>
                    <a:cubicBezTo>
                      <a:pt x="30" y="5"/>
                      <a:pt x="30" y="5"/>
                      <a:pt x="30" y="5"/>
                    </a:cubicBezTo>
                    <a:cubicBezTo>
                      <a:pt x="30" y="5"/>
                      <a:pt x="30" y="6"/>
                      <a:pt x="31" y="5"/>
                    </a:cubicBezTo>
                    <a:cubicBezTo>
                      <a:pt x="31" y="6"/>
                      <a:pt x="31" y="8"/>
                      <a:pt x="32" y="9"/>
                    </a:cubicBezTo>
                    <a:cubicBezTo>
                      <a:pt x="33" y="8"/>
                      <a:pt x="33" y="6"/>
                      <a:pt x="33" y="5"/>
                    </a:cubicBezTo>
                    <a:cubicBezTo>
                      <a:pt x="31" y="6"/>
                      <a:pt x="34" y="6"/>
                      <a:pt x="35" y="6"/>
                    </a:cubicBezTo>
                    <a:cubicBezTo>
                      <a:pt x="35" y="7"/>
                      <a:pt x="33" y="7"/>
                      <a:pt x="34" y="7"/>
                    </a:cubicBezTo>
                    <a:cubicBezTo>
                      <a:pt x="34" y="10"/>
                      <a:pt x="37" y="9"/>
                      <a:pt x="37" y="12"/>
                    </a:cubicBezTo>
                    <a:cubicBezTo>
                      <a:pt x="36" y="12"/>
                      <a:pt x="36" y="12"/>
                      <a:pt x="36" y="12"/>
                    </a:cubicBezTo>
                    <a:cubicBezTo>
                      <a:pt x="37" y="12"/>
                      <a:pt x="36" y="16"/>
                      <a:pt x="37" y="18"/>
                    </a:cubicBezTo>
                    <a:cubicBezTo>
                      <a:pt x="37" y="17"/>
                      <a:pt x="38" y="17"/>
                      <a:pt x="38" y="18"/>
                    </a:cubicBezTo>
                    <a:cubicBezTo>
                      <a:pt x="35" y="18"/>
                      <a:pt x="40" y="20"/>
                      <a:pt x="38" y="23"/>
                    </a:cubicBezTo>
                    <a:cubicBezTo>
                      <a:pt x="40" y="22"/>
                      <a:pt x="41" y="24"/>
                      <a:pt x="42" y="25"/>
                    </a:cubicBezTo>
                    <a:cubicBezTo>
                      <a:pt x="41" y="26"/>
                      <a:pt x="41" y="26"/>
                      <a:pt x="40" y="26"/>
                    </a:cubicBezTo>
                    <a:cubicBezTo>
                      <a:pt x="41" y="24"/>
                      <a:pt x="38" y="24"/>
                      <a:pt x="37" y="23"/>
                    </a:cubicBezTo>
                    <a:cubicBezTo>
                      <a:pt x="38" y="24"/>
                      <a:pt x="37" y="27"/>
                      <a:pt x="39" y="28"/>
                    </a:cubicBezTo>
                    <a:cubicBezTo>
                      <a:pt x="37" y="27"/>
                      <a:pt x="37" y="27"/>
                      <a:pt x="37" y="27"/>
                    </a:cubicBezTo>
                    <a:cubicBezTo>
                      <a:pt x="37" y="30"/>
                      <a:pt x="41" y="28"/>
                      <a:pt x="40" y="31"/>
                    </a:cubicBezTo>
                    <a:cubicBezTo>
                      <a:pt x="39" y="31"/>
                      <a:pt x="39" y="31"/>
                      <a:pt x="39" y="31"/>
                    </a:cubicBezTo>
                    <a:cubicBezTo>
                      <a:pt x="40" y="35"/>
                      <a:pt x="43" y="41"/>
                      <a:pt x="48" y="39"/>
                    </a:cubicBezTo>
                    <a:cubicBezTo>
                      <a:pt x="48" y="39"/>
                      <a:pt x="48" y="36"/>
                      <a:pt x="48" y="36"/>
                    </a:cubicBezTo>
                    <a:cubicBezTo>
                      <a:pt x="46" y="36"/>
                      <a:pt x="45" y="36"/>
                      <a:pt x="43" y="36"/>
                    </a:cubicBezTo>
                    <a:cubicBezTo>
                      <a:pt x="44" y="35"/>
                      <a:pt x="44" y="35"/>
                      <a:pt x="44" y="35"/>
                    </a:cubicBezTo>
                    <a:cubicBezTo>
                      <a:pt x="43" y="35"/>
                      <a:pt x="42" y="34"/>
                      <a:pt x="42" y="36"/>
                    </a:cubicBezTo>
                    <a:cubicBezTo>
                      <a:pt x="40" y="35"/>
                      <a:pt x="42" y="34"/>
                      <a:pt x="41" y="33"/>
                    </a:cubicBezTo>
                    <a:cubicBezTo>
                      <a:pt x="42" y="33"/>
                      <a:pt x="43" y="33"/>
                      <a:pt x="44" y="33"/>
                    </a:cubicBezTo>
                    <a:cubicBezTo>
                      <a:pt x="43" y="32"/>
                      <a:pt x="43" y="32"/>
                      <a:pt x="43" y="32"/>
                    </a:cubicBezTo>
                    <a:cubicBezTo>
                      <a:pt x="44" y="32"/>
                      <a:pt x="43" y="31"/>
                      <a:pt x="44" y="31"/>
                    </a:cubicBezTo>
                    <a:cubicBezTo>
                      <a:pt x="41" y="30"/>
                      <a:pt x="43" y="29"/>
                      <a:pt x="42" y="27"/>
                    </a:cubicBezTo>
                    <a:cubicBezTo>
                      <a:pt x="42" y="28"/>
                      <a:pt x="42" y="28"/>
                      <a:pt x="42" y="28"/>
                    </a:cubicBezTo>
                    <a:cubicBezTo>
                      <a:pt x="41" y="28"/>
                      <a:pt x="41" y="27"/>
                      <a:pt x="41" y="27"/>
                    </a:cubicBezTo>
                    <a:cubicBezTo>
                      <a:pt x="42" y="26"/>
                      <a:pt x="42" y="26"/>
                      <a:pt x="42" y="24"/>
                    </a:cubicBezTo>
                    <a:cubicBezTo>
                      <a:pt x="41" y="24"/>
                      <a:pt x="39" y="23"/>
                      <a:pt x="39" y="22"/>
                    </a:cubicBezTo>
                    <a:cubicBezTo>
                      <a:pt x="41" y="22"/>
                      <a:pt x="40" y="19"/>
                      <a:pt x="42" y="19"/>
                    </a:cubicBezTo>
                    <a:cubicBezTo>
                      <a:pt x="40" y="19"/>
                      <a:pt x="41" y="16"/>
                      <a:pt x="40" y="16"/>
                    </a:cubicBezTo>
                    <a:cubicBezTo>
                      <a:pt x="39" y="15"/>
                      <a:pt x="39" y="14"/>
                      <a:pt x="40" y="14"/>
                    </a:cubicBezTo>
                    <a:cubicBezTo>
                      <a:pt x="41" y="15"/>
                      <a:pt x="41" y="15"/>
                      <a:pt x="41" y="15"/>
                    </a:cubicBezTo>
                    <a:cubicBezTo>
                      <a:pt x="40" y="14"/>
                      <a:pt x="40" y="14"/>
                      <a:pt x="40" y="14"/>
                    </a:cubicBezTo>
                    <a:cubicBezTo>
                      <a:pt x="41" y="14"/>
                      <a:pt x="41" y="14"/>
                      <a:pt x="41" y="14"/>
                    </a:cubicBezTo>
                    <a:cubicBezTo>
                      <a:pt x="41" y="13"/>
                      <a:pt x="40" y="13"/>
                      <a:pt x="40" y="12"/>
                    </a:cubicBezTo>
                    <a:cubicBezTo>
                      <a:pt x="41" y="12"/>
                      <a:pt x="41" y="13"/>
                      <a:pt x="41" y="13"/>
                    </a:cubicBezTo>
                    <a:cubicBezTo>
                      <a:pt x="41" y="11"/>
                      <a:pt x="38" y="10"/>
                      <a:pt x="39" y="8"/>
                    </a:cubicBezTo>
                    <a:cubicBezTo>
                      <a:pt x="38" y="8"/>
                      <a:pt x="37" y="6"/>
                      <a:pt x="35" y="7"/>
                    </a:cubicBezTo>
                    <a:cubicBezTo>
                      <a:pt x="36" y="7"/>
                      <a:pt x="38" y="6"/>
                      <a:pt x="36" y="5"/>
                    </a:cubicBezTo>
                    <a:cubicBezTo>
                      <a:pt x="33" y="6"/>
                      <a:pt x="36" y="1"/>
                      <a:pt x="30" y="5"/>
                    </a:cubicBezTo>
                    <a:cubicBezTo>
                      <a:pt x="36" y="0"/>
                      <a:pt x="31" y="3"/>
                      <a:pt x="35" y="2"/>
                    </a:cubicBezTo>
                    <a:cubicBezTo>
                      <a:pt x="34" y="1"/>
                      <a:pt x="34" y="1"/>
                      <a:pt x="33" y="1"/>
                    </a:cubicBezTo>
                    <a:cubicBezTo>
                      <a:pt x="33" y="1"/>
                      <a:pt x="33" y="1"/>
                      <a:pt x="33" y="1"/>
                    </a:cubicBezTo>
                    <a:cubicBezTo>
                      <a:pt x="33" y="1"/>
                      <a:pt x="33" y="1"/>
                      <a:pt x="33" y="1"/>
                    </a:cubicBezTo>
                    <a:cubicBezTo>
                      <a:pt x="33" y="1"/>
                      <a:pt x="33" y="1"/>
                      <a:pt x="33" y="1"/>
                    </a:cubicBezTo>
                    <a:cubicBezTo>
                      <a:pt x="33" y="1"/>
                      <a:pt x="33" y="1"/>
                      <a:pt x="33" y="1"/>
                    </a:cubicBezTo>
                    <a:cubicBezTo>
                      <a:pt x="33" y="1"/>
                      <a:pt x="33" y="1"/>
                      <a:pt x="33" y="1"/>
                    </a:cubicBezTo>
                    <a:cubicBezTo>
                      <a:pt x="34" y="0"/>
                      <a:pt x="25" y="8"/>
                      <a:pt x="28" y="4"/>
                    </a:cubicBezTo>
                    <a:cubicBezTo>
                      <a:pt x="28" y="4"/>
                      <a:pt x="28" y="4"/>
                      <a:pt x="28" y="4"/>
                    </a:cubicBezTo>
                    <a:cubicBezTo>
                      <a:pt x="28" y="4"/>
                      <a:pt x="28" y="4"/>
                      <a:pt x="28" y="4"/>
                    </a:cubicBezTo>
                    <a:cubicBezTo>
                      <a:pt x="28" y="5"/>
                      <a:pt x="28" y="5"/>
                      <a:pt x="28" y="5"/>
                    </a:cubicBezTo>
                    <a:cubicBezTo>
                      <a:pt x="28" y="5"/>
                      <a:pt x="28" y="5"/>
                      <a:pt x="28" y="5"/>
                    </a:cubicBezTo>
                    <a:cubicBezTo>
                      <a:pt x="29" y="5"/>
                      <a:pt x="29" y="5"/>
                      <a:pt x="29" y="5"/>
                    </a:cubicBezTo>
                    <a:cubicBezTo>
                      <a:pt x="29" y="6"/>
                      <a:pt x="29" y="6"/>
                      <a:pt x="29" y="7"/>
                    </a:cubicBezTo>
                    <a:cubicBezTo>
                      <a:pt x="28" y="7"/>
                      <a:pt x="28" y="7"/>
                      <a:pt x="28" y="7"/>
                    </a:cubicBezTo>
                    <a:cubicBezTo>
                      <a:pt x="28" y="8"/>
                      <a:pt x="29" y="9"/>
                      <a:pt x="28" y="9"/>
                    </a:cubicBezTo>
                    <a:cubicBezTo>
                      <a:pt x="29" y="9"/>
                      <a:pt x="29" y="9"/>
                      <a:pt x="29" y="9"/>
                    </a:cubicBezTo>
                    <a:cubicBezTo>
                      <a:pt x="28" y="10"/>
                      <a:pt x="28" y="12"/>
                      <a:pt x="26" y="12"/>
                    </a:cubicBezTo>
                    <a:cubicBezTo>
                      <a:pt x="27" y="15"/>
                      <a:pt x="27" y="15"/>
                      <a:pt x="27" y="15"/>
                    </a:cubicBezTo>
                    <a:cubicBezTo>
                      <a:pt x="24" y="15"/>
                      <a:pt x="24" y="18"/>
                      <a:pt x="25" y="21"/>
                    </a:cubicBezTo>
                    <a:cubicBezTo>
                      <a:pt x="24" y="22"/>
                      <a:pt x="23" y="22"/>
                      <a:pt x="23" y="22"/>
                    </a:cubicBezTo>
                    <a:cubicBezTo>
                      <a:pt x="23" y="22"/>
                      <a:pt x="23" y="21"/>
                      <a:pt x="23" y="21"/>
                    </a:cubicBezTo>
                    <a:cubicBezTo>
                      <a:pt x="22" y="22"/>
                      <a:pt x="20" y="22"/>
                      <a:pt x="21" y="23"/>
                    </a:cubicBezTo>
                    <a:cubicBezTo>
                      <a:pt x="21" y="25"/>
                      <a:pt x="20" y="23"/>
                      <a:pt x="19" y="24"/>
                    </a:cubicBezTo>
                    <a:cubicBezTo>
                      <a:pt x="19" y="27"/>
                      <a:pt x="13" y="26"/>
                      <a:pt x="15" y="30"/>
                    </a:cubicBezTo>
                    <a:cubicBezTo>
                      <a:pt x="15" y="29"/>
                      <a:pt x="17" y="29"/>
                      <a:pt x="19" y="27"/>
                    </a:cubicBezTo>
                    <a:cubicBezTo>
                      <a:pt x="19" y="28"/>
                      <a:pt x="19" y="29"/>
                      <a:pt x="19" y="29"/>
                    </a:cubicBezTo>
                    <a:cubicBezTo>
                      <a:pt x="17" y="30"/>
                      <a:pt x="16" y="30"/>
                      <a:pt x="15" y="31"/>
                    </a:cubicBezTo>
                    <a:cubicBezTo>
                      <a:pt x="14" y="29"/>
                      <a:pt x="14" y="29"/>
                      <a:pt x="14" y="29"/>
                    </a:cubicBezTo>
                    <a:cubicBezTo>
                      <a:pt x="11" y="28"/>
                      <a:pt x="8" y="34"/>
                      <a:pt x="7" y="29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65" name="Freeform 462"/>
              <p:cNvSpPr>
                <a:spLocks/>
              </p:cNvSpPr>
              <p:nvPr/>
            </p:nvSpPr>
            <p:spPr bwMode="auto">
              <a:xfrm>
                <a:off x="1554" y="2388"/>
                <a:ext cx="6" cy="3"/>
              </a:xfrm>
              <a:custGeom>
                <a:avLst/>
                <a:gdLst>
                  <a:gd name="T0" fmla="*/ 2 w 2"/>
                  <a:gd name="T1" fmla="*/ 0 h 1"/>
                  <a:gd name="T2" fmla="*/ 0 w 2"/>
                  <a:gd name="T3" fmla="*/ 0 h 1"/>
                  <a:gd name="T4" fmla="*/ 1 w 2"/>
                  <a:gd name="T5" fmla="*/ 1 h 1"/>
                  <a:gd name="T6" fmla="*/ 2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66" name="Freeform 463"/>
              <p:cNvSpPr>
                <a:spLocks/>
              </p:cNvSpPr>
              <p:nvPr/>
            </p:nvSpPr>
            <p:spPr bwMode="auto">
              <a:xfrm>
                <a:off x="1557" y="2391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67" name="Freeform 464"/>
              <p:cNvSpPr>
                <a:spLocks/>
              </p:cNvSpPr>
              <p:nvPr/>
            </p:nvSpPr>
            <p:spPr bwMode="auto">
              <a:xfrm>
                <a:off x="1503" y="2407"/>
                <a:ext cx="2" cy="3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1" y="0"/>
                      <a:pt x="0" y="0"/>
                    </a:cubicBezTo>
                    <a:cubicBezTo>
                      <a:pt x="0" y="0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68" name="Freeform 465"/>
              <p:cNvSpPr>
                <a:spLocks/>
              </p:cNvSpPr>
              <p:nvPr/>
            </p:nvSpPr>
            <p:spPr bwMode="auto">
              <a:xfrm>
                <a:off x="1500" y="2407"/>
                <a:ext cx="3" cy="3"/>
              </a:xfrm>
              <a:custGeom>
                <a:avLst/>
                <a:gdLst>
                  <a:gd name="T0" fmla="*/ 0 w 3"/>
                  <a:gd name="T1" fmla="*/ 0 h 3"/>
                  <a:gd name="T2" fmla="*/ 0 w 3"/>
                  <a:gd name="T3" fmla="*/ 3 h 3"/>
                  <a:gd name="T4" fmla="*/ 3 w 3"/>
                  <a:gd name="T5" fmla="*/ 3 h 3"/>
                  <a:gd name="T6" fmla="*/ 0 w 3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0" y="0"/>
                    </a:moveTo>
                    <a:lnTo>
                      <a:pt x="0" y="3"/>
                    </a:lnTo>
                    <a:lnTo>
                      <a:pt x="3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69" name="Freeform 466"/>
              <p:cNvSpPr>
                <a:spLocks/>
              </p:cNvSpPr>
              <p:nvPr/>
            </p:nvSpPr>
            <p:spPr bwMode="auto">
              <a:xfrm>
                <a:off x="1476" y="2317"/>
                <a:ext cx="43" cy="90"/>
              </a:xfrm>
              <a:custGeom>
                <a:avLst/>
                <a:gdLst>
                  <a:gd name="T0" fmla="*/ 5 w 16"/>
                  <a:gd name="T1" fmla="*/ 4 h 33"/>
                  <a:gd name="T2" fmla="*/ 5 w 16"/>
                  <a:gd name="T3" fmla="*/ 6 h 33"/>
                  <a:gd name="T4" fmla="*/ 3 w 16"/>
                  <a:gd name="T5" fmla="*/ 7 h 33"/>
                  <a:gd name="T6" fmla="*/ 4 w 16"/>
                  <a:gd name="T7" fmla="*/ 11 h 33"/>
                  <a:gd name="T8" fmla="*/ 9 w 16"/>
                  <a:gd name="T9" fmla="*/ 2 h 33"/>
                  <a:gd name="T10" fmla="*/ 9 w 16"/>
                  <a:gd name="T11" fmla="*/ 2 h 33"/>
                  <a:gd name="T12" fmla="*/ 9 w 16"/>
                  <a:gd name="T13" fmla="*/ 2 h 33"/>
                  <a:gd name="T14" fmla="*/ 9 w 16"/>
                  <a:gd name="T15" fmla="*/ 2 h 33"/>
                  <a:gd name="T16" fmla="*/ 9 w 16"/>
                  <a:gd name="T17" fmla="*/ 2 h 33"/>
                  <a:gd name="T18" fmla="*/ 9 w 16"/>
                  <a:gd name="T19" fmla="*/ 2 h 33"/>
                  <a:gd name="T20" fmla="*/ 2 w 16"/>
                  <a:gd name="T21" fmla="*/ 1 h 33"/>
                  <a:gd name="T22" fmla="*/ 2 w 16"/>
                  <a:gd name="T23" fmla="*/ 1 h 33"/>
                  <a:gd name="T24" fmla="*/ 2 w 16"/>
                  <a:gd name="T25" fmla="*/ 1 h 33"/>
                  <a:gd name="T26" fmla="*/ 2 w 16"/>
                  <a:gd name="T27" fmla="*/ 1 h 33"/>
                  <a:gd name="T28" fmla="*/ 2 w 16"/>
                  <a:gd name="T29" fmla="*/ 2 h 33"/>
                  <a:gd name="T30" fmla="*/ 3 w 16"/>
                  <a:gd name="T31" fmla="*/ 4 h 33"/>
                  <a:gd name="T32" fmla="*/ 4 w 16"/>
                  <a:gd name="T33" fmla="*/ 10 h 33"/>
                  <a:gd name="T34" fmla="*/ 3 w 16"/>
                  <a:gd name="T35" fmla="*/ 8 h 33"/>
                  <a:gd name="T36" fmla="*/ 5 w 16"/>
                  <a:gd name="T37" fmla="*/ 17 h 33"/>
                  <a:gd name="T38" fmla="*/ 2 w 16"/>
                  <a:gd name="T39" fmla="*/ 16 h 33"/>
                  <a:gd name="T40" fmla="*/ 3 w 16"/>
                  <a:gd name="T41" fmla="*/ 21 h 33"/>
                  <a:gd name="T42" fmla="*/ 4 w 16"/>
                  <a:gd name="T43" fmla="*/ 21 h 33"/>
                  <a:gd name="T44" fmla="*/ 4 w 16"/>
                  <a:gd name="T45" fmla="*/ 22 h 33"/>
                  <a:gd name="T46" fmla="*/ 4 w 16"/>
                  <a:gd name="T47" fmla="*/ 22 h 33"/>
                  <a:gd name="T48" fmla="*/ 4 w 16"/>
                  <a:gd name="T49" fmla="*/ 26 h 33"/>
                  <a:gd name="T50" fmla="*/ 4 w 16"/>
                  <a:gd name="T51" fmla="*/ 25 h 33"/>
                  <a:gd name="T52" fmla="*/ 5 w 16"/>
                  <a:gd name="T53" fmla="*/ 27 h 33"/>
                  <a:gd name="T54" fmla="*/ 4 w 16"/>
                  <a:gd name="T55" fmla="*/ 27 h 33"/>
                  <a:gd name="T56" fmla="*/ 7 w 16"/>
                  <a:gd name="T57" fmla="*/ 33 h 33"/>
                  <a:gd name="T58" fmla="*/ 9 w 16"/>
                  <a:gd name="T59" fmla="*/ 33 h 33"/>
                  <a:gd name="T60" fmla="*/ 6 w 16"/>
                  <a:gd name="T61" fmla="*/ 28 h 33"/>
                  <a:gd name="T62" fmla="*/ 6 w 16"/>
                  <a:gd name="T63" fmla="*/ 29 h 33"/>
                  <a:gd name="T64" fmla="*/ 5 w 16"/>
                  <a:gd name="T65" fmla="*/ 25 h 33"/>
                  <a:gd name="T66" fmla="*/ 7 w 16"/>
                  <a:gd name="T67" fmla="*/ 27 h 33"/>
                  <a:gd name="T68" fmla="*/ 8 w 16"/>
                  <a:gd name="T69" fmla="*/ 22 h 33"/>
                  <a:gd name="T70" fmla="*/ 8 w 16"/>
                  <a:gd name="T71" fmla="*/ 22 h 33"/>
                  <a:gd name="T72" fmla="*/ 7 w 16"/>
                  <a:gd name="T73" fmla="*/ 20 h 33"/>
                  <a:gd name="T74" fmla="*/ 6 w 16"/>
                  <a:gd name="T75" fmla="*/ 22 h 33"/>
                  <a:gd name="T76" fmla="*/ 4 w 16"/>
                  <a:gd name="T77" fmla="*/ 21 h 33"/>
                  <a:gd name="T78" fmla="*/ 4 w 16"/>
                  <a:gd name="T79" fmla="*/ 19 h 33"/>
                  <a:gd name="T80" fmla="*/ 6 w 16"/>
                  <a:gd name="T81" fmla="*/ 20 h 33"/>
                  <a:gd name="T82" fmla="*/ 5 w 16"/>
                  <a:gd name="T83" fmla="*/ 19 h 33"/>
                  <a:gd name="T84" fmla="*/ 7 w 16"/>
                  <a:gd name="T85" fmla="*/ 17 h 33"/>
                  <a:gd name="T86" fmla="*/ 5 w 16"/>
                  <a:gd name="T87" fmla="*/ 17 h 33"/>
                  <a:gd name="T88" fmla="*/ 5 w 16"/>
                  <a:gd name="T89" fmla="*/ 8 h 33"/>
                  <a:gd name="T90" fmla="*/ 7 w 16"/>
                  <a:gd name="T91" fmla="*/ 9 h 33"/>
                  <a:gd name="T92" fmla="*/ 5 w 16"/>
                  <a:gd name="T93" fmla="*/ 7 h 33"/>
                  <a:gd name="T94" fmla="*/ 5 w 16"/>
                  <a:gd name="T95" fmla="*/ 2 h 33"/>
                  <a:gd name="T96" fmla="*/ 5 w 16"/>
                  <a:gd name="T97" fmla="*/ 3 h 33"/>
                  <a:gd name="T98" fmla="*/ 4 w 16"/>
                  <a:gd name="T99" fmla="*/ 1 h 33"/>
                  <a:gd name="T100" fmla="*/ 6 w 16"/>
                  <a:gd name="T101" fmla="*/ 2 h 33"/>
                  <a:gd name="T102" fmla="*/ 6 w 16"/>
                  <a:gd name="T103" fmla="*/ 2 h 33"/>
                  <a:gd name="T104" fmla="*/ 6 w 16"/>
                  <a:gd name="T105" fmla="*/ 6 h 33"/>
                  <a:gd name="T106" fmla="*/ 5 w 16"/>
                  <a:gd name="T107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16" h="33">
                    <a:moveTo>
                      <a:pt x="5" y="4"/>
                    </a:moveTo>
                    <a:cubicBezTo>
                      <a:pt x="5" y="6"/>
                      <a:pt x="5" y="6"/>
                      <a:pt x="5" y="6"/>
                    </a:cubicBezTo>
                    <a:cubicBezTo>
                      <a:pt x="4" y="6"/>
                      <a:pt x="4" y="9"/>
                      <a:pt x="3" y="7"/>
                    </a:cubicBezTo>
                    <a:cubicBezTo>
                      <a:pt x="4" y="9"/>
                      <a:pt x="1" y="11"/>
                      <a:pt x="4" y="11"/>
                    </a:cubicBezTo>
                    <a:cubicBezTo>
                      <a:pt x="5" y="8"/>
                      <a:pt x="7" y="5"/>
                      <a:pt x="9" y="2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16" y="2"/>
                      <a:pt x="0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3"/>
                      <a:pt x="3" y="3"/>
                      <a:pt x="3" y="4"/>
                    </a:cubicBezTo>
                    <a:cubicBezTo>
                      <a:pt x="3" y="6"/>
                      <a:pt x="3" y="8"/>
                      <a:pt x="4" y="10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5" y="12"/>
                      <a:pt x="1" y="13"/>
                      <a:pt x="5" y="17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8"/>
                      <a:pt x="5" y="19"/>
                      <a:pt x="3" y="21"/>
                    </a:cubicBezTo>
                    <a:cubicBezTo>
                      <a:pt x="4" y="21"/>
                      <a:pt x="4" y="21"/>
                      <a:pt x="4" y="21"/>
                    </a:cubicBezTo>
                    <a:cubicBezTo>
                      <a:pt x="4" y="22"/>
                      <a:pt x="4" y="22"/>
                      <a:pt x="4" y="22"/>
                    </a:cubicBezTo>
                    <a:cubicBezTo>
                      <a:pt x="4" y="22"/>
                      <a:pt x="4" y="22"/>
                      <a:pt x="4" y="22"/>
                    </a:cubicBezTo>
                    <a:cubicBezTo>
                      <a:pt x="5" y="23"/>
                      <a:pt x="5" y="24"/>
                      <a:pt x="4" y="26"/>
                    </a:cubicBezTo>
                    <a:cubicBezTo>
                      <a:pt x="4" y="26"/>
                      <a:pt x="4" y="25"/>
                      <a:pt x="4" y="25"/>
                    </a:cubicBezTo>
                    <a:cubicBezTo>
                      <a:pt x="3" y="25"/>
                      <a:pt x="5" y="26"/>
                      <a:pt x="5" y="27"/>
                    </a:cubicBezTo>
                    <a:cubicBezTo>
                      <a:pt x="4" y="28"/>
                      <a:pt x="4" y="27"/>
                      <a:pt x="4" y="27"/>
                    </a:cubicBezTo>
                    <a:cubicBezTo>
                      <a:pt x="5" y="30"/>
                      <a:pt x="3" y="32"/>
                      <a:pt x="7" y="33"/>
                    </a:cubicBezTo>
                    <a:cubicBezTo>
                      <a:pt x="8" y="33"/>
                      <a:pt x="8" y="32"/>
                      <a:pt x="9" y="33"/>
                    </a:cubicBezTo>
                    <a:cubicBezTo>
                      <a:pt x="8" y="31"/>
                      <a:pt x="7" y="30"/>
                      <a:pt x="6" y="28"/>
                    </a:cubicBezTo>
                    <a:cubicBezTo>
                      <a:pt x="6" y="29"/>
                      <a:pt x="6" y="29"/>
                      <a:pt x="6" y="29"/>
                    </a:cubicBezTo>
                    <a:cubicBezTo>
                      <a:pt x="3" y="28"/>
                      <a:pt x="6" y="28"/>
                      <a:pt x="5" y="25"/>
                    </a:cubicBezTo>
                    <a:cubicBezTo>
                      <a:pt x="6" y="26"/>
                      <a:pt x="6" y="27"/>
                      <a:pt x="7" y="27"/>
                    </a:cubicBezTo>
                    <a:cubicBezTo>
                      <a:pt x="9" y="25"/>
                      <a:pt x="5" y="24"/>
                      <a:pt x="8" y="22"/>
                    </a:cubicBezTo>
                    <a:cubicBezTo>
                      <a:pt x="8" y="22"/>
                      <a:pt x="8" y="22"/>
                      <a:pt x="8" y="22"/>
                    </a:cubicBezTo>
                    <a:cubicBezTo>
                      <a:pt x="8" y="22"/>
                      <a:pt x="8" y="21"/>
                      <a:pt x="7" y="20"/>
                    </a:cubicBezTo>
                    <a:cubicBezTo>
                      <a:pt x="7" y="21"/>
                      <a:pt x="7" y="21"/>
                      <a:pt x="6" y="22"/>
                    </a:cubicBezTo>
                    <a:cubicBezTo>
                      <a:pt x="6" y="21"/>
                      <a:pt x="5" y="21"/>
                      <a:pt x="4" y="21"/>
                    </a:cubicBezTo>
                    <a:cubicBezTo>
                      <a:pt x="6" y="20"/>
                      <a:pt x="4" y="20"/>
                      <a:pt x="4" y="19"/>
                    </a:cubicBezTo>
                    <a:cubicBezTo>
                      <a:pt x="6" y="18"/>
                      <a:pt x="5" y="19"/>
                      <a:pt x="6" y="20"/>
                    </a:cubicBezTo>
                    <a:cubicBezTo>
                      <a:pt x="5" y="19"/>
                      <a:pt x="5" y="19"/>
                      <a:pt x="5" y="19"/>
                    </a:cubicBezTo>
                    <a:cubicBezTo>
                      <a:pt x="5" y="17"/>
                      <a:pt x="7" y="17"/>
                      <a:pt x="7" y="17"/>
                    </a:cubicBezTo>
                    <a:cubicBezTo>
                      <a:pt x="6" y="16"/>
                      <a:pt x="7" y="17"/>
                      <a:pt x="5" y="17"/>
                    </a:cubicBezTo>
                    <a:cubicBezTo>
                      <a:pt x="7" y="15"/>
                      <a:pt x="7" y="10"/>
                      <a:pt x="5" y="8"/>
                    </a:cubicBezTo>
                    <a:cubicBezTo>
                      <a:pt x="6" y="8"/>
                      <a:pt x="7" y="8"/>
                      <a:pt x="7" y="9"/>
                    </a:cubicBezTo>
                    <a:cubicBezTo>
                      <a:pt x="7" y="9"/>
                      <a:pt x="6" y="7"/>
                      <a:pt x="5" y="7"/>
                    </a:cubicBezTo>
                    <a:cubicBezTo>
                      <a:pt x="4" y="6"/>
                      <a:pt x="5" y="4"/>
                      <a:pt x="5" y="2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4" y="2"/>
                      <a:pt x="4" y="2"/>
                      <a:pt x="4" y="1"/>
                    </a:cubicBezTo>
                    <a:cubicBezTo>
                      <a:pt x="11" y="0"/>
                      <a:pt x="4" y="1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3"/>
                      <a:pt x="7" y="5"/>
                      <a:pt x="6" y="6"/>
                    </a:cubicBezTo>
                    <a:cubicBezTo>
                      <a:pt x="6" y="5"/>
                      <a:pt x="6" y="4"/>
                      <a:pt x="5" y="4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70" name="Freeform 467"/>
              <p:cNvSpPr>
                <a:spLocks/>
              </p:cNvSpPr>
              <p:nvPr/>
            </p:nvSpPr>
            <p:spPr bwMode="auto">
              <a:xfrm>
                <a:off x="1478" y="2347"/>
                <a:ext cx="8" cy="6"/>
              </a:xfrm>
              <a:custGeom>
                <a:avLst/>
                <a:gdLst>
                  <a:gd name="T0" fmla="*/ 2 w 3"/>
                  <a:gd name="T1" fmla="*/ 1 h 2"/>
                  <a:gd name="T2" fmla="*/ 1 w 3"/>
                  <a:gd name="T3" fmla="*/ 0 h 2"/>
                  <a:gd name="T4" fmla="*/ 2 w 3"/>
                  <a:gd name="T5" fmla="*/ 2 h 2"/>
                  <a:gd name="T6" fmla="*/ 3 w 3"/>
                  <a:gd name="T7" fmla="*/ 1 h 2"/>
                  <a:gd name="T8" fmla="*/ 2 w 3"/>
                  <a:gd name="T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2">
                    <a:moveTo>
                      <a:pt x="2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1" y="2"/>
                      <a:pt x="2" y="2"/>
                    </a:cubicBezTo>
                    <a:cubicBezTo>
                      <a:pt x="2" y="2"/>
                      <a:pt x="3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71" name="Freeform 468"/>
              <p:cNvSpPr>
                <a:spLocks/>
              </p:cNvSpPr>
              <p:nvPr/>
            </p:nvSpPr>
            <p:spPr bwMode="auto">
              <a:xfrm>
                <a:off x="1421" y="2353"/>
                <a:ext cx="65" cy="62"/>
              </a:xfrm>
              <a:custGeom>
                <a:avLst/>
                <a:gdLst>
                  <a:gd name="T0" fmla="*/ 13 w 24"/>
                  <a:gd name="T1" fmla="*/ 14 h 23"/>
                  <a:gd name="T2" fmla="*/ 14 w 24"/>
                  <a:gd name="T3" fmla="*/ 15 h 23"/>
                  <a:gd name="T4" fmla="*/ 21 w 24"/>
                  <a:gd name="T5" fmla="*/ 7 h 23"/>
                  <a:gd name="T6" fmla="*/ 20 w 24"/>
                  <a:gd name="T7" fmla="*/ 3 h 23"/>
                  <a:gd name="T8" fmla="*/ 22 w 24"/>
                  <a:gd name="T9" fmla="*/ 3 h 23"/>
                  <a:gd name="T10" fmla="*/ 22 w 24"/>
                  <a:gd name="T11" fmla="*/ 0 h 23"/>
                  <a:gd name="T12" fmla="*/ 21 w 24"/>
                  <a:gd name="T13" fmla="*/ 2 h 23"/>
                  <a:gd name="T14" fmla="*/ 21 w 24"/>
                  <a:gd name="T15" fmla="*/ 1 h 23"/>
                  <a:gd name="T16" fmla="*/ 20 w 24"/>
                  <a:gd name="T17" fmla="*/ 3 h 23"/>
                  <a:gd name="T18" fmla="*/ 20 w 24"/>
                  <a:gd name="T19" fmla="*/ 2 h 23"/>
                  <a:gd name="T20" fmla="*/ 19 w 24"/>
                  <a:gd name="T21" fmla="*/ 7 h 23"/>
                  <a:gd name="T22" fmla="*/ 18 w 24"/>
                  <a:gd name="T23" fmla="*/ 6 h 23"/>
                  <a:gd name="T24" fmla="*/ 15 w 24"/>
                  <a:gd name="T25" fmla="*/ 9 h 23"/>
                  <a:gd name="T26" fmla="*/ 15 w 24"/>
                  <a:gd name="T27" fmla="*/ 9 h 23"/>
                  <a:gd name="T28" fmla="*/ 17 w 24"/>
                  <a:gd name="T29" fmla="*/ 9 h 23"/>
                  <a:gd name="T30" fmla="*/ 14 w 24"/>
                  <a:gd name="T31" fmla="*/ 9 h 23"/>
                  <a:gd name="T32" fmla="*/ 8 w 24"/>
                  <a:gd name="T33" fmla="*/ 16 h 23"/>
                  <a:gd name="T34" fmla="*/ 5 w 24"/>
                  <a:gd name="T35" fmla="*/ 18 h 23"/>
                  <a:gd name="T36" fmla="*/ 6 w 24"/>
                  <a:gd name="T37" fmla="*/ 17 h 23"/>
                  <a:gd name="T38" fmla="*/ 3 w 24"/>
                  <a:gd name="T39" fmla="*/ 16 h 23"/>
                  <a:gd name="T40" fmla="*/ 0 w 24"/>
                  <a:gd name="T41" fmla="*/ 18 h 23"/>
                  <a:gd name="T42" fmla="*/ 13 w 24"/>
                  <a:gd name="T43" fmla="*/ 14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4" h="23">
                    <a:moveTo>
                      <a:pt x="13" y="14"/>
                    </a:moveTo>
                    <a:cubicBezTo>
                      <a:pt x="13" y="14"/>
                      <a:pt x="14" y="14"/>
                      <a:pt x="14" y="15"/>
                    </a:cubicBezTo>
                    <a:cubicBezTo>
                      <a:pt x="17" y="12"/>
                      <a:pt x="19" y="8"/>
                      <a:pt x="21" y="7"/>
                    </a:cubicBezTo>
                    <a:cubicBezTo>
                      <a:pt x="22" y="6"/>
                      <a:pt x="20" y="5"/>
                      <a:pt x="20" y="3"/>
                    </a:cubicBezTo>
                    <a:cubicBezTo>
                      <a:pt x="22" y="3"/>
                      <a:pt x="22" y="3"/>
                      <a:pt x="22" y="3"/>
                    </a:cubicBezTo>
                    <a:cubicBezTo>
                      <a:pt x="21" y="2"/>
                      <a:pt x="24" y="1"/>
                      <a:pt x="22" y="0"/>
                    </a:cubicBezTo>
                    <a:cubicBezTo>
                      <a:pt x="21" y="0"/>
                      <a:pt x="22" y="2"/>
                      <a:pt x="21" y="2"/>
                    </a:cubicBezTo>
                    <a:cubicBezTo>
                      <a:pt x="21" y="1"/>
                      <a:pt x="21" y="1"/>
                      <a:pt x="21" y="1"/>
                    </a:cubicBezTo>
                    <a:cubicBezTo>
                      <a:pt x="20" y="3"/>
                      <a:pt x="20" y="3"/>
                      <a:pt x="20" y="3"/>
                    </a:cubicBezTo>
                    <a:cubicBezTo>
                      <a:pt x="20" y="2"/>
                      <a:pt x="20" y="2"/>
                      <a:pt x="20" y="2"/>
                    </a:cubicBezTo>
                    <a:cubicBezTo>
                      <a:pt x="17" y="3"/>
                      <a:pt x="21" y="5"/>
                      <a:pt x="19" y="7"/>
                    </a:cubicBezTo>
                    <a:cubicBezTo>
                      <a:pt x="18" y="6"/>
                      <a:pt x="18" y="6"/>
                      <a:pt x="18" y="6"/>
                    </a:cubicBezTo>
                    <a:cubicBezTo>
                      <a:pt x="17" y="7"/>
                      <a:pt x="17" y="8"/>
                      <a:pt x="15" y="9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6" y="9"/>
                      <a:pt x="16" y="9"/>
                      <a:pt x="17" y="9"/>
                    </a:cubicBezTo>
                    <a:cubicBezTo>
                      <a:pt x="16" y="13"/>
                      <a:pt x="16" y="8"/>
                      <a:pt x="14" y="9"/>
                    </a:cubicBezTo>
                    <a:cubicBezTo>
                      <a:pt x="14" y="12"/>
                      <a:pt x="11" y="17"/>
                      <a:pt x="8" y="16"/>
                    </a:cubicBezTo>
                    <a:cubicBezTo>
                      <a:pt x="9" y="16"/>
                      <a:pt x="8" y="19"/>
                      <a:pt x="5" y="18"/>
                    </a:cubicBezTo>
                    <a:cubicBezTo>
                      <a:pt x="4" y="18"/>
                      <a:pt x="6" y="17"/>
                      <a:pt x="6" y="17"/>
                    </a:cubicBezTo>
                    <a:cubicBezTo>
                      <a:pt x="5" y="17"/>
                      <a:pt x="4" y="16"/>
                      <a:pt x="3" y="16"/>
                    </a:cubicBezTo>
                    <a:cubicBezTo>
                      <a:pt x="4" y="17"/>
                      <a:pt x="3" y="19"/>
                      <a:pt x="0" y="18"/>
                    </a:cubicBezTo>
                    <a:cubicBezTo>
                      <a:pt x="8" y="23"/>
                      <a:pt x="12" y="15"/>
                      <a:pt x="13" y="14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72" name="Freeform 469"/>
              <p:cNvSpPr>
                <a:spLocks/>
              </p:cNvSpPr>
              <p:nvPr/>
            </p:nvSpPr>
            <p:spPr bwMode="auto">
              <a:xfrm>
                <a:off x="1456" y="2394"/>
                <a:ext cx="3" cy="2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0 w 1"/>
                  <a:gd name="T5" fmla="*/ 1 h 1"/>
                  <a:gd name="T6" fmla="*/ 1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1"/>
                      <a:pt x="0" y="1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73" name="Freeform 470"/>
              <p:cNvSpPr>
                <a:spLocks/>
              </p:cNvSpPr>
              <p:nvPr/>
            </p:nvSpPr>
            <p:spPr bwMode="auto">
              <a:xfrm>
                <a:off x="1435" y="1444"/>
                <a:ext cx="495" cy="890"/>
              </a:xfrm>
              <a:custGeom>
                <a:avLst/>
                <a:gdLst>
                  <a:gd name="T0" fmla="*/ 24 w 182"/>
                  <a:gd name="T1" fmla="*/ 92 h 327"/>
                  <a:gd name="T2" fmla="*/ 20 w 182"/>
                  <a:gd name="T3" fmla="*/ 153 h 327"/>
                  <a:gd name="T4" fmla="*/ 15 w 182"/>
                  <a:gd name="T5" fmla="*/ 208 h 327"/>
                  <a:gd name="T6" fmla="*/ 9 w 182"/>
                  <a:gd name="T7" fmla="*/ 264 h 327"/>
                  <a:gd name="T8" fmla="*/ 14 w 182"/>
                  <a:gd name="T9" fmla="*/ 311 h 327"/>
                  <a:gd name="T10" fmla="*/ 66 w 182"/>
                  <a:gd name="T11" fmla="*/ 321 h 327"/>
                  <a:gd name="T12" fmla="*/ 121 w 182"/>
                  <a:gd name="T13" fmla="*/ 326 h 327"/>
                  <a:gd name="T14" fmla="*/ 148 w 182"/>
                  <a:gd name="T15" fmla="*/ 323 h 327"/>
                  <a:gd name="T16" fmla="*/ 175 w 182"/>
                  <a:gd name="T17" fmla="*/ 319 h 327"/>
                  <a:gd name="T18" fmla="*/ 171 w 182"/>
                  <a:gd name="T19" fmla="*/ 269 h 327"/>
                  <a:gd name="T20" fmla="*/ 159 w 182"/>
                  <a:gd name="T21" fmla="*/ 51 h 327"/>
                  <a:gd name="T22" fmla="*/ 159 w 182"/>
                  <a:gd name="T23" fmla="*/ 15 h 327"/>
                  <a:gd name="T24" fmla="*/ 133 w 182"/>
                  <a:gd name="T25" fmla="*/ 8 h 327"/>
                  <a:gd name="T26" fmla="*/ 18 w 182"/>
                  <a:gd name="T27" fmla="*/ 74 h 3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82" h="327">
                    <a:moveTo>
                      <a:pt x="24" y="92"/>
                    </a:moveTo>
                    <a:cubicBezTo>
                      <a:pt x="19" y="111"/>
                      <a:pt x="22" y="133"/>
                      <a:pt x="20" y="153"/>
                    </a:cubicBezTo>
                    <a:cubicBezTo>
                      <a:pt x="19" y="171"/>
                      <a:pt x="16" y="190"/>
                      <a:pt x="15" y="208"/>
                    </a:cubicBezTo>
                    <a:cubicBezTo>
                      <a:pt x="13" y="227"/>
                      <a:pt x="11" y="246"/>
                      <a:pt x="9" y="264"/>
                    </a:cubicBezTo>
                    <a:cubicBezTo>
                      <a:pt x="8" y="279"/>
                      <a:pt x="0" y="304"/>
                      <a:pt x="14" y="311"/>
                    </a:cubicBezTo>
                    <a:cubicBezTo>
                      <a:pt x="29" y="318"/>
                      <a:pt x="50" y="318"/>
                      <a:pt x="66" y="321"/>
                    </a:cubicBezTo>
                    <a:cubicBezTo>
                      <a:pt x="84" y="325"/>
                      <a:pt x="103" y="327"/>
                      <a:pt x="121" y="326"/>
                    </a:cubicBezTo>
                    <a:cubicBezTo>
                      <a:pt x="130" y="325"/>
                      <a:pt x="139" y="323"/>
                      <a:pt x="148" y="323"/>
                    </a:cubicBezTo>
                    <a:cubicBezTo>
                      <a:pt x="153" y="322"/>
                      <a:pt x="172" y="322"/>
                      <a:pt x="175" y="319"/>
                    </a:cubicBezTo>
                    <a:cubicBezTo>
                      <a:pt x="182" y="313"/>
                      <a:pt x="172" y="279"/>
                      <a:pt x="171" y="269"/>
                    </a:cubicBezTo>
                    <a:cubicBezTo>
                      <a:pt x="165" y="197"/>
                      <a:pt x="159" y="124"/>
                      <a:pt x="159" y="51"/>
                    </a:cubicBezTo>
                    <a:cubicBezTo>
                      <a:pt x="159" y="39"/>
                      <a:pt x="161" y="26"/>
                      <a:pt x="159" y="15"/>
                    </a:cubicBezTo>
                    <a:cubicBezTo>
                      <a:pt x="157" y="0"/>
                      <a:pt x="145" y="1"/>
                      <a:pt x="133" y="8"/>
                    </a:cubicBezTo>
                    <a:cubicBezTo>
                      <a:pt x="96" y="32"/>
                      <a:pt x="59" y="59"/>
                      <a:pt x="18" y="74"/>
                    </a:cubicBezTo>
                  </a:path>
                </a:pathLst>
              </a:custGeom>
              <a:solidFill>
                <a:srgbClr val="FFCE4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74" name="Freeform 471"/>
              <p:cNvSpPr>
                <a:spLocks/>
              </p:cNvSpPr>
              <p:nvPr/>
            </p:nvSpPr>
            <p:spPr bwMode="auto">
              <a:xfrm>
                <a:off x="1759" y="1784"/>
                <a:ext cx="133" cy="321"/>
              </a:xfrm>
              <a:custGeom>
                <a:avLst/>
                <a:gdLst>
                  <a:gd name="T0" fmla="*/ 43 w 49"/>
                  <a:gd name="T1" fmla="*/ 0 h 118"/>
                  <a:gd name="T2" fmla="*/ 7 w 49"/>
                  <a:gd name="T3" fmla="*/ 27 h 118"/>
                  <a:gd name="T4" fmla="*/ 21 w 49"/>
                  <a:gd name="T5" fmla="*/ 73 h 118"/>
                  <a:gd name="T6" fmla="*/ 27 w 49"/>
                  <a:gd name="T7" fmla="*/ 105 h 118"/>
                  <a:gd name="T8" fmla="*/ 49 w 49"/>
                  <a:gd name="T9" fmla="*/ 118 h 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9" h="118">
                    <a:moveTo>
                      <a:pt x="43" y="0"/>
                    </a:moveTo>
                    <a:cubicBezTo>
                      <a:pt x="27" y="0"/>
                      <a:pt x="12" y="12"/>
                      <a:pt x="7" y="27"/>
                    </a:cubicBezTo>
                    <a:cubicBezTo>
                      <a:pt x="0" y="48"/>
                      <a:pt x="15" y="56"/>
                      <a:pt x="21" y="73"/>
                    </a:cubicBezTo>
                    <a:cubicBezTo>
                      <a:pt x="25" y="84"/>
                      <a:pt x="20" y="95"/>
                      <a:pt x="27" y="105"/>
                    </a:cubicBezTo>
                    <a:cubicBezTo>
                      <a:pt x="33" y="112"/>
                      <a:pt x="43" y="115"/>
                      <a:pt x="49" y="118"/>
                    </a:cubicBezTo>
                  </a:path>
                </a:pathLst>
              </a:custGeom>
              <a:solidFill>
                <a:srgbClr val="ED9D2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75" name="Freeform 472"/>
              <p:cNvSpPr>
                <a:spLocks/>
              </p:cNvSpPr>
              <p:nvPr/>
            </p:nvSpPr>
            <p:spPr bwMode="auto">
              <a:xfrm>
                <a:off x="1535" y="2092"/>
                <a:ext cx="199" cy="166"/>
              </a:xfrm>
              <a:custGeom>
                <a:avLst/>
                <a:gdLst>
                  <a:gd name="T0" fmla="*/ 23 w 73"/>
                  <a:gd name="T1" fmla="*/ 7 h 61"/>
                  <a:gd name="T2" fmla="*/ 9 w 73"/>
                  <a:gd name="T3" fmla="*/ 49 h 61"/>
                  <a:gd name="T4" fmla="*/ 53 w 73"/>
                  <a:gd name="T5" fmla="*/ 46 h 61"/>
                  <a:gd name="T6" fmla="*/ 32 w 73"/>
                  <a:gd name="T7" fmla="*/ 2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3" h="61">
                    <a:moveTo>
                      <a:pt x="23" y="7"/>
                    </a:moveTo>
                    <a:cubicBezTo>
                      <a:pt x="10" y="12"/>
                      <a:pt x="0" y="37"/>
                      <a:pt x="9" y="49"/>
                    </a:cubicBezTo>
                    <a:cubicBezTo>
                      <a:pt x="18" y="61"/>
                      <a:pt x="42" y="55"/>
                      <a:pt x="53" y="46"/>
                    </a:cubicBezTo>
                    <a:cubicBezTo>
                      <a:pt x="73" y="30"/>
                      <a:pt x="54" y="0"/>
                      <a:pt x="32" y="2"/>
                    </a:cubicBezTo>
                  </a:path>
                </a:pathLst>
              </a:custGeom>
              <a:solidFill>
                <a:srgbClr val="ED9D2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76" name="Freeform 473"/>
              <p:cNvSpPr>
                <a:spLocks/>
              </p:cNvSpPr>
              <p:nvPr/>
            </p:nvSpPr>
            <p:spPr bwMode="auto">
              <a:xfrm>
                <a:off x="1489" y="1724"/>
                <a:ext cx="76" cy="185"/>
              </a:xfrm>
              <a:custGeom>
                <a:avLst/>
                <a:gdLst>
                  <a:gd name="T0" fmla="*/ 6 w 28"/>
                  <a:gd name="T1" fmla="*/ 10 h 68"/>
                  <a:gd name="T2" fmla="*/ 25 w 28"/>
                  <a:gd name="T3" fmla="*/ 43 h 68"/>
                  <a:gd name="T4" fmla="*/ 0 w 28"/>
                  <a:gd name="T5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8" h="68">
                    <a:moveTo>
                      <a:pt x="6" y="10"/>
                    </a:moveTo>
                    <a:cubicBezTo>
                      <a:pt x="20" y="0"/>
                      <a:pt x="28" y="33"/>
                      <a:pt x="25" y="43"/>
                    </a:cubicBezTo>
                    <a:cubicBezTo>
                      <a:pt x="22" y="52"/>
                      <a:pt x="9" y="66"/>
                      <a:pt x="0" y="68"/>
                    </a:cubicBezTo>
                  </a:path>
                </a:pathLst>
              </a:custGeom>
              <a:solidFill>
                <a:srgbClr val="ED9D2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77" name="Freeform 474"/>
              <p:cNvSpPr>
                <a:spLocks/>
              </p:cNvSpPr>
              <p:nvPr/>
            </p:nvSpPr>
            <p:spPr bwMode="auto">
              <a:xfrm>
                <a:off x="1527" y="2560"/>
                <a:ext cx="221" cy="312"/>
              </a:xfrm>
              <a:custGeom>
                <a:avLst/>
                <a:gdLst>
                  <a:gd name="T0" fmla="*/ 16 w 81"/>
                  <a:gd name="T1" fmla="*/ 103 h 115"/>
                  <a:gd name="T2" fmla="*/ 63 w 81"/>
                  <a:gd name="T3" fmla="*/ 108 h 115"/>
                  <a:gd name="T4" fmla="*/ 77 w 81"/>
                  <a:gd name="T5" fmla="*/ 64 h 115"/>
                  <a:gd name="T6" fmla="*/ 81 w 81"/>
                  <a:gd name="T7" fmla="*/ 2 h 115"/>
                  <a:gd name="T8" fmla="*/ 1 w 81"/>
                  <a:gd name="T9" fmla="*/ 3 h 115"/>
                  <a:gd name="T10" fmla="*/ 11 w 81"/>
                  <a:gd name="T11" fmla="*/ 68 h 115"/>
                  <a:gd name="T12" fmla="*/ 15 w 81"/>
                  <a:gd name="T13" fmla="*/ 91 h 115"/>
                  <a:gd name="T14" fmla="*/ 16 w 81"/>
                  <a:gd name="T15" fmla="*/ 103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81" h="115">
                    <a:moveTo>
                      <a:pt x="16" y="103"/>
                    </a:moveTo>
                    <a:cubicBezTo>
                      <a:pt x="21" y="115"/>
                      <a:pt x="53" y="112"/>
                      <a:pt x="63" y="108"/>
                    </a:cubicBezTo>
                    <a:cubicBezTo>
                      <a:pt x="79" y="103"/>
                      <a:pt x="76" y="77"/>
                      <a:pt x="77" y="64"/>
                    </a:cubicBezTo>
                    <a:cubicBezTo>
                      <a:pt x="79" y="44"/>
                      <a:pt x="77" y="21"/>
                      <a:pt x="81" y="2"/>
                    </a:cubicBezTo>
                    <a:cubicBezTo>
                      <a:pt x="55" y="0"/>
                      <a:pt x="28" y="1"/>
                      <a:pt x="1" y="3"/>
                    </a:cubicBezTo>
                    <a:cubicBezTo>
                      <a:pt x="0" y="24"/>
                      <a:pt x="8" y="47"/>
                      <a:pt x="11" y="68"/>
                    </a:cubicBezTo>
                    <a:cubicBezTo>
                      <a:pt x="12" y="76"/>
                      <a:pt x="14" y="84"/>
                      <a:pt x="15" y="91"/>
                    </a:cubicBezTo>
                    <a:cubicBezTo>
                      <a:pt x="15" y="94"/>
                      <a:pt x="14" y="100"/>
                      <a:pt x="16" y="103"/>
                    </a:cubicBezTo>
                    <a:close/>
                  </a:path>
                </a:pathLst>
              </a:custGeom>
              <a:solidFill>
                <a:srgbClr val="F398B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78" name="Freeform 475"/>
              <p:cNvSpPr>
                <a:spLocks noEditPoints="1"/>
              </p:cNvSpPr>
              <p:nvPr/>
            </p:nvSpPr>
            <p:spPr bwMode="auto">
              <a:xfrm>
                <a:off x="1525" y="2557"/>
                <a:ext cx="228" cy="321"/>
              </a:xfrm>
              <a:custGeom>
                <a:avLst/>
                <a:gdLst>
                  <a:gd name="T0" fmla="*/ 2 w 84"/>
                  <a:gd name="T1" fmla="*/ 2 h 118"/>
                  <a:gd name="T2" fmla="*/ 1 w 84"/>
                  <a:gd name="T3" fmla="*/ 4 h 118"/>
                  <a:gd name="T4" fmla="*/ 6 w 84"/>
                  <a:gd name="T5" fmla="*/ 49 h 118"/>
                  <a:gd name="T6" fmla="*/ 10 w 84"/>
                  <a:gd name="T7" fmla="*/ 70 h 118"/>
                  <a:gd name="T8" fmla="*/ 12 w 84"/>
                  <a:gd name="T9" fmla="*/ 81 h 118"/>
                  <a:gd name="T10" fmla="*/ 14 w 84"/>
                  <a:gd name="T11" fmla="*/ 92 h 118"/>
                  <a:gd name="T12" fmla="*/ 14 w 84"/>
                  <a:gd name="T13" fmla="*/ 97 h 118"/>
                  <a:gd name="T14" fmla="*/ 15 w 84"/>
                  <a:gd name="T15" fmla="*/ 105 h 118"/>
                  <a:gd name="T16" fmla="*/ 15 w 84"/>
                  <a:gd name="T17" fmla="*/ 105 h 118"/>
                  <a:gd name="T18" fmla="*/ 64 w 84"/>
                  <a:gd name="T19" fmla="*/ 111 h 118"/>
                  <a:gd name="T20" fmla="*/ 79 w 84"/>
                  <a:gd name="T21" fmla="*/ 74 h 118"/>
                  <a:gd name="T22" fmla="*/ 80 w 84"/>
                  <a:gd name="T23" fmla="*/ 65 h 118"/>
                  <a:gd name="T24" fmla="*/ 81 w 84"/>
                  <a:gd name="T25" fmla="*/ 41 h 118"/>
                  <a:gd name="T26" fmla="*/ 84 w 84"/>
                  <a:gd name="T27" fmla="*/ 3 h 118"/>
                  <a:gd name="T28" fmla="*/ 84 w 84"/>
                  <a:gd name="T29" fmla="*/ 2 h 118"/>
                  <a:gd name="T30" fmla="*/ 83 w 84"/>
                  <a:gd name="T31" fmla="*/ 1 h 118"/>
                  <a:gd name="T32" fmla="*/ 2 w 84"/>
                  <a:gd name="T33" fmla="*/ 2 h 118"/>
                  <a:gd name="T34" fmla="*/ 80 w 84"/>
                  <a:gd name="T35" fmla="*/ 4 h 118"/>
                  <a:gd name="T36" fmla="*/ 78 w 84"/>
                  <a:gd name="T37" fmla="*/ 41 h 118"/>
                  <a:gd name="T38" fmla="*/ 77 w 84"/>
                  <a:gd name="T39" fmla="*/ 65 h 118"/>
                  <a:gd name="T40" fmla="*/ 76 w 84"/>
                  <a:gd name="T41" fmla="*/ 73 h 118"/>
                  <a:gd name="T42" fmla="*/ 63 w 84"/>
                  <a:gd name="T43" fmla="*/ 108 h 118"/>
                  <a:gd name="T44" fmla="*/ 18 w 84"/>
                  <a:gd name="T45" fmla="*/ 104 h 118"/>
                  <a:gd name="T46" fmla="*/ 18 w 84"/>
                  <a:gd name="T47" fmla="*/ 99 h 118"/>
                  <a:gd name="T48" fmla="*/ 18 w 84"/>
                  <a:gd name="T49" fmla="*/ 97 h 118"/>
                  <a:gd name="T50" fmla="*/ 18 w 84"/>
                  <a:gd name="T51" fmla="*/ 92 h 118"/>
                  <a:gd name="T52" fmla="*/ 15 w 84"/>
                  <a:gd name="T53" fmla="*/ 80 h 118"/>
                  <a:gd name="T54" fmla="*/ 13 w 84"/>
                  <a:gd name="T55" fmla="*/ 69 h 118"/>
                  <a:gd name="T56" fmla="*/ 9 w 84"/>
                  <a:gd name="T57" fmla="*/ 48 h 118"/>
                  <a:gd name="T58" fmla="*/ 4 w 84"/>
                  <a:gd name="T59" fmla="*/ 9 h 118"/>
                  <a:gd name="T60" fmla="*/ 4 w 84"/>
                  <a:gd name="T61" fmla="*/ 5 h 118"/>
                  <a:gd name="T62" fmla="*/ 80 w 84"/>
                  <a:gd name="T63" fmla="*/ 4 h 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84" h="118">
                    <a:moveTo>
                      <a:pt x="2" y="2"/>
                    </a:moveTo>
                    <a:cubicBezTo>
                      <a:pt x="1" y="2"/>
                      <a:pt x="1" y="3"/>
                      <a:pt x="1" y="4"/>
                    </a:cubicBezTo>
                    <a:cubicBezTo>
                      <a:pt x="0" y="18"/>
                      <a:pt x="3" y="34"/>
                      <a:pt x="6" y="49"/>
                    </a:cubicBezTo>
                    <a:cubicBezTo>
                      <a:pt x="10" y="70"/>
                      <a:pt x="10" y="70"/>
                      <a:pt x="10" y="70"/>
                    </a:cubicBezTo>
                    <a:cubicBezTo>
                      <a:pt x="12" y="81"/>
                      <a:pt x="12" y="81"/>
                      <a:pt x="12" y="81"/>
                    </a:cubicBezTo>
                    <a:cubicBezTo>
                      <a:pt x="14" y="92"/>
                      <a:pt x="14" y="92"/>
                      <a:pt x="14" y="92"/>
                    </a:cubicBezTo>
                    <a:cubicBezTo>
                      <a:pt x="14" y="97"/>
                      <a:pt x="14" y="97"/>
                      <a:pt x="14" y="97"/>
                    </a:cubicBezTo>
                    <a:cubicBezTo>
                      <a:pt x="14" y="100"/>
                      <a:pt x="14" y="103"/>
                      <a:pt x="15" y="105"/>
                    </a:cubicBezTo>
                    <a:cubicBezTo>
                      <a:pt x="15" y="105"/>
                      <a:pt x="15" y="105"/>
                      <a:pt x="15" y="105"/>
                    </a:cubicBezTo>
                    <a:cubicBezTo>
                      <a:pt x="21" y="118"/>
                      <a:pt x="54" y="114"/>
                      <a:pt x="64" y="111"/>
                    </a:cubicBezTo>
                    <a:cubicBezTo>
                      <a:pt x="78" y="106"/>
                      <a:pt x="79" y="88"/>
                      <a:pt x="79" y="74"/>
                    </a:cubicBezTo>
                    <a:cubicBezTo>
                      <a:pt x="80" y="65"/>
                      <a:pt x="80" y="65"/>
                      <a:pt x="80" y="65"/>
                    </a:cubicBezTo>
                    <a:cubicBezTo>
                      <a:pt x="81" y="57"/>
                      <a:pt x="81" y="49"/>
                      <a:pt x="81" y="41"/>
                    </a:cubicBezTo>
                    <a:cubicBezTo>
                      <a:pt x="81" y="28"/>
                      <a:pt x="81" y="15"/>
                      <a:pt x="84" y="3"/>
                    </a:cubicBezTo>
                    <a:cubicBezTo>
                      <a:pt x="84" y="3"/>
                      <a:pt x="84" y="2"/>
                      <a:pt x="84" y="2"/>
                    </a:cubicBezTo>
                    <a:cubicBezTo>
                      <a:pt x="83" y="1"/>
                      <a:pt x="83" y="1"/>
                      <a:pt x="83" y="1"/>
                    </a:cubicBezTo>
                    <a:cubicBezTo>
                      <a:pt x="55" y="0"/>
                      <a:pt x="27" y="1"/>
                      <a:pt x="2" y="2"/>
                    </a:cubicBezTo>
                    <a:close/>
                    <a:moveTo>
                      <a:pt x="80" y="4"/>
                    </a:moveTo>
                    <a:cubicBezTo>
                      <a:pt x="78" y="16"/>
                      <a:pt x="78" y="29"/>
                      <a:pt x="78" y="41"/>
                    </a:cubicBezTo>
                    <a:cubicBezTo>
                      <a:pt x="77" y="49"/>
                      <a:pt x="77" y="57"/>
                      <a:pt x="77" y="65"/>
                    </a:cubicBezTo>
                    <a:cubicBezTo>
                      <a:pt x="76" y="73"/>
                      <a:pt x="76" y="73"/>
                      <a:pt x="76" y="73"/>
                    </a:cubicBezTo>
                    <a:cubicBezTo>
                      <a:pt x="76" y="87"/>
                      <a:pt x="75" y="104"/>
                      <a:pt x="63" y="108"/>
                    </a:cubicBezTo>
                    <a:cubicBezTo>
                      <a:pt x="54" y="111"/>
                      <a:pt x="23" y="114"/>
                      <a:pt x="18" y="104"/>
                    </a:cubicBezTo>
                    <a:cubicBezTo>
                      <a:pt x="18" y="103"/>
                      <a:pt x="18" y="101"/>
                      <a:pt x="18" y="99"/>
                    </a:cubicBezTo>
                    <a:cubicBezTo>
                      <a:pt x="18" y="98"/>
                      <a:pt x="18" y="97"/>
                      <a:pt x="18" y="97"/>
                    </a:cubicBezTo>
                    <a:cubicBezTo>
                      <a:pt x="18" y="92"/>
                      <a:pt x="18" y="92"/>
                      <a:pt x="18" y="92"/>
                    </a:cubicBezTo>
                    <a:cubicBezTo>
                      <a:pt x="15" y="80"/>
                      <a:pt x="15" y="80"/>
                      <a:pt x="15" y="80"/>
                    </a:cubicBezTo>
                    <a:cubicBezTo>
                      <a:pt x="13" y="69"/>
                      <a:pt x="13" y="69"/>
                      <a:pt x="13" y="69"/>
                    </a:cubicBezTo>
                    <a:cubicBezTo>
                      <a:pt x="9" y="48"/>
                      <a:pt x="9" y="48"/>
                      <a:pt x="9" y="48"/>
                    </a:cubicBezTo>
                    <a:cubicBezTo>
                      <a:pt x="7" y="35"/>
                      <a:pt x="4" y="22"/>
                      <a:pt x="4" y="9"/>
                    </a:cubicBezTo>
                    <a:cubicBezTo>
                      <a:pt x="4" y="8"/>
                      <a:pt x="4" y="6"/>
                      <a:pt x="4" y="5"/>
                    </a:cubicBezTo>
                    <a:cubicBezTo>
                      <a:pt x="27" y="4"/>
                      <a:pt x="55" y="3"/>
                      <a:pt x="80" y="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79" name="Freeform 476"/>
              <p:cNvSpPr>
                <a:spLocks/>
              </p:cNvSpPr>
              <p:nvPr/>
            </p:nvSpPr>
            <p:spPr bwMode="auto">
              <a:xfrm>
                <a:off x="1636" y="2677"/>
                <a:ext cx="123" cy="190"/>
              </a:xfrm>
              <a:custGeom>
                <a:avLst/>
                <a:gdLst>
                  <a:gd name="T0" fmla="*/ 21 w 45"/>
                  <a:gd name="T1" fmla="*/ 0 h 70"/>
                  <a:gd name="T2" fmla="*/ 4 w 45"/>
                  <a:gd name="T3" fmla="*/ 34 h 70"/>
                  <a:gd name="T4" fmla="*/ 19 w 45"/>
                  <a:gd name="T5" fmla="*/ 63 h 70"/>
                  <a:gd name="T6" fmla="*/ 43 w 45"/>
                  <a:gd name="T7" fmla="*/ 31 h 70"/>
                  <a:gd name="T8" fmla="*/ 40 w 45"/>
                  <a:gd name="T9" fmla="*/ 13 h 70"/>
                  <a:gd name="T10" fmla="*/ 25 w 45"/>
                  <a:gd name="T11" fmla="*/ 0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5" h="70">
                    <a:moveTo>
                      <a:pt x="21" y="0"/>
                    </a:moveTo>
                    <a:cubicBezTo>
                      <a:pt x="13" y="7"/>
                      <a:pt x="7" y="24"/>
                      <a:pt x="4" y="34"/>
                    </a:cubicBezTo>
                    <a:cubicBezTo>
                      <a:pt x="0" y="48"/>
                      <a:pt x="6" y="57"/>
                      <a:pt x="19" y="63"/>
                    </a:cubicBezTo>
                    <a:cubicBezTo>
                      <a:pt x="37" y="70"/>
                      <a:pt x="39" y="45"/>
                      <a:pt x="43" y="31"/>
                    </a:cubicBezTo>
                    <a:cubicBezTo>
                      <a:pt x="45" y="22"/>
                      <a:pt x="45" y="20"/>
                      <a:pt x="40" y="13"/>
                    </a:cubicBezTo>
                    <a:cubicBezTo>
                      <a:pt x="37" y="9"/>
                      <a:pt x="29" y="2"/>
                      <a:pt x="25" y="0"/>
                    </a:cubicBezTo>
                  </a:path>
                </a:pathLst>
              </a:custGeom>
              <a:solidFill>
                <a:srgbClr val="C697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80" name="Freeform 477"/>
              <p:cNvSpPr>
                <a:spLocks/>
              </p:cNvSpPr>
              <p:nvPr/>
            </p:nvSpPr>
            <p:spPr bwMode="auto">
              <a:xfrm>
                <a:off x="969" y="1994"/>
                <a:ext cx="232" cy="103"/>
              </a:xfrm>
              <a:custGeom>
                <a:avLst/>
                <a:gdLst>
                  <a:gd name="T0" fmla="*/ 5 w 85"/>
                  <a:gd name="T1" fmla="*/ 23 h 38"/>
                  <a:gd name="T2" fmla="*/ 37 w 85"/>
                  <a:gd name="T3" fmla="*/ 1 h 38"/>
                  <a:gd name="T4" fmla="*/ 84 w 85"/>
                  <a:gd name="T5" fmla="*/ 7 h 38"/>
                  <a:gd name="T6" fmla="*/ 68 w 85"/>
                  <a:gd name="T7" fmla="*/ 33 h 38"/>
                  <a:gd name="T8" fmla="*/ 0 w 85"/>
                  <a:gd name="T9" fmla="*/ 38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5" h="38">
                    <a:moveTo>
                      <a:pt x="5" y="23"/>
                    </a:moveTo>
                    <a:cubicBezTo>
                      <a:pt x="7" y="4"/>
                      <a:pt x="21" y="0"/>
                      <a:pt x="37" y="1"/>
                    </a:cubicBezTo>
                    <a:cubicBezTo>
                      <a:pt x="52" y="3"/>
                      <a:pt x="70" y="1"/>
                      <a:pt x="84" y="7"/>
                    </a:cubicBezTo>
                    <a:cubicBezTo>
                      <a:pt x="85" y="18"/>
                      <a:pt x="71" y="23"/>
                      <a:pt x="68" y="33"/>
                    </a:cubicBezTo>
                    <a:cubicBezTo>
                      <a:pt x="50" y="32"/>
                      <a:pt x="16" y="27"/>
                      <a:pt x="0" y="38"/>
                    </a:cubicBezTo>
                  </a:path>
                </a:pathLst>
              </a:custGeom>
              <a:solidFill>
                <a:srgbClr val="C697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81" name="Freeform 478"/>
              <p:cNvSpPr>
                <a:spLocks/>
              </p:cNvSpPr>
              <p:nvPr/>
            </p:nvSpPr>
            <p:spPr bwMode="auto">
              <a:xfrm>
                <a:off x="1701" y="2478"/>
                <a:ext cx="420" cy="517"/>
              </a:xfrm>
              <a:custGeom>
                <a:avLst/>
                <a:gdLst>
                  <a:gd name="T0" fmla="*/ 91 w 154"/>
                  <a:gd name="T1" fmla="*/ 5 h 190"/>
                  <a:gd name="T2" fmla="*/ 93 w 154"/>
                  <a:gd name="T3" fmla="*/ 59 h 190"/>
                  <a:gd name="T4" fmla="*/ 104 w 154"/>
                  <a:gd name="T5" fmla="*/ 110 h 190"/>
                  <a:gd name="T6" fmla="*/ 23 w 154"/>
                  <a:gd name="T7" fmla="*/ 88 h 190"/>
                  <a:gd name="T8" fmla="*/ 22 w 154"/>
                  <a:gd name="T9" fmla="*/ 91 h 190"/>
                  <a:gd name="T10" fmla="*/ 2 w 154"/>
                  <a:gd name="T11" fmla="*/ 130 h 190"/>
                  <a:gd name="T12" fmla="*/ 12 w 154"/>
                  <a:gd name="T13" fmla="*/ 148 h 190"/>
                  <a:gd name="T14" fmla="*/ 32 w 154"/>
                  <a:gd name="T15" fmla="*/ 160 h 190"/>
                  <a:gd name="T16" fmla="*/ 127 w 154"/>
                  <a:gd name="T17" fmla="*/ 171 h 190"/>
                  <a:gd name="T18" fmla="*/ 154 w 154"/>
                  <a:gd name="T19" fmla="*/ 122 h 190"/>
                  <a:gd name="T20" fmla="*/ 131 w 154"/>
                  <a:gd name="T21" fmla="*/ 62 h 190"/>
                  <a:gd name="T22" fmla="*/ 149 w 154"/>
                  <a:gd name="T23" fmla="*/ 94 h 190"/>
                  <a:gd name="T24" fmla="*/ 118 w 154"/>
                  <a:gd name="T25" fmla="*/ 41 h 190"/>
                  <a:gd name="T26" fmla="*/ 137 w 154"/>
                  <a:gd name="T27" fmla="*/ 67 h 190"/>
                  <a:gd name="T28" fmla="*/ 114 w 154"/>
                  <a:gd name="T29" fmla="*/ 31 h 190"/>
                  <a:gd name="T30" fmla="*/ 93 w 154"/>
                  <a:gd name="T31" fmla="*/ 2 h 1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54" h="190">
                    <a:moveTo>
                      <a:pt x="91" y="5"/>
                    </a:moveTo>
                    <a:cubicBezTo>
                      <a:pt x="84" y="21"/>
                      <a:pt x="88" y="42"/>
                      <a:pt x="93" y="59"/>
                    </a:cubicBezTo>
                    <a:cubicBezTo>
                      <a:pt x="96" y="71"/>
                      <a:pt x="107" y="98"/>
                      <a:pt x="104" y="110"/>
                    </a:cubicBezTo>
                    <a:cubicBezTo>
                      <a:pt x="93" y="148"/>
                      <a:pt x="33" y="98"/>
                      <a:pt x="23" y="88"/>
                    </a:cubicBezTo>
                    <a:cubicBezTo>
                      <a:pt x="23" y="88"/>
                      <a:pt x="22" y="91"/>
                      <a:pt x="22" y="91"/>
                    </a:cubicBezTo>
                    <a:cubicBezTo>
                      <a:pt x="13" y="101"/>
                      <a:pt x="4" y="117"/>
                      <a:pt x="2" y="130"/>
                    </a:cubicBezTo>
                    <a:cubicBezTo>
                      <a:pt x="0" y="139"/>
                      <a:pt x="3" y="141"/>
                      <a:pt x="12" y="148"/>
                    </a:cubicBezTo>
                    <a:cubicBezTo>
                      <a:pt x="18" y="152"/>
                      <a:pt x="25" y="156"/>
                      <a:pt x="32" y="160"/>
                    </a:cubicBezTo>
                    <a:cubicBezTo>
                      <a:pt x="60" y="177"/>
                      <a:pt x="97" y="190"/>
                      <a:pt x="127" y="171"/>
                    </a:cubicBezTo>
                    <a:cubicBezTo>
                      <a:pt x="145" y="160"/>
                      <a:pt x="154" y="142"/>
                      <a:pt x="154" y="122"/>
                    </a:cubicBezTo>
                    <a:cubicBezTo>
                      <a:pt x="154" y="100"/>
                      <a:pt x="140" y="81"/>
                      <a:pt x="131" y="62"/>
                    </a:cubicBezTo>
                    <a:cubicBezTo>
                      <a:pt x="138" y="73"/>
                      <a:pt x="140" y="85"/>
                      <a:pt x="149" y="94"/>
                    </a:cubicBezTo>
                    <a:cubicBezTo>
                      <a:pt x="142" y="74"/>
                      <a:pt x="126" y="60"/>
                      <a:pt x="118" y="41"/>
                    </a:cubicBezTo>
                    <a:cubicBezTo>
                      <a:pt x="123" y="49"/>
                      <a:pt x="128" y="63"/>
                      <a:pt x="137" y="67"/>
                    </a:cubicBezTo>
                    <a:cubicBezTo>
                      <a:pt x="131" y="53"/>
                      <a:pt x="121" y="43"/>
                      <a:pt x="114" y="31"/>
                    </a:cubicBezTo>
                    <a:cubicBezTo>
                      <a:pt x="108" y="21"/>
                      <a:pt x="109" y="0"/>
                      <a:pt x="93" y="2"/>
                    </a:cubicBezTo>
                  </a:path>
                </a:pathLst>
              </a:custGeom>
              <a:solidFill>
                <a:srgbClr val="FFCE4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82" name="Freeform 479"/>
              <p:cNvSpPr>
                <a:spLocks/>
              </p:cNvSpPr>
              <p:nvPr/>
            </p:nvSpPr>
            <p:spPr bwMode="auto">
              <a:xfrm>
                <a:off x="942" y="2067"/>
                <a:ext cx="487" cy="536"/>
              </a:xfrm>
              <a:custGeom>
                <a:avLst/>
                <a:gdLst>
                  <a:gd name="T0" fmla="*/ 16 w 179"/>
                  <a:gd name="T1" fmla="*/ 0 h 197"/>
                  <a:gd name="T2" fmla="*/ 12 w 179"/>
                  <a:gd name="T3" fmla="*/ 107 h 197"/>
                  <a:gd name="T4" fmla="*/ 38 w 179"/>
                  <a:gd name="T5" fmla="*/ 154 h 197"/>
                  <a:gd name="T6" fmla="*/ 85 w 179"/>
                  <a:gd name="T7" fmla="*/ 178 h 197"/>
                  <a:gd name="T8" fmla="*/ 160 w 179"/>
                  <a:gd name="T9" fmla="*/ 185 h 197"/>
                  <a:gd name="T10" fmla="*/ 170 w 179"/>
                  <a:gd name="T11" fmla="*/ 150 h 197"/>
                  <a:gd name="T12" fmla="*/ 179 w 179"/>
                  <a:gd name="T13" fmla="*/ 112 h 197"/>
                  <a:gd name="T14" fmla="*/ 87 w 179"/>
                  <a:gd name="T15" fmla="*/ 95 h 197"/>
                  <a:gd name="T16" fmla="*/ 63 w 179"/>
                  <a:gd name="T17" fmla="*/ 52 h 197"/>
                  <a:gd name="T18" fmla="*/ 69 w 179"/>
                  <a:gd name="T19" fmla="*/ 26 h 197"/>
                  <a:gd name="T20" fmla="*/ 79 w 179"/>
                  <a:gd name="T21" fmla="*/ 5 h 197"/>
                  <a:gd name="T22" fmla="*/ 80 w 179"/>
                  <a:gd name="T23" fmla="*/ 3 h 197"/>
                  <a:gd name="T24" fmla="*/ 48 w 179"/>
                  <a:gd name="T25" fmla="*/ 1 h 197"/>
                  <a:gd name="T26" fmla="*/ 15 w 179"/>
                  <a:gd name="T27" fmla="*/ 1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79" h="197">
                    <a:moveTo>
                      <a:pt x="16" y="0"/>
                    </a:moveTo>
                    <a:cubicBezTo>
                      <a:pt x="0" y="32"/>
                      <a:pt x="1" y="73"/>
                      <a:pt x="12" y="107"/>
                    </a:cubicBezTo>
                    <a:cubicBezTo>
                      <a:pt x="17" y="123"/>
                      <a:pt x="26" y="142"/>
                      <a:pt x="38" y="154"/>
                    </a:cubicBezTo>
                    <a:cubicBezTo>
                      <a:pt x="50" y="165"/>
                      <a:pt x="70" y="171"/>
                      <a:pt x="85" y="178"/>
                    </a:cubicBezTo>
                    <a:cubicBezTo>
                      <a:pt x="99" y="184"/>
                      <a:pt x="145" y="197"/>
                      <a:pt x="160" y="185"/>
                    </a:cubicBezTo>
                    <a:cubicBezTo>
                      <a:pt x="167" y="179"/>
                      <a:pt x="168" y="159"/>
                      <a:pt x="170" y="150"/>
                    </a:cubicBezTo>
                    <a:cubicBezTo>
                      <a:pt x="173" y="137"/>
                      <a:pt x="176" y="124"/>
                      <a:pt x="179" y="112"/>
                    </a:cubicBezTo>
                    <a:cubicBezTo>
                      <a:pt x="158" y="129"/>
                      <a:pt x="107" y="104"/>
                      <a:pt x="87" y="95"/>
                    </a:cubicBezTo>
                    <a:cubicBezTo>
                      <a:pt x="68" y="86"/>
                      <a:pt x="59" y="73"/>
                      <a:pt x="63" y="52"/>
                    </a:cubicBezTo>
                    <a:cubicBezTo>
                      <a:pt x="64" y="44"/>
                      <a:pt x="67" y="34"/>
                      <a:pt x="69" y="26"/>
                    </a:cubicBezTo>
                    <a:cubicBezTo>
                      <a:pt x="71" y="22"/>
                      <a:pt x="80" y="9"/>
                      <a:pt x="79" y="5"/>
                    </a:cubicBezTo>
                    <a:cubicBezTo>
                      <a:pt x="79" y="5"/>
                      <a:pt x="80" y="4"/>
                      <a:pt x="80" y="3"/>
                    </a:cubicBezTo>
                    <a:cubicBezTo>
                      <a:pt x="71" y="0"/>
                      <a:pt x="58" y="2"/>
                      <a:pt x="48" y="1"/>
                    </a:cubicBezTo>
                    <a:cubicBezTo>
                      <a:pt x="37" y="0"/>
                      <a:pt x="26" y="0"/>
                      <a:pt x="15" y="1"/>
                    </a:cubicBezTo>
                  </a:path>
                </a:pathLst>
              </a:custGeom>
              <a:solidFill>
                <a:srgbClr val="FFCE4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83" name="Freeform 480"/>
              <p:cNvSpPr>
                <a:spLocks/>
              </p:cNvSpPr>
              <p:nvPr/>
            </p:nvSpPr>
            <p:spPr bwMode="auto">
              <a:xfrm>
                <a:off x="1448" y="1686"/>
                <a:ext cx="63" cy="599"/>
              </a:xfrm>
              <a:custGeom>
                <a:avLst/>
                <a:gdLst>
                  <a:gd name="T0" fmla="*/ 20 w 23"/>
                  <a:gd name="T1" fmla="*/ 0 h 220"/>
                  <a:gd name="T2" fmla="*/ 18 w 23"/>
                  <a:gd name="T3" fmla="*/ 2 h 220"/>
                  <a:gd name="T4" fmla="*/ 15 w 23"/>
                  <a:gd name="T5" fmla="*/ 53 h 220"/>
                  <a:gd name="T6" fmla="*/ 14 w 23"/>
                  <a:gd name="T7" fmla="*/ 70 h 220"/>
                  <a:gd name="T8" fmla="*/ 11 w 23"/>
                  <a:gd name="T9" fmla="*/ 100 h 220"/>
                  <a:gd name="T10" fmla="*/ 8 w 23"/>
                  <a:gd name="T11" fmla="*/ 147 h 220"/>
                  <a:gd name="T12" fmla="*/ 6 w 23"/>
                  <a:gd name="T13" fmla="*/ 161 h 220"/>
                  <a:gd name="T14" fmla="*/ 0 w 23"/>
                  <a:gd name="T15" fmla="*/ 218 h 220"/>
                  <a:gd name="T16" fmla="*/ 1 w 23"/>
                  <a:gd name="T17" fmla="*/ 219 h 220"/>
                  <a:gd name="T18" fmla="*/ 3 w 23"/>
                  <a:gd name="T19" fmla="*/ 218 h 220"/>
                  <a:gd name="T20" fmla="*/ 9 w 23"/>
                  <a:gd name="T21" fmla="*/ 161 h 220"/>
                  <a:gd name="T22" fmla="*/ 11 w 23"/>
                  <a:gd name="T23" fmla="*/ 148 h 220"/>
                  <a:gd name="T24" fmla="*/ 15 w 23"/>
                  <a:gd name="T25" fmla="*/ 101 h 220"/>
                  <a:gd name="T26" fmla="*/ 17 w 23"/>
                  <a:gd name="T27" fmla="*/ 70 h 220"/>
                  <a:gd name="T28" fmla="*/ 19 w 23"/>
                  <a:gd name="T29" fmla="*/ 54 h 220"/>
                  <a:gd name="T30" fmla="*/ 22 w 23"/>
                  <a:gd name="T31" fmla="*/ 2 h 220"/>
                  <a:gd name="T32" fmla="*/ 20 w 23"/>
                  <a:gd name="T33" fmla="*/ 0 h 2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3" h="220">
                    <a:moveTo>
                      <a:pt x="20" y="0"/>
                    </a:moveTo>
                    <a:cubicBezTo>
                      <a:pt x="19" y="0"/>
                      <a:pt x="18" y="1"/>
                      <a:pt x="18" y="2"/>
                    </a:cubicBezTo>
                    <a:cubicBezTo>
                      <a:pt x="19" y="17"/>
                      <a:pt x="17" y="35"/>
                      <a:pt x="15" y="53"/>
                    </a:cubicBezTo>
                    <a:cubicBezTo>
                      <a:pt x="14" y="70"/>
                      <a:pt x="14" y="70"/>
                      <a:pt x="14" y="70"/>
                    </a:cubicBezTo>
                    <a:cubicBezTo>
                      <a:pt x="11" y="100"/>
                      <a:pt x="11" y="100"/>
                      <a:pt x="11" y="100"/>
                    </a:cubicBezTo>
                    <a:cubicBezTo>
                      <a:pt x="10" y="116"/>
                      <a:pt x="9" y="132"/>
                      <a:pt x="8" y="147"/>
                    </a:cubicBezTo>
                    <a:cubicBezTo>
                      <a:pt x="6" y="161"/>
                      <a:pt x="6" y="161"/>
                      <a:pt x="6" y="161"/>
                    </a:cubicBezTo>
                    <a:cubicBezTo>
                      <a:pt x="4" y="180"/>
                      <a:pt x="2" y="199"/>
                      <a:pt x="0" y="218"/>
                    </a:cubicBezTo>
                    <a:cubicBezTo>
                      <a:pt x="0" y="218"/>
                      <a:pt x="0" y="219"/>
                      <a:pt x="1" y="219"/>
                    </a:cubicBezTo>
                    <a:cubicBezTo>
                      <a:pt x="2" y="220"/>
                      <a:pt x="3" y="219"/>
                      <a:pt x="3" y="218"/>
                    </a:cubicBezTo>
                    <a:cubicBezTo>
                      <a:pt x="5" y="200"/>
                      <a:pt x="8" y="180"/>
                      <a:pt x="9" y="161"/>
                    </a:cubicBezTo>
                    <a:cubicBezTo>
                      <a:pt x="11" y="148"/>
                      <a:pt x="11" y="148"/>
                      <a:pt x="11" y="148"/>
                    </a:cubicBezTo>
                    <a:cubicBezTo>
                      <a:pt x="13" y="132"/>
                      <a:pt x="14" y="116"/>
                      <a:pt x="15" y="101"/>
                    </a:cubicBezTo>
                    <a:cubicBezTo>
                      <a:pt x="17" y="70"/>
                      <a:pt x="17" y="70"/>
                      <a:pt x="17" y="70"/>
                    </a:cubicBezTo>
                    <a:cubicBezTo>
                      <a:pt x="19" y="54"/>
                      <a:pt x="19" y="54"/>
                      <a:pt x="19" y="54"/>
                    </a:cubicBezTo>
                    <a:cubicBezTo>
                      <a:pt x="21" y="36"/>
                      <a:pt x="23" y="17"/>
                      <a:pt x="22" y="2"/>
                    </a:cubicBezTo>
                    <a:cubicBezTo>
                      <a:pt x="22" y="1"/>
                      <a:pt x="21" y="0"/>
                      <a:pt x="2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84" name="Freeform 481"/>
              <p:cNvSpPr>
                <a:spLocks/>
              </p:cNvSpPr>
              <p:nvPr/>
            </p:nvSpPr>
            <p:spPr bwMode="auto">
              <a:xfrm>
                <a:off x="1868" y="1512"/>
                <a:ext cx="57" cy="808"/>
              </a:xfrm>
              <a:custGeom>
                <a:avLst/>
                <a:gdLst>
                  <a:gd name="T0" fmla="*/ 0 w 21"/>
                  <a:gd name="T1" fmla="*/ 2 h 297"/>
                  <a:gd name="T2" fmla="*/ 6 w 21"/>
                  <a:gd name="T3" fmla="*/ 179 h 297"/>
                  <a:gd name="T4" fmla="*/ 7 w 21"/>
                  <a:gd name="T5" fmla="*/ 191 h 297"/>
                  <a:gd name="T6" fmla="*/ 12 w 21"/>
                  <a:gd name="T7" fmla="*/ 265 h 297"/>
                  <a:gd name="T8" fmla="*/ 13 w 21"/>
                  <a:gd name="T9" fmla="*/ 274 h 297"/>
                  <a:gd name="T10" fmla="*/ 18 w 21"/>
                  <a:gd name="T11" fmla="*/ 296 h 297"/>
                  <a:gd name="T12" fmla="*/ 20 w 21"/>
                  <a:gd name="T13" fmla="*/ 297 h 297"/>
                  <a:gd name="T14" fmla="*/ 21 w 21"/>
                  <a:gd name="T15" fmla="*/ 294 h 297"/>
                  <a:gd name="T16" fmla="*/ 16 w 21"/>
                  <a:gd name="T17" fmla="*/ 274 h 297"/>
                  <a:gd name="T18" fmla="*/ 16 w 21"/>
                  <a:gd name="T19" fmla="*/ 265 h 297"/>
                  <a:gd name="T20" fmla="*/ 10 w 21"/>
                  <a:gd name="T21" fmla="*/ 191 h 297"/>
                  <a:gd name="T22" fmla="*/ 9 w 21"/>
                  <a:gd name="T23" fmla="*/ 179 h 297"/>
                  <a:gd name="T24" fmla="*/ 3 w 21"/>
                  <a:gd name="T25" fmla="*/ 2 h 297"/>
                  <a:gd name="T26" fmla="*/ 1 w 21"/>
                  <a:gd name="T27" fmla="*/ 0 h 297"/>
                  <a:gd name="T28" fmla="*/ 0 w 21"/>
                  <a:gd name="T29" fmla="*/ 2 h 2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1" h="297">
                    <a:moveTo>
                      <a:pt x="0" y="2"/>
                    </a:moveTo>
                    <a:cubicBezTo>
                      <a:pt x="0" y="61"/>
                      <a:pt x="3" y="121"/>
                      <a:pt x="6" y="179"/>
                    </a:cubicBezTo>
                    <a:cubicBezTo>
                      <a:pt x="7" y="191"/>
                      <a:pt x="7" y="191"/>
                      <a:pt x="7" y="191"/>
                    </a:cubicBezTo>
                    <a:cubicBezTo>
                      <a:pt x="8" y="215"/>
                      <a:pt x="9" y="240"/>
                      <a:pt x="12" y="265"/>
                    </a:cubicBezTo>
                    <a:cubicBezTo>
                      <a:pt x="12" y="265"/>
                      <a:pt x="13" y="274"/>
                      <a:pt x="13" y="274"/>
                    </a:cubicBezTo>
                    <a:cubicBezTo>
                      <a:pt x="14" y="282"/>
                      <a:pt x="14" y="290"/>
                      <a:pt x="18" y="296"/>
                    </a:cubicBezTo>
                    <a:cubicBezTo>
                      <a:pt x="18" y="297"/>
                      <a:pt x="19" y="297"/>
                      <a:pt x="20" y="297"/>
                    </a:cubicBezTo>
                    <a:cubicBezTo>
                      <a:pt x="21" y="296"/>
                      <a:pt x="21" y="295"/>
                      <a:pt x="21" y="294"/>
                    </a:cubicBezTo>
                    <a:cubicBezTo>
                      <a:pt x="17" y="289"/>
                      <a:pt x="17" y="281"/>
                      <a:pt x="16" y="274"/>
                    </a:cubicBezTo>
                    <a:cubicBezTo>
                      <a:pt x="16" y="265"/>
                      <a:pt x="16" y="265"/>
                      <a:pt x="16" y="265"/>
                    </a:cubicBezTo>
                    <a:cubicBezTo>
                      <a:pt x="12" y="240"/>
                      <a:pt x="11" y="216"/>
                      <a:pt x="10" y="191"/>
                    </a:cubicBezTo>
                    <a:cubicBezTo>
                      <a:pt x="9" y="179"/>
                      <a:pt x="9" y="179"/>
                      <a:pt x="9" y="179"/>
                    </a:cubicBezTo>
                    <a:cubicBezTo>
                      <a:pt x="6" y="121"/>
                      <a:pt x="3" y="61"/>
                      <a:pt x="3" y="2"/>
                    </a:cubicBezTo>
                    <a:cubicBezTo>
                      <a:pt x="3" y="1"/>
                      <a:pt x="2" y="0"/>
                      <a:pt x="1" y="0"/>
                    </a:cubicBezTo>
                    <a:cubicBezTo>
                      <a:pt x="0" y="0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85" name="Freeform 482"/>
              <p:cNvSpPr>
                <a:spLocks/>
              </p:cNvSpPr>
              <p:nvPr/>
            </p:nvSpPr>
            <p:spPr bwMode="auto">
              <a:xfrm>
                <a:off x="1446" y="2274"/>
                <a:ext cx="476" cy="57"/>
              </a:xfrm>
              <a:custGeom>
                <a:avLst/>
                <a:gdLst>
                  <a:gd name="T0" fmla="*/ 1 w 175"/>
                  <a:gd name="T1" fmla="*/ 0 h 21"/>
                  <a:gd name="T2" fmla="*/ 1 w 175"/>
                  <a:gd name="T3" fmla="*/ 3 h 21"/>
                  <a:gd name="T4" fmla="*/ 38 w 175"/>
                  <a:gd name="T5" fmla="*/ 15 h 21"/>
                  <a:gd name="T6" fmla="*/ 46 w 175"/>
                  <a:gd name="T7" fmla="*/ 15 h 21"/>
                  <a:gd name="T8" fmla="*/ 105 w 175"/>
                  <a:gd name="T9" fmla="*/ 21 h 21"/>
                  <a:gd name="T10" fmla="*/ 148 w 175"/>
                  <a:gd name="T11" fmla="*/ 19 h 21"/>
                  <a:gd name="T12" fmla="*/ 157 w 175"/>
                  <a:gd name="T13" fmla="*/ 17 h 21"/>
                  <a:gd name="T14" fmla="*/ 173 w 175"/>
                  <a:gd name="T15" fmla="*/ 15 h 21"/>
                  <a:gd name="T16" fmla="*/ 175 w 175"/>
                  <a:gd name="T17" fmla="*/ 14 h 21"/>
                  <a:gd name="T18" fmla="*/ 173 w 175"/>
                  <a:gd name="T19" fmla="*/ 12 h 21"/>
                  <a:gd name="T20" fmla="*/ 156 w 175"/>
                  <a:gd name="T21" fmla="*/ 14 h 21"/>
                  <a:gd name="T22" fmla="*/ 148 w 175"/>
                  <a:gd name="T23" fmla="*/ 15 h 21"/>
                  <a:gd name="T24" fmla="*/ 105 w 175"/>
                  <a:gd name="T25" fmla="*/ 18 h 21"/>
                  <a:gd name="T26" fmla="*/ 47 w 175"/>
                  <a:gd name="T27" fmla="*/ 12 h 21"/>
                  <a:gd name="T28" fmla="*/ 39 w 175"/>
                  <a:gd name="T29" fmla="*/ 11 h 21"/>
                  <a:gd name="T30" fmla="*/ 4 w 175"/>
                  <a:gd name="T31" fmla="*/ 1 h 21"/>
                  <a:gd name="T32" fmla="*/ 1 w 175"/>
                  <a:gd name="T33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75" h="21">
                    <a:moveTo>
                      <a:pt x="1" y="0"/>
                    </a:moveTo>
                    <a:cubicBezTo>
                      <a:pt x="1" y="1"/>
                      <a:pt x="0" y="2"/>
                      <a:pt x="1" y="3"/>
                    </a:cubicBezTo>
                    <a:cubicBezTo>
                      <a:pt x="6" y="11"/>
                      <a:pt x="25" y="13"/>
                      <a:pt x="38" y="15"/>
                    </a:cubicBezTo>
                    <a:cubicBezTo>
                      <a:pt x="46" y="15"/>
                      <a:pt x="46" y="15"/>
                      <a:pt x="46" y="15"/>
                    </a:cubicBezTo>
                    <a:cubicBezTo>
                      <a:pt x="64" y="18"/>
                      <a:pt x="84" y="21"/>
                      <a:pt x="105" y="21"/>
                    </a:cubicBezTo>
                    <a:cubicBezTo>
                      <a:pt x="117" y="21"/>
                      <a:pt x="133" y="21"/>
                      <a:pt x="148" y="19"/>
                    </a:cubicBezTo>
                    <a:cubicBezTo>
                      <a:pt x="157" y="17"/>
                      <a:pt x="157" y="17"/>
                      <a:pt x="157" y="17"/>
                    </a:cubicBezTo>
                    <a:cubicBezTo>
                      <a:pt x="162" y="16"/>
                      <a:pt x="168" y="15"/>
                      <a:pt x="173" y="15"/>
                    </a:cubicBezTo>
                    <a:cubicBezTo>
                      <a:pt x="174" y="15"/>
                      <a:pt x="175" y="15"/>
                      <a:pt x="175" y="14"/>
                    </a:cubicBezTo>
                    <a:cubicBezTo>
                      <a:pt x="175" y="13"/>
                      <a:pt x="174" y="12"/>
                      <a:pt x="173" y="12"/>
                    </a:cubicBezTo>
                    <a:cubicBezTo>
                      <a:pt x="167" y="11"/>
                      <a:pt x="162" y="13"/>
                      <a:pt x="156" y="14"/>
                    </a:cubicBezTo>
                    <a:cubicBezTo>
                      <a:pt x="148" y="15"/>
                      <a:pt x="148" y="15"/>
                      <a:pt x="148" y="15"/>
                    </a:cubicBezTo>
                    <a:cubicBezTo>
                      <a:pt x="132" y="18"/>
                      <a:pt x="117" y="18"/>
                      <a:pt x="105" y="18"/>
                    </a:cubicBezTo>
                    <a:cubicBezTo>
                      <a:pt x="85" y="18"/>
                      <a:pt x="65" y="15"/>
                      <a:pt x="47" y="12"/>
                    </a:cubicBezTo>
                    <a:cubicBezTo>
                      <a:pt x="39" y="11"/>
                      <a:pt x="39" y="11"/>
                      <a:pt x="39" y="11"/>
                    </a:cubicBezTo>
                    <a:cubicBezTo>
                      <a:pt x="27" y="10"/>
                      <a:pt x="8" y="8"/>
                      <a:pt x="4" y="1"/>
                    </a:cubicBezTo>
                    <a:cubicBezTo>
                      <a:pt x="3" y="0"/>
                      <a:pt x="2" y="0"/>
                      <a:pt x="1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86" name="Freeform 483"/>
              <p:cNvSpPr>
                <a:spLocks/>
              </p:cNvSpPr>
              <p:nvPr/>
            </p:nvSpPr>
            <p:spPr bwMode="auto">
              <a:xfrm>
                <a:off x="1244" y="2263"/>
                <a:ext cx="212" cy="1004"/>
              </a:xfrm>
              <a:custGeom>
                <a:avLst/>
                <a:gdLst>
                  <a:gd name="T0" fmla="*/ 75 w 78"/>
                  <a:gd name="T1" fmla="*/ 1 h 369"/>
                  <a:gd name="T2" fmla="*/ 70 w 78"/>
                  <a:gd name="T3" fmla="*/ 22 h 369"/>
                  <a:gd name="T4" fmla="*/ 65 w 78"/>
                  <a:gd name="T5" fmla="*/ 39 h 369"/>
                  <a:gd name="T6" fmla="*/ 57 w 78"/>
                  <a:gd name="T7" fmla="*/ 79 h 369"/>
                  <a:gd name="T8" fmla="*/ 54 w 78"/>
                  <a:gd name="T9" fmla="*/ 93 h 369"/>
                  <a:gd name="T10" fmla="*/ 41 w 78"/>
                  <a:gd name="T11" fmla="*/ 145 h 369"/>
                  <a:gd name="T12" fmla="*/ 29 w 78"/>
                  <a:gd name="T13" fmla="*/ 192 h 369"/>
                  <a:gd name="T14" fmla="*/ 21 w 78"/>
                  <a:gd name="T15" fmla="*/ 235 h 369"/>
                  <a:gd name="T16" fmla="*/ 13 w 78"/>
                  <a:gd name="T17" fmla="*/ 280 h 369"/>
                  <a:gd name="T18" fmla="*/ 5 w 78"/>
                  <a:gd name="T19" fmla="*/ 331 h 369"/>
                  <a:gd name="T20" fmla="*/ 3 w 78"/>
                  <a:gd name="T21" fmla="*/ 343 h 369"/>
                  <a:gd name="T22" fmla="*/ 1 w 78"/>
                  <a:gd name="T23" fmla="*/ 367 h 369"/>
                  <a:gd name="T24" fmla="*/ 3 w 78"/>
                  <a:gd name="T25" fmla="*/ 369 h 369"/>
                  <a:gd name="T26" fmla="*/ 4 w 78"/>
                  <a:gd name="T27" fmla="*/ 367 h 369"/>
                  <a:gd name="T28" fmla="*/ 7 w 78"/>
                  <a:gd name="T29" fmla="*/ 344 h 369"/>
                  <a:gd name="T30" fmla="*/ 9 w 78"/>
                  <a:gd name="T31" fmla="*/ 331 h 369"/>
                  <a:gd name="T32" fmla="*/ 16 w 78"/>
                  <a:gd name="T33" fmla="*/ 281 h 369"/>
                  <a:gd name="T34" fmla="*/ 25 w 78"/>
                  <a:gd name="T35" fmla="*/ 235 h 369"/>
                  <a:gd name="T36" fmla="*/ 32 w 78"/>
                  <a:gd name="T37" fmla="*/ 193 h 369"/>
                  <a:gd name="T38" fmla="*/ 44 w 78"/>
                  <a:gd name="T39" fmla="*/ 146 h 369"/>
                  <a:gd name="T40" fmla="*/ 57 w 78"/>
                  <a:gd name="T41" fmla="*/ 94 h 369"/>
                  <a:gd name="T42" fmla="*/ 60 w 78"/>
                  <a:gd name="T43" fmla="*/ 80 h 369"/>
                  <a:gd name="T44" fmla="*/ 69 w 78"/>
                  <a:gd name="T45" fmla="*/ 39 h 369"/>
                  <a:gd name="T46" fmla="*/ 73 w 78"/>
                  <a:gd name="T47" fmla="*/ 23 h 369"/>
                  <a:gd name="T48" fmla="*/ 78 w 78"/>
                  <a:gd name="T49" fmla="*/ 2 h 369"/>
                  <a:gd name="T50" fmla="*/ 76 w 78"/>
                  <a:gd name="T51" fmla="*/ 0 h 369"/>
                  <a:gd name="T52" fmla="*/ 75 w 78"/>
                  <a:gd name="T53" fmla="*/ 1 h 3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78" h="369">
                    <a:moveTo>
                      <a:pt x="75" y="1"/>
                    </a:moveTo>
                    <a:cubicBezTo>
                      <a:pt x="74" y="9"/>
                      <a:pt x="72" y="16"/>
                      <a:pt x="70" y="22"/>
                    </a:cubicBezTo>
                    <a:cubicBezTo>
                      <a:pt x="68" y="27"/>
                      <a:pt x="66" y="33"/>
                      <a:pt x="65" y="39"/>
                    </a:cubicBezTo>
                    <a:cubicBezTo>
                      <a:pt x="63" y="52"/>
                      <a:pt x="60" y="65"/>
                      <a:pt x="57" y="79"/>
                    </a:cubicBezTo>
                    <a:cubicBezTo>
                      <a:pt x="54" y="93"/>
                      <a:pt x="54" y="93"/>
                      <a:pt x="54" y="93"/>
                    </a:cubicBezTo>
                    <a:cubicBezTo>
                      <a:pt x="50" y="111"/>
                      <a:pt x="45" y="128"/>
                      <a:pt x="41" y="145"/>
                    </a:cubicBezTo>
                    <a:cubicBezTo>
                      <a:pt x="37" y="160"/>
                      <a:pt x="33" y="176"/>
                      <a:pt x="29" y="192"/>
                    </a:cubicBezTo>
                    <a:cubicBezTo>
                      <a:pt x="26" y="206"/>
                      <a:pt x="24" y="221"/>
                      <a:pt x="21" y="235"/>
                    </a:cubicBezTo>
                    <a:cubicBezTo>
                      <a:pt x="19" y="250"/>
                      <a:pt x="17" y="265"/>
                      <a:pt x="13" y="280"/>
                    </a:cubicBezTo>
                    <a:cubicBezTo>
                      <a:pt x="9" y="297"/>
                      <a:pt x="7" y="314"/>
                      <a:pt x="5" y="331"/>
                    </a:cubicBezTo>
                    <a:cubicBezTo>
                      <a:pt x="3" y="343"/>
                      <a:pt x="3" y="343"/>
                      <a:pt x="3" y="343"/>
                    </a:cubicBezTo>
                    <a:cubicBezTo>
                      <a:pt x="2" y="351"/>
                      <a:pt x="0" y="360"/>
                      <a:pt x="1" y="367"/>
                    </a:cubicBezTo>
                    <a:cubicBezTo>
                      <a:pt x="1" y="368"/>
                      <a:pt x="2" y="369"/>
                      <a:pt x="3" y="369"/>
                    </a:cubicBezTo>
                    <a:cubicBezTo>
                      <a:pt x="4" y="369"/>
                      <a:pt x="4" y="368"/>
                      <a:pt x="4" y="367"/>
                    </a:cubicBezTo>
                    <a:cubicBezTo>
                      <a:pt x="4" y="360"/>
                      <a:pt x="5" y="352"/>
                      <a:pt x="7" y="344"/>
                    </a:cubicBezTo>
                    <a:cubicBezTo>
                      <a:pt x="9" y="331"/>
                      <a:pt x="9" y="331"/>
                      <a:pt x="9" y="331"/>
                    </a:cubicBezTo>
                    <a:cubicBezTo>
                      <a:pt x="10" y="312"/>
                      <a:pt x="12" y="297"/>
                      <a:pt x="16" y="281"/>
                    </a:cubicBezTo>
                    <a:cubicBezTo>
                      <a:pt x="20" y="266"/>
                      <a:pt x="22" y="250"/>
                      <a:pt x="25" y="235"/>
                    </a:cubicBezTo>
                    <a:cubicBezTo>
                      <a:pt x="27" y="221"/>
                      <a:pt x="29" y="207"/>
                      <a:pt x="32" y="193"/>
                    </a:cubicBezTo>
                    <a:cubicBezTo>
                      <a:pt x="36" y="177"/>
                      <a:pt x="40" y="161"/>
                      <a:pt x="44" y="146"/>
                    </a:cubicBezTo>
                    <a:cubicBezTo>
                      <a:pt x="49" y="129"/>
                      <a:pt x="53" y="111"/>
                      <a:pt x="57" y="94"/>
                    </a:cubicBezTo>
                    <a:cubicBezTo>
                      <a:pt x="60" y="80"/>
                      <a:pt x="60" y="80"/>
                      <a:pt x="60" y="80"/>
                    </a:cubicBezTo>
                    <a:cubicBezTo>
                      <a:pt x="64" y="66"/>
                      <a:pt x="67" y="53"/>
                      <a:pt x="69" y="39"/>
                    </a:cubicBezTo>
                    <a:cubicBezTo>
                      <a:pt x="69" y="34"/>
                      <a:pt x="71" y="29"/>
                      <a:pt x="73" y="23"/>
                    </a:cubicBezTo>
                    <a:cubicBezTo>
                      <a:pt x="75" y="16"/>
                      <a:pt x="78" y="9"/>
                      <a:pt x="78" y="2"/>
                    </a:cubicBezTo>
                    <a:cubicBezTo>
                      <a:pt x="78" y="1"/>
                      <a:pt x="77" y="0"/>
                      <a:pt x="76" y="0"/>
                    </a:cubicBezTo>
                    <a:cubicBezTo>
                      <a:pt x="75" y="0"/>
                      <a:pt x="75" y="1"/>
                      <a:pt x="75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87" name="Freeform 484"/>
              <p:cNvSpPr>
                <a:spLocks/>
              </p:cNvSpPr>
              <p:nvPr/>
            </p:nvSpPr>
            <p:spPr bwMode="auto">
              <a:xfrm>
                <a:off x="1908" y="2304"/>
                <a:ext cx="58" cy="190"/>
              </a:xfrm>
              <a:custGeom>
                <a:avLst/>
                <a:gdLst>
                  <a:gd name="T0" fmla="*/ 0 w 21"/>
                  <a:gd name="T1" fmla="*/ 1 h 70"/>
                  <a:gd name="T2" fmla="*/ 1 w 21"/>
                  <a:gd name="T3" fmla="*/ 3 h 70"/>
                  <a:gd name="T4" fmla="*/ 9 w 21"/>
                  <a:gd name="T5" fmla="*/ 30 h 70"/>
                  <a:gd name="T6" fmla="*/ 11 w 21"/>
                  <a:gd name="T7" fmla="*/ 41 h 70"/>
                  <a:gd name="T8" fmla="*/ 13 w 21"/>
                  <a:gd name="T9" fmla="*/ 48 h 70"/>
                  <a:gd name="T10" fmla="*/ 18 w 21"/>
                  <a:gd name="T11" fmla="*/ 68 h 70"/>
                  <a:gd name="T12" fmla="*/ 20 w 21"/>
                  <a:gd name="T13" fmla="*/ 69 h 70"/>
                  <a:gd name="T14" fmla="*/ 21 w 21"/>
                  <a:gd name="T15" fmla="*/ 67 h 70"/>
                  <a:gd name="T16" fmla="*/ 16 w 21"/>
                  <a:gd name="T17" fmla="*/ 48 h 70"/>
                  <a:gd name="T18" fmla="*/ 14 w 21"/>
                  <a:gd name="T19" fmla="*/ 40 h 70"/>
                  <a:gd name="T20" fmla="*/ 12 w 21"/>
                  <a:gd name="T21" fmla="*/ 30 h 70"/>
                  <a:gd name="T22" fmla="*/ 3 w 21"/>
                  <a:gd name="T23" fmla="*/ 0 h 70"/>
                  <a:gd name="T24" fmla="*/ 0 w 21"/>
                  <a:gd name="T25" fmla="*/ 1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1" h="70">
                    <a:moveTo>
                      <a:pt x="0" y="1"/>
                    </a:moveTo>
                    <a:cubicBezTo>
                      <a:pt x="0" y="1"/>
                      <a:pt x="0" y="2"/>
                      <a:pt x="1" y="3"/>
                    </a:cubicBezTo>
                    <a:cubicBezTo>
                      <a:pt x="6" y="8"/>
                      <a:pt x="8" y="20"/>
                      <a:pt x="9" y="30"/>
                    </a:cubicBezTo>
                    <a:cubicBezTo>
                      <a:pt x="11" y="41"/>
                      <a:pt x="11" y="41"/>
                      <a:pt x="11" y="41"/>
                    </a:cubicBezTo>
                    <a:cubicBezTo>
                      <a:pt x="13" y="48"/>
                      <a:pt x="13" y="48"/>
                      <a:pt x="13" y="48"/>
                    </a:cubicBezTo>
                    <a:cubicBezTo>
                      <a:pt x="14" y="56"/>
                      <a:pt x="16" y="64"/>
                      <a:pt x="18" y="68"/>
                    </a:cubicBezTo>
                    <a:cubicBezTo>
                      <a:pt x="18" y="69"/>
                      <a:pt x="19" y="70"/>
                      <a:pt x="20" y="69"/>
                    </a:cubicBezTo>
                    <a:cubicBezTo>
                      <a:pt x="21" y="69"/>
                      <a:pt x="21" y="68"/>
                      <a:pt x="21" y="67"/>
                    </a:cubicBezTo>
                    <a:cubicBezTo>
                      <a:pt x="19" y="63"/>
                      <a:pt x="18" y="55"/>
                      <a:pt x="16" y="48"/>
                    </a:cubicBezTo>
                    <a:cubicBezTo>
                      <a:pt x="14" y="40"/>
                      <a:pt x="14" y="40"/>
                      <a:pt x="14" y="40"/>
                    </a:cubicBezTo>
                    <a:cubicBezTo>
                      <a:pt x="12" y="30"/>
                      <a:pt x="12" y="30"/>
                      <a:pt x="12" y="30"/>
                    </a:cubicBezTo>
                    <a:cubicBezTo>
                      <a:pt x="11" y="19"/>
                      <a:pt x="9" y="6"/>
                      <a:pt x="3" y="0"/>
                    </a:cubicBezTo>
                    <a:cubicBezTo>
                      <a:pt x="2" y="0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88" name="Freeform 485"/>
              <p:cNvSpPr>
                <a:spLocks noEditPoints="1"/>
              </p:cNvSpPr>
              <p:nvPr/>
            </p:nvSpPr>
            <p:spPr bwMode="auto">
              <a:xfrm>
                <a:off x="1628" y="2478"/>
                <a:ext cx="523" cy="506"/>
              </a:xfrm>
              <a:custGeom>
                <a:avLst/>
                <a:gdLst>
                  <a:gd name="T0" fmla="*/ 125 w 192"/>
                  <a:gd name="T1" fmla="*/ 1 h 186"/>
                  <a:gd name="T2" fmla="*/ 124 w 192"/>
                  <a:gd name="T3" fmla="*/ 2 h 186"/>
                  <a:gd name="T4" fmla="*/ 116 w 192"/>
                  <a:gd name="T5" fmla="*/ 3 h 186"/>
                  <a:gd name="T6" fmla="*/ 115 w 192"/>
                  <a:gd name="T7" fmla="*/ 4 h 186"/>
                  <a:gd name="T8" fmla="*/ 121 w 192"/>
                  <a:gd name="T9" fmla="*/ 72 h 186"/>
                  <a:gd name="T10" fmla="*/ 127 w 192"/>
                  <a:gd name="T11" fmla="*/ 94 h 186"/>
                  <a:gd name="T12" fmla="*/ 124 w 192"/>
                  <a:gd name="T13" fmla="*/ 118 h 186"/>
                  <a:gd name="T14" fmla="*/ 95 w 192"/>
                  <a:gd name="T15" fmla="*/ 115 h 186"/>
                  <a:gd name="T16" fmla="*/ 91 w 192"/>
                  <a:gd name="T17" fmla="*/ 113 h 186"/>
                  <a:gd name="T18" fmla="*/ 40 w 192"/>
                  <a:gd name="T19" fmla="*/ 81 h 186"/>
                  <a:gd name="T20" fmla="*/ 37 w 192"/>
                  <a:gd name="T21" fmla="*/ 78 h 186"/>
                  <a:gd name="T22" fmla="*/ 24 w 192"/>
                  <a:gd name="T23" fmla="*/ 70 h 186"/>
                  <a:gd name="T24" fmla="*/ 9 w 192"/>
                  <a:gd name="T25" fmla="*/ 98 h 186"/>
                  <a:gd name="T26" fmla="*/ 8 w 192"/>
                  <a:gd name="T27" fmla="*/ 101 h 186"/>
                  <a:gd name="T28" fmla="*/ 7 w 192"/>
                  <a:gd name="T29" fmla="*/ 104 h 186"/>
                  <a:gd name="T30" fmla="*/ 11 w 192"/>
                  <a:gd name="T31" fmla="*/ 130 h 186"/>
                  <a:gd name="T32" fmla="*/ 54 w 192"/>
                  <a:gd name="T33" fmla="*/ 160 h 186"/>
                  <a:gd name="T34" fmla="*/ 151 w 192"/>
                  <a:gd name="T35" fmla="*/ 175 h 186"/>
                  <a:gd name="T36" fmla="*/ 182 w 192"/>
                  <a:gd name="T37" fmla="*/ 145 h 186"/>
                  <a:gd name="T38" fmla="*/ 158 w 192"/>
                  <a:gd name="T39" fmla="*/ 53 h 186"/>
                  <a:gd name="T40" fmla="*/ 153 w 192"/>
                  <a:gd name="T41" fmla="*/ 45 h 186"/>
                  <a:gd name="T42" fmla="*/ 142 w 192"/>
                  <a:gd name="T43" fmla="*/ 26 h 186"/>
                  <a:gd name="T44" fmla="*/ 141 w 192"/>
                  <a:gd name="T45" fmla="*/ 22 h 186"/>
                  <a:gd name="T46" fmla="*/ 125 w 192"/>
                  <a:gd name="T47" fmla="*/ 1 h 186"/>
                  <a:gd name="T48" fmla="*/ 124 w 192"/>
                  <a:gd name="T49" fmla="*/ 5 h 186"/>
                  <a:gd name="T50" fmla="*/ 126 w 192"/>
                  <a:gd name="T51" fmla="*/ 5 h 186"/>
                  <a:gd name="T52" fmla="*/ 126 w 192"/>
                  <a:gd name="T53" fmla="*/ 5 h 186"/>
                  <a:gd name="T54" fmla="*/ 137 w 192"/>
                  <a:gd name="T55" fmla="*/ 23 h 186"/>
                  <a:gd name="T56" fmla="*/ 139 w 192"/>
                  <a:gd name="T57" fmla="*/ 27 h 186"/>
                  <a:gd name="T58" fmla="*/ 151 w 192"/>
                  <a:gd name="T59" fmla="*/ 47 h 186"/>
                  <a:gd name="T60" fmla="*/ 155 w 192"/>
                  <a:gd name="T61" fmla="*/ 55 h 186"/>
                  <a:gd name="T62" fmla="*/ 181 w 192"/>
                  <a:gd name="T63" fmla="*/ 127 h 186"/>
                  <a:gd name="T64" fmla="*/ 179 w 192"/>
                  <a:gd name="T65" fmla="*/ 144 h 186"/>
                  <a:gd name="T66" fmla="*/ 149 w 192"/>
                  <a:gd name="T67" fmla="*/ 172 h 186"/>
                  <a:gd name="T68" fmla="*/ 56 w 192"/>
                  <a:gd name="T69" fmla="*/ 157 h 186"/>
                  <a:gd name="T70" fmla="*/ 14 w 192"/>
                  <a:gd name="T71" fmla="*/ 128 h 186"/>
                  <a:gd name="T72" fmla="*/ 10 w 192"/>
                  <a:gd name="T73" fmla="*/ 105 h 186"/>
                  <a:gd name="T74" fmla="*/ 11 w 192"/>
                  <a:gd name="T75" fmla="*/ 102 h 186"/>
                  <a:gd name="T76" fmla="*/ 12 w 192"/>
                  <a:gd name="T77" fmla="*/ 99 h 186"/>
                  <a:gd name="T78" fmla="*/ 24 w 192"/>
                  <a:gd name="T79" fmla="*/ 73 h 186"/>
                  <a:gd name="T80" fmla="*/ 35 w 192"/>
                  <a:gd name="T81" fmla="*/ 81 h 186"/>
                  <a:gd name="T82" fmla="*/ 38 w 192"/>
                  <a:gd name="T83" fmla="*/ 84 h 186"/>
                  <a:gd name="T84" fmla="*/ 90 w 192"/>
                  <a:gd name="T85" fmla="*/ 116 h 186"/>
                  <a:gd name="T86" fmla="*/ 93 w 192"/>
                  <a:gd name="T87" fmla="*/ 118 h 186"/>
                  <a:gd name="T88" fmla="*/ 126 w 192"/>
                  <a:gd name="T89" fmla="*/ 120 h 186"/>
                  <a:gd name="T90" fmla="*/ 132 w 192"/>
                  <a:gd name="T91" fmla="*/ 106 h 186"/>
                  <a:gd name="T92" fmla="*/ 130 w 192"/>
                  <a:gd name="T93" fmla="*/ 93 h 186"/>
                  <a:gd name="T94" fmla="*/ 125 w 192"/>
                  <a:gd name="T95" fmla="*/ 71 h 186"/>
                  <a:gd name="T96" fmla="*/ 116 w 192"/>
                  <a:gd name="T97" fmla="*/ 23 h 186"/>
                  <a:gd name="T98" fmla="*/ 118 w 192"/>
                  <a:gd name="T99" fmla="*/ 6 h 186"/>
                  <a:gd name="T100" fmla="*/ 124 w 192"/>
                  <a:gd name="T101" fmla="*/ 5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92" h="186">
                    <a:moveTo>
                      <a:pt x="125" y="1"/>
                    </a:moveTo>
                    <a:cubicBezTo>
                      <a:pt x="124" y="1"/>
                      <a:pt x="124" y="2"/>
                      <a:pt x="124" y="2"/>
                    </a:cubicBezTo>
                    <a:cubicBezTo>
                      <a:pt x="122" y="1"/>
                      <a:pt x="119" y="1"/>
                      <a:pt x="116" y="3"/>
                    </a:cubicBezTo>
                    <a:cubicBezTo>
                      <a:pt x="115" y="4"/>
                      <a:pt x="115" y="4"/>
                      <a:pt x="115" y="4"/>
                    </a:cubicBezTo>
                    <a:cubicBezTo>
                      <a:pt x="109" y="27"/>
                      <a:pt x="115" y="50"/>
                      <a:pt x="121" y="72"/>
                    </a:cubicBezTo>
                    <a:cubicBezTo>
                      <a:pt x="127" y="94"/>
                      <a:pt x="127" y="94"/>
                      <a:pt x="127" y="94"/>
                    </a:cubicBezTo>
                    <a:cubicBezTo>
                      <a:pt x="129" y="103"/>
                      <a:pt x="131" y="112"/>
                      <a:pt x="124" y="118"/>
                    </a:cubicBezTo>
                    <a:cubicBezTo>
                      <a:pt x="116" y="125"/>
                      <a:pt x="105" y="119"/>
                      <a:pt x="95" y="115"/>
                    </a:cubicBezTo>
                    <a:cubicBezTo>
                      <a:pt x="91" y="113"/>
                      <a:pt x="91" y="113"/>
                      <a:pt x="91" y="113"/>
                    </a:cubicBezTo>
                    <a:cubicBezTo>
                      <a:pt x="75" y="106"/>
                      <a:pt x="58" y="96"/>
                      <a:pt x="40" y="81"/>
                    </a:cubicBezTo>
                    <a:cubicBezTo>
                      <a:pt x="37" y="78"/>
                      <a:pt x="37" y="78"/>
                      <a:pt x="37" y="78"/>
                    </a:cubicBezTo>
                    <a:cubicBezTo>
                      <a:pt x="32" y="73"/>
                      <a:pt x="27" y="69"/>
                      <a:pt x="24" y="70"/>
                    </a:cubicBezTo>
                    <a:cubicBezTo>
                      <a:pt x="19" y="70"/>
                      <a:pt x="14" y="81"/>
                      <a:pt x="9" y="98"/>
                    </a:cubicBezTo>
                    <a:cubicBezTo>
                      <a:pt x="8" y="101"/>
                      <a:pt x="8" y="101"/>
                      <a:pt x="8" y="101"/>
                    </a:cubicBezTo>
                    <a:cubicBezTo>
                      <a:pt x="7" y="104"/>
                      <a:pt x="7" y="104"/>
                      <a:pt x="7" y="104"/>
                    </a:cubicBezTo>
                    <a:cubicBezTo>
                      <a:pt x="3" y="115"/>
                      <a:pt x="0" y="121"/>
                      <a:pt x="11" y="130"/>
                    </a:cubicBezTo>
                    <a:cubicBezTo>
                      <a:pt x="25" y="142"/>
                      <a:pt x="40" y="152"/>
                      <a:pt x="54" y="160"/>
                    </a:cubicBezTo>
                    <a:cubicBezTo>
                      <a:pt x="88" y="180"/>
                      <a:pt x="124" y="186"/>
                      <a:pt x="151" y="175"/>
                    </a:cubicBezTo>
                    <a:cubicBezTo>
                      <a:pt x="167" y="169"/>
                      <a:pt x="177" y="159"/>
                      <a:pt x="182" y="145"/>
                    </a:cubicBezTo>
                    <a:cubicBezTo>
                      <a:pt x="192" y="115"/>
                      <a:pt x="171" y="75"/>
                      <a:pt x="158" y="53"/>
                    </a:cubicBezTo>
                    <a:cubicBezTo>
                      <a:pt x="153" y="45"/>
                      <a:pt x="153" y="45"/>
                      <a:pt x="153" y="45"/>
                    </a:cubicBezTo>
                    <a:cubicBezTo>
                      <a:pt x="149" y="39"/>
                      <a:pt x="146" y="33"/>
                      <a:pt x="142" y="26"/>
                    </a:cubicBezTo>
                    <a:cubicBezTo>
                      <a:pt x="141" y="22"/>
                      <a:pt x="141" y="22"/>
                      <a:pt x="141" y="22"/>
                    </a:cubicBezTo>
                    <a:cubicBezTo>
                      <a:pt x="137" y="13"/>
                      <a:pt x="132" y="0"/>
                      <a:pt x="125" y="1"/>
                    </a:cubicBezTo>
                    <a:close/>
                    <a:moveTo>
                      <a:pt x="124" y="5"/>
                    </a:moveTo>
                    <a:cubicBezTo>
                      <a:pt x="125" y="6"/>
                      <a:pt x="126" y="5"/>
                      <a:pt x="126" y="5"/>
                    </a:cubicBezTo>
                    <a:cubicBezTo>
                      <a:pt x="126" y="5"/>
                      <a:pt x="126" y="5"/>
                      <a:pt x="126" y="5"/>
                    </a:cubicBezTo>
                    <a:cubicBezTo>
                      <a:pt x="130" y="6"/>
                      <a:pt x="135" y="17"/>
                      <a:pt x="137" y="23"/>
                    </a:cubicBezTo>
                    <a:cubicBezTo>
                      <a:pt x="139" y="27"/>
                      <a:pt x="139" y="27"/>
                      <a:pt x="139" y="27"/>
                    </a:cubicBezTo>
                    <a:cubicBezTo>
                      <a:pt x="143" y="34"/>
                      <a:pt x="146" y="40"/>
                      <a:pt x="151" y="47"/>
                    </a:cubicBezTo>
                    <a:cubicBezTo>
                      <a:pt x="155" y="55"/>
                      <a:pt x="155" y="55"/>
                      <a:pt x="155" y="55"/>
                    </a:cubicBezTo>
                    <a:cubicBezTo>
                      <a:pt x="166" y="72"/>
                      <a:pt x="181" y="102"/>
                      <a:pt x="181" y="127"/>
                    </a:cubicBezTo>
                    <a:cubicBezTo>
                      <a:pt x="181" y="133"/>
                      <a:pt x="180" y="139"/>
                      <a:pt x="179" y="144"/>
                    </a:cubicBezTo>
                    <a:cubicBezTo>
                      <a:pt x="174" y="157"/>
                      <a:pt x="164" y="166"/>
                      <a:pt x="149" y="172"/>
                    </a:cubicBezTo>
                    <a:cubicBezTo>
                      <a:pt x="119" y="184"/>
                      <a:pt x="81" y="172"/>
                      <a:pt x="56" y="157"/>
                    </a:cubicBezTo>
                    <a:cubicBezTo>
                      <a:pt x="42" y="149"/>
                      <a:pt x="27" y="139"/>
                      <a:pt x="14" y="128"/>
                    </a:cubicBezTo>
                    <a:cubicBezTo>
                      <a:pt x="4" y="120"/>
                      <a:pt x="6" y="116"/>
                      <a:pt x="10" y="105"/>
                    </a:cubicBezTo>
                    <a:cubicBezTo>
                      <a:pt x="11" y="102"/>
                      <a:pt x="11" y="102"/>
                      <a:pt x="11" y="102"/>
                    </a:cubicBezTo>
                    <a:cubicBezTo>
                      <a:pt x="11" y="102"/>
                      <a:pt x="12" y="99"/>
                      <a:pt x="12" y="99"/>
                    </a:cubicBezTo>
                    <a:cubicBezTo>
                      <a:pt x="18" y="82"/>
                      <a:pt x="22" y="73"/>
                      <a:pt x="24" y="73"/>
                    </a:cubicBezTo>
                    <a:cubicBezTo>
                      <a:pt x="26" y="73"/>
                      <a:pt x="32" y="79"/>
                      <a:pt x="35" y="81"/>
                    </a:cubicBezTo>
                    <a:cubicBezTo>
                      <a:pt x="38" y="84"/>
                      <a:pt x="38" y="84"/>
                      <a:pt x="38" y="84"/>
                    </a:cubicBezTo>
                    <a:cubicBezTo>
                      <a:pt x="57" y="99"/>
                      <a:pt x="74" y="109"/>
                      <a:pt x="90" y="116"/>
                    </a:cubicBezTo>
                    <a:cubicBezTo>
                      <a:pt x="93" y="118"/>
                      <a:pt x="93" y="118"/>
                      <a:pt x="93" y="118"/>
                    </a:cubicBezTo>
                    <a:cubicBezTo>
                      <a:pt x="104" y="123"/>
                      <a:pt x="116" y="128"/>
                      <a:pt x="126" y="120"/>
                    </a:cubicBezTo>
                    <a:cubicBezTo>
                      <a:pt x="131" y="116"/>
                      <a:pt x="132" y="111"/>
                      <a:pt x="132" y="106"/>
                    </a:cubicBezTo>
                    <a:cubicBezTo>
                      <a:pt x="132" y="102"/>
                      <a:pt x="131" y="97"/>
                      <a:pt x="130" y="93"/>
                    </a:cubicBezTo>
                    <a:cubicBezTo>
                      <a:pt x="125" y="71"/>
                      <a:pt x="125" y="71"/>
                      <a:pt x="125" y="71"/>
                    </a:cubicBezTo>
                    <a:cubicBezTo>
                      <a:pt x="120" y="55"/>
                      <a:pt x="116" y="39"/>
                      <a:pt x="116" y="23"/>
                    </a:cubicBezTo>
                    <a:cubicBezTo>
                      <a:pt x="116" y="18"/>
                      <a:pt x="117" y="12"/>
                      <a:pt x="118" y="6"/>
                    </a:cubicBezTo>
                    <a:cubicBezTo>
                      <a:pt x="120" y="5"/>
                      <a:pt x="122" y="4"/>
                      <a:pt x="124" y="5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89" name="Freeform 486"/>
              <p:cNvSpPr>
                <a:spLocks/>
              </p:cNvSpPr>
              <p:nvPr/>
            </p:nvSpPr>
            <p:spPr bwMode="auto">
              <a:xfrm>
                <a:off x="1704" y="2717"/>
                <a:ext cx="63" cy="150"/>
              </a:xfrm>
              <a:custGeom>
                <a:avLst/>
                <a:gdLst>
                  <a:gd name="T0" fmla="*/ 17 w 23"/>
                  <a:gd name="T1" fmla="*/ 2 h 55"/>
                  <a:gd name="T2" fmla="*/ 13 w 23"/>
                  <a:gd name="T3" fmla="*/ 10 h 55"/>
                  <a:gd name="T4" fmla="*/ 0 w 23"/>
                  <a:gd name="T5" fmla="*/ 54 h 55"/>
                  <a:gd name="T6" fmla="*/ 2 w 23"/>
                  <a:gd name="T7" fmla="*/ 55 h 55"/>
                  <a:gd name="T8" fmla="*/ 4 w 23"/>
                  <a:gd name="T9" fmla="*/ 54 h 55"/>
                  <a:gd name="T10" fmla="*/ 4 w 23"/>
                  <a:gd name="T11" fmla="*/ 54 h 55"/>
                  <a:gd name="T12" fmla="*/ 4 w 23"/>
                  <a:gd name="T13" fmla="*/ 51 h 55"/>
                  <a:gd name="T14" fmla="*/ 16 w 23"/>
                  <a:gd name="T15" fmla="*/ 11 h 55"/>
                  <a:gd name="T16" fmla="*/ 19 w 23"/>
                  <a:gd name="T17" fmla="*/ 4 h 55"/>
                  <a:gd name="T18" fmla="*/ 20 w 23"/>
                  <a:gd name="T19" fmla="*/ 5 h 55"/>
                  <a:gd name="T20" fmla="*/ 22 w 23"/>
                  <a:gd name="T21" fmla="*/ 4 h 55"/>
                  <a:gd name="T22" fmla="*/ 21 w 23"/>
                  <a:gd name="T23" fmla="*/ 1 h 55"/>
                  <a:gd name="T24" fmla="*/ 21 w 23"/>
                  <a:gd name="T25" fmla="*/ 1 h 55"/>
                  <a:gd name="T26" fmla="*/ 18 w 23"/>
                  <a:gd name="T27" fmla="*/ 1 h 55"/>
                  <a:gd name="T28" fmla="*/ 17 w 23"/>
                  <a:gd name="T29" fmla="*/ 2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3" h="55">
                    <a:moveTo>
                      <a:pt x="17" y="2"/>
                    </a:moveTo>
                    <a:cubicBezTo>
                      <a:pt x="13" y="10"/>
                      <a:pt x="13" y="10"/>
                      <a:pt x="13" y="10"/>
                    </a:cubicBezTo>
                    <a:cubicBezTo>
                      <a:pt x="7" y="24"/>
                      <a:pt x="0" y="40"/>
                      <a:pt x="0" y="54"/>
                    </a:cubicBezTo>
                    <a:cubicBezTo>
                      <a:pt x="1" y="55"/>
                      <a:pt x="1" y="55"/>
                      <a:pt x="2" y="55"/>
                    </a:cubicBezTo>
                    <a:cubicBezTo>
                      <a:pt x="3" y="55"/>
                      <a:pt x="4" y="55"/>
                      <a:pt x="4" y="54"/>
                    </a:cubicBezTo>
                    <a:cubicBezTo>
                      <a:pt x="4" y="54"/>
                      <a:pt x="4" y="54"/>
                      <a:pt x="4" y="54"/>
                    </a:cubicBezTo>
                    <a:cubicBezTo>
                      <a:pt x="4" y="53"/>
                      <a:pt x="4" y="52"/>
                      <a:pt x="4" y="51"/>
                    </a:cubicBezTo>
                    <a:cubicBezTo>
                      <a:pt x="4" y="39"/>
                      <a:pt x="10" y="24"/>
                      <a:pt x="16" y="11"/>
                    </a:cubicBezTo>
                    <a:cubicBezTo>
                      <a:pt x="16" y="11"/>
                      <a:pt x="19" y="6"/>
                      <a:pt x="19" y="4"/>
                    </a:cubicBezTo>
                    <a:cubicBezTo>
                      <a:pt x="20" y="4"/>
                      <a:pt x="20" y="5"/>
                      <a:pt x="20" y="5"/>
                    </a:cubicBezTo>
                    <a:cubicBezTo>
                      <a:pt x="21" y="5"/>
                      <a:pt x="22" y="4"/>
                      <a:pt x="22" y="4"/>
                    </a:cubicBezTo>
                    <a:cubicBezTo>
                      <a:pt x="23" y="3"/>
                      <a:pt x="22" y="2"/>
                      <a:pt x="21" y="1"/>
                    </a:cubicBezTo>
                    <a:cubicBezTo>
                      <a:pt x="21" y="1"/>
                      <a:pt x="21" y="1"/>
                      <a:pt x="21" y="1"/>
                    </a:cubicBezTo>
                    <a:cubicBezTo>
                      <a:pt x="18" y="1"/>
                      <a:pt x="18" y="1"/>
                      <a:pt x="18" y="1"/>
                    </a:cubicBezTo>
                    <a:cubicBezTo>
                      <a:pt x="17" y="0"/>
                      <a:pt x="17" y="1"/>
                      <a:pt x="17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90" name="Freeform 487"/>
              <p:cNvSpPr>
                <a:spLocks/>
              </p:cNvSpPr>
              <p:nvPr/>
            </p:nvSpPr>
            <p:spPr bwMode="auto">
              <a:xfrm>
                <a:off x="2028" y="2951"/>
                <a:ext cx="76" cy="310"/>
              </a:xfrm>
              <a:custGeom>
                <a:avLst/>
                <a:gdLst>
                  <a:gd name="T0" fmla="*/ 0 w 28"/>
                  <a:gd name="T1" fmla="*/ 2 h 114"/>
                  <a:gd name="T2" fmla="*/ 7 w 28"/>
                  <a:gd name="T3" fmla="*/ 46 h 114"/>
                  <a:gd name="T4" fmla="*/ 13 w 28"/>
                  <a:gd name="T5" fmla="*/ 69 h 114"/>
                  <a:gd name="T6" fmla="*/ 18 w 28"/>
                  <a:gd name="T7" fmla="*/ 87 h 114"/>
                  <a:gd name="T8" fmla="*/ 23 w 28"/>
                  <a:gd name="T9" fmla="*/ 108 h 114"/>
                  <a:gd name="T10" fmla="*/ 23 w 28"/>
                  <a:gd name="T11" fmla="*/ 109 h 114"/>
                  <a:gd name="T12" fmla="*/ 24 w 28"/>
                  <a:gd name="T13" fmla="*/ 112 h 114"/>
                  <a:gd name="T14" fmla="*/ 26 w 28"/>
                  <a:gd name="T15" fmla="*/ 114 h 114"/>
                  <a:gd name="T16" fmla="*/ 27 w 28"/>
                  <a:gd name="T17" fmla="*/ 114 h 114"/>
                  <a:gd name="T18" fmla="*/ 28 w 28"/>
                  <a:gd name="T19" fmla="*/ 112 h 114"/>
                  <a:gd name="T20" fmla="*/ 28 w 28"/>
                  <a:gd name="T21" fmla="*/ 112 h 114"/>
                  <a:gd name="T22" fmla="*/ 27 w 28"/>
                  <a:gd name="T23" fmla="*/ 111 h 114"/>
                  <a:gd name="T24" fmla="*/ 26 w 28"/>
                  <a:gd name="T25" fmla="*/ 108 h 114"/>
                  <a:gd name="T26" fmla="*/ 21 w 28"/>
                  <a:gd name="T27" fmla="*/ 86 h 114"/>
                  <a:gd name="T28" fmla="*/ 16 w 28"/>
                  <a:gd name="T29" fmla="*/ 68 h 114"/>
                  <a:gd name="T30" fmla="*/ 11 w 28"/>
                  <a:gd name="T31" fmla="*/ 45 h 114"/>
                  <a:gd name="T32" fmla="*/ 3 w 28"/>
                  <a:gd name="T33" fmla="*/ 2 h 114"/>
                  <a:gd name="T34" fmla="*/ 3 w 28"/>
                  <a:gd name="T35" fmla="*/ 2 h 114"/>
                  <a:gd name="T36" fmla="*/ 2 w 28"/>
                  <a:gd name="T37" fmla="*/ 0 h 114"/>
                  <a:gd name="T38" fmla="*/ 0 w 28"/>
                  <a:gd name="T39" fmla="*/ 2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28" h="114">
                    <a:moveTo>
                      <a:pt x="0" y="2"/>
                    </a:moveTo>
                    <a:cubicBezTo>
                      <a:pt x="0" y="17"/>
                      <a:pt x="4" y="32"/>
                      <a:pt x="7" y="46"/>
                    </a:cubicBezTo>
                    <a:cubicBezTo>
                      <a:pt x="9" y="54"/>
                      <a:pt x="11" y="61"/>
                      <a:pt x="13" y="69"/>
                    </a:cubicBezTo>
                    <a:cubicBezTo>
                      <a:pt x="14" y="76"/>
                      <a:pt x="16" y="82"/>
                      <a:pt x="18" y="87"/>
                    </a:cubicBezTo>
                    <a:cubicBezTo>
                      <a:pt x="20" y="94"/>
                      <a:pt x="22" y="101"/>
                      <a:pt x="23" y="108"/>
                    </a:cubicBezTo>
                    <a:cubicBezTo>
                      <a:pt x="23" y="109"/>
                      <a:pt x="23" y="109"/>
                      <a:pt x="23" y="109"/>
                    </a:cubicBezTo>
                    <a:cubicBezTo>
                      <a:pt x="24" y="110"/>
                      <a:pt x="24" y="111"/>
                      <a:pt x="24" y="112"/>
                    </a:cubicBezTo>
                    <a:cubicBezTo>
                      <a:pt x="24" y="113"/>
                      <a:pt x="25" y="114"/>
                      <a:pt x="26" y="114"/>
                    </a:cubicBezTo>
                    <a:cubicBezTo>
                      <a:pt x="26" y="114"/>
                      <a:pt x="27" y="114"/>
                      <a:pt x="27" y="114"/>
                    </a:cubicBezTo>
                    <a:cubicBezTo>
                      <a:pt x="27" y="113"/>
                      <a:pt x="28" y="113"/>
                      <a:pt x="28" y="112"/>
                    </a:cubicBezTo>
                    <a:cubicBezTo>
                      <a:pt x="28" y="112"/>
                      <a:pt x="28" y="112"/>
                      <a:pt x="28" y="112"/>
                    </a:cubicBezTo>
                    <a:cubicBezTo>
                      <a:pt x="27" y="111"/>
                      <a:pt x="27" y="111"/>
                      <a:pt x="27" y="111"/>
                    </a:cubicBezTo>
                    <a:cubicBezTo>
                      <a:pt x="27" y="110"/>
                      <a:pt x="27" y="109"/>
                      <a:pt x="26" y="108"/>
                    </a:cubicBezTo>
                    <a:cubicBezTo>
                      <a:pt x="25" y="100"/>
                      <a:pt x="23" y="93"/>
                      <a:pt x="21" y="86"/>
                    </a:cubicBezTo>
                    <a:cubicBezTo>
                      <a:pt x="19" y="81"/>
                      <a:pt x="17" y="75"/>
                      <a:pt x="16" y="68"/>
                    </a:cubicBezTo>
                    <a:cubicBezTo>
                      <a:pt x="14" y="60"/>
                      <a:pt x="13" y="53"/>
                      <a:pt x="11" y="45"/>
                    </a:cubicBezTo>
                    <a:cubicBezTo>
                      <a:pt x="7" y="30"/>
                      <a:pt x="3" y="16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1"/>
                      <a:pt x="3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91" name="Freeform 488"/>
              <p:cNvSpPr>
                <a:spLocks/>
              </p:cNvSpPr>
              <p:nvPr/>
            </p:nvSpPr>
            <p:spPr bwMode="auto">
              <a:xfrm>
                <a:off x="926" y="1988"/>
                <a:ext cx="509" cy="596"/>
              </a:xfrm>
              <a:custGeom>
                <a:avLst/>
                <a:gdLst>
                  <a:gd name="T0" fmla="*/ 36 w 187"/>
                  <a:gd name="T1" fmla="*/ 1 h 219"/>
                  <a:gd name="T2" fmla="*/ 22 w 187"/>
                  <a:gd name="T3" fmla="*/ 20 h 219"/>
                  <a:gd name="T4" fmla="*/ 21 w 187"/>
                  <a:gd name="T5" fmla="*/ 24 h 219"/>
                  <a:gd name="T6" fmla="*/ 57 w 187"/>
                  <a:gd name="T7" fmla="*/ 190 h 219"/>
                  <a:gd name="T8" fmla="*/ 121 w 187"/>
                  <a:gd name="T9" fmla="*/ 215 h 219"/>
                  <a:gd name="T10" fmla="*/ 168 w 187"/>
                  <a:gd name="T11" fmla="*/ 217 h 219"/>
                  <a:gd name="T12" fmla="*/ 170 w 187"/>
                  <a:gd name="T13" fmla="*/ 215 h 219"/>
                  <a:gd name="T14" fmla="*/ 168 w 187"/>
                  <a:gd name="T15" fmla="*/ 213 h 219"/>
                  <a:gd name="T16" fmla="*/ 122 w 187"/>
                  <a:gd name="T17" fmla="*/ 212 h 219"/>
                  <a:gd name="T18" fmla="*/ 59 w 187"/>
                  <a:gd name="T19" fmla="*/ 187 h 219"/>
                  <a:gd name="T20" fmla="*/ 24 w 187"/>
                  <a:gd name="T21" fmla="*/ 25 h 219"/>
                  <a:gd name="T22" fmla="*/ 26 w 187"/>
                  <a:gd name="T23" fmla="*/ 21 h 219"/>
                  <a:gd name="T24" fmla="*/ 36 w 187"/>
                  <a:gd name="T25" fmla="*/ 4 h 219"/>
                  <a:gd name="T26" fmla="*/ 50 w 187"/>
                  <a:gd name="T27" fmla="*/ 6 h 219"/>
                  <a:gd name="T28" fmla="*/ 57 w 187"/>
                  <a:gd name="T29" fmla="*/ 7 h 219"/>
                  <a:gd name="T30" fmla="*/ 70 w 187"/>
                  <a:gd name="T31" fmla="*/ 7 h 219"/>
                  <a:gd name="T32" fmla="*/ 99 w 187"/>
                  <a:gd name="T33" fmla="*/ 10 h 219"/>
                  <a:gd name="T34" fmla="*/ 95 w 187"/>
                  <a:gd name="T35" fmla="*/ 17 h 219"/>
                  <a:gd name="T36" fmla="*/ 93 w 187"/>
                  <a:gd name="T37" fmla="*/ 20 h 219"/>
                  <a:gd name="T38" fmla="*/ 66 w 187"/>
                  <a:gd name="T39" fmla="*/ 86 h 219"/>
                  <a:gd name="T40" fmla="*/ 82 w 187"/>
                  <a:gd name="T41" fmla="*/ 118 h 219"/>
                  <a:gd name="T42" fmla="*/ 130 w 187"/>
                  <a:gd name="T43" fmla="*/ 142 h 219"/>
                  <a:gd name="T44" fmla="*/ 185 w 187"/>
                  <a:gd name="T45" fmla="*/ 145 h 219"/>
                  <a:gd name="T46" fmla="*/ 186 w 187"/>
                  <a:gd name="T47" fmla="*/ 143 h 219"/>
                  <a:gd name="T48" fmla="*/ 184 w 187"/>
                  <a:gd name="T49" fmla="*/ 142 h 219"/>
                  <a:gd name="T50" fmla="*/ 131 w 187"/>
                  <a:gd name="T51" fmla="*/ 139 h 219"/>
                  <a:gd name="T52" fmla="*/ 84 w 187"/>
                  <a:gd name="T53" fmla="*/ 115 h 219"/>
                  <a:gd name="T54" fmla="*/ 96 w 187"/>
                  <a:gd name="T55" fmla="*/ 22 h 219"/>
                  <a:gd name="T56" fmla="*/ 98 w 187"/>
                  <a:gd name="T57" fmla="*/ 19 h 219"/>
                  <a:gd name="T58" fmla="*/ 102 w 187"/>
                  <a:gd name="T59" fmla="*/ 10 h 219"/>
                  <a:gd name="T60" fmla="*/ 102 w 187"/>
                  <a:gd name="T61" fmla="*/ 8 h 219"/>
                  <a:gd name="T62" fmla="*/ 70 w 187"/>
                  <a:gd name="T63" fmla="*/ 4 h 219"/>
                  <a:gd name="T64" fmla="*/ 57 w 187"/>
                  <a:gd name="T65" fmla="*/ 4 h 219"/>
                  <a:gd name="T66" fmla="*/ 50 w 187"/>
                  <a:gd name="T67" fmla="*/ 2 h 219"/>
                  <a:gd name="T68" fmla="*/ 36 w 187"/>
                  <a:gd name="T69" fmla="*/ 1 h 2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87" h="219">
                    <a:moveTo>
                      <a:pt x="36" y="1"/>
                    </a:moveTo>
                    <a:cubicBezTo>
                      <a:pt x="28" y="3"/>
                      <a:pt x="25" y="12"/>
                      <a:pt x="22" y="20"/>
                    </a:cubicBezTo>
                    <a:cubicBezTo>
                      <a:pt x="21" y="24"/>
                      <a:pt x="21" y="24"/>
                      <a:pt x="21" y="24"/>
                    </a:cubicBezTo>
                    <a:cubicBezTo>
                      <a:pt x="0" y="83"/>
                      <a:pt x="6" y="159"/>
                      <a:pt x="57" y="190"/>
                    </a:cubicBezTo>
                    <a:cubicBezTo>
                      <a:pt x="79" y="204"/>
                      <a:pt x="101" y="212"/>
                      <a:pt x="121" y="215"/>
                    </a:cubicBezTo>
                    <a:cubicBezTo>
                      <a:pt x="136" y="217"/>
                      <a:pt x="156" y="219"/>
                      <a:pt x="168" y="217"/>
                    </a:cubicBezTo>
                    <a:cubicBezTo>
                      <a:pt x="169" y="217"/>
                      <a:pt x="170" y="216"/>
                      <a:pt x="170" y="215"/>
                    </a:cubicBezTo>
                    <a:cubicBezTo>
                      <a:pt x="169" y="214"/>
                      <a:pt x="169" y="213"/>
                      <a:pt x="168" y="213"/>
                    </a:cubicBezTo>
                    <a:cubicBezTo>
                      <a:pt x="156" y="215"/>
                      <a:pt x="136" y="214"/>
                      <a:pt x="122" y="212"/>
                    </a:cubicBezTo>
                    <a:cubicBezTo>
                      <a:pt x="102" y="209"/>
                      <a:pt x="80" y="200"/>
                      <a:pt x="59" y="187"/>
                    </a:cubicBezTo>
                    <a:cubicBezTo>
                      <a:pt x="9" y="157"/>
                      <a:pt x="3" y="83"/>
                      <a:pt x="24" y="25"/>
                    </a:cubicBezTo>
                    <a:cubicBezTo>
                      <a:pt x="26" y="21"/>
                      <a:pt x="26" y="21"/>
                      <a:pt x="26" y="21"/>
                    </a:cubicBezTo>
                    <a:cubicBezTo>
                      <a:pt x="28" y="14"/>
                      <a:pt x="30" y="5"/>
                      <a:pt x="36" y="4"/>
                    </a:cubicBezTo>
                    <a:cubicBezTo>
                      <a:pt x="40" y="4"/>
                      <a:pt x="45" y="5"/>
                      <a:pt x="50" y="6"/>
                    </a:cubicBezTo>
                    <a:cubicBezTo>
                      <a:pt x="57" y="7"/>
                      <a:pt x="57" y="7"/>
                      <a:pt x="57" y="7"/>
                    </a:cubicBezTo>
                    <a:cubicBezTo>
                      <a:pt x="60" y="7"/>
                      <a:pt x="65" y="7"/>
                      <a:pt x="70" y="7"/>
                    </a:cubicBezTo>
                    <a:cubicBezTo>
                      <a:pt x="80" y="7"/>
                      <a:pt x="92" y="7"/>
                      <a:pt x="99" y="10"/>
                    </a:cubicBezTo>
                    <a:cubicBezTo>
                      <a:pt x="98" y="13"/>
                      <a:pt x="96" y="15"/>
                      <a:pt x="95" y="17"/>
                    </a:cubicBezTo>
                    <a:cubicBezTo>
                      <a:pt x="93" y="20"/>
                      <a:pt x="93" y="20"/>
                      <a:pt x="93" y="20"/>
                    </a:cubicBezTo>
                    <a:cubicBezTo>
                      <a:pt x="82" y="38"/>
                      <a:pt x="66" y="63"/>
                      <a:pt x="66" y="86"/>
                    </a:cubicBezTo>
                    <a:cubicBezTo>
                      <a:pt x="66" y="98"/>
                      <a:pt x="71" y="109"/>
                      <a:pt x="82" y="118"/>
                    </a:cubicBezTo>
                    <a:cubicBezTo>
                      <a:pt x="95" y="128"/>
                      <a:pt x="114" y="138"/>
                      <a:pt x="130" y="142"/>
                    </a:cubicBezTo>
                    <a:cubicBezTo>
                      <a:pt x="136" y="144"/>
                      <a:pt x="167" y="152"/>
                      <a:pt x="185" y="145"/>
                    </a:cubicBezTo>
                    <a:cubicBezTo>
                      <a:pt x="186" y="144"/>
                      <a:pt x="187" y="143"/>
                      <a:pt x="186" y="143"/>
                    </a:cubicBezTo>
                    <a:cubicBezTo>
                      <a:pt x="186" y="142"/>
                      <a:pt x="185" y="141"/>
                      <a:pt x="184" y="142"/>
                    </a:cubicBezTo>
                    <a:cubicBezTo>
                      <a:pt x="170" y="147"/>
                      <a:pt x="147" y="144"/>
                      <a:pt x="131" y="139"/>
                    </a:cubicBezTo>
                    <a:cubicBezTo>
                      <a:pt x="115" y="135"/>
                      <a:pt x="97" y="125"/>
                      <a:pt x="84" y="115"/>
                    </a:cubicBezTo>
                    <a:cubicBezTo>
                      <a:pt x="53" y="91"/>
                      <a:pt x="80" y="48"/>
                      <a:pt x="96" y="22"/>
                    </a:cubicBezTo>
                    <a:cubicBezTo>
                      <a:pt x="98" y="19"/>
                      <a:pt x="98" y="19"/>
                      <a:pt x="98" y="19"/>
                    </a:cubicBezTo>
                    <a:cubicBezTo>
                      <a:pt x="99" y="16"/>
                      <a:pt x="101" y="13"/>
                      <a:pt x="102" y="10"/>
                    </a:cubicBezTo>
                    <a:cubicBezTo>
                      <a:pt x="103" y="10"/>
                      <a:pt x="103" y="9"/>
                      <a:pt x="102" y="8"/>
                    </a:cubicBezTo>
                    <a:cubicBezTo>
                      <a:pt x="95" y="3"/>
                      <a:pt x="82" y="3"/>
                      <a:pt x="70" y="4"/>
                    </a:cubicBezTo>
                    <a:cubicBezTo>
                      <a:pt x="65" y="4"/>
                      <a:pt x="61" y="4"/>
                      <a:pt x="57" y="4"/>
                    </a:cubicBezTo>
                    <a:cubicBezTo>
                      <a:pt x="50" y="2"/>
                      <a:pt x="50" y="2"/>
                      <a:pt x="50" y="2"/>
                    </a:cubicBezTo>
                    <a:cubicBezTo>
                      <a:pt x="45" y="1"/>
                      <a:pt x="40" y="0"/>
                      <a:pt x="36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92" name="Freeform 489"/>
              <p:cNvSpPr>
                <a:spLocks/>
              </p:cNvSpPr>
              <p:nvPr/>
            </p:nvSpPr>
            <p:spPr bwMode="auto">
              <a:xfrm>
                <a:off x="985" y="2062"/>
                <a:ext cx="180" cy="24"/>
              </a:xfrm>
              <a:custGeom>
                <a:avLst/>
                <a:gdLst>
                  <a:gd name="T0" fmla="*/ 12 w 66"/>
                  <a:gd name="T1" fmla="*/ 1 h 9"/>
                  <a:gd name="T2" fmla="*/ 1 w 66"/>
                  <a:gd name="T3" fmla="*/ 1 h 9"/>
                  <a:gd name="T4" fmla="*/ 0 w 66"/>
                  <a:gd name="T5" fmla="*/ 3 h 9"/>
                  <a:gd name="T6" fmla="*/ 1 w 66"/>
                  <a:gd name="T7" fmla="*/ 4 h 9"/>
                  <a:gd name="T8" fmla="*/ 12 w 66"/>
                  <a:gd name="T9" fmla="*/ 4 h 9"/>
                  <a:gd name="T10" fmla="*/ 63 w 66"/>
                  <a:gd name="T11" fmla="*/ 9 h 9"/>
                  <a:gd name="T12" fmla="*/ 65 w 66"/>
                  <a:gd name="T13" fmla="*/ 8 h 9"/>
                  <a:gd name="T14" fmla="*/ 64 w 66"/>
                  <a:gd name="T15" fmla="*/ 5 h 9"/>
                  <a:gd name="T16" fmla="*/ 12 w 66"/>
                  <a:gd name="T17" fmla="*/ 1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6" h="9">
                    <a:moveTo>
                      <a:pt x="12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2"/>
                      <a:pt x="0" y="3"/>
                    </a:cubicBezTo>
                    <a:cubicBezTo>
                      <a:pt x="0" y="4"/>
                      <a:pt x="0" y="4"/>
                      <a:pt x="1" y="4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28" y="4"/>
                      <a:pt x="49" y="4"/>
                      <a:pt x="63" y="9"/>
                    </a:cubicBezTo>
                    <a:cubicBezTo>
                      <a:pt x="64" y="9"/>
                      <a:pt x="65" y="8"/>
                      <a:pt x="65" y="8"/>
                    </a:cubicBezTo>
                    <a:cubicBezTo>
                      <a:pt x="66" y="7"/>
                      <a:pt x="65" y="6"/>
                      <a:pt x="64" y="5"/>
                    </a:cubicBezTo>
                    <a:cubicBezTo>
                      <a:pt x="50" y="0"/>
                      <a:pt x="29" y="1"/>
                      <a:pt x="12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93" name="Freeform 490"/>
              <p:cNvSpPr>
                <a:spLocks/>
              </p:cNvSpPr>
              <p:nvPr/>
            </p:nvSpPr>
            <p:spPr bwMode="auto">
              <a:xfrm>
                <a:off x="1083" y="897"/>
                <a:ext cx="962" cy="846"/>
              </a:xfrm>
              <a:custGeom>
                <a:avLst/>
                <a:gdLst>
                  <a:gd name="T0" fmla="*/ 100 w 353"/>
                  <a:gd name="T1" fmla="*/ 311 h 311"/>
                  <a:gd name="T2" fmla="*/ 74 w 353"/>
                  <a:gd name="T3" fmla="*/ 302 h 311"/>
                  <a:gd name="T4" fmla="*/ 60 w 353"/>
                  <a:gd name="T5" fmla="*/ 281 h 311"/>
                  <a:gd name="T6" fmla="*/ 39 w 353"/>
                  <a:gd name="T7" fmla="*/ 266 h 311"/>
                  <a:gd name="T8" fmla="*/ 23 w 353"/>
                  <a:gd name="T9" fmla="*/ 246 h 311"/>
                  <a:gd name="T10" fmla="*/ 7 w 353"/>
                  <a:gd name="T11" fmla="*/ 230 h 311"/>
                  <a:gd name="T12" fmla="*/ 10 w 353"/>
                  <a:gd name="T13" fmla="*/ 228 h 311"/>
                  <a:gd name="T14" fmla="*/ 8 w 353"/>
                  <a:gd name="T15" fmla="*/ 227 h 311"/>
                  <a:gd name="T16" fmla="*/ 5 w 353"/>
                  <a:gd name="T17" fmla="*/ 229 h 311"/>
                  <a:gd name="T18" fmla="*/ 5 w 353"/>
                  <a:gd name="T19" fmla="*/ 224 h 311"/>
                  <a:gd name="T20" fmla="*/ 20 w 353"/>
                  <a:gd name="T21" fmla="*/ 170 h 311"/>
                  <a:gd name="T22" fmla="*/ 62 w 353"/>
                  <a:gd name="T23" fmla="*/ 147 h 311"/>
                  <a:gd name="T24" fmla="*/ 115 w 353"/>
                  <a:gd name="T25" fmla="*/ 120 h 311"/>
                  <a:gd name="T26" fmla="*/ 165 w 353"/>
                  <a:gd name="T27" fmla="*/ 95 h 311"/>
                  <a:gd name="T28" fmla="*/ 140 w 353"/>
                  <a:gd name="T29" fmla="*/ 79 h 311"/>
                  <a:gd name="T30" fmla="*/ 125 w 353"/>
                  <a:gd name="T31" fmla="*/ 54 h 311"/>
                  <a:gd name="T32" fmla="*/ 153 w 353"/>
                  <a:gd name="T33" fmla="*/ 19 h 311"/>
                  <a:gd name="T34" fmla="*/ 167 w 353"/>
                  <a:gd name="T35" fmla="*/ 39 h 311"/>
                  <a:gd name="T36" fmla="*/ 186 w 353"/>
                  <a:gd name="T37" fmla="*/ 57 h 311"/>
                  <a:gd name="T38" fmla="*/ 243 w 353"/>
                  <a:gd name="T39" fmla="*/ 71 h 311"/>
                  <a:gd name="T40" fmla="*/ 294 w 353"/>
                  <a:gd name="T41" fmla="*/ 105 h 311"/>
                  <a:gd name="T42" fmla="*/ 307 w 353"/>
                  <a:gd name="T43" fmla="*/ 158 h 311"/>
                  <a:gd name="T44" fmla="*/ 325 w 353"/>
                  <a:gd name="T45" fmla="*/ 208 h 311"/>
                  <a:gd name="T46" fmla="*/ 352 w 353"/>
                  <a:gd name="T47" fmla="*/ 250 h 311"/>
                  <a:gd name="T48" fmla="*/ 314 w 353"/>
                  <a:gd name="T49" fmla="*/ 258 h 311"/>
                  <a:gd name="T50" fmla="*/ 287 w 353"/>
                  <a:gd name="T51" fmla="*/ 221 h 311"/>
                  <a:gd name="T52" fmla="*/ 271 w 353"/>
                  <a:gd name="T53" fmla="*/ 228 h 311"/>
                  <a:gd name="T54" fmla="*/ 258 w 353"/>
                  <a:gd name="T55" fmla="*/ 243 h 311"/>
                  <a:gd name="T56" fmla="*/ 225 w 353"/>
                  <a:gd name="T57" fmla="*/ 268 h 311"/>
                  <a:gd name="T58" fmla="*/ 216 w 353"/>
                  <a:gd name="T59" fmla="*/ 275 h 311"/>
                  <a:gd name="T60" fmla="*/ 194 w 353"/>
                  <a:gd name="T61" fmla="*/ 287 h 311"/>
                  <a:gd name="T62" fmla="*/ 159 w 353"/>
                  <a:gd name="T63" fmla="*/ 297 h 311"/>
                  <a:gd name="T64" fmla="*/ 147 w 353"/>
                  <a:gd name="T65" fmla="*/ 300 h 311"/>
                  <a:gd name="T66" fmla="*/ 132 w 353"/>
                  <a:gd name="T67" fmla="*/ 305 h 311"/>
                  <a:gd name="T68" fmla="*/ 135 w 353"/>
                  <a:gd name="T69" fmla="*/ 286 h 311"/>
                  <a:gd name="T70" fmla="*/ 133 w 353"/>
                  <a:gd name="T71" fmla="*/ 237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353" h="311">
                    <a:moveTo>
                      <a:pt x="100" y="311"/>
                    </a:moveTo>
                    <a:cubicBezTo>
                      <a:pt x="94" y="306"/>
                      <a:pt x="81" y="306"/>
                      <a:pt x="74" y="302"/>
                    </a:cubicBezTo>
                    <a:cubicBezTo>
                      <a:pt x="66" y="297"/>
                      <a:pt x="66" y="288"/>
                      <a:pt x="60" y="281"/>
                    </a:cubicBezTo>
                    <a:cubicBezTo>
                      <a:pt x="55" y="274"/>
                      <a:pt x="46" y="272"/>
                      <a:pt x="39" y="266"/>
                    </a:cubicBezTo>
                    <a:cubicBezTo>
                      <a:pt x="34" y="261"/>
                      <a:pt x="27" y="252"/>
                      <a:pt x="23" y="246"/>
                    </a:cubicBezTo>
                    <a:cubicBezTo>
                      <a:pt x="20" y="242"/>
                      <a:pt x="13" y="223"/>
                      <a:pt x="7" y="230"/>
                    </a:cubicBezTo>
                    <a:cubicBezTo>
                      <a:pt x="8" y="230"/>
                      <a:pt x="9" y="229"/>
                      <a:pt x="10" y="228"/>
                    </a:cubicBezTo>
                    <a:cubicBezTo>
                      <a:pt x="9" y="227"/>
                      <a:pt x="9" y="227"/>
                      <a:pt x="8" y="227"/>
                    </a:cubicBezTo>
                    <a:cubicBezTo>
                      <a:pt x="7" y="227"/>
                      <a:pt x="6" y="228"/>
                      <a:pt x="5" y="229"/>
                    </a:cubicBezTo>
                    <a:cubicBezTo>
                      <a:pt x="5" y="228"/>
                      <a:pt x="5" y="226"/>
                      <a:pt x="5" y="224"/>
                    </a:cubicBezTo>
                    <a:cubicBezTo>
                      <a:pt x="0" y="204"/>
                      <a:pt x="8" y="186"/>
                      <a:pt x="20" y="170"/>
                    </a:cubicBezTo>
                    <a:cubicBezTo>
                      <a:pt x="31" y="156"/>
                      <a:pt x="46" y="152"/>
                      <a:pt x="62" y="147"/>
                    </a:cubicBezTo>
                    <a:cubicBezTo>
                      <a:pt x="80" y="140"/>
                      <a:pt x="101" y="133"/>
                      <a:pt x="115" y="120"/>
                    </a:cubicBezTo>
                    <a:cubicBezTo>
                      <a:pt x="130" y="107"/>
                      <a:pt x="147" y="104"/>
                      <a:pt x="165" y="95"/>
                    </a:cubicBezTo>
                    <a:cubicBezTo>
                      <a:pt x="157" y="95"/>
                      <a:pt x="146" y="84"/>
                      <a:pt x="140" y="79"/>
                    </a:cubicBezTo>
                    <a:cubicBezTo>
                      <a:pt x="134" y="72"/>
                      <a:pt x="128" y="63"/>
                      <a:pt x="125" y="54"/>
                    </a:cubicBezTo>
                    <a:cubicBezTo>
                      <a:pt x="121" y="41"/>
                      <a:pt x="135" y="0"/>
                      <a:pt x="153" y="19"/>
                    </a:cubicBezTo>
                    <a:cubicBezTo>
                      <a:pt x="158" y="25"/>
                      <a:pt x="162" y="33"/>
                      <a:pt x="167" y="39"/>
                    </a:cubicBezTo>
                    <a:cubicBezTo>
                      <a:pt x="172" y="46"/>
                      <a:pt x="179" y="52"/>
                      <a:pt x="186" y="57"/>
                    </a:cubicBezTo>
                    <a:cubicBezTo>
                      <a:pt x="203" y="68"/>
                      <a:pt x="224" y="66"/>
                      <a:pt x="243" y="71"/>
                    </a:cubicBezTo>
                    <a:cubicBezTo>
                      <a:pt x="262" y="77"/>
                      <a:pt x="282" y="91"/>
                      <a:pt x="294" y="105"/>
                    </a:cubicBezTo>
                    <a:cubicBezTo>
                      <a:pt x="306" y="120"/>
                      <a:pt x="307" y="140"/>
                      <a:pt x="307" y="158"/>
                    </a:cubicBezTo>
                    <a:cubicBezTo>
                      <a:pt x="306" y="176"/>
                      <a:pt x="313" y="194"/>
                      <a:pt x="325" y="208"/>
                    </a:cubicBezTo>
                    <a:cubicBezTo>
                      <a:pt x="335" y="219"/>
                      <a:pt x="353" y="233"/>
                      <a:pt x="352" y="250"/>
                    </a:cubicBezTo>
                    <a:cubicBezTo>
                      <a:pt x="352" y="270"/>
                      <a:pt x="326" y="266"/>
                      <a:pt x="314" y="258"/>
                    </a:cubicBezTo>
                    <a:cubicBezTo>
                      <a:pt x="303" y="250"/>
                      <a:pt x="290" y="234"/>
                      <a:pt x="287" y="221"/>
                    </a:cubicBezTo>
                    <a:cubicBezTo>
                      <a:pt x="286" y="218"/>
                      <a:pt x="272" y="227"/>
                      <a:pt x="271" y="228"/>
                    </a:cubicBezTo>
                    <a:cubicBezTo>
                      <a:pt x="266" y="233"/>
                      <a:pt x="262" y="238"/>
                      <a:pt x="258" y="243"/>
                    </a:cubicBezTo>
                    <a:cubicBezTo>
                      <a:pt x="248" y="252"/>
                      <a:pt x="236" y="260"/>
                      <a:pt x="225" y="268"/>
                    </a:cubicBezTo>
                    <a:cubicBezTo>
                      <a:pt x="222" y="270"/>
                      <a:pt x="219" y="272"/>
                      <a:pt x="216" y="275"/>
                    </a:cubicBezTo>
                    <a:cubicBezTo>
                      <a:pt x="209" y="280"/>
                      <a:pt x="202" y="284"/>
                      <a:pt x="194" y="287"/>
                    </a:cubicBezTo>
                    <a:cubicBezTo>
                      <a:pt x="183" y="291"/>
                      <a:pt x="170" y="294"/>
                      <a:pt x="159" y="297"/>
                    </a:cubicBezTo>
                    <a:cubicBezTo>
                      <a:pt x="155" y="298"/>
                      <a:pt x="151" y="299"/>
                      <a:pt x="147" y="300"/>
                    </a:cubicBezTo>
                    <a:cubicBezTo>
                      <a:pt x="143" y="301"/>
                      <a:pt x="137" y="305"/>
                      <a:pt x="132" y="305"/>
                    </a:cubicBezTo>
                    <a:cubicBezTo>
                      <a:pt x="132" y="299"/>
                      <a:pt x="135" y="292"/>
                      <a:pt x="135" y="286"/>
                    </a:cubicBezTo>
                    <a:cubicBezTo>
                      <a:pt x="138" y="270"/>
                      <a:pt x="140" y="251"/>
                      <a:pt x="133" y="237"/>
                    </a:cubicBezTo>
                  </a:path>
                </a:pathLst>
              </a:custGeom>
              <a:solidFill>
                <a:srgbClr val="FFCE4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94" name="Freeform 491"/>
              <p:cNvSpPr>
                <a:spLocks/>
              </p:cNvSpPr>
              <p:nvPr/>
            </p:nvSpPr>
            <p:spPr bwMode="auto">
              <a:xfrm>
                <a:off x="1816" y="1512"/>
                <a:ext cx="3" cy="0"/>
              </a:xfrm>
              <a:custGeom>
                <a:avLst/>
                <a:gdLst>
                  <a:gd name="T0" fmla="*/ 3 w 3"/>
                  <a:gd name="T1" fmla="*/ 3 w 3"/>
                  <a:gd name="T2" fmla="*/ 0 w 3"/>
                  <a:gd name="T3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A0695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95" name="Freeform 492"/>
              <p:cNvSpPr>
                <a:spLocks/>
              </p:cNvSpPr>
              <p:nvPr/>
            </p:nvSpPr>
            <p:spPr bwMode="auto">
              <a:xfrm>
                <a:off x="1427" y="925"/>
                <a:ext cx="106" cy="179"/>
              </a:xfrm>
              <a:custGeom>
                <a:avLst/>
                <a:gdLst>
                  <a:gd name="T0" fmla="*/ 39 w 39"/>
                  <a:gd name="T1" fmla="*/ 32 h 66"/>
                  <a:gd name="T2" fmla="*/ 29 w 39"/>
                  <a:gd name="T3" fmla="*/ 38 h 66"/>
                  <a:gd name="T4" fmla="*/ 20 w 39"/>
                  <a:gd name="T5" fmla="*/ 49 h 66"/>
                  <a:gd name="T6" fmla="*/ 13 w 39"/>
                  <a:gd name="T7" fmla="*/ 66 h 66"/>
                  <a:gd name="T8" fmla="*/ 1 w 39"/>
                  <a:gd name="T9" fmla="*/ 34 h 66"/>
                  <a:gd name="T10" fmla="*/ 11 w 39"/>
                  <a:gd name="T11" fmla="*/ 8 h 66"/>
                  <a:gd name="T12" fmla="*/ 31 w 39"/>
                  <a:gd name="T13" fmla="*/ 16 h 66"/>
                  <a:gd name="T14" fmla="*/ 33 w 39"/>
                  <a:gd name="T15" fmla="*/ 18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9" h="66">
                    <a:moveTo>
                      <a:pt x="39" y="32"/>
                    </a:moveTo>
                    <a:cubicBezTo>
                      <a:pt x="36" y="35"/>
                      <a:pt x="32" y="35"/>
                      <a:pt x="29" y="38"/>
                    </a:cubicBezTo>
                    <a:cubicBezTo>
                      <a:pt x="26" y="41"/>
                      <a:pt x="23" y="45"/>
                      <a:pt x="20" y="49"/>
                    </a:cubicBezTo>
                    <a:cubicBezTo>
                      <a:pt x="17" y="54"/>
                      <a:pt x="15" y="60"/>
                      <a:pt x="13" y="66"/>
                    </a:cubicBezTo>
                    <a:cubicBezTo>
                      <a:pt x="2" y="64"/>
                      <a:pt x="0" y="41"/>
                      <a:pt x="1" y="34"/>
                    </a:cubicBezTo>
                    <a:cubicBezTo>
                      <a:pt x="2" y="25"/>
                      <a:pt x="4" y="14"/>
                      <a:pt x="11" y="8"/>
                    </a:cubicBezTo>
                    <a:cubicBezTo>
                      <a:pt x="19" y="0"/>
                      <a:pt x="28" y="8"/>
                      <a:pt x="31" y="16"/>
                    </a:cubicBezTo>
                    <a:cubicBezTo>
                      <a:pt x="32" y="17"/>
                      <a:pt x="32" y="17"/>
                      <a:pt x="33" y="18"/>
                    </a:cubicBezTo>
                  </a:path>
                </a:pathLst>
              </a:custGeom>
              <a:solidFill>
                <a:srgbClr val="C697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96" name="Freeform 493"/>
              <p:cNvSpPr>
                <a:spLocks/>
              </p:cNvSpPr>
              <p:nvPr/>
            </p:nvSpPr>
            <p:spPr bwMode="auto">
              <a:xfrm>
                <a:off x="1868" y="1493"/>
                <a:ext cx="187" cy="134"/>
              </a:xfrm>
              <a:custGeom>
                <a:avLst/>
                <a:gdLst>
                  <a:gd name="T0" fmla="*/ 5 w 69"/>
                  <a:gd name="T1" fmla="*/ 22 h 49"/>
                  <a:gd name="T2" fmla="*/ 26 w 69"/>
                  <a:gd name="T3" fmla="*/ 40 h 49"/>
                  <a:gd name="T4" fmla="*/ 53 w 69"/>
                  <a:gd name="T5" fmla="*/ 47 h 49"/>
                  <a:gd name="T6" fmla="*/ 61 w 69"/>
                  <a:gd name="T7" fmla="*/ 19 h 49"/>
                  <a:gd name="T8" fmla="*/ 50 w 69"/>
                  <a:gd name="T9" fmla="*/ 4 h 49"/>
                  <a:gd name="T10" fmla="*/ 30 w 69"/>
                  <a:gd name="T11" fmla="*/ 5 h 49"/>
                  <a:gd name="T12" fmla="*/ 0 w 69"/>
                  <a:gd name="T13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9" h="49">
                    <a:moveTo>
                      <a:pt x="5" y="22"/>
                    </a:moveTo>
                    <a:cubicBezTo>
                      <a:pt x="7" y="29"/>
                      <a:pt x="19" y="36"/>
                      <a:pt x="26" y="40"/>
                    </a:cubicBezTo>
                    <a:cubicBezTo>
                      <a:pt x="34" y="44"/>
                      <a:pt x="44" y="49"/>
                      <a:pt x="53" y="47"/>
                    </a:cubicBezTo>
                    <a:cubicBezTo>
                      <a:pt x="69" y="44"/>
                      <a:pt x="67" y="30"/>
                      <a:pt x="61" y="19"/>
                    </a:cubicBezTo>
                    <a:cubicBezTo>
                      <a:pt x="59" y="15"/>
                      <a:pt x="54" y="7"/>
                      <a:pt x="50" y="4"/>
                    </a:cubicBezTo>
                    <a:cubicBezTo>
                      <a:pt x="44" y="0"/>
                      <a:pt x="36" y="4"/>
                      <a:pt x="30" y="5"/>
                    </a:cubicBezTo>
                    <a:cubicBezTo>
                      <a:pt x="20" y="7"/>
                      <a:pt x="9" y="7"/>
                      <a:pt x="0" y="6"/>
                    </a:cubicBezTo>
                  </a:path>
                </a:pathLst>
              </a:custGeom>
              <a:solidFill>
                <a:srgbClr val="C697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97" name="Line 494"/>
              <p:cNvSpPr>
                <a:spLocks noChangeShapeType="1"/>
              </p:cNvSpPr>
              <p:nvPr/>
            </p:nvSpPr>
            <p:spPr bwMode="auto">
              <a:xfrm>
                <a:off x="1996" y="1496"/>
                <a:ext cx="0" cy="0"/>
              </a:xfrm>
              <a:prstGeom prst="lin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98" name="Line 495"/>
              <p:cNvSpPr>
                <a:spLocks noChangeShapeType="1"/>
              </p:cNvSpPr>
              <p:nvPr/>
            </p:nvSpPr>
            <p:spPr bwMode="auto">
              <a:xfrm>
                <a:off x="1996" y="1496"/>
                <a:ext cx="0" cy="0"/>
              </a:xfrm>
              <a:prstGeom prst="lin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99" name="Freeform 496"/>
              <p:cNvSpPr>
                <a:spLocks/>
              </p:cNvSpPr>
              <p:nvPr/>
            </p:nvSpPr>
            <p:spPr bwMode="auto">
              <a:xfrm>
                <a:off x="1783" y="949"/>
                <a:ext cx="202" cy="191"/>
              </a:xfrm>
              <a:custGeom>
                <a:avLst/>
                <a:gdLst>
                  <a:gd name="T0" fmla="*/ 50 w 74"/>
                  <a:gd name="T1" fmla="*/ 26 h 70"/>
                  <a:gd name="T2" fmla="*/ 64 w 74"/>
                  <a:gd name="T3" fmla="*/ 9 h 70"/>
                  <a:gd name="T4" fmla="*/ 45 w 74"/>
                  <a:gd name="T5" fmla="*/ 16 h 70"/>
                  <a:gd name="T6" fmla="*/ 6 w 74"/>
                  <a:gd name="T7" fmla="*/ 60 h 70"/>
                  <a:gd name="T8" fmla="*/ 0 w 74"/>
                  <a:gd name="T9" fmla="*/ 65 h 70"/>
                  <a:gd name="T10" fmla="*/ 18 w 74"/>
                  <a:gd name="T11" fmla="*/ 67 h 70"/>
                  <a:gd name="T12" fmla="*/ 29 w 74"/>
                  <a:gd name="T13" fmla="*/ 54 h 70"/>
                  <a:gd name="T14" fmla="*/ 50 w 74"/>
                  <a:gd name="T15" fmla="*/ 26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4" h="70">
                    <a:moveTo>
                      <a:pt x="50" y="26"/>
                    </a:moveTo>
                    <a:cubicBezTo>
                      <a:pt x="54" y="22"/>
                      <a:pt x="74" y="19"/>
                      <a:pt x="64" y="9"/>
                    </a:cubicBezTo>
                    <a:cubicBezTo>
                      <a:pt x="56" y="0"/>
                      <a:pt x="48" y="8"/>
                      <a:pt x="45" y="16"/>
                    </a:cubicBezTo>
                    <a:cubicBezTo>
                      <a:pt x="38" y="35"/>
                      <a:pt x="20" y="47"/>
                      <a:pt x="6" y="60"/>
                    </a:cubicBezTo>
                    <a:cubicBezTo>
                      <a:pt x="4" y="62"/>
                      <a:pt x="2" y="63"/>
                      <a:pt x="0" y="65"/>
                    </a:cubicBezTo>
                    <a:cubicBezTo>
                      <a:pt x="5" y="67"/>
                      <a:pt x="13" y="70"/>
                      <a:pt x="18" y="67"/>
                    </a:cubicBezTo>
                    <a:cubicBezTo>
                      <a:pt x="22" y="65"/>
                      <a:pt x="26" y="58"/>
                      <a:pt x="29" y="54"/>
                    </a:cubicBezTo>
                    <a:cubicBezTo>
                      <a:pt x="35" y="46"/>
                      <a:pt x="41" y="31"/>
                      <a:pt x="50" y="26"/>
                    </a:cubicBezTo>
                  </a:path>
                </a:pathLst>
              </a:custGeom>
              <a:solidFill>
                <a:srgbClr val="F9C9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00" name="Freeform 497"/>
              <p:cNvSpPr>
                <a:spLocks/>
              </p:cNvSpPr>
              <p:nvPr/>
            </p:nvSpPr>
            <p:spPr bwMode="auto">
              <a:xfrm>
                <a:off x="1911" y="1175"/>
                <a:ext cx="226" cy="133"/>
              </a:xfrm>
              <a:custGeom>
                <a:avLst/>
                <a:gdLst>
                  <a:gd name="T0" fmla="*/ 51 w 83"/>
                  <a:gd name="T1" fmla="*/ 25 h 49"/>
                  <a:gd name="T2" fmla="*/ 65 w 83"/>
                  <a:gd name="T3" fmla="*/ 22 h 49"/>
                  <a:gd name="T4" fmla="*/ 76 w 83"/>
                  <a:gd name="T5" fmla="*/ 18 h 49"/>
                  <a:gd name="T6" fmla="*/ 64 w 83"/>
                  <a:gd name="T7" fmla="*/ 7 h 49"/>
                  <a:gd name="T8" fmla="*/ 17 w 83"/>
                  <a:gd name="T9" fmla="*/ 28 h 49"/>
                  <a:gd name="T10" fmla="*/ 2 w 83"/>
                  <a:gd name="T11" fmla="*/ 31 h 49"/>
                  <a:gd name="T12" fmla="*/ 1 w 83"/>
                  <a:gd name="T13" fmla="*/ 49 h 49"/>
                  <a:gd name="T14" fmla="*/ 26 w 83"/>
                  <a:gd name="T15" fmla="*/ 36 h 49"/>
                  <a:gd name="T16" fmla="*/ 55 w 83"/>
                  <a:gd name="T17" fmla="*/ 23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3" h="49">
                    <a:moveTo>
                      <a:pt x="51" y="25"/>
                    </a:moveTo>
                    <a:cubicBezTo>
                      <a:pt x="55" y="25"/>
                      <a:pt x="60" y="22"/>
                      <a:pt x="65" y="22"/>
                    </a:cubicBezTo>
                    <a:cubicBezTo>
                      <a:pt x="70" y="22"/>
                      <a:pt x="73" y="22"/>
                      <a:pt x="76" y="18"/>
                    </a:cubicBezTo>
                    <a:cubicBezTo>
                      <a:pt x="83" y="6"/>
                      <a:pt x="73" y="0"/>
                      <a:pt x="64" y="7"/>
                    </a:cubicBezTo>
                    <a:cubicBezTo>
                      <a:pt x="50" y="18"/>
                      <a:pt x="33" y="23"/>
                      <a:pt x="17" y="28"/>
                    </a:cubicBezTo>
                    <a:cubicBezTo>
                      <a:pt x="13" y="29"/>
                      <a:pt x="5" y="29"/>
                      <a:pt x="2" y="31"/>
                    </a:cubicBezTo>
                    <a:cubicBezTo>
                      <a:pt x="0" y="34"/>
                      <a:pt x="1" y="45"/>
                      <a:pt x="1" y="49"/>
                    </a:cubicBezTo>
                    <a:cubicBezTo>
                      <a:pt x="9" y="48"/>
                      <a:pt x="19" y="40"/>
                      <a:pt x="26" y="36"/>
                    </a:cubicBezTo>
                    <a:cubicBezTo>
                      <a:pt x="36" y="31"/>
                      <a:pt x="45" y="27"/>
                      <a:pt x="55" y="23"/>
                    </a:cubicBezTo>
                  </a:path>
                </a:pathLst>
              </a:custGeom>
              <a:solidFill>
                <a:srgbClr val="F9C9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01" name="Freeform 498"/>
              <p:cNvSpPr>
                <a:spLocks/>
              </p:cNvSpPr>
              <p:nvPr/>
            </p:nvSpPr>
            <p:spPr bwMode="auto">
              <a:xfrm>
                <a:off x="2058" y="1180"/>
                <a:ext cx="76" cy="63"/>
              </a:xfrm>
              <a:custGeom>
                <a:avLst/>
                <a:gdLst>
                  <a:gd name="T0" fmla="*/ 1 w 28"/>
                  <a:gd name="T1" fmla="*/ 21 h 23"/>
                  <a:gd name="T2" fmla="*/ 24 w 28"/>
                  <a:gd name="T3" fmla="*/ 7 h 23"/>
                  <a:gd name="T4" fmla="*/ 10 w 28"/>
                  <a:gd name="T5" fmla="*/ 2 h 23"/>
                  <a:gd name="T6" fmla="*/ 0 w 28"/>
                  <a:gd name="T7" fmla="*/ 14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23">
                    <a:moveTo>
                      <a:pt x="1" y="21"/>
                    </a:moveTo>
                    <a:cubicBezTo>
                      <a:pt x="10" y="21"/>
                      <a:pt x="28" y="23"/>
                      <a:pt x="24" y="7"/>
                    </a:cubicBezTo>
                    <a:cubicBezTo>
                      <a:pt x="22" y="1"/>
                      <a:pt x="15" y="0"/>
                      <a:pt x="10" y="2"/>
                    </a:cubicBezTo>
                    <a:cubicBezTo>
                      <a:pt x="5" y="5"/>
                      <a:pt x="3" y="9"/>
                      <a:pt x="0" y="14"/>
                    </a:cubicBezTo>
                  </a:path>
                </a:pathLst>
              </a:custGeom>
              <a:solidFill>
                <a:srgbClr val="A871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02" name="Freeform 499"/>
              <p:cNvSpPr>
                <a:spLocks/>
              </p:cNvSpPr>
              <p:nvPr/>
            </p:nvSpPr>
            <p:spPr bwMode="auto">
              <a:xfrm>
                <a:off x="1900" y="960"/>
                <a:ext cx="68" cy="65"/>
              </a:xfrm>
              <a:custGeom>
                <a:avLst/>
                <a:gdLst>
                  <a:gd name="T0" fmla="*/ 5 w 25"/>
                  <a:gd name="T1" fmla="*/ 24 h 24"/>
                  <a:gd name="T2" fmla="*/ 24 w 25"/>
                  <a:gd name="T3" fmla="*/ 10 h 24"/>
                  <a:gd name="T4" fmla="*/ 7 w 25"/>
                  <a:gd name="T5" fmla="*/ 2 h 24"/>
                  <a:gd name="T6" fmla="*/ 0 w 25"/>
                  <a:gd name="T7" fmla="*/ 2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" h="24">
                    <a:moveTo>
                      <a:pt x="5" y="24"/>
                    </a:moveTo>
                    <a:cubicBezTo>
                      <a:pt x="10" y="20"/>
                      <a:pt x="23" y="18"/>
                      <a:pt x="24" y="10"/>
                    </a:cubicBezTo>
                    <a:cubicBezTo>
                      <a:pt x="25" y="0"/>
                      <a:pt x="13" y="0"/>
                      <a:pt x="7" y="2"/>
                    </a:cubicBezTo>
                    <a:cubicBezTo>
                      <a:pt x="3" y="7"/>
                      <a:pt x="3" y="15"/>
                      <a:pt x="0" y="20"/>
                    </a:cubicBezTo>
                  </a:path>
                </a:pathLst>
              </a:custGeom>
              <a:solidFill>
                <a:srgbClr val="A871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03" name="Freeform 500"/>
              <p:cNvSpPr>
                <a:spLocks/>
              </p:cNvSpPr>
              <p:nvPr/>
            </p:nvSpPr>
            <p:spPr bwMode="auto">
              <a:xfrm>
                <a:off x="1051" y="1278"/>
                <a:ext cx="435" cy="468"/>
              </a:xfrm>
              <a:custGeom>
                <a:avLst/>
                <a:gdLst>
                  <a:gd name="T0" fmla="*/ 159 w 160"/>
                  <a:gd name="T1" fmla="*/ 162 h 172"/>
                  <a:gd name="T2" fmla="*/ 109 w 160"/>
                  <a:gd name="T3" fmla="*/ 51 h 172"/>
                  <a:gd name="T4" fmla="*/ 41 w 160"/>
                  <a:gd name="T5" fmla="*/ 21 h 172"/>
                  <a:gd name="T6" fmla="*/ 58 w 160"/>
                  <a:gd name="T7" fmla="*/ 150 h 172"/>
                  <a:gd name="T8" fmla="*/ 154 w 160"/>
                  <a:gd name="T9" fmla="*/ 164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0" h="172">
                    <a:moveTo>
                      <a:pt x="159" y="162"/>
                    </a:moveTo>
                    <a:cubicBezTo>
                      <a:pt x="160" y="116"/>
                      <a:pt x="142" y="84"/>
                      <a:pt x="109" y="51"/>
                    </a:cubicBezTo>
                    <a:cubicBezTo>
                      <a:pt x="92" y="34"/>
                      <a:pt x="63" y="0"/>
                      <a:pt x="41" y="21"/>
                    </a:cubicBezTo>
                    <a:cubicBezTo>
                      <a:pt x="0" y="61"/>
                      <a:pt x="14" y="117"/>
                      <a:pt x="58" y="150"/>
                    </a:cubicBezTo>
                    <a:cubicBezTo>
                      <a:pt x="83" y="168"/>
                      <a:pt x="124" y="172"/>
                      <a:pt x="154" y="164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04" name="Freeform 501"/>
              <p:cNvSpPr>
                <a:spLocks/>
              </p:cNvSpPr>
              <p:nvPr/>
            </p:nvSpPr>
            <p:spPr bwMode="auto">
              <a:xfrm>
                <a:off x="1070" y="1142"/>
                <a:ext cx="471" cy="381"/>
              </a:xfrm>
              <a:custGeom>
                <a:avLst/>
                <a:gdLst>
                  <a:gd name="T0" fmla="*/ 172 w 173"/>
                  <a:gd name="T1" fmla="*/ 0 h 140"/>
                  <a:gd name="T2" fmla="*/ 173 w 173"/>
                  <a:gd name="T3" fmla="*/ 2 h 140"/>
                  <a:gd name="T4" fmla="*/ 152 w 173"/>
                  <a:gd name="T5" fmla="*/ 14 h 140"/>
                  <a:gd name="T6" fmla="*/ 140 w 173"/>
                  <a:gd name="T7" fmla="*/ 18 h 140"/>
                  <a:gd name="T8" fmla="*/ 121 w 173"/>
                  <a:gd name="T9" fmla="*/ 30 h 140"/>
                  <a:gd name="T10" fmla="*/ 109 w 173"/>
                  <a:gd name="T11" fmla="*/ 39 h 140"/>
                  <a:gd name="T12" fmla="*/ 90 w 173"/>
                  <a:gd name="T13" fmla="*/ 48 h 140"/>
                  <a:gd name="T14" fmla="*/ 75 w 173"/>
                  <a:gd name="T15" fmla="*/ 55 h 140"/>
                  <a:gd name="T16" fmla="*/ 58 w 173"/>
                  <a:gd name="T17" fmla="*/ 62 h 140"/>
                  <a:gd name="T18" fmla="*/ 40 w 173"/>
                  <a:gd name="T19" fmla="*/ 69 h 140"/>
                  <a:gd name="T20" fmla="*/ 12 w 173"/>
                  <a:gd name="T21" fmla="*/ 139 h 140"/>
                  <a:gd name="T22" fmla="*/ 12 w 173"/>
                  <a:gd name="T23" fmla="*/ 139 h 140"/>
                  <a:gd name="T24" fmla="*/ 10 w 173"/>
                  <a:gd name="T25" fmla="*/ 139 h 140"/>
                  <a:gd name="T26" fmla="*/ 39 w 173"/>
                  <a:gd name="T27" fmla="*/ 66 h 140"/>
                  <a:gd name="T28" fmla="*/ 57 w 173"/>
                  <a:gd name="T29" fmla="*/ 60 h 140"/>
                  <a:gd name="T30" fmla="*/ 74 w 173"/>
                  <a:gd name="T31" fmla="*/ 53 h 140"/>
                  <a:gd name="T32" fmla="*/ 89 w 173"/>
                  <a:gd name="T33" fmla="*/ 46 h 140"/>
                  <a:gd name="T34" fmla="*/ 107 w 173"/>
                  <a:gd name="T35" fmla="*/ 36 h 140"/>
                  <a:gd name="T36" fmla="*/ 120 w 173"/>
                  <a:gd name="T37" fmla="*/ 28 h 140"/>
                  <a:gd name="T38" fmla="*/ 139 w 173"/>
                  <a:gd name="T39" fmla="*/ 16 h 140"/>
                  <a:gd name="T40" fmla="*/ 151 w 173"/>
                  <a:gd name="T41" fmla="*/ 11 h 140"/>
                  <a:gd name="T42" fmla="*/ 171 w 173"/>
                  <a:gd name="T43" fmla="*/ 1 h 140"/>
                  <a:gd name="T44" fmla="*/ 172 w 173"/>
                  <a:gd name="T45" fmla="*/ 0 h 1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73" h="140">
                    <a:moveTo>
                      <a:pt x="172" y="0"/>
                    </a:moveTo>
                    <a:cubicBezTo>
                      <a:pt x="173" y="1"/>
                      <a:pt x="173" y="2"/>
                      <a:pt x="173" y="2"/>
                    </a:cubicBezTo>
                    <a:cubicBezTo>
                      <a:pt x="168" y="8"/>
                      <a:pt x="160" y="11"/>
                      <a:pt x="152" y="14"/>
                    </a:cubicBezTo>
                    <a:cubicBezTo>
                      <a:pt x="147" y="15"/>
                      <a:pt x="144" y="16"/>
                      <a:pt x="140" y="18"/>
                    </a:cubicBezTo>
                    <a:cubicBezTo>
                      <a:pt x="133" y="21"/>
                      <a:pt x="128" y="26"/>
                      <a:pt x="121" y="30"/>
                    </a:cubicBezTo>
                    <a:cubicBezTo>
                      <a:pt x="109" y="39"/>
                      <a:pt x="109" y="39"/>
                      <a:pt x="109" y="39"/>
                    </a:cubicBezTo>
                    <a:cubicBezTo>
                      <a:pt x="103" y="42"/>
                      <a:pt x="96" y="45"/>
                      <a:pt x="90" y="48"/>
                    </a:cubicBezTo>
                    <a:cubicBezTo>
                      <a:pt x="85" y="50"/>
                      <a:pt x="80" y="52"/>
                      <a:pt x="75" y="55"/>
                    </a:cubicBezTo>
                    <a:cubicBezTo>
                      <a:pt x="70" y="58"/>
                      <a:pt x="64" y="60"/>
                      <a:pt x="58" y="62"/>
                    </a:cubicBezTo>
                    <a:cubicBezTo>
                      <a:pt x="52" y="64"/>
                      <a:pt x="46" y="66"/>
                      <a:pt x="40" y="69"/>
                    </a:cubicBezTo>
                    <a:cubicBezTo>
                      <a:pt x="20" y="81"/>
                      <a:pt x="2" y="116"/>
                      <a:pt x="12" y="139"/>
                    </a:cubicBezTo>
                    <a:cubicBezTo>
                      <a:pt x="12" y="140"/>
                      <a:pt x="13" y="139"/>
                      <a:pt x="12" y="139"/>
                    </a:cubicBezTo>
                    <a:cubicBezTo>
                      <a:pt x="11" y="140"/>
                      <a:pt x="11" y="139"/>
                      <a:pt x="10" y="139"/>
                    </a:cubicBezTo>
                    <a:cubicBezTo>
                      <a:pt x="0" y="114"/>
                      <a:pt x="17" y="79"/>
                      <a:pt x="39" y="66"/>
                    </a:cubicBezTo>
                    <a:cubicBezTo>
                      <a:pt x="45" y="63"/>
                      <a:pt x="51" y="61"/>
                      <a:pt x="57" y="60"/>
                    </a:cubicBezTo>
                    <a:cubicBezTo>
                      <a:pt x="63" y="58"/>
                      <a:pt x="69" y="56"/>
                      <a:pt x="74" y="53"/>
                    </a:cubicBezTo>
                    <a:cubicBezTo>
                      <a:pt x="79" y="50"/>
                      <a:pt x="84" y="48"/>
                      <a:pt x="89" y="46"/>
                    </a:cubicBezTo>
                    <a:cubicBezTo>
                      <a:pt x="95" y="43"/>
                      <a:pt x="102" y="40"/>
                      <a:pt x="107" y="36"/>
                    </a:cubicBezTo>
                    <a:cubicBezTo>
                      <a:pt x="120" y="28"/>
                      <a:pt x="120" y="28"/>
                      <a:pt x="120" y="28"/>
                    </a:cubicBezTo>
                    <a:cubicBezTo>
                      <a:pt x="126" y="24"/>
                      <a:pt x="132" y="19"/>
                      <a:pt x="139" y="16"/>
                    </a:cubicBezTo>
                    <a:cubicBezTo>
                      <a:pt x="143" y="14"/>
                      <a:pt x="147" y="13"/>
                      <a:pt x="151" y="11"/>
                    </a:cubicBezTo>
                    <a:cubicBezTo>
                      <a:pt x="159" y="9"/>
                      <a:pt x="167" y="6"/>
                      <a:pt x="171" y="1"/>
                    </a:cubicBezTo>
                    <a:cubicBezTo>
                      <a:pt x="171" y="0"/>
                      <a:pt x="172" y="0"/>
                      <a:pt x="172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05" name="Freeform 502"/>
              <p:cNvSpPr>
                <a:spLocks/>
              </p:cNvSpPr>
              <p:nvPr/>
            </p:nvSpPr>
            <p:spPr bwMode="auto">
              <a:xfrm>
                <a:off x="1334" y="930"/>
                <a:ext cx="732" cy="819"/>
              </a:xfrm>
              <a:custGeom>
                <a:avLst/>
                <a:gdLst>
                  <a:gd name="T0" fmla="*/ 0 w 269"/>
                  <a:gd name="T1" fmla="*/ 295 h 301"/>
                  <a:gd name="T2" fmla="*/ 46 w 269"/>
                  <a:gd name="T3" fmla="*/ 292 h 301"/>
                  <a:gd name="T4" fmla="*/ 66 w 269"/>
                  <a:gd name="T5" fmla="*/ 285 h 301"/>
                  <a:gd name="T6" fmla="*/ 120 w 269"/>
                  <a:gd name="T7" fmla="*/ 263 h 301"/>
                  <a:gd name="T8" fmla="*/ 160 w 269"/>
                  <a:gd name="T9" fmla="*/ 234 h 301"/>
                  <a:gd name="T10" fmla="*/ 171 w 269"/>
                  <a:gd name="T11" fmla="*/ 224 h 301"/>
                  <a:gd name="T12" fmla="*/ 192 w 269"/>
                  <a:gd name="T13" fmla="*/ 205 h 301"/>
                  <a:gd name="T14" fmla="*/ 193 w 269"/>
                  <a:gd name="T15" fmla="*/ 205 h 301"/>
                  <a:gd name="T16" fmla="*/ 194 w 269"/>
                  <a:gd name="T17" fmla="*/ 206 h 301"/>
                  <a:gd name="T18" fmla="*/ 197 w 269"/>
                  <a:gd name="T19" fmla="*/ 215 h 301"/>
                  <a:gd name="T20" fmla="*/ 214 w 269"/>
                  <a:gd name="T21" fmla="*/ 241 h 301"/>
                  <a:gd name="T22" fmla="*/ 255 w 269"/>
                  <a:gd name="T23" fmla="*/ 248 h 301"/>
                  <a:gd name="T24" fmla="*/ 243 w 269"/>
                  <a:gd name="T25" fmla="*/ 209 h 301"/>
                  <a:gd name="T26" fmla="*/ 240 w 269"/>
                  <a:gd name="T27" fmla="*/ 206 h 301"/>
                  <a:gd name="T28" fmla="*/ 218 w 269"/>
                  <a:gd name="T29" fmla="*/ 171 h 301"/>
                  <a:gd name="T30" fmla="*/ 213 w 269"/>
                  <a:gd name="T31" fmla="*/ 140 h 301"/>
                  <a:gd name="T32" fmla="*/ 213 w 269"/>
                  <a:gd name="T33" fmla="*/ 134 h 301"/>
                  <a:gd name="T34" fmla="*/ 195 w 269"/>
                  <a:gd name="T35" fmla="*/ 90 h 301"/>
                  <a:gd name="T36" fmla="*/ 120 w 269"/>
                  <a:gd name="T37" fmla="*/ 55 h 301"/>
                  <a:gd name="T38" fmla="*/ 83 w 269"/>
                  <a:gd name="T39" fmla="*/ 40 h 301"/>
                  <a:gd name="T40" fmla="*/ 69 w 269"/>
                  <a:gd name="T41" fmla="*/ 23 h 301"/>
                  <a:gd name="T42" fmla="*/ 65 w 269"/>
                  <a:gd name="T43" fmla="*/ 16 h 301"/>
                  <a:gd name="T44" fmla="*/ 58 w 269"/>
                  <a:gd name="T45" fmla="*/ 5 h 301"/>
                  <a:gd name="T46" fmla="*/ 50 w 269"/>
                  <a:gd name="T47" fmla="*/ 4 h 301"/>
                  <a:gd name="T48" fmla="*/ 35 w 269"/>
                  <a:gd name="T49" fmla="*/ 27 h 301"/>
                  <a:gd name="T50" fmla="*/ 49 w 269"/>
                  <a:gd name="T51" fmla="*/ 66 h 301"/>
                  <a:gd name="T52" fmla="*/ 72 w 269"/>
                  <a:gd name="T53" fmla="*/ 79 h 301"/>
                  <a:gd name="T54" fmla="*/ 73 w 269"/>
                  <a:gd name="T55" fmla="*/ 80 h 301"/>
                  <a:gd name="T56" fmla="*/ 72 w 269"/>
                  <a:gd name="T57" fmla="*/ 82 h 301"/>
                  <a:gd name="T58" fmla="*/ 47 w 269"/>
                  <a:gd name="T59" fmla="*/ 67 h 301"/>
                  <a:gd name="T60" fmla="*/ 32 w 269"/>
                  <a:gd name="T61" fmla="*/ 27 h 301"/>
                  <a:gd name="T62" fmla="*/ 49 w 269"/>
                  <a:gd name="T63" fmla="*/ 2 h 301"/>
                  <a:gd name="T64" fmla="*/ 60 w 269"/>
                  <a:gd name="T65" fmla="*/ 3 h 301"/>
                  <a:gd name="T66" fmla="*/ 67 w 269"/>
                  <a:gd name="T67" fmla="*/ 15 h 301"/>
                  <a:gd name="T68" fmla="*/ 71 w 269"/>
                  <a:gd name="T69" fmla="*/ 22 h 301"/>
                  <a:gd name="T70" fmla="*/ 85 w 269"/>
                  <a:gd name="T71" fmla="*/ 38 h 301"/>
                  <a:gd name="T72" fmla="*/ 120 w 269"/>
                  <a:gd name="T73" fmla="*/ 53 h 301"/>
                  <a:gd name="T74" fmla="*/ 196 w 269"/>
                  <a:gd name="T75" fmla="*/ 88 h 301"/>
                  <a:gd name="T76" fmla="*/ 215 w 269"/>
                  <a:gd name="T77" fmla="*/ 134 h 301"/>
                  <a:gd name="T78" fmla="*/ 215 w 269"/>
                  <a:gd name="T79" fmla="*/ 140 h 301"/>
                  <a:gd name="T80" fmla="*/ 220 w 269"/>
                  <a:gd name="T81" fmla="*/ 170 h 301"/>
                  <a:gd name="T82" fmla="*/ 242 w 269"/>
                  <a:gd name="T83" fmla="*/ 204 h 301"/>
                  <a:gd name="T84" fmla="*/ 245 w 269"/>
                  <a:gd name="T85" fmla="*/ 208 h 301"/>
                  <a:gd name="T86" fmla="*/ 257 w 269"/>
                  <a:gd name="T87" fmla="*/ 250 h 301"/>
                  <a:gd name="T88" fmla="*/ 212 w 269"/>
                  <a:gd name="T89" fmla="*/ 243 h 301"/>
                  <a:gd name="T90" fmla="*/ 195 w 269"/>
                  <a:gd name="T91" fmla="*/ 216 h 301"/>
                  <a:gd name="T92" fmla="*/ 192 w 269"/>
                  <a:gd name="T93" fmla="*/ 208 h 301"/>
                  <a:gd name="T94" fmla="*/ 172 w 269"/>
                  <a:gd name="T95" fmla="*/ 225 h 301"/>
                  <a:gd name="T96" fmla="*/ 162 w 269"/>
                  <a:gd name="T97" fmla="*/ 236 h 301"/>
                  <a:gd name="T98" fmla="*/ 122 w 269"/>
                  <a:gd name="T99" fmla="*/ 265 h 301"/>
                  <a:gd name="T100" fmla="*/ 66 w 269"/>
                  <a:gd name="T101" fmla="*/ 287 h 301"/>
                  <a:gd name="T102" fmla="*/ 47 w 269"/>
                  <a:gd name="T103" fmla="*/ 294 h 301"/>
                  <a:gd name="T104" fmla="*/ 0 w 269"/>
                  <a:gd name="T105" fmla="*/ 298 h 3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269" h="301">
                    <a:moveTo>
                      <a:pt x="0" y="295"/>
                    </a:moveTo>
                    <a:cubicBezTo>
                      <a:pt x="15" y="298"/>
                      <a:pt x="32" y="296"/>
                      <a:pt x="46" y="292"/>
                    </a:cubicBezTo>
                    <a:cubicBezTo>
                      <a:pt x="66" y="285"/>
                      <a:pt x="66" y="285"/>
                      <a:pt x="66" y="285"/>
                    </a:cubicBezTo>
                    <a:cubicBezTo>
                      <a:pt x="85" y="279"/>
                      <a:pt x="103" y="273"/>
                      <a:pt x="120" y="263"/>
                    </a:cubicBezTo>
                    <a:cubicBezTo>
                      <a:pt x="134" y="255"/>
                      <a:pt x="148" y="245"/>
                      <a:pt x="160" y="234"/>
                    </a:cubicBezTo>
                    <a:cubicBezTo>
                      <a:pt x="164" y="231"/>
                      <a:pt x="167" y="227"/>
                      <a:pt x="171" y="224"/>
                    </a:cubicBezTo>
                    <a:cubicBezTo>
                      <a:pt x="177" y="216"/>
                      <a:pt x="184" y="209"/>
                      <a:pt x="192" y="205"/>
                    </a:cubicBezTo>
                    <a:cubicBezTo>
                      <a:pt x="192" y="205"/>
                      <a:pt x="193" y="205"/>
                      <a:pt x="193" y="205"/>
                    </a:cubicBezTo>
                    <a:cubicBezTo>
                      <a:pt x="193" y="205"/>
                      <a:pt x="194" y="205"/>
                      <a:pt x="194" y="206"/>
                    </a:cubicBezTo>
                    <a:cubicBezTo>
                      <a:pt x="197" y="215"/>
                      <a:pt x="197" y="215"/>
                      <a:pt x="197" y="215"/>
                    </a:cubicBezTo>
                    <a:cubicBezTo>
                      <a:pt x="201" y="225"/>
                      <a:pt x="204" y="234"/>
                      <a:pt x="214" y="241"/>
                    </a:cubicBezTo>
                    <a:cubicBezTo>
                      <a:pt x="223" y="249"/>
                      <a:pt x="246" y="258"/>
                      <a:pt x="255" y="248"/>
                    </a:cubicBezTo>
                    <a:cubicBezTo>
                      <a:pt x="266" y="238"/>
                      <a:pt x="252" y="220"/>
                      <a:pt x="243" y="209"/>
                    </a:cubicBezTo>
                    <a:cubicBezTo>
                      <a:pt x="240" y="206"/>
                      <a:pt x="240" y="206"/>
                      <a:pt x="240" y="206"/>
                    </a:cubicBezTo>
                    <a:cubicBezTo>
                      <a:pt x="231" y="193"/>
                      <a:pt x="223" y="182"/>
                      <a:pt x="218" y="171"/>
                    </a:cubicBezTo>
                    <a:cubicBezTo>
                      <a:pt x="213" y="161"/>
                      <a:pt x="213" y="150"/>
                      <a:pt x="213" y="140"/>
                    </a:cubicBezTo>
                    <a:cubicBezTo>
                      <a:pt x="213" y="134"/>
                      <a:pt x="213" y="134"/>
                      <a:pt x="213" y="134"/>
                    </a:cubicBezTo>
                    <a:cubicBezTo>
                      <a:pt x="212" y="118"/>
                      <a:pt x="206" y="102"/>
                      <a:pt x="195" y="90"/>
                    </a:cubicBezTo>
                    <a:cubicBezTo>
                      <a:pt x="175" y="69"/>
                      <a:pt x="151" y="58"/>
                      <a:pt x="120" y="55"/>
                    </a:cubicBezTo>
                    <a:cubicBezTo>
                      <a:pt x="106" y="54"/>
                      <a:pt x="94" y="49"/>
                      <a:pt x="83" y="40"/>
                    </a:cubicBezTo>
                    <a:cubicBezTo>
                      <a:pt x="78" y="35"/>
                      <a:pt x="73" y="30"/>
                      <a:pt x="69" y="23"/>
                    </a:cubicBezTo>
                    <a:cubicBezTo>
                      <a:pt x="65" y="16"/>
                      <a:pt x="65" y="16"/>
                      <a:pt x="65" y="16"/>
                    </a:cubicBezTo>
                    <a:cubicBezTo>
                      <a:pt x="63" y="12"/>
                      <a:pt x="61" y="8"/>
                      <a:pt x="58" y="5"/>
                    </a:cubicBezTo>
                    <a:cubicBezTo>
                      <a:pt x="56" y="3"/>
                      <a:pt x="53" y="3"/>
                      <a:pt x="50" y="4"/>
                    </a:cubicBezTo>
                    <a:cubicBezTo>
                      <a:pt x="43" y="7"/>
                      <a:pt x="36" y="20"/>
                      <a:pt x="35" y="27"/>
                    </a:cubicBezTo>
                    <a:cubicBezTo>
                      <a:pt x="32" y="41"/>
                      <a:pt x="37" y="53"/>
                      <a:pt x="49" y="66"/>
                    </a:cubicBezTo>
                    <a:cubicBezTo>
                      <a:pt x="56" y="72"/>
                      <a:pt x="65" y="79"/>
                      <a:pt x="72" y="79"/>
                    </a:cubicBezTo>
                    <a:cubicBezTo>
                      <a:pt x="73" y="79"/>
                      <a:pt x="73" y="80"/>
                      <a:pt x="73" y="80"/>
                    </a:cubicBezTo>
                    <a:cubicBezTo>
                      <a:pt x="73" y="81"/>
                      <a:pt x="73" y="82"/>
                      <a:pt x="72" y="82"/>
                    </a:cubicBezTo>
                    <a:cubicBezTo>
                      <a:pt x="62" y="82"/>
                      <a:pt x="51" y="71"/>
                      <a:pt x="47" y="67"/>
                    </a:cubicBezTo>
                    <a:cubicBezTo>
                      <a:pt x="34" y="55"/>
                      <a:pt x="30" y="41"/>
                      <a:pt x="32" y="27"/>
                    </a:cubicBezTo>
                    <a:cubicBezTo>
                      <a:pt x="34" y="20"/>
                      <a:pt x="40" y="5"/>
                      <a:pt x="49" y="2"/>
                    </a:cubicBezTo>
                    <a:cubicBezTo>
                      <a:pt x="53" y="0"/>
                      <a:pt x="56" y="1"/>
                      <a:pt x="60" y="3"/>
                    </a:cubicBezTo>
                    <a:cubicBezTo>
                      <a:pt x="63" y="6"/>
                      <a:pt x="65" y="11"/>
                      <a:pt x="67" y="15"/>
                    </a:cubicBezTo>
                    <a:cubicBezTo>
                      <a:pt x="71" y="22"/>
                      <a:pt x="71" y="22"/>
                      <a:pt x="71" y="22"/>
                    </a:cubicBezTo>
                    <a:cubicBezTo>
                      <a:pt x="75" y="28"/>
                      <a:pt x="80" y="33"/>
                      <a:pt x="85" y="38"/>
                    </a:cubicBezTo>
                    <a:cubicBezTo>
                      <a:pt x="96" y="47"/>
                      <a:pt x="107" y="52"/>
                      <a:pt x="120" y="53"/>
                    </a:cubicBezTo>
                    <a:cubicBezTo>
                      <a:pt x="152" y="55"/>
                      <a:pt x="176" y="67"/>
                      <a:pt x="196" y="88"/>
                    </a:cubicBezTo>
                    <a:cubicBezTo>
                      <a:pt x="208" y="101"/>
                      <a:pt x="215" y="117"/>
                      <a:pt x="215" y="134"/>
                    </a:cubicBezTo>
                    <a:cubicBezTo>
                      <a:pt x="215" y="140"/>
                      <a:pt x="215" y="140"/>
                      <a:pt x="215" y="140"/>
                    </a:cubicBezTo>
                    <a:cubicBezTo>
                      <a:pt x="215" y="150"/>
                      <a:pt x="215" y="160"/>
                      <a:pt x="220" y="170"/>
                    </a:cubicBezTo>
                    <a:cubicBezTo>
                      <a:pt x="226" y="181"/>
                      <a:pt x="233" y="192"/>
                      <a:pt x="242" y="204"/>
                    </a:cubicBezTo>
                    <a:cubicBezTo>
                      <a:pt x="245" y="208"/>
                      <a:pt x="245" y="208"/>
                      <a:pt x="245" y="208"/>
                    </a:cubicBezTo>
                    <a:cubicBezTo>
                      <a:pt x="254" y="219"/>
                      <a:pt x="269" y="238"/>
                      <a:pt x="257" y="250"/>
                    </a:cubicBezTo>
                    <a:cubicBezTo>
                      <a:pt x="246" y="262"/>
                      <a:pt x="221" y="250"/>
                      <a:pt x="212" y="243"/>
                    </a:cubicBezTo>
                    <a:cubicBezTo>
                      <a:pt x="202" y="235"/>
                      <a:pt x="199" y="226"/>
                      <a:pt x="195" y="216"/>
                    </a:cubicBezTo>
                    <a:cubicBezTo>
                      <a:pt x="195" y="216"/>
                      <a:pt x="193" y="210"/>
                      <a:pt x="192" y="208"/>
                    </a:cubicBezTo>
                    <a:cubicBezTo>
                      <a:pt x="185" y="212"/>
                      <a:pt x="179" y="219"/>
                      <a:pt x="172" y="225"/>
                    </a:cubicBezTo>
                    <a:cubicBezTo>
                      <a:pt x="169" y="229"/>
                      <a:pt x="166" y="233"/>
                      <a:pt x="162" y="236"/>
                    </a:cubicBezTo>
                    <a:cubicBezTo>
                      <a:pt x="149" y="247"/>
                      <a:pt x="136" y="257"/>
                      <a:pt x="122" y="265"/>
                    </a:cubicBezTo>
                    <a:cubicBezTo>
                      <a:pt x="104" y="275"/>
                      <a:pt x="85" y="282"/>
                      <a:pt x="66" y="287"/>
                    </a:cubicBezTo>
                    <a:cubicBezTo>
                      <a:pt x="47" y="294"/>
                      <a:pt x="47" y="294"/>
                      <a:pt x="47" y="294"/>
                    </a:cubicBezTo>
                    <a:cubicBezTo>
                      <a:pt x="33" y="299"/>
                      <a:pt x="16" y="301"/>
                      <a:pt x="0" y="298"/>
                    </a:cubicBezTo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06" name="Freeform 503"/>
              <p:cNvSpPr>
                <a:spLocks/>
              </p:cNvSpPr>
              <p:nvPr/>
            </p:nvSpPr>
            <p:spPr bwMode="auto">
              <a:xfrm>
                <a:off x="1132" y="1439"/>
                <a:ext cx="254" cy="236"/>
              </a:xfrm>
              <a:custGeom>
                <a:avLst/>
                <a:gdLst>
                  <a:gd name="T0" fmla="*/ 22 w 93"/>
                  <a:gd name="T1" fmla="*/ 0 h 87"/>
                  <a:gd name="T2" fmla="*/ 22 w 93"/>
                  <a:gd name="T3" fmla="*/ 2 h 87"/>
                  <a:gd name="T4" fmla="*/ 25 w 93"/>
                  <a:gd name="T5" fmla="*/ 66 h 87"/>
                  <a:gd name="T6" fmla="*/ 58 w 93"/>
                  <a:gd name="T7" fmla="*/ 84 h 87"/>
                  <a:gd name="T8" fmla="*/ 80 w 93"/>
                  <a:gd name="T9" fmla="*/ 82 h 87"/>
                  <a:gd name="T10" fmla="*/ 92 w 93"/>
                  <a:gd name="T11" fmla="*/ 80 h 87"/>
                  <a:gd name="T12" fmla="*/ 93 w 93"/>
                  <a:gd name="T13" fmla="*/ 81 h 87"/>
                  <a:gd name="T14" fmla="*/ 92 w 93"/>
                  <a:gd name="T15" fmla="*/ 83 h 87"/>
                  <a:gd name="T16" fmla="*/ 80 w 93"/>
                  <a:gd name="T17" fmla="*/ 85 h 87"/>
                  <a:gd name="T18" fmla="*/ 57 w 93"/>
                  <a:gd name="T19" fmla="*/ 86 h 87"/>
                  <a:gd name="T20" fmla="*/ 23 w 93"/>
                  <a:gd name="T21" fmla="*/ 68 h 87"/>
                  <a:gd name="T22" fmla="*/ 20 w 93"/>
                  <a:gd name="T23" fmla="*/ 1 h 87"/>
                  <a:gd name="T24" fmla="*/ 22 w 93"/>
                  <a:gd name="T25" fmla="*/ 0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3" h="87">
                    <a:moveTo>
                      <a:pt x="22" y="0"/>
                    </a:moveTo>
                    <a:cubicBezTo>
                      <a:pt x="22" y="1"/>
                      <a:pt x="23" y="2"/>
                      <a:pt x="22" y="2"/>
                    </a:cubicBezTo>
                    <a:cubicBezTo>
                      <a:pt x="11" y="22"/>
                      <a:pt x="3" y="45"/>
                      <a:pt x="25" y="66"/>
                    </a:cubicBezTo>
                    <a:cubicBezTo>
                      <a:pt x="35" y="76"/>
                      <a:pt x="45" y="81"/>
                      <a:pt x="58" y="84"/>
                    </a:cubicBezTo>
                    <a:cubicBezTo>
                      <a:pt x="65" y="85"/>
                      <a:pt x="73" y="83"/>
                      <a:pt x="80" y="82"/>
                    </a:cubicBezTo>
                    <a:cubicBezTo>
                      <a:pt x="84" y="81"/>
                      <a:pt x="88" y="81"/>
                      <a:pt x="92" y="80"/>
                    </a:cubicBezTo>
                    <a:cubicBezTo>
                      <a:pt x="93" y="80"/>
                      <a:pt x="93" y="81"/>
                      <a:pt x="93" y="81"/>
                    </a:cubicBezTo>
                    <a:cubicBezTo>
                      <a:pt x="93" y="82"/>
                      <a:pt x="93" y="83"/>
                      <a:pt x="92" y="83"/>
                    </a:cubicBezTo>
                    <a:cubicBezTo>
                      <a:pt x="88" y="83"/>
                      <a:pt x="84" y="84"/>
                      <a:pt x="80" y="85"/>
                    </a:cubicBezTo>
                    <a:cubicBezTo>
                      <a:pt x="73" y="86"/>
                      <a:pt x="65" y="87"/>
                      <a:pt x="57" y="86"/>
                    </a:cubicBezTo>
                    <a:cubicBezTo>
                      <a:pt x="44" y="84"/>
                      <a:pt x="34" y="78"/>
                      <a:pt x="23" y="68"/>
                    </a:cubicBezTo>
                    <a:cubicBezTo>
                      <a:pt x="0" y="46"/>
                      <a:pt x="9" y="21"/>
                      <a:pt x="20" y="1"/>
                    </a:cubicBezTo>
                    <a:cubicBezTo>
                      <a:pt x="20" y="0"/>
                      <a:pt x="21" y="0"/>
                      <a:pt x="22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07" name="Freeform 504"/>
              <p:cNvSpPr>
                <a:spLocks/>
              </p:cNvSpPr>
              <p:nvPr/>
            </p:nvSpPr>
            <p:spPr bwMode="auto">
              <a:xfrm>
                <a:off x="1386" y="1651"/>
                <a:ext cx="11" cy="19"/>
              </a:xfrm>
              <a:custGeom>
                <a:avLst/>
                <a:gdLst>
                  <a:gd name="T0" fmla="*/ 3 w 4"/>
                  <a:gd name="T1" fmla="*/ 1 h 7"/>
                  <a:gd name="T2" fmla="*/ 3 w 4"/>
                  <a:gd name="T3" fmla="*/ 1 h 7"/>
                  <a:gd name="T4" fmla="*/ 3 w 4"/>
                  <a:gd name="T5" fmla="*/ 1 h 7"/>
                  <a:gd name="T6" fmla="*/ 3 w 4"/>
                  <a:gd name="T7" fmla="*/ 1 h 7"/>
                  <a:gd name="T8" fmla="*/ 4 w 4"/>
                  <a:gd name="T9" fmla="*/ 2 h 7"/>
                  <a:gd name="T10" fmla="*/ 3 w 4"/>
                  <a:gd name="T11" fmla="*/ 5 h 7"/>
                  <a:gd name="T12" fmla="*/ 3 w 4"/>
                  <a:gd name="T13" fmla="*/ 6 h 7"/>
                  <a:gd name="T14" fmla="*/ 3 w 4"/>
                  <a:gd name="T15" fmla="*/ 6 h 7"/>
                  <a:gd name="T16" fmla="*/ 3 w 4"/>
                  <a:gd name="T17" fmla="*/ 6 h 7"/>
                  <a:gd name="T18" fmla="*/ 3 w 4"/>
                  <a:gd name="T19" fmla="*/ 6 h 7"/>
                  <a:gd name="T20" fmla="*/ 2 w 4"/>
                  <a:gd name="T21" fmla="*/ 7 h 7"/>
                  <a:gd name="T22" fmla="*/ 0 w 4"/>
                  <a:gd name="T23" fmla="*/ 6 h 7"/>
                  <a:gd name="T24" fmla="*/ 1 w 4"/>
                  <a:gd name="T25" fmla="*/ 5 h 7"/>
                  <a:gd name="T26" fmla="*/ 0 w 4"/>
                  <a:gd name="T27" fmla="*/ 1 h 7"/>
                  <a:gd name="T28" fmla="*/ 0 w 4"/>
                  <a:gd name="T29" fmla="*/ 1 h 7"/>
                  <a:gd name="T30" fmla="*/ 0 w 4"/>
                  <a:gd name="T31" fmla="*/ 1 h 7"/>
                  <a:gd name="T32" fmla="*/ 1 w 4"/>
                  <a:gd name="T33" fmla="*/ 0 h 7"/>
                  <a:gd name="T34" fmla="*/ 3 w 4"/>
                  <a:gd name="T35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4" h="7">
                    <a:moveTo>
                      <a:pt x="3" y="1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4" y="1"/>
                      <a:pt x="4" y="2"/>
                      <a:pt x="4" y="2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3" y="6"/>
                      <a:pt x="3" y="6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7"/>
                      <a:pt x="2" y="7"/>
                      <a:pt x="2" y="7"/>
                    </a:cubicBezTo>
                    <a:cubicBezTo>
                      <a:pt x="1" y="7"/>
                      <a:pt x="0" y="7"/>
                      <a:pt x="0" y="6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1" y="0"/>
                      <a:pt x="1" y="0"/>
                    </a:cubicBezTo>
                    <a:cubicBezTo>
                      <a:pt x="2" y="0"/>
                      <a:pt x="3" y="0"/>
                      <a:pt x="3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08" name="Freeform 505"/>
              <p:cNvSpPr>
                <a:spLocks/>
              </p:cNvSpPr>
              <p:nvPr/>
            </p:nvSpPr>
            <p:spPr bwMode="auto">
              <a:xfrm>
                <a:off x="1184" y="1558"/>
                <a:ext cx="85" cy="55"/>
              </a:xfrm>
              <a:custGeom>
                <a:avLst/>
                <a:gdLst>
                  <a:gd name="T0" fmla="*/ 31 w 31"/>
                  <a:gd name="T1" fmla="*/ 1 h 20"/>
                  <a:gd name="T2" fmla="*/ 30 w 31"/>
                  <a:gd name="T3" fmla="*/ 3 h 20"/>
                  <a:gd name="T4" fmla="*/ 23 w 31"/>
                  <a:gd name="T5" fmla="*/ 7 h 20"/>
                  <a:gd name="T6" fmla="*/ 3 w 31"/>
                  <a:gd name="T7" fmla="*/ 19 h 20"/>
                  <a:gd name="T8" fmla="*/ 1 w 31"/>
                  <a:gd name="T9" fmla="*/ 19 h 20"/>
                  <a:gd name="T10" fmla="*/ 1 w 31"/>
                  <a:gd name="T11" fmla="*/ 17 h 20"/>
                  <a:gd name="T12" fmla="*/ 22 w 31"/>
                  <a:gd name="T13" fmla="*/ 4 h 20"/>
                  <a:gd name="T14" fmla="*/ 29 w 31"/>
                  <a:gd name="T15" fmla="*/ 1 h 20"/>
                  <a:gd name="T16" fmla="*/ 31 w 31"/>
                  <a:gd name="T17" fmla="*/ 1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1" h="20">
                    <a:moveTo>
                      <a:pt x="31" y="1"/>
                    </a:moveTo>
                    <a:cubicBezTo>
                      <a:pt x="31" y="2"/>
                      <a:pt x="31" y="3"/>
                      <a:pt x="30" y="3"/>
                    </a:cubicBezTo>
                    <a:cubicBezTo>
                      <a:pt x="23" y="7"/>
                      <a:pt x="23" y="7"/>
                      <a:pt x="23" y="7"/>
                    </a:cubicBezTo>
                    <a:cubicBezTo>
                      <a:pt x="16" y="11"/>
                      <a:pt x="7" y="15"/>
                      <a:pt x="3" y="19"/>
                    </a:cubicBezTo>
                    <a:cubicBezTo>
                      <a:pt x="2" y="20"/>
                      <a:pt x="1" y="19"/>
                      <a:pt x="1" y="19"/>
                    </a:cubicBezTo>
                    <a:cubicBezTo>
                      <a:pt x="0" y="18"/>
                      <a:pt x="1" y="18"/>
                      <a:pt x="1" y="17"/>
                    </a:cubicBezTo>
                    <a:cubicBezTo>
                      <a:pt x="6" y="13"/>
                      <a:pt x="15" y="9"/>
                      <a:pt x="22" y="4"/>
                    </a:cubicBezTo>
                    <a:cubicBezTo>
                      <a:pt x="29" y="1"/>
                      <a:pt x="29" y="1"/>
                      <a:pt x="29" y="1"/>
                    </a:cubicBezTo>
                    <a:cubicBezTo>
                      <a:pt x="30" y="0"/>
                      <a:pt x="30" y="1"/>
                      <a:pt x="31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09" name="Freeform 506"/>
              <p:cNvSpPr>
                <a:spLocks/>
              </p:cNvSpPr>
              <p:nvPr/>
            </p:nvSpPr>
            <p:spPr bwMode="auto">
              <a:xfrm>
                <a:off x="1260" y="1515"/>
                <a:ext cx="55" cy="63"/>
              </a:xfrm>
              <a:custGeom>
                <a:avLst/>
                <a:gdLst>
                  <a:gd name="T0" fmla="*/ 1 w 20"/>
                  <a:gd name="T1" fmla="*/ 19 h 23"/>
                  <a:gd name="T2" fmla="*/ 20 w 20"/>
                  <a:gd name="T3" fmla="*/ 22 h 23"/>
                  <a:gd name="T4" fmla="*/ 5 w 20"/>
                  <a:gd name="T5" fmla="*/ 0 h 23"/>
                  <a:gd name="T6" fmla="*/ 2 w 20"/>
                  <a:gd name="T7" fmla="*/ 19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0" h="23">
                    <a:moveTo>
                      <a:pt x="1" y="19"/>
                    </a:moveTo>
                    <a:cubicBezTo>
                      <a:pt x="8" y="19"/>
                      <a:pt x="14" y="23"/>
                      <a:pt x="20" y="22"/>
                    </a:cubicBezTo>
                    <a:cubicBezTo>
                      <a:pt x="16" y="15"/>
                      <a:pt x="10" y="7"/>
                      <a:pt x="5" y="0"/>
                    </a:cubicBezTo>
                    <a:cubicBezTo>
                      <a:pt x="0" y="2"/>
                      <a:pt x="1" y="14"/>
                      <a:pt x="2" y="19"/>
                    </a:cubicBezTo>
                  </a:path>
                </a:pathLst>
              </a:custGeom>
              <a:solidFill>
                <a:srgbClr val="9373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10" name="Freeform 507"/>
              <p:cNvSpPr>
                <a:spLocks noEditPoints="1"/>
              </p:cNvSpPr>
              <p:nvPr/>
            </p:nvSpPr>
            <p:spPr bwMode="auto">
              <a:xfrm>
                <a:off x="1258" y="1510"/>
                <a:ext cx="62" cy="70"/>
              </a:xfrm>
              <a:custGeom>
                <a:avLst/>
                <a:gdLst>
                  <a:gd name="T0" fmla="*/ 6 w 23"/>
                  <a:gd name="T1" fmla="*/ 1 h 26"/>
                  <a:gd name="T2" fmla="*/ 2 w 23"/>
                  <a:gd name="T3" fmla="*/ 6 h 26"/>
                  <a:gd name="T4" fmla="*/ 2 w 23"/>
                  <a:gd name="T5" fmla="*/ 20 h 26"/>
                  <a:gd name="T6" fmla="*/ 1 w 23"/>
                  <a:gd name="T7" fmla="*/ 20 h 26"/>
                  <a:gd name="T8" fmla="*/ 1 w 23"/>
                  <a:gd name="T9" fmla="*/ 21 h 26"/>
                  <a:gd name="T10" fmla="*/ 2 w 23"/>
                  <a:gd name="T11" fmla="*/ 22 h 26"/>
                  <a:gd name="T12" fmla="*/ 3 w 23"/>
                  <a:gd name="T13" fmla="*/ 22 h 26"/>
                  <a:gd name="T14" fmla="*/ 3 w 23"/>
                  <a:gd name="T15" fmla="*/ 22 h 26"/>
                  <a:gd name="T16" fmla="*/ 10 w 23"/>
                  <a:gd name="T17" fmla="*/ 24 h 26"/>
                  <a:gd name="T18" fmla="*/ 22 w 23"/>
                  <a:gd name="T19" fmla="*/ 25 h 26"/>
                  <a:gd name="T20" fmla="*/ 23 w 23"/>
                  <a:gd name="T21" fmla="*/ 25 h 26"/>
                  <a:gd name="T22" fmla="*/ 23 w 23"/>
                  <a:gd name="T23" fmla="*/ 23 h 26"/>
                  <a:gd name="T24" fmla="*/ 12 w 23"/>
                  <a:gd name="T25" fmla="*/ 7 h 26"/>
                  <a:gd name="T26" fmla="*/ 7 w 23"/>
                  <a:gd name="T27" fmla="*/ 1 h 26"/>
                  <a:gd name="T28" fmla="*/ 6 w 23"/>
                  <a:gd name="T29" fmla="*/ 1 h 26"/>
                  <a:gd name="T30" fmla="*/ 19 w 23"/>
                  <a:gd name="T31" fmla="*/ 23 h 26"/>
                  <a:gd name="T32" fmla="*/ 11 w 23"/>
                  <a:gd name="T33" fmla="*/ 21 h 26"/>
                  <a:gd name="T34" fmla="*/ 4 w 23"/>
                  <a:gd name="T35" fmla="*/ 20 h 26"/>
                  <a:gd name="T36" fmla="*/ 4 w 23"/>
                  <a:gd name="T37" fmla="*/ 6 h 26"/>
                  <a:gd name="T38" fmla="*/ 6 w 23"/>
                  <a:gd name="T39" fmla="*/ 3 h 26"/>
                  <a:gd name="T40" fmla="*/ 10 w 23"/>
                  <a:gd name="T41" fmla="*/ 9 h 26"/>
                  <a:gd name="T42" fmla="*/ 19 w 23"/>
                  <a:gd name="T43" fmla="*/ 23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3" h="26">
                    <a:moveTo>
                      <a:pt x="6" y="1"/>
                    </a:moveTo>
                    <a:cubicBezTo>
                      <a:pt x="4" y="1"/>
                      <a:pt x="2" y="3"/>
                      <a:pt x="2" y="6"/>
                    </a:cubicBezTo>
                    <a:cubicBezTo>
                      <a:pt x="0" y="10"/>
                      <a:pt x="1" y="16"/>
                      <a:pt x="2" y="20"/>
                    </a:cubicBezTo>
                    <a:cubicBezTo>
                      <a:pt x="2" y="20"/>
                      <a:pt x="1" y="20"/>
                      <a:pt x="1" y="20"/>
                    </a:cubicBezTo>
                    <a:cubicBezTo>
                      <a:pt x="1" y="20"/>
                      <a:pt x="1" y="20"/>
                      <a:pt x="1" y="21"/>
                    </a:cubicBezTo>
                    <a:cubicBezTo>
                      <a:pt x="1" y="21"/>
                      <a:pt x="2" y="22"/>
                      <a:pt x="2" y="22"/>
                    </a:cubicBezTo>
                    <a:cubicBezTo>
                      <a:pt x="2" y="22"/>
                      <a:pt x="3" y="22"/>
                      <a:pt x="3" y="22"/>
                    </a:cubicBezTo>
                    <a:cubicBezTo>
                      <a:pt x="3" y="22"/>
                      <a:pt x="3" y="22"/>
                      <a:pt x="3" y="22"/>
                    </a:cubicBezTo>
                    <a:cubicBezTo>
                      <a:pt x="6" y="22"/>
                      <a:pt x="8" y="23"/>
                      <a:pt x="10" y="24"/>
                    </a:cubicBezTo>
                    <a:cubicBezTo>
                      <a:pt x="14" y="25"/>
                      <a:pt x="18" y="26"/>
                      <a:pt x="22" y="25"/>
                    </a:cubicBezTo>
                    <a:cubicBezTo>
                      <a:pt x="22" y="25"/>
                      <a:pt x="22" y="25"/>
                      <a:pt x="23" y="25"/>
                    </a:cubicBezTo>
                    <a:cubicBezTo>
                      <a:pt x="23" y="24"/>
                      <a:pt x="23" y="24"/>
                      <a:pt x="23" y="23"/>
                    </a:cubicBezTo>
                    <a:cubicBezTo>
                      <a:pt x="19" y="18"/>
                      <a:pt x="15" y="13"/>
                      <a:pt x="12" y="7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0"/>
                      <a:pt x="6" y="0"/>
                      <a:pt x="6" y="1"/>
                    </a:cubicBezTo>
                    <a:close/>
                    <a:moveTo>
                      <a:pt x="19" y="23"/>
                    </a:moveTo>
                    <a:cubicBezTo>
                      <a:pt x="16" y="23"/>
                      <a:pt x="14" y="22"/>
                      <a:pt x="11" y="21"/>
                    </a:cubicBezTo>
                    <a:cubicBezTo>
                      <a:pt x="9" y="21"/>
                      <a:pt x="7" y="20"/>
                      <a:pt x="4" y="20"/>
                    </a:cubicBezTo>
                    <a:cubicBezTo>
                      <a:pt x="3" y="13"/>
                      <a:pt x="4" y="9"/>
                      <a:pt x="4" y="6"/>
                    </a:cubicBezTo>
                    <a:cubicBezTo>
                      <a:pt x="5" y="5"/>
                      <a:pt x="5" y="4"/>
                      <a:pt x="6" y="3"/>
                    </a:cubicBezTo>
                    <a:cubicBezTo>
                      <a:pt x="7" y="5"/>
                      <a:pt x="10" y="9"/>
                      <a:pt x="10" y="9"/>
                    </a:cubicBezTo>
                    <a:cubicBezTo>
                      <a:pt x="13" y="13"/>
                      <a:pt x="16" y="18"/>
                      <a:pt x="19" y="23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11" name="Freeform 508"/>
              <p:cNvSpPr>
                <a:spLocks/>
              </p:cNvSpPr>
              <p:nvPr/>
            </p:nvSpPr>
            <p:spPr bwMode="auto">
              <a:xfrm>
                <a:off x="1745" y="1390"/>
                <a:ext cx="41" cy="46"/>
              </a:xfrm>
              <a:custGeom>
                <a:avLst/>
                <a:gdLst>
                  <a:gd name="T0" fmla="*/ 12 w 15"/>
                  <a:gd name="T1" fmla="*/ 6 h 17"/>
                  <a:gd name="T2" fmla="*/ 13 w 15"/>
                  <a:gd name="T3" fmla="*/ 16 h 17"/>
                  <a:gd name="T4" fmla="*/ 11 w 15"/>
                  <a:gd name="T5" fmla="*/ 16 h 17"/>
                  <a:gd name="T6" fmla="*/ 11 w 15"/>
                  <a:gd name="T7" fmla="*/ 15 h 17"/>
                  <a:gd name="T8" fmla="*/ 10 w 15"/>
                  <a:gd name="T9" fmla="*/ 7 h 17"/>
                  <a:gd name="T10" fmla="*/ 2 w 15"/>
                  <a:gd name="T11" fmla="*/ 3 h 17"/>
                  <a:gd name="T12" fmla="*/ 0 w 15"/>
                  <a:gd name="T13" fmla="*/ 2 h 17"/>
                  <a:gd name="T14" fmla="*/ 2 w 15"/>
                  <a:gd name="T15" fmla="*/ 1 h 17"/>
                  <a:gd name="T16" fmla="*/ 12 w 15"/>
                  <a:gd name="T17" fmla="*/ 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17">
                    <a:moveTo>
                      <a:pt x="12" y="6"/>
                    </a:moveTo>
                    <a:cubicBezTo>
                      <a:pt x="15" y="9"/>
                      <a:pt x="15" y="13"/>
                      <a:pt x="13" y="16"/>
                    </a:cubicBezTo>
                    <a:cubicBezTo>
                      <a:pt x="13" y="16"/>
                      <a:pt x="12" y="17"/>
                      <a:pt x="11" y="16"/>
                    </a:cubicBezTo>
                    <a:cubicBezTo>
                      <a:pt x="11" y="16"/>
                      <a:pt x="10" y="15"/>
                      <a:pt x="11" y="15"/>
                    </a:cubicBezTo>
                    <a:cubicBezTo>
                      <a:pt x="13" y="11"/>
                      <a:pt x="11" y="8"/>
                      <a:pt x="10" y="7"/>
                    </a:cubicBezTo>
                    <a:cubicBezTo>
                      <a:pt x="8" y="4"/>
                      <a:pt x="5" y="3"/>
                      <a:pt x="2" y="3"/>
                    </a:cubicBezTo>
                    <a:cubicBezTo>
                      <a:pt x="1" y="3"/>
                      <a:pt x="1" y="3"/>
                      <a:pt x="0" y="2"/>
                    </a:cubicBezTo>
                    <a:cubicBezTo>
                      <a:pt x="0" y="1"/>
                      <a:pt x="1" y="1"/>
                      <a:pt x="2" y="1"/>
                    </a:cubicBezTo>
                    <a:cubicBezTo>
                      <a:pt x="5" y="0"/>
                      <a:pt x="10" y="2"/>
                      <a:pt x="12" y="6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12" name="Freeform 509"/>
              <p:cNvSpPr>
                <a:spLocks/>
              </p:cNvSpPr>
              <p:nvPr/>
            </p:nvSpPr>
            <p:spPr bwMode="auto">
              <a:xfrm>
                <a:off x="1554" y="1180"/>
                <a:ext cx="36" cy="41"/>
              </a:xfrm>
              <a:custGeom>
                <a:avLst/>
                <a:gdLst>
                  <a:gd name="T0" fmla="*/ 11 w 13"/>
                  <a:gd name="T1" fmla="*/ 7 h 15"/>
                  <a:gd name="T2" fmla="*/ 12 w 13"/>
                  <a:gd name="T3" fmla="*/ 14 h 15"/>
                  <a:gd name="T4" fmla="*/ 10 w 13"/>
                  <a:gd name="T5" fmla="*/ 15 h 15"/>
                  <a:gd name="T6" fmla="*/ 9 w 13"/>
                  <a:gd name="T7" fmla="*/ 13 h 15"/>
                  <a:gd name="T8" fmla="*/ 9 w 13"/>
                  <a:gd name="T9" fmla="*/ 8 h 15"/>
                  <a:gd name="T10" fmla="*/ 2 w 13"/>
                  <a:gd name="T11" fmla="*/ 3 h 15"/>
                  <a:gd name="T12" fmla="*/ 1 w 13"/>
                  <a:gd name="T13" fmla="*/ 2 h 15"/>
                  <a:gd name="T14" fmla="*/ 2 w 13"/>
                  <a:gd name="T15" fmla="*/ 1 h 15"/>
                  <a:gd name="T16" fmla="*/ 11 w 13"/>
                  <a:gd name="T17" fmla="*/ 7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3" h="15">
                    <a:moveTo>
                      <a:pt x="11" y="7"/>
                    </a:moveTo>
                    <a:cubicBezTo>
                      <a:pt x="13" y="9"/>
                      <a:pt x="13" y="12"/>
                      <a:pt x="12" y="14"/>
                    </a:cubicBezTo>
                    <a:cubicBezTo>
                      <a:pt x="11" y="15"/>
                      <a:pt x="11" y="15"/>
                      <a:pt x="10" y="15"/>
                    </a:cubicBezTo>
                    <a:cubicBezTo>
                      <a:pt x="9" y="15"/>
                      <a:pt x="9" y="14"/>
                      <a:pt x="9" y="13"/>
                    </a:cubicBezTo>
                    <a:cubicBezTo>
                      <a:pt x="10" y="11"/>
                      <a:pt x="10" y="10"/>
                      <a:pt x="9" y="8"/>
                    </a:cubicBezTo>
                    <a:cubicBezTo>
                      <a:pt x="8" y="5"/>
                      <a:pt x="5" y="3"/>
                      <a:pt x="2" y="3"/>
                    </a:cubicBezTo>
                    <a:cubicBezTo>
                      <a:pt x="1" y="3"/>
                      <a:pt x="0" y="2"/>
                      <a:pt x="1" y="2"/>
                    </a:cubicBezTo>
                    <a:cubicBezTo>
                      <a:pt x="1" y="1"/>
                      <a:pt x="1" y="0"/>
                      <a:pt x="2" y="1"/>
                    </a:cubicBezTo>
                    <a:cubicBezTo>
                      <a:pt x="6" y="1"/>
                      <a:pt x="10" y="3"/>
                      <a:pt x="11" y="7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13" name="Freeform 510"/>
              <p:cNvSpPr>
                <a:spLocks/>
              </p:cNvSpPr>
              <p:nvPr/>
            </p:nvSpPr>
            <p:spPr bwMode="auto">
              <a:xfrm>
                <a:off x="1914" y="1178"/>
                <a:ext cx="220" cy="133"/>
              </a:xfrm>
              <a:custGeom>
                <a:avLst/>
                <a:gdLst>
                  <a:gd name="T0" fmla="*/ 77 w 81"/>
                  <a:gd name="T1" fmla="*/ 4 h 49"/>
                  <a:gd name="T2" fmla="*/ 74 w 81"/>
                  <a:gd name="T3" fmla="*/ 19 h 49"/>
                  <a:gd name="T4" fmla="*/ 62 w 81"/>
                  <a:gd name="T5" fmla="*/ 23 h 49"/>
                  <a:gd name="T6" fmla="*/ 58 w 81"/>
                  <a:gd name="T7" fmla="*/ 22 h 49"/>
                  <a:gd name="T8" fmla="*/ 40 w 81"/>
                  <a:gd name="T9" fmla="*/ 29 h 49"/>
                  <a:gd name="T10" fmla="*/ 34 w 81"/>
                  <a:gd name="T11" fmla="*/ 33 h 49"/>
                  <a:gd name="T12" fmla="*/ 25 w 81"/>
                  <a:gd name="T13" fmla="*/ 37 h 49"/>
                  <a:gd name="T14" fmla="*/ 2 w 81"/>
                  <a:gd name="T15" fmla="*/ 49 h 49"/>
                  <a:gd name="T16" fmla="*/ 0 w 81"/>
                  <a:gd name="T17" fmla="*/ 48 h 49"/>
                  <a:gd name="T18" fmla="*/ 1 w 81"/>
                  <a:gd name="T19" fmla="*/ 47 h 49"/>
                  <a:gd name="T20" fmla="*/ 24 w 81"/>
                  <a:gd name="T21" fmla="*/ 35 h 49"/>
                  <a:gd name="T22" fmla="*/ 33 w 81"/>
                  <a:gd name="T23" fmla="*/ 31 h 49"/>
                  <a:gd name="T24" fmla="*/ 39 w 81"/>
                  <a:gd name="T25" fmla="*/ 27 h 49"/>
                  <a:gd name="T26" fmla="*/ 58 w 81"/>
                  <a:gd name="T27" fmla="*/ 20 h 49"/>
                  <a:gd name="T28" fmla="*/ 63 w 81"/>
                  <a:gd name="T29" fmla="*/ 20 h 49"/>
                  <a:gd name="T30" fmla="*/ 72 w 81"/>
                  <a:gd name="T31" fmla="*/ 17 h 49"/>
                  <a:gd name="T32" fmla="*/ 75 w 81"/>
                  <a:gd name="T33" fmla="*/ 5 h 49"/>
                  <a:gd name="T34" fmla="*/ 69 w 81"/>
                  <a:gd name="T35" fmla="*/ 2 h 49"/>
                  <a:gd name="T36" fmla="*/ 54 w 81"/>
                  <a:gd name="T37" fmla="*/ 16 h 49"/>
                  <a:gd name="T38" fmla="*/ 53 w 81"/>
                  <a:gd name="T39" fmla="*/ 17 h 49"/>
                  <a:gd name="T40" fmla="*/ 33 w 81"/>
                  <a:gd name="T41" fmla="*/ 22 h 49"/>
                  <a:gd name="T42" fmla="*/ 26 w 81"/>
                  <a:gd name="T43" fmla="*/ 24 h 49"/>
                  <a:gd name="T44" fmla="*/ 22 w 81"/>
                  <a:gd name="T45" fmla="*/ 25 h 49"/>
                  <a:gd name="T46" fmla="*/ 2 w 81"/>
                  <a:gd name="T47" fmla="*/ 32 h 49"/>
                  <a:gd name="T48" fmla="*/ 0 w 81"/>
                  <a:gd name="T49" fmla="*/ 31 h 49"/>
                  <a:gd name="T50" fmla="*/ 0 w 81"/>
                  <a:gd name="T51" fmla="*/ 30 h 49"/>
                  <a:gd name="T52" fmla="*/ 1 w 81"/>
                  <a:gd name="T53" fmla="*/ 29 h 49"/>
                  <a:gd name="T54" fmla="*/ 21 w 81"/>
                  <a:gd name="T55" fmla="*/ 23 h 49"/>
                  <a:gd name="T56" fmla="*/ 25 w 81"/>
                  <a:gd name="T57" fmla="*/ 21 h 49"/>
                  <a:gd name="T58" fmla="*/ 32 w 81"/>
                  <a:gd name="T59" fmla="*/ 19 h 49"/>
                  <a:gd name="T60" fmla="*/ 52 w 81"/>
                  <a:gd name="T61" fmla="*/ 14 h 49"/>
                  <a:gd name="T62" fmla="*/ 69 w 81"/>
                  <a:gd name="T63" fmla="*/ 0 h 49"/>
                  <a:gd name="T64" fmla="*/ 77 w 81"/>
                  <a:gd name="T65" fmla="*/ 4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81" h="49">
                    <a:moveTo>
                      <a:pt x="77" y="4"/>
                    </a:moveTo>
                    <a:cubicBezTo>
                      <a:pt x="81" y="9"/>
                      <a:pt x="78" y="15"/>
                      <a:pt x="74" y="19"/>
                    </a:cubicBezTo>
                    <a:cubicBezTo>
                      <a:pt x="69" y="24"/>
                      <a:pt x="66" y="23"/>
                      <a:pt x="62" y="23"/>
                    </a:cubicBezTo>
                    <a:cubicBezTo>
                      <a:pt x="58" y="22"/>
                      <a:pt x="58" y="22"/>
                      <a:pt x="58" y="22"/>
                    </a:cubicBezTo>
                    <a:cubicBezTo>
                      <a:pt x="54" y="22"/>
                      <a:pt x="46" y="26"/>
                      <a:pt x="40" y="29"/>
                    </a:cubicBezTo>
                    <a:cubicBezTo>
                      <a:pt x="34" y="33"/>
                      <a:pt x="34" y="33"/>
                      <a:pt x="34" y="33"/>
                    </a:cubicBezTo>
                    <a:cubicBezTo>
                      <a:pt x="25" y="37"/>
                      <a:pt x="25" y="37"/>
                      <a:pt x="25" y="37"/>
                    </a:cubicBezTo>
                    <a:cubicBezTo>
                      <a:pt x="17" y="40"/>
                      <a:pt x="9" y="44"/>
                      <a:pt x="2" y="49"/>
                    </a:cubicBezTo>
                    <a:cubicBezTo>
                      <a:pt x="2" y="49"/>
                      <a:pt x="1" y="49"/>
                      <a:pt x="0" y="48"/>
                    </a:cubicBezTo>
                    <a:cubicBezTo>
                      <a:pt x="0" y="48"/>
                      <a:pt x="0" y="47"/>
                      <a:pt x="1" y="47"/>
                    </a:cubicBezTo>
                    <a:cubicBezTo>
                      <a:pt x="8" y="42"/>
                      <a:pt x="16" y="38"/>
                      <a:pt x="24" y="35"/>
                    </a:cubicBezTo>
                    <a:cubicBezTo>
                      <a:pt x="33" y="31"/>
                      <a:pt x="33" y="31"/>
                      <a:pt x="33" y="31"/>
                    </a:cubicBezTo>
                    <a:cubicBezTo>
                      <a:pt x="39" y="27"/>
                      <a:pt x="39" y="27"/>
                      <a:pt x="39" y="27"/>
                    </a:cubicBezTo>
                    <a:cubicBezTo>
                      <a:pt x="46" y="24"/>
                      <a:pt x="53" y="20"/>
                      <a:pt x="58" y="20"/>
                    </a:cubicBezTo>
                    <a:cubicBezTo>
                      <a:pt x="63" y="20"/>
                      <a:pt x="63" y="20"/>
                      <a:pt x="63" y="20"/>
                    </a:cubicBezTo>
                    <a:cubicBezTo>
                      <a:pt x="67" y="21"/>
                      <a:pt x="69" y="21"/>
                      <a:pt x="72" y="17"/>
                    </a:cubicBezTo>
                    <a:cubicBezTo>
                      <a:pt x="74" y="16"/>
                      <a:pt x="79" y="10"/>
                      <a:pt x="75" y="5"/>
                    </a:cubicBezTo>
                    <a:cubicBezTo>
                      <a:pt x="73" y="3"/>
                      <a:pt x="71" y="2"/>
                      <a:pt x="69" y="2"/>
                    </a:cubicBezTo>
                    <a:cubicBezTo>
                      <a:pt x="64" y="3"/>
                      <a:pt x="58" y="10"/>
                      <a:pt x="54" y="16"/>
                    </a:cubicBezTo>
                    <a:cubicBezTo>
                      <a:pt x="54" y="17"/>
                      <a:pt x="54" y="17"/>
                      <a:pt x="53" y="17"/>
                    </a:cubicBezTo>
                    <a:cubicBezTo>
                      <a:pt x="47" y="17"/>
                      <a:pt x="40" y="19"/>
                      <a:pt x="33" y="22"/>
                    </a:cubicBezTo>
                    <a:cubicBezTo>
                      <a:pt x="26" y="24"/>
                      <a:pt x="26" y="24"/>
                      <a:pt x="26" y="24"/>
                    </a:cubicBezTo>
                    <a:cubicBezTo>
                      <a:pt x="22" y="25"/>
                      <a:pt x="22" y="25"/>
                      <a:pt x="22" y="25"/>
                    </a:cubicBezTo>
                    <a:cubicBezTo>
                      <a:pt x="15" y="27"/>
                      <a:pt x="8" y="29"/>
                      <a:pt x="2" y="32"/>
                    </a:cubicBezTo>
                    <a:cubicBezTo>
                      <a:pt x="1" y="32"/>
                      <a:pt x="0" y="32"/>
                      <a:pt x="0" y="31"/>
                    </a:cubicBezTo>
                    <a:cubicBezTo>
                      <a:pt x="0" y="31"/>
                      <a:pt x="0" y="31"/>
                      <a:pt x="0" y="30"/>
                    </a:cubicBezTo>
                    <a:cubicBezTo>
                      <a:pt x="0" y="30"/>
                      <a:pt x="0" y="30"/>
                      <a:pt x="1" y="29"/>
                    </a:cubicBezTo>
                    <a:cubicBezTo>
                      <a:pt x="7" y="26"/>
                      <a:pt x="14" y="25"/>
                      <a:pt x="21" y="23"/>
                    </a:cubicBezTo>
                    <a:cubicBezTo>
                      <a:pt x="25" y="21"/>
                      <a:pt x="25" y="21"/>
                      <a:pt x="25" y="21"/>
                    </a:cubicBezTo>
                    <a:cubicBezTo>
                      <a:pt x="25" y="21"/>
                      <a:pt x="32" y="19"/>
                      <a:pt x="32" y="19"/>
                    </a:cubicBezTo>
                    <a:cubicBezTo>
                      <a:pt x="39" y="17"/>
                      <a:pt x="46" y="15"/>
                      <a:pt x="52" y="14"/>
                    </a:cubicBezTo>
                    <a:cubicBezTo>
                      <a:pt x="55" y="11"/>
                      <a:pt x="61" y="0"/>
                      <a:pt x="69" y="0"/>
                    </a:cubicBezTo>
                    <a:cubicBezTo>
                      <a:pt x="72" y="0"/>
                      <a:pt x="74" y="1"/>
                      <a:pt x="77" y="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14" name="Freeform 511"/>
              <p:cNvSpPr>
                <a:spLocks/>
              </p:cNvSpPr>
              <p:nvPr/>
            </p:nvSpPr>
            <p:spPr bwMode="auto">
              <a:xfrm>
                <a:off x="1797" y="960"/>
                <a:ext cx="171" cy="177"/>
              </a:xfrm>
              <a:custGeom>
                <a:avLst/>
                <a:gdLst>
                  <a:gd name="T0" fmla="*/ 61 w 63"/>
                  <a:gd name="T1" fmla="*/ 5 h 65"/>
                  <a:gd name="T2" fmla="*/ 60 w 63"/>
                  <a:gd name="T3" fmla="*/ 15 h 65"/>
                  <a:gd name="T4" fmla="*/ 51 w 63"/>
                  <a:gd name="T5" fmla="*/ 20 h 65"/>
                  <a:gd name="T6" fmla="*/ 47 w 63"/>
                  <a:gd name="T7" fmla="*/ 22 h 65"/>
                  <a:gd name="T8" fmla="*/ 40 w 63"/>
                  <a:gd name="T9" fmla="*/ 29 h 65"/>
                  <a:gd name="T10" fmla="*/ 38 w 63"/>
                  <a:gd name="T11" fmla="*/ 32 h 65"/>
                  <a:gd name="T12" fmla="*/ 32 w 63"/>
                  <a:gd name="T13" fmla="*/ 41 h 65"/>
                  <a:gd name="T14" fmla="*/ 10 w 63"/>
                  <a:gd name="T15" fmla="*/ 65 h 65"/>
                  <a:gd name="T16" fmla="*/ 9 w 63"/>
                  <a:gd name="T17" fmla="*/ 63 h 65"/>
                  <a:gd name="T18" fmla="*/ 11 w 63"/>
                  <a:gd name="T19" fmla="*/ 62 h 65"/>
                  <a:gd name="T20" fmla="*/ 29 w 63"/>
                  <a:gd name="T21" fmla="*/ 39 h 65"/>
                  <a:gd name="T22" fmla="*/ 36 w 63"/>
                  <a:gd name="T23" fmla="*/ 31 h 65"/>
                  <a:gd name="T24" fmla="*/ 38 w 63"/>
                  <a:gd name="T25" fmla="*/ 27 h 65"/>
                  <a:gd name="T26" fmla="*/ 45 w 63"/>
                  <a:gd name="T27" fmla="*/ 20 h 65"/>
                  <a:gd name="T28" fmla="*/ 50 w 63"/>
                  <a:gd name="T29" fmla="*/ 17 h 65"/>
                  <a:gd name="T30" fmla="*/ 58 w 63"/>
                  <a:gd name="T31" fmla="*/ 13 h 65"/>
                  <a:gd name="T32" fmla="*/ 59 w 63"/>
                  <a:gd name="T33" fmla="*/ 6 h 65"/>
                  <a:gd name="T34" fmla="*/ 51 w 63"/>
                  <a:gd name="T35" fmla="*/ 3 h 65"/>
                  <a:gd name="T36" fmla="*/ 43 w 63"/>
                  <a:gd name="T37" fmla="*/ 9 h 65"/>
                  <a:gd name="T38" fmla="*/ 41 w 63"/>
                  <a:gd name="T39" fmla="*/ 14 h 65"/>
                  <a:gd name="T40" fmla="*/ 38 w 63"/>
                  <a:gd name="T41" fmla="*/ 22 h 65"/>
                  <a:gd name="T42" fmla="*/ 29 w 63"/>
                  <a:gd name="T43" fmla="*/ 32 h 65"/>
                  <a:gd name="T44" fmla="*/ 25 w 63"/>
                  <a:gd name="T45" fmla="*/ 36 h 65"/>
                  <a:gd name="T46" fmla="*/ 21 w 63"/>
                  <a:gd name="T47" fmla="*/ 40 h 65"/>
                  <a:gd name="T48" fmla="*/ 2 w 63"/>
                  <a:gd name="T49" fmla="*/ 57 h 65"/>
                  <a:gd name="T50" fmla="*/ 1 w 63"/>
                  <a:gd name="T51" fmla="*/ 57 h 65"/>
                  <a:gd name="T52" fmla="*/ 1 w 63"/>
                  <a:gd name="T53" fmla="*/ 55 h 65"/>
                  <a:gd name="T54" fmla="*/ 19 w 63"/>
                  <a:gd name="T55" fmla="*/ 39 h 65"/>
                  <a:gd name="T56" fmla="*/ 23 w 63"/>
                  <a:gd name="T57" fmla="*/ 35 h 65"/>
                  <a:gd name="T58" fmla="*/ 27 w 63"/>
                  <a:gd name="T59" fmla="*/ 30 h 65"/>
                  <a:gd name="T60" fmla="*/ 36 w 63"/>
                  <a:gd name="T61" fmla="*/ 21 h 65"/>
                  <a:gd name="T62" fmla="*/ 39 w 63"/>
                  <a:gd name="T63" fmla="*/ 14 h 65"/>
                  <a:gd name="T64" fmla="*/ 40 w 63"/>
                  <a:gd name="T65" fmla="*/ 8 h 65"/>
                  <a:gd name="T66" fmla="*/ 51 w 63"/>
                  <a:gd name="T67" fmla="*/ 0 h 65"/>
                  <a:gd name="T68" fmla="*/ 61 w 63"/>
                  <a:gd name="T69" fmla="*/ 5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63" h="65">
                    <a:moveTo>
                      <a:pt x="61" y="5"/>
                    </a:moveTo>
                    <a:cubicBezTo>
                      <a:pt x="62" y="6"/>
                      <a:pt x="63" y="10"/>
                      <a:pt x="60" y="15"/>
                    </a:cubicBezTo>
                    <a:cubicBezTo>
                      <a:pt x="58" y="18"/>
                      <a:pt x="54" y="19"/>
                      <a:pt x="51" y="20"/>
                    </a:cubicBezTo>
                    <a:cubicBezTo>
                      <a:pt x="50" y="20"/>
                      <a:pt x="48" y="21"/>
                      <a:pt x="47" y="22"/>
                    </a:cubicBezTo>
                    <a:cubicBezTo>
                      <a:pt x="44" y="23"/>
                      <a:pt x="42" y="26"/>
                      <a:pt x="40" y="29"/>
                    </a:cubicBezTo>
                    <a:cubicBezTo>
                      <a:pt x="38" y="32"/>
                      <a:pt x="38" y="32"/>
                      <a:pt x="38" y="32"/>
                    </a:cubicBezTo>
                    <a:cubicBezTo>
                      <a:pt x="32" y="41"/>
                      <a:pt x="32" y="41"/>
                      <a:pt x="32" y="41"/>
                    </a:cubicBezTo>
                    <a:cubicBezTo>
                      <a:pt x="20" y="57"/>
                      <a:pt x="14" y="65"/>
                      <a:pt x="10" y="65"/>
                    </a:cubicBezTo>
                    <a:cubicBezTo>
                      <a:pt x="10" y="65"/>
                      <a:pt x="9" y="64"/>
                      <a:pt x="9" y="63"/>
                    </a:cubicBezTo>
                    <a:cubicBezTo>
                      <a:pt x="9" y="63"/>
                      <a:pt x="10" y="62"/>
                      <a:pt x="11" y="62"/>
                    </a:cubicBezTo>
                    <a:cubicBezTo>
                      <a:pt x="14" y="62"/>
                      <a:pt x="24" y="47"/>
                      <a:pt x="29" y="39"/>
                    </a:cubicBezTo>
                    <a:cubicBezTo>
                      <a:pt x="36" y="31"/>
                      <a:pt x="36" y="31"/>
                      <a:pt x="36" y="31"/>
                    </a:cubicBezTo>
                    <a:cubicBezTo>
                      <a:pt x="38" y="27"/>
                      <a:pt x="38" y="27"/>
                      <a:pt x="38" y="27"/>
                    </a:cubicBezTo>
                    <a:cubicBezTo>
                      <a:pt x="40" y="24"/>
                      <a:pt x="42" y="21"/>
                      <a:pt x="45" y="20"/>
                    </a:cubicBezTo>
                    <a:cubicBezTo>
                      <a:pt x="47" y="19"/>
                      <a:pt x="49" y="18"/>
                      <a:pt x="50" y="17"/>
                    </a:cubicBezTo>
                    <a:cubicBezTo>
                      <a:pt x="53" y="16"/>
                      <a:pt x="56" y="15"/>
                      <a:pt x="58" y="13"/>
                    </a:cubicBezTo>
                    <a:cubicBezTo>
                      <a:pt x="59" y="11"/>
                      <a:pt x="60" y="8"/>
                      <a:pt x="59" y="6"/>
                    </a:cubicBezTo>
                    <a:cubicBezTo>
                      <a:pt x="57" y="4"/>
                      <a:pt x="54" y="2"/>
                      <a:pt x="51" y="3"/>
                    </a:cubicBezTo>
                    <a:cubicBezTo>
                      <a:pt x="47" y="3"/>
                      <a:pt x="44" y="5"/>
                      <a:pt x="43" y="9"/>
                    </a:cubicBezTo>
                    <a:cubicBezTo>
                      <a:pt x="42" y="11"/>
                      <a:pt x="41" y="13"/>
                      <a:pt x="41" y="14"/>
                    </a:cubicBezTo>
                    <a:cubicBezTo>
                      <a:pt x="41" y="17"/>
                      <a:pt x="40" y="19"/>
                      <a:pt x="38" y="22"/>
                    </a:cubicBezTo>
                    <a:cubicBezTo>
                      <a:pt x="35" y="26"/>
                      <a:pt x="32" y="29"/>
                      <a:pt x="29" y="32"/>
                    </a:cubicBezTo>
                    <a:cubicBezTo>
                      <a:pt x="25" y="36"/>
                      <a:pt x="25" y="36"/>
                      <a:pt x="25" y="36"/>
                    </a:cubicBezTo>
                    <a:cubicBezTo>
                      <a:pt x="21" y="40"/>
                      <a:pt x="21" y="40"/>
                      <a:pt x="21" y="40"/>
                    </a:cubicBezTo>
                    <a:cubicBezTo>
                      <a:pt x="15" y="47"/>
                      <a:pt x="8" y="54"/>
                      <a:pt x="2" y="57"/>
                    </a:cubicBezTo>
                    <a:cubicBezTo>
                      <a:pt x="2" y="58"/>
                      <a:pt x="1" y="58"/>
                      <a:pt x="1" y="57"/>
                    </a:cubicBezTo>
                    <a:cubicBezTo>
                      <a:pt x="0" y="56"/>
                      <a:pt x="1" y="56"/>
                      <a:pt x="1" y="55"/>
                    </a:cubicBezTo>
                    <a:cubicBezTo>
                      <a:pt x="7" y="52"/>
                      <a:pt x="14" y="45"/>
                      <a:pt x="19" y="39"/>
                    </a:cubicBezTo>
                    <a:cubicBezTo>
                      <a:pt x="23" y="35"/>
                      <a:pt x="23" y="35"/>
                      <a:pt x="23" y="35"/>
                    </a:cubicBezTo>
                    <a:cubicBezTo>
                      <a:pt x="27" y="30"/>
                      <a:pt x="27" y="30"/>
                      <a:pt x="27" y="30"/>
                    </a:cubicBezTo>
                    <a:cubicBezTo>
                      <a:pt x="30" y="27"/>
                      <a:pt x="33" y="24"/>
                      <a:pt x="36" y="21"/>
                    </a:cubicBezTo>
                    <a:cubicBezTo>
                      <a:pt x="38" y="18"/>
                      <a:pt x="38" y="16"/>
                      <a:pt x="39" y="14"/>
                    </a:cubicBezTo>
                    <a:cubicBezTo>
                      <a:pt x="39" y="12"/>
                      <a:pt x="39" y="10"/>
                      <a:pt x="40" y="8"/>
                    </a:cubicBezTo>
                    <a:cubicBezTo>
                      <a:pt x="42" y="3"/>
                      <a:pt x="46" y="0"/>
                      <a:pt x="51" y="0"/>
                    </a:cubicBezTo>
                    <a:cubicBezTo>
                      <a:pt x="55" y="0"/>
                      <a:pt x="59" y="2"/>
                      <a:pt x="61" y="5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15" name="Freeform 512"/>
              <p:cNvSpPr>
                <a:spLocks/>
              </p:cNvSpPr>
              <p:nvPr/>
            </p:nvSpPr>
            <p:spPr bwMode="auto">
              <a:xfrm>
                <a:off x="1568" y="1510"/>
                <a:ext cx="106" cy="130"/>
              </a:xfrm>
              <a:custGeom>
                <a:avLst/>
                <a:gdLst>
                  <a:gd name="T0" fmla="*/ 20 w 39"/>
                  <a:gd name="T1" fmla="*/ 7 h 48"/>
                  <a:gd name="T2" fmla="*/ 38 w 39"/>
                  <a:gd name="T3" fmla="*/ 34 h 48"/>
                  <a:gd name="T4" fmla="*/ 18 w 39"/>
                  <a:gd name="T5" fmla="*/ 37 h 48"/>
                  <a:gd name="T6" fmla="*/ 1 w 39"/>
                  <a:gd name="T7" fmla="*/ 9 h 48"/>
                  <a:gd name="T8" fmla="*/ 11 w 39"/>
                  <a:gd name="T9" fmla="*/ 2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9" h="48">
                    <a:moveTo>
                      <a:pt x="20" y="7"/>
                    </a:moveTo>
                    <a:cubicBezTo>
                      <a:pt x="29" y="9"/>
                      <a:pt x="37" y="26"/>
                      <a:pt x="38" y="34"/>
                    </a:cubicBezTo>
                    <a:cubicBezTo>
                      <a:pt x="39" y="48"/>
                      <a:pt x="24" y="43"/>
                      <a:pt x="18" y="37"/>
                    </a:cubicBezTo>
                    <a:cubicBezTo>
                      <a:pt x="12" y="31"/>
                      <a:pt x="0" y="18"/>
                      <a:pt x="1" y="9"/>
                    </a:cubicBezTo>
                    <a:cubicBezTo>
                      <a:pt x="2" y="4"/>
                      <a:pt x="6" y="0"/>
                      <a:pt x="11" y="2"/>
                    </a:cubicBezTo>
                  </a:path>
                </a:pathLst>
              </a:custGeom>
              <a:solidFill>
                <a:srgbClr val="FF97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16" name="Freeform 513"/>
              <p:cNvSpPr>
                <a:spLocks/>
              </p:cNvSpPr>
              <p:nvPr/>
            </p:nvSpPr>
            <p:spPr bwMode="auto">
              <a:xfrm>
                <a:off x="1350" y="1243"/>
                <a:ext cx="104" cy="111"/>
              </a:xfrm>
              <a:custGeom>
                <a:avLst/>
                <a:gdLst>
                  <a:gd name="T0" fmla="*/ 15 w 38"/>
                  <a:gd name="T1" fmla="*/ 1 h 41"/>
                  <a:gd name="T2" fmla="*/ 35 w 38"/>
                  <a:gd name="T3" fmla="*/ 30 h 41"/>
                  <a:gd name="T4" fmla="*/ 10 w 38"/>
                  <a:gd name="T5" fmla="*/ 23 h 41"/>
                  <a:gd name="T6" fmla="*/ 2 w 38"/>
                  <a:gd name="T7" fmla="*/ 7 h 41"/>
                  <a:gd name="T8" fmla="*/ 13 w 38"/>
                  <a:gd name="T9" fmla="*/ 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41">
                    <a:moveTo>
                      <a:pt x="15" y="1"/>
                    </a:moveTo>
                    <a:cubicBezTo>
                      <a:pt x="22" y="5"/>
                      <a:pt x="38" y="20"/>
                      <a:pt x="35" y="30"/>
                    </a:cubicBezTo>
                    <a:cubicBezTo>
                      <a:pt x="31" y="41"/>
                      <a:pt x="14" y="27"/>
                      <a:pt x="10" y="23"/>
                    </a:cubicBezTo>
                    <a:cubicBezTo>
                      <a:pt x="6" y="19"/>
                      <a:pt x="0" y="13"/>
                      <a:pt x="2" y="7"/>
                    </a:cubicBezTo>
                    <a:cubicBezTo>
                      <a:pt x="3" y="3"/>
                      <a:pt x="9" y="0"/>
                      <a:pt x="13" y="1"/>
                    </a:cubicBezTo>
                  </a:path>
                </a:pathLst>
              </a:custGeom>
              <a:solidFill>
                <a:srgbClr val="FF97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17" name="Freeform 514"/>
              <p:cNvSpPr>
                <a:spLocks/>
              </p:cNvSpPr>
              <p:nvPr/>
            </p:nvSpPr>
            <p:spPr bwMode="auto">
              <a:xfrm>
                <a:off x="1587" y="1545"/>
                <a:ext cx="60" cy="54"/>
              </a:xfrm>
              <a:custGeom>
                <a:avLst/>
                <a:gdLst>
                  <a:gd name="T0" fmla="*/ 9 w 22"/>
                  <a:gd name="T1" fmla="*/ 1 h 20"/>
                  <a:gd name="T2" fmla="*/ 19 w 22"/>
                  <a:gd name="T3" fmla="*/ 10 h 20"/>
                  <a:gd name="T4" fmla="*/ 16 w 22"/>
                  <a:gd name="T5" fmla="*/ 18 h 20"/>
                  <a:gd name="T6" fmla="*/ 9 w 22"/>
                  <a:gd name="T7" fmla="*/ 2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20">
                    <a:moveTo>
                      <a:pt x="9" y="1"/>
                    </a:moveTo>
                    <a:cubicBezTo>
                      <a:pt x="13" y="2"/>
                      <a:pt x="17" y="6"/>
                      <a:pt x="19" y="10"/>
                    </a:cubicBezTo>
                    <a:cubicBezTo>
                      <a:pt x="20" y="13"/>
                      <a:pt x="22" y="20"/>
                      <a:pt x="16" y="18"/>
                    </a:cubicBezTo>
                    <a:cubicBezTo>
                      <a:pt x="13" y="17"/>
                      <a:pt x="0" y="0"/>
                      <a:pt x="9" y="2"/>
                    </a:cubicBezTo>
                  </a:path>
                </a:pathLst>
              </a:custGeom>
              <a:solidFill>
                <a:srgbClr val="EE5F4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18" name="Freeform 515"/>
              <p:cNvSpPr>
                <a:spLocks/>
              </p:cNvSpPr>
              <p:nvPr/>
            </p:nvSpPr>
            <p:spPr bwMode="auto">
              <a:xfrm>
                <a:off x="1375" y="1257"/>
                <a:ext cx="46" cy="57"/>
              </a:xfrm>
              <a:custGeom>
                <a:avLst/>
                <a:gdLst>
                  <a:gd name="T0" fmla="*/ 8 w 17"/>
                  <a:gd name="T1" fmla="*/ 5 h 21"/>
                  <a:gd name="T2" fmla="*/ 16 w 17"/>
                  <a:gd name="T3" fmla="*/ 16 h 21"/>
                  <a:gd name="T4" fmla="*/ 8 w 17"/>
                  <a:gd name="T5" fmla="*/ 16 h 21"/>
                  <a:gd name="T6" fmla="*/ 2 w 17"/>
                  <a:gd name="T7" fmla="*/ 4 h 21"/>
                  <a:gd name="T8" fmla="*/ 9 w 17"/>
                  <a:gd name="T9" fmla="*/ 6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21">
                    <a:moveTo>
                      <a:pt x="8" y="5"/>
                    </a:moveTo>
                    <a:cubicBezTo>
                      <a:pt x="11" y="7"/>
                      <a:pt x="17" y="12"/>
                      <a:pt x="16" y="16"/>
                    </a:cubicBezTo>
                    <a:cubicBezTo>
                      <a:pt x="15" y="21"/>
                      <a:pt x="11" y="18"/>
                      <a:pt x="8" y="16"/>
                    </a:cubicBezTo>
                    <a:cubicBezTo>
                      <a:pt x="6" y="14"/>
                      <a:pt x="0" y="8"/>
                      <a:pt x="2" y="4"/>
                    </a:cubicBezTo>
                    <a:cubicBezTo>
                      <a:pt x="3" y="0"/>
                      <a:pt x="6" y="5"/>
                      <a:pt x="9" y="6"/>
                    </a:cubicBezTo>
                  </a:path>
                </a:pathLst>
              </a:custGeom>
              <a:solidFill>
                <a:srgbClr val="EE5F4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19" name="Freeform 516"/>
              <p:cNvSpPr>
                <a:spLocks/>
              </p:cNvSpPr>
              <p:nvPr/>
            </p:nvSpPr>
            <p:spPr bwMode="auto">
              <a:xfrm>
                <a:off x="1092" y="1499"/>
                <a:ext cx="256" cy="244"/>
              </a:xfrm>
              <a:custGeom>
                <a:avLst/>
                <a:gdLst>
                  <a:gd name="T0" fmla="*/ 3 w 94"/>
                  <a:gd name="T1" fmla="*/ 1 h 90"/>
                  <a:gd name="T2" fmla="*/ 5 w 94"/>
                  <a:gd name="T3" fmla="*/ 10 h 90"/>
                  <a:gd name="T4" fmla="*/ 7 w 94"/>
                  <a:gd name="T5" fmla="*/ 15 h 90"/>
                  <a:gd name="T6" fmla="*/ 38 w 94"/>
                  <a:gd name="T7" fmla="*/ 61 h 90"/>
                  <a:gd name="T8" fmla="*/ 67 w 94"/>
                  <a:gd name="T9" fmla="*/ 79 h 90"/>
                  <a:gd name="T10" fmla="*/ 93 w 94"/>
                  <a:gd name="T11" fmla="*/ 87 h 90"/>
                  <a:gd name="T12" fmla="*/ 94 w 94"/>
                  <a:gd name="T13" fmla="*/ 88 h 90"/>
                  <a:gd name="T14" fmla="*/ 93 w 94"/>
                  <a:gd name="T15" fmla="*/ 89 h 90"/>
                  <a:gd name="T16" fmla="*/ 65 w 94"/>
                  <a:gd name="T17" fmla="*/ 81 h 90"/>
                  <a:gd name="T18" fmla="*/ 36 w 94"/>
                  <a:gd name="T19" fmla="*/ 63 h 90"/>
                  <a:gd name="T20" fmla="*/ 4 w 94"/>
                  <a:gd name="T21" fmla="*/ 16 h 90"/>
                  <a:gd name="T22" fmla="*/ 3 w 94"/>
                  <a:gd name="T23" fmla="*/ 11 h 90"/>
                  <a:gd name="T24" fmla="*/ 0 w 94"/>
                  <a:gd name="T25" fmla="*/ 2 h 90"/>
                  <a:gd name="T26" fmla="*/ 1 w 94"/>
                  <a:gd name="T27" fmla="*/ 1 h 90"/>
                  <a:gd name="T28" fmla="*/ 3 w 94"/>
                  <a:gd name="T29" fmla="*/ 1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94" h="90">
                    <a:moveTo>
                      <a:pt x="3" y="1"/>
                    </a:moveTo>
                    <a:cubicBezTo>
                      <a:pt x="5" y="10"/>
                      <a:pt x="5" y="10"/>
                      <a:pt x="5" y="10"/>
                    </a:cubicBezTo>
                    <a:cubicBezTo>
                      <a:pt x="7" y="15"/>
                      <a:pt x="7" y="15"/>
                      <a:pt x="7" y="15"/>
                    </a:cubicBezTo>
                    <a:cubicBezTo>
                      <a:pt x="13" y="34"/>
                      <a:pt x="24" y="51"/>
                      <a:pt x="38" y="61"/>
                    </a:cubicBezTo>
                    <a:cubicBezTo>
                      <a:pt x="47" y="68"/>
                      <a:pt x="57" y="74"/>
                      <a:pt x="67" y="79"/>
                    </a:cubicBezTo>
                    <a:cubicBezTo>
                      <a:pt x="79" y="85"/>
                      <a:pt x="88" y="87"/>
                      <a:pt x="93" y="87"/>
                    </a:cubicBezTo>
                    <a:cubicBezTo>
                      <a:pt x="93" y="86"/>
                      <a:pt x="94" y="87"/>
                      <a:pt x="94" y="88"/>
                    </a:cubicBezTo>
                    <a:cubicBezTo>
                      <a:pt x="94" y="88"/>
                      <a:pt x="94" y="89"/>
                      <a:pt x="93" y="89"/>
                    </a:cubicBezTo>
                    <a:cubicBezTo>
                      <a:pt x="87" y="90"/>
                      <a:pt x="75" y="85"/>
                      <a:pt x="65" y="81"/>
                    </a:cubicBezTo>
                    <a:cubicBezTo>
                      <a:pt x="56" y="76"/>
                      <a:pt x="46" y="70"/>
                      <a:pt x="36" y="63"/>
                    </a:cubicBezTo>
                    <a:cubicBezTo>
                      <a:pt x="22" y="52"/>
                      <a:pt x="10" y="36"/>
                      <a:pt x="4" y="16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1"/>
                      <a:pt x="1" y="1"/>
                    </a:cubicBezTo>
                    <a:cubicBezTo>
                      <a:pt x="2" y="0"/>
                      <a:pt x="2" y="1"/>
                      <a:pt x="3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20" name="Freeform 517"/>
              <p:cNvSpPr>
                <a:spLocks/>
              </p:cNvSpPr>
              <p:nvPr/>
            </p:nvSpPr>
            <p:spPr bwMode="auto">
              <a:xfrm>
                <a:off x="1176" y="1436"/>
                <a:ext cx="30" cy="14"/>
              </a:xfrm>
              <a:custGeom>
                <a:avLst/>
                <a:gdLst>
                  <a:gd name="T0" fmla="*/ 10 w 11"/>
                  <a:gd name="T1" fmla="*/ 2 h 5"/>
                  <a:gd name="T2" fmla="*/ 11 w 11"/>
                  <a:gd name="T3" fmla="*/ 4 h 5"/>
                  <a:gd name="T4" fmla="*/ 9 w 11"/>
                  <a:gd name="T5" fmla="*/ 4 h 5"/>
                  <a:gd name="T6" fmla="*/ 2 w 11"/>
                  <a:gd name="T7" fmla="*/ 3 h 5"/>
                  <a:gd name="T8" fmla="*/ 1 w 11"/>
                  <a:gd name="T9" fmla="*/ 2 h 5"/>
                  <a:gd name="T10" fmla="*/ 1 w 11"/>
                  <a:gd name="T11" fmla="*/ 0 h 5"/>
                  <a:gd name="T12" fmla="*/ 10 w 11"/>
                  <a:gd name="T13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" h="5">
                    <a:moveTo>
                      <a:pt x="10" y="2"/>
                    </a:moveTo>
                    <a:cubicBezTo>
                      <a:pt x="11" y="3"/>
                      <a:pt x="11" y="4"/>
                      <a:pt x="11" y="4"/>
                    </a:cubicBezTo>
                    <a:cubicBezTo>
                      <a:pt x="10" y="5"/>
                      <a:pt x="9" y="5"/>
                      <a:pt x="9" y="4"/>
                    </a:cubicBezTo>
                    <a:cubicBezTo>
                      <a:pt x="8" y="4"/>
                      <a:pt x="4" y="2"/>
                      <a:pt x="2" y="3"/>
                    </a:cubicBezTo>
                    <a:cubicBezTo>
                      <a:pt x="1" y="3"/>
                      <a:pt x="1" y="3"/>
                      <a:pt x="1" y="2"/>
                    </a:cubicBezTo>
                    <a:cubicBezTo>
                      <a:pt x="0" y="1"/>
                      <a:pt x="1" y="1"/>
                      <a:pt x="1" y="0"/>
                    </a:cubicBezTo>
                    <a:cubicBezTo>
                      <a:pt x="4" y="0"/>
                      <a:pt x="9" y="1"/>
                      <a:pt x="10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21" name="Freeform 518"/>
              <p:cNvSpPr>
                <a:spLocks/>
              </p:cNvSpPr>
              <p:nvPr/>
            </p:nvSpPr>
            <p:spPr bwMode="auto">
              <a:xfrm>
                <a:off x="1674" y="1469"/>
                <a:ext cx="55" cy="62"/>
              </a:xfrm>
              <a:custGeom>
                <a:avLst/>
                <a:gdLst>
                  <a:gd name="T0" fmla="*/ 2 w 20"/>
                  <a:gd name="T1" fmla="*/ 0 h 23"/>
                  <a:gd name="T2" fmla="*/ 6 w 20"/>
                  <a:gd name="T3" fmla="*/ 2 h 23"/>
                  <a:gd name="T4" fmla="*/ 15 w 20"/>
                  <a:gd name="T5" fmla="*/ 7 h 23"/>
                  <a:gd name="T6" fmla="*/ 16 w 20"/>
                  <a:gd name="T7" fmla="*/ 7 h 23"/>
                  <a:gd name="T8" fmla="*/ 17 w 20"/>
                  <a:gd name="T9" fmla="*/ 7 h 23"/>
                  <a:gd name="T10" fmla="*/ 18 w 20"/>
                  <a:gd name="T11" fmla="*/ 8 h 23"/>
                  <a:gd name="T12" fmla="*/ 18 w 20"/>
                  <a:gd name="T13" fmla="*/ 8 h 23"/>
                  <a:gd name="T14" fmla="*/ 18 w 20"/>
                  <a:gd name="T15" fmla="*/ 8 h 23"/>
                  <a:gd name="T16" fmla="*/ 19 w 20"/>
                  <a:gd name="T17" fmla="*/ 9 h 23"/>
                  <a:gd name="T18" fmla="*/ 20 w 20"/>
                  <a:gd name="T19" fmla="*/ 10 h 23"/>
                  <a:gd name="T20" fmla="*/ 20 w 20"/>
                  <a:gd name="T21" fmla="*/ 10 h 23"/>
                  <a:gd name="T22" fmla="*/ 19 w 20"/>
                  <a:gd name="T23" fmla="*/ 11 h 23"/>
                  <a:gd name="T24" fmla="*/ 15 w 20"/>
                  <a:gd name="T25" fmla="*/ 10 h 23"/>
                  <a:gd name="T26" fmla="*/ 5 w 20"/>
                  <a:gd name="T27" fmla="*/ 5 h 23"/>
                  <a:gd name="T28" fmla="*/ 3 w 20"/>
                  <a:gd name="T29" fmla="*/ 4 h 23"/>
                  <a:gd name="T30" fmla="*/ 3 w 20"/>
                  <a:gd name="T31" fmla="*/ 4 h 23"/>
                  <a:gd name="T32" fmla="*/ 3 w 20"/>
                  <a:gd name="T33" fmla="*/ 11 h 23"/>
                  <a:gd name="T34" fmla="*/ 4 w 20"/>
                  <a:gd name="T35" fmla="*/ 17 h 23"/>
                  <a:gd name="T36" fmla="*/ 5 w 20"/>
                  <a:gd name="T37" fmla="*/ 18 h 23"/>
                  <a:gd name="T38" fmla="*/ 5 w 20"/>
                  <a:gd name="T39" fmla="*/ 18 h 23"/>
                  <a:gd name="T40" fmla="*/ 5 w 20"/>
                  <a:gd name="T41" fmla="*/ 18 h 23"/>
                  <a:gd name="T42" fmla="*/ 5 w 20"/>
                  <a:gd name="T43" fmla="*/ 20 h 23"/>
                  <a:gd name="T44" fmla="*/ 5 w 20"/>
                  <a:gd name="T45" fmla="*/ 21 h 23"/>
                  <a:gd name="T46" fmla="*/ 5 w 20"/>
                  <a:gd name="T47" fmla="*/ 22 h 23"/>
                  <a:gd name="T48" fmla="*/ 4 w 20"/>
                  <a:gd name="T49" fmla="*/ 23 h 23"/>
                  <a:gd name="T50" fmla="*/ 3 w 20"/>
                  <a:gd name="T51" fmla="*/ 23 h 23"/>
                  <a:gd name="T52" fmla="*/ 3 w 20"/>
                  <a:gd name="T53" fmla="*/ 23 h 23"/>
                  <a:gd name="T54" fmla="*/ 2 w 20"/>
                  <a:gd name="T55" fmla="*/ 22 h 23"/>
                  <a:gd name="T56" fmla="*/ 1 w 20"/>
                  <a:gd name="T57" fmla="*/ 12 h 23"/>
                  <a:gd name="T58" fmla="*/ 0 w 20"/>
                  <a:gd name="T59" fmla="*/ 6 h 23"/>
                  <a:gd name="T60" fmla="*/ 0 w 20"/>
                  <a:gd name="T61" fmla="*/ 5 h 23"/>
                  <a:gd name="T62" fmla="*/ 0 w 20"/>
                  <a:gd name="T63" fmla="*/ 5 h 23"/>
                  <a:gd name="T64" fmla="*/ 0 w 20"/>
                  <a:gd name="T65" fmla="*/ 6 h 23"/>
                  <a:gd name="T66" fmla="*/ 0 w 20"/>
                  <a:gd name="T67" fmla="*/ 5 h 23"/>
                  <a:gd name="T68" fmla="*/ 0 w 20"/>
                  <a:gd name="T69" fmla="*/ 5 h 23"/>
                  <a:gd name="T70" fmla="*/ 0 w 20"/>
                  <a:gd name="T71" fmla="*/ 4 h 23"/>
                  <a:gd name="T72" fmla="*/ 0 w 20"/>
                  <a:gd name="T73" fmla="*/ 3 h 23"/>
                  <a:gd name="T74" fmla="*/ 0 w 20"/>
                  <a:gd name="T75" fmla="*/ 2 h 23"/>
                  <a:gd name="T76" fmla="*/ 0 w 20"/>
                  <a:gd name="T77" fmla="*/ 2 h 23"/>
                  <a:gd name="T78" fmla="*/ 0 w 20"/>
                  <a:gd name="T79" fmla="*/ 2 h 23"/>
                  <a:gd name="T80" fmla="*/ 0 w 20"/>
                  <a:gd name="T81" fmla="*/ 2 h 23"/>
                  <a:gd name="T82" fmla="*/ 0 w 20"/>
                  <a:gd name="T83" fmla="*/ 2 h 23"/>
                  <a:gd name="T84" fmla="*/ 0 w 20"/>
                  <a:gd name="T85" fmla="*/ 1 h 23"/>
                  <a:gd name="T86" fmla="*/ 0 w 20"/>
                  <a:gd name="T87" fmla="*/ 0 h 23"/>
                  <a:gd name="T88" fmla="*/ 2 w 20"/>
                  <a:gd name="T89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20" h="23">
                    <a:moveTo>
                      <a:pt x="2" y="0"/>
                    </a:moveTo>
                    <a:cubicBezTo>
                      <a:pt x="6" y="2"/>
                      <a:pt x="6" y="2"/>
                      <a:pt x="6" y="2"/>
                    </a:cubicBezTo>
                    <a:cubicBezTo>
                      <a:pt x="9" y="4"/>
                      <a:pt x="12" y="6"/>
                      <a:pt x="15" y="7"/>
                    </a:cubicBezTo>
                    <a:cubicBezTo>
                      <a:pt x="15" y="7"/>
                      <a:pt x="16" y="7"/>
                      <a:pt x="16" y="7"/>
                    </a:cubicBezTo>
                    <a:cubicBezTo>
                      <a:pt x="17" y="7"/>
                      <a:pt x="17" y="7"/>
                      <a:pt x="17" y="7"/>
                    </a:cubicBezTo>
                    <a:cubicBezTo>
                      <a:pt x="18" y="7"/>
                      <a:pt x="18" y="8"/>
                      <a:pt x="18" y="8"/>
                    </a:cubicBezTo>
                    <a:cubicBezTo>
                      <a:pt x="18" y="8"/>
                      <a:pt x="18" y="8"/>
                      <a:pt x="18" y="8"/>
                    </a:cubicBezTo>
                    <a:cubicBezTo>
                      <a:pt x="18" y="8"/>
                      <a:pt x="18" y="8"/>
                      <a:pt x="18" y="8"/>
                    </a:cubicBezTo>
                    <a:cubicBezTo>
                      <a:pt x="18" y="9"/>
                      <a:pt x="19" y="9"/>
                      <a:pt x="19" y="9"/>
                    </a:cubicBezTo>
                    <a:cubicBezTo>
                      <a:pt x="20" y="9"/>
                      <a:pt x="20" y="10"/>
                      <a:pt x="20" y="10"/>
                    </a:cubicBezTo>
                    <a:cubicBezTo>
                      <a:pt x="20" y="10"/>
                      <a:pt x="20" y="10"/>
                      <a:pt x="20" y="10"/>
                    </a:cubicBezTo>
                    <a:cubicBezTo>
                      <a:pt x="20" y="11"/>
                      <a:pt x="19" y="11"/>
                      <a:pt x="19" y="11"/>
                    </a:cubicBezTo>
                    <a:cubicBezTo>
                      <a:pt x="18" y="11"/>
                      <a:pt x="16" y="11"/>
                      <a:pt x="15" y="10"/>
                    </a:cubicBezTo>
                    <a:cubicBezTo>
                      <a:pt x="12" y="10"/>
                      <a:pt x="8" y="7"/>
                      <a:pt x="5" y="5"/>
                    </a:cubicBezTo>
                    <a:cubicBezTo>
                      <a:pt x="4" y="5"/>
                      <a:pt x="3" y="4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7"/>
                      <a:pt x="3" y="9"/>
                      <a:pt x="3" y="11"/>
                    </a:cubicBezTo>
                    <a:cubicBezTo>
                      <a:pt x="4" y="13"/>
                      <a:pt x="4" y="15"/>
                      <a:pt x="4" y="17"/>
                    </a:cubicBezTo>
                    <a:cubicBezTo>
                      <a:pt x="4" y="17"/>
                      <a:pt x="5" y="17"/>
                      <a:pt x="5" y="18"/>
                    </a:cubicBezTo>
                    <a:cubicBezTo>
                      <a:pt x="5" y="18"/>
                      <a:pt x="5" y="18"/>
                      <a:pt x="5" y="18"/>
                    </a:cubicBezTo>
                    <a:cubicBezTo>
                      <a:pt x="5" y="18"/>
                      <a:pt x="5" y="18"/>
                      <a:pt x="5" y="18"/>
                    </a:cubicBezTo>
                    <a:cubicBezTo>
                      <a:pt x="5" y="20"/>
                      <a:pt x="5" y="20"/>
                      <a:pt x="5" y="20"/>
                    </a:cubicBezTo>
                    <a:cubicBezTo>
                      <a:pt x="5" y="21"/>
                      <a:pt x="5" y="21"/>
                      <a:pt x="5" y="21"/>
                    </a:cubicBezTo>
                    <a:cubicBezTo>
                      <a:pt x="5" y="21"/>
                      <a:pt x="5" y="22"/>
                      <a:pt x="5" y="22"/>
                    </a:cubicBezTo>
                    <a:cubicBezTo>
                      <a:pt x="5" y="22"/>
                      <a:pt x="4" y="23"/>
                      <a:pt x="4" y="23"/>
                    </a:cubicBezTo>
                    <a:cubicBezTo>
                      <a:pt x="4" y="23"/>
                      <a:pt x="4" y="23"/>
                      <a:pt x="3" y="23"/>
                    </a:cubicBezTo>
                    <a:cubicBezTo>
                      <a:pt x="3" y="23"/>
                      <a:pt x="3" y="23"/>
                      <a:pt x="3" y="23"/>
                    </a:cubicBezTo>
                    <a:cubicBezTo>
                      <a:pt x="3" y="23"/>
                      <a:pt x="2" y="22"/>
                      <a:pt x="2" y="22"/>
                    </a:cubicBezTo>
                    <a:cubicBezTo>
                      <a:pt x="1" y="18"/>
                      <a:pt x="1" y="15"/>
                      <a:pt x="1" y="12"/>
                    </a:cubicBezTo>
                    <a:cubicBezTo>
                      <a:pt x="1" y="10"/>
                      <a:pt x="1" y="8"/>
                      <a:pt x="0" y="6"/>
                    </a:cubicBezTo>
                    <a:cubicBezTo>
                      <a:pt x="0" y="6"/>
                      <a:pt x="0" y="6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5"/>
                      <a:pt x="0" y="5"/>
                      <a:pt x="0" y="6"/>
                    </a:cubicBezTo>
                    <a:cubicBezTo>
                      <a:pt x="0" y="6"/>
                      <a:pt x="0" y="5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5"/>
                      <a:pt x="0" y="5"/>
                      <a:pt x="0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22" name="Freeform 519"/>
              <p:cNvSpPr>
                <a:spLocks/>
              </p:cNvSpPr>
              <p:nvPr/>
            </p:nvSpPr>
            <p:spPr bwMode="auto">
              <a:xfrm>
                <a:off x="1446" y="1224"/>
                <a:ext cx="59" cy="43"/>
              </a:xfrm>
              <a:custGeom>
                <a:avLst/>
                <a:gdLst>
                  <a:gd name="T0" fmla="*/ 20 w 22"/>
                  <a:gd name="T1" fmla="*/ 5 h 16"/>
                  <a:gd name="T2" fmla="*/ 20 w 22"/>
                  <a:gd name="T3" fmla="*/ 15 h 16"/>
                  <a:gd name="T4" fmla="*/ 19 w 22"/>
                  <a:gd name="T5" fmla="*/ 14 h 16"/>
                  <a:gd name="T6" fmla="*/ 19 w 22"/>
                  <a:gd name="T7" fmla="*/ 9 h 16"/>
                  <a:gd name="T8" fmla="*/ 22 w 22"/>
                  <a:gd name="T9" fmla="*/ 15 h 16"/>
                  <a:gd name="T10" fmla="*/ 19 w 22"/>
                  <a:gd name="T11" fmla="*/ 15 h 16"/>
                  <a:gd name="T12" fmla="*/ 18 w 22"/>
                  <a:gd name="T13" fmla="*/ 13 h 16"/>
                  <a:gd name="T14" fmla="*/ 20 w 22"/>
                  <a:gd name="T15" fmla="*/ 13 h 16"/>
                  <a:gd name="T16" fmla="*/ 21 w 22"/>
                  <a:gd name="T17" fmla="*/ 14 h 16"/>
                  <a:gd name="T18" fmla="*/ 19 w 22"/>
                  <a:gd name="T19" fmla="*/ 15 h 16"/>
                  <a:gd name="T20" fmla="*/ 17 w 22"/>
                  <a:gd name="T21" fmla="*/ 12 h 16"/>
                  <a:gd name="T22" fmla="*/ 21 w 22"/>
                  <a:gd name="T23" fmla="*/ 14 h 16"/>
                  <a:gd name="T24" fmla="*/ 20 w 22"/>
                  <a:gd name="T25" fmla="*/ 16 h 16"/>
                  <a:gd name="T26" fmla="*/ 18 w 22"/>
                  <a:gd name="T27" fmla="*/ 14 h 16"/>
                  <a:gd name="T28" fmla="*/ 20 w 22"/>
                  <a:gd name="T29" fmla="*/ 13 h 16"/>
                  <a:gd name="T30" fmla="*/ 19 w 22"/>
                  <a:gd name="T31" fmla="*/ 15 h 16"/>
                  <a:gd name="T32" fmla="*/ 3 w 22"/>
                  <a:gd name="T33" fmla="*/ 10 h 16"/>
                  <a:gd name="T34" fmla="*/ 4 w 22"/>
                  <a:gd name="T35" fmla="*/ 8 h 16"/>
                  <a:gd name="T36" fmla="*/ 5 w 22"/>
                  <a:gd name="T37" fmla="*/ 10 h 16"/>
                  <a:gd name="T38" fmla="*/ 3 w 22"/>
                  <a:gd name="T39" fmla="*/ 11 h 16"/>
                  <a:gd name="T40" fmla="*/ 0 w 22"/>
                  <a:gd name="T41" fmla="*/ 9 h 16"/>
                  <a:gd name="T42" fmla="*/ 2 w 22"/>
                  <a:gd name="T43" fmla="*/ 7 h 16"/>
                  <a:gd name="T44" fmla="*/ 4 w 22"/>
                  <a:gd name="T45" fmla="*/ 8 h 16"/>
                  <a:gd name="T46" fmla="*/ 2 w 22"/>
                  <a:gd name="T47" fmla="*/ 11 h 16"/>
                  <a:gd name="T48" fmla="*/ 1 w 22"/>
                  <a:gd name="T49" fmla="*/ 7 h 16"/>
                  <a:gd name="T50" fmla="*/ 2 w 22"/>
                  <a:gd name="T51" fmla="*/ 9 h 16"/>
                  <a:gd name="T52" fmla="*/ 2 w 22"/>
                  <a:gd name="T53" fmla="*/ 9 h 16"/>
                  <a:gd name="T54" fmla="*/ 3 w 22"/>
                  <a:gd name="T55" fmla="*/ 10 h 16"/>
                  <a:gd name="T56" fmla="*/ 3 w 22"/>
                  <a:gd name="T57" fmla="*/ 8 h 16"/>
                  <a:gd name="T58" fmla="*/ 2 w 22"/>
                  <a:gd name="T59" fmla="*/ 9 h 16"/>
                  <a:gd name="T60" fmla="*/ 1 w 22"/>
                  <a:gd name="T61" fmla="*/ 9 h 16"/>
                  <a:gd name="T62" fmla="*/ 0 w 22"/>
                  <a:gd name="T63" fmla="*/ 7 h 16"/>
                  <a:gd name="T64" fmla="*/ 4 w 22"/>
                  <a:gd name="T65" fmla="*/ 8 h 16"/>
                  <a:gd name="T66" fmla="*/ 4 w 22"/>
                  <a:gd name="T67" fmla="*/ 8 h 16"/>
                  <a:gd name="T68" fmla="*/ 3 w 22"/>
                  <a:gd name="T69" fmla="*/ 10 h 16"/>
                  <a:gd name="T70" fmla="*/ 3 w 22"/>
                  <a:gd name="T71" fmla="*/ 10 h 16"/>
                  <a:gd name="T72" fmla="*/ 4 w 22"/>
                  <a:gd name="T73" fmla="*/ 8 h 16"/>
                  <a:gd name="T74" fmla="*/ 10 w 22"/>
                  <a:gd name="T75" fmla="*/ 10 h 16"/>
                  <a:gd name="T76" fmla="*/ 18 w 22"/>
                  <a:gd name="T77" fmla="*/ 14 h 16"/>
                  <a:gd name="T78" fmla="*/ 18 w 22"/>
                  <a:gd name="T79" fmla="*/ 15 h 16"/>
                  <a:gd name="T80" fmla="*/ 19 w 22"/>
                  <a:gd name="T81" fmla="*/ 13 h 16"/>
                  <a:gd name="T82" fmla="*/ 19 w 22"/>
                  <a:gd name="T83" fmla="*/ 14 h 16"/>
                  <a:gd name="T84" fmla="*/ 18 w 22"/>
                  <a:gd name="T85" fmla="*/ 14 h 16"/>
                  <a:gd name="T86" fmla="*/ 19 w 22"/>
                  <a:gd name="T87" fmla="*/ 12 h 16"/>
                  <a:gd name="T88" fmla="*/ 19 w 22"/>
                  <a:gd name="T89" fmla="*/ 13 h 16"/>
                  <a:gd name="T90" fmla="*/ 18 w 22"/>
                  <a:gd name="T91" fmla="*/ 13 h 16"/>
                  <a:gd name="T92" fmla="*/ 20 w 22"/>
                  <a:gd name="T93" fmla="*/ 12 h 16"/>
                  <a:gd name="T94" fmla="*/ 22 w 22"/>
                  <a:gd name="T95" fmla="*/ 14 h 16"/>
                  <a:gd name="T96" fmla="*/ 19 w 22"/>
                  <a:gd name="T97" fmla="*/ 15 h 16"/>
                  <a:gd name="T98" fmla="*/ 20 w 22"/>
                  <a:gd name="T99" fmla="*/ 12 h 16"/>
                  <a:gd name="T100" fmla="*/ 21 w 22"/>
                  <a:gd name="T101" fmla="*/ 13 h 16"/>
                  <a:gd name="T102" fmla="*/ 20 w 22"/>
                  <a:gd name="T103" fmla="*/ 13 h 16"/>
                  <a:gd name="T104" fmla="*/ 18 w 22"/>
                  <a:gd name="T105" fmla="*/ 5 h 16"/>
                  <a:gd name="T106" fmla="*/ 18 w 22"/>
                  <a:gd name="T107" fmla="*/ 0 h 16"/>
                  <a:gd name="T108" fmla="*/ 18 w 22"/>
                  <a:gd name="T10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22" h="16">
                    <a:moveTo>
                      <a:pt x="19" y="0"/>
                    </a:moveTo>
                    <a:cubicBezTo>
                      <a:pt x="19" y="1"/>
                      <a:pt x="20" y="3"/>
                      <a:pt x="20" y="5"/>
                    </a:cubicBezTo>
                    <a:cubicBezTo>
                      <a:pt x="21" y="8"/>
                      <a:pt x="21" y="11"/>
                      <a:pt x="21" y="14"/>
                    </a:cubicBezTo>
                    <a:cubicBezTo>
                      <a:pt x="21" y="15"/>
                      <a:pt x="21" y="15"/>
                      <a:pt x="20" y="15"/>
                    </a:cubicBezTo>
                    <a:cubicBezTo>
                      <a:pt x="20" y="15"/>
                      <a:pt x="19" y="15"/>
                      <a:pt x="19" y="14"/>
                    </a:cubicBezTo>
                    <a:cubicBezTo>
                      <a:pt x="19" y="14"/>
                      <a:pt x="19" y="14"/>
                      <a:pt x="19" y="14"/>
                    </a:cubicBezTo>
                    <a:cubicBezTo>
                      <a:pt x="18" y="13"/>
                      <a:pt x="18" y="12"/>
                      <a:pt x="18" y="11"/>
                    </a:cubicBezTo>
                    <a:cubicBezTo>
                      <a:pt x="18" y="10"/>
                      <a:pt x="18" y="9"/>
                      <a:pt x="19" y="9"/>
                    </a:cubicBezTo>
                    <a:cubicBezTo>
                      <a:pt x="19" y="9"/>
                      <a:pt x="20" y="9"/>
                      <a:pt x="20" y="10"/>
                    </a:cubicBezTo>
                    <a:cubicBezTo>
                      <a:pt x="21" y="11"/>
                      <a:pt x="21" y="13"/>
                      <a:pt x="22" y="15"/>
                    </a:cubicBezTo>
                    <a:cubicBezTo>
                      <a:pt x="22" y="15"/>
                      <a:pt x="21" y="16"/>
                      <a:pt x="21" y="16"/>
                    </a:cubicBezTo>
                    <a:cubicBezTo>
                      <a:pt x="20" y="16"/>
                      <a:pt x="20" y="16"/>
                      <a:pt x="19" y="15"/>
                    </a:cubicBezTo>
                    <a:cubicBezTo>
                      <a:pt x="19" y="15"/>
                      <a:pt x="19" y="15"/>
                      <a:pt x="19" y="14"/>
                    </a:cubicBezTo>
                    <a:cubicBezTo>
                      <a:pt x="18" y="14"/>
                      <a:pt x="18" y="14"/>
                      <a:pt x="18" y="13"/>
                    </a:cubicBezTo>
                    <a:cubicBezTo>
                      <a:pt x="18" y="14"/>
                      <a:pt x="19" y="14"/>
                      <a:pt x="19" y="14"/>
                    </a:cubicBezTo>
                    <a:cubicBezTo>
                      <a:pt x="20" y="14"/>
                      <a:pt x="20" y="13"/>
                      <a:pt x="20" y="13"/>
                    </a:cubicBezTo>
                    <a:cubicBezTo>
                      <a:pt x="20" y="12"/>
                      <a:pt x="20" y="13"/>
                      <a:pt x="20" y="12"/>
                    </a:cubicBezTo>
                    <a:cubicBezTo>
                      <a:pt x="20" y="13"/>
                      <a:pt x="21" y="14"/>
                      <a:pt x="21" y="14"/>
                    </a:cubicBezTo>
                    <a:cubicBezTo>
                      <a:pt x="21" y="14"/>
                      <a:pt x="21" y="15"/>
                      <a:pt x="21" y="15"/>
                    </a:cubicBezTo>
                    <a:cubicBezTo>
                      <a:pt x="20" y="16"/>
                      <a:pt x="19" y="16"/>
                      <a:pt x="19" y="15"/>
                    </a:cubicBezTo>
                    <a:cubicBezTo>
                      <a:pt x="18" y="15"/>
                      <a:pt x="18" y="14"/>
                      <a:pt x="18" y="14"/>
                    </a:cubicBezTo>
                    <a:cubicBezTo>
                      <a:pt x="17" y="13"/>
                      <a:pt x="17" y="13"/>
                      <a:pt x="17" y="12"/>
                    </a:cubicBezTo>
                    <a:cubicBezTo>
                      <a:pt x="18" y="12"/>
                      <a:pt x="19" y="12"/>
                      <a:pt x="19" y="12"/>
                    </a:cubicBezTo>
                    <a:cubicBezTo>
                      <a:pt x="20" y="13"/>
                      <a:pt x="21" y="13"/>
                      <a:pt x="21" y="14"/>
                    </a:cubicBezTo>
                    <a:cubicBezTo>
                      <a:pt x="22" y="15"/>
                      <a:pt x="22" y="15"/>
                      <a:pt x="21" y="16"/>
                    </a:cubicBezTo>
                    <a:cubicBezTo>
                      <a:pt x="21" y="16"/>
                      <a:pt x="20" y="16"/>
                      <a:pt x="20" y="16"/>
                    </a:cubicBezTo>
                    <a:cubicBezTo>
                      <a:pt x="19" y="16"/>
                      <a:pt x="19" y="15"/>
                      <a:pt x="18" y="15"/>
                    </a:cubicBezTo>
                    <a:cubicBezTo>
                      <a:pt x="18" y="15"/>
                      <a:pt x="17" y="14"/>
                      <a:pt x="18" y="14"/>
                    </a:cubicBezTo>
                    <a:cubicBezTo>
                      <a:pt x="18" y="13"/>
                      <a:pt x="18" y="13"/>
                      <a:pt x="19" y="13"/>
                    </a:cubicBezTo>
                    <a:cubicBezTo>
                      <a:pt x="19" y="13"/>
                      <a:pt x="19" y="13"/>
                      <a:pt x="20" y="13"/>
                    </a:cubicBezTo>
                    <a:cubicBezTo>
                      <a:pt x="20" y="13"/>
                      <a:pt x="21" y="14"/>
                      <a:pt x="21" y="14"/>
                    </a:cubicBezTo>
                    <a:cubicBezTo>
                      <a:pt x="21" y="15"/>
                      <a:pt x="20" y="15"/>
                      <a:pt x="19" y="15"/>
                    </a:cubicBezTo>
                    <a:cubicBezTo>
                      <a:pt x="16" y="15"/>
                      <a:pt x="12" y="14"/>
                      <a:pt x="9" y="12"/>
                    </a:cubicBezTo>
                    <a:cubicBezTo>
                      <a:pt x="7" y="12"/>
                      <a:pt x="5" y="11"/>
                      <a:pt x="3" y="10"/>
                    </a:cubicBezTo>
                    <a:cubicBezTo>
                      <a:pt x="2" y="10"/>
                      <a:pt x="2" y="9"/>
                      <a:pt x="2" y="9"/>
                    </a:cubicBezTo>
                    <a:cubicBezTo>
                      <a:pt x="2" y="8"/>
                      <a:pt x="2" y="8"/>
                      <a:pt x="4" y="8"/>
                    </a:cubicBezTo>
                    <a:cubicBezTo>
                      <a:pt x="4" y="8"/>
                      <a:pt x="5" y="8"/>
                      <a:pt x="5" y="9"/>
                    </a:cubicBezTo>
                    <a:cubicBezTo>
                      <a:pt x="5" y="9"/>
                      <a:pt x="5" y="10"/>
                      <a:pt x="5" y="10"/>
                    </a:cubicBezTo>
                    <a:cubicBezTo>
                      <a:pt x="5" y="11"/>
                      <a:pt x="4" y="11"/>
                      <a:pt x="4" y="11"/>
                    </a:cubicBezTo>
                    <a:cubicBezTo>
                      <a:pt x="4" y="11"/>
                      <a:pt x="3" y="11"/>
                      <a:pt x="3" y="11"/>
                    </a:cubicBezTo>
                    <a:cubicBezTo>
                      <a:pt x="3" y="11"/>
                      <a:pt x="3" y="10"/>
                      <a:pt x="2" y="10"/>
                    </a:cubicBezTo>
                    <a:cubicBezTo>
                      <a:pt x="2" y="10"/>
                      <a:pt x="1" y="9"/>
                      <a:pt x="0" y="9"/>
                    </a:cubicBezTo>
                    <a:cubicBezTo>
                      <a:pt x="1" y="9"/>
                      <a:pt x="2" y="9"/>
                      <a:pt x="2" y="9"/>
                    </a:cubicBezTo>
                    <a:cubicBezTo>
                      <a:pt x="3" y="8"/>
                      <a:pt x="3" y="8"/>
                      <a:pt x="2" y="7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3" y="8"/>
                      <a:pt x="3" y="8"/>
                      <a:pt x="4" y="8"/>
                    </a:cubicBezTo>
                    <a:cubicBezTo>
                      <a:pt x="4" y="9"/>
                      <a:pt x="4" y="9"/>
                      <a:pt x="4" y="10"/>
                    </a:cubicBezTo>
                    <a:cubicBezTo>
                      <a:pt x="3" y="10"/>
                      <a:pt x="3" y="11"/>
                      <a:pt x="2" y="11"/>
                    </a:cubicBezTo>
                    <a:cubicBezTo>
                      <a:pt x="1" y="10"/>
                      <a:pt x="1" y="9"/>
                      <a:pt x="1" y="9"/>
                    </a:cubicBezTo>
                    <a:cubicBezTo>
                      <a:pt x="1" y="8"/>
                      <a:pt x="1" y="8"/>
                      <a:pt x="1" y="7"/>
                    </a:cubicBezTo>
                    <a:cubicBezTo>
                      <a:pt x="2" y="7"/>
                      <a:pt x="3" y="7"/>
                      <a:pt x="3" y="8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1" y="10"/>
                      <a:pt x="2" y="10"/>
                      <a:pt x="3" y="10"/>
                    </a:cubicBezTo>
                    <a:cubicBezTo>
                      <a:pt x="3" y="9"/>
                      <a:pt x="3" y="8"/>
                      <a:pt x="3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2" y="8"/>
                      <a:pt x="2" y="8"/>
                      <a:pt x="2" y="9"/>
                    </a:cubicBezTo>
                    <a:cubicBezTo>
                      <a:pt x="1" y="9"/>
                      <a:pt x="1" y="10"/>
                      <a:pt x="2" y="10"/>
                    </a:cubicBezTo>
                    <a:cubicBezTo>
                      <a:pt x="2" y="10"/>
                      <a:pt x="1" y="10"/>
                      <a:pt x="1" y="9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8"/>
                      <a:pt x="0" y="7"/>
                      <a:pt x="0" y="7"/>
                    </a:cubicBezTo>
                    <a:cubicBezTo>
                      <a:pt x="1" y="7"/>
                      <a:pt x="2" y="7"/>
                      <a:pt x="2" y="7"/>
                    </a:cubicBezTo>
                    <a:cubicBezTo>
                      <a:pt x="3" y="7"/>
                      <a:pt x="3" y="8"/>
                      <a:pt x="4" y="8"/>
                    </a:cubicBezTo>
                    <a:cubicBezTo>
                      <a:pt x="4" y="8"/>
                      <a:pt x="4" y="8"/>
                      <a:pt x="5" y="9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10"/>
                      <a:pt x="3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4" y="10"/>
                      <a:pt x="4" y="10"/>
                      <a:pt x="4" y="9"/>
                    </a:cubicBezTo>
                    <a:cubicBezTo>
                      <a:pt x="5" y="9"/>
                      <a:pt x="4" y="8"/>
                      <a:pt x="4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6" y="8"/>
                      <a:pt x="8" y="9"/>
                      <a:pt x="10" y="10"/>
                    </a:cubicBezTo>
                    <a:cubicBezTo>
                      <a:pt x="13" y="11"/>
                      <a:pt x="17" y="13"/>
                      <a:pt x="19" y="13"/>
                    </a:cubicBezTo>
                    <a:cubicBezTo>
                      <a:pt x="19" y="13"/>
                      <a:pt x="18" y="13"/>
                      <a:pt x="18" y="14"/>
                    </a:cubicBezTo>
                    <a:cubicBezTo>
                      <a:pt x="18" y="15"/>
                      <a:pt x="18" y="15"/>
                      <a:pt x="19" y="15"/>
                    </a:cubicBezTo>
                    <a:cubicBezTo>
                      <a:pt x="19" y="15"/>
                      <a:pt x="19" y="15"/>
                      <a:pt x="18" y="15"/>
                    </a:cubicBezTo>
                    <a:cubicBezTo>
                      <a:pt x="19" y="15"/>
                      <a:pt x="20" y="15"/>
                      <a:pt x="20" y="14"/>
                    </a:cubicBezTo>
                    <a:cubicBezTo>
                      <a:pt x="20" y="14"/>
                      <a:pt x="20" y="13"/>
                      <a:pt x="19" y="13"/>
                    </a:cubicBezTo>
                    <a:cubicBezTo>
                      <a:pt x="20" y="13"/>
                      <a:pt x="21" y="14"/>
                      <a:pt x="21" y="14"/>
                    </a:cubicBezTo>
                    <a:cubicBezTo>
                      <a:pt x="21" y="14"/>
                      <a:pt x="20" y="14"/>
                      <a:pt x="19" y="14"/>
                    </a:cubicBezTo>
                    <a:cubicBezTo>
                      <a:pt x="19" y="15"/>
                      <a:pt x="19" y="15"/>
                      <a:pt x="19" y="16"/>
                    </a:cubicBezTo>
                    <a:cubicBezTo>
                      <a:pt x="19" y="15"/>
                      <a:pt x="18" y="14"/>
                      <a:pt x="18" y="14"/>
                    </a:cubicBezTo>
                    <a:cubicBezTo>
                      <a:pt x="17" y="14"/>
                      <a:pt x="17" y="13"/>
                      <a:pt x="17" y="12"/>
                    </a:cubicBezTo>
                    <a:cubicBezTo>
                      <a:pt x="18" y="12"/>
                      <a:pt x="18" y="12"/>
                      <a:pt x="19" y="12"/>
                    </a:cubicBezTo>
                    <a:cubicBezTo>
                      <a:pt x="19" y="12"/>
                      <a:pt x="19" y="12"/>
                      <a:pt x="21" y="14"/>
                    </a:cubicBezTo>
                    <a:cubicBezTo>
                      <a:pt x="20" y="13"/>
                      <a:pt x="20" y="13"/>
                      <a:pt x="19" y="13"/>
                    </a:cubicBezTo>
                    <a:cubicBezTo>
                      <a:pt x="19" y="14"/>
                      <a:pt x="18" y="14"/>
                      <a:pt x="19" y="15"/>
                    </a:cubicBezTo>
                    <a:cubicBezTo>
                      <a:pt x="19" y="15"/>
                      <a:pt x="18" y="13"/>
                      <a:pt x="18" y="13"/>
                    </a:cubicBezTo>
                    <a:cubicBezTo>
                      <a:pt x="18" y="12"/>
                      <a:pt x="18" y="11"/>
                      <a:pt x="19" y="11"/>
                    </a:cubicBezTo>
                    <a:cubicBezTo>
                      <a:pt x="19" y="11"/>
                      <a:pt x="20" y="12"/>
                      <a:pt x="20" y="12"/>
                    </a:cubicBezTo>
                    <a:cubicBezTo>
                      <a:pt x="20" y="12"/>
                      <a:pt x="21" y="13"/>
                      <a:pt x="21" y="13"/>
                    </a:cubicBezTo>
                    <a:cubicBezTo>
                      <a:pt x="21" y="14"/>
                      <a:pt x="21" y="14"/>
                      <a:pt x="22" y="14"/>
                    </a:cubicBezTo>
                    <a:cubicBezTo>
                      <a:pt x="21" y="14"/>
                      <a:pt x="21" y="13"/>
                      <a:pt x="20" y="14"/>
                    </a:cubicBezTo>
                    <a:cubicBezTo>
                      <a:pt x="19" y="14"/>
                      <a:pt x="19" y="14"/>
                      <a:pt x="19" y="15"/>
                    </a:cubicBezTo>
                    <a:cubicBezTo>
                      <a:pt x="19" y="14"/>
                      <a:pt x="19" y="12"/>
                      <a:pt x="18" y="11"/>
                    </a:cubicBezTo>
                    <a:cubicBezTo>
                      <a:pt x="18" y="12"/>
                      <a:pt x="19" y="12"/>
                      <a:pt x="20" y="12"/>
                    </a:cubicBezTo>
                    <a:cubicBezTo>
                      <a:pt x="20" y="11"/>
                      <a:pt x="21" y="11"/>
                      <a:pt x="21" y="10"/>
                    </a:cubicBezTo>
                    <a:cubicBezTo>
                      <a:pt x="21" y="11"/>
                      <a:pt x="21" y="12"/>
                      <a:pt x="21" y="13"/>
                    </a:cubicBezTo>
                    <a:cubicBezTo>
                      <a:pt x="21" y="14"/>
                      <a:pt x="21" y="14"/>
                      <a:pt x="21" y="14"/>
                    </a:cubicBezTo>
                    <a:cubicBezTo>
                      <a:pt x="21" y="13"/>
                      <a:pt x="21" y="13"/>
                      <a:pt x="20" y="13"/>
                    </a:cubicBezTo>
                    <a:cubicBezTo>
                      <a:pt x="19" y="13"/>
                      <a:pt x="19" y="14"/>
                      <a:pt x="19" y="14"/>
                    </a:cubicBezTo>
                    <a:cubicBezTo>
                      <a:pt x="19" y="11"/>
                      <a:pt x="18" y="8"/>
                      <a:pt x="18" y="5"/>
                    </a:cubicBezTo>
                    <a:cubicBezTo>
                      <a:pt x="17" y="4"/>
                      <a:pt x="17" y="2"/>
                      <a:pt x="17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18" y="0"/>
                      <a:pt x="18" y="0"/>
                      <a:pt x="18" y="0"/>
                    </a:cubicBezTo>
                    <a:lnTo>
                      <a:pt x="19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23" name="Freeform 520"/>
              <p:cNvSpPr>
                <a:spLocks/>
              </p:cNvSpPr>
              <p:nvPr/>
            </p:nvSpPr>
            <p:spPr bwMode="auto">
              <a:xfrm>
                <a:off x="1380" y="3210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24" name="Freeform 521"/>
              <p:cNvSpPr>
                <a:spLocks/>
              </p:cNvSpPr>
              <p:nvPr/>
            </p:nvSpPr>
            <p:spPr bwMode="auto">
              <a:xfrm>
                <a:off x="1380" y="3199"/>
                <a:ext cx="0" cy="14"/>
              </a:xfrm>
              <a:custGeom>
                <a:avLst/>
                <a:gdLst>
                  <a:gd name="T0" fmla="*/ 0 h 5"/>
                  <a:gd name="T1" fmla="*/ 0 h 5"/>
                  <a:gd name="T2" fmla="*/ 5 h 5"/>
                  <a:gd name="T3" fmla="*/ 2 h 5"/>
                  <a:gd name="T4" fmla="*/ 3 h 5"/>
                  <a:gd name="T5" fmla="*/ 1 h 5"/>
                  <a:gd name="T6" fmla="*/ 1 h 5"/>
                  <a:gd name="T7" fmla="*/ 0 h 5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  <a:cxn ang="0">
                    <a:pos x="0" y="T5"/>
                  </a:cxn>
                  <a:cxn ang="0">
                    <a:pos x="0" y="T6"/>
                  </a:cxn>
                  <a:cxn ang="0">
                    <a:pos x="0" y="T7"/>
                  </a:cxn>
                </a:cxnLst>
                <a:rect l="0" t="0" r="r" b="b"/>
                <a:pathLst>
                  <a:path h="5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0" y="3"/>
                      <a:pt x="0" y="5"/>
                    </a:cubicBezTo>
                    <a:cubicBezTo>
                      <a:pt x="0" y="5"/>
                      <a:pt x="0" y="3"/>
                      <a:pt x="0" y="2"/>
                    </a:cubicBezTo>
                    <a:cubicBezTo>
                      <a:pt x="0" y="2"/>
                      <a:pt x="0" y="4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0"/>
                      <a:pt x="0" y="2"/>
                      <a:pt x="0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25" name="Freeform 522"/>
              <p:cNvSpPr>
                <a:spLocks/>
              </p:cNvSpPr>
              <p:nvPr/>
            </p:nvSpPr>
            <p:spPr bwMode="auto">
              <a:xfrm>
                <a:off x="1378" y="3202"/>
                <a:ext cx="2" cy="5"/>
              </a:xfrm>
              <a:custGeom>
                <a:avLst/>
                <a:gdLst>
                  <a:gd name="T0" fmla="*/ 1 w 1"/>
                  <a:gd name="T1" fmla="*/ 2 h 2"/>
                  <a:gd name="T2" fmla="*/ 1 w 1"/>
                  <a:gd name="T3" fmla="*/ 0 h 2"/>
                  <a:gd name="T4" fmla="*/ 1 w 1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2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0" y="2"/>
                      <a:pt x="1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26" name="Freeform 523"/>
              <p:cNvSpPr>
                <a:spLocks/>
              </p:cNvSpPr>
              <p:nvPr/>
            </p:nvSpPr>
            <p:spPr bwMode="auto">
              <a:xfrm>
                <a:off x="1378" y="3204"/>
                <a:ext cx="0" cy="6"/>
              </a:xfrm>
              <a:custGeom>
                <a:avLst/>
                <a:gdLst>
                  <a:gd name="T0" fmla="*/ 1 h 2"/>
                  <a:gd name="T1" fmla="*/ 0 h 2"/>
                  <a:gd name="T2" fmla="*/ 2 h 2"/>
                  <a:gd name="T3" fmla="*/ 1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1"/>
                    </a:moveTo>
                    <a:cubicBezTo>
                      <a:pt x="0" y="1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27" name="Freeform 524"/>
              <p:cNvSpPr>
                <a:spLocks/>
              </p:cNvSpPr>
              <p:nvPr/>
            </p:nvSpPr>
            <p:spPr bwMode="auto">
              <a:xfrm>
                <a:off x="1378" y="3207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28" name="Freeform 525"/>
              <p:cNvSpPr>
                <a:spLocks/>
              </p:cNvSpPr>
              <p:nvPr/>
            </p:nvSpPr>
            <p:spPr bwMode="auto">
              <a:xfrm>
                <a:off x="1375" y="3202"/>
                <a:ext cx="3" cy="8"/>
              </a:xfrm>
              <a:custGeom>
                <a:avLst/>
                <a:gdLst>
                  <a:gd name="T0" fmla="*/ 0 w 1"/>
                  <a:gd name="T1" fmla="*/ 3 h 3"/>
                  <a:gd name="T2" fmla="*/ 1 w 1"/>
                  <a:gd name="T3" fmla="*/ 3 h 3"/>
                  <a:gd name="T4" fmla="*/ 1 w 1"/>
                  <a:gd name="T5" fmla="*/ 2 h 3"/>
                  <a:gd name="T6" fmla="*/ 1 w 1"/>
                  <a:gd name="T7" fmla="*/ 1 h 3"/>
                  <a:gd name="T8" fmla="*/ 1 w 1"/>
                  <a:gd name="T9" fmla="*/ 1 h 3"/>
                  <a:gd name="T10" fmla="*/ 1 w 1"/>
                  <a:gd name="T11" fmla="*/ 0 h 3"/>
                  <a:gd name="T12" fmla="*/ 0 w 1"/>
                  <a:gd name="T13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3">
                    <a:moveTo>
                      <a:pt x="0" y="3"/>
                    </a:moveTo>
                    <a:cubicBezTo>
                      <a:pt x="0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0"/>
                      <a:pt x="1" y="1"/>
                    </a:cubicBezTo>
                    <a:cubicBezTo>
                      <a:pt x="1" y="0"/>
                      <a:pt x="1" y="2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2"/>
                      <a:pt x="0" y="3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29" name="Freeform 526"/>
              <p:cNvSpPr>
                <a:spLocks/>
              </p:cNvSpPr>
              <p:nvPr/>
            </p:nvSpPr>
            <p:spPr bwMode="auto">
              <a:xfrm>
                <a:off x="1378" y="320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30" name="Rectangle 527"/>
              <p:cNvSpPr>
                <a:spLocks noChangeArrowheads="1"/>
              </p:cNvSpPr>
              <p:nvPr/>
            </p:nvSpPr>
            <p:spPr bwMode="auto">
              <a:xfrm>
                <a:off x="1378" y="3207"/>
                <a:ext cx="1" cy="3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31" name="Freeform 528"/>
              <p:cNvSpPr>
                <a:spLocks/>
              </p:cNvSpPr>
              <p:nvPr/>
            </p:nvSpPr>
            <p:spPr bwMode="auto">
              <a:xfrm>
                <a:off x="1375" y="3199"/>
                <a:ext cx="0" cy="11"/>
              </a:xfrm>
              <a:custGeom>
                <a:avLst/>
                <a:gdLst>
                  <a:gd name="T0" fmla="*/ 4 h 4"/>
                  <a:gd name="T1" fmla="*/ 2 h 4"/>
                  <a:gd name="T2" fmla="*/ 0 h 4"/>
                  <a:gd name="T3" fmla="*/ 0 h 4"/>
                  <a:gd name="T4" fmla="*/ 4 h 4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</a:cxnLst>
                <a:rect l="0" t="0" r="r" b="b"/>
                <a:pathLst>
                  <a:path h="4">
                    <a:moveTo>
                      <a:pt x="0" y="4"/>
                    </a:moveTo>
                    <a:cubicBezTo>
                      <a:pt x="0" y="2"/>
                      <a:pt x="0" y="4"/>
                      <a:pt x="0" y="2"/>
                    </a:cubicBezTo>
                    <a:cubicBezTo>
                      <a:pt x="0" y="2"/>
                      <a:pt x="0" y="1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3"/>
                      <a:pt x="0" y="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32" name="Freeform 529"/>
              <p:cNvSpPr>
                <a:spLocks/>
              </p:cNvSpPr>
              <p:nvPr/>
            </p:nvSpPr>
            <p:spPr bwMode="auto">
              <a:xfrm>
                <a:off x="1372" y="3193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33" name="Freeform 530"/>
              <p:cNvSpPr>
                <a:spLocks/>
              </p:cNvSpPr>
              <p:nvPr/>
            </p:nvSpPr>
            <p:spPr bwMode="auto">
              <a:xfrm>
                <a:off x="1369" y="3191"/>
                <a:ext cx="6" cy="16"/>
              </a:xfrm>
              <a:custGeom>
                <a:avLst/>
                <a:gdLst>
                  <a:gd name="T0" fmla="*/ 0 w 2"/>
                  <a:gd name="T1" fmla="*/ 5 h 6"/>
                  <a:gd name="T2" fmla="*/ 1 w 2"/>
                  <a:gd name="T3" fmla="*/ 3 h 6"/>
                  <a:gd name="T4" fmla="*/ 1 w 2"/>
                  <a:gd name="T5" fmla="*/ 4 h 6"/>
                  <a:gd name="T6" fmla="*/ 1 w 2"/>
                  <a:gd name="T7" fmla="*/ 4 h 6"/>
                  <a:gd name="T8" fmla="*/ 1 w 2"/>
                  <a:gd name="T9" fmla="*/ 5 h 6"/>
                  <a:gd name="T10" fmla="*/ 1 w 2"/>
                  <a:gd name="T11" fmla="*/ 4 h 6"/>
                  <a:gd name="T12" fmla="*/ 2 w 2"/>
                  <a:gd name="T13" fmla="*/ 5 h 6"/>
                  <a:gd name="T14" fmla="*/ 2 w 2"/>
                  <a:gd name="T15" fmla="*/ 3 h 6"/>
                  <a:gd name="T16" fmla="*/ 1 w 2"/>
                  <a:gd name="T17" fmla="*/ 3 h 6"/>
                  <a:gd name="T18" fmla="*/ 1 w 2"/>
                  <a:gd name="T19" fmla="*/ 2 h 6"/>
                  <a:gd name="T20" fmla="*/ 1 w 2"/>
                  <a:gd name="T21" fmla="*/ 0 h 6"/>
                  <a:gd name="T22" fmla="*/ 0 w 2"/>
                  <a:gd name="T23" fmla="*/ 5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" h="6">
                    <a:moveTo>
                      <a:pt x="0" y="5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1" y="3"/>
                      <a:pt x="1" y="4"/>
                    </a:cubicBezTo>
                    <a:cubicBezTo>
                      <a:pt x="1" y="6"/>
                      <a:pt x="1" y="4"/>
                      <a:pt x="1" y="5"/>
                    </a:cubicBezTo>
                    <a:cubicBezTo>
                      <a:pt x="1" y="5"/>
                      <a:pt x="1" y="5"/>
                      <a:pt x="1" y="4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1" y="2"/>
                      <a:pt x="1" y="4"/>
                      <a:pt x="1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0"/>
                      <a:pt x="1" y="0"/>
                    </a:cubicBezTo>
                    <a:cubicBezTo>
                      <a:pt x="0" y="0"/>
                      <a:pt x="1" y="4"/>
                      <a:pt x="0" y="5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34" name="Freeform 531"/>
              <p:cNvSpPr>
                <a:spLocks/>
              </p:cNvSpPr>
              <p:nvPr/>
            </p:nvSpPr>
            <p:spPr bwMode="auto">
              <a:xfrm>
                <a:off x="1369" y="3196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35" name="Freeform 532"/>
              <p:cNvSpPr>
                <a:spLocks/>
              </p:cNvSpPr>
              <p:nvPr/>
            </p:nvSpPr>
            <p:spPr bwMode="auto">
              <a:xfrm>
                <a:off x="1367" y="3191"/>
                <a:ext cx="2" cy="16"/>
              </a:xfrm>
              <a:custGeom>
                <a:avLst/>
                <a:gdLst>
                  <a:gd name="T0" fmla="*/ 1 w 1"/>
                  <a:gd name="T1" fmla="*/ 5 h 6"/>
                  <a:gd name="T2" fmla="*/ 1 w 1"/>
                  <a:gd name="T3" fmla="*/ 4 h 6"/>
                  <a:gd name="T4" fmla="*/ 1 w 1"/>
                  <a:gd name="T5" fmla="*/ 5 h 6"/>
                  <a:gd name="T6" fmla="*/ 1 w 1"/>
                  <a:gd name="T7" fmla="*/ 3 h 6"/>
                  <a:gd name="T8" fmla="*/ 1 w 1"/>
                  <a:gd name="T9" fmla="*/ 4 h 6"/>
                  <a:gd name="T10" fmla="*/ 1 w 1"/>
                  <a:gd name="T11" fmla="*/ 1 h 6"/>
                  <a:gd name="T12" fmla="*/ 1 w 1"/>
                  <a:gd name="T13" fmla="*/ 2 h 6"/>
                  <a:gd name="T14" fmla="*/ 0 w 1"/>
                  <a:gd name="T15" fmla="*/ 2 h 6"/>
                  <a:gd name="T16" fmla="*/ 0 w 1"/>
                  <a:gd name="T17" fmla="*/ 3 h 6"/>
                  <a:gd name="T18" fmla="*/ 0 w 1"/>
                  <a:gd name="T19" fmla="*/ 4 h 6"/>
                  <a:gd name="T20" fmla="*/ 1 w 1"/>
                  <a:gd name="T21" fmla="*/ 5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" h="6">
                    <a:moveTo>
                      <a:pt x="1" y="5"/>
                    </a:move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5"/>
                      <a:pt x="1" y="5"/>
                    </a:cubicBezTo>
                    <a:cubicBezTo>
                      <a:pt x="1" y="5"/>
                      <a:pt x="1" y="4"/>
                      <a:pt x="1" y="3"/>
                    </a:cubicBezTo>
                    <a:cubicBezTo>
                      <a:pt x="1" y="1"/>
                      <a:pt x="1" y="4"/>
                      <a:pt x="1" y="4"/>
                    </a:cubicBezTo>
                    <a:cubicBezTo>
                      <a:pt x="0" y="3"/>
                      <a:pt x="1" y="3"/>
                      <a:pt x="1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1" y="0"/>
                      <a:pt x="0" y="2"/>
                      <a:pt x="0" y="2"/>
                    </a:cubicBezTo>
                    <a:cubicBezTo>
                      <a:pt x="0" y="2"/>
                      <a:pt x="0" y="3"/>
                      <a:pt x="0" y="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5"/>
                      <a:pt x="0" y="6"/>
                      <a:pt x="1" y="5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36" name="Freeform 533"/>
              <p:cNvSpPr>
                <a:spLocks/>
              </p:cNvSpPr>
              <p:nvPr/>
            </p:nvSpPr>
            <p:spPr bwMode="auto">
              <a:xfrm>
                <a:off x="1369" y="3204"/>
                <a:ext cx="0" cy="3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37" name="Freeform 534"/>
              <p:cNvSpPr>
                <a:spLocks/>
              </p:cNvSpPr>
              <p:nvPr/>
            </p:nvSpPr>
            <p:spPr bwMode="auto">
              <a:xfrm>
                <a:off x="1367" y="319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38" name="Freeform 535"/>
              <p:cNvSpPr>
                <a:spLocks/>
              </p:cNvSpPr>
              <p:nvPr/>
            </p:nvSpPr>
            <p:spPr bwMode="auto">
              <a:xfrm>
                <a:off x="1367" y="3202"/>
                <a:ext cx="0" cy="2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  <a:gd name="T3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39" name="Freeform 536"/>
              <p:cNvSpPr>
                <a:spLocks/>
              </p:cNvSpPr>
              <p:nvPr/>
            </p:nvSpPr>
            <p:spPr bwMode="auto">
              <a:xfrm>
                <a:off x="1348" y="3193"/>
                <a:ext cx="19" cy="17"/>
              </a:xfrm>
              <a:custGeom>
                <a:avLst/>
                <a:gdLst>
                  <a:gd name="T0" fmla="*/ 0 w 7"/>
                  <a:gd name="T1" fmla="*/ 0 h 6"/>
                  <a:gd name="T2" fmla="*/ 0 w 7"/>
                  <a:gd name="T3" fmla="*/ 1 h 6"/>
                  <a:gd name="T4" fmla="*/ 0 w 7"/>
                  <a:gd name="T5" fmla="*/ 3 h 6"/>
                  <a:gd name="T6" fmla="*/ 0 w 7"/>
                  <a:gd name="T7" fmla="*/ 5 h 6"/>
                  <a:gd name="T8" fmla="*/ 0 w 7"/>
                  <a:gd name="T9" fmla="*/ 4 h 6"/>
                  <a:gd name="T10" fmla="*/ 0 w 7"/>
                  <a:gd name="T11" fmla="*/ 5 h 6"/>
                  <a:gd name="T12" fmla="*/ 1 w 7"/>
                  <a:gd name="T13" fmla="*/ 5 h 6"/>
                  <a:gd name="T14" fmla="*/ 2 w 7"/>
                  <a:gd name="T15" fmla="*/ 4 h 6"/>
                  <a:gd name="T16" fmla="*/ 5 w 7"/>
                  <a:gd name="T17" fmla="*/ 5 h 6"/>
                  <a:gd name="T18" fmla="*/ 5 w 7"/>
                  <a:gd name="T19" fmla="*/ 3 h 6"/>
                  <a:gd name="T20" fmla="*/ 5 w 7"/>
                  <a:gd name="T21" fmla="*/ 4 h 6"/>
                  <a:gd name="T22" fmla="*/ 5 w 7"/>
                  <a:gd name="T23" fmla="*/ 4 h 6"/>
                  <a:gd name="T24" fmla="*/ 6 w 7"/>
                  <a:gd name="T25" fmla="*/ 4 h 6"/>
                  <a:gd name="T26" fmla="*/ 6 w 7"/>
                  <a:gd name="T27" fmla="*/ 2 h 6"/>
                  <a:gd name="T28" fmla="*/ 6 w 7"/>
                  <a:gd name="T29" fmla="*/ 5 h 6"/>
                  <a:gd name="T30" fmla="*/ 7 w 7"/>
                  <a:gd name="T31" fmla="*/ 3 h 6"/>
                  <a:gd name="T32" fmla="*/ 7 w 7"/>
                  <a:gd name="T33" fmla="*/ 1 h 6"/>
                  <a:gd name="T34" fmla="*/ 7 w 7"/>
                  <a:gd name="T35" fmla="*/ 0 h 6"/>
                  <a:gd name="T36" fmla="*/ 5 w 7"/>
                  <a:gd name="T37" fmla="*/ 3 h 6"/>
                  <a:gd name="T38" fmla="*/ 5 w 7"/>
                  <a:gd name="T39" fmla="*/ 2 h 6"/>
                  <a:gd name="T40" fmla="*/ 4 w 7"/>
                  <a:gd name="T41" fmla="*/ 1 h 6"/>
                  <a:gd name="T42" fmla="*/ 3 w 7"/>
                  <a:gd name="T43" fmla="*/ 3 h 6"/>
                  <a:gd name="T44" fmla="*/ 3 w 7"/>
                  <a:gd name="T45" fmla="*/ 2 h 6"/>
                  <a:gd name="T46" fmla="*/ 3 w 7"/>
                  <a:gd name="T47" fmla="*/ 3 h 6"/>
                  <a:gd name="T48" fmla="*/ 3 w 7"/>
                  <a:gd name="T49" fmla="*/ 2 h 6"/>
                  <a:gd name="T50" fmla="*/ 2 w 7"/>
                  <a:gd name="T51" fmla="*/ 4 h 6"/>
                  <a:gd name="T52" fmla="*/ 2 w 7"/>
                  <a:gd name="T53" fmla="*/ 1 h 6"/>
                  <a:gd name="T54" fmla="*/ 2 w 7"/>
                  <a:gd name="T55" fmla="*/ 2 h 6"/>
                  <a:gd name="T56" fmla="*/ 2 w 7"/>
                  <a:gd name="T57" fmla="*/ 3 h 6"/>
                  <a:gd name="T58" fmla="*/ 2 w 7"/>
                  <a:gd name="T59" fmla="*/ 1 h 6"/>
                  <a:gd name="T60" fmla="*/ 1 w 7"/>
                  <a:gd name="T61" fmla="*/ 2 h 6"/>
                  <a:gd name="T62" fmla="*/ 1 w 7"/>
                  <a:gd name="T63" fmla="*/ 3 h 6"/>
                  <a:gd name="T64" fmla="*/ 0 w 7"/>
                  <a:gd name="T65" fmla="*/ 3 h 6"/>
                  <a:gd name="T66" fmla="*/ 1 w 7"/>
                  <a:gd name="T67" fmla="*/ 1 h 6"/>
                  <a:gd name="T68" fmla="*/ 1 w 7"/>
                  <a:gd name="T69" fmla="*/ 0 h 6"/>
                  <a:gd name="T70" fmla="*/ 0 w 7"/>
                  <a:gd name="T71" fmla="*/ 2 h 6"/>
                  <a:gd name="T72" fmla="*/ 0 w 7"/>
                  <a:gd name="T73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7" h="6">
                    <a:moveTo>
                      <a:pt x="0" y="0"/>
                    </a:moveTo>
                    <a:cubicBezTo>
                      <a:pt x="0" y="1"/>
                      <a:pt x="0" y="2"/>
                      <a:pt x="0" y="1"/>
                    </a:cubicBezTo>
                    <a:cubicBezTo>
                      <a:pt x="0" y="3"/>
                      <a:pt x="0" y="2"/>
                      <a:pt x="0" y="3"/>
                    </a:cubicBezTo>
                    <a:cubicBezTo>
                      <a:pt x="0" y="4"/>
                      <a:pt x="0" y="4"/>
                      <a:pt x="0" y="5"/>
                    </a:cubicBezTo>
                    <a:cubicBezTo>
                      <a:pt x="0" y="5"/>
                      <a:pt x="0" y="4"/>
                      <a:pt x="0" y="4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5"/>
                      <a:pt x="1" y="4"/>
                      <a:pt x="1" y="5"/>
                    </a:cubicBezTo>
                    <a:cubicBezTo>
                      <a:pt x="2" y="5"/>
                      <a:pt x="2" y="5"/>
                      <a:pt x="2" y="4"/>
                    </a:cubicBezTo>
                    <a:cubicBezTo>
                      <a:pt x="3" y="5"/>
                      <a:pt x="4" y="4"/>
                      <a:pt x="5" y="5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4"/>
                      <a:pt x="5" y="3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6"/>
                      <a:pt x="6" y="4"/>
                      <a:pt x="6" y="4"/>
                    </a:cubicBezTo>
                    <a:cubicBezTo>
                      <a:pt x="6" y="4"/>
                      <a:pt x="6" y="2"/>
                      <a:pt x="6" y="2"/>
                    </a:cubicBezTo>
                    <a:cubicBezTo>
                      <a:pt x="6" y="4"/>
                      <a:pt x="6" y="2"/>
                      <a:pt x="6" y="5"/>
                    </a:cubicBezTo>
                    <a:cubicBezTo>
                      <a:pt x="7" y="5"/>
                      <a:pt x="7" y="3"/>
                      <a:pt x="7" y="3"/>
                    </a:cubicBezTo>
                    <a:cubicBezTo>
                      <a:pt x="7" y="2"/>
                      <a:pt x="7" y="2"/>
                      <a:pt x="7" y="1"/>
                    </a:cubicBezTo>
                    <a:cubicBezTo>
                      <a:pt x="7" y="0"/>
                      <a:pt x="7" y="2"/>
                      <a:pt x="7" y="0"/>
                    </a:cubicBezTo>
                    <a:cubicBezTo>
                      <a:pt x="6" y="0"/>
                      <a:pt x="5" y="2"/>
                      <a:pt x="5" y="3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3"/>
                      <a:pt x="4" y="3"/>
                      <a:pt x="4" y="1"/>
                    </a:cubicBezTo>
                    <a:cubicBezTo>
                      <a:pt x="4" y="2"/>
                      <a:pt x="3" y="0"/>
                      <a:pt x="3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2"/>
                      <a:pt x="3" y="2"/>
                    </a:cubicBezTo>
                    <a:cubicBezTo>
                      <a:pt x="3" y="3"/>
                      <a:pt x="3" y="3"/>
                      <a:pt x="2" y="4"/>
                    </a:cubicBezTo>
                    <a:cubicBezTo>
                      <a:pt x="2" y="3"/>
                      <a:pt x="2" y="2"/>
                      <a:pt x="2" y="1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1"/>
                      <a:pt x="2" y="3"/>
                      <a:pt x="2" y="3"/>
                    </a:cubicBezTo>
                    <a:cubicBezTo>
                      <a:pt x="2" y="3"/>
                      <a:pt x="2" y="2"/>
                      <a:pt x="2" y="1"/>
                    </a:cubicBezTo>
                    <a:cubicBezTo>
                      <a:pt x="1" y="0"/>
                      <a:pt x="1" y="3"/>
                      <a:pt x="1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4"/>
                      <a:pt x="1" y="2"/>
                      <a:pt x="0" y="3"/>
                    </a:cubicBezTo>
                    <a:cubicBezTo>
                      <a:pt x="0" y="1"/>
                      <a:pt x="1" y="1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2"/>
                      <a:pt x="0" y="2"/>
                    </a:cubicBezTo>
                    <a:cubicBezTo>
                      <a:pt x="0" y="0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40" name="Rectangle 537"/>
              <p:cNvSpPr>
                <a:spLocks noChangeArrowheads="1"/>
              </p:cNvSpPr>
              <p:nvPr/>
            </p:nvSpPr>
            <p:spPr bwMode="auto">
              <a:xfrm>
                <a:off x="1350" y="3191"/>
                <a:ext cx="1" cy="2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41" name="Freeform 538"/>
              <p:cNvSpPr>
                <a:spLocks/>
              </p:cNvSpPr>
              <p:nvPr/>
            </p:nvSpPr>
            <p:spPr bwMode="auto">
              <a:xfrm>
                <a:off x="1348" y="319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42" name="Rectangle 539"/>
              <p:cNvSpPr>
                <a:spLocks noChangeArrowheads="1"/>
              </p:cNvSpPr>
              <p:nvPr/>
            </p:nvSpPr>
            <p:spPr bwMode="auto">
              <a:xfrm>
                <a:off x="1350" y="3207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43" name="Freeform 540"/>
              <p:cNvSpPr>
                <a:spLocks/>
              </p:cNvSpPr>
              <p:nvPr/>
            </p:nvSpPr>
            <p:spPr bwMode="auto">
              <a:xfrm>
                <a:off x="1353" y="3191"/>
                <a:ext cx="0" cy="5"/>
              </a:xfrm>
              <a:custGeom>
                <a:avLst/>
                <a:gdLst>
                  <a:gd name="T0" fmla="*/ 0 h 5"/>
                  <a:gd name="T1" fmla="*/ 5 h 5"/>
                  <a:gd name="T2" fmla="*/ 0 h 5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5">
                    <a:moveTo>
                      <a:pt x="0" y="0"/>
                    </a:moveTo>
                    <a:lnTo>
                      <a:pt x="0" y="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44" name="Freeform 541"/>
              <p:cNvSpPr>
                <a:spLocks/>
              </p:cNvSpPr>
              <p:nvPr/>
            </p:nvSpPr>
            <p:spPr bwMode="auto">
              <a:xfrm>
                <a:off x="1356" y="3193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45" name="Rectangle 542"/>
              <p:cNvSpPr>
                <a:spLocks noChangeArrowheads="1"/>
              </p:cNvSpPr>
              <p:nvPr/>
            </p:nvSpPr>
            <p:spPr bwMode="auto">
              <a:xfrm>
                <a:off x="1348" y="3191"/>
                <a:ext cx="1" cy="2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46" name="Freeform 543"/>
              <p:cNvSpPr>
                <a:spLocks/>
              </p:cNvSpPr>
              <p:nvPr/>
            </p:nvSpPr>
            <p:spPr bwMode="auto">
              <a:xfrm>
                <a:off x="1334" y="3191"/>
                <a:ext cx="14" cy="22"/>
              </a:xfrm>
              <a:custGeom>
                <a:avLst/>
                <a:gdLst>
                  <a:gd name="T0" fmla="*/ 1 w 5"/>
                  <a:gd name="T1" fmla="*/ 7 h 8"/>
                  <a:gd name="T2" fmla="*/ 1 w 5"/>
                  <a:gd name="T3" fmla="*/ 7 h 8"/>
                  <a:gd name="T4" fmla="*/ 2 w 5"/>
                  <a:gd name="T5" fmla="*/ 4 h 8"/>
                  <a:gd name="T6" fmla="*/ 2 w 5"/>
                  <a:gd name="T7" fmla="*/ 7 h 8"/>
                  <a:gd name="T8" fmla="*/ 3 w 5"/>
                  <a:gd name="T9" fmla="*/ 5 h 8"/>
                  <a:gd name="T10" fmla="*/ 3 w 5"/>
                  <a:gd name="T11" fmla="*/ 6 h 8"/>
                  <a:gd name="T12" fmla="*/ 4 w 5"/>
                  <a:gd name="T13" fmla="*/ 3 h 8"/>
                  <a:gd name="T14" fmla="*/ 4 w 5"/>
                  <a:gd name="T15" fmla="*/ 7 h 8"/>
                  <a:gd name="T16" fmla="*/ 4 w 5"/>
                  <a:gd name="T17" fmla="*/ 7 h 8"/>
                  <a:gd name="T18" fmla="*/ 4 w 5"/>
                  <a:gd name="T19" fmla="*/ 6 h 8"/>
                  <a:gd name="T20" fmla="*/ 4 w 5"/>
                  <a:gd name="T21" fmla="*/ 4 h 8"/>
                  <a:gd name="T22" fmla="*/ 5 w 5"/>
                  <a:gd name="T23" fmla="*/ 2 h 8"/>
                  <a:gd name="T24" fmla="*/ 4 w 5"/>
                  <a:gd name="T25" fmla="*/ 3 h 8"/>
                  <a:gd name="T26" fmla="*/ 4 w 5"/>
                  <a:gd name="T27" fmla="*/ 2 h 8"/>
                  <a:gd name="T28" fmla="*/ 4 w 5"/>
                  <a:gd name="T29" fmla="*/ 3 h 8"/>
                  <a:gd name="T30" fmla="*/ 4 w 5"/>
                  <a:gd name="T31" fmla="*/ 2 h 8"/>
                  <a:gd name="T32" fmla="*/ 3 w 5"/>
                  <a:gd name="T33" fmla="*/ 3 h 8"/>
                  <a:gd name="T34" fmla="*/ 3 w 5"/>
                  <a:gd name="T35" fmla="*/ 2 h 8"/>
                  <a:gd name="T36" fmla="*/ 3 w 5"/>
                  <a:gd name="T37" fmla="*/ 4 h 8"/>
                  <a:gd name="T38" fmla="*/ 3 w 5"/>
                  <a:gd name="T39" fmla="*/ 2 h 8"/>
                  <a:gd name="T40" fmla="*/ 3 w 5"/>
                  <a:gd name="T41" fmla="*/ 3 h 8"/>
                  <a:gd name="T42" fmla="*/ 2 w 5"/>
                  <a:gd name="T43" fmla="*/ 2 h 8"/>
                  <a:gd name="T44" fmla="*/ 2 w 5"/>
                  <a:gd name="T45" fmla="*/ 3 h 8"/>
                  <a:gd name="T46" fmla="*/ 3 w 5"/>
                  <a:gd name="T47" fmla="*/ 2 h 8"/>
                  <a:gd name="T48" fmla="*/ 2 w 5"/>
                  <a:gd name="T49" fmla="*/ 5 h 8"/>
                  <a:gd name="T50" fmla="*/ 2 w 5"/>
                  <a:gd name="T51" fmla="*/ 2 h 8"/>
                  <a:gd name="T52" fmla="*/ 1 w 5"/>
                  <a:gd name="T53" fmla="*/ 3 h 8"/>
                  <a:gd name="T54" fmla="*/ 1 w 5"/>
                  <a:gd name="T55" fmla="*/ 2 h 8"/>
                  <a:gd name="T56" fmla="*/ 1 w 5"/>
                  <a:gd name="T57" fmla="*/ 3 h 8"/>
                  <a:gd name="T58" fmla="*/ 1 w 5"/>
                  <a:gd name="T59" fmla="*/ 4 h 8"/>
                  <a:gd name="T60" fmla="*/ 1 w 5"/>
                  <a:gd name="T61" fmla="*/ 5 h 8"/>
                  <a:gd name="T62" fmla="*/ 1 w 5"/>
                  <a:gd name="T63" fmla="*/ 4 h 8"/>
                  <a:gd name="T64" fmla="*/ 0 w 5"/>
                  <a:gd name="T65" fmla="*/ 6 h 8"/>
                  <a:gd name="T66" fmla="*/ 1 w 5"/>
                  <a:gd name="T67" fmla="*/ 5 h 8"/>
                  <a:gd name="T68" fmla="*/ 1 w 5"/>
                  <a:gd name="T69" fmla="*/ 7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5" h="8">
                    <a:moveTo>
                      <a:pt x="1" y="7"/>
                    </a:moveTo>
                    <a:cubicBezTo>
                      <a:pt x="1" y="8"/>
                      <a:pt x="1" y="7"/>
                      <a:pt x="1" y="7"/>
                    </a:cubicBezTo>
                    <a:cubicBezTo>
                      <a:pt x="2" y="7"/>
                      <a:pt x="2" y="4"/>
                      <a:pt x="2" y="4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7"/>
                      <a:pt x="3" y="8"/>
                      <a:pt x="3" y="5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6"/>
                      <a:pt x="3" y="2"/>
                      <a:pt x="4" y="3"/>
                    </a:cubicBezTo>
                    <a:cubicBezTo>
                      <a:pt x="3" y="5"/>
                      <a:pt x="4" y="5"/>
                      <a:pt x="4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7"/>
                      <a:pt x="4" y="6"/>
                      <a:pt x="4" y="6"/>
                    </a:cubicBezTo>
                    <a:cubicBezTo>
                      <a:pt x="4" y="5"/>
                      <a:pt x="4" y="4"/>
                      <a:pt x="4" y="4"/>
                    </a:cubicBezTo>
                    <a:cubicBezTo>
                      <a:pt x="4" y="3"/>
                      <a:pt x="4" y="3"/>
                      <a:pt x="5" y="2"/>
                    </a:cubicBezTo>
                    <a:cubicBezTo>
                      <a:pt x="4" y="3"/>
                      <a:pt x="4" y="2"/>
                      <a:pt x="4" y="3"/>
                    </a:cubicBezTo>
                    <a:cubicBezTo>
                      <a:pt x="4" y="2"/>
                      <a:pt x="4" y="3"/>
                      <a:pt x="4" y="2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3"/>
                      <a:pt x="4" y="2"/>
                      <a:pt x="4" y="2"/>
                    </a:cubicBezTo>
                    <a:cubicBezTo>
                      <a:pt x="4" y="2"/>
                      <a:pt x="4" y="3"/>
                      <a:pt x="3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3" y="2"/>
                      <a:pt x="3" y="4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0"/>
                      <a:pt x="2" y="2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3"/>
                      <a:pt x="2" y="2"/>
                      <a:pt x="3" y="2"/>
                    </a:cubicBezTo>
                    <a:cubicBezTo>
                      <a:pt x="3" y="3"/>
                      <a:pt x="2" y="4"/>
                      <a:pt x="2" y="5"/>
                    </a:cubicBezTo>
                    <a:cubicBezTo>
                      <a:pt x="2" y="4"/>
                      <a:pt x="2" y="5"/>
                      <a:pt x="2" y="2"/>
                    </a:cubicBezTo>
                    <a:cubicBezTo>
                      <a:pt x="2" y="2"/>
                      <a:pt x="2" y="3"/>
                      <a:pt x="1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4"/>
                      <a:pt x="1" y="1"/>
                      <a:pt x="1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5"/>
                      <a:pt x="0" y="6"/>
                      <a:pt x="0" y="6"/>
                    </a:cubicBezTo>
                    <a:cubicBezTo>
                      <a:pt x="1" y="6"/>
                      <a:pt x="1" y="5"/>
                      <a:pt x="1" y="5"/>
                    </a:cubicBezTo>
                    <a:cubicBezTo>
                      <a:pt x="1" y="6"/>
                      <a:pt x="1" y="7"/>
                      <a:pt x="1" y="7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47" name="Freeform 544"/>
              <p:cNvSpPr>
                <a:spLocks/>
              </p:cNvSpPr>
              <p:nvPr/>
            </p:nvSpPr>
            <p:spPr bwMode="auto">
              <a:xfrm>
                <a:off x="1342" y="3196"/>
                <a:ext cx="3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48" name="Freeform 545"/>
              <p:cNvSpPr>
                <a:spLocks/>
              </p:cNvSpPr>
              <p:nvPr/>
            </p:nvSpPr>
            <p:spPr bwMode="auto">
              <a:xfrm>
                <a:off x="1326" y="3188"/>
                <a:ext cx="11" cy="27"/>
              </a:xfrm>
              <a:custGeom>
                <a:avLst/>
                <a:gdLst>
                  <a:gd name="T0" fmla="*/ 3 w 4"/>
                  <a:gd name="T1" fmla="*/ 5 h 10"/>
                  <a:gd name="T2" fmla="*/ 3 w 4"/>
                  <a:gd name="T3" fmla="*/ 3 h 10"/>
                  <a:gd name="T4" fmla="*/ 2 w 4"/>
                  <a:gd name="T5" fmla="*/ 7 h 10"/>
                  <a:gd name="T6" fmla="*/ 2 w 4"/>
                  <a:gd name="T7" fmla="*/ 7 h 10"/>
                  <a:gd name="T8" fmla="*/ 2 w 4"/>
                  <a:gd name="T9" fmla="*/ 4 h 10"/>
                  <a:gd name="T10" fmla="*/ 2 w 4"/>
                  <a:gd name="T11" fmla="*/ 4 h 10"/>
                  <a:gd name="T12" fmla="*/ 2 w 4"/>
                  <a:gd name="T13" fmla="*/ 6 h 10"/>
                  <a:gd name="T14" fmla="*/ 1 w 4"/>
                  <a:gd name="T15" fmla="*/ 7 h 10"/>
                  <a:gd name="T16" fmla="*/ 2 w 4"/>
                  <a:gd name="T17" fmla="*/ 6 h 10"/>
                  <a:gd name="T18" fmla="*/ 1 w 4"/>
                  <a:gd name="T19" fmla="*/ 4 h 10"/>
                  <a:gd name="T20" fmla="*/ 0 w 4"/>
                  <a:gd name="T21" fmla="*/ 9 h 10"/>
                  <a:gd name="T22" fmla="*/ 1 w 4"/>
                  <a:gd name="T23" fmla="*/ 9 h 10"/>
                  <a:gd name="T24" fmla="*/ 1 w 4"/>
                  <a:gd name="T25" fmla="*/ 7 h 10"/>
                  <a:gd name="T26" fmla="*/ 1 w 4"/>
                  <a:gd name="T27" fmla="*/ 7 h 10"/>
                  <a:gd name="T28" fmla="*/ 1 w 4"/>
                  <a:gd name="T29" fmla="*/ 8 h 10"/>
                  <a:gd name="T30" fmla="*/ 3 w 4"/>
                  <a:gd name="T31" fmla="*/ 8 h 10"/>
                  <a:gd name="T32" fmla="*/ 3 w 4"/>
                  <a:gd name="T33" fmla="*/ 8 h 10"/>
                  <a:gd name="T34" fmla="*/ 3 w 4"/>
                  <a:gd name="T35" fmla="*/ 7 h 10"/>
                  <a:gd name="T36" fmla="*/ 3 w 4"/>
                  <a:gd name="T37" fmla="*/ 5 h 10"/>
                  <a:gd name="T38" fmla="*/ 3 w 4"/>
                  <a:gd name="T39" fmla="*/ 5 h 10"/>
                  <a:gd name="T40" fmla="*/ 3 w 4"/>
                  <a:gd name="T41" fmla="*/ 3 h 10"/>
                  <a:gd name="T42" fmla="*/ 4 w 4"/>
                  <a:gd name="T43" fmla="*/ 2 h 10"/>
                  <a:gd name="T44" fmla="*/ 3 w 4"/>
                  <a:gd name="T45" fmla="*/ 2 h 10"/>
                  <a:gd name="T46" fmla="*/ 3 w 4"/>
                  <a:gd name="T47" fmla="*/ 5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4" h="10">
                    <a:moveTo>
                      <a:pt x="3" y="5"/>
                    </a:moveTo>
                    <a:cubicBezTo>
                      <a:pt x="2" y="5"/>
                      <a:pt x="3" y="4"/>
                      <a:pt x="3" y="3"/>
                    </a:cubicBezTo>
                    <a:cubicBezTo>
                      <a:pt x="2" y="4"/>
                      <a:pt x="3" y="5"/>
                      <a:pt x="2" y="7"/>
                    </a:cubicBezTo>
                    <a:cubicBezTo>
                      <a:pt x="2" y="6"/>
                      <a:pt x="2" y="7"/>
                      <a:pt x="2" y="7"/>
                    </a:cubicBezTo>
                    <a:cubicBezTo>
                      <a:pt x="2" y="6"/>
                      <a:pt x="2" y="5"/>
                      <a:pt x="2" y="4"/>
                    </a:cubicBezTo>
                    <a:cubicBezTo>
                      <a:pt x="2" y="5"/>
                      <a:pt x="2" y="4"/>
                      <a:pt x="2" y="4"/>
                    </a:cubicBezTo>
                    <a:cubicBezTo>
                      <a:pt x="2" y="5"/>
                      <a:pt x="2" y="5"/>
                      <a:pt x="2" y="6"/>
                    </a:cubicBezTo>
                    <a:cubicBezTo>
                      <a:pt x="2" y="7"/>
                      <a:pt x="1" y="8"/>
                      <a:pt x="1" y="7"/>
                    </a:cubicBezTo>
                    <a:cubicBezTo>
                      <a:pt x="1" y="6"/>
                      <a:pt x="1" y="6"/>
                      <a:pt x="2" y="6"/>
                    </a:cubicBezTo>
                    <a:cubicBezTo>
                      <a:pt x="2" y="5"/>
                      <a:pt x="1" y="5"/>
                      <a:pt x="1" y="4"/>
                    </a:cubicBezTo>
                    <a:cubicBezTo>
                      <a:pt x="1" y="6"/>
                      <a:pt x="0" y="6"/>
                      <a:pt x="0" y="9"/>
                    </a:cubicBezTo>
                    <a:cubicBezTo>
                      <a:pt x="0" y="10"/>
                      <a:pt x="0" y="9"/>
                      <a:pt x="1" y="9"/>
                    </a:cubicBezTo>
                    <a:cubicBezTo>
                      <a:pt x="0" y="8"/>
                      <a:pt x="1" y="7"/>
                      <a:pt x="1" y="7"/>
                    </a:cubicBezTo>
                    <a:cubicBezTo>
                      <a:pt x="1" y="7"/>
                      <a:pt x="1" y="6"/>
                      <a:pt x="1" y="7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9"/>
                      <a:pt x="2" y="9"/>
                      <a:pt x="3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4"/>
                      <a:pt x="3" y="4"/>
                      <a:pt x="3" y="3"/>
                    </a:cubicBezTo>
                    <a:cubicBezTo>
                      <a:pt x="3" y="3"/>
                      <a:pt x="3" y="4"/>
                      <a:pt x="4" y="2"/>
                    </a:cubicBezTo>
                    <a:cubicBezTo>
                      <a:pt x="3" y="0"/>
                      <a:pt x="3" y="4"/>
                      <a:pt x="3" y="2"/>
                    </a:cubicBezTo>
                    <a:lnTo>
                      <a:pt x="3" y="5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49" name="Freeform 546"/>
              <p:cNvSpPr>
                <a:spLocks/>
              </p:cNvSpPr>
              <p:nvPr/>
            </p:nvSpPr>
            <p:spPr bwMode="auto">
              <a:xfrm>
                <a:off x="1334" y="3199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50" name="Freeform 547"/>
              <p:cNvSpPr>
                <a:spLocks/>
              </p:cNvSpPr>
              <p:nvPr/>
            </p:nvSpPr>
            <p:spPr bwMode="auto">
              <a:xfrm>
                <a:off x="1334" y="3207"/>
                <a:ext cx="0" cy="6"/>
              </a:xfrm>
              <a:custGeom>
                <a:avLst/>
                <a:gdLst>
                  <a:gd name="T0" fmla="*/ 2 h 2"/>
                  <a:gd name="T1" fmla="*/ 1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51" name="Freeform 548"/>
              <p:cNvSpPr>
                <a:spLocks/>
              </p:cNvSpPr>
              <p:nvPr/>
            </p:nvSpPr>
            <p:spPr bwMode="auto">
              <a:xfrm>
                <a:off x="1328" y="3199"/>
                <a:ext cx="0" cy="3"/>
              </a:xfrm>
              <a:custGeom>
                <a:avLst/>
                <a:gdLst>
                  <a:gd name="T0" fmla="*/ 0 h 1"/>
                  <a:gd name="T1" fmla="*/ 0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52" name="Freeform 549"/>
              <p:cNvSpPr>
                <a:spLocks/>
              </p:cNvSpPr>
              <p:nvPr/>
            </p:nvSpPr>
            <p:spPr bwMode="auto">
              <a:xfrm>
                <a:off x="1323" y="3202"/>
                <a:ext cx="3" cy="11"/>
              </a:xfrm>
              <a:custGeom>
                <a:avLst/>
                <a:gdLst>
                  <a:gd name="T0" fmla="*/ 0 w 1"/>
                  <a:gd name="T1" fmla="*/ 4 h 4"/>
                  <a:gd name="T2" fmla="*/ 1 w 1"/>
                  <a:gd name="T3" fmla="*/ 4 h 4"/>
                  <a:gd name="T4" fmla="*/ 1 w 1"/>
                  <a:gd name="T5" fmla="*/ 0 h 4"/>
                  <a:gd name="T6" fmla="*/ 1 w 1"/>
                  <a:gd name="T7" fmla="*/ 3 h 4"/>
                  <a:gd name="T8" fmla="*/ 0 w 1"/>
                  <a:gd name="T9" fmla="*/ 3 h 4"/>
                  <a:gd name="T10" fmla="*/ 0 w 1"/>
                  <a:gd name="T11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cubicBezTo>
                      <a:pt x="1" y="4"/>
                      <a:pt x="1" y="3"/>
                      <a:pt x="1" y="4"/>
                    </a:cubicBezTo>
                    <a:cubicBezTo>
                      <a:pt x="1" y="3"/>
                      <a:pt x="1" y="2"/>
                      <a:pt x="1" y="0"/>
                    </a:cubicBezTo>
                    <a:cubicBezTo>
                      <a:pt x="1" y="0"/>
                      <a:pt x="1" y="3"/>
                      <a:pt x="1" y="3"/>
                    </a:cubicBezTo>
                    <a:cubicBezTo>
                      <a:pt x="1" y="2"/>
                      <a:pt x="1" y="3"/>
                      <a:pt x="0" y="3"/>
                    </a:cubicBez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53" name="Freeform 550"/>
              <p:cNvSpPr>
                <a:spLocks/>
              </p:cNvSpPr>
              <p:nvPr/>
            </p:nvSpPr>
            <p:spPr bwMode="auto">
              <a:xfrm>
                <a:off x="1312" y="3193"/>
                <a:ext cx="14" cy="30"/>
              </a:xfrm>
              <a:custGeom>
                <a:avLst/>
                <a:gdLst>
                  <a:gd name="T0" fmla="*/ 4 w 5"/>
                  <a:gd name="T1" fmla="*/ 3 h 11"/>
                  <a:gd name="T2" fmla="*/ 3 w 5"/>
                  <a:gd name="T3" fmla="*/ 3 h 11"/>
                  <a:gd name="T4" fmla="*/ 3 w 5"/>
                  <a:gd name="T5" fmla="*/ 2 h 11"/>
                  <a:gd name="T6" fmla="*/ 3 w 5"/>
                  <a:gd name="T7" fmla="*/ 1 h 11"/>
                  <a:gd name="T8" fmla="*/ 3 w 5"/>
                  <a:gd name="T9" fmla="*/ 2 h 11"/>
                  <a:gd name="T10" fmla="*/ 2 w 5"/>
                  <a:gd name="T11" fmla="*/ 3 h 11"/>
                  <a:gd name="T12" fmla="*/ 2 w 5"/>
                  <a:gd name="T13" fmla="*/ 4 h 11"/>
                  <a:gd name="T14" fmla="*/ 2 w 5"/>
                  <a:gd name="T15" fmla="*/ 2 h 11"/>
                  <a:gd name="T16" fmla="*/ 2 w 5"/>
                  <a:gd name="T17" fmla="*/ 5 h 11"/>
                  <a:gd name="T18" fmla="*/ 1 w 5"/>
                  <a:gd name="T19" fmla="*/ 4 h 11"/>
                  <a:gd name="T20" fmla="*/ 1 w 5"/>
                  <a:gd name="T21" fmla="*/ 4 h 11"/>
                  <a:gd name="T22" fmla="*/ 1 w 5"/>
                  <a:gd name="T23" fmla="*/ 6 h 11"/>
                  <a:gd name="T24" fmla="*/ 1 w 5"/>
                  <a:gd name="T25" fmla="*/ 7 h 11"/>
                  <a:gd name="T26" fmla="*/ 2 w 5"/>
                  <a:gd name="T27" fmla="*/ 7 h 11"/>
                  <a:gd name="T28" fmla="*/ 2 w 5"/>
                  <a:gd name="T29" fmla="*/ 8 h 11"/>
                  <a:gd name="T30" fmla="*/ 3 w 5"/>
                  <a:gd name="T31" fmla="*/ 7 h 11"/>
                  <a:gd name="T32" fmla="*/ 3 w 5"/>
                  <a:gd name="T33" fmla="*/ 8 h 11"/>
                  <a:gd name="T34" fmla="*/ 3 w 5"/>
                  <a:gd name="T35" fmla="*/ 4 h 11"/>
                  <a:gd name="T36" fmla="*/ 3 w 5"/>
                  <a:gd name="T37" fmla="*/ 5 h 11"/>
                  <a:gd name="T38" fmla="*/ 3 w 5"/>
                  <a:gd name="T39" fmla="*/ 7 h 11"/>
                  <a:gd name="T40" fmla="*/ 4 w 5"/>
                  <a:gd name="T41" fmla="*/ 6 h 11"/>
                  <a:gd name="T42" fmla="*/ 4 w 5"/>
                  <a:gd name="T43" fmla="*/ 8 h 11"/>
                  <a:gd name="T44" fmla="*/ 4 w 5"/>
                  <a:gd name="T45" fmla="*/ 5 h 11"/>
                  <a:gd name="T46" fmla="*/ 5 w 5"/>
                  <a:gd name="T47" fmla="*/ 5 h 11"/>
                  <a:gd name="T48" fmla="*/ 4 w 5"/>
                  <a:gd name="T49" fmla="*/ 2 h 11"/>
                  <a:gd name="T50" fmla="*/ 2 w 5"/>
                  <a:gd name="T51" fmla="*/ 3 h 11"/>
                  <a:gd name="T52" fmla="*/ 2 w 5"/>
                  <a:gd name="T53" fmla="*/ 5 h 11"/>
                  <a:gd name="T54" fmla="*/ 2 w 5"/>
                  <a:gd name="T55" fmla="*/ 3 h 11"/>
                  <a:gd name="T56" fmla="*/ 2 w 5"/>
                  <a:gd name="T57" fmla="*/ 5 h 11"/>
                  <a:gd name="T58" fmla="*/ 2 w 5"/>
                  <a:gd name="T59" fmla="*/ 3 h 11"/>
                  <a:gd name="T60" fmla="*/ 2 w 5"/>
                  <a:gd name="T61" fmla="*/ 5 h 11"/>
                  <a:gd name="T62" fmla="*/ 1 w 5"/>
                  <a:gd name="T63" fmla="*/ 2 h 11"/>
                  <a:gd name="T64" fmla="*/ 3 w 5"/>
                  <a:gd name="T65" fmla="*/ 6 h 11"/>
                  <a:gd name="T66" fmla="*/ 3 w 5"/>
                  <a:gd name="T67" fmla="*/ 5 h 11"/>
                  <a:gd name="T68" fmla="*/ 4 w 5"/>
                  <a:gd name="T69" fmla="*/ 4 h 11"/>
                  <a:gd name="T70" fmla="*/ 4 w 5"/>
                  <a:gd name="T71" fmla="*/ 3 h 11"/>
                  <a:gd name="T72" fmla="*/ 4 w 5"/>
                  <a:gd name="T73" fmla="*/ 6 h 11"/>
                  <a:gd name="T74" fmla="*/ 4 w 5"/>
                  <a:gd name="T75" fmla="*/ 6 h 11"/>
                  <a:gd name="T76" fmla="*/ 4 w 5"/>
                  <a:gd name="T77" fmla="*/ 5 h 11"/>
                  <a:gd name="T78" fmla="*/ 4 w 5"/>
                  <a:gd name="T79" fmla="*/ 6 h 11"/>
                  <a:gd name="T80" fmla="*/ 5 w 5"/>
                  <a:gd name="T81" fmla="*/ 2 h 11"/>
                  <a:gd name="T82" fmla="*/ 4 w 5"/>
                  <a:gd name="T83" fmla="*/ 1 h 11"/>
                  <a:gd name="T84" fmla="*/ 4 w 5"/>
                  <a:gd name="T85" fmla="*/ 3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5" h="11">
                    <a:moveTo>
                      <a:pt x="4" y="3"/>
                    </a:moveTo>
                    <a:cubicBezTo>
                      <a:pt x="4" y="3"/>
                      <a:pt x="3" y="4"/>
                      <a:pt x="3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4" y="1"/>
                      <a:pt x="3" y="3"/>
                      <a:pt x="3" y="1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4"/>
                      <a:pt x="2" y="3"/>
                    </a:cubicBezTo>
                    <a:cubicBezTo>
                      <a:pt x="2" y="3"/>
                      <a:pt x="2" y="3"/>
                      <a:pt x="2" y="4"/>
                    </a:cubicBezTo>
                    <a:cubicBezTo>
                      <a:pt x="2" y="3"/>
                      <a:pt x="2" y="3"/>
                      <a:pt x="2" y="2"/>
                    </a:cubicBezTo>
                    <a:cubicBezTo>
                      <a:pt x="2" y="2"/>
                      <a:pt x="2" y="4"/>
                      <a:pt x="2" y="5"/>
                    </a:cubicBezTo>
                    <a:cubicBezTo>
                      <a:pt x="2" y="3"/>
                      <a:pt x="1" y="5"/>
                      <a:pt x="1" y="4"/>
                    </a:cubicBezTo>
                    <a:cubicBezTo>
                      <a:pt x="1" y="4"/>
                      <a:pt x="1" y="3"/>
                      <a:pt x="1" y="4"/>
                    </a:cubicBezTo>
                    <a:cubicBezTo>
                      <a:pt x="2" y="3"/>
                      <a:pt x="1" y="2"/>
                      <a:pt x="1" y="6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1" y="7"/>
                      <a:pt x="2" y="6"/>
                      <a:pt x="2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7"/>
                      <a:pt x="3" y="7"/>
                      <a:pt x="3" y="7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4" y="6"/>
                      <a:pt x="3" y="7"/>
                      <a:pt x="3" y="4"/>
                    </a:cubicBezTo>
                    <a:cubicBezTo>
                      <a:pt x="3" y="8"/>
                      <a:pt x="3" y="3"/>
                      <a:pt x="3" y="5"/>
                    </a:cubicBezTo>
                    <a:cubicBezTo>
                      <a:pt x="4" y="6"/>
                      <a:pt x="3" y="5"/>
                      <a:pt x="3" y="7"/>
                    </a:cubicBezTo>
                    <a:cubicBezTo>
                      <a:pt x="3" y="5"/>
                      <a:pt x="4" y="6"/>
                      <a:pt x="4" y="6"/>
                    </a:cubicBezTo>
                    <a:cubicBezTo>
                      <a:pt x="4" y="7"/>
                      <a:pt x="4" y="6"/>
                      <a:pt x="4" y="8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6"/>
                      <a:pt x="4" y="5"/>
                      <a:pt x="5" y="5"/>
                    </a:cubicBezTo>
                    <a:cubicBezTo>
                      <a:pt x="4" y="5"/>
                      <a:pt x="4" y="3"/>
                      <a:pt x="4" y="2"/>
                    </a:cubicBezTo>
                    <a:cubicBezTo>
                      <a:pt x="4" y="3"/>
                      <a:pt x="3" y="4"/>
                      <a:pt x="2" y="3"/>
                    </a:cubicBezTo>
                    <a:cubicBezTo>
                      <a:pt x="3" y="5"/>
                      <a:pt x="2" y="3"/>
                      <a:pt x="2" y="5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1" y="3"/>
                      <a:pt x="2" y="4"/>
                      <a:pt x="2" y="5"/>
                    </a:cubicBezTo>
                    <a:cubicBezTo>
                      <a:pt x="2" y="5"/>
                      <a:pt x="2" y="4"/>
                      <a:pt x="2" y="3"/>
                    </a:cubicBezTo>
                    <a:cubicBezTo>
                      <a:pt x="1" y="3"/>
                      <a:pt x="2" y="4"/>
                      <a:pt x="2" y="5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11"/>
                      <a:pt x="3" y="3"/>
                      <a:pt x="3" y="6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4" y="1"/>
                      <a:pt x="4" y="4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4"/>
                      <a:pt x="4" y="5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4"/>
                      <a:pt x="5" y="5"/>
                      <a:pt x="4" y="6"/>
                    </a:cubicBezTo>
                    <a:cubicBezTo>
                      <a:pt x="5" y="4"/>
                      <a:pt x="4" y="3"/>
                      <a:pt x="5" y="2"/>
                    </a:cubicBezTo>
                    <a:cubicBezTo>
                      <a:pt x="4" y="5"/>
                      <a:pt x="4" y="0"/>
                      <a:pt x="4" y="1"/>
                    </a:cubicBezTo>
                    <a:cubicBezTo>
                      <a:pt x="3" y="1"/>
                      <a:pt x="4" y="2"/>
                      <a:pt x="4" y="3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54" name="Freeform 551"/>
              <p:cNvSpPr>
                <a:spLocks/>
              </p:cNvSpPr>
              <p:nvPr/>
            </p:nvSpPr>
            <p:spPr bwMode="auto">
              <a:xfrm>
                <a:off x="1323" y="3210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55" name="Freeform 552"/>
              <p:cNvSpPr>
                <a:spLocks/>
              </p:cNvSpPr>
              <p:nvPr/>
            </p:nvSpPr>
            <p:spPr bwMode="auto">
              <a:xfrm>
                <a:off x="1326" y="320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56" name="Rectangle 553"/>
              <p:cNvSpPr>
                <a:spLocks noChangeArrowheads="1"/>
              </p:cNvSpPr>
              <p:nvPr/>
            </p:nvSpPr>
            <p:spPr bwMode="auto">
              <a:xfrm>
                <a:off x="1323" y="3210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57" name="Freeform 554"/>
              <p:cNvSpPr>
                <a:spLocks/>
              </p:cNvSpPr>
              <p:nvPr/>
            </p:nvSpPr>
            <p:spPr bwMode="auto">
              <a:xfrm>
                <a:off x="1326" y="3199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58" name="Freeform 555"/>
              <p:cNvSpPr>
                <a:spLocks/>
              </p:cNvSpPr>
              <p:nvPr/>
            </p:nvSpPr>
            <p:spPr bwMode="auto">
              <a:xfrm>
                <a:off x="1328" y="3210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59" name="Freeform 556"/>
              <p:cNvSpPr>
                <a:spLocks/>
              </p:cNvSpPr>
              <p:nvPr/>
            </p:nvSpPr>
            <p:spPr bwMode="auto">
              <a:xfrm>
                <a:off x="1337" y="321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60" name="Freeform 557"/>
              <p:cNvSpPr>
                <a:spLocks/>
              </p:cNvSpPr>
              <p:nvPr/>
            </p:nvSpPr>
            <p:spPr bwMode="auto">
              <a:xfrm>
                <a:off x="1326" y="3185"/>
                <a:ext cx="27" cy="33"/>
              </a:xfrm>
              <a:custGeom>
                <a:avLst/>
                <a:gdLst>
                  <a:gd name="T0" fmla="*/ 7 w 10"/>
                  <a:gd name="T1" fmla="*/ 6 h 12"/>
                  <a:gd name="T2" fmla="*/ 7 w 10"/>
                  <a:gd name="T3" fmla="*/ 9 h 12"/>
                  <a:gd name="T4" fmla="*/ 7 w 10"/>
                  <a:gd name="T5" fmla="*/ 10 h 12"/>
                  <a:gd name="T6" fmla="*/ 8 w 10"/>
                  <a:gd name="T7" fmla="*/ 8 h 12"/>
                  <a:gd name="T8" fmla="*/ 10 w 10"/>
                  <a:gd name="T9" fmla="*/ 8 h 12"/>
                  <a:gd name="T10" fmla="*/ 9 w 10"/>
                  <a:gd name="T11" fmla="*/ 3 h 12"/>
                  <a:gd name="T12" fmla="*/ 7 w 10"/>
                  <a:gd name="T13" fmla="*/ 5 h 12"/>
                  <a:gd name="T14" fmla="*/ 7 w 10"/>
                  <a:gd name="T15" fmla="*/ 5 h 12"/>
                  <a:gd name="T16" fmla="*/ 6 w 10"/>
                  <a:gd name="T17" fmla="*/ 4 h 12"/>
                  <a:gd name="T18" fmla="*/ 6 w 10"/>
                  <a:gd name="T19" fmla="*/ 8 h 12"/>
                  <a:gd name="T20" fmla="*/ 6 w 10"/>
                  <a:gd name="T21" fmla="*/ 8 h 12"/>
                  <a:gd name="T22" fmla="*/ 5 w 10"/>
                  <a:gd name="T23" fmla="*/ 6 h 12"/>
                  <a:gd name="T24" fmla="*/ 4 w 10"/>
                  <a:gd name="T25" fmla="*/ 6 h 12"/>
                  <a:gd name="T26" fmla="*/ 3 w 10"/>
                  <a:gd name="T27" fmla="*/ 6 h 12"/>
                  <a:gd name="T28" fmla="*/ 3 w 10"/>
                  <a:gd name="T29" fmla="*/ 7 h 12"/>
                  <a:gd name="T30" fmla="*/ 2 w 10"/>
                  <a:gd name="T31" fmla="*/ 8 h 12"/>
                  <a:gd name="T32" fmla="*/ 2 w 10"/>
                  <a:gd name="T33" fmla="*/ 7 h 12"/>
                  <a:gd name="T34" fmla="*/ 1 w 10"/>
                  <a:gd name="T35" fmla="*/ 7 h 12"/>
                  <a:gd name="T36" fmla="*/ 0 w 10"/>
                  <a:gd name="T37" fmla="*/ 7 h 12"/>
                  <a:gd name="T38" fmla="*/ 1 w 10"/>
                  <a:gd name="T39" fmla="*/ 7 h 12"/>
                  <a:gd name="T40" fmla="*/ 1 w 10"/>
                  <a:gd name="T41" fmla="*/ 6 h 12"/>
                  <a:gd name="T42" fmla="*/ 1 w 10"/>
                  <a:gd name="T43" fmla="*/ 10 h 12"/>
                  <a:gd name="T44" fmla="*/ 2 w 10"/>
                  <a:gd name="T45" fmla="*/ 10 h 12"/>
                  <a:gd name="T46" fmla="*/ 2 w 10"/>
                  <a:gd name="T47" fmla="*/ 10 h 12"/>
                  <a:gd name="T48" fmla="*/ 3 w 10"/>
                  <a:gd name="T49" fmla="*/ 10 h 12"/>
                  <a:gd name="T50" fmla="*/ 4 w 10"/>
                  <a:gd name="T51" fmla="*/ 10 h 12"/>
                  <a:gd name="T52" fmla="*/ 4 w 10"/>
                  <a:gd name="T53" fmla="*/ 9 h 12"/>
                  <a:gd name="T54" fmla="*/ 4 w 10"/>
                  <a:gd name="T55" fmla="*/ 10 h 12"/>
                  <a:gd name="T56" fmla="*/ 4 w 10"/>
                  <a:gd name="T57" fmla="*/ 10 h 12"/>
                  <a:gd name="T58" fmla="*/ 5 w 10"/>
                  <a:gd name="T59" fmla="*/ 9 h 12"/>
                  <a:gd name="T60" fmla="*/ 5 w 10"/>
                  <a:gd name="T61" fmla="*/ 8 h 12"/>
                  <a:gd name="T62" fmla="*/ 6 w 10"/>
                  <a:gd name="T63" fmla="*/ 10 h 12"/>
                  <a:gd name="T64" fmla="*/ 6 w 10"/>
                  <a:gd name="T65" fmla="*/ 10 h 12"/>
                  <a:gd name="T66" fmla="*/ 6 w 10"/>
                  <a:gd name="T67" fmla="*/ 8 h 12"/>
                  <a:gd name="T68" fmla="*/ 7 w 10"/>
                  <a:gd name="T69" fmla="*/ 8 h 12"/>
                  <a:gd name="T70" fmla="*/ 8 w 10"/>
                  <a:gd name="T71" fmla="*/ 7 h 12"/>
                  <a:gd name="T72" fmla="*/ 9 w 10"/>
                  <a:gd name="T73" fmla="*/ 7 h 12"/>
                  <a:gd name="T74" fmla="*/ 10 w 10"/>
                  <a:gd name="T75" fmla="*/ 4 h 12"/>
                  <a:gd name="T76" fmla="*/ 9 w 10"/>
                  <a:gd name="T77" fmla="*/ 6 h 12"/>
                  <a:gd name="T78" fmla="*/ 9 w 10"/>
                  <a:gd name="T79" fmla="*/ 7 h 12"/>
                  <a:gd name="T80" fmla="*/ 8 w 10"/>
                  <a:gd name="T81" fmla="*/ 4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0" h="12">
                    <a:moveTo>
                      <a:pt x="8" y="4"/>
                    </a:moveTo>
                    <a:cubicBezTo>
                      <a:pt x="8" y="5"/>
                      <a:pt x="7" y="5"/>
                      <a:pt x="7" y="6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7" y="6"/>
                      <a:pt x="7" y="7"/>
                      <a:pt x="7" y="9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7"/>
                      <a:pt x="7" y="9"/>
                      <a:pt x="7" y="10"/>
                    </a:cubicBezTo>
                    <a:cubicBezTo>
                      <a:pt x="8" y="9"/>
                      <a:pt x="8" y="7"/>
                      <a:pt x="8" y="7"/>
                    </a:cubicBezTo>
                    <a:cubicBezTo>
                      <a:pt x="8" y="7"/>
                      <a:pt x="8" y="8"/>
                      <a:pt x="8" y="8"/>
                    </a:cubicBezTo>
                    <a:cubicBezTo>
                      <a:pt x="8" y="9"/>
                      <a:pt x="8" y="6"/>
                      <a:pt x="9" y="6"/>
                    </a:cubicBezTo>
                    <a:cubicBezTo>
                      <a:pt x="9" y="12"/>
                      <a:pt x="9" y="5"/>
                      <a:pt x="10" y="8"/>
                    </a:cubicBezTo>
                    <a:cubicBezTo>
                      <a:pt x="10" y="0"/>
                      <a:pt x="9" y="6"/>
                      <a:pt x="9" y="5"/>
                    </a:cubicBezTo>
                    <a:cubicBezTo>
                      <a:pt x="9" y="3"/>
                      <a:pt x="9" y="5"/>
                      <a:pt x="9" y="3"/>
                    </a:cubicBezTo>
                    <a:cubicBezTo>
                      <a:pt x="9" y="7"/>
                      <a:pt x="8" y="2"/>
                      <a:pt x="8" y="6"/>
                    </a:cubicBezTo>
                    <a:cubicBezTo>
                      <a:pt x="8" y="5"/>
                      <a:pt x="8" y="6"/>
                      <a:pt x="7" y="5"/>
                    </a:cubicBezTo>
                    <a:cubicBezTo>
                      <a:pt x="7" y="5"/>
                      <a:pt x="8" y="5"/>
                      <a:pt x="8" y="5"/>
                    </a:cubicBezTo>
                    <a:cubicBezTo>
                      <a:pt x="7" y="4"/>
                      <a:pt x="7" y="7"/>
                      <a:pt x="7" y="5"/>
                    </a:cubicBezTo>
                    <a:cubicBezTo>
                      <a:pt x="7" y="4"/>
                      <a:pt x="7" y="6"/>
                      <a:pt x="7" y="7"/>
                    </a:cubicBezTo>
                    <a:cubicBezTo>
                      <a:pt x="7" y="6"/>
                      <a:pt x="7" y="6"/>
                      <a:pt x="6" y="4"/>
                    </a:cubicBezTo>
                    <a:cubicBezTo>
                      <a:pt x="6" y="6"/>
                      <a:pt x="6" y="5"/>
                      <a:pt x="6" y="6"/>
                    </a:cubicBezTo>
                    <a:cubicBezTo>
                      <a:pt x="6" y="6"/>
                      <a:pt x="6" y="7"/>
                      <a:pt x="6" y="8"/>
                    </a:cubicBezTo>
                    <a:cubicBezTo>
                      <a:pt x="6" y="7"/>
                      <a:pt x="6" y="9"/>
                      <a:pt x="6" y="9"/>
                    </a:cubicBezTo>
                    <a:cubicBezTo>
                      <a:pt x="5" y="7"/>
                      <a:pt x="6" y="9"/>
                      <a:pt x="6" y="8"/>
                    </a:cubicBezTo>
                    <a:cubicBezTo>
                      <a:pt x="6" y="7"/>
                      <a:pt x="6" y="7"/>
                      <a:pt x="6" y="5"/>
                    </a:cubicBezTo>
                    <a:cubicBezTo>
                      <a:pt x="6" y="5"/>
                      <a:pt x="5" y="5"/>
                      <a:pt x="5" y="6"/>
                    </a:cubicBezTo>
                    <a:cubicBezTo>
                      <a:pt x="5" y="6"/>
                      <a:pt x="5" y="5"/>
                      <a:pt x="5" y="5"/>
                    </a:cubicBezTo>
                    <a:cubicBezTo>
                      <a:pt x="4" y="4"/>
                      <a:pt x="5" y="7"/>
                      <a:pt x="4" y="6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7"/>
                      <a:pt x="3" y="5"/>
                      <a:pt x="3" y="6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4"/>
                      <a:pt x="3" y="9"/>
                      <a:pt x="3" y="7"/>
                    </a:cubicBezTo>
                    <a:cubicBezTo>
                      <a:pt x="3" y="8"/>
                      <a:pt x="3" y="10"/>
                      <a:pt x="3" y="10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9"/>
                      <a:pt x="2" y="6"/>
                      <a:pt x="2" y="5"/>
                    </a:cubicBezTo>
                    <a:cubicBezTo>
                      <a:pt x="2" y="6"/>
                      <a:pt x="2" y="5"/>
                      <a:pt x="2" y="7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1" y="5"/>
                      <a:pt x="2" y="8"/>
                      <a:pt x="1" y="7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6"/>
                      <a:pt x="0" y="5"/>
                      <a:pt x="0" y="7"/>
                    </a:cubicBezTo>
                    <a:cubicBezTo>
                      <a:pt x="0" y="8"/>
                      <a:pt x="0" y="10"/>
                      <a:pt x="0" y="10"/>
                    </a:cubicBezTo>
                    <a:cubicBezTo>
                      <a:pt x="1" y="10"/>
                      <a:pt x="1" y="8"/>
                      <a:pt x="1" y="7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8"/>
                      <a:pt x="1" y="7"/>
                      <a:pt x="1" y="6"/>
                    </a:cubicBezTo>
                    <a:cubicBezTo>
                      <a:pt x="1" y="5"/>
                      <a:pt x="1" y="8"/>
                      <a:pt x="1" y="7"/>
                    </a:cubicBezTo>
                    <a:cubicBezTo>
                      <a:pt x="1" y="8"/>
                      <a:pt x="1" y="9"/>
                      <a:pt x="1" y="10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10"/>
                      <a:pt x="2" y="10"/>
                      <a:pt x="2" y="10"/>
                    </a:cubicBezTo>
                    <a:cubicBezTo>
                      <a:pt x="2" y="8"/>
                      <a:pt x="2" y="11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3" y="10"/>
                      <a:pt x="3" y="8"/>
                      <a:pt x="3" y="8"/>
                    </a:cubicBezTo>
                    <a:cubicBezTo>
                      <a:pt x="3" y="10"/>
                      <a:pt x="3" y="9"/>
                      <a:pt x="4" y="10"/>
                    </a:cubicBezTo>
                    <a:cubicBezTo>
                      <a:pt x="3" y="9"/>
                      <a:pt x="4" y="10"/>
                      <a:pt x="4" y="9"/>
                    </a:cubicBezTo>
                    <a:cubicBezTo>
                      <a:pt x="4" y="8"/>
                      <a:pt x="4" y="8"/>
                      <a:pt x="4" y="9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9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11"/>
                      <a:pt x="4" y="8"/>
                      <a:pt x="5" y="9"/>
                    </a:cubicBezTo>
                    <a:cubicBezTo>
                      <a:pt x="5" y="8"/>
                      <a:pt x="5" y="8"/>
                      <a:pt x="5" y="6"/>
                    </a:cubicBezTo>
                    <a:cubicBezTo>
                      <a:pt x="5" y="7"/>
                      <a:pt x="5" y="9"/>
                      <a:pt x="5" y="8"/>
                    </a:cubicBezTo>
                    <a:cubicBezTo>
                      <a:pt x="5" y="7"/>
                      <a:pt x="6" y="9"/>
                      <a:pt x="6" y="8"/>
                    </a:cubicBezTo>
                    <a:cubicBezTo>
                      <a:pt x="6" y="10"/>
                      <a:pt x="6" y="8"/>
                      <a:pt x="6" y="10"/>
                    </a:cubicBezTo>
                    <a:cubicBezTo>
                      <a:pt x="6" y="11"/>
                      <a:pt x="6" y="8"/>
                      <a:pt x="6" y="9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6" y="9"/>
                      <a:pt x="6" y="8"/>
                      <a:pt x="7" y="9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7" y="9"/>
                      <a:pt x="7" y="8"/>
                      <a:pt x="7" y="10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8" y="10"/>
                      <a:pt x="8" y="8"/>
                      <a:pt x="8" y="6"/>
                    </a:cubicBezTo>
                    <a:cubicBezTo>
                      <a:pt x="8" y="6"/>
                      <a:pt x="8" y="6"/>
                      <a:pt x="8" y="7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8" y="8"/>
                      <a:pt x="9" y="9"/>
                      <a:pt x="9" y="7"/>
                    </a:cubicBezTo>
                    <a:cubicBezTo>
                      <a:pt x="9" y="6"/>
                      <a:pt x="9" y="8"/>
                      <a:pt x="9" y="8"/>
                    </a:cubicBezTo>
                    <a:cubicBezTo>
                      <a:pt x="9" y="5"/>
                      <a:pt x="9" y="11"/>
                      <a:pt x="10" y="4"/>
                    </a:cubicBezTo>
                    <a:cubicBezTo>
                      <a:pt x="9" y="4"/>
                      <a:pt x="9" y="4"/>
                      <a:pt x="9" y="6"/>
                    </a:cubicBezTo>
                    <a:cubicBezTo>
                      <a:pt x="9" y="6"/>
                      <a:pt x="10" y="6"/>
                      <a:pt x="9" y="6"/>
                    </a:cubicBezTo>
                    <a:cubicBezTo>
                      <a:pt x="9" y="5"/>
                      <a:pt x="9" y="5"/>
                      <a:pt x="10" y="4"/>
                    </a:cubicBezTo>
                    <a:cubicBezTo>
                      <a:pt x="10" y="11"/>
                      <a:pt x="9" y="5"/>
                      <a:pt x="9" y="7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9" y="2"/>
                      <a:pt x="8" y="8"/>
                      <a:pt x="8" y="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61" name="Freeform 558"/>
              <p:cNvSpPr>
                <a:spLocks/>
              </p:cNvSpPr>
              <p:nvPr/>
            </p:nvSpPr>
            <p:spPr bwMode="auto">
              <a:xfrm>
                <a:off x="1348" y="3207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62" name="Freeform 559"/>
              <p:cNvSpPr>
                <a:spLocks/>
              </p:cNvSpPr>
              <p:nvPr/>
            </p:nvSpPr>
            <p:spPr bwMode="auto">
              <a:xfrm>
                <a:off x="1348" y="3204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63" name="Freeform 560"/>
              <p:cNvSpPr>
                <a:spLocks/>
              </p:cNvSpPr>
              <p:nvPr/>
            </p:nvSpPr>
            <p:spPr bwMode="auto">
              <a:xfrm>
                <a:off x="1345" y="3196"/>
                <a:ext cx="0" cy="3"/>
              </a:xfrm>
              <a:custGeom>
                <a:avLst/>
                <a:gdLst>
                  <a:gd name="T0" fmla="*/ 1 h 1"/>
                  <a:gd name="T1" fmla="*/ 1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64" name="Rectangle 561"/>
              <p:cNvSpPr>
                <a:spLocks noChangeArrowheads="1"/>
              </p:cNvSpPr>
              <p:nvPr/>
            </p:nvSpPr>
            <p:spPr bwMode="auto">
              <a:xfrm>
                <a:off x="1345" y="3202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65" name="Freeform 562"/>
              <p:cNvSpPr>
                <a:spLocks/>
              </p:cNvSpPr>
              <p:nvPr/>
            </p:nvSpPr>
            <p:spPr bwMode="auto">
              <a:xfrm>
                <a:off x="1326" y="3196"/>
                <a:ext cx="19" cy="22"/>
              </a:xfrm>
              <a:custGeom>
                <a:avLst/>
                <a:gdLst>
                  <a:gd name="T0" fmla="*/ 1 w 7"/>
                  <a:gd name="T1" fmla="*/ 3 h 8"/>
                  <a:gd name="T2" fmla="*/ 1 w 7"/>
                  <a:gd name="T3" fmla="*/ 5 h 8"/>
                  <a:gd name="T4" fmla="*/ 0 w 7"/>
                  <a:gd name="T5" fmla="*/ 4 h 8"/>
                  <a:gd name="T6" fmla="*/ 0 w 7"/>
                  <a:gd name="T7" fmla="*/ 6 h 8"/>
                  <a:gd name="T8" fmla="*/ 3 w 7"/>
                  <a:gd name="T9" fmla="*/ 5 h 8"/>
                  <a:gd name="T10" fmla="*/ 3 w 7"/>
                  <a:gd name="T11" fmla="*/ 6 h 8"/>
                  <a:gd name="T12" fmla="*/ 4 w 7"/>
                  <a:gd name="T13" fmla="*/ 4 h 8"/>
                  <a:gd name="T14" fmla="*/ 4 w 7"/>
                  <a:gd name="T15" fmla="*/ 6 h 8"/>
                  <a:gd name="T16" fmla="*/ 5 w 7"/>
                  <a:gd name="T17" fmla="*/ 6 h 8"/>
                  <a:gd name="T18" fmla="*/ 5 w 7"/>
                  <a:gd name="T19" fmla="*/ 5 h 8"/>
                  <a:gd name="T20" fmla="*/ 5 w 7"/>
                  <a:gd name="T21" fmla="*/ 5 h 8"/>
                  <a:gd name="T22" fmla="*/ 5 w 7"/>
                  <a:gd name="T23" fmla="*/ 5 h 8"/>
                  <a:gd name="T24" fmla="*/ 6 w 7"/>
                  <a:gd name="T25" fmla="*/ 5 h 8"/>
                  <a:gd name="T26" fmla="*/ 6 w 7"/>
                  <a:gd name="T27" fmla="*/ 5 h 8"/>
                  <a:gd name="T28" fmla="*/ 6 w 7"/>
                  <a:gd name="T29" fmla="*/ 4 h 8"/>
                  <a:gd name="T30" fmla="*/ 6 w 7"/>
                  <a:gd name="T31" fmla="*/ 5 h 8"/>
                  <a:gd name="T32" fmla="*/ 7 w 7"/>
                  <a:gd name="T33" fmla="*/ 4 h 8"/>
                  <a:gd name="T34" fmla="*/ 7 w 7"/>
                  <a:gd name="T35" fmla="*/ 2 h 8"/>
                  <a:gd name="T36" fmla="*/ 6 w 7"/>
                  <a:gd name="T37" fmla="*/ 3 h 8"/>
                  <a:gd name="T38" fmla="*/ 6 w 7"/>
                  <a:gd name="T39" fmla="*/ 3 h 8"/>
                  <a:gd name="T40" fmla="*/ 6 w 7"/>
                  <a:gd name="T41" fmla="*/ 4 h 8"/>
                  <a:gd name="T42" fmla="*/ 6 w 7"/>
                  <a:gd name="T43" fmla="*/ 2 h 8"/>
                  <a:gd name="T44" fmla="*/ 5 w 7"/>
                  <a:gd name="T45" fmla="*/ 1 h 8"/>
                  <a:gd name="T46" fmla="*/ 5 w 7"/>
                  <a:gd name="T47" fmla="*/ 1 h 8"/>
                  <a:gd name="T48" fmla="*/ 5 w 7"/>
                  <a:gd name="T49" fmla="*/ 1 h 8"/>
                  <a:gd name="T50" fmla="*/ 5 w 7"/>
                  <a:gd name="T51" fmla="*/ 2 h 8"/>
                  <a:gd name="T52" fmla="*/ 5 w 7"/>
                  <a:gd name="T53" fmla="*/ 4 h 8"/>
                  <a:gd name="T54" fmla="*/ 5 w 7"/>
                  <a:gd name="T55" fmla="*/ 4 h 8"/>
                  <a:gd name="T56" fmla="*/ 5 w 7"/>
                  <a:gd name="T57" fmla="*/ 3 h 8"/>
                  <a:gd name="T58" fmla="*/ 5 w 7"/>
                  <a:gd name="T59" fmla="*/ 3 h 8"/>
                  <a:gd name="T60" fmla="*/ 4 w 7"/>
                  <a:gd name="T61" fmla="*/ 1 h 8"/>
                  <a:gd name="T62" fmla="*/ 4 w 7"/>
                  <a:gd name="T63" fmla="*/ 3 h 8"/>
                  <a:gd name="T64" fmla="*/ 3 w 7"/>
                  <a:gd name="T65" fmla="*/ 4 h 8"/>
                  <a:gd name="T66" fmla="*/ 3 w 7"/>
                  <a:gd name="T67" fmla="*/ 2 h 8"/>
                  <a:gd name="T68" fmla="*/ 3 w 7"/>
                  <a:gd name="T69" fmla="*/ 4 h 8"/>
                  <a:gd name="T70" fmla="*/ 2 w 7"/>
                  <a:gd name="T71" fmla="*/ 3 h 8"/>
                  <a:gd name="T72" fmla="*/ 2 w 7"/>
                  <a:gd name="T73" fmla="*/ 4 h 8"/>
                  <a:gd name="T74" fmla="*/ 1 w 7"/>
                  <a:gd name="T75" fmla="*/ 4 h 8"/>
                  <a:gd name="T76" fmla="*/ 1 w 7"/>
                  <a:gd name="T77" fmla="*/ 4 h 8"/>
                  <a:gd name="T78" fmla="*/ 1 w 7"/>
                  <a:gd name="T79" fmla="*/ 6 h 8"/>
                  <a:gd name="T80" fmla="*/ 1 w 7"/>
                  <a:gd name="T81" fmla="*/ 3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7" h="8">
                    <a:moveTo>
                      <a:pt x="1" y="3"/>
                    </a:moveTo>
                    <a:cubicBezTo>
                      <a:pt x="1" y="5"/>
                      <a:pt x="1" y="5"/>
                      <a:pt x="1" y="5"/>
                    </a:cubicBezTo>
                    <a:cubicBezTo>
                      <a:pt x="1" y="4"/>
                      <a:pt x="0" y="5"/>
                      <a:pt x="0" y="4"/>
                    </a:cubicBezTo>
                    <a:cubicBezTo>
                      <a:pt x="0" y="5"/>
                      <a:pt x="0" y="4"/>
                      <a:pt x="0" y="6"/>
                    </a:cubicBezTo>
                    <a:cubicBezTo>
                      <a:pt x="1" y="6"/>
                      <a:pt x="2" y="7"/>
                      <a:pt x="3" y="5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4" y="4"/>
                      <a:pt x="4" y="8"/>
                      <a:pt x="4" y="4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5" y="7"/>
                      <a:pt x="5" y="3"/>
                      <a:pt x="5" y="6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4"/>
                      <a:pt x="5" y="4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6"/>
                      <a:pt x="6" y="4"/>
                      <a:pt x="6" y="4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6" y="7"/>
                      <a:pt x="7" y="4"/>
                    </a:cubicBezTo>
                    <a:cubicBezTo>
                      <a:pt x="7" y="3"/>
                      <a:pt x="7" y="3"/>
                      <a:pt x="7" y="2"/>
                    </a:cubicBezTo>
                    <a:cubicBezTo>
                      <a:pt x="7" y="1"/>
                      <a:pt x="6" y="3"/>
                      <a:pt x="6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6"/>
                      <a:pt x="6" y="3"/>
                      <a:pt x="6" y="4"/>
                    </a:cubicBezTo>
                    <a:cubicBezTo>
                      <a:pt x="6" y="3"/>
                      <a:pt x="6" y="3"/>
                      <a:pt x="6" y="2"/>
                    </a:cubicBezTo>
                    <a:cubicBezTo>
                      <a:pt x="6" y="0"/>
                      <a:pt x="5" y="4"/>
                      <a:pt x="5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3"/>
                      <a:pt x="5" y="4"/>
                      <a:pt x="5" y="4"/>
                    </a:cubicBezTo>
                    <a:cubicBezTo>
                      <a:pt x="5" y="3"/>
                      <a:pt x="5" y="5"/>
                      <a:pt x="5" y="4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4"/>
                      <a:pt x="5" y="2"/>
                      <a:pt x="4" y="1"/>
                    </a:cubicBezTo>
                    <a:cubicBezTo>
                      <a:pt x="4" y="2"/>
                      <a:pt x="5" y="2"/>
                      <a:pt x="4" y="3"/>
                    </a:cubicBezTo>
                    <a:cubicBezTo>
                      <a:pt x="4" y="2"/>
                      <a:pt x="3" y="2"/>
                      <a:pt x="3" y="4"/>
                    </a:cubicBezTo>
                    <a:cubicBezTo>
                      <a:pt x="3" y="3"/>
                      <a:pt x="3" y="2"/>
                      <a:pt x="3" y="2"/>
                    </a:cubicBezTo>
                    <a:cubicBezTo>
                      <a:pt x="3" y="2"/>
                      <a:pt x="3" y="3"/>
                      <a:pt x="3" y="4"/>
                    </a:cubicBezTo>
                    <a:cubicBezTo>
                      <a:pt x="3" y="5"/>
                      <a:pt x="2" y="4"/>
                      <a:pt x="2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6"/>
                      <a:pt x="2" y="3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6"/>
                      <a:pt x="1" y="6"/>
                    </a:cubicBezTo>
                    <a:cubicBezTo>
                      <a:pt x="1" y="5"/>
                      <a:pt x="1" y="5"/>
                      <a:pt x="1" y="3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66" name="Freeform 563"/>
              <p:cNvSpPr>
                <a:spLocks/>
              </p:cNvSpPr>
              <p:nvPr/>
            </p:nvSpPr>
            <p:spPr bwMode="auto">
              <a:xfrm>
                <a:off x="1323" y="3207"/>
                <a:ext cx="3" cy="8"/>
              </a:xfrm>
              <a:custGeom>
                <a:avLst/>
                <a:gdLst>
                  <a:gd name="T0" fmla="*/ 0 w 1"/>
                  <a:gd name="T1" fmla="*/ 1 h 3"/>
                  <a:gd name="T2" fmla="*/ 1 w 1"/>
                  <a:gd name="T3" fmla="*/ 0 h 3"/>
                  <a:gd name="T4" fmla="*/ 0 w 1"/>
                  <a:gd name="T5" fmla="*/ 2 h 3"/>
                  <a:gd name="T6" fmla="*/ 0 w 1"/>
                  <a:gd name="T7" fmla="*/ 2 h 3"/>
                  <a:gd name="T8" fmla="*/ 0 w 1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3">
                    <a:moveTo>
                      <a:pt x="0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2"/>
                      <a:pt x="0" y="2"/>
                    </a:cubicBezTo>
                    <a:cubicBezTo>
                      <a:pt x="0" y="2"/>
                      <a:pt x="0" y="3"/>
                      <a:pt x="0" y="2"/>
                    </a:cubicBezTo>
                    <a:cubicBezTo>
                      <a:pt x="0" y="2"/>
                      <a:pt x="1" y="1"/>
                      <a:pt x="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67" name="Freeform 564"/>
              <p:cNvSpPr>
                <a:spLocks/>
              </p:cNvSpPr>
              <p:nvPr/>
            </p:nvSpPr>
            <p:spPr bwMode="auto">
              <a:xfrm>
                <a:off x="1312" y="3204"/>
                <a:ext cx="11" cy="14"/>
              </a:xfrm>
              <a:custGeom>
                <a:avLst/>
                <a:gdLst>
                  <a:gd name="T0" fmla="*/ 2 w 4"/>
                  <a:gd name="T1" fmla="*/ 2 h 5"/>
                  <a:gd name="T2" fmla="*/ 1 w 4"/>
                  <a:gd name="T3" fmla="*/ 3 h 5"/>
                  <a:gd name="T4" fmla="*/ 3 w 4"/>
                  <a:gd name="T5" fmla="*/ 4 h 5"/>
                  <a:gd name="T6" fmla="*/ 4 w 4"/>
                  <a:gd name="T7" fmla="*/ 2 h 5"/>
                  <a:gd name="T8" fmla="*/ 4 w 4"/>
                  <a:gd name="T9" fmla="*/ 3 h 5"/>
                  <a:gd name="T10" fmla="*/ 4 w 4"/>
                  <a:gd name="T11" fmla="*/ 2 h 5"/>
                  <a:gd name="T12" fmla="*/ 4 w 4"/>
                  <a:gd name="T13" fmla="*/ 2 h 5"/>
                  <a:gd name="T14" fmla="*/ 4 w 4"/>
                  <a:gd name="T15" fmla="*/ 2 h 5"/>
                  <a:gd name="T16" fmla="*/ 4 w 4"/>
                  <a:gd name="T17" fmla="*/ 2 h 5"/>
                  <a:gd name="T18" fmla="*/ 4 w 4"/>
                  <a:gd name="T19" fmla="*/ 1 h 5"/>
                  <a:gd name="T20" fmla="*/ 3 w 4"/>
                  <a:gd name="T21" fmla="*/ 3 h 5"/>
                  <a:gd name="T22" fmla="*/ 3 w 4"/>
                  <a:gd name="T23" fmla="*/ 1 h 5"/>
                  <a:gd name="T24" fmla="*/ 3 w 4"/>
                  <a:gd name="T25" fmla="*/ 0 h 5"/>
                  <a:gd name="T26" fmla="*/ 3 w 4"/>
                  <a:gd name="T27" fmla="*/ 1 h 5"/>
                  <a:gd name="T28" fmla="*/ 3 w 4"/>
                  <a:gd name="T29" fmla="*/ 2 h 5"/>
                  <a:gd name="T30" fmla="*/ 3 w 4"/>
                  <a:gd name="T31" fmla="*/ 0 h 5"/>
                  <a:gd name="T32" fmla="*/ 1 w 4"/>
                  <a:gd name="T33" fmla="*/ 1 h 5"/>
                  <a:gd name="T34" fmla="*/ 0 w 4"/>
                  <a:gd name="T35" fmla="*/ 3 h 5"/>
                  <a:gd name="T36" fmla="*/ 1 w 4"/>
                  <a:gd name="T37" fmla="*/ 2 h 5"/>
                  <a:gd name="T38" fmla="*/ 1 w 4"/>
                  <a:gd name="T39" fmla="*/ 1 h 5"/>
                  <a:gd name="T40" fmla="*/ 0 w 4"/>
                  <a:gd name="T41" fmla="*/ 4 h 5"/>
                  <a:gd name="T42" fmla="*/ 2 w 4"/>
                  <a:gd name="T43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" h="5">
                    <a:moveTo>
                      <a:pt x="2" y="2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2" y="3"/>
                      <a:pt x="3" y="3"/>
                      <a:pt x="3" y="4"/>
                    </a:cubicBezTo>
                    <a:cubicBezTo>
                      <a:pt x="3" y="4"/>
                      <a:pt x="3" y="2"/>
                      <a:pt x="4" y="2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3"/>
                      <a:pt x="4" y="4"/>
                      <a:pt x="4" y="2"/>
                    </a:cubicBezTo>
                    <a:cubicBezTo>
                      <a:pt x="4" y="2"/>
                      <a:pt x="4" y="3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0"/>
                      <a:pt x="3" y="4"/>
                      <a:pt x="3" y="3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0"/>
                    </a:cubicBezTo>
                    <a:cubicBezTo>
                      <a:pt x="3" y="0"/>
                      <a:pt x="3" y="1"/>
                      <a:pt x="3" y="1"/>
                    </a:cubicBezTo>
                    <a:cubicBezTo>
                      <a:pt x="3" y="1"/>
                      <a:pt x="3" y="2"/>
                      <a:pt x="3" y="2"/>
                    </a:cubicBezTo>
                    <a:cubicBezTo>
                      <a:pt x="2" y="4"/>
                      <a:pt x="3" y="1"/>
                      <a:pt x="3" y="0"/>
                    </a:cubicBezTo>
                    <a:cubicBezTo>
                      <a:pt x="2" y="2"/>
                      <a:pt x="1" y="3"/>
                      <a:pt x="1" y="1"/>
                    </a:cubicBezTo>
                    <a:cubicBezTo>
                      <a:pt x="1" y="2"/>
                      <a:pt x="1" y="3"/>
                      <a:pt x="0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2"/>
                      <a:pt x="0" y="3"/>
                      <a:pt x="0" y="4"/>
                    </a:cubicBezTo>
                    <a:cubicBezTo>
                      <a:pt x="0" y="5"/>
                      <a:pt x="1" y="2"/>
                      <a:pt x="2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68" name="Rectangle 565"/>
              <p:cNvSpPr>
                <a:spLocks noChangeArrowheads="1"/>
              </p:cNvSpPr>
              <p:nvPr/>
            </p:nvSpPr>
            <p:spPr bwMode="auto">
              <a:xfrm>
                <a:off x="1315" y="3213"/>
                <a:ext cx="1" cy="2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69" name="Freeform 566"/>
              <p:cNvSpPr>
                <a:spLocks/>
              </p:cNvSpPr>
              <p:nvPr/>
            </p:nvSpPr>
            <p:spPr bwMode="auto">
              <a:xfrm>
                <a:off x="1533" y="3207"/>
                <a:ext cx="2" cy="3"/>
              </a:xfrm>
              <a:custGeom>
                <a:avLst/>
                <a:gdLst>
                  <a:gd name="T0" fmla="*/ 2 w 2"/>
                  <a:gd name="T1" fmla="*/ 0 h 3"/>
                  <a:gd name="T2" fmla="*/ 0 w 2"/>
                  <a:gd name="T3" fmla="*/ 0 h 3"/>
                  <a:gd name="T4" fmla="*/ 0 w 2"/>
                  <a:gd name="T5" fmla="*/ 3 h 3"/>
                  <a:gd name="T6" fmla="*/ 2 w 2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2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70" name="Freeform 567"/>
              <p:cNvSpPr>
                <a:spLocks/>
              </p:cNvSpPr>
              <p:nvPr/>
            </p:nvSpPr>
            <p:spPr bwMode="auto">
              <a:xfrm>
                <a:off x="1533" y="3196"/>
                <a:ext cx="0" cy="14"/>
              </a:xfrm>
              <a:custGeom>
                <a:avLst/>
                <a:gdLst>
                  <a:gd name="T0" fmla="*/ 0 h 5"/>
                  <a:gd name="T1" fmla="*/ 0 h 5"/>
                  <a:gd name="T2" fmla="*/ 5 h 5"/>
                  <a:gd name="T3" fmla="*/ 2 h 5"/>
                  <a:gd name="T4" fmla="*/ 3 h 5"/>
                  <a:gd name="T5" fmla="*/ 1 h 5"/>
                  <a:gd name="T6" fmla="*/ 1 h 5"/>
                  <a:gd name="T7" fmla="*/ 0 h 5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  <a:cxn ang="0">
                    <a:pos x="0" y="T5"/>
                  </a:cxn>
                  <a:cxn ang="0">
                    <a:pos x="0" y="T6"/>
                  </a:cxn>
                  <a:cxn ang="0">
                    <a:pos x="0" y="T7"/>
                  </a:cxn>
                </a:cxnLst>
                <a:rect l="0" t="0" r="r" b="b"/>
                <a:pathLst>
                  <a:path h="5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0" y="3"/>
                      <a:pt x="0" y="5"/>
                    </a:cubicBezTo>
                    <a:cubicBezTo>
                      <a:pt x="0" y="5"/>
                      <a:pt x="0" y="4"/>
                      <a:pt x="0" y="2"/>
                    </a:cubicBezTo>
                    <a:cubicBezTo>
                      <a:pt x="0" y="2"/>
                      <a:pt x="0" y="4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0"/>
                      <a:pt x="0" y="2"/>
                      <a:pt x="0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71" name="Freeform 568"/>
              <p:cNvSpPr>
                <a:spLocks/>
              </p:cNvSpPr>
              <p:nvPr/>
            </p:nvSpPr>
            <p:spPr bwMode="auto">
              <a:xfrm>
                <a:off x="1530" y="3202"/>
                <a:ext cx="3" cy="2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72" name="Freeform 569"/>
              <p:cNvSpPr>
                <a:spLocks/>
              </p:cNvSpPr>
              <p:nvPr/>
            </p:nvSpPr>
            <p:spPr bwMode="auto">
              <a:xfrm>
                <a:off x="1530" y="3202"/>
                <a:ext cx="0" cy="5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2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73" name="Freeform 570"/>
              <p:cNvSpPr>
                <a:spLocks/>
              </p:cNvSpPr>
              <p:nvPr/>
            </p:nvSpPr>
            <p:spPr bwMode="auto">
              <a:xfrm>
                <a:off x="1530" y="3204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74" name="Freeform 571"/>
              <p:cNvSpPr>
                <a:spLocks/>
              </p:cNvSpPr>
              <p:nvPr/>
            </p:nvSpPr>
            <p:spPr bwMode="auto">
              <a:xfrm>
                <a:off x="1527" y="3199"/>
                <a:ext cx="3" cy="11"/>
              </a:xfrm>
              <a:custGeom>
                <a:avLst/>
                <a:gdLst>
                  <a:gd name="T0" fmla="*/ 0 w 1"/>
                  <a:gd name="T1" fmla="*/ 3 h 4"/>
                  <a:gd name="T2" fmla="*/ 1 w 1"/>
                  <a:gd name="T3" fmla="*/ 3 h 4"/>
                  <a:gd name="T4" fmla="*/ 1 w 1"/>
                  <a:gd name="T5" fmla="*/ 3 h 4"/>
                  <a:gd name="T6" fmla="*/ 1 w 1"/>
                  <a:gd name="T7" fmla="*/ 1 h 4"/>
                  <a:gd name="T8" fmla="*/ 1 w 1"/>
                  <a:gd name="T9" fmla="*/ 1 h 4"/>
                  <a:gd name="T10" fmla="*/ 1 w 1"/>
                  <a:gd name="T11" fmla="*/ 0 h 4"/>
                  <a:gd name="T12" fmla="*/ 0 w 1"/>
                  <a:gd name="T1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4">
                    <a:moveTo>
                      <a:pt x="0" y="3"/>
                    </a:moveTo>
                    <a:cubicBezTo>
                      <a:pt x="1" y="4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0"/>
                      <a:pt x="1" y="1"/>
                    </a:cubicBezTo>
                    <a:cubicBezTo>
                      <a:pt x="1" y="0"/>
                      <a:pt x="1" y="2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2"/>
                      <a:pt x="0" y="3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75" name="Freeform 572"/>
              <p:cNvSpPr>
                <a:spLocks/>
              </p:cNvSpPr>
              <p:nvPr/>
            </p:nvSpPr>
            <p:spPr bwMode="auto">
              <a:xfrm>
                <a:off x="1530" y="320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76" name="Rectangle 573"/>
              <p:cNvSpPr>
                <a:spLocks noChangeArrowheads="1"/>
              </p:cNvSpPr>
              <p:nvPr/>
            </p:nvSpPr>
            <p:spPr bwMode="auto">
              <a:xfrm>
                <a:off x="1530" y="3204"/>
                <a:ext cx="1" cy="3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77" name="Freeform 574"/>
              <p:cNvSpPr>
                <a:spLocks/>
              </p:cNvSpPr>
              <p:nvPr/>
            </p:nvSpPr>
            <p:spPr bwMode="auto">
              <a:xfrm>
                <a:off x="1527" y="3196"/>
                <a:ext cx="0" cy="11"/>
              </a:xfrm>
              <a:custGeom>
                <a:avLst/>
                <a:gdLst>
                  <a:gd name="T0" fmla="*/ 4 h 4"/>
                  <a:gd name="T1" fmla="*/ 2 h 4"/>
                  <a:gd name="T2" fmla="*/ 0 h 4"/>
                  <a:gd name="T3" fmla="*/ 0 h 4"/>
                  <a:gd name="T4" fmla="*/ 4 h 4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</a:cxnLst>
                <a:rect l="0" t="0" r="r" b="b"/>
                <a:pathLst>
                  <a:path h="4">
                    <a:moveTo>
                      <a:pt x="0" y="4"/>
                    </a:moveTo>
                    <a:cubicBezTo>
                      <a:pt x="0" y="2"/>
                      <a:pt x="0" y="4"/>
                      <a:pt x="0" y="2"/>
                    </a:cubicBezTo>
                    <a:cubicBezTo>
                      <a:pt x="0" y="3"/>
                      <a:pt x="0" y="1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3"/>
                      <a:pt x="0" y="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78" name="Freeform 575"/>
              <p:cNvSpPr>
                <a:spLocks/>
              </p:cNvSpPr>
              <p:nvPr/>
            </p:nvSpPr>
            <p:spPr bwMode="auto">
              <a:xfrm>
                <a:off x="1527" y="3191"/>
                <a:ext cx="0" cy="2"/>
              </a:xfrm>
              <a:custGeom>
                <a:avLst/>
                <a:gdLst>
                  <a:gd name="T0" fmla="*/ 0 h 2"/>
                  <a:gd name="T1" fmla="*/ 2 h 2"/>
                  <a:gd name="T2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79" name="Freeform 576"/>
              <p:cNvSpPr>
                <a:spLocks/>
              </p:cNvSpPr>
              <p:nvPr/>
            </p:nvSpPr>
            <p:spPr bwMode="auto">
              <a:xfrm>
                <a:off x="1522" y="3188"/>
                <a:ext cx="5" cy="16"/>
              </a:xfrm>
              <a:custGeom>
                <a:avLst/>
                <a:gdLst>
                  <a:gd name="T0" fmla="*/ 0 w 2"/>
                  <a:gd name="T1" fmla="*/ 5 h 6"/>
                  <a:gd name="T2" fmla="*/ 1 w 2"/>
                  <a:gd name="T3" fmla="*/ 3 h 6"/>
                  <a:gd name="T4" fmla="*/ 1 w 2"/>
                  <a:gd name="T5" fmla="*/ 5 h 6"/>
                  <a:gd name="T6" fmla="*/ 1 w 2"/>
                  <a:gd name="T7" fmla="*/ 4 h 6"/>
                  <a:gd name="T8" fmla="*/ 1 w 2"/>
                  <a:gd name="T9" fmla="*/ 6 h 6"/>
                  <a:gd name="T10" fmla="*/ 1 w 2"/>
                  <a:gd name="T11" fmla="*/ 4 h 6"/>
                  <a:gd name="T12" fmla="*/ 2 w 2"/>
                  <a:gd name="T13" fmla="*/ 5 h 6"/>
                  <a:gd name="T14" fmla="*/ 2 w 2"/>
                  <a:gd name="T15" fmla="*/ 3 h 6"/>
                  <a:gd name="T16" fmla="*/ 1 w 2"/>
                  <a:gd name="T17" fmla="*/ 3 h 6"/>
                  <a:gd name="T18" fmla="*/ 1 w 2"/>
                  <a:gd name="T19" fmla="*/ 2 h 6"/>
                  <a:gd name="T20" fmla="*/ 1 w 2"/>
                  <a:gd name="T21" fmla="*/ 0 h 6"/>
                  <a:gd name="T22" fmla="*/ 0 w 2"/>
                  <a:gd name="T23" fmla="*/ 5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" h="6">
                    <a:moveTo>
                      <a:pt x="0" y="5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4"/>
                      <a:pt x="1" y="4"/>
                      <a:pt x="1" y="5"/>
                    </a:cubicBezTo>
                    <a:cubicBezTo>
                      <a:pt x="1" y="5"/>
                      <a:pt x="1" y="3"/>
                      <a:pt x="1" y="4"/>
                    </a:cubicBezTo>
                    <a:cubicBezTo>
                      <a:pt x="1" y="6"/>
                      <a:pt x="1" y="4"/>
                      <a:pt x="1" y="6"/>
                    </a:cubicBezTo>
                    <a:cubicBezTo>
                      <a:pt x="1" y="6"/>
                      <a:pt x="1" y="5"/>
                      <a:pt x="1" y="4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2"/>
                      <a:pt x="1" y="5"/>
                      <a:pt x="1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0"/>
                      <a:pt x="1" y="0"/>
                    </a:cubicBezTo>
                    <a:cubicBezTo>
                      <a:pt x="1" y="1"/>
                      <a:pt x="1" y="4"/>
                      <a:pt x="0" y="5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80" name="Freeform 577"/>
              <p:cNvSpPr>
                <a:spLocks/>
              </p:cNvSpPr>
              <p:nvPr/>
            </p:nvSpPr>
            <p:spPr bwMode="auto">
              <a:xfrm>
                <a:off x="1522" y="3193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3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81" name="Freeform 578"/>
              <p:cNvSpPr>
                <a:spLocks/>
              </p:cNvSpPr>
              <p:nvPr/>
            </p:nvSpPr>
            <p:spPr bwMode="auto">
              <a:xfrm>
                <a:off x="1519" y="3188"/>
                <a:ext cx="3" cy="16"/>
              </a:xfrm>
              <a:custGeom>
                <a:avLst/>
                <a:gdLst>
                  <a:gd name="T0" fmla="*/ 1 w 1"/>
                  <a:gd name="T1" fmla="*/ 5 h 6"/>
                  <a:gd name="T2" fmla="*/ 1 w 1"/>
                  <a:gd name="T3" fmla="*/ 4 h 6"/>
                  <a:gd name="T4" fmla="*/ 1 w 1"/>
                  <a:gd name="T5" fmla="*/ 5 h 6"/>
                  <a:gd name="T6" fmla="*/ 1 w 1"/>
                  <a:gd name="T7" fmla="*/ 3 h 6"/>
                  <a:gd name="T8" fmla="*/ 1 w 1"/>
                  <a:gd name="T9" fmla="*/ 4 h 6"/>
                  <a:gd name="T10" fmla="*/ 1 w 1"/>
                  <a:gd name="T11" fmla="*/ 1 h 6"/>
                  <a:gd name="T12" fmla="*/ 1 w 1"/>
                  <a:gd name="T13" fmla="*/ 2 h 6"/>
                  <a:gd name="T14" fmla="*/ 0 w 1"/>
                  <a:gd name="T15" fmla="*/ 2 h 6"/>
                  <a:gd name="T16" fmla="*/ 0 w 1"/>
                  <a:gd name="T17" fmla="*/ 3 h 6"/>
                  <a:gd name="T18" fmla="*/ 0 w 1"/>
                  <a:gd name="T19" fmla="*/ 4 h 6"/>
                  <a:gd name="T20" fmla="*/ 1 w 1"/>
                  <a:gd name="T21" fmla="*/ 5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" h="6">
                    <a:moveTo>
                      <a:pt x="1" y="5"/>
                    </a:move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5"/>
                      <a:pt x="1" y="5"/>
                    </a:cubicBezTo>
                    <a:cubicBezTo>
                      <a:pt x="1" y="5"/>
                      <a:pt x="1" y="4"/>
                      <a:pt x="1" y="3"/>
                    </a:cubicBezTo>
                    <a:cubicBezTo>
                      <a:pt x="1" y="1"/>
                      <a:pt x="1" y="4"/>
                      <a:pt x="1" y="4"/>
                    </a:cubicBezTo>
                    <a:cubicBezTo>
                      <a:pt x="0" y="3"/>
                      <a:pt x="1" y="3"/>
                      <a:pt x="1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0"/>
                      <a:pt x="0" y="2"/>
                      <a:pt x="0" y="2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5"/>
                      <a:pt x="0" y="6"/>
                      <a:pt x="1" y="5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82" name="Freeform 579"/>
              <p:cNvSpPr>
                <a:spLocks/>
              </p:cNvSpPr>
              <p:nvPr/>
            </p:nvSpPr>
            <p:spPr bwMode="auto">
              <a:xfrm>
                <a:off x="1522" y="3202"/>
                <a:ext cx="0" cy="2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83" name="Freeform 580"/>
              <p:cNvSpPr>
                <a:spLocks/>
              </p:cNvSpPr>
              <p:nvPr/>
            </p:nvSpPr>
            <p:spPr bwMode="auto">
              <a:xfrm>
                <a:off x="1519" y="3193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84" name="Freeform 581"/>
              <p:cNvSpPr>
                <a:spLocks/>
              </p:cNvSpPr>
              <p:nvPr/>
            </p:nvSpPr>
            <p:spPr bwMode="auto">
              <a:xfrm>
                <a:off x="1519" y="3202"/>
                <a:ext cx="0" cy="2"/>
              </a:xfrm>
              <a:custGeom>
                <a:avLst/>
                <a:gdLst>
                  <a:gd name="T0" fmla="*/ 0 h 1"/>
                  <a:gd name="T1" fmla="*/ 0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85" name="Freeform 582"/>
              <p:cNvSpPr>
                <a:spLocks/>
              </p:cNvSpPr>
              <p:nvPr/>
            </p:nvSpPr>
            <p:spPr bwMode="auto">
              <a:xfrm>
                <a:off x="1500" y="3191"/>
                <a:ext cx="19" cy="16"/>
              </a:xfrm>
              <a:custGeom>
                <a:avLst/>
                <a:gdLst>
                  <a:gd name="T0" fmla="*/ 0 w 7"/>
                  <a:gd name="T1" fmla="*/ 1 h 6"/>
                  <a:gd name="T2" fmla="*/ 0 w 7"/>
                  <a:gd name="T3" fmla="*/ 2 h 6"/>
                  <a:gd name="T4" fmla="*/ 0 w 7"/>
                  <a:gd name="T5" fmla="*/ 3 h 6"/>
                  <a:gd name="T6" fmla="*/ 0 w 7"/>
                  <a:gd name="T7" fmla="*/ 5 h 6"/>
                  <a:gd name="T8" fmla="*/ 0 w 7"/>
                  <a:gd name="T9" fmla="*/ 4 h 6"/>
                  <a:gd name="T10" fmla="*/ 0 w 7"/>
                  <a:gd name="T11" fmla="*/ 6 h 6"/>
                  <a:gd name="T12" fmla="*/ 1 w 7"/>
                  <a:gd name="T13" fmla="*/ 5 h 6"/>
                  <a:gd name="T14" fmla="*/ 2 w 7"/>
                  <a:gd name="T15" fmla="*/ 4 h 6"/>
                  <a:gd name="T16" fmla="*/ 5 w 7"/>
                  <a:gd name="T17" fmla="*/ 5 h 6"/>
                  <a:gd name="T18" fmla="*/ 5 w 7"/>
                  <a:gd name="T19" fmla="*/ 3 h 6"/>
                  <a:gd name="T20" fmla="*/ 5 w 7"/>
                  <a:gd name="T21" fmla="*/ 4 h 6"/>
                  <a:gd name="T22" fmla="*/ 5 w 7"/>
                  <a:gd name="T23" fmla="*/ 4 h 6"/>
                  <a:gd name="T24" fmla="*/ 6 w 7"/>
                  <a:gd name="T25" fmla="*/ 5 h 6"/>
                  <a:gd name="T26" fmla="*/ 6 w 7"/>
                  <a:gd name="T27" fmla="*/ 2 h 6"/>
                  <a:gd name="T28" fmla="*/ 7 w 7"/>
                  <a:gd name="T29" fmla="*/ 5 h 6"/>
                  <a:gd name="T30" fmla="*/ 7 w 7"/>
                  <a:gd name="T31" fmla="*/ 3 h 6"/>
                  <a:gd name="T32" fmla="*/ 7 w 7"/>
                  <a:gd name="T33" fmla="*/ 1 h 6"/>
                  <a:gd name="T34" fmla="*/ 7 w 7"/>
                  <a:gd name="T35" fmla="*/ 0 h 6"/>
                  <a:gd name="T36" fmla="*/ 5 w 7"/>
                  <a:gd name="T37" fmla="*/ 3 h 6"/>
                  <a:gd name="T38" fmla="*/ 5 w 7"/>
                  <a:gd name="T39" fmla="*/ 2 h 6"/>
                  <a:gd name="T40" fmla="*/ 4 w 7"/>
                  <a:gd name="T41" fmla="*/ 1 h 6"/>
                  <a:gd name="T42" fmla="*/ 3 w 7"/>
                  <a:gd name="T43" fmla="*/ 3 h 6"/>
                  <a:gd name="T44" fmla="*/ 3 w 7"/>
                  <a:gd name="T45" fmla="*/ 2 h 6"/>
                  <a:gd name="T46" fmla="*/ 3 w 7"/>
                  <a:gd name="T47" fmla="*/ 3 h 6"/>
                  <a:gd name="T48" fmla="*/ 3 w 7"/>
                  <a:gd name="T49" fmla="*/ 2 h 6"/>
                  <a:gd name="T50" fmla="*/ 3 w 7"/>
                  <a:gd name="T51" fmla="*/ 4 h 6"/>
                  <a:gd name="T52" fmla="*/ 2 w 7"/>
                  <a:gd name="T53" fmla="*/ 1 h 6"/>
                  <a:gd name="T54" fmla="*/ 2 w 7"/>
                  <a:gd name="T55" fmla="*/ 2 h 6"/>
                  <a:gd name="T56" fmla="*/ 2 w 7"/>
                  <a:gd name="T57" fmla="*/ 3 h 6"/>
                  <a:gd name="T58" fmla="*/ 2 w 7"/>
                  <a:gd name="T59" fmla="*/ 1 h 6"/>
                  <a:gd name="T60" fmla="*/ 1 w 7"/>
                  <a:gd name="T61" fmla="*/ 2 h 6"/>
                  <a:gd name="T62" fmla="*/ 1 w 7"/>
                  <a:gd name="T63" fmla="*/ 4 h 6"/>
                  <a:gd name="T64" fmla="*/ 0 w 7"/>
                  <a:gd name="T65" fmla="*/ 3 h 6"/>
                  <a:gd name="T66" fmla="*/ 1 w 7"/>
                  <a:gd name="T67" fmla="*/ 1 h 6"/>
                  <a:gd name="T68" fmla="*/ 1 w 7"/>
                  <a:gd name="T69" fmla="*/ 0 h 6"/>
                  <a:gd name="T70" fmla="*/ 0 w 7"/>
                  <a:gd name="T71" fmla="*/ 3 h 6"/>
                  <a:gd name="T72" fmla="*/ 0 w 7"/>
                  <a:gd name="T73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7" h="6">
                    <a:moveTo>
                      <a:pt x="0" y="1"/>
                    </a:moveTo>
                    <a:cubicBezTo>
                      <a:pt x="0" y="1"/>
                      <a:pt x="0" y="2"/>
                      <a:pt x="0" y="2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4"/>
                      <a:pt x="0" y="4"/>
                      <a:pt x="0" y="5"/>
                    </a:cubicBezTo>
                    <a:cubicBezTo>
                      <a:pt x="0" y="6"/>
                      <a:pt x="0" y="4"/>
                      <a:pt x="0" y="4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1" y="5"/>
                      <a:pt x="1" y="4"/>
                      <a:pt x="1" y="5"/>
                    </a:cubicBezTo>
                    <a:cubicBezTo>
                      <a:pt x="2" y="5"/>
                      <a:pt x="2" y="5"/>
                      <a:pt x="2" y="4"/>
                    </a:cubicBezTo>
                    <a:cubicBezTo>
                      <a:pt x="3" y="5"/>
                      <a:pt x="4" y="4"/>
                      <a:pt x="5" y="5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4"/>
                      <a:pt x="6" y="3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6"/>
                      <a:pt x="6" y="4"/>
                      <a:pt x="6" y="5"/>
                    </a:cubicBezTo>
                    <a:cubicBezTo>
                      <a:pt x="6" y="4"/>
                      <a:pt x="6" y="2"/>
                      <a:pt x="6" y="2"/>
                    </a:cubicBezTo>
                    <a:cubicBezTo>
                      <a:pt x="6" y="4"/>
                      <a:pt x="7" y="2"/>
                      <a:pt x="7" y="5"/>
                    </a:cubicBezTo>
                    <a:cubicBezTo>
                      <a:pt x="7" y="5"/>
                      <a:pt x="7" y="3"/>
                      <a:pt x="7" y="3"/>
                    </a:cubicBezTo>
                    <a:cubicBezTo>
                      <a:pt x="7" y="2"/>
                      <a:pt x="7" y="2"/>
                      <a:pt x="7" y="1"/>
                    </a:cubicBezTo>
                    <a:cubicBezTo>
                      <a:pt x="7" y="0"/>
                      <a:pt x="7" y="2"/>
                      <a:pt x="7" y="0"/>
                    </a:cubicBezTo>
                    <a:cubicBezTo>
                      <a:pt x="6" y="0"/>
                      <a:pt x="6" y="3"/>
                      <a:pt x="5" y="3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3"/>
                      <a:pt x="4" y="3"/>
                      <a:pt x="4" y="1"/>
                    </a:cubicBezTo>
                    <a:cubicBezTo>
                      <a:pt x="4" y="2"/>
                      <a:pt x="3" y="0"/>
                      <a:pt x="3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2"/>
                      <a:pt x="3" y="2"/>
                    </a:cubicBezTo>
                    <a:cubicBezTo>
                      <a:pt x="3" y="3"/>
                      <a:pt x="3" y="3"/>
                      <a:pt x="3" y="4"/>
                    </a:cubicBezTo>
                    <a:cubicBezTo>
                      <a:pt x="2" y="3"/>
                      <a:pt x="2" y="2"/>
                      <a:pt x="2" y="1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3"/>
                      <a:pt x="2" y="3"/>
                    </a:cubicBezTo>
                    <a:cubicBezTo>
                      <a:pt x="2" y="3"/>
                      <a:pt x="2" y="2"/>
                      <a:pt x="2" y="1"/>
                    </a:cubicBezTo>
                    <a:cubicBezTo>
                      <a:pt x="2" y="0"/>
                      <a:pt x="1" y="3"/>
                      <a:pt x="1" y="2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3"/>
                      <a:pt x="0" y="3"/>
                    </a:cubicBezTo>
                    <a:cubicBezTo>
                      <a:pt x="0" y="1"/>
                      <a:pt x="1" y="1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0" y="2"/>
                      <a:pt x="0" y="3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86" name="Rectangle 583"/>
              <p:cNvSpPr>
                <a:spLocks noChangeArrowheads="1"/>
              </p:cNvSpPr>
              <p:nvPr/>
            </p:nvSpPr>
            <p:spPr bwMode="auto">
              <a:xfrm>
                <a:off x="1503" y="3188"/>
                <a:ext cx="1" cy="3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87" name="Freeform 584"/>
              <p:cNvSpPr>
                <a:spLocks/>
              </p:cNvSpPr>
              <p:nvPr/>
            </p:nvSpPr>
            <p:spPr bwMode="auto">
              <a:xfrm>
                <a:off x="1500" y="3191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88" name="Rectangle 585"/>
              <p:cNvSpPr>
                <a:spLocks noChangeArrowheads="1"/>
              </p:cNvSpPr>
              <p:nvPr/>
            </p:nvSpPr>
            <p:spPr bwMode="auto">
              <a:xfrm>
                <a:off x="1503" y="3204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89" name="Freeform 586"/>
              <p:cNvSpPr>
                <a:spLocks/>
              </p:cNvSpPr>
              <p:nvPr/>
            </p:nvSpPr>
            <p:spPr bwMode="auto">
              <a:xfrm>
                <a:off x="1505" y="3188"/>
                <a:ext cx="0" cy="5"/>
              </a:xfrm>
              <a:custGeom>
                <a:avLst/>
                <a:gdLst>
                  <a:gd name="T0" fmla="*/ 0 h 5"/>
                  <a:gd name="T1" fmla="*/ 5 h 5"/>
                  <a:gd name="T2" fmla="*/ 0 h 5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5">
                    <a:moveTo>
                      <a:pt x="0" y="0"/>
                    </a:moveTo>
                    <a:lnTo>
                      <a:pt x="0" y="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90" name="Freeform 587"/>
              <p:cNvSpPr>
                <a:spLocks/>
              </p:cNvSpPr>
              <p:nvPr/>
            </p:nvSpPr>
            <p:spPr bwMode="auto">
              <a:xfrm>
                <a:off x="1508" y="3191"/>
                <a:ext cx="3" cy="2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91" name="Rectangle 588"/>
              <p:cNvSpPr>
                <a:spLocks noChangeArrowheads="1"/>
              </p:cNvSpPr>
              <p:nvPr/>
            </p:nvSpPr>
            <p:spPr bwMode="auto">
              <a:xfrm>
                <a:off x="1500" y="3188"/>
                <a:ext cx="1" cy="3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92" name="Freeform 589"/>
              <p:cNvSpPr>
                <a:spLocks/>
              </p:cNvSpPr>
              <p:nvPr/>
            </p:nvSpPr>
            <p:spPr bwMode="auto">
              <a:xfrm>
                <a:off x="1486" y="3188"/>
                <a:ext cx="14" cy="22"/>
              </a:xfrm>
              <a:custGeom>
                <a:avLst/>
                <a:gdLst>
                  <a:gd name="T0" fmla="*/ 1 w 5"/>
                  <a:gd name="T1" fmla="*/ 7 h 8"/>
                  <a:gd name="T2" fmla="*/ 1 w 5"/>
                  <a:gd name="T3" fmla="*/ 8 h 8"/>
                  <a:gd name="T4" fmla="*/ 2 w 5"/>
                  <a:gd name="T5" fmla="*/ 4 h 8"/>
                  <a:gd name="T6" fmla="*/ 2 w 5"/>
                  <a:gd name="T7" fmla="*/ 7 h 8"/>
                  <a:gd name="T8" fmla="*/ 3 w 5"/>
                  <a:gd name="T9" fmla="*/ 5 h 8"/>
                  <a:gd name="T10" fmla="*/ 3 w 5"/>
                  <a:gd name="T11" fmla="*/ 6 h 8"/>
                  <a:gd name="T12" fmla="*/ 4 w 5"/>
                  <a:gd name="T13" fmla="*/ 3 h 8"/>
                  <a:gd name="T14" fmla="*/ 4 w 5"/>
                  <a:gd name="T15" fmla="*/ 7 h 8"/>
                  <a:gd name="T16" fmla="*/ 4 w 5"/>
                  <a:gd name="T17" fmla="*/ 7 h 8"/>
                  <a:gd name="T18" fmla="*/ 4 w 5"/>
                  <a:gd name="T19" fmla="*/ 6 h 8"/>
                  <a:gd name="T20" fmla="*/ 5 w 5"/>
                  <a:gd name="T21" fmla="*/ 4 h 8"/>
                  <a:gd name="T22" fmla="*/ 5 w 5"/>
                  <a:gd name="T23" fmla="*/ 2 h 8"/>
                  <a:gd name="T24" fmla="*/ 4 w 5"/>
                  <a:gd name="T25" fmla="*/ 3 h 8"/>
                  <a:gd name="T26" fmla="*/ 4 w 5"/>
                  <a:gd name="T27" fmla="*/ 2 h 8"/>
                  <a:gd name="T28" fmla="*/ 4 w 5"/>
                  <a:gd name="T29" fmla="*/ 3 h 8"/>
                  <a:gd name="T30" fmla="*/ 4 w 5"/>
                  <a:gd name="T31" fmla="*/ 2 h 8"/>
                  <a:gd name="T32" fmla="*/ 3 w 5"/>
                  <a:gd name="T33" fmla="*/ 3 h 8"/>
                  <a:gd name="T34" fmla="*/ 4 w 5"/>
                  <a:gd name="T35" fmla="*/ 2 h 8"/>
                  <a:gd name="T36" fmla="*/ 3 w 5"/>
                  <a:gd name="T37" fmla="*/ 4 h 8"/>
                  <a:gd name="T38" fmla="*/ 3 w 5"/>
                  <a:gd name="T39" fmla="*/ 2 h 8"/>
                  <a:gd name="T40" fmla="*/ 3 w 5"/>
                  <a:gd name="T41" fmla="*/ 3 h 8"/>
                  <a:gd name="T42" fmla="*/ 2 w 5"/>
                  <a:gd name="T43" fmla="*/ 2 h 8"/>
                  <a:gd name="T44" fmla="*/ 2 w 5"/>
                  <a:gd name="T45" fmla="*/ 3 h 8"/>
                  <a:gd name="T46" fmla="*/ 3 w 5"/>
                  <a:gd name="T47" fmla="*/ 2 h 8"/>
                  <a:gd name="T48" fmla="*/ 3 w 5"/>
                  <a:gd name="T49" fmla="*/ 5 h 8"/>
                  <a:gd name="T50" fmla="*/ 2 w 5"/>
                  <a:gd name="T51" fmla="*/ 2 h 8"/>
                  <a:gd name="T52" fmla="*/ 1 w 5"/>
                  <a:gd name="T53" fmla="*/ 3 h 8"/>
                  <a:gd name="T54" fmla="*/ 2 w 5"/>
                  <a:gd name="T55" fmla="*/ 2 h 8"/>
                  <a:gd name="T56" fmla="*/ 1 w 5"/>
                  <a:gd name="T57" fmla="*/ 4 h 8"/>
                  <a:gd name="T58" fmla="*/ 1 w 5"/>
                  <a:gd name="T59" fmla="*/ 4 h 8"/>
                  <a:gd name="T60" fmla="*/ 1 w 5"/>
                  <a:gd name="T61" fmla="*/ 5 h 8"/>
                  <a:gd name="T62" fmla="*/ 1 w 5"/>
                  <a:gd name="T63" fmla="*/ 4 h 8"/>
                  <a:gd name="T64" fmla="*/ 0 w 5"/>
                  <a:gd name="T65" fmla="*/ 6 h 8"/>
                  <a:gd name="T66" fmla="*/ 1 w 5"/>
                  <a:gd name="T67" fmla="*/ 5 h 8"/>
                  <a:gd name="T68" fmla="*/ 1 w 5"/>
                  <a:gd name="T69" fmla="*/ 7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5" h="8">
                    <a:moveTo>
                      <a:pt x="1" y="7"/>
                    </a:moveTo>
                    <a:cubicBezTo>
                      <a:pt x="1" y="8"/>
                      <a:pt x="1" y="7"/>
                      <a:pt x="1" y="8"/>
                    </a:cubicBezTo>
                    <a:cubicBezTo>
                      <a:pt x="2" y="7"/>
                      <a:pt x="2" y="4"/>
                      <a:pt x="2" y="4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7"/>
                      <a:pt x="3" y="8"/>
                      <a:pt x="3" y="5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6"/>
                      <a:pt x="4" y="2"/>
                      <a:pt x="4" y="3"/>
                    </a:cubicBezTo>
                    <a:cubicBezTo>
                      <a:pt x="3" y="5"/>
                      <a:pt x="4" y="5"/>
                      <a:pt x="4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7"/>
                      <a:pt x="4" y="6"/>
                      <a:pt x="4" y="6"/>
                    </a:cubicBezTo>
                    <a:cubicBezTo>
                      <a:pt x="4" y="5"/>
                      <a:pt x="4" y="4"/>
                      <a:pt x="5" y="4"/>
                    </a:cubicBezTo>
                    <a:cubicBezTo>
                      <a:pt x="4" y="4"/>
                      <a:pt x="5" y="3"/>
                      <a:pt x="5" y="2"/>
                    </a:cubicBezTo>
                    <a:cubicBezTo>
                      <a:pt x="4" y="3"/>
                      <a:pt x="4" y="2"/>
                      <a:pt x="4" y="3"/>
                    </a:cubicBezTo>
                    <a:cubicBezTo>
                      <a:pt x="4" y="2"/>
                      <a:pt x="4" y="3"/>
                      <a:pt x="4" y="2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3"/>
                      <a:pt x="4" y="2"/>
                      <a:pt x="4" y="2"/>
                    </a:cubicBezTo>
                    <a:cubicBezTo>
                      <a:pt x="4" y="2"/>
                      <a:pt x="4" y="3"/>
                      <a:pt x="3" y="3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3" y="3"/>
                      <a:pt x="3" y="2"/>
                      <a:pt x="3" y="4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0"/>
                      <a:pt x="2" y="2"/>
                    </a:cubicBezTo>
                    <a:cubicBezTo>
                      <a:pt x="2" y="2"/>
                      <a:pt x="2" y="3"/>
                      <a:pt x="2" y="3"/>
                    </a:cubicBezTo>
                    <a:cubicBezTo>
                      <a:pt x="2" y="4"/>
                      <a:pt x="3" y="2"/>
                      <a:pt x="3" y="2"/>
                    </a:cubicBezTo>
                    <a:cubicBezTo>
                      <a:pt x="3" y="3"/>
                      <a:pt x="2" y="4"/>
                      <a:pt x="3" y="5"/>
                    </a:cubicBezTo>
                    <a:cubicBezTo>
                      <a:pt x="2" y="4"/>
                      <a:pt x="2" y="5"/>
                      <a:pt x="2" y="2"/>
                    </a:cubicBezTo>
                    <a:cubicBezTo>
                      <a:pt x="2" y="2"/>
                      <a:pt x="2" y="4"/>
                      <a:pt x="1" y="3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1" y="4"/>
                      <a:pt x="1" y="2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1" y="5"/>
                      <a:pt x="1" y="4"/>
                    </a:cubicBezTo>
                    <a:cubicBezTo>
                      <a:pt x="1" y="6"/>
                      <a:pt x="1" y="6"/>
                      <a:pt x="0" y="6"/>
                    </a:cubicBezTo>
                    <a:cubicBezTo>
                      <a:pt x="1" y="6"/>
                      <a:pt x="1" y="5"/>
                      <a:pt x="1" y="5"/>
                    </a:cubicBezTo>
                    <a:cubicBezTo>
                      <a:pt x="1" y="6"/>
                      <a:pt x="1" y="7"/>
                      <a:pt x="1" y="7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93" name="Freeform 590"/>
              <p:cNvSpPr>
                <a:spLocks/>
              </p:cNvSpPr>
              <p:nvPr/>
            </p:nvSpPr>
            <p:spPr bwMode="auto">
              <a:xfrm>
                <a:off x="1497" y="319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94" name="Freeform 591"/>
              <p:cNvSpPr>
                <a:spLocks/>
              </p:cNvSpPr>
              <p:nvPr/>
            </p:nvSpPr>
            <p:spPr bwMode="auto">
              <a:xfrm>
                <a:off x="1478" y="3188"/>
                <a:ext cx="11" cy="25"/>
              </a:xfrm>
              <a:custGeom>
                <a:avLst/>
                <a:gdLst>
                  <a:gd name="T0" fmla="*/ 3 w 4"/>
                  <a:gd name="T1" fmla="*/ 4 h 9"/>
                  <a:gd name="T2" fmla="*/ 3 w 4"/>
                  <a:gd name="T3" fmla="*/ 2 h 9"/>
                  <a:gd name="T4" fmla="*/ 2 w 4"/>
                  <a:gd name="T5" fmla="*/ 6 h 9"/>
                  <a:gd name="T6" fmla="*/ 2 w 4"/>
                  <a:gd name="T7" fmla="*/ 6 h 9"/>
                  <a:gd name="T8" fmla="*/ 2 w 4"/>
                  <a:gd name="T9" fmla="*/ 3 h 9"/>
                  <a:gd name="T10" fmla="*/ 2 w 4"/>
                  <a:gd name="T11" fmla="*/ 3 h 9"/>
                  <a:gd name="T12" fmla="*/ 2 w 4"/>
                  <a:gd name="T13" fmla="*/ 5 h 9"/>
                  <a:gd name="T14" fmla="*/ 1 w 4"/>
                  <a:gd name="T15" fmla="*/ 6 h 9"/>
                  <a:gd name="T16" fmla="*/ 2 w 4"/>
                  <a:gd name="T17" fmla="*/ 5 h 9"/>
                  <a:gd name="T18" fmla="*/ 2 w 4"/>
                  <a:gd name="T19" fmla="*/ 3 h 9"/>
                  <a:gd name="T20" fmla="*/ 0 w 4"/>
                  <a:gd name="T21" fmla="*/ 8 h 9"/>
                  <a:gd name="T22" fmla="*/ 1 w 4"/>
                  <a:gd name="T23" fmla="*/ 8 h 9"/>
                  <a:gd name="T24" fmla="*/ 1 w 4"/>
                  <a:gd name="T25" fmla="*/ 6 h 9"/>
                  <a:gd name="T26" fmla="*/ 1 w 4"/>
                  <a:gd name="T27" fmla="*/ 6 h 9"/>
                  <a:gd name="T28" fmla="*/ 1 w 4"/>
                  <a:gd name="T29" fmla="*/ 8 h 9"/>
                  <a:gd name="T30" fmla="*/ 3 w 4"/>
                  <a:gd name="T31" fmla="*/ 8 h 9"/>
                  <a:gd name="T32" fmla="*/ 3 w 4"/>
                  <a:gd name="T33" fmla="*/ 7 h 9"/>
                  <a:gd name="T34" fmla="*/ 3 w 4"/>
                  <a:gd name="T35" fmla="*/ 6 h 9"/>
                  <a:gd name="T36" fmla="*/ 3 w 4"/>
                  <a:gd name="T37" fmla="*/ 4 h 9"/>
                  <a:gd name="T38" fmla="*/ 3 w 4"/>
                  <a:gd name="T39" fmla="*/ 5 h 9"/>
                  <a:gd name="T40" fmla="*/ 3 w 4"/>
                  <a:gd name="T41" fmla="*/ 2 h 9"/>
                  <a:gd name="T42" fmla="*/ 4 w 4"/>
                  <a:gd name="T43" fmla="*/ 1 h 9"/>
                  <a:gd name="T44" fmla="*/ 3 w 4"/>
                  <a:gd name="T45" fmla="*/ 1 h 9"/>
                  <a:gd name="T46" fmla="*/ 3 w 4"/>
                  <a:gd name="T47" fmla="*/ 4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4" h="9">
                    <a:moveTo>
                      <a:pt x="3" y="4"/>
                    </a:moveTo>
                    <a:cubicBezTo>
                      <a:pt x="2" y="4"/>
                      <a:pt x="3" y="3"/>
                      <a:pt x="3" y="2"/>
                    </a:cubicBezTo>
                    <a:cubicBezTo>
                      <a:pt x="2" y="3"/>
                      <a:pt x="3" y="4"/>
                      <a:pt x="2" y="6"/>
                    </a:cubicBezTo>
                    <a:cubicBezTo>
                      <a:pt x="2" y="5"/>
                      <a:pt x="2" y="6"/>
                      <a:pt x="2" y="6"/>
                    </a:cubicBezTo>
                    <a:cubicBezTo>
                      <a:pt x="2" y="6"/>
                      <a:pt x="2" y="4"/>
                      <a:pt x="2" y="3"/>
                    </a:cubicBezTo>
                    <a:cubicBezTo>
                      <a:pt x="2" y="4"/>
                      <a:pt x="2" y="3"/>
                      <a:pt x="2" y="3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2" y="6"/>
                      <a:pt x="1" y="7"/>
                      <a:pt x="1" y="6"/>
                    </a:cubicBezTo>
                    <a:cubicBezTo>
                      <a:pt x="1" y="5"/>
                      <a:pt x="2" y="5"/>
                      <a:pt x="2" y="5"/>
                    </a:cubicBezTo>
                    <a:cubicBezTo>
                      <a:pt x="2" y="4"/>
                      <a:pt x="2" y="5"/>
                      <a:pt x="2" y="3"/>
                    </a:cubicBezTo>
                    <a:cubicBezTo>
                      <a:pt x="1" y="5"/>
                      <a:pt x="0" y="5"/>
                      <a:pt x="0" y="8"/>
                    </a:cubicBezTo>
                    <a:cubicBezTo>
                      <a:pt x="0" y="9"/>
                      <a:pt x="1" y="8"/>
                      <a:pt x="1" y="8"/>
                    </a:cubicBezTo>
                    <a:cubicBezTo>
                      <a:pt x="0" y="7"/>
                      <a:pt x="1" y="6"/>
                      <a:pt x="1" y="6"/>
                    </a:cubicBezTo>
                    <a:cubicBezTo>
                      <a:pt x="1" y="6"/>
                      <a:pt x="1" y="5"/>
                      <a:pt x="1" y="6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2" y="8"/>
                      <a:pt x="3" y="8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7"/>
                      <a:pt x="3" y="7"/>
                      <a:pt x="3" y="6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3" y="4"/>
                      <a:pt x="3" y="5"/>
                    </a:cubicBezTo>
                    <a:cubicBezTo>
                      <a:pt x="3" y="4"/>
                      <a:pt x="3" y="3"/>
                      <a:pt x="3" y="2"/>
                    </a:cubicBezTo>
                    <a:cubicBezTo>
                      <a:pt x="3" y="2"/>
                      <a:pt x="3" y="3"/>
                      <a:pt x="4" y="1"/>
                    </a:cubicBezTo>
                    <a:cubicBezTo>
                      <a:pt x="3" y="0"/>
                      <a:pt x="3" y="3"/>
                      <a:pt x="3" y="1"/>
                    </a:cubicBezTo>
                    <a:lnTo>
                      <a:pt x="3" y="4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95" name="Freeform 592"/>
              <p:cNvSpPr>
                <a:spLocks/>
              </p:cNvSpPr>
              <p:nvPr/>
            </p:nvSpPr>
            <p:spPr bwMode="auto">
              <a:xfrm>
                <a:off x="1486" y="3196"/>
                <a:ext cx="3" cy="3"/>
              </a:xfrm>
              <a:custGeom>
                <a:avLst/>
                <a:gdLst>
                  <a:gd name="T0" fmla="*/ 0 w 3"/>
                  <a:gd name="T1" fmla="*/ 0 h 3"/>
                  <a:gd name="T2" fmla="*/ 0 w 3"/>
                  <a:gd name="T3" fmla="*/ 3 h 3"/>
                  <a:gd name="T4" fmla="*/ 3 w 3"/>
                  <a:gd name="T5" fmla="*/ 3 h 3"/>
                  <a:gd name="T6" fmla="*/ 0 w 3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0" y="0"/>
                    </a:moveTo>
                    <a:lnTo>
                      <a:pt x="0" y="3"/>
                    </a:lnTo>
                    <a:lnTo>
                      <a:pt x="3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96" name="Freeform 593"/>
              <p:cNvSpPr>
                <a:spLocks/>
              </p:cNvSpPr>
              <p:nvPr/>
            </p:nvSpPr>
            <p:spPr bwMode="auto">
              <a:xfrm>
                <a:off x="1486" y="3204"/>
                <a:ext cx="0" cy="6"/>
              </a:xfrm>
              <a:custGeom>
                <a:avLst/>
                <a:gdLst>
                  <a:gd name="T0" fmla="*/ 2 h 2"/>
                  <a:gd name="T1" fmla="*/ 1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97" name="Freeform 594"/>
              <p:cNvSpPr>
                <a:spLocks/>
              </p:cNvSpPr>
              <p:nvPr/>
            </p:nvSpPr>
            <p:spPr bwMode="auto">
              <a:xfrm>
                <a:off x="1481" y="3196"/>
                <a:ext cx="0" cy="3"/>
              </a:xfrm>
              <a:custGeom>
                <a:avLst/>
                <a:gdLst>
                  <a:gd name="T0" fmla="*/ 0 h 1"/>
                  <a:gd name="T1" fmla="*/ 0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98" name="Freeform 595"/>
              <p:cNvSpPr>
                <a:spLocks/>
              </p:cNvSpPr>
              <p:nvPr/>
            </p:nvSpPr>
            <p:spPr bwMode="auto">
              <a:xfrm>
                <a:off x="1476" y="3199"/>
                <a:ext cx="2" cy="14"/>
              </a:xfrm>
              <a:custGeom>
                <a:avLst/>
                <a:gdLst>
                  <a:gd name="T0" fmla="*/ 0 w 1"/>
                  <a:gd name="T1" fmla="*/ 5 h 5"/>
                  <a:gd name="T2" fmla="*/ 1 w 1"/>
                  <a:gd name="T3" fmla="*/ 5 h 5"/>
                  <a:gd name="T4" fmla="*/ 1 w 1"/>
                  <a:gd name="T5" fmla="*/ 1 h 5"/>
                  <a:gd name="T6" fmla="*/ 1 w 1"/>
                  <a:gd name="T7" fmla="*/ 3 h 5"/>
                  <a:gd name="T8" fmla="*/ 1 w 1"/>
                  <a:gd name="T9" fmla="*/ 3 h 5"/>
                  <a:gd name="T10" fmla="*/ 0 w 1"/>
                  <a:gd name="T11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" h="5">
                    <a:moveTo>
                      <a:pt x="0" y="5"/>
                    </a:moveTo>
                    <a:cubicBezTo>
                      <a:pt x="1" y="4"/>
                      <a:pt x="1" y="3"/>
                      <a:pt x="1" y="5"/>
                    </a:cubicBezTo>
                    <a:cubicBezTo>
                      <a:pt x="1" y="3"/>
                      <a:pt x="1" y="2"/>
                      <a:pt x="1" y="1"/>
                    </a:cubicBezTo>
                    <a:cubicBezTo>
                      <a:pt x="1" y="0"/>
                      <a:pt x="1" y="3"/>
                      <a:pt x="1" y="3"/>
                    </a:cubicBezTo>
                    <a:cubicBezTo>
                      <a:pt x="1" y="2"/>
                      <a:pt x="1" y="3"/>
                      <a:pt x="1" y="3"/>
                    </a:cubicBez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99" name="Freeform 596"/>
              <p:cNvSpPr>
                <a:spLocks/>
              </p:cNvSpPr>
              <p:nvPr/>
            </p:nvSpPr>
            <p:spPr bwMode="auto">
              <a:xfrm>
                <a:off x="1465" y="3191"/>
                <a:ext cx="13" cy="30"/>
              </a:xfrm>
              <a:custGeom>
                <a:avLst/>
                <a:gdLst>
                  <a:gd name="T0" fmla="*/ 4 w 5"/>
                  <a:gd name="T1" fmla="*/ 3 h 11"/>
                  <a:gd name="T2" fmla="*/ 3 w 5"/>
                  <a:gd name="T3" fmla="*/ 3 h 11"/>
                  <a:gd name="T4" fmla="*/ 4 w 5"/>
                  <a:gd name="T5" fmla="*/ 2 h 11"/>
                  <a:gd name="T6" fmla="*/ 3 w 5"/>
                  <a:gd name="T7" fmla="*/ 2 h 11"/>
                  <a:gd name="T8" fmla="*/ 3 w 5"/>
                  <a:gd name="T9" fmla="*/ 2 h 11"/>
                  <a:gd name="T10" fmla="*/ 3 w 5"/>
                  <a:gd name="T11" fmla="*/ 3 h 11"/>
                  <a:gd name="T12" fmla="*/ 2 w 5"/>
                  <a:gd name="T13" fmla="*/ 4 h 11"/>
                  <a:gd name="T14" fmla="*/ 2 w 5"/>
                  <a:gd name="T15" fmla="*/ 2 h 11"/>
                  <a:gd name="T16" fmla="*/ 2 w 5"/>
                  <a:gd name="T17" fmla="*/ 5 h 11"/>
                  <a:gd name="T18" fmla="*/ 1 w 5"/>
                  <a:gd name="T19" fmla="*/ 4 h 11"/>
                  <a:gd name="T20" fmla="*/ 1 w 5"/>
                  <a:gd name="T21" fmla="*/ 4 h 11"/>
                  <a:gd name="T22" fmla="*/ 1 w 5"/>
                  <a:gd name="T23" fmla="*/ 6 h 11"/>
                  <a:gd name="T24" fmla="*/ 1 w 5"/>
                  <a:gd name="T25" fmla="*/ 8 h 11"/>
                  <a:gd name="T26" fmla="*/ 2 w 5"/>
                  <a:gd name="T27" fmla="*/ 7 h 11"/>
                  <a:gd name="T28" fmla="*/ 2 w 5"/>
                  <a:gd name="T29" fmla="*/ 8 h 11"/>
                  <a:gd name="T30" fmla="*/ 3 w 5"/>
                  <a:gd name="T31" fmla="*/ 7 h 11"/>
                  <a:gd name="T32" fmla="*/ 3 w 5"/>
                  <a:gd name="T33" fmla="*/ 8 h 11"/>
                  <a:gd name="T34" fmla="*/ 3 w 5"/>
                  <a:gd name="T35" fmla="*/ 5 h 11"/>
                  <a:gd name="T36" fmla="*/ 3 w 5"/>
                  <a:gd name="T37" fmla="*/ 5 h 11"/>
                  <a:gd name="T38" fmla="*/ 4 w 5"/>
                  <a:gd name="T39" fmla="*/ 7 h 11"/>
                  <a:gd name="T40" fmla="*/ 4 w 5"/>
                  <a:gd name="T41" fmla="*/ 6 h 11"/>
                  <a:gd name="T42" fmla="*/ 4 w 5"/>
                  <a:gd name="T43" fmla="*/ 8 h 11"/>
                  <a:gd name="T44" fmla="*/ 4 w 5"/>
                  <a:gd name="T45" fmla="*/ 5 h 11"/>
                  <a:gd name="T46" fmla="*/ 5 w 5"/>
                  <a:gd name="T47" fmla="*/ 5 h 11"/>
                  <a:gd name="T48" fmla="*/ 4 w 5"/>
                  <a:gd name="T49" fmla="*/ 2 h 11"/>
                  <a:gd name="T50" fmla="*/ 2 w 5"/>
                  <a:gd name="T51" fmla="*/ 3 h 11"/>
                  <a:gd name="T52" fmla="*/ 2 w 5"/>
                  <a:gd name="T53" fmla="*/ 5 h 11"/>
                  <a:gd name="T54" fmla="*/ 2 w 5"/>
                  <a:gd name="T55" fmla="*/ 3 h 11"/>
                  <a:gd name="T56" fmla="*/ 2 w 5"/>
                  <a:gd name="T57" fmla="*/ 5 h 11"/>
                  <a:gd name="T58" fmla="*/ 2 w 5"/>
                  <a:gd name="T59" fmla="*/ 3 h 11"/>
                  <a:gd name="T60" fmla="*/ 2 w 5"/>
                  <a:gd name="T61" fmla="*/ 5 h 11"/>
                  <a:gd name="T62" fmla="*/ 1 w 5"/>
                  <a:gd name="T63" fmla="*/ 3 h 11"/>
                  <a:gd name="T64" fmla="*/ 3 w 5"/>
                  <a:gd name="T65" fmla="*/ 6 h 11"/>
                  <a:gd name="T66" fmla="*/ 3 w 5"/>
                  <a:gd name="T67" fmla="*/ 5 h 11"/>
                  <a:gd name="T68" fmla="*/ 4 w 5"/>
                  <a:gd name="T69" fmla="*/ 5 h 11"/>
                  <a:gd name="T70" fmla="*/ 4 w 5"/>
                  <a:gd name="T71" fmla="*/ 3 h 11"/>
                  <a:gd name="T72" fmla="*/ 4 w 5"/>
                  <a:gd name="T73" fmla="*/ 7 h 11"/>
                  <a:gd name="T74" fmla="*/ 4 w 5"/>
                  <a:gd name="T75" fmla="*/ 6 h 11"/>
                  <a:gd name="T76" fmla="*/ 4 w 5"/>
                  <a:gd name="T77" fmla="*/ 5 h 11"/>
                  <a:gd name="T78" fmla="*/ 5 w 5"/>
                  <a:gd name="T79" fmla="*/ 6 h 11"/>
                  <a:gd name="T80" fmla="*/ 5 w 5"/>
                  <a:gd name="T81" fmla="*/ 2 h 11"/>
                  <a:gd name="T82" fmla="*/ 4 w 5"/>
                  <a:gd name="T83" fmla="*/ 1 h 11"/>
                  <a:gd name="T84" fmla="*/ 4 w 5"/>
                  <a:gd name="T85" fmla="*/ 3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5" h="11">
                    <a:moveTo>
                      <a:pt x="4" y="3"/>
                    </a:moveTo>
                    <a:cubicBezTo>
                      <a:pt x="4" y="3"/>
                      <a:pt x="3" y="4"/>
                      <a:pt x="3" y="3"/>
                    </a:cubicBezTo>
                    <a:cubicBezTo>
                      <a:pt x="3" y="3"/>
                      <a:pt x="3" y="2"/>
                      <a:pt x="4" y="2"/>
                    </a:cubicBezTo>
                    <a:cubicBezTo>
                      <a:pt x="4" y="1"/>
                      <a:pt x="3" y="3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4"/>
                      <a:pt x="3" y="3"/>
                    </a:cubicBezTo>
                    <a:cubicBezTo>
                      <a:pt x="2" y="3"/>
                      <a:pt x="2" y="3"/>
                      <a:pt x="2" y="4"/>
                    </a:cubicBezTo>
                    <a:cubicBezTo>
                      <a:pt x="2" y="3"/>
                      <a:pt x="2" y="3"/>
                      <a:pt x="2" y="2"/>
                    </a:cubicBezTo>
                    <a:cubicBezTo>
                      <a:pt x="2" y="2"/>
                      <a:pt x="2" y="4"/>
                      <a:pt x="2" y="5"/>
                    </a:cubicBezTo>
                    <a:cubicBezTo>
                      <a:pt x="2" y="3"/>
                      <a:pt x="1" y="6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3"/>
                      <a:pt x="1" y="2"/>
                      <a:pt x="1" y="6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2" y="7"/>
                      <a:pt x="2" y="6"/>
                      <a:pt x="2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7"/>
                      <a:pt x="3" y="7"/>
                      <a:pt x="3" y="7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4" y="6"/>
                      <a:pt x="3" y="7"/>
                      <a:pt x="3" y="5"/>
                    </a:cubicBezTo>
                    <a:cubicBezTo>
                      <a:pt x="3" y="8"/>
                      <a:pt x="3" y="4"/>
                      <a:pt x="3" y="5"/>
                    </a:cubicBezTo>
                    <a:cubicBezTo>
                      <a:pt x="4" y="6"/>
                      <a:pt x="3" y="5"/>
                      <a:pt x="4" y="7"/>
                    </a:cubicBezTo>
                    <a:cubicBezTo>
                      <a:pt x="3" y="5"/>
                      <a:pt x="4" y="6"/>
                      <a:pt x="4" y="6"/>
                    </a:cubicBezTo>
                    <a:cubicBezTo>
                      <a:pt x="4" y="7"/>
                      <a:pt x="4" y="6"/>
                      <a:pt x="4" y="8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6"/>
                      <a:pt x="5" y="6"/>
                      <a:pt x="5" y="5"/>
                    </a:cubicBezTo>
                    <a:cubicBezTo>
                      <a:pt x="4" y="5"/>
                      <a:pt x="4" y="3"/>
                      <a:pt x="4" y="2"/>
                    </a:cubicBezTo>
                    <a:cubicBezTo>
                      <a:pt x="4" y="3"/>
                      <a:pt x="3" y="4"/>
                      <a:pt x="2" y="3"/>
                    </a:cubicBezTo>
                    <a:cubicBezTo>
                      <a:pt x="3" y="5"/>
                      <a:pt x="2" y="3"/>
                      <a:pt x="2" y="5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5"/>
                      <a:pt x="2" y="4"/>
                      <a:pt x="2" y="3"/>
                    </a:cubicBezTo>
                    <a:cubicBezTo>
                      <a:pt x="1" y="3"/>
                      <a:pt x="2" y="4"/>
                      <a:pt x="2" y="5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11"/>
                      <a:pt x="3" y="3"/>
                      <a:pt x="3" y="6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6"/>
                      <a:pt x="4" y="2"/>
                      <a:pt x="4" y="5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4"/>
                      <a:pt x="4" y="6"/>
                      <a:pt x="4" y="7"/>
                    </a:cubicBezTo>
                    <a:cubicBezTo>
                      <a:pt x="4" y="6"/>
                      <a:pt x="4" y="7"/>
                      <a:pt x="4" y="6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4"/>
                      <a:pt x="5" y="5"/>
                      <a:pt x="5" y="6"/>
                    </a:cubicBezTo>
                    <a:cubicBezTo>
                      <a:pt x="5" y="5"/>
                      <a:pt x="5" y="4"/>
                      <a:pt x="5" y="2"/>
                    </a:cubicBezTo>
                    <a:cubicBezTo>
                      <a:pt x="4" y="5"/>
                      <a:pt x="4" y="0"/>
                      <a:pt x="4" y="1"/>
                    </a:cubicBezTo>
                    <a:cubicBezTo>
                      <a:pt x="4" y="2"/>
                      <a:pt x="4" y="2"/>
                      <a:pt x="4" y="3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00" name="Freeform 597"/>
              <p:cNvSpPr>
                <a:spLocks/>
              </p:cNvSpPr>
              <p:nvPr/>
            </p:nvSpPr>
            <p:spPr bwMode="auto">
              <a:xfrm>
                <a:off x="1476" y="321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01" name="Freeform 598"/>
              <p:cNvSpPr>
                <a:spLocks/>
              </p:cNvSpPr>
              <p:nvPr/>
            </p:nvSpPr>
            <p:spPr bwMode="auto">
              <a:xfrm>
                <a:off x="1478" y="320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02" name="Rectangle 599"/>
              <p:cNvSpPr>
                <a:spLocks noChangeArrowheads="1"/>
              </p:cNvSpPr>
              <p:nvPr/>
            </p:nvSpPr>
            <p:spPr bwMode="auto">
              <a:xfrm>
                <a:off x="1478" y="3207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03" name="Rectangle 600"/>
              <p:cNvSpPr>
                <a:spLocks noChangeArrowheads="1"/>
              </p:cNvSpPr>
              <p:nvPr/>
            </p:nvSpPr>
            <p:spPr bwMode="auto">
              <a:xfrm>
                <a:off x="1478" y="3199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04" name="Freeform 601"/>
              <p:cNvSpPr>
                <a:spLocks/>
              </p:cNvSpPr>
              <p:nvPr/>
            </p:nvSpPr>
            <p:spPr bwMode="auto">
              <a:xfrm>
                <a:off x="1481" y="3207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05" name="Freeform 602"/>
              <p:cNvSpPr>
                <a:spLocks/>
              </p:cNvSpPr>
              <p:nvPr/>
            </p:nvSpPr>
            <p:spPr bwMode="auto">
              <a:xfrm>
                <a:off x="1489" y="321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06" name="Freeform 603"/>
              <p:cNvSpPr>
                <a:spLocks/>
              </p:cNvSpPr>
              <p:nvPr/>
            </p:nvSpPr>
            <p:spPr bwMode="auto">
              <a:xfrm>
                <a:off x="1478" y="3183"/>
                <a:ext cx="27" cy="32"/>
              </a:xfrm>
              <a:custGeom>
                <a:avLst/>
                <a:gdLst>
                  <a:gd name="T0" fmla="*/ 7 w 10"/>
                  <a:gd name="T1" fmla="*/ 7 h 12"/>
                  <a:gd name="T2" fmla="*/ 7 w 10"/>
                  <a:gd name="T3" fmla="*/ 9 h 12"/>
                  <a:gd name="T4" fmla="*/ 7 w 10"/>
                  <a:gd name="T5" fmla="*/ 10 h 12"/>
                  <a:gd name="T6" fmla="*/ 8 w 10"/>
                  <a:gd name="T7" fmla="*/ 9 h 12"/>
                  <a:gd name="T8" fmla="*/ 10 w 10"/>
                  <a:gd name="T9" fmla="*/ 8 h 12"/>
                  <a:gd name="T10" fmla="*/ 9 w 10"/>
                  <a:gd name="T11" fmla="*/ 3 h 12"/>
                  <a:gd name="T12" fmla="*/ 8 w 10"/>
                  <a:gd name="T13" fmla="*/ 5 h 12"/>
                  <a:gd name="T14" fmla="*/ 7 w 10"/>
                  <a:gd name="T15" fmla="*/ 5 h 12"/>
                  <a:gd name="T16" fmla="*/ 6 w 10"/>
                  <a:gd name="T17" fmla="*/ 4 h 12"/>
                  <a:gd name="T18" fmla="*/ 6 w 10"/>
                  <a:gd name="T19" fmla="*/ 8 h 12"/>
                  <a:gd name="T20" fmla="*/ 6 w 10"/>
                  <a:gd name="T21" fmla="*/ 8 h 12"/>
                  <a:gd name="T22" fmla="*/ 5 w 10"/>
                  <a:gd name="T23" fmla="*/ 6 h 12"/>
                  <a:gd name="T24" fmla="*/ 4 w 10"/>
                  <a:gd name="T25" fmla="*/ 7 h 12"/>
                  <a:gd name="T26" fmla="*/ 3 w 10"/>
                  <a:gd name="T27" fmla="*/ 6 h 12"/>
                  <a:gd name="T28" fmla="*/ 3 w 10"/>
                  <a:gd name="T29" fmla="*/ 7 h 12"/>
                  <a:gd name="T30" fmla="*/ 2 w 10"/>
                  <a:gd name="T31" fmla="*/ 8 h 12"/>
                  <a:gd name="T32" fmla="*/ 2 w 10"/>
                  <a:gd name="T33" fmla="*/ 7 h 12"/>
                  <a:gd name="T34" fmla="*/ 2 w 10"/>
                  <a:gd name="T35" fmla="*/ 7 h 12"/>
                  <a:gd name="T36" fmla="*/ 0 w 10"/>
                  <a:gd name="T37" fmla="*/ 7 h 12"/>
                  <a:gd name="T38" fmla="*/ 1 w 10"/>
                  <a:gd name="T39" fmla="*/ 8 h 12"/>
                  <a:gd name="T40" fmla="*/ 1 w 10"/>
                  <a:gd name="T41" fmla="*/ 6 h 12"/>
                  <a:gd name="T42" fmla="*/ 1 w 10"/>
                  <a:gd name="T43" fmla="*/ 10 h 12"/>
                  <a:gd name="T44" fmla="*/ 2 w 10"/>
                  <a:gd name="T45" fmla="*/ 11 h 12"/>
                  <a:gd name="T46" fmla="*/ 2 w 10"/>
                  <a:gd name="T47" fmla="*/ 10 h 12"/>
                  <a:gd name="T48" fmla="*/ 3 w 10"/>
                  <a:gd name="T49" fmla="*/ 11 h 12"/>
                  <a:gd name="T50" fmla="*/ 4 w 10"/>
                  <a:gd name="T51" fmla="*/ 11 h 12"/>
                  <a:gd name="T52" fmla="*/ 4 w 10"/>
                  <a:gd name="T53" fmla="*/ 10 h 12"/>
                  <a:gd name="T54" fmla="*/ 4 w 10"/>
                  <a:gd name="T55" fmla="*/ 10 h 12"/>
                  <a:gd name="T56" fmla="*/ 4 w 10"/>
                  <a:gd name="T57" fmla="*/ 10 h 12"/>
                  <a:gd name="T58" fmla="*/ 5 w 10"/>
                  <a:gd name="T59" fmla="*/ 10 h 12"/>
                  <a:gd name="T60" fmla="*/ 5 w 10"/>
                  <a:gd name="T61" fmla="*/ 9 h 12"/>
                  <a:gd name="T62" fmla="*/ 6 w 10"/>
                  <a:gd name="T63" fmla="*/ 10 h 12"/>
                  <a:gd name="T64" fmla="*/ 6 w 10"/>
                  <a:gd name="T65" fmla="*/ 10 h 12"/>
                  <a:gd name="T66" fmla="*/ 7 w 10"/>
                  <a:gd name="T67" fmla="*/ 8 h 12"/>
                  <a:gd name="T68" fmla="*/ 7 w 10"/>
                  <a:gd name="T69" fmla="*/ 8 h 12"/>
                  <a:gd name="T70" fmla="*/ 8 w 10"/>
                  <a:gd name="T71" fmla="*/ 7 h 12"/>
                  <a:gd name="T72" fmla="*/ 9 w 10"/>
                  <a:gd name="T73" fmla="*/ 7 h 12"/>
                  <a:gd name="T74" fmla="*/ 10 w 10"/>
                  <a:gd name="T75" fmla="*/ 4 h 12"/>
                  <a:gd name="T76" fmla="*/ 9 w 10"/>
                  <a:gd name="T77" fmla="*/ 6 h 12"/>
                  <a:gd name="T78" fmla="*/ 9 w 10"/>
                  <a:gd name="T79" fmla="*/ 7 h 12"/>
                  <a:gd name="T80" fmla="*/ 8 w 10"/>
                  <a:gd name="T81" fmla="*/ 4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0" h="12">
                    <a:moveTo>
                      <a:pt x="8" y="4"/>
                    </a:moveTo>
                    <a:cubicBezTo>
                      <a:pt x="8" y="5"/>
                      <a:pt x="7" y="5"/>
                      <a:pt x="7" y="7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7" y="6"/>
                      <a:pt x="7" y="7"/>
                      <a:pt x="7" y="9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7"/>
                      <a:pt x="7" y="9"/>
                      <a:pt x="7" y="10"/>
                    </a:cubicBezTo>
                    <a:cubicBezTo>
                      <a:pt x="8" y="10"/>
                      <a:pt x="8" y="7"/>
                      <a:pt x="8" y="7"/>
                    </a:cubicBezTo>
                    <a:cubicBezTo>
                      <a:pt x="8" y="7"/>
                      <a:pt x="8" y="8"/>
                      <a:pt x="8" y="9"/>
                    </a:cubicBezTo>
                    <a:cubicBezTo>
                      <a:pt x="8" y="9"/>
                      <a:pt x="8" y="7"/>
                      <a:pt x="9" y="6"/>
                    </a:cubicBezTo>
                    <a:cubicBezTo>
                      <a:pt x="9" y="12"/>
                      <a:pt x="9" y="5"/>
                      <a:pt x="10" y="8"/>
                    </a:cubicBezTo>
                    <a:cubicBezTo>
                      <a:pt x="10" y="0"/>
                      <a:pt x="9" y="6"/>
                      <a:pt x="9" y="5"/>
                    </a:cubicBezTo>
                    <a:cubicBezTo>
                      <a:pt x="9" y="4"/>
                      <a:pt x="9" y="5"/>
                      <a:pt x="9" y="3"/>
                    </a:cubicBezTo>
                    <a:cubicBezTo>
                      <a:pt x="9" y="7"/>
                      <a:pt x="8" y="2"/>
                      <a:pt x="8" y="6"/>
                    </a:cubicBezTo>
                    <a:cubicBezTo>
                      <a:pt x="8" y="5"/>
                      <a:pt x="8" y="6"/>
                      <a:pt x="8" y="5"/>
                    </a:cubicBezTo>
                    <a:cubicBezTo>
                      <a:pt x="7" y="5"/>
                      <a:pt x="8" y="5"/>
                      <a:pt x="8" y="5"/>
                    </a:cubicBezTo>
                    <a:cubicBezTo>
                      <a:pt x="7" y="4"/>
                      <a:pt x="7" y="7"/>
                      <a:pt x="7" y="5"/>
                    </a:cubicBezTo>
                    <a:cubicBezTo>
                      <a:pt x="7" y="5"/>
                      <a:pt x="7" y="6"/>
                      <a:pt x="7" y="7"/>
                    </a:cubicBezTo>
                    <a:cubicBezTo>
                      <a:pt x="7" y="7"/>
                      <a:pt x="7" y="6"/>
                      <a:pt x="6" y="4"/>
                    </a:cubicBezTo>
                    <a:cubicBezTo>
                      <a:pt x="7" y="6"/>
                      <a:pt x="6" y="5"/>
                      <a:pt x="6" y="6"/>
                    </a:cubicBezTo>
                    <a:cubicBezTo>
                      <a:pt x="6" y="7"/>
                      <a:pt x="6" y="7"/>
                      <a:pt x="6" y="8"/>
                    </a:cubicBezTo>
                    <a:cubicBezTo>
                      <a:pt x="6" y="7"/>
                      <a:pt x="6" y="9"/>
                      <a:pt x="6" y="10"/>
                    </a:cubicBezTo>
                    <a:cubicBezTo>
                      <a:pt x="5" y="7"/>
                      <a:pt x="6" y="10"/>
                      <a:pt x="6" y="8"/>
                    </a:cubicBezTo>
                    <a:cubicBezTo>
                      <a:pt x="6" y="7"/>
                      <a:pt x="6" y="7"/>
                      <a:pt x="6" y="5"/>
                    </a:cubicBezTo>
                    <a:cubicBezTo>
                      <a:pt x="6" y="5"/>
                      <a:pt x="5" y="5"/>
                      <a:pt x="5" y="6"/>
                    </a:cubicBezTo>
                    <a:cubicBezTo>
                      <a:pt x="5" y="6"/>
                      <a:pt x="5" y="5"/>
                      <a:pt x="5" y="5"/>
                    </a:cubicBezTo>
                    <a:cubicBezTo>
                      <a:pt x="4" y="4"/>
                      <a:pt x="5" y="8"/>
                      <a:pt x="4" y="7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7"/>
                      <a:pt x="4" y="5"/>
                      <a:pt x="3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3" y="4"/>
                      <a:pt x="3" y="9"/>
                      <a:pt x="3" y="7"/>
                    </a:cubicBezTo>
                    <a:cubicBezTo>
                      <a:pt x="3" y="9"/>
                      <a:pt x="3" y="10"/>
                      <a:pt x="3" y="10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9"/>
                      <a:pt x="2" y="6"/>
                      <a:pt x="2" y="5"/>
                    </a:cubicBezTo>
                    <a:cubicBezTo>
                      <a:pt x="2" y="6"/>
                      <a:pt x="2" y="5"/>
                      <a:pt x="2" y="7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1" y="5"/>
                      <a:pt x="2" y="9"/>
                      <a:pt x="2" y="7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6"/>
                      <a:pt x="0" y="5"/>
                      <a:pt x="0" y="7"/>
                    </a:cubicBezTo>
                    <a:cubicBezTo>
                      <a:pt x="0" y="8"/>
                      <a:pt x="0" y="10"/>
                      <a:pt x="0" y="11"/>
                    </a:cubicBezTo>
                    <a:cubicBezTo>
                      <a:pt x="1" y="10"/>
                      <a:pt x="1" y="8"/>
                      <a:pt x="1" y="8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8"/>
                      <a:pt x="1" y="7"/>
                      <a:pt x="1" y="6"/>
                    </a:cubicBezTo>
                    <a:cubicBezTo>
                      <a:pt x="1" y="6"/>
                      <a:pt x="1" y="8"/>
                      <a:pt x="1" y="7"/>
                    </a:cubicBezTo>
                    <a:cubicBezTo>
                      <a:pt x="1" y="9"/>
                      <a:pt x="1" y="9"/>
                      <a:pt x="1" y="10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0"/>
                      <a:pt x="2" y="10"/>
                      <a:pt x="2" y="11"/>
                    </a:cubicBezTo>
                    <a:cubicBezTo>
                      <a:pt x="2" y="8"/>
                      <a:pt x="2" y="11"/>
                      <a:pt x="3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10"/>
                      <a:pt x="3" y="10"/>
                      <a:pt x="3" y="11"/>
                    </a:cubicBezTo>
                    <a:cubicBezTo>
                      <a:pt x="3" y="10"/>
                      <a:pt x="3" y="8"/>
                      <a:pt x="3" y="8"/>
                    </a:cubicBezTo>
                    <a:cubicBezTo>
                      <a:pt x="3" y="10"/>
                      <a:pt x="3" y="9"/>
                      <a:pt x="4" y="11"/>
                    </a:cubicBezTo>
                    <a:cubicBezTo>
                      <a:pt x="4" y="9"/>
                      <a:pt x="4" y="10"/>
                      <a:pt x="4" y="9"/>
                    </a:cubicBezTo>
                    <a:cubicBezTo>
                      <a:pt x="4" y="8"/>
                      <a:pt x="4" y="9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9"/>
                      <a:pt x="4" y="10"/>
                    </a:cubicBezTo>
                    <a:cubicBezTo>
                      <a:pt x="5" y="10"/>
                      <a:pt x="4" y="10"/>
                      <a:pt x="4" y="11"/>
                    </a:cubicBezTo>
                    <a:cubicBezTo>
                      <a:pt x="5" y="11"/>
                      <a:pt x="5" y="8"/>
                      <a:pt x="5" y="10"/>
                    </a:cubicBezTo>
                    <a:cubicBezTo>
                      <a:pt x="5" y="9"/>
                      <a:pt x="5" y="9"/>
                      <a:pt x="5" y="7"/>
                    </a:cubicBezTo>
                    <a:cubicBezTo>
                      <a:pt x="5" y="7"/>
                      <a:pt x="5" y="9"/>
                      <a:pt x="5" y="9"/>
                    </a:cubicBezTo>
                    <a:cubicBezTo>
                      <a:pt x="5" y="7"/>
                      <a:pt x="6" y="9"/>
                      <a:pt x="6" y="8"/>
                    </a:cubicBezTo>
                    <a:cubicBezTo>
                      <a:pt x="6" y="10"/>
                      <a:pt x="6" y="9"/>
                      <a:pt x="6" y="10"/>
                    </a:cubicBezTo>
                    <a:cubicBezTo>
                      <a:pt x="6" y="11"/>
                      <a:pt x="6" y="9"/>
                      <a:pt x="6" y="9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6" y="10"/>
                      <a:pt x="6" y="8"/>
                      <a:pt x="7" y="10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9"/>
                      <a:pt x="7" y="9"/>
                      <a:pt x="7" y="10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8" y="10"/>
                      <a:pt x="8" y="8"/>
                      <a:pt x="8" y="6"/>
                    </a:cubicBezTo>
                    <a:cubicBezTo>
                      <a:pt x="8" y="6"/>
                      <a:pt x="8" y="6"/>
                      <a:pt x="8" y="7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9" y="8"/>
                      <a:pt x="9" y="9"/>
                      <a:pt x="9" y="7"/>
                    </a:cubicBezTo>
                    <a:cubicBezTo>
                      <a:pt x="9" y="7"/>
                      <a:pt x="9" y="8"/>
                      <a:pt x="9" y="9"/>
                    </a:cubicBezTo>
                    <a:cubicBezTo>
                      <a:pt x="9" y="6"/>
                      <a:pt x="9" y="12"/>
                      <a:pt x="10" y="4"/>
                    </a:cubicBezTo>
                    <a:cubicBezTo>
                      <a:pt x="9" y="4"/>
                      <a:pt x="9" y="4"/>
                      <a:pt x="9" y="6"/>
                    </a:cubicBezTo>
                    <a:cubicBezTo>
                      <a:pt x="9" y="6"/>
                      <a:pt x="10" y="6"/>
                      <a:pt x="9" y="6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0" y="11"/>
                      <a:pt x="9" y="5"/>
                      <a:pt x="9" y="7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9" y="2"/>
                      <a:pt x="8" y="8"/>
                      <a:pt x="8" y="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07" name="Freeform 604"/>
              <p:cNvSpPr>
                <a:spLocks/>
              </p:cNvSpPr>
              <p:nvPr/>
            </p:nvSpPr>
            <p:spPr bwMode="auto">
              <a:xfrm>
                <a:off x="1500" y="3204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08" name="Freeform 605"/>
              <p:cNvSpPr>
                <a:spLocks/>
              </p:cNvSpPr>
              <p:nvPr/>
            </p:nvSpPr>
            <p:spPr bwMode="auto">
              <a:xfrm>
                <a:off x="1500" y="320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09" name="Freeform 606"/>
              <p:cNvSpPr>
                <a:spLocks/>
              </p:cNvSpPr>
              <p:nvPr/>
            </p:nvSpPr>
            <p:spPr bwMode="auto">
              <a:xfrm>
                <a:off x="1497" y="319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</p:grpSp>
        <p:grpSp>
          <p:nvGrpSpPr>
            <p:cNvPr id="9" name="Group 808"/>
            <p:cNvGrpSpPr>
              <a:grpSpLocks/>
            </p:cNvGrpSpPr>
            <p:nvPr/>
          </p:nvGrpSpPr>
          <p:grpSpPr bwMode="auto">
            <a:xfrm>
              <a:off x="1465" y="2987"/>
              <a:ext cx="550" cy="247"/>
              <a:chOff x="1465" y="2987"/>
              <a:chExt cx="550" cy="247"/>
            </a:xfrm>
          </p:grpSpPr>
          <p:sp>
            <p:nvSpPr>
              <p:cNvPr id="910" name="Rectangle 608"/>
              <p:cNvSpPr>
                <a:spLocks noChangeArrowheads="1"/>
              </p:cNvSpPr>
              <p:nvPr/>
            </p:nvSpPr>
            <p:spPr bwMode="auto">
              <a:xfrm>
                <a:off x="1497" y="3199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11" name="Freeform 609"/>
              <p:cNvSpPr>
                <a:spLocks/>
              </p:cNvSpPr>
              <p:nvPr/>
            </p:nvSpPr>
            <p:spPr bwMode="auto">
              <a:xfrm>
                <a:off x="1478" y="3193"/>
                <a:ext cx="19" cy="25"/>
              </a:xfrm>
              <a:custGeom>
                <a:avLst/>
                <a:gdLst>
                  <a:gd name="T0" fmla="*/ 1 w 7"/>
                  <a:gd name="T1" fmla="*/ 4 h 9"/>
                  <a:gd name="T2" fmla="*/ 1 w 7"/>
                  <a:gd name="T3" fmla="*/ 5 h 9"/>
                  <a:gd name="T4" fmla="*/ 0 w 7"/>
                  <a:gd name="T5" fmla="*/ 4 h 9"/>
                  <a:gd name="T6" fmla="*/ 0 w 7"/>
                  <a:gd name="T7" fmla="*/ 6 h 9"/>
                  <a:gd name="T8" fmla="*/ 3 w 7"/>
                  <a:gd name="T9" fmla="*/ 5 h 9"/>
                  <a:gd name="T10" fmla="*/ 3 w 7"/>
                  <a:gd name="T11" fmla="*/ 6 h 9"/>
                  <a:gd name="T12" fmla="*/ 4 w 7"/>
                  <a:gd name="T13" fmla="*/ 4 h 9"/>
                  <a:gd name="T14" fmla="*/ 4 w 7"/>
                  <a:gd name="T15" fmla="*/ 7 h 9"/>
                  <a:gd name="T16" fmla="*/ 5 w 7"/>
                  <a:gd name="T17" fmla="*/ 6 h 9"/>
                  <a:gd name="T18" fmla="*/ 5 w 7"/>
                  <a:gd name="T19" fmla="*/ 5 h 9"/>
                  <a:gd name="T20" fmla="*/ 5 w 7"/>
                  <a:gd name="T21" fmla="*/ 5 h 9"/>
                  <a:gd name="T22" fmla="*/ 5 w 7"/>
                  <a:gd name="T23" fmla="*/ 5 h 9"/>
                  <a:gd name="T24" fmla="*/ 6 w 7"/>
                  <a:gd name="T25" fmla="*/ 5 h 9"/>
                  <a:gd name="T26" fmla="*/ 6 w 7"/>
                  <a:gd name="T27" fmla="*/ 5 h 9"/>
                  <a:gd name="T28" fmla="*/ 6 w 7"/>
                  <a:gd name="T29" fmla="*/ 4 h 9"/>
                  <a:gd name="T30" fmla="*/ 6 w 7"/>
                  <a:gd name="T31" fmla="*/ 6 h 9"/>
                  <a:gd name="T32" fmla="*/ 7 w 7"/>
                  <a:gd name="T33" fmla="*/ 4 h 9"/>
                  <a:gd name="T34" fmla="*/ 7 w 7"/>
                  <a:gd name="T35" fmla="*/ 2 h 9"/>
                  <a:gd name="T36" fmla="*/ 6 w 7"/>
                  <a:gd name="T37" fmla="*/ 4 h 9"/>
                  <a:gd name="T38" fmla="*/ 6 w 7"/>
                  <a:gd name="T39" fmla="*/ 4 h 9"/>
                  <a:gd name="T40" fmla="*/ 6 w 7"/>
                  <a:gd name="T41" fmla="*/ 4 h 9"/>
                  <a:gd name="T42" fmla="*/ 6 w 7"/>
                  <a:gd name="T43" fmla="*/ 2 h 9"/>
                  <a:gd name="T44" fmla="*/ 5 w 7"/>
                  <a:gd name="T45" fmla="*/ 1 h 9"/>
                  <a:gd name="T46" fmla="*/ 5 w 7"/>
                  <a:gd name="T47" fmla="*/ 1 h 9"/>
                  <a:gd name="T48" fmla="*/ 5 w 7"/>
                  <a:gd name="T49" fmla="*/ 2 h 9"/>
                  <a:gd name="T50" fmla="*/ 5 w 7"/>
                  <a:gd name="T51" fmla="*/ 2 h 9"/>
                  <a:gd name="T52" fmla="*/ 5 w 7"/>
                  <a:gd name="T53" fmla="*/ 5 h 9"/>
                  <a:gd name="T54" fmla="*/ 5 w 7"/>
                  <a:gd name="T55" fmla="*/ 5 h 9"/>
                  <a:gd name="T56" fmla="*/ 5 w 7"/>
                  <a:gd name="T57" fmla="*/ 3 h 9"/>
                  <a:gd name="T58" fmla="*/ 5 w 7"/>
                  <a:gd name="T59" fmla="*/ 4 h 9"/>
                  <a:gd name="T60" fmla="*/ 5 w 7"/>
                  <a:gd name="T61" fmla="*/ 2 h 9"/>
                  <a:gd name="T62" fmla="*/ 4 w 7"/>
                  <a:gd name="T63" fmla="*/ 4 h 9"/>
                  <a:gd name="T64" fmla="*/ 3 w 7"/>
                  <a:gd name="T65" fmla="*/ 4 h 9"/>
                  <a:gd name="T66" fmla="*/ 3 w 7"/>
                  <a:gd name="T67" fmla="*/ 3 h 9"/>
                  <a:gd name="T68" fmla="*/ 3 w 7"/>
                  <a:gd name="T69" fmla="*/ 4 h 9"/>
                  <a:gd name="T70" fmla="*/ 2 w 7"/>
                  <a:gd name="T71" fmla="*/ 3 h 9"/>
                  <a:gd name="T72" fmla="*/ 2 w 7"/>
                  <a:gd name="T73" fmla="*/ 4 h 9"/>
                  <a:gd name="T74" fmla="*/ 1 w 7"/>
                  <a:gd name="T75" fmla="*/ 4 h 9"/>
                  <a:gd name="T76" fmla="*/ 1 w 7"/>
                  <a:gd name="T77" fmla="*/ 4 h 9"/>
                  <a:gd name="T78" fmla="*/ 1 w 7"/>
                  <a:gd name="T79" fmla="*/ 6 h 9"/>
                  <a:gd name="T80" fmla="*/ 1 w 7"/>
                  <a:gd name="T81" fmla="*/ 4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7" h="9">
                    <a:moveTo>
                      <a:pt x="1" y="4"/>
                    </a:moveTo>
                    <a:cubicBezTo>
                      <a:pt x="1" y="5"/>
                      <a:pt x="1" y="5"/>
                      <a:pt x="1" y="5"/>
                    </a:cubicBezTo>
                    <a:cubicBezTo>
                      <a:pt x="1" y="4"/>
                      <a:pt x="0" y="5"/>
                      <a:pt x="0" y="4"/>
                    </a:cubicBezTo>
                    <a:cubicBezTo>
                      <a:pt x="0" y="6"/>
                      <a:pt x="0" y="4"/>
                      <a:pt x="0" y="6"/>
                    </a:cubicBezTo>
                    <a:cubicBezTo>
                      <a:pt x="1" y="6"/>
                      <a:pt x="2" y="8"/>
                      <a:pt x="3" y="5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4" y="4"/>
                      <a:pt x="4" y="9"/>
                      <a:pt x="4" y="4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5" y="7"/>
                      <a:pt x="5" y="3"/>
                      <a:pt x="5" y="6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4"/>
                      <a:pt x="6" y="4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6"/>
                      <a:pt x="6" y="4"/>
                      <a:pt x="6" y="4"/>
                    </a:cubicBezTo>
                    <a:cubicBezTo>
                      <a:pt x="6" y="5"/>
                      <a:pt x="6" y="5"/>
                      <a:pt x="6" y="6"/>
                    </a:cubicBezTo>
                    <a:cubicBezTo>
                      <a:pt x="6" y="5"/>
                      <a:pt x="7" y="7"/>
                      <a:pt x="7" y="4"/>
                    </a:cubicBezTo>
                    <a:cubicBezTo>
                      <a:pt x="7" y="3"/>
                      <a:pt x="7" y="3"/>
                      <a:pt x="7" y="2"/>
                    </a:cubicBezTo>
                    <a:cubicBezTo>
                      <a:pt x="7" y="1"/>
                      <a:pt x="6" y="3"/>
                      <a:pt x="6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7"/>
                      <a:pt x="6" y="3"/>
                      <a:pt x="6" y="4"/>
                    </a:cubicBezTo>
                    <a:cubicBezTo>
                      <a:pt x="6" y="3"/>
                      <a:pt x="6" y="3"/>
                      <a:pt x="6" y="2"/>
                    </a:cubicBezTo>
                    <a:cubicBezTo>
                      <a:pt x="6" y="0"/>
                      <a:pt x="5" y="4"/>
                      <a:pt x="5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1"/>
                      <a:pt x="5" y="1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3"/>
                      <a:pt x="5" y="4"/>
                      <a:pt x="5" y="5"/>
                    </a:cubicBezTo>
                    <a:cubicBezTo>
                      <a:pt x="5" y="3"/>
                      <a:pt x="5" y="5"/>
                      <a:pt x="5" y="5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5" y="2"/>
                      <a:pt x="5" y="2"/>
                    </a:cubicBezTo>
                    <a:cubicBezTo>
                      <a:pt x="4" y="3"/>
                      <a:pt x="5" y="2"/>
                      <a:pt x="4" y="4"/>
                    </a:cubicBezTo>
                    <a:cubicBezTo>
                      <a:pt x="4" y="2"/>
                      <a:pt x="4" y="3"/>
                      <a:pt x="3" y="4"/>
                    </a:cubicBezTo>
                    <a:cubicBezTo>
                      <a:pt x="3" y="4"/>
                      <a:pt x="3" y="2"/>
                      <a:pt x="3" y="3"/>
                    </a:cubicBezTo>
                    <a:cubicBezTo>
                      <a:pt x="3" y="2"/>
                      <a:pt x="3" y="3"/>
                      <a:pt x="3" y="4"/>
                    </a:cubicBezTo>
                    <a:cubicBezTo>
                      <a:pt x="3" y="5"/>
                      <a:pt x="2" y="4"/>
                      <a:pt x="2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6"/>
                      <a:pt x="2" y="3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6"/>
                      <a:pt x="1" y="6"/>
                    </a:cubicBezTo>
                    <a:cubicBezTo>
                      <a:pt x="1" y="5"/>
                      <a:pt x="1" y="5"/>
                      <a:pt x="1" y="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12" name="Freeform 610"/>
              <p:cNvSpPr>
                <a:spLocks/>
              </p:cNvSpPr>
              <p:nvPr/>
            </p:nvSpPr>
            <p:spPr bwMode="auto">
              <a:xfrm>
                <a:off x="1476" y="3204"/>
                <a:ext cx="2" cy="9"/>
              </a:xfrm>
              <a:custGeom>
                <a:avLst/>
                <a:gdLst>
                  <a:gd name="T0" fmla="*/ 1 w 1"/>
                  <a:gd name="T1" fmla="*/ 2 h 3"/>
                  <a:gd name="T2" fmla="*/ 1 w 1"/>
                  <a:gd name="T3" fmla="*/ 0 h 3"/>
                  <a:gd name="T4" fmla="*/ 0 w 1"/>
                  <a:gd name="T5" fmla="*/ 3 h 3"/>
                  <a:gd name="T6" fmla="*/ 1 w 1"/>
                  <a:gd name="T7" fmla="*/ 2 h 3"/>
                  <a:gd name="T8" fmla="*/ 1 w 1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3">
                    <a:moveTo>
                      <a:pt x="1" y="2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2"/>
                      <a:pt x="0" y="3"/>
                    </a:cubicBezTo>
                    <a:cubicBezTo>
                      <a:pt x="0" y="2"/>
                      <a:pt x="0" y="3"/>
                      <a:pt x="1" y="2"/>
                    </a:cubicBezTo>
                    <a:cubicBezTo>
                      <a:pt x="1" y="2"/>
                      <a:pt x="1" y="1"/>
                      <a:pt x="1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13" name="Freeform 611"/>
              <p:cNvSpPr>
                <a:spLocks/>
              </p:cNvSpPr>
              <p:nvPr/>
            </p:nvSpPr>
            <p:spPr bwMode="auto">
              <a:xfrm>
                <a:off x="1465" y="3202"/>
                <a:ext cx="11" cy="13"/>
              </a:xfrm>
              <a:custGeom>
                <a:avLst/>
                <a:gdLst>
                  <a:gd name="T0" fmla="*/ 2 w 4"/>
                  <a:gd name="T1" fmla="*/ 2 h 5"/>
                  <a:gd name="T2" fmla="*/ 1 w 4"/>
                  <a:gd name="T3" fmla="*/ 4 h 5"/>
                  <a:gd name="T4" fmla="*/ 3 w 4"/>
                  <a:gd name="T5" fmla="*/ 4 h 5"/>
                  <a:gd name="T6" fmla="*/ 4 w 4"/>
                  <a:gd name="T7" fmla="*/ 2 h 5"/>
                  <a:gd name="T8" fmla="*/ 4 w 4"/>
                  <a:gd name="T9" fmla="*/ 4 h 5"/>
                  <a:gd name="T10" fmla="*/ 4 w 4"/>
                  <a:gd name="T11" fmla="*/ 2 h 5"/>
                  <a:gd name="T12" fmla="*/ 4 w 4"/>
                  <a:gd name="T13" fmla="*/ 3 h 5"/>
                  <a:gd name="T14" fmla="*/ 4 w 4"/>
                  <a:gd name="T15" fmla="*/ 2 h 5"/>
                  <a:gd name="T16" fmla="*/ 4 w 4"/>
                  <a:gd name="T17" fmla="*/ 2 h 5"/>
                  <a:gd name="T18" fmla="*/ 4 w 4"/>
                  <a:gd name="T19" fmla="*/ 1 h 5"/>
                  <a:gd name="T20" fmla="*/ 3 w 4"/>
                  <a:gd name="T21" fmla="*/ 3 h 5"/>
                  <a:gd name="T22" fmla="*/ 3 w 4"/>
                  <a:gd name="T23" fmla="*/ 1 h 5"/>
                  <a:gd name="T24" fmla="*/ 3 w 4"/>
                  <a:gd name="T25" fmla="*/ 0 h 5"/>
                  <a:gd name="T26" fmla="*/ 3 w 4"/>
                  <a:gd name="T27" fmla="*/ 1 h 5"/>
                  <a:gd name="T28" fmla="*/ 3 w 4"/>
                  <a:gd name="T29" fmla="*/ 2 h 5"/>
                  <a:gd name="T30" fmla="*/ 3 w 4"/>
                  <a:gd name="T31" fmla="*/ 1 h 5"/>
                  <a:gd name="T32" fmla="*/ 1 w 4"/>
                  <a:gd name="T33" fmla="*/ 1 h 5"/>
                  <a:gd name="T34" fmla="*/ 0 w 4"/>
                  <a:gd name="T35" fmla="*/ 3 h 5"/>
                  <a:gd name="T36" fmla="*/ 1 w 4"/>
                  <a:gd name="T37" fmla="*/ 2 h 5"/>
                  <a:gd name="T38" fmla="*/ 1 w 4"/>
                  <a:gd name="T39" fmla="*/ 1 h 5"/>
                  <a:gd name="T40" fmla="*/ 0 w 4"/>
                  <a:gd name="T41" fmla="*/ 4 h 5"/>
                  <a:gd name="T42" fmla="*/ 2 w 4"/>
                  <a:gd name="T43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" h="5">
                    <a:moveTo>
                      <a:pt x="2" y="2"/>
                    </a:moveTo>
                    <a:cubicBezTo>
                      <a:pt x="1" y="4"/>
                      <a:pt x="1" y="4"/>
                      <a:pt x="1" y="4"/>
                    </a:cubicBezTo>
                    <a:cubicBezTo>
                      <a:pt x="2" y="4"/>
                      <a:pt x="3" y="3"/>
                      <a:pt x="3" y="4"/>
                    </a:cubicBezTo>
                    <a:cubicBezTo>
                      <a:pt x="3" y="5"/>
                      <a:pt x="3" y="3"/>
                      <a:pt x="4" y="2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3"/>
                      <a:pt x="4" y="4"/>
                      <a:pt x="4" y="2"/>
                    </a:cubicBezTo>
                    <a:cubicBezTo>
                      <a:pt x="4" y="2"/>
                      <a:pt x="4" y="3"/>
                      <a:pt x="4" y="3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0"/>
                      <a:pt x="3" y="4"/>
                      <a:pt x="3" y="3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2"/>
                      <a:pt x="3" y="0"/>
                    </a:cubicBezTo>
                    <a:cubicBezTo>
                      <a:pt x="3" y="0"/>
                      <a:pt x="3" y="1"/>
                      <a:pt x="3" y="1"/>
                    </a:cubicBezTo>
                    <a:cubicBezTo>
                      <a:pt x="3" y="1"/>
                      <a:pt x="3" y="2"/>
                      <a:pt x="3" y="2"/>
                    </a:cubicBezTo>
                    <a:cubicBezTo>
                      <a:pt x="2" y="4"/>
                      <a:pt x="3" y="1"/>
                      <a:pt x="3" y="1"/>
                    </a:cubicBezTo>
                    <a:cubicBezTo>
                      <a:pt x="2" y="2"/>
                      <a:pt x="1" y="3"/>
                      <a:pt x="1" y="1"/>
                    </a:cubicBezTo>
                    <a:cubicBezTo>
                      <a:pt x="1" y="2"/>
                      <a:pt x="1" y="3"/>
                      <a:pt x="0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2"/>
                      <a:pt x="0" y="4"/>
                      <a:pt x="0" y="4"/>
                    </a:cubicBezTo>
                    <a:cubicBezTo>
                      <a:pt x="0" y="5"/>
                      <a:pt x="1" y="2"/>
                      <a:pt x="2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14" name="Rectangle 612"/>
              <p:cNvSpPr>
                <a:spLocks noChangeArrowheads="1"/>
              </p:cNvSpPr>
              <p:nvPr/>
            </p:nvSpPr>
            <p:spPr bwMode="auto">
              <a:xfrm>
                <a:off x="1467" y="3213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15" name="Freeform 613"/>
              <p:cNvSpPr>
                <a:spLocks/>
              </p:cNvSpPr>
              <p:nvPr/>
            </p:nvSpPr>
            <p:spPr bwMode="auto">
              <a:xfrm>
                <a:off x="1677" y="3213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  <a:gd name="T3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16" name="Freeform 614"/>
              <p:cNvSpPr>
                <a:spLocks/>
              </p:cNvSpPr>
              <p:nvPr/>
            </p:nvSpPr>
            <p:spPr bwMode="auto">
              <a:xfrm>
                <a:off x="1674" y="3202"/>
                <a:ext cx="3" cy="16"/>
              </a:xfrm>
              <a:custGeom>
                <a:avLst/>
                <a:gdLst>
                  <a:gd name="T0" fmla="*/ 1 w 1"/>
                  <a:gd name="T1" fmla="*/ 0 h 6"/>
                  <a:gd name="T2" fmla="*/ 0 w 1"/>
                  <a:gd name="T3" fmla="*/ 1 h 6"/>
                  <a:gd name="T4" fmla="*/ 1 w 1"/>
                  <a:gd name="T5" fmla="*/ 6 h 6"/>
                  <a:gd name="T6" fmla="*/ 1 w 1"/>
                  <a:gd name="T7" fmla="*/ 3 h 6"/>
                  <a:gd name="T8" fmla="*/ 1 w 1"/>
                  <a:gd name="T9" fmla="*/ 4 h 6"/>
                  <a:gd name="T10" fmla="*/ 1 w 1"/>
                  <a:gd name="T11" fmla="*/ 2 h 6"/>
                  <a:gd name="T12" fmla="*/ 1 w 1"/>
                  <a:gd name="T13" fmla="*/ 2 h 6"/>
                  <a:gd name="T14" fmla="*/ 1 w 1"/>
                  <a:gd name="T15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" h="6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4"/>
                      <a:pt x="0" y="3"/>
                      <a:pt x="1" y="6"/>
                    </a:cubicBezTo>
                    <a:cubicBezTo>
                      <a:pt x="1" y="5"/>
                      <a:pt x="1" y="4"/>
                      <a:pt x="1" y="3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3"/>
                      <a:pt x="1" y="3"/>
                      <a:pt x="1" y="2"/>
                    </a:cubicBezTo>
                    <a:cubicBezTo>
                      <a:pt x="1" y="1"/>
                      <a:pt x="1" y="2"/>
                      <a:pt x="1" y="2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17" name="Freeform 615"/>
              <p:cNvSpPr>
                <a:spLocks/>
              </p:cNvSpPr>
              <p:nvPr/>
            </p:nvSpPr>
            <p:spPr bwMode="auto">
              <a:xfrm>
                <a:off x="1674" y="3207"/>
                <a:ext cx="0" cy="6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18" name="Freeform 616"/>
              <p:cNvSpPr>
                <a:spLocks/>
              </p:cNvSpPr>
              <p:nvPr/>
            </p:nvSpPr>
            <p:spPr bwMode="auto">
              <a:xfrm>
                <a:off x="1674" y="3210"/>
                <a:ext cx="0" cy="5"/>
              </a:xfrm>
              <a:custGeom>
                <a:avLst/>
                <a:gdLst>
                  <a:gd name="T0" fmla="*/ 1 h 2"/>
                  <a:gd name="T1" fmla="*/ 0 h 2"/>
                  <a:gd name="T2" fmla="*/ 2 h 2"/>
                  <a:gd name="T3" fmla="*/ 1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1"/>
                    </a:moveTo>
                    <a:cubicBezTo>
                      <a:pt x="0" y="1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19" name="Freeform 617"/>
              <p:cNvSpPr>
                <a:spLocks/>
              </p:cNvSpPr>
              <p:nvPr/>
            </p:nvSpPr>
            <p:spPr bwMode="auto">
              <a:xfrm>
                <a:off x="1672" y="3213"/>
                <a:ext cx="2" cy="2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0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20" name="Freeform 618"/>
              <p:cNvSpPr>
                <a:spLocks/>
              </p:cNvSpPr>
              <p:nvPr/>
            </p:nvSpPr>
            <p:spPr bwMode="auto">
              <a:xfrm>
                <a:off x="1672" y="3204"/>
                <a:ext cx="2" cy="11"/>
              </a:xfrm>
              <a:custGeom>
                <a:avLst/>
                <a:gdLst>
                  <a:gd name="T0" fmla="*/ 0 w 1"/>
                  <a:gd name="T1" fmla="*/ 3 h 4"/>
                  <a:gd name="T2" fmla="*/ 0 w 1"/>
                  <a:gd name="T3" fmla="*/ 3 h 4"/>
                  <a:gd name="T4" fmla="*/ 0 w 1"/>
                  <a:gd name="T5" fmla="*/ 3 h 4"/>
                  <a:gd name="T6" fmla="*/ 1 w 1"/>
                  <a:gd name="T7" fmla="*/ 1 h 4"/>
                  <a:gd name="T8" fmla="*/ 1 w 1"/>
                  <a:gd name="T9" fmla="*/ 1 h 4"/>
                  <a:gd name="T10" fmla="*/ 1 w 1"/>
                  <a:gd name="T11" fmla="*/ 0 h 4"/>
                  <a:gd name="T12" fmla="*/ 0 w 1"/>
                  <a:gd name="T1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4">
                    <a:moveTo>
                      <a:pt x="0" y="3"/>
                    </a:moveTo>
                    <a:cubicBezTo>
                      <a:pt x="0" y="4"/>
                      <a:pt x="0" y="4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1"/>
                      <a:pt x="1" y="1"/>
                    </a:cubicBezTo>
                    <a:cubicBezTo>
                      <a:pt x="1" y="1"/>
                      <a:pt x="1" y="2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3"/>
                      <a:pt x="0" y="3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21" name="Freeform 619"/>
              <p:cNvSpPr>
                <a:spLocks/>
              </p:cNvSpPr>
              <p:nvPr/>
            </p:nvSpPr>
            <p:spPr bwMode="auto">
              <a:xfrm>
                <a:off x="1674" y="321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22" name="Freeform 620"/>
              <p:cNvSpPr>
                <a:spLocks/>
              </p:cNvSpPr>
              <p:nvPr/>
            </p:nvSpPr>
            <p:spPr bwMode="auto">
              <a:xfrm>
                <a:off x="1674" y="3210"/>
                <a:ext cx="0" cy="3"/>
              </a:xfrm>
              <a:custGeom>
                <a:avLst/>
                <a:gdLst>
                  <a:gd name="T0" fmla="*/ 3 h 3"/>
                  <a:gd name="T1" fmla="*/ 3 h 3"/>
                  <a:gd name="T2" fmla="*/ 0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23" name="Freeform 621"/>
              <p:cNvSpPr>
                <a:spLocks/>
              </p:cNvSpPr>
              <p:nvPr/>
            </p:nvSpPr>
            <p:spPr bwMode="auto">
              <a:xfrm>
                <a:off x="1672" y="3202"/>
                <a:ext cx="0" cy="13"/>
              </a:xfrm>
              <a:custGeom>
                <a:avLst/>
                <a:gdLst>
                  <a:gd name="T0" fmla="*/ 4 h 5"/>
                  <a:gd name="T1" fmla="*/ 3 h 5"/>
                  <a:gd name="T2" fmla="*/ 0 h 5"/>
                  <a:gd name="T3" fmla="*/ 1 h 5"/>
                  <a:gd name="T4" fmla="*/ 4 h 5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</a:cxnLst>
                <a:rect l="0" t="0" r="r" b="b"/>
                <a:pathLst>
                  <a:path h="5">
                    <a:moveTo>
                      <a:pt x="0" y="4"/>
                    </a:moveTo>
                    <a:cubicBezTo>
                      <a:pt x="0" y="2"/>
                      <a:pt x="0" y="5"/>
                      <a:pt x="0" y="3"/>
                    </a:cubicBezTo>
                    <a:cubicBezTo>
                      <a:pt x="0" y="3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3"/>
                      <a:pt x="0" y="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24" name="Freeform 622"/>
              <p:cNvSpPr>
                <a:spLocks/>
              </p:cNvSpPr>
              <p:nvPr/>
            </p:nvSpPr>
            <p:spPr bwMode="auto">
              <a:xfrm>
                <a:off x="1669" y="319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25" name="Freeform 623"/>
              <p:cNvSpPr>
                <a:spLocks/>
              </p:cNvSpPr>
              <p:nvPr/>
            </p:nvSpPr>
            <p:spPr bwMode="auto">
              <a:xfrm>
                <a:off x="1666" y="3196"/>
                <a:ext cx="3" cy="14"/>
              </a:xfrm>
              <a:custGeom>
                <a:avLst/>
                <a:gdLst>
                  <a:gd name="T0" fmla="*/ 0 w 1"/>
                  <a:gd name="T1" fmla="*/ 5 h 5"/>
                  <a:gd name="T2" fmla="*/ 1 w 1"/>
                  <a:gd name="T3" fmla="*/ 2 h 5"/>
                  <a:gd name="T4" fmla="*/ 1 w 1"/>
                  <a:gd name="T5" fmla="*/ 4 h 5"/>
                  <a:gd name="T6" fmla="*/ 1 w 1"/>
                  <a:gd name="T7" fmla="*/ 3 h 5"/>
                  <a:gd name="T8" fmla="*/ 1 w 1"/>
                  <a:gd name="T9" fmla="*/ 5 h 5"/>
                  <a:gd name="T10" fmla="*/ 1 w 1"/>
                  <a:gd name="T11" fmla="*/ 3 h 5"/>
                  <a:gd name="T12" fmla="*/ 1 w 1"/>
                  <a:gd name="T13" fmla="*/ 5 h 5"/>
                  <a:gd name="T14" fmla="*/ 1 w 1"/>
                  <a:gd name="T15" fmla="*/ 2 h 5"/>
                  <a:gd name="T16" fmla="*/ 1 w 1"/>
                  <a:gd name="T17" fmla="*/ 3 h 5"/>
                  <a:gd name="T18" fmla="*/ 1 w 1"/>
                  <a:gd name="T19" fmla="*/ 1 h 5"/>
                  <a:gd name="T20" fmla="*/ 1 w 1"/>
                  <a:gd name="T21" fmla="*/ 0 h 5"/>
                  <a:gd name="T22" fmla="*/ 0 w 1"/>
                  <a:gd name="T23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" h="5">
                    <a:moveTo>
                      <a:pt x="0" y="5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4"/>
                      <a:pt x="1" y="3"/>
                      <a:pt x="1" y="3"/>
                    </a:cubicBezTo>
                    <a:cubicBezTo>
                      <a:pt x="1" y="5"/>
                      <a:pt x="1" y="3"/>
                      <a:pt x="1" y="5"/>
                    </a:cubicBezTo>
                    <a:cubicBezTo>
                      <a:pt x="1" y="5"/>
                      <a:pt x="1" y="5"/>
                      <a:pt x="1" y="3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4"/>
                      <a:pt x="1" y="3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1" y="2"/>
                      <a:pt x="1" y="0"/>
                      <a:pt x="1" y="0"/>
                    </a:cubicBezTo>
                    <a:cubicBezTo>
                      <a:pt x="0" y="0"/>
                      <a:pt x="0" y="4"/>
                      <a:pt x="0" y="5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26" name="Freeform 624"/>
              <p:cNvSpPr>
                <a:spLocks/>
              </p:cNvSpPr>
              <p:nvPr/>
            </p:nvSpPr>
            <p:spPr bwMode="auto">
              <a:xfrm>
                <a:off x="1666" y="3199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3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27" name="Freeform 625"/>
              <p:cNvSpPr>
                <a:spLocks/>
              </p:cNvSpPr>
              <p:nvPr/>
            </p:nvSpPr>
            <p:spPr bwMode="auto">
              <a:xfrm>
                <a:off x="1663" y="3193"/>
                <a:ext cx="3" cy="17"/>
              </a:xfrm>
              <a:custGeom>
                <a:avLst/>
                <a:gdLst>
                  <a:gd name="T0" fmla="*/ 1 w 1"/>
                  <a:gd name="T1" fmla="*/ 6 h 6"/>
                  <a:gd name="T2" fmla="*/ 1 w 1"/>
                  <a:gd name="T3" fmla="*/ 5 h 6"/>
                  <a:gd name="T4" fmla="*/ 1 w 1"/>
                  <a:gd name="T5" fmla="*/ 6 h 6"/>
                  <a:gd name="T6" fmla="*/ 1 w 1"/>
                  <a:gd name="T7" fmla="*/ 4 h 6"/>
                  <a:gd name="T8" fmla="*/ 0 w 1"/>
                  <a:gd name="T9" fmla="*/ 5 h 6"/>
                  <a:gd name="T10" fmla="*/ 0 w 1"/>
                  <a:gd name="T11" fmla="*/ 2 h 6"/>
                  <a:gd name="T12" fmla="*/ 1 w 1"/>
                  <a:gd name="T13" fmla="*/ 3 h 6"/>
                  <a:gd name="T14" fmla="*/ 0 w 1"/>
                  <a:gd name="T15" fmla="*/ 3 h 6"/>
                  <a:gd name="T16" fmla="*/ 0 w 1"/>
                  <a:gd name="T17" fmla="*/ 4 h 6"/>
                  <a:gd name="T18" fmla="*/ 0 w 1"/>
                  <a:gd name="T19" fmla="*/ 4 h 6"/>
                  <a:gd name="T20" fmla="*/ 1 w 1"/>
                  <a:gd name="T21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" h="6">
                    <a:moveTo>
                      <a:pt x="1" y="6"/>
                    </a:move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1" y="5"/>
                      <a:pt x="1" y="6"/>
                    </a:cubicBezTo>
                    <a:cubicBezTo>
                      <a:pt x="1" y="5"/>
                      <a:pt x="1" y="4"/>
                      <a:pt x="1" y="4"/>
                    </a:cubicBezTo>
                    <a:cubicBezTo>
                      <a:pt x="1" y="2"/>
                      <a:pt x="1" y="5"/>
                      <a:pt x="0" y="5"/>
                    </a:cubicBezTo>
                    <a:cubicBezTo>
                      <a:pt x="0" y="4"/>
                      <a:pt x="0" y="4"/>
                      <a:pt x="0" y="2"/>
                    </a:cubicBezTo>
                    <a:cubicBezTo>
                      <a:pt x="0" y="2"/>
                      <a:pt x="0" y="2"/>
                      <a:pt x="1" y="3"/>
                    </a:cubicBezTo>
                    <a:cubicBezTo>
                      <a:pt x="0" y="0"/>
                      <a:pt x="0" y="2"/>
                      <a:pt x="0" y="3"/>
                    </a:cubicBezTo>
                    <a:cubicBezTo>
                      <a:pt x="0" y="3"/>
                      <a:pt x="0" y="4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6"/>
                      <a:pt x="0" y="6"/>
                      <a:pt x="1" y="6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28" name="Freeform 626"/>
              <p:cNvSpPr>
                <a:spLocks/>
              </p:cNvSpPr>
              <p:nvPr/>
            </p:nvSpPr>
            <p:spPr bwMode="auto">
              <a:xfrm>
                <a:off x="1666" y="3210"/>
                <a:ext cx="0" cy="3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29" name="Freeform 627"/>
              <p:cNvSpPr>
                <a:spLocks/>
              </p:cNvSpPr>
              <p:nvPr/>
            </p:nvSpPr>
            <p:spPr bwMode="auto">
              <a:xfrm>
                <a:off x="1663" y="320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30" name="Freeform 628"/>
              <p:cNvSpPr>
                <a:spLocks/>
              </p:cNvSpPr>
              <p:nvPr/>
            </p:nvSpPr>
            <p:spPr bwMode="auto">
              <a:xfrm>
                <a:off x="1663" y="3207"/>
                <a:ext cx="0" cy="3"/>
              </a:xfrm>
              <a:custGeom>
                <a:avLst/>
                <a:gdLst>
                  <a:gd name="T0" fmla="*/ 0 h 1"/>
                  <a:gd name="T1" fmla="*/ 0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31" name="Freeform 629"/>
              <p:cNvSpPr>
                <a:spLocks/>
              </p:cNvSpPr>
              <p:nvPr/>
            </p:nvSpPr>
            <p:spPr bwMode="auto">
              <a:xfrm>
                <a:off x="1642" y="3196"/>
                <a:ext cx="21" cy="17"/>
              </a:xfrm>
              <a:custGeom>
                <a:avLst/>
                <a:gdLst>
                  <a:gd name="T0" fmla="*/ 1 w 8"/>
                  <a:gd name="T1" fmla="*/ 1 h 6"/>
                  <a:gd name="T2" fmla="*/ 1 w 8"/>
                  <a:gd name="T3" fmla="*/ 2 h 6"/>
                  <a:gd name="T4" fmla="*/ 0 w 8"/>
                  <a:gd name="T5" fmla="*/ 4 h 6"/>
                  <a:gd name="T6" fmla="*/ 0 w 8"/>
                  <a:gd name="T7" fmla="*/ 6 h 6"/>
                  <a:gd name="T8" fmla="*/ 1 w 8"/>
                  <a:gd name="T9" fmla="*/ 5 h 6"/>
                  <a:gd name="T10" fmla="*/ 1 w 8"/>
                  <a:gd name="T11" fmla="*/ 6 h 6"/>
                  <a:gd name="T12" fmla="*/ 2 w 8"/>
                  <a:gd name="T13" fmla="*/ 5 h 6"/>
                  <a:gd name="T14" fmla="*/ 3 w 8"/>
                  <a:gd name="T15" fmla="*/ 5 h 6"/>
                  <a:gd name="T16" fmla="*/ 6 w 8"/>
                  <a:gd name="T17" fmla="*/ 5 h 6"/>
                  <a:gd name="T18" fmla="*/ 6 w 8"/>
                  <a:gd name="T19" fmla="*/ 3 h 6"/>
                  <a:gd name="T20" fmla="*/ 6 w 8"/>
                  <a:gd name="T21" fmla="*/ 5 h 6"/>
                  <a:gd name="T22" fmla="*/ 6 w 8"/>
                  <a:gd name="T23" fmla="*/ 5 h 6"/>
                  <a:gd name="T24" fmla="*/ 7 w 8"/>
                  <a:gd name="T25" fmla="*/ 5 h 6"/>
                  <a:gd name="T26" fmla="*/ 7 w 8"/>
                  <a:gd name="T27" fmla="*/ 3 h 6"/>
                  <a:gd name="T28" fmla="*/ 7 w 8"/>
                  <a:gd name="T29" fmla="*/ 5 h 6"/>
                  <a:gd name="T30" fmla="*/ 8 w 8"/>
                  <a:gd name="T31" fmla="*/ 4 h 6"/>
                  <a:gd name="T32" fmla="*/ 7 w 8"/>
                  <a:gd name="T33" fmla="*/ 2 h 6"/>
                  <a:gd name="T34" fmla="*/ 8 w 8"/>
                  <a:gd name="T35" fmla="*/ 1 h 6"/>
                  <a:gd name="T36" fmla="*/ 6 w 8"/>
                  <a:gd name="T37" fmla="*/ 4 h 6"/>
                  <a:gd name="T38" fmla="*/ 6 w 8"/>
                  <a:gd name="T39" fmla="*/ 3 h 6"/>
                  <a:gd name="T40" fmla="*/ 5 w 8"/>
                  <a:gd name="T41" fmla="*/ 1 h 6"/>
                  <a:gd name="T42" fmla="*/ 4 w 8"/>
                  <a:gd name="T43" fmla="*/ 3 h 6"/>
                  <a:gd name="T44" fmla="*/ 4 w 8"/>
                  <a:gd name="T45" fmla="*/ 3 h 6"/>
                  <a:gd name="T46" fmla="*/ 4 w 8"/>
                  <a:gd name="T47" fmla="*/ 4 h 6"/>
                  <a:gd name="T48" fmla="*/ 3 w 8"/>
                  <a:gd name="T49" fmla="*/ 2 h 6"/>
                  <a:gd name="T50" fmla="*/ 3 w 8"/>
                  <a:gd name="T51" fmla="*/ 5 h 6"/>
                  <a:gd name="T52" fmla="*/ 3 w 8"/>
                  <a:gd name="T53" fmla="*/ 1 h 6"/>
                  <a:gd name="T54" fmla="*/ 3 w 8"/>
                  <a:gd name="T55" fmla="*/ 3 h 6"/>
                  <a:gd name="T56" fmla="*/ 3 w 8"/>
                  <a:gd name="T57" fmla="*/ 4 h 6"/>
                  <a:gd name="T58" fmla="*/ 3 w 8"/>
                  <a:gd name="T59" fmla="*/ 1 h 6"/>
                  <a:gd name="T60" fmla="*/ 2 w 8"/>
                  <a:gd name="T61" fmla="*/ 3 h 6"/>
                  <a:gd name="T62" fmla="*/ 2 w 8"/>
                  <a:gd name="T63" fmla="*/ 4 h 6"/>
                  <a:gd name="T64" fmla="*/ 1 w 8"/>
                  <a:gd name="T65" fmla="*/ 3 h 6"/>
                  <a:gd name="T66" fmla="*/ 2 w 8"/>
                  <a:gd name="T67" fmla="*/ 1 h 6"/>
                  <a:gd name="T68" fmla="*/ 1 w 8"/>
                  <a:gd name="T69" fmla="*/ 0 h 6"/>
                  <a:gd name="T70" fmla="*/ 1 w 8"/>
                  <a:gd name="T71" fmla="*/ 3 h 6"/>
                  <a:gd name="T72" fmla="*/ 1 w 8"/>
                  <a:gd name="T73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8" h="6">
                    <a:moveTo>
                      <a:pt x="1" y="1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3"/>
                      <a:pt x="1" y="3"/>
                      <a:pt x="0" y="4"/>
                    </a:cubicBezTo>
                    <a:cubicBezTo>
                      <a:pt x="1" y="4"/>
                      <a:pt x="0" y="5"/>
                      <a:pt x="0" y="6"/>
                    </a:cubicBezTo>
                    <a:cubicBezTo>
                      <a:pt x="1" y="6"/>
                      <a:pt x="1" y="5"/>
                      <a:pt x="1" y="5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5"/>
                      <a:pt x="2" y="4"/>
                      <a:pt x="2" y="5"/>
                    </a:cubicBezTo>
                    <a:cubicBezTo>
                      <a:pt x="2" y="6"/>
                      <a:pt x="3" y="5"/>
                      <a:pt x="3" y="5"/>
                    </a:cubicBezTo>
                    <a:cubicBezTo>
                      <a:pt x="4" y="5"/>
                      <a:pt x="5" y="4"/>
                      <a:pt x="6" y="5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4"/>
                      <a:pt x="6" y="3"/>
                      <a:pt x="6" y="5"/>
                    </a:cubicBezTo>
                    <a:cubicBezTo>
                      <a:pt x="6" y="4"/>
                      <a:pt x="6" y="5"/>
                      <a:pt x="6" y="5"/>
                    </a:cubicBezTo>
                    <a:cubicBezTo>
                      <a:pt x="6" y="6"/>
                      <a:pt x="7" y="4"/>
                      <a:pt x="7" y="5"/>
                    </a:cubicBezTo>
                    <a:cubicBezTo>
                      <a:pt x="7" y="5"/>
                      <a:pt x="7" y="3"/>
                      <a:pt x="7" y="3"/>
                    </a:cubicBezTo>
                    <a:cubicBezTo>
                      <a:pt x="7" y="5"/>
                      <a:pt x="7" y="3"/>
                      <a:pt x="7" y="5"/>
                    </a:cubicBezTo>
                    <a:cubicBezTo>
                      <a:pt x="8" y="6"/>
                      <a:pt x="7" y="3"/>
                      <a:pt x="8" y="4"/>
                    </a:cubicBezTo>
                    <a:cubicBezTo>
                      <a:pt x="8" y="2"/>
                      <a:pt x="7" y="3"/>
                      <a:pt x="7" y="2"/>
                    </a:cubicBezTo>
                    <a:cubicBezTo>
                      <a:pt x="7" y="1"/>
                      <a:pt x="8" y="2"/>
                      <a:pt x="8" y="1"/>
                    </a:cubicBezTo>
                    <a:cubicBezTo>
                      <a:pt x="7" y="0"/>
                      <a:pt x="6" y="3"/>
                      <a:pt x="6" y="4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5" y="3"/>
                      <a:pt x="5" y="3"/>
                      <a:pt x="5" y="1"/>
                    </a:cubicBezTo>
                    <a:cubicBezTo>
                      <a:pt x="5" y="3"/>
                      <a:pt x="4" y="1"/>
                      <a:pt x="4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4"/>
                      <a:pt x="4" y="2"/>
                      <a:pt x="3" y="2"/>
                    </a:cubicBezTo>
                    <a:cubicBezTo>
                      <a:pt x="4" y="3"/>
                      <a:pt x="3" y="4"/>
                      <a:pt x="3" y="5"/>
                    </a:cubicBezTo>
                    <a:cubicBezTo>
                      <a:pt x="3" y="3"/>
                      <a:pt x="3" y="2"/>
                      <a:pt x="3" y="1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2"/>
                      <a:pt x="3" y="3"/>
                      <a:pt x="3" y="4"/>
                    </a:cubicBezTo>
                    <a:cubicBezTo>
                      <a:pt x="2" y="4"/>
                      <a:pt x="2" y="2"/>
                      <a:pt x="3" y="1"/>
                    </a:cubicBezTo>
                    <a:cubicBezTo>
                      <a:pt x="2" y="1"/>
                      <a:pt x="2" y="4"/>
                      <a:pt x="2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3"/>
                      <a:pt x="1" y="3"/>
                    </a:cubicBezTo>
                    <a:cubicBezTo>
                      <a:pt x="1" y="2"/>
                      <a:pt x="1" y="2"/>
                      <a:pt x="2" y="1"/>
                    </a:cubicBezTo>
                    <a:cubicBezTo>
                      <a:pt x="2" y="1"/>
                      <a:pt x="1" y="1"/>
                      <a:pt x="1" y="0"/>
                    </a:cubicBezTo>
                    <a:cubicBezTo>
                      <a:pt x="1" y="1"/>
                      <a:pt x="1" y="2"/>
                      <a:pt x="1" y="3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32" name="Freeform 630"/>
              <p:cNvSpPr>
                <a:spLocks/>
              </p:cNvSpPr>
              <p:nvPr/>
            </p:nvSpPr>
            <p:spPr bwMode="auto">
              <a:xfrm>
                <a:off x="1644" y="3196"/>
                <a:ext cx="3" cy="0"/>
              </a:xfrm>
              <a:custGeom>
                <a:avLst/>
                <a:gdLst>
                  <a:gd name="T0" fmla="*/ 0 w 3"/>
                  <a:gd name="T1" fmla="*/ 3 w 3"/>
                  <a:gd name="T2" fmla="*/ 0 w 3"/>
                  <a:gd name="T3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33" name="Freeform 631"/>
              <p:cNvSpPr>
                <a:spLocks/>
              </p:cNvSpPr>
              <p:nvPr/>
            </p:nvSpPr>
            <p:spPr bwMode="auto">
              <a:xfrm>
                <a:off x="1644" y="319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34" name="Rectangle 632"/>
              <p:cNvSpPr>
                <a:spLocks noChangeArrowheads="1"/>
              </p:cNvSpPr>
              <p:nvPr/>
            </p:nvSpPr>
            <p:spPr bwMode="auto">
              <a:xfrm>
                <a:off x="1647" y="3210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35" name="Freeform 633"/>
              <p:cNvSpPr>
                <a:spLocks/>
              </p:cNvSpPr>
              <p:nvPr/>
            </p:nvSpPr>
            <p:spPr bwMode="auto">
              <a:xfrm>
                <a:off x="1650" y="3196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36" name="Freeform 634"/>
              <p:cNvSpPr>
                <a:spLocks/>
              </p:cNvSpPr>
              <p:nvPr/>
            </p:nvSpPr>
            <p:spPr bwMode="auto">
              <a:xfrm>
                <a:off x="1652" y="3196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37" name="Freeform 635"/>
              <p:cNvSpPr>
                <a:spLocks/>
              </p:cNvSpPr>
              <p:nvPr/>
            </p:nvSpPr>
            <p:spPr bwMode="auto">
              <a:xfrm>
                <a:off x="1644" y="3196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38" name="Freeform 636"/>
              <p:cNvSpPr>
                <a:spLocks/>
              </p:cNvSpPr>
              <p:nvPr/>
            </p:nvSpPr>
            <p:spPr bwMode="auto">
              <a:xfrm>
                <a:off x="1631" y="3196"/>
                <a:ext cx="11" cy="22"/>
              </a:xfrm>
              <a:custGeom>
                <a:avLst/>
                <a:gdLst>
                  <a:gd name="T0" fmla="*/ 0 w 4"/>
                  <a:gd name="T1" fmla="*/ 6 h 8"/>
                  <a:gd name="T2" fmla="*/ 1 w 4"/>
                  <a:gd name="T3" fmla="*/ 7 h 8"/>
                  <a:gd name="T4" fmla="*/ 2 w 4"/>
                  <a:gd name="T5" fmla="*/ 4 h 8"/>
                  <a:gd name="T6" fmla="*/ 2 w 4"/>
                  <a:gd name="T7" fmla="*/ 7 h 8"/>
                  <a:gd name="T8" fmla="*/ 3 w 4"/>
                  <a:gd name="T9" fmla="*/ 5 h 8"/>
                  <a:gd name="T10" fmla="*/ 3 w 4"/>
                  <a:gd name="T11" fmla="*/ 6 h 8"/>
                  <a:gd name="T12" fmla="*/ 4 w 4"/>
                  <a:gd name="T13" fmla="*/ 3 h 8"/>
                  <a:gd name="T14" fmla="*/ 3 w 4"/>
                  <a:gd name="T15" fmla="*/ 6 h 8"/>
                  <a:gd name="T16" fmla="*/ 3 w 4"/>
                  <a:gd name="T17" fmla="*/ 6 h 8"/>
                  <a:gd name="T18" fmla="*/ 4 w 4"/>
                  <a:gd name="T19" fmla="*/ 5 h 8"/>
                  <a:gd name="T20" fmla="*/ 4 w 4"/>
                  <a:gd name="T21" fmla="*/ 3 h 8"/>
                  <a:gd name="T22" fmla="*/ 4 w 4"/>
                  <a:gd name="T23" fmla="*/ 1 h 8"/>
                  <a:gd name="T24" fmla="*/ 4 w 4"/>
                  <a:gd name="T25" fmla="*/ 3 h 8"/>
                  <a:gd name="T26" fmla="*/ 4 w 4"/>
                  <a:gd name="T27" fmla="*/ 1 h 8"/>
                  <a:gd name="T28" fmla="*/ 4 w 4"/>
                  <a:gd name="T29" fmla="*/ 2 h 8"/>
                  <a:gd name="T30" fmla="*/ 4 w 4"/>
                  <a:gd name="T31" fmla="*/ 1 h 8"/>
                  <a:gd name="T32" fmla="*/ 3 w 4"/>
                  <a:gd name="T33" fmla="*/ 2 h 8"/>
                  <a:gd name="T34" fmla="*/ 3 w 4"/>
                  <a:gd name="T35" fmla="*/ 2 h 8"/>
                  <a:gd name="T36" fmla="*/ 3 w 4"/>
                  <a:gd name="T37" fmla="*/ 3 h 8"/>
                  <a:gd name="T38" fmla="*/ 3 w 4"/>
                  <a:gd name="T39" fmla="*/ 2 h 8"/>
                  <a:gd name="T40" fmla="*/ 3 w 4"/>
                  <a:gd name="T41" fmla="*/ 3 h 8"/>
                  <a:gd name="T42" fmla="*/ 2 w 4"/>
                  <a:gd name="T43" fmla="*/ 1 h 8"/>
                  <a:gd name="T44" fmla="*/ 2 w 4"/>
                  <a:gd name="T45" fmla="*/ 2 h 8"/>
                  <a:gd name="T46" fmla="*/ 2 w 4"/>
                  <a:gd name="T47" fmla="*/ 1 h 8"/>
                  <a:gd name="T48" fmla="*/ 2 w 4"/>
                  <a:gd name="T49" fmla="*/ 5 h 8"/>
                  <a:gd name="T50" fmla="*/ 2 w 4"/>
                  <a:gd name="T51" fmla="*/ 2 h 8"/>
                  <a:gd name="T52" fmla="*/ 1 w 4"/>
                  <a:gd name="T53" fmla="*/ 2 h 8"/>
                  <a:gd name="T54" fmla="*/ 1 w 4"/>
                  <a:gd name="T55" fmla="*/ 2 h 8"/>
                  <a:gd name="T56" fmla="*/ 1 w 4"/>
                  <a:gd name="T57" fmla="*/ 3 h 8"/>
                  <a:gd name="T58" fmla="*/ 1 w 4"/>
                  <a:gd name="T59" fmla="*/ 3 h 8"/>
                  <a:gd name="T60" fmla="*/ 1 w 4"/>
                  <a:gd name="T61" fmla="*/ 4 h 8"/>
                  <a:gd name="T62" fmla="*/ 1 w 4"/>
                  <a:gd name="T63" fmla="*/ 4 h 8"/>
                  <a:gd name="T64" fmla="*/ 0 w 4"/>
                  <a:gd name="T65" fmla="*/ 6 h 8"/>
                  <a:gd name="T66" fmla="*/ 1 w 4"/>
                  <a:gd name="T67" fmla="*/ 4 h 8"/>
                  <a:gd name="T68" fmla="*/ 0 w 4"/>
                  <a:gd name="T69" fmla="*/ 6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4" h="8">
                    <a:moveTo>
                      <a:pt x="0" y="6"/>
                    </a:moveTo>
                    <a:cubicBezTo>
                      <a:pt x="1" y="8"/>
                      <a:pt x="1" y="7"/>
                      <a:pt x="1" y="7"/>
                    </a:cubicBezTo>
                    <a:cubicBezTo>
                      <a:pt x="2" y="6"/>
                      <a:pt x="1" y="4"/>
                      <a:pt x="2" y="4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7"/>
                      <a:pt x="3" y="7"/>
                      <a:pt x="3" y="5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6"/>
                      <a:pt x="3" y="1"/>
                      <a:pt x="4" y="3"/>
                    </a:cubicBezTo>
                    <a:cubicBezTo>
                      <a:pt x="3" y="4"/>
                      <a:pt x="4" y="4"/>
                      <a:pt x="3" y="6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4" y="6"/>
                      <a:pt x="4" y="5"/>
                      <a:pt x="4" y="5"/>
                    </a:cubicBezTo>
                    <a:cubicBezTo>
                      <a:pt x="4" y="5"/>
                      <a:pt x="4" y="3"/>
                      <a:pt x="4" y="3"/>
                    </a:cubicBezTo>
                    <a:cubicBezTo>
                      <a:pt x="4" y="3"/>
                      <a:pt x="4" y="2"/>
                      <a:pt x="4" y="1"/>
                    </a:cubicBezTo>
                    <a:cubicBezTo>
                      <a:pt x="4" y="2"/>
                      <a:pt x="4" y="2"/>
                      <a:pt x="4" y="3"/>
                    </a:cubicBezTo>
                    <a:cubicBezTo>
                      <a:pt x="4" y="2"/>
                      <a:pt x="4" y="2"/>
                      <a:pt x="4" y="1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4" y="1"/>
                      <a:pt x="4" y="1"/>
                    </a:cubicBezTo>
                    <a:cubicBezTo>
                      <a:pt x="4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0"/>
                      <a:pt x="2" y="1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3"/>
                      <a:pt x="2" y="1"/>
                      <a:pt x="2" y="1"/>
                    </a:cubicBezTo>
                    <a:cubicBezTo>
                      <a:pt x="2" y="2"/>
                      <a:pt x="2" y="4"/>
                      <a:pt x="2" y="5"/>
                    </a:cubicBezTo>
                    <a:cubicBezTo>
                      <a:pt x="2" y="3"/>
                      <a:pt x="2" y="5"/>
                      <a:pt x="2" y="2"/>
                    </a:cubicBezTo>
                    <a:cubicBezTo>
                      <a:pt x="2" y="2"/>
                      <a:pt x="1" y="3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4"/>
                      <a:pt x="1" y="1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5"/>
                      <a:pt x="0" y="5"/>
                      <a:pt x="0" y="6"/>
                    </a:cubicBezTo>
                    <a:cubicBezTo>
                      <a:pt x="0" y="6"/>
                      <a:pt x="1" y="5"/>
                      <a:pt x="1" y="4"/>
                    </a:cubicBezTo>
                    <a:cubicBezTo>
                      <a:pt x="1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39" name="Freeform 637"/>
              <p:cNvSpPr>
                <a:spLocks/>
              </p:cNvSpPr>
              <p:nvPr/>
            </p:nvSpPr>
            <p:spPr bwMode="auto">
              <a:xfrm>
                <a:off x="1639" y="3199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40" name="Freeform 638"/>
              <p:cNvSpPr>
                <a:spLocks/>
              </p:cNvSpPr>
              <p:nvPr/>
            </p:nvSpPr>
            <p:spPr bwMode="auto">
              <a:xfrm>
                <a:off x="1623" y="3193"/>
                <a:ext cx="8" cy="25"/>
              </a:xfrm>
              <a:custGeom>
                <a:avLst/>
                <a:gdLst>
                  <a:gd name="T0" fmla="*/ 2 w 3"/>
                  <a:gd name="T1" fmla="*/ 5 h 9"/>
                  <a:gd name="T2" fmla="*/ 2 w 3"/>
                  <a:gd name="T3" fmla="*/ 3 h 9"/>
                  <a:gd name="T4" fmla="*/ 2 w 3"/>
                  <a:gd name="T5" fmla="*/ 6 h 9"/>
                  <a:gd name="T6" fmla="*/ 2 w 3"/>
                  <a:gd name="T7" fmla="*/ 7 h 9"/>
                  <a:gd name="T8" fmla="*/ 2 w 3"/>
                  <a:gd name="T9" fmla="*/ 4 h 9"/>
                  <a:gd name="T10" fmla="*/ 2 w 3"/>
                  <a:gd name="T11" fmla="*/ 3 h 9"/>
                  <a:gd name="T12" fmla="*/ 2 w 3"/>
                  <a:gd name="T13" fmla="*/ 5 h 9"/>
                  <a:gd name="T14" fmla="*/ 1 w 3"/>
                  <a:gd name="T15" fmla="*/ 6 h 9"/>
                  <a:gd name="T16" fmla="*/ 1 w 3"/>
                  <a:gd name="T17" fmla="*/ 6 h 9"/>
                  <a:gd name="T18" fmla="*/ 1 w 3"/>
                  <a:gd name="T19" fmla="*/ 4 h 9"/>
                  <a:gd name="T20" fmla="*/ 0 w 3"/>
                  <a:gd name="T21" fmla="*/ 9 h 9"/>
                  <a:gd name="T22" fmla="*/ 0 w 3"/>
                  <a:gd name="T23" fmla="*/ 8 h 9"/>
                  <a:gd name="T24" fmla="*/ 1 w 3"/>
                  <a:gd name="T25" fmla="*/ 6 h 9"/>
                  <a:gd name="T26" fmla="*/ 1 w 3"/>
                  <a:gd name="T27" fmla="*/ 7 h 9"/>
                  <a:gd name="T28" fmla="*/ 1 w 3"/>
                  <a:gd name="T29" fmla="*/ 8 h 9"/>
                  <a:gd name="T30" fmla="*/ 3 w 3"/>
                  <a:gd name="T31" fmla="*/ 8 h 9"/>
                  <a:gd name="T32" fmla="*/ 2 w 3"/>
                  <a:gd name="T33" fmla="*/ 8 h 9"/>
                  <a:gd name="T34" fmla="*/ 3 w 3"/>
                  <a:gd name="T35" fmla="*/ 7 h 9"/>
                  <a:gd name="T36" fmla="*/ 3 w 3"/>
                  <a:gd name="T37" fmla="*/ 4 h 9"/>
                  <a:gd name="T38" fmla="*/ 3 w 3"/>
                  <a:gd name="T39" fmla="*/ 5 h 9"/>
                  <a:gd name="T40" fmla="*/ 3 w 3"/>
                  <a:gd name="T41" fmla="*/ 3 h 9"/>
                  <a:gd name="T42" fmla="*/ 3 w 3"/>
                  <a:gd name="T43" fmla="*/ 2 h 9"/>
                  <a:gd name="T44" fmla="*/ 3 w 3"/>
                  <a:gd name="T45" fmla="*/ 2 h 9"/>
                  <a:gd name="T46" fmla="*/ 2 w 3"/>
                  <a:gd name="T47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3" h="9">
                    <a:moveTo>
                      <a:pt x="2" y="5"/>
                    </a:moveTo>
                    <a:cubicBezTo>
                      <a:pt x="2" y="4"/>
                      <a:pt x="3" y="4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2" y="5"/>
                      <a:pt x="2" y="7"/>
                      <a:pt x="2" y="7"/>
                    </a:cubicBezTo>
                    <a:cubicBezTo>
                      <a:pt x="2" y="6"/>
                      <a:pt x="2" y="4"/>
                      <a:pt x="2" y="4"/>
                    </a:cubicBezTo>
                    <a:cubicBezTo>
                      <a:pt x="2" y="4"/>
                      <a:pt x="2" y="4"/>
                      <a:pt x="2" y="3"/>
                    </a:cubicBezTo>
                    <a:cubicBezTo>
                      <a:pt x="2" y="5"/>
                      <a:pt x="1" y="4"/>
                      <a:pt x="2" y="5"/>
                    </a:cubicBezTo>
                    <a:cubicBezTo>
                      <a:pt x="2" y="6"/>
                      <a:pt x="1" y="7"/>
                      <a:pt x="1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2" y="4"/>
                      <a:pt x="1" y="5"/>
                      <a:pt x="1" y="4"/>
                    </a:cubicBezTo>
                    <a:cubicBezTo>
                      <a:pt x="1" y="6"/>
                      <a:pt x="0" y="5"/>
                      <a:pt x="0" y="9"/>
                    </a:cubicBezTo>
                    <a:cubicBezTo>
                      <a:pt x="0" y="9"/>
                      <a:pt x="0" y="9"/>
                      <a:pt x="0" y="8"/>
                    </a:cubicBezTo>
                    <a:cubicBezTo>
                      <a:pt x="0" y="8"/>
                      <a:pt x="1" y="7"/>
                      <a:pt x="1" y="6"/>
                    </a:cubicBezTo>
                    <a:cubicBezTo>
                      <a:pt x="1" y="7"/>
                      <a:pt x="1" y="6"/>
                      <a:pt x="1" y="7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9"/>
                      <a:pt x="2" y="8"/>
                      <a:pt x="3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7"/>
                      <a:pt x="3" y="7"/>
                      <a:pt x="3" y="7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5"/>
                      <a:pt x="3" y="4"/>
                      <a:pt x="3" y="5"/>
                    </a:cubicBezTo>
                    <a:cubicBezTo>
                      <a:pt x="3" y="4"/>
                      <a:pt x="3" y="4"/>
                      <a:pt x="3" y="3"/>
                    </a:cubicBezTo>
                    <a:cubicBezTo>
                      <a:pt x="3" y="2"/>
                      <a:pt x="3" y="3"/>
                      <a:pt x="3" y="2"/>
                    </a:cubicBezTo>
                    <a:cubicBezTo>
                      <a:pt x="3" y="0"/>
                      <a:pt x="3" y="3"/>
                      <a:pt x="3" y="2"/>
                    </a:cubicBezTo>
                    <a:lnTo>
                      <a:pt x="2" y="5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41" name="Freeform 639"/>
              <p:cNvSpPr>
                <a:spLocks/>
              </p:cNvSpPr>
              <p:nvPr/>
            </p:nvSpPr>
            <p:spPr bwMode="auto">
              <a:xfrm>
                <a:off x="1631" y="3204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42" name="Freeform 640"/>
              <p:cNvSpPr>
                <a:spLocks/>
              </p:cNvSpPr>
              <p:nvPr/>
            </p:nvSpPr>
            <p:spPr bwMode="auto">
              <a:xfrm>
                <a:off x="1631" y="3213"/>
                <a:ext cx="0" cy="2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43" name="Freeform 641"/>
              <p:cNvSpPr>
                <a:spLocks/>
              </p:cNvSpPr>
              <p:nvPr/>
            </p:nvSpPr>
            <p:spPr bwMode="auto">
              <a:xfrm>
                <a:off x="1625" y="320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44" name="Freeform 642"/>
              <p:cNvSpPr>
                <a:spLocks/>
              </p:cNvSpPr>
              <p:nvPr/>
            </p:nvSpPr>
            <p:spPr bwMode="auto">
              <a:xfrm>
                <a:off x="1620" y="3207"/>
                <a:ext cx="3" cy="11"/>
              </a:xfrm>
              <a:custGeom>
                <a:avLst/>
                <a:gdLst>
                  <a:gd name="T0" fmla="*/ 0 w 1"/>
                  <a:gd name="T1" fmla="*/ 4 h 4"/>
                  <a:gd name="T2" fmla="*/ 1 w 1"/>
                  <a:gd name="T3" fmla="*/ 4 h 4"/>
                  <a:gd name="T4" fmla="*/ 1 w 1"/>
                  <a:gd name="T5" fmla="*/ 0 h 4"/>
                  <a:gd name="T6" fmla="*/ 1 w 1"/>
                  <a:gd name="T7" fmla="*/ 3 h 4"/>
                  <a:gd name="T8" fmla="*/ 0 w 1"/>
                  <a:gd name="T9" fmla="*/ 3 h 4"/>
                  <a:gd name="T10" fmla="*/ 0 w 1"/>
                  <a:gd name="T11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cubicBezTo>
                      <a:pt x="1" y="4"/>
                      <a:pt x="1" y="3"/>
                      <a:pt x="1" y="4"/>
                    </a:cubicBezTo>
                    <a:cubicBezTo>
                      <a:pt x="1" y="3"/>
                      <a:pt x="1" y="1"/>
                      <a:pt x="1" y="0"/>
                    </a:cubicBezTo>
                    <a:cubicBezTo>
                      <a:pt x="1" y="0"/>
                      <a:pt x="1" y="2"/>
                      <a:pt x="1" y="3"/>
                    </a:cubicBezTo>
                    <a:cubicBezTo>
                      <a:pt x="1" y="1"/>
                      <a:pt x="0" y="3"/>
                      <a:pt x="0" y="3"/>
                    </a:cubicBez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45" name="Freeform 643"/>
              <p:cNvSpPr>
                <a:spLocks/>
              </p:cNvSpPr>
              <p:nvPr/>
            </p:nvSpPr>
            <p:spPr bwMode="auto">
              <a:xfrm>
                <a:off x="1609" y="3196"/>
                <a:ext cx="14" cy="30"/>
              </a:xfrm>
              <a:custGeom>
                <a:avLst/>
                <a:gdLst>
                  <a:gd name="T0" fmla="*/ 3 w 5"/>
                  <a:gd name="T1" fmla="*/ 3 h 11"/>
                  <a:gd name="T2" fmla="*/ 3 w 5"/>
                  <a:gd name="T3" fmla="*/ 4 h 11"/>
                  <a:gd name="T4" fmla="*/ 3 w 5"/>
                  <a:gd name="T5" fmla="*/ 3 h 11"/>
                  <a:gd name="T6" fmla="*/ 3 w 5"/>
                  <a:gd name="T7" fmla="*/ 2 h 11"/>
                  <a:gd name="T8" fmla="*/ 3 w 5"/>
                  <a:gd name="T9" fmla="*/ 3 h 11"/>
                  <a:gd name="T10" fmla="*/ 2 w 5"/>
                  <a:gd name="T11" fmla="*/ 3 h 11"/>
                  <a:gd name="T12" fmla="*/ 2 w 5"/>
                  <a:gd name="T13" fmla="*/ 5 h 11"/>
                  <a:gd name="T14" fmla="*/ 2 w 5"/>
                  <a:gd name="T15" fmla="*/ 2 h 11"/>
                  <a:gd name="T16" fmla="*/ 2 w 5"/>
                  <a:gd name="T17" fmla="*/ 6 h 11"/>
                  <a:gd name="T18" fmla="*/ 1 w 5"/>
                  <a:gd name="T19" fmla="*/ 5 h 11"/>
                  <a:gd name="T20" fmla="*/ 1 w 5"/>
                  <a:gd name="T21" fmla="*/ 4 h 11"/>
                  <a:gd name="T22" fmla="*/ 1 w 5"/>
                  <a:gd name="T23" fmla="*/ 6 h 11"/>
                  <a:gd name="T24" fmla="*/ 1 w 5"/>
                  <a:gd name="T25" fmla="*/ 8 h 11"/>
                  <a:gd name="T26" fmla="*/ 2 w 5"/>
                  <a:gd name="T27" fmla="*/ 8 h 11"/>
                  <a:gd name="T28" fmla="*/ 2 w 5"/>
                  <a:gd name="T29" fmla="*/ 9 h 11"/>
                  <a:gd name="T30" fmla="*/ 3 w 5"/>
                  <a:gd name="T31" fmla="*/ 7 h 11"/>
                  <a:gd name="T32" fmla="*/ 3 w 5"/>
                  <a:gd name="T33" fmla="*/ 8 h 11"/>
                  <a:gd name="T34" fmla="*/ 3 w 5"/>
                  <a:gd name="T35" fmla="*/ 5 h 11"/>
                  <a:gd name="T36" fmla="*/ 3 w 5"/>
                  <a:gd name="T37" fmla="*/ 5 h 11"/>
                  <a:gd name="T38" fmla="*/ 3 w 5"/>
                  <a:gd name="T39" fmla="*/ 7 h 11"/>
                  <a:gd name="T40" fmla="*/ 3 w 5"/>
                  <a:gd name="T41" fmla="*/ 6 h 11"/>
                  <a:gd name="T42" fmla="*/ 4 w 5"/>
                  <a:gd name="T43" fmla="*/ 8 h 11"/>
                  <a:gd name="T44" fmla="*/ 4 w 5"/>
                  <a:gd name="T45" fmla="*/ 5 h 11"/>
                  <a:gd name="T46" fmla="*/ 4 w 5"/>
                  <a:gd name="T47" fmla="*/ 6 h 11"/>
                  <a:gd name="T48" fmla="*/ 4 w 5"/>
                  <a:gd name="T49" fmla="*/ 3 h 11"/>
                  <a:gd name="T50" fmla="*/ 2 w 5"/>
                  <a:gd name="T51" fmla="*/ 4 h 11"/>
                  <a:gd name="T52" fmla="*/ 2 w 5"/>
                  <a:gd name="T53" fmla="*/ 5 h 11"/>
                  <a:gd name="T54" fmla="*/ 2 w 5"/>
                  <a:gd name="T55" fmla="*/ 3 h 11"/>
                  <a:gd name="T56" fmla="*/ 2 w 5"/>
                  <a:gd name="T57" fmla="*/ 5 h 11"/>
                  <a:gd name="T58" fmla="*/ 1 w 5"/>
                  <a:gd name="T59" fmla="*/ 4 h 11"/>
                  <a:gd name="T60" fmla="*/ 1 w 5"/>
                  <a:gd name="T61" fmla="*/ 5 h 11"/>
                  <a:gd name="T62" fmla="*/ 1 w 5"/>
                  <a:gd name="T63" fmla="*/ 3 h 11"/>
                  <a:gd name="T64" fmla="*/ 3 w 5"/>
                  <a:gd name="T65" fmla="*/ 7 h 11"/>
                  <a:gd name="T66" fmla="*/ 3 w 5"/>
                  <a:gd name="T67" fmla="*/ 5 h 11"/>
                  <a:gd name="T68" fmla="*/ 4 w 5"/>
                  <a:gd name="T69" fmla="*/ 5 h 11"/>
                  <a:gd name="T70" fmla="*/ 4 w 5"/>
                  <a:gd name="T71" fmla="*/ 4 h 11"/>
                  <a:gd name="T72" fmla="*/ 4 w 5"/>
                  <a:gd name="T73" fmla="*/ 7 h 11"/>
                  <a:gd name="T74" fmla="*/ 4 w 5"/>
                  <a:gd name="T75" fmla="*/ 7 h 11"/>
                  <a:gd name="T76" fmla="*/ 4 w 5"/>
                  <a:gd name="T77" fmla="*/ 6 h 11"/>
                  <a:gd name="T78" fmla="*/ 4 w 5"/>
                  <a:gd name="T79" fmla="*/ 7 h 11"/>
                  <a:gd name="T80" fmla="*/ 4 w 5"/>
                  <a:gd name="T81" fmla="*/ 3 h 11"/>
                  <a:gd name="T82" fmla="*/ 4 w 5"/>
                  <a:gd name="T83" fmla="*/ 1 h 11"/>
                  <a:gd name="T84" fmla="*/ 3 w 5"/>
                  <a:gd name="T85" fmla="*/ 3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5" h="11">
                    <a:moveTo>
                      <a:pt x="3" y="3"/>
                    </a:moveTo>
                    <a:cubicBezTo>
                      <a:pt x="3" y="3"/>
                      <a:pt x="3" y="4"/>
                      <a:pt x="3" y="4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1"/>
                      <a:pt x="3" y="3"/>
                      <a:pt x="3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2"/>
                      <a:pt x="3" y="4"/>
                      <a:pt x="2" y="3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2" y="3"/>
                      <a:pt x="2" y="3"/>
                      <a:pt x="2" y="2"/>
                    </a:cubicBezTo>
                    <a:cubicBezTo>
                      <a:pt x="2" y="3"/>
                      <a:pt x="2" y="4"/>
                      <a:pt x="2" y="6"/>
                    </a:cubicBezTo>
                    <a:cubicBezTo>
                      <a:pt x="1" y="4"/>
                      <a:pt x="1" y="6"/>
                      <a:pt x="1" y="5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3"/>
                      <a:pt x="1" y="3"/>
                      <a:pt x="1" y="6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1" y="7"/>
                      <a:pt x="2" y="8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7"/>
                      <a:pt x="3" y="8"/>
                      <a:pt x="3" y="7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7"/>
                      <a:pt x="3" y="8"/>
                      <a:pt x="3" y="5"/>
                    </a:cubicBezTo>
                    <a:cubicBezTo>
                      <a:pt x="3" y="8"/>
                      <a:pt x="3" y="4"/>
                      <a:pt x="3" y="5"/>
                    </a:cubicBezTo>
                    <a:cubicBezTo>
                      <a:pt x="3" y="6"/>
                      <a:pt x="3" y="6"/>
                      <a:pt x="3" y="7"/>
                    </a:cubicBezTo>
                    <a:cubicBezTo>
                      <a:pt x="3" y="6"/>
                      <a:pt x="3" y="7"/>
                      <a:pt x="3" y="6"/>
                    </a:cubicBezTo>
                    <a:cubicBezTo>
                      <a:pt x="4" y="8"/>
                      <a:pt x="4" y="6"/>
                      <a:pt x="4" y="8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3"/>
                      <a:pt x="4" y="3"/>
                    </a:cubicBezTo>
                    <a:cubicBezTo>
                      <a:pt x="3" y="4"/>
                      <a:pt x="3" y="4"/>
                      <a:pt x="2" y="4"/>
                    </a:cubicBezTo>
                    <a:cubicBezTo>
                      <a:pt x="2" y="6"/>
                      <a:pt x="2" y="4"/>
                      <a:pt x="2" y="5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1" y="4"/>
                      <a:pt x="2" y="5"/>
                      <a:pt x="2" y="5"/>
                    </a:cubicBezTo>
                    <a:cubicBezTo>
                      <a:pt x="2" y="6"/>
                      <a:pt x="1" y="4"/>
                      <a:pt x="1" y="4"/>
                    </a:cubicBezTo>
                    <a:cubicBezTo>
                      <a:pt x="1" y="4"/>
                      <a:pt x="1" y="4"/>
                      <a:pt x="1" y="5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11"/>
                      <a:pt x="2" y="3"/>
                      <a:pt x="3" y="7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6"/>
                      <a:pt x="4" y="2"/>
                      <a:pt x="4" y="5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5"/>
                      <a:pt x="4" y="6"/>
                      <a:pt x="4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5"/>
                      <a:pt x="4" y="5"/>
                      <a:pt x="4" y="7"/>
                    </a:cubicBezTo>
                    <a:cubicBezTo>
                      <a:pt x="5" y="5"/>
                      <a:pt x="4" y="4"/>
                      <a:pt x="4" y="3"/>
                    </a:cubicBezTo>
                    <a:cubicBezTo>
                      <a:pt x="4" y="5"/>
                      <a:pt x="4" y="0"/>
                      <a:pt x="4" y="1"/>
                    </a:cubicBezTo>
                    <a:cubicBezTo>
                      <a:pt x="3" y="2"/>
                      <a:pt x="4" y="3"/>
                      <a:pt x="3" y="3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46" name="Freeform 644"/>
              <p:cNvSpPr>
                <a:spLocks/>
              </p:cNvSpPr>
              <p:nvPr/>
            </p:nvSpPr>
            <p:spPr bwMode="auto">
              <a:xfrm>
                <a:off x="1620" y="321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47" name="Freeform 645"/>
              <p:cNvSpPr>
                <a:spLocks/>
              </p:cNvSpPr>
              <p:nvPr/>
            </p:nvSpPr>
            <p:spPr bwMode="auto">
              <a:xfrm>
                <a:off x="1620" y="3210"/>
                <a:ext cx="0" cy="3"/>
              </a:xfrm>
              <a:custGeom>
                <a:avLst/>
                <a:gdLst>
                  <a:gd name="T0" fmla="*/ 1 h 1"/>
                  <a:gd name="T1" fmla="*/ 1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48" name="Rectangle 646"/>
              <p:cNvSpPr>
                <a:spLocks noChangeArrowheads="1"/>
              </p:cNvSpPr>
              <p:nvPr/>
            </p:nvSpPr>
            <p:spPr bwMode="auto">
              <a:xfrm>
                <a:off x="1620" y="3215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49" name="Freeform 647"/>
              <p:cNvSpPr>
                <a:spLocks/>
              </p:cNvSpPr>
              <p:nvPr/>
            </p:nvSpPr>
            <p:spPr bwMode="auto">
              <a:xfrm>
                <a:off x="1623" y="3204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50" name="Freeform 648"/>
              <p:cNvSpPr>
                <a:spLocks/>
              </p:cNvSpPr>
              <p:nvPr/>
            </p:nvSpPr>
            <p:spPr bwMode="auto">
              <a:xfrm>
                <a:off x="1625" y="321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51" name="Freeform 649"/>
              <p:cNvSpPr>
                <a:spLocks/>
              </p:cNvSpPr>
              <p:nvPr/>
            </p:nvSpPr>
            <p:spPr bwMode="auto">
              <a:xfrm>
                <a:off x="1633" y="321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52" name="Freeform 650"/>
              <p:cNvSpPr>
                <a:spLocks/>
              </p:cNvSpPr>
              <p:nvPr/>
            </p:nvSpPr>
            <p:spPr bwMode="auto">
              <a:xfrm>
                <a:off x="1620" y="3188"/>
                <a:ext cx="30" cy="35"/>
              </a:xfrm>
              <a:custGeom>
                <a:avLst/>
                <a:gdLst>
                  <a:gd name="T0" fmla="*/ 8 w 11"/>
                  <a:gd name="T1" fmla="*/ 7 h 13"/>
                  <a:gd name="T2" fmla="*/ 8 w 11"/>
                  <a:gd name="T3" fmla="*/ 9 h 13"/>
                  <a:gd name="T4" fmla="*/ 8 w 11"/>
                  <a:gd name="T5" fmla="*/ 10 h 13"/>
                  <a:gd name="T6" fmla="*/ 9 w 11"/>
                  <a:gd name="T7" fmla="*/ 9 h 13"/>
                  <a:gd name="T8" fmla="*/ 10 w 11"/>
                  <a:gd name="T9" fmla="*/ 9 h 13"/>
                  <a:gd name="T10" fmla="*/ 10 w 11"/>
                  <a:gd name="T11" fmla="*/ 4 h 13"/>
                  <a:gd name="T12" fmla="*/ 8 w 11"/>
                  <a:gd name="T13" fmla="*/ 6 h 13"/>
                  <a:gd name="T14" fmla="*/ 8 w 11"/>
                  <a:gd name="T15" fmla="*/ 5 h 13"/>
                  <a:gd name="T16" fmla="*/ 7 w 11"/>
                  <a:gd name="T17" fmla="*/ 5 h 13"/>
                  <a:gd name="T18" fmla="*/ 7 w 11"/>
                  <a:gd name="T19" fmla="*/ 8 h 13"/>
                  <a:gd name="T20" fmla="*/ 6 w 11"/>
                  <a:gd name="T21" fmla="*/ 8 h 13"/>
                  <a:gd name="T22" fmla="*/ 6 w 11"/>
                  <a:gd name="T23" fmla="*/ 7 h 13"/>
                  <a:gd name="T24" fmla="*/ 5 w 11"/>
                  <a:gd name="T25" fmla="*/ 7 h 13"/>
                  <a:gd name="T26" fmla="*/ 4 w 11"/>
                  <a:gd name="T27" fmla="*/ 6 h 13"/>
                  <a:gd name="T28" fmla="*/ 3 w 11"/>
                  <a:gd name="T29" fmla="*/ 7 h 13"/>
                  <a:gd name="T30" fmla="*/ 3 w 11"/>
                  <a:gd name="T31" fmla="*/ 9 h 13"/>
                  <a:gd name="T32" fmla="*/ 3 w 11"/>
                  <a:gd name="T33" fmla="*/ 7 h 13"/>
                  <a:gd name="T34" fmla="*/ 2 w 11"/>
                  <a:gd name="T35" fmla="*/ 8 h 13"/>
                  <a:gd name="T36" fmla="*/ 0 w 11"/>
                  <a:gd name="T37" fmla="*/ 8 h 13"/>
                  <a:gd name="T38" fmla="*/ 1 w 11"/>
                  <a:gd name="T39" fmla="*/ 8 h 13"/>
                  <a:gd name="T40" fmla="*/ 1 w 11"/>
                  <a:gd name="T41" fmla="*/ 7 h 13"/>
                  <a:gd name="T42" fmla="*/ 2 w 11"/>
                  <a:gd name="T43" fmla="*/ 11 h 13"/>
                  <a:gd name="T44" fmla="*/ 3 w 11"/>
                  <a:gd name="T45" fmla="*/ 11 h 13"/>
                  <a:gd name="T46" fmla="*/ 3 w 11"/>
                  <a:gd name="T47" fmla="*/ 11 h 13"/>
                  <a:gd name="T48" fmla="*/ 4 w 11"/>
                  <a:gd name="T49" fmla="*/ 11 h 13"/>
                  <a:gd name="T50" fmla="*/ 4 w 11"/>
                  <a:gd name="T51" fmla="*/ 11 h 13"/>
                  <a:gd name="T52" fmla="*/ 5 w 11"/>
                  <a:gd name="T53" fmla="*/ 10 h 13"/>
                  <a:gd name="T54" fmla="*/ 5 w 11"/>
                  <a:gd name="T55" fmla="*/ 10 h 13"/>
                  <a:gd name="T56" fmla="*/ 5 w 11"/>
                  <a:gd name="T57" fmla="*/ 10 h 13"/>
                  <a:gd name="T58" fmla="*/ 6 w 11"/>
                  <a:gd name="T59" fmla="*/ 10 h 13"/>
                  <a:gd name="T60" fmla="*/ 6 w 11"/>
                  <a:gd name="T61" fmla="*/ 9 h 13"/>
                  <a:gd name="T62" fmla="*/ 6 w 11"/>
                  <a:gd name="T63" fmla="*/ 11 h 13"/>
                  <a:gd name="T64" fmla="*/ 7 w 11"/>
                  <a:gd name="T65" fmla="*/ 11 h 13"/>
                  <a:gd name="T66" fmla="*/ 7 w 11"/>
                  <a:gd name="T67" fmla="*/ 9 h 13"/>
                  <a:gd name="T68" fmla="*/ 8 w 11"/>
                  <a:gd name="T69" fmla="*/ 8 h 13"/>
                  <a:gd name="T70" fmla="*/ 9 w 11"/>
                  <a:gd name="T71" fmla="*/ 7 h 13"/>
                  <a:gd name="T72" fmla="*/ 10 w 11"/>
                  <a:gd name="T73" fmla="*/ 8 h 13"/>
                  <a:gd name="T74" fmla="*/ 10 w 11"/>
                  <a:gd name="T75" fmla="*/ 5 h 13"/>
                  <a:gd name="T76" fmla="*/ 10 w 11"/>
                  <a:gd name="T77" fmla="*/ 6 h 13"/>
                  <a:gd name="T78" fmla="*/ 10 w 11"/>
                  <a:gd name="T79" fmla="*/ 8 h 13"/>
                  <a:gd name="T80" fmla="*/ 9 w 11"/>
                  <a:gd name="T81" fmla="*/ 5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1" h="13">
                    <a:moveTo>
                      <a:pt x="9" y="5"/>
                    </a:moveTo>
                    <a:cubicBezTo>
                      <a:pt x="8" y="5"/>
                      <a:pt x="8" y="6"/>
                      <a:pt x="8" y="7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8" y="7"/>
                      <a:pt x="8" y="8"/>
                      <a:pt x="8" y="9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8" y="8"/>
                      <a:pt x="8" y="10"/>
                      <a:pt x="8" y="10"/>
                    </a:cubicBezTo>
                    <a:cubicBezTo>
                      <a:pt x="8" y="10"/>
                      <a:pt x="9" y="7"/>
                      <a:pt x="9" y="8"/>
                    </a:cubicBezTo>
                    <a:cubicBezTo>
                      <a:pt x="9" y="8"/>
                      <a:pt x="9" y="9"/>
                      <a:pt x="9" y="9"/>
                    </a:cubicBezTo>
                    <a:cubicBezTo>
                      <a:pt x="9" y="9"/>
                      <a:pt x="9" y="7"/>
                      <a:pt x="9" y="7"/>
                    </a:cubicBezTo>
                    <a:cubicBezTo>
                      <a:pt x="9" y="13"/>
                      <a:pt x="10" y="5"/>
                      <a:pt x="10" y="9"/>
                    </a:cubicBezTo>
                    <a:cubicBezTo>
                      <a:pt x="10" y="0"/>
                      <a:pt x="10" y="6"/>
                      <a:pt x="10" y="6"/>
                    </a:cubicBezTo>
                    <a:cubicBezTo>
                      <a:pt x="10" y="4"/>
                      <a:pt x="9" y="5"/>
                      <a:pt x="10" y="4"/>
                    </a:cubicBezTo>
                    <a:cubicBezTo>
                      <a:pt x="9" y="7"/>
                      <a:pt x="9" y="2"/>
                      <a:pt x="9" y="7"/>
                    </a:cubicBezTo>
                    <a:cubicBezTo>
                      <a:pt x="8" y="5"/>
                      <a:pt x="9" y="7"/>
                      <a:pt x="8" y="6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8" y="5"/>
                      <a:pt x="8" y="7"/>
                      <a:pt x="8" y="5"/>
                    </a:cubicBezTo>
                    <a:cubicBezTo>
                      <a:pt x="8" y="5"/>
                      <a:pt x="8" y="6"/>
                      <a:pt x="8" y="8"/>
                    </a:cubicBezTo>
                    <a:cubicBezTo>
                      <a:pt x="7" y="7"/>
                      <a:pt x="7" y="7"/>
                      <a:pt x="7" y="5"/>
                    </a:cubicBezTo>
                    <a:cubicBezTo>
                      <a:pt x="7" y="7"/>
                      <a:pt x="7" y="6"/>
                      <a:pt x="7" y="7"/>
                    </a:cubicBezTo>
                    <a:cubicBezTo>
                      <a:pt x="7" y="7"/>
                      <a:pt x="7" y="7"/>
                      <a:pt x="7" y="8"/>
                    </a:cubicBezTo>
                    <a:cubicBezTo>
                      <a:pt x="7" y="8"/>
                      <a:pt x="7" y="10"/>
                      <a:pt x="7" y="10"/>
                    </a:cubicBezTo>
                    <a:cubicBezTo>
                      <a:pt x="6" y="8"/>
                      <a:pt x="7" y="10"/>
                      <a:pt x="6" y="8"/>
                    </a:cubicBezTo>
                    <a:cubicBezTo>
                      <a:pt x="7" y="7"/>
                      <a:pt x="7" y="7"/>
                      <a:pt x="7" y="6"/>
                    </a:cubicBezTo>
                    <a:cubicBezTo>
                      <a:pt x="7" y="6"/>
                      <a:pt x="6" y="6"/>
                      <a:pt x="6" y="7"/>
                    </a:cubicBezTo>
                    <a:cubicBezTo>
                      <a:pt x="6" y="7"/>
                      <a:pt x="6" y="6"/>
                      <a:pt x="6" y="6"/>
                    </a:cubicBezTo>
                    <a:cubicBezTo>
                      <a:pt x="5" y="5"/>
                      <a:pt x="5" y="8"/>
                      <a:pt x="5" y="7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7"/>
                      <a:pt x="4" y="6"/>
                      <a:pt x="4" y="6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5"/>
                      <a:pt x="4" y="9"/>
                      <a:pt x="3" y="7"/>
                    </a:cubicBezTo>
                    <a:cubicBezTo>
                      <a:pt x="4" y="9"/>
                      <a:pt x="4" y="10"/>
                      <a:pt x="3" y="10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4" y="10"/>
                      <a:pt x="3" y="7"/>
                      <a:pt x="3" y="6"/>
                    </a:cubicBezTo>
                    <a:cubicBezTo>
                      <a:pt x="3" y="7"/>
                      <a:pt x="3" y="6"/>
                      <a:pt x="3" y="7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2" y="6"/>
                      <a:pt x="3" y="9"/>
                      <a:pt x="2" y="8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7"/>
                      <a:pt x="1" y="5"/>
                      <a:pt x="0" y="8"/>
                    </a:cubicBezTo>
                    <a:cubicBezTo>
                      <a:pt x="1" y="8"/>
                      <a:pt x="1" y="10"/>
                      <a:pt x="1" y="11"/>
                    </a:cubicBezTo>
                    <a:cubicBezTo>
                      <a:pt x="1" y="10"/>
                      <a:pt x="1" y="9"/>
                      <a:pt x="1" y="8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8"/>
                      <a:pt x="2" y="8"/>
                      <a:pt x="1" y="7"/>
                    </a:cubicBezTo>
                    <a:cubicBezTo>
                      <a:pt x="2" y="6"/>
                      <a:pt x="2" y="8"/>
                      <a:pt x="2" y="7"/>
                    </a:cubicBezTo>
                    <a:cubicBezTo>
                      <a:pt x="2" y="9"/>
                      <a:pt x="2" y="9"/>
                      <a:pt x="2" y="11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1"/>
                      <a:pt x="2" y="10"/>
                      <a:pt x="3" y="11"/>
                    </a:cubicBezTo>
                    <a:cubicBezTo>
                      <a:pt x="3" y="9"/>
                      <a:pt x="3" y="12"/>
                      <a:pt x="3" y="11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3" y="10"/>
                      <a:pt x="3" y="10"/>
                      <a:pt x="3" y="9"/>
                    </a:cubicBezTo>
                    <a:cubicBezTo>
                      <a:pt x="3" y="11"/>
                      <a:pt x="3" y="11"/>
                      <a:pt x="4" y="11"/>
                    </a:cubicBezTo>
                    <a:cubicBezTo>
                      <a:pt x="4" y="10"/>
                      <a:pt x="4" y="9"/>
                      <a:pt x="4" y="9"/>
                    </a:cubicBezTo>
                    <a:cubicBezTo>
                      <a:pt x="4" y="10"/>
                      <a:pt x="4" y="10"/>
                      <a:pt x="4" y="11"/>
                    </a:cubicBezTo>
                    <a:cubicBezTo>
                      <a:pt x="4" y="9"/>
                      <a:pt x="5" y="10"/>
                      <a:pt x="5" y="9"/>
                    </a:cubicBezTo>
                    <a:cubicBezTo>
                      <a:pt x="5" y="9"/>
                      <a:pt x="5" y="9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5" y="10"/>
                      <a:pt x="5" y="10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5" y="8"/>
                      <a:pt x="6" y="10"/>
                    </a:cubicBezTo>
                    <a:cubicBezTo>
                      <a:pt x="6" y="9"/>
                      <a:pt x="6" y="9"/>
                      <a:pt x="6" y="7"/>
                    </a:cubicBezTo>
                    <a:cubicBezTo>
                      <a:pt x="6" y="8"/>
                      <a:pt x="6" y="9"/>
                      <a:pt x="6" y="9"/>
                    </a:cubicBezTo>
                    <a:cubicBezTo>
                      <a:pt x="6" y="7"/>
                      <a:pt x="6" y="10"/>
                      <a:pt x="7" y="9"/>
                    </a:cubicBezTo>
                    <a:cubicBezTo>
                      <a:pt x="6" y="10"/>
                      <a:pt x="7" y="9"/>
                      <a:pt x="6" y="11"/>
                    </a:cubicBezTo>
                    <a:cubicBezTo>
                      <a:pt x="7" y="11"/>
                      <a:pt x="7" y="9"/>
                      <a:pt x="7" y="9"/>
                    </a:cubicBezTo>
                    <a:cubicBezTo>
                      <a:pt x="7" y="11"/>
                      <a:pt x="7" y="11"/>
                      <a:pt x="7" y="11"/>
                    </a:cubicBezTo>
                    <a:cubicBezTo>
                      <a:pt x="7" y="10"/>
                      <a:pt x="7" y="9"/>
                      <a:pt x="7" y="10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10"/>
                      <a:pt x="8" y="9"/>
                      <a:pt x="8" y="10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10"/>
                      <a:pt x="9" y="8"/>
                      <a:pt x="9" y="6"/>
                    </a:cubicBezTo>
                    <a:cubicBezTo>
                      <a:pt x="9" y="6"/>
                      <a:pt x="9" y="7"/>
                      <a:pt x="9" y="7"/>
                    </a:cubicBezTo>
                    <a:cubicBezTo>
                      <a:pt x="9" y="8"/>
                      <a:pt x="9" y="8"/>
                      <a:pt x="9" y="8"/>
                    </a:cubicBezTo>
                    <a:cubicBezTo>
                      <a:pt x="9" y="8"/>
                      <a:pt x="9" y="9"/>
                      <a:pt x="10" y="8"/>
                    </a:cubicBezTo>
                    <a:cubicBezTo>
                      <a:pt x="10" y="7"/>
                      <a:pt x="10" y="9"/>
                      <a:pt x="10" y="9"/>
                    </a:cubicBezTo>
                    <a:cubicBezTo>
                      <a:pt x="10" y="6"/>
                      <a:pt x="10" y="12"/>
                      <a:pt x="10" y="5"/>
                    </a:cubicBezTo>
                    <a:cubicBezTo>
                      <a:pt x="10" y="4"/>
                      <a:pt x="10" y="4"/>
                      <a:pt x="10" y="6"/>
                    </a:cubicBezTo>
                    <a:cubicBezTo>
                      <a:pt x="10" y="7"/>
                      <a:pt x="11" y="7"/>
                      <a:pt x="10" y="6"/>
                    </a:cubicBezTo>
                    <a:cubicBezTo>
                      <a:pt x="10" y="6"/>
                      <a:pt x="10" y="5"/>
                      <a:pt x="10" y="5"/>
                    </a:cubicBezTo>
                    <a:cubicBezTo>
                      <a:pt x="10" y="12"/>
                      <a:pt x="10" y="6"/>
                      <a:pt x="10" y="8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9" y="3"/>
                      <a:pt x="9" y="9"/>
                      <a:pt x="9" y="5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53" name="Freeform 651"/>
              <p:cNvSpPr>
                <a:spLocks/>
              </p:cNvSpPr>
              <p:nvPr/>
            </p:nvSpPr>
            <p:spPr bwMode="auto">
              <a:xfrm>
                <a:off x="1644" y="3210"/>
                <a:ext cx="0" cy="5"/>
              </a:xfrm>
              <a:custGeom>
                <a:avLst/>
                <a:gdLst>
                  <a:gd name="T0" fmla="*/ 0 h 2"/>
                  <a:gd name="T1" fmla="*/ 2 h 2"/>
                  <a:gd name="T2" fmla="*/ 1 h 2"/>
                  <a:gd name="T3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54" name="Freeform 652"/>
              <p:cNvSpPr>
                <a:spLocks/>
              </p:cNvSpPr>
              <p:nvPr/>
            </p:nvSpPr>
            <p:spPr bwMode="auto">
              <a:xfrm>
                <a:off x="1644" y="3210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0 h 1"/>
                  <a:gd name="T3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55" name="Freeform 653"/>
              <p:cNvSpPr>
                <a:spLocks/>
              </p:cNvSpPr>
              <p:nvPr/>
            </p:nvSpPr>
            <p:spPr bwMode="auto">
              <a:xfrm>
                <a:off x="1642" y="3202"/>
                <a:ext cx="0" cy="2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56" name="Freeform 654"/>
              <p:cNvSpPr>
                <a:spLocks/>
              </p:cNvSpPr>
              <p:nvPr/>
            </p:nvSpPr>
            <p:spPr bwMode="auto">
              <a:xfrm>
                <a:off x="1642" y="3204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57" name="Freeform 655"/>
              <p:cNvSpPr>
                <a:spLocks/>
              </p:cNvSpPr>
              <p:nvPr/>
            </p:nvSpPr>
            <p:spPr bwMode="auto">
              <a:xfrm>
                <a:off x="1620" y="3199"/>
                <a:ext cx="22" cy="24"/>
              </a:xfrm>
              <a:custGeom>
                <a:avLst/>
                <a:gdLst>
                  <a:gd name="T0" fmla="*/ 2 w 8"/>
                  <a:gd name="T1" fmla="*/ 4 h 9"/>
                  <a:gd name="T2" fmla="*/ 1 w 8"/>
                  <a:gd name="T3" fmla="*/ 6 h 9"/>
                  <a:gd name="T4" fmla="*/ 1 w 8"/>
                  <a:gd name="T5" fmla="*/ 4 h 9"/>
                  <a:gd name="T6" fmla="*/ 0 w 8"/>
                  <a:gd name="T7" fmla="*/ 7 h 9"/>
                  <a:gd name="T8" fmla="*/ 4 w 8"/>
                  <a:gd name="T9" fmla="*/ 6 h 9"/>
                  <a:gd name="T10" fmla="*/ 4 w 8"/>
                  <a:gd name="T11" fmla="*/ 7 h 9"/>
                  <a:gd name="T12" fmla="*/ 5 w 8"/>
                  <a:gd name="T13" fmla="*/ 5 h 9"/>
                  <a:gd name="T14" fmla="*/ 5 w 8"/>
                  <a:gd name="T15" fmla="*/ 7 h 9"/>
                  <a:gd name="T16" fmla="*/ 6 w 8"/>
                  <a:gd name="T17" fmla="*/ 6 h 9"/>
                  <a:gd name="T18" fmla="*/ 6 w 8"/>
                  <a:gd name="T19" fmla="*/ 5 h 9"/>
                  <a:gd name="T20" fmla="*/ 6 w 8"/>
                  <a:gd name="T21" fmla="*/ 6 h 9"/>
                  <a:gd name="T22" fmla="*/ 6 w 8"/>
                  <a:gd name="T23" fmla="*/ 5 h 9"/>
                  <a:gd name="T24" fmla="*/ 6 w 8"/>
                  <a:gd name="T25" fmla="*/ 5 h 9"/>
                  <a:gd name="T26" fmla="*/ 6 w 8"/>
                  <a:gd name="T27" fmla="*/ 6 h 9"/>
                  <a:gd name="T28" fmla="*/ 7 w 8"/>
                  <a:gd name="T29" fmla="*/ 5 h 9"/>
                  <a:gd name="T30" fmla="*/ 7 w 8"/>
                  <a:gd name="T31" fmla="*/ 6 h 9"/>
                  <a:gd name="T32" fmla="*/ 8 w 8"/>
                  <a:gd name="T33" fmla="*/ 4 h 9"/>
                  <a:gd name="T34" fmla="*/ 8 w 8"/>
                  <a:gd name="T35" fmla="*/ 3 h 9"/>
                  <a:gd name="T36" fmla="*/ 7 w 8"/>
                  <a:gd name="T37" fmla="*/ 4 h 9"/>
                  <a:gd name="T38" fmla="*/ 7 w 8"/>
                  <a:gd name="T39" fmla="*/ 4 h 9"/>
                  <a:gd name="T40" fmla="*/ 6 w 8"/>
                  <a:gd name="T41" fmla="*/ 5 h 9"/>
                  <a:gd name="T42" fmla="*/ 7 w 8"/>
                  <a:gd name="T43" fmla="*/ 3 h 9"/>
                  <a:gd name="T44" fmla="*/ 6 w 8"/>
                  <a:gd name="T45" fmla="*/ 2 h 9"/>
                  <a:gd name="T46" fmla="*/ 6 w 8"/>
                  <a:gd name="T47" fmla="*/ 1 h 9"/>
                  <a:gd name="T48" fmla="*/ 6 w 8"/>
                  <a:gd name="T49" fmla="*/ 2 h 9"/>
                  <a:gd name="T50" fmla="*/ 6 w 8"/>
                  <a:gd name="T51" fmla="*/ 3 h 9"/>
                  <a:gd name="T52" fmla="*/ 6 w 8"/>
                  <a:gd name="T53" fmla="*/ 5 h 9"/>
                  <a:gd name="T54" fmla="*/ 6 w 8"/>
                  <a:gd name="T55" fmla="*/ 5 h 9"/>
                  <a:gd name="T56" fmla="*/ 6 w 8"/>
                  <a:gd name="T57" fmla="*/ 3 h 9"/>
                  <a:gd name="T58" fmla="*/ 6 w 8"/>
                  <a:gd name="T59" fmla="*/ 4 h 9"/>
                  <a:gd name="T60" fmla="*/ 5 w 8"/>
                  <a:gd name="T61" fmla="*/ 2 h 9"/>
                  <a:gd name="T62" fmla="*/ 5 w 8"/>
                  <a:gd name="T63" fmla="*/ 4 h 9"/>
                  <a:gd name="T64" fmla="*/ 4 w 8"/>
                  <a:gd name="T65" fmla="*/ 4 h 9"/>
                  <a:gd name="T66" fmla="*/ 4 w 8"/>
                  <a:gd name="T67" fmla="*/ 3 h 9"/>
                  <a:gd name="T68" fmla="*/ 4 w 8"/>
                  <a:gd name="T69" fmla="*/ 4 h 9"/>
                  <a:gd name="T70" fmla="*/ 3 w 8"/>
                  <a:gd name="T71" fmla="*/ 4 h 9"/>
                  <a:gd name="T72" fmla="*/ 3 w 8"/>
                  <a:gd name="T73" fmla="*/ 5 h 9"/>
                  <a:gd name="T74" fmla="*/ 2 w 8"/>
                  <a:gd name="T75" fmla="*/ 4 h 9"/>
                  <a:gd name="T76" fmla="*/ 2 w 8"/>
                  <a:gd name="T77" fmla="*/ 4 h 9"/>
                  <a:gd name="T78" fmla="*/ 2 w 8"/>
                  <a:gd name="T79" fmla="*/ 6 h 9"/>
                  <a:gd name="T80" fmla="*/ 2 w 8"/>
                  <a:gd name="T81" fmla="*/ 4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8" h="9">
                    <a:moveTo>
                      <a:pt x="2" y="4"/>
                    </a:moveTo>
                    <a:cubicBezTo>
                      <a:pt x="1" y="6"/>
                      <a:pt x="1" y="6"/>
                      <a:pt x="1" y="6"/>
                    </a:cubicBezTo>
                    <a:cubicBezTo>
                      <a:pt x="1" y="5"/>
                      <a:pt x="1" y="6"/>
                      <a:pt x="1" y="4"/>
                    </a:cubicBezTo>
                    <a:cubicBezTo>
                      <a:pt x="1" y="6"/>
                      <a:pt x="1" y="4"/>
                      <a:pt x="0" y="7"/>
                    </a:cubicBezTo>
                    <a:cubicBezTo>
                      <a:pt x="2" y="6"/>
                      <a:pt x="3" y="8"/>
                      <a:pt x="4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5" y="5"/>
                      <a:pt x="5" y="9"/>
                      <a:pt x="5" y="5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8"/>
                      <a:pt x="6" y="4"/>
                      <a:pt x="6" y="6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6" y="6"/>
                      <a:pt x="6" y="6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4"/>
                      <a:pt x="6" y="5"/>
                      <a:pt x="6" y="5"/>
                    </a:cubicBezTo>
                    <a:cubicBezTo>
                      <a:pt x="6" y="6"/>
                      <a:pt x="6" y="5"/>
                      <a:pt x="6" y="6"/>
                    </a:cubicBezTo>
                    <a:cubicBezTo>
                      <a:pt x="6" y="6"/>
                      <a:pt x="7" y="5"/>
                      <a:pt x="7" y="5"/>
                    </a:cubicBezTo>
                    <a:cubicBezTo>
                      <a:pt x="7" y="5"/>
                      <a:pt x="7" y="6"/>
                      <a:pt x="7" y="6"/>
                    </a:cubicBezTo>
                    <a:cubicBezTo>
                      <a:pt x="7" y="5"/>
                      <a:pt x="7" y="7"/>
                      <a:pt x="8" y="4"/>
                    </a:cubicBezTo>
                    <a:cubicBezTo>
                      <a:pt x="8" y="4"/>
                      <a:pt x="8" y="3"/>
                      <a:pt x="8" y="3"/>
                    </a:cubicBezTo>
                    <a:cubicBezTo>
                      <a:pt x="7" y="2"/>
                      <a:pt x="7" y="3"/>
                      <a:pt x="7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7"/>
                      <a:pt x="7" y="3"/>
                      <a:pt x="6" y="5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6" y="0"/>
                      <a:pt x="6" y="5"/>
                      <a:pt x="6" y="2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2"/>
                      <a:pt x="6" y="2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6" y="5"/>
                      <a:pt x="6" y="5"/>
                    </a:cubicBezTo>
                    <a:cubicBezTo>
                      <a:pt x="6" y="4"/>
                      <a:pt x="6" y="6"/>
                      <a:pt x="6" y="5"/>
                    </a:cubicBezTo>
                    <a:cubicBezTo>
                      <a:pt x="5" y="4"/>
                      <a:pt x="6" y="4"/>
                      <a:pt x="6" y="3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5" y="4"/>
                      <a:pt x="5" y="3"/>
                      <a:pt x="5" y="2"/>
                    </a:cubicBezTo>
                    <a:cubicBezTo>
                      <a:pt x="5" y="3"/>
                      <a:pt x="5" y="3"/>
                      <a:pt x="5" y="4"/>
                    </a:cubicBezTo>
                    <a:cubicBezTo>
                      <a:pt x="5" y="3"/>
                      <a:pt x="4" y="3"/>
                      <a:pt x="4" y="4"/>
                    </a:cubicBezTo>
                    <a:cubicBezTo>
                      <a:pt x="4" y="4"/>
                      <a:pt x="4" y="3"/>
                      <a:pt x="4" y="3"/>
                    </a:cubicBezTo>
                    <a:cubicBezTo>
                      <a:pt x="4" y="3"/>
                      <a:pt x="4" y="3"/>
                      <a:pt x="4" y="4"/>
                    </a:cubicBezTo>
                    <a:cubicBezTo>
                      <a:pt x="4" y="5"/>
                      <a:pt x="3" y="5"/>
                      <a:pt x="3" y="4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6"/>
                      <a:pt x="3" y="3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7"/>
                      <a:pt x="2" y="6"/>
                    </a:cubicBezTo>
                    <a:cubicBezTo>
                      <a:pt x="2" y="5"/>
                      <a:pt x="2" y="5"/>
                      <a:pt x="2" y="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58" name="Freeform 656"/>
              <p:cNvSpPr>
                <a:spLocks/>
              </p:cNvSpPr>
              <p:nvPr/>
            </p:nvSpPr>
            <p:spPr bwMode="auto">
              <a:xfrm>
                <a:off x="1620" y="3213"/>
                <a:ext cx="3" cy="5"/>
              </a:xfrm>
              <a:custGeom>
                <a:avLst/>
                <a:gdLst>
                  <a:gd name="T0" fmla="*/ 0 w 1"/>
                  <a:gd name="T1" fmla="*/ 1 h 2"/>
                  <a:gd name="T2" fmla="*/ 1 w 1"/>
                  <a:gd name="T3" fmla="*/ 0 h 2"/>
                  <a:gd name="T4" fmla="*/ 0 w 1"/>
                  <a:gd name="T5" fmla="*/ 2 h 2"/>
                  <a:gd name="T6" fmla="*/ 0 w 1"/>
                  <a:gd name="T7" fmla="*/ 2 h 2"/>
                  <a:gd name="T8" fmla="*/ 0 w 1"/>
                  <a:gd name="T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2">
                    <a:moveTo>
                      <a:pt x="0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59" name="Freeform 657"/>
              <p:cNvSpPr>
                <a:spLocks/>
              </p:cNvSpPr>
              <p:nvPr/>
            </p:nvSpPr>
            <p:spPr bwMode="auto">
              <a:xfrm>
                <a:off x="1606" y="3207"/>
                <a:ext cx="14" cy="16"/>
              </a:xfrm>
              <a:custGeom>
                <a:avLst/>
                <a:gdLst>
                  <a:gd name="T0" fmla="*/ 3 w 5"/>
                  <a:gd name="T1" fmla="*/ 3 h 6"/>
                  <a:gd name="T2" fmla="*/ 2 w 5"/>
                  <a:gd name="T3" fmla="*/ 4 h 6"/>
                  <a:gd name="T4" fmla="*/ 4 w 5"/>
                  <a:gd name="T5" fmla="*/ 5 h 6"/>
                  <a:gd name="T6" fmla="*/ 5 w 5"/>
                  <a:gd name="T7" fmla="*/ 3 h 6"/>
                  <a:gd name="T8" fmla="*/ 4 w 5"/>
                  <a:gd name="T9" fmla="*/ 4 h 6"/>
                  <a:gd name="T10" fmla="*/ 5 w 5"/>
                  <a:gd name="T11" fmla="*/ 3 h 6"/>
                  <a:gd name="T12" fmla="*/ 5 w 5"/>
                  <a:gd name="T13" fmla="*/ 3 h 6"/>
                  <a:gd name="T14" fmla="*/ 5 w 5"/>
                  <a:gd name="T15" fmla="*/ 2 h 6"/>
                  <a:gd name="T16" fmla="*/ 5 w 5"/>
                  <a:gd name="T17" fmla="*/ 3 h 6"/>
                  <a:gd name="T18" fmla="*/ 5 w 5"/>
                  <a:gd name="T19" fmla="*/ 2 h 6"/>
                  <a:gd name="T20" fmla="*/ 4 w 5"/>
                  <a:gd name="T21" fmla="*/ 4 h 6"/>
                  <a:gd name="T22" fmla="*/ 4 w 5"/>
                  <a:gd name="T23" fmla="*/ 2 h 6"/>
                  <a:gd name="T24" fmla="*/ 4 w 5"/>
                  <a:gd name="T25" fmla="*/ 1 h 6"/>
                  <a:gd name="T26" fmla="*/ 4 w 5"/>
                  <a:gd name="T27" fmla="*/ 1 h 6"/>
                  <a:gd name="T28" fmla="*/ 3 w 5"/>
                  <a:gd name="T29" fmla="*/ 3 h 6"/>
                  <a:gd name="T30" fmla="*/ 4 w 5"/>
                  <a:gd name="T31" fmla="*/ 1 h 6"/>
                  <a:gd name="T32" fmla="*/ 2 w 5"/>
                  <a:gd name="T33" fmla="*/ 2 h 6"/>
                  <a:gd name="T34" fmla="*/ 1 w 5"/>
                  <a:gd name="T35" fmla="*/ 4 h 6"/>
                  <a:gd name="T36" fmla="*/ 2 w 5"/>
                  <a:gd name="T37" fmla="*/ 2 h 6"/>
                  <a:gd name="T38" fmla="*/ 2 w 5"/>
                  <a:gd name="T39" fmla="*/ 2 h 6"/>
                  <a:gd name="T40" fmla="*/ 0 w 5"/>
                  <a:gd name="T41" fmla="*/ 5 h 6"/>
                  <a:gd name="T42" fmla="*/ 3 w 5"/>
                  <a:gd name="T43" fmla="*/ 3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5" h="6">
                    <a:moveTo>
                      <a:pt x="3" y="3"/>
                    </a:moveTo>
                    <a:cubicBezTo>
                      <a:pt x="2" y="4"/>
                      <a:pt x="2" y="4"/>
                      <a:pt x="2" y="4"/>
                    </a:cubicBezTo>
                    <a:cubicBezTo>
                      <a:pt x="3" y="4"/>
                      <a:pt x="4" y="4"/>
                      <a:pt x="4" y="5"/>
                    </a:cubicBezTo>
                    <a:cubicBezTo>
                      <a:pt x="4" y="5"/>
                      <a:pt x="4" y="3"/>
                      <a:pt x="5" y="3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5" y="3"/>
                      <a:pt x="5" y="5"/>
                      <a:pt x="5" y="3"/>
                    </a:cubicBezTo>
                    <a:cubicBezTo>
                      <a:pt x="5" y="2"/>
                      <a:pt x="5" y="4"/>
                      <a:pt x="5" y="3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0"/>
                      <a:pt x="4" y="4"/>
                      <a:pt x="4" y="4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1"/>
                      <a:pt x="4" y="2"/>
                      <a:pt x="4" y="1"/>
                    </a:cubicBezTo>
                    <a:cubicBezTo>
                      <a:pt x="4" y="1"/>
                      <a:pt x="3" y="2"/>
                      <a:pt x="4" y="1"/>
                    </a:cubicBezTo>
                    <a:cubicBezTo>
                      <a:pt x="4" y="2"/>
                      <a:pt x="4" y="2"/>
                      <a:pt x="3" y="3"/>
                    </a:cubicBezTo>
                    <a:cubicBezTo>
                      <a:pt x="3" y="4"/>
                      <a:pt x="4" y="2"/>
                      <a:pt x="4" y="1"/>
                    </a:cubicBezTo>
                    <a:cubicBezTo>
                      <a:pt x="3" y="2"/>
                      <a:pt x="2" y="3"/>
                      <a:pt x="2" y="2"/>
                    </a:cubicBezTo>
                    <a:cubicBezTo>
                      <a:pt x="2" y="3"/>
                      <a:pt x="1" y="4"/>
                      <a:pt x="1" y="4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1"/>
                      <a:pt x="2" y="2"/>
                    </a:cubicBezTo>
                    <a:cubicBezTo>
                      <a:pt x="1" y="3"/>
                      <a:pt x="1" y="4"/>
                      <a:pt x="0" y="5"/>
                    </a:cubicBezTo>
                    <a:cubicBezTo>
                      <a:pt x="1" y="6"/>
                      <a:pt x="2" y="3"/>
                      <a:pt x="3" y="3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60" name="Rectangle 658"/>
              <p:cNvSpPr>
                <a:spLocks noChangeArrowheads="1"/>
              </p:cNvSpPr>
              <p:nvPr/>
            </p:nvSpPr>
            <p:spPr bwMode="auto">
              <a:xfrm>
                <a:off x="1612" y="3218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61" name="Freeform 659"/>
              <p:cNvSpPr>
                <a:spLocks/>
              </p:cNvSpPr>
              <p:nvPr/>
            </p:nvSpPr>
            <p:spPr bwMode="auto">
              <a:xfrm>
                <a:off x="1832" y="3223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62" name="Freeform 660"/>
              <p:cNvSpPr>
                <a:spLocks/>
              </p:cNvSpPr>
              <p:nvPr/>
            </p:nvSpPr>
            <p:spPr bwMode="auto">
              <a:xfrm>
                <a:off x="1829" y="3213"/>
                <a:ext cx="3" cy="13"/>
              </a:xfrm>
              <a:custGeom>
                <a:avLst/>
                <a:gdLst>
                  <a:gd name="T0" fmla="*/ 1 w 1"/>
                  <a:gd name="T1" fmla="*/ 0 h 5"/>
                  <a:gd name="T2" fmla="*/ 0 w 1"/>
                  <a:gd name="T3" fmla="*/ 0 h 5"/>
                  <a:gd name="T4" fmla="*/ 1 w 1"/>
                  <a:gd name="T5" fmla="*/ 5 h 5"/>
                  <a:gd name="T6" fmla="*/ 1 w 1"/>
                  <a:gd name="T7" fmla="*/ 2 h 5"/>
                  <a:gd name="T8" fmla="*/ 1 w 1"/>
                  <a:gd name="T9" fmla="*/ 3 h 5"/>
                  <a:gd name="T10" fmla="*/ 1 w 1"/>
                  <a:gd name="T11" fmla="*/ 1 h 5"/>
                  <a:gd name="T12" fmla="*/ 1 w 1"/>
                  <a:gd name="T13" fmla="*/ 1 h 5"/>
                  <a:gd name="T14" fmla="*/ 1 w 1"/>
                  <a:gd name="T1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" h="5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0" y="3"/>
                      <a:pt x="1" y="5"/>
                    </a:cubicBezTo>
                    <a:cubicBezTo>
                      <a:pt x="1" y="5"/>
                      <a:pt x="1" y="3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1" y="0"/>
                      <a:pt x="1" y="2"/>
                      <a:pt x="1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63" name="Freeform 661"/>
              <p:cNvSpPr>
                <a:spLocks/>
              </p:cNvSpPr>
              <p:nvPr/>
            </p:nvSpPr>
            <p:spPr bwMode="auto">
              <a:xfrm>
                <a:off x="1829" y="3215"/>
                <a:ext cx="0" cy="6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64" name="Freeform 662"/>
              <p:cNvSpPr>
                <a:spLocks/>
              </p:cNvSpPr>
              <p:nvPr/>
            </p:nvSpPr>
            <p:spPr bwMode="auto">
              <a:xfrm>
                <a:off x="1829" y="3218"/>
                <a:ext cx="0" cy="5"/>
              </a:xfrm>
              <a:custGeom>
                <a:avLst/>
                <a:gdLst>
                  <a:gd name="T0" fmla="*/ 1 h 2"/>
                  <a:gd name="T1" fmla="*/ 0 h 2"/>
                  <a:gd name="T2" fmla="*/ 2 h 2"/>
                  <a:gd name="T3" fmla="*/ 1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1"/>
                    </a:moveTo>
                    <a:cubicBezTo>
                      <a:pt x="0" y="1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65" name="Freeform 663"/>
              <p:cNvSpPr>
                <a:spLocks/>
              </p:cNvSpPr>
              <p:nvPr/>
            </p:nvSpPr>
            <p:spPr bwMode="auto">
              <a:xfrm>
                <a:off x="1827" y="3221"/>
                <a:ext cx="0" cy="2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66" name="Freeform 664"/>
              <p:cNvSpPr>
                <a:spLocks/>
              </p:cNvSpPr>
              <p:nvPr/>
            </p:nvSpPr>
            <p:spPr bwMode="auto">
              <a:xfrm>
                <a:off x="1827" y="3213"/>
                <a:ext cx="2" cy="10"/>
              </a:xfrm>
              <a:custGeom>
                <a:avLst/>
                <a:gdLst>
                  <a:gd name="T0" fmla="*/ 0 w 1"/>
                  <a:gd name="T1" fmla="*/ 4 h 4"/>
                  <a:gd name="T2" fmla="*/ 0 w 1"/>
                  <a:gd name="T3" fmla="*/ 3 h 4"/>
                  <a:gd name="T4" fmla="*/ 0 w 1"/>
                  <a:gd name="T5" fmla="*/ 3 h 4"/>
                  <a:gd name="T6" fmla="*/ 1 w 1"/>
                  <a:gd name="T7" fmla="*/ 2 h 4"/>
                  <a:gd name="T8" fmla="*/ 1 w 1"/>
                  <a:gd name="T9" fmla="*/ 2 h 4"/>
                  <a:gd name="T10" fmla="*/ 1 w 1"/>
                  <a:gd name="T11" fmla="*/ 0 h 4"/>
                  <a:gd name="T12" fmla="*/ 0 w 1"/>
                  <a:gd name="T13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cubicBezTo>
                      <a:pt x="0" y="4"/>
                      <a:pt x="0" y="4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1"/>
                      <a:pt x="1" y="2"/>
                    </a:cubicBezTo>
                    <a:cubicBezTo>
                      <a:pt x="1" y="1"/>
                      <a:pt x="1" y="3"/>
                      <a:pt x="1" y="2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3"/>
                      <a:pt x="0" y="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67" name="Freeform 665"/>
              <p:cNvSpPr>
                <a:spLocks/>
              </p:cNvSpPr>
              <p:nvPr/>
            </p:nvSpPr>
            <p:spPr bwMode="auto">
              <a:xfrm>
                <a:off x="1827" y="3221"/>
                <a:ext cx="2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68" name="Freeform 666"/>
              <p:cNvSpPr>
                <a:spLocks/>
              </p:cNvSpPr>
              <p:nvPr/>
            </p:nvSpPr>
            <p:spPr bwMode="auto">
              <a:xfrm>
                <a:off x="1829" y="3218"/>
                <a:ext cx="0" cy="3"/>
              </a:xfrm>
              <a:custGeom>
                <a:avLst/>
                <a:gdLst>
                  <a:gd name="T0" fmla="*/ 3 h 3"/>
                  <a:gd name="T1" fmla="*/ 3 h 3"/>
                  <a:gd name="T2" fmla="*/ 0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69" name="Freeform 667"/>
              <p:cNvSpPr>
                <a:spLocks/>
              </p:cNvSpPr>
              <p:nvPr/>
            </p:nvSpPr>
            <p:spPr bwMode="auto">
              <a:xfrm>
                <a:off x="1824" y="3213"/>
                <a:ext cx="3" cy="10"/>
              </a:xfrm>
              <a:custGeom>
                <a:avLst/>
                <a:gdLst>
                  <a:gd name="T0" fmla="*/ 1 w 1"/>
                  <a:gd name="T1" fmla="*/ 4 h 4"/>
                  <a:gd name="T2" fmla="*/ 1 w 1"/>
                  <a:gd name="T3" fmla="*/ 2 h 4"/>
                  <a:gd name="T4" fmla="*/ 1 w 1"/>
                  <a:gd name="T5" fmla="*/ 0 h 4"/>
                  <a:gd name="T6" fmla="*/ 1 w 1"/>
                  <a:gd name="T7" fmla="*/ 0 h 4"/>
                  <a:gd name="T8" fmla="*/ 1 w 1"/>
                  <a:gd name="T9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4">
                    <a:moveTo>
                      <a:pt x="1" y="4"/>
                    </a:moveTo>
                    <a:cubicBezTo>
                      <a:pt x="1" y="1"/>
                      <a:pt x="1" y="4"/>
                      <a:pt x="1" y="2"/>
                    </a:cubicBezTo>
                    <a:cubicBezTo>
                      <a:pt x="1" y="2"/>
                      <a:pt x="1" y="1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1" y="3"/>
                      <a:pt x="1" y="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70" name="Freeform 668"/>
              <p:cNvSpPr>
                <a:spLocks/>
              </p:cNvSpPr>
              <p:nvPr/>
            </p:nvSpPr>
            <p:spPr bwMode="auto">
              <a:xfrm>
                <a:off x="1824" y="3207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71" name="Freeform 669"/>
              <p:cNvSpPr>
                <a:spLocks/>
              </p:cNvSpPr>
              <p:nvPr/>
            </p:nvSpPr>
            <p:spPr bwMode="auto">
              <a:xfrm>
                <a:off x="1821" y="3204"/>
                <a:ext cx="3" cy="14"/>
              </a:xfrm>
              <a:custGeom>
                <a:avLst/>
                <a:gdLst>
                  <a:gd name="T0" fmla="*/ 0 w 1"/>
                  <a:gd name="T1" fmla="*/ 5 h 5"/>
                  <a:gd name="T2" fmla="*/ 1 w 1"/>
                  <a:gd name="T3" fmla="*/ 3 h 5"/>
                  <a:gd name="T4" fmla="*/ 0 w 1"/>
                  <a:gd name="T5" fmla="*/ 4 h 5"/>
                  <a:gd name="T6" fmla="*/ 1 w 1"/>
                  <a:gd name="T7" fmla="*/ 3 h 5"/>
                  <a:gd name="T8" fmla="*/ 1 w 1"/>
                  <a:gd name="T9" fmla="*/ 5 h 5"/>
                  <a:gd name="T10" fmla="*/ 1 w 1"/>
                  <a:gd name="T11" fmla="*/ 4 h 5"/>
                  <a:gd name="T12" fmla="*/ 1 w 1"/>
                  <a:gd name="T13" fmla="*/ 5 h 5"/>
                  <a:gd name="T14" fmla="*/ 1 w 1"/>
                  <a:gd name="T15" fmla="*/ 3 h 5"/>
                  <a:gd name="T16" fmla="*/ 1 w 1"/>
                  <a:gd name="T17" fmla="*/ 3 h 5"/>
                  <a:gd name="T18" fmla="*/ 1 w 1"/>
                  <a:gd name="T19" fmla="*/ 2 h 5"/>
                  <a:gd name="T20" fmla="*/ 1 w 1"/>
                  <a:gd name="T21" fmla="*/ 0 h 5"/>
                  <a:gd name="T22" fmla="*/ 0 w 1"/>
                  <a:gd name="T23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" h="5">
                    <a:moveTo>
                      <a:pt x="0" y="5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4"/>
                      <a:pt x="0" y="4"/>
                    </a:cubicBezTo>
                    <a:cubicBezTo>
                      <a:pt x="1" y="5"/>
                      <a:pt x="1" y="3"/>
                      <a:pt x="1" y="3"/>
                    </a:cubicBezTo>
                    <a:cubicBezTo>
                      <a:pt x="1" y="5"/>
                      <a:pt x="1" y="4"/>
                      <a:pt x="1" y="5"/>
                    </a:cubicBezTo>
                    <a:cubicBezTo>
                      <a:pt x="1" y="5"/>
                      <a:pt x="1" y="5"/>
                      <a:pt x="1" y="4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4"/>
                      <a:pt x="1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0"/>
                      <a:pt x="1" y="0"/>
                    </a:cubicBezTo>
                    <a:cubicBezTo>
                      <a:pt x="0" y="0"/>
                      <a:pt x="0" y="4"/>
                      <a:pt x="0" y="5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72" name="Freeform 670"/>
              <p:cNvSpPr>
                <a:spLocks/>
              </p:cNvSpPr>
              <p:nvPr/>
            </p:nvSpPr>
            <p:spPr bwMode="auto">
              <a:xfrm>
                <a:off x="1821" y="3210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73" name="Freeform 671"/>
              <p:cNvSpPr>
                <a:spLocks/>
              </p:cNvSpPr>
              <p:nvPr/>
            </p:nvSpPr>
            <p:spPr bwMode="auto">
              <a:xfrm>
                <a:off x="1819" y="3204"/>
                <a:ext cx="2" cy="17"/>
              </a:xfrm>
              <a:custGeom>
                <a:avLst/>
                <a:gdLst>
                  <a:gd name="T0" fmla="*/ 0 w 1"/>
                  <a:gd name="T1" fmla="*/ 5 h 6"/>
                  <a:gd name="T2" fmla="*/ 1 w 1"/>
                  <a:gd name="T3" fmla="*/ 4 h 6"/>
                  <a:gd name="T4" fmla="*/ 1 w 1"/>
                  <a:gd name="T5" fmla="*/ 5 h 6"/>
                  <a:gd name="T6" fmla="*/ 1 w 1"/>
                  <a:gd name="T7" fmla="*/ 3 h 6"/>
                  <a:gd name="T8" fmla="*/ 0 w 1"/>
                  <a:gd name="T9" fmla="*/ 4 h 6"/>
                  <a:gd name="T10" fmla="*/ 0 w 1"/>
                  <a:gd name="T11" fmla="*/ 1 h 6"/>
                  <a:gd name="T12" fmla="*/ 1 w 1"/>
                  <a:gd name="T13" fmla="*/ 2 h 6"/>
                  <a:gd name="T14" fmla="*/ 0 w 1"/>
                  <a:gd name="T15" fmla="*/ 2 h 6"/>
                  <a:gd name="T16" fmla="*/ 0 w 1"/>
                  <a:gd name="T17" fmla="*/ 3 h 6"/>
                  <a:gd name="T18" fmla="*/ 0 w 1"/>
                  <a:gd name="T19" fmla="*/ 4 h 6"/>
                  <a:gd name="T20" fmla="*/ 0 w 1"/>
                  <a:gd name="T21" fmla="*/ 5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" h="6">
                    <a:moveTo>
                      <a:pt x="0" y="5"/>
                    </a:move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5"/>
                      <a:pt x="1" y="5"/>
                    </a:cubicBezTo>
                    <a:cubicBezTo>
                      <a:pt x="1" y="4"/>
                      <a:pt x="1" y="4"/>
                      <a:pt x="1" y="3"/>
                    </a:cubicBezTo>
                    <a:cubicBezTo>
                      <a:pt x="1" y="1"/>
                      <a:pt x="1" y="4"/>
                      <a:pt x="0" y="4"/>
                    </a:cubicBezTo>
                    <a:cubicBezTo>
                      <a:pt x="0" y="3"/>
                      <a:pt x="0" y="3"/>
                      <a:pt x="0" y="1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0" y="0"/>
                      <a:pt x="0" y="2"/>
                      <a:pt x="0" y="2"/>
                    </a:cubicBezTo>
                    <a:cubicBezTo>
                      <a:pt x="0" y="2"/>
                      <a:pt x="0" y="3"/>
                      <a:pt x="0" y="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5"/>
                      <a:pt x="0" y="6"/>
                      <a:pt x="0" y="5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74" name="Freeform 672"/>
              <p:cNvSpPr>
                <a:spLocks/>
              </p:cNvSpPr>
              <p:nvPr/>
            </p:nvSpPr>
            <p:spPr bwMode="auto">
              <a:xfrm>
                <a:off x="1821" y="3218"/>
                <a:ext cx="0" cy="3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75" name="Freeform 673"/>
              <p:cNvSpPr>
                <a:spLocks/>
              </p:cNvSpPr>
              <p:nvPr/>
            </p:nvSpPr>
            <p:spPr bwMode="auto">
              <a:xfrm>
                <a:off x="1819" y="321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76" name="Freeform 674"/>
              <p:cNvSpPr>
                <a:spLocks/>
              </p:cNvSpPr>
              <p:nvPr/>
            </p:nvSpPr>
            <p:spPr bwMode="auto">
              <a:xfrm>
                <a:off x="1819" y="3215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  <a:gd name="T3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77" name="Freeform 675"/>
              <p:cNvSpPr>
                <a:spLocks/>
              </p:cNvSpPr>
              <p:nvPr/>
            </p:nvSpPr>
            <p:spPr bwMode="auto">
              <a:xfrm>
                <a:off x="1797" y="3207"/>
                <a:ext cx="22" cy="16"/>
              </a:xfrm>
              <a:custGeom>
                <a:avLst/>
                <a:gdLst>
                  <a:gd name="T0" fmla="*/ 1 w 8"/>
                  <a:gd name="T1" fmla="*/ 0 h 6"/>
                  <a:gd name="T2" fmla="*/ 1 w 8"/>
                  <a:gd name="T3" fmla="*/ 1 h 6"/>
                  <a:gd name="T4" fmla="*/ 0 w 8"/>
                  <a:gd name="T5" fmla="*/ 3 h 6"/>
                  <a:gd name="T6" fmla="*/ 0 w 8"/>
                  <a:gd name="T7" fmla="*/ 5 h 6"/>
                  <a:gd name="T8" fmla="*/ 1 w 8"/>
                  <a:gd name="T9" fmla="*/ 4 h 6"/>
                  <a:gd name="T10" fmla="*/ 1 w 8"/>
                  <a:gd name="T11" fmla="*/ 5 h 6"/>
                  <a:gd name="T12" fmla="*/ 2 w 8"/>
                  <a:gd name="T13" fmla="*/ 5 h 6"/>
                  <a:gd name="T14" fmla="*/ 3 w 8"/>
                  <a:gd name="T15" fmla="*/ 4 h 6"/>
                  <a:gd name="T16" fmla="*/ 6 w 8"/>
                  <a:gd name="T17" fmla="*/ 5 h 6"/>
                  <a:gd name="T18" fmla="*/ 6 w 8"/>
                  <a:gd name="T19" fmla="*/ 3 h 6"/>
                  <a:gd name="T20" fmla="*/ 6 w 8"/>
                  <a:gd name="T21" fmla="*/ 4 h 6"/>
                  <a:gd name="T22" fmla="*/ 6 w 8"/>
                  <a:gd name="T23" fmla="*/ 4 h 6"/>
                  <a:gd name="T24" fmla="*/ 7 w 8"/>
                  <a:gd name="T25" fmla="*/ 4 h 6"/>
                  <a:gd name="T26" fmla="*/ 7 w 8"/>
                  <a:gd name="T27" fmla="*/ 2 h 6"/>
                  <a:gd name="T28" fmla="*/ 7 w 8"/>
                  <a:gd name="T29" fmla="*/ 5 h 6"/>
                  <a:gd name="T30" fmla="*/ 8 w 8"/>
                  <a:gd name="T31" fmla="*/ 3 h 6"/>
                  <a:gd name="T32" fmla="*/ 7 w 8"/>
                  <a:gd name="T33" fmla="*/ 1 h 6"/>
                  <a:gd name="T34" fmla="*/ 8 w 8"/>
                  <a:gd name="T35" fmla="*/ 0 h 6"/>
                  <a:gd name="T36" fmla="*/ 6 w 8"/>
                  <a:gd name="T37" fmla="*/ 3 h 6"/>
                  <a:gd name="T38" fmla="*/ 6 w 8"/>
                  <a:gd name="T39" fmla="*/ 2 h 6"/>
                  <a:gd name="T40" fmla="*/ 4 w 8"/>
                  <a:gd name="T41" fmla="*/ 1 h 6"/>
                  <a:gd name="T42" fmla="*/ 4 w 8"/>
                  <a:gd name="T43" fmla="*/ 3 h 6"/>
                  <a:gd name="T44" fmla="*/ 4 w 8"/>
                  <a:gd name="T45" fmla="*/ 2 h 6"/>
                  <a:gd name="T46" fmla="*/ 4 w 8"/>
                  <a:gd name="T47" fmla="*/ 3 h 6"/>
                  <a:gd name="T48" fmla="*/ 3 w 8"/>
                  <a:gd name="T49" fmla="*/ 2 h 6"/>
                  <a:gd name="T50" fmla="*/ 3 w 8"/>
                  <a:gd name="T51" fmla="*/ 4 h 6"/>
                  <a:gd name="T52" fmla="*/ 3 w 8"/>
                  <a:gd name="T53" fmla="*/ 0 h 6"/>
                  <a:gd name="T54" fmla="*/ 3 w 8"/>
                  <a:gd name="T55" fmla="*/ 2 h 6"/>
                  <a:gd name="T56" fmla="*/ 2 w 8"/>
                  <a:gd name="T57" fmla="*/ 3 h 6"/>
                  <a:gd name="T58" fmla="*/ 2 w 8"/>
                  <a:gd name="T59" fmla="*/ 1 h 6"/>
                  <a:gd name="T60" fmla="*/ 2 w 8"/>
                  <a:gd name="T61" fmla="*/ 2 h 6"/>
                  <a:gd name="T62" fmla="*/ 2 w 8"/>
                  <a:gd name="T63" fmla="*/ 3 h 6"/>
                  <a:gd name="T64" fmla="*/ 1 w 8"/>
                  <a:gd name="T65" fmla="*/ 3 h 6"/>
                  <a:gd name="T66" fmla="*/ 2 w 8"/>
                  <a:gd name="T67" fmla="*/ 1 h 6"/>
                  <a:gd name="T68" fmla="*/ 1 w 8"/>
                  <a:gd name="T69" fmla="*/ 0 h 6"/>
                  <a:gd name="T70" fmla="*/ 1 w 8"/>
                  <a:gd name="T71" fmla="*/ 2 h 6"/>
                  <a:gd name="T72" fmla="*/ 1 w 8"/>
                  <a:gd name="T73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8" h="6">
                    <a:moveTo>
                      <a:pt x="1" y="0"/>
                    </a:moveTo>
                    <a:cubicBezTo>
                      <a:pt x="1" y="1"/>
                      <a:pt x="1" y="2"/>
                      <a:pt x="1" y="1"/>
                    </a:cubicBezTo>
                    <a:cubicBezTo>
                      <a:pt x="1" y="2"/>
                      <a:pt x="0" y="2"/>
                      <a:pt x="0" y="3"/>
                    </a:cubicBezTo>
                    <a:cubicBezTo>
                      <a:pt x="1" y="4"/>
                      <a:pt x="0" y="4"/>
                      <a:pt x="0" y="5"/>
                    </a:cubicBezTo>
                    <a:cubicBezTo>
                      <a:pt x="1" y="5"/>
                      <a:pt x="1" y="4"/>
                      <a:pt x="1" y="4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2" y="4"/>
                      <a:pt x="2" y="5"/>
                    </a:cubicBezTo>
                    <a:cubicBezTo>
                      <a:pt x="2" y="5"/>
                      <a:pt x="2" y="5"/>
                      <a:pt x="3" y="4"/>
                    </a:cubicBezTo>
                    <a:cubicBezTo>
                      <a:pt x="4" y="5"/>
                      <a:pt x="5" y="4"/>
                      <a:pt x="6" y="5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4"/>
                      <a:pt x="6" y="3"/>
                      <a:pt x="6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6"/>
                      <a:pt x="7" y="4"/>
                      <a:pt x="7" y="4"/>
                    </a:cubicBezTo>
                    <a:cubicBezTo>
                      <a:pt x="7" y="4"/>
                      <a:pt x="7" y="2"/>
                      <a:pt x="7" y="2"/>
                    </a:cubicBezTo>
                    <a:cubicBezTo>
                      <a:pt x="7" y="4"/>
                      <a:pt x="7" y="2"/>
                      <a:pt x="7" y="5"/>
                    </a:cubicBezTo>
                    <a:cubicBezTo>
                      <a:pt x="7" y="5"/>
                      <a:pt x="7" y="3"/>
                      <a:pt x="8" y="3"/>
                    </a:cubicBezTo>
                    <a:cubicBezTo>
                      <a:pt x="8" y="2"/>
                      <a:pt x="7" y="2"/>
                      <a:pt x="7" y="1"/>
                    </a:cubicBezTo>
                    <a:cubicBezTo>
                      <a:pt x="7" y="0"/>
                      <a:pt x="8" y="2"/>
                      <a:pt x="8" y="0"/>
                    </a:cubicBezTo>
                    <a:cubicBezTo>
                      <a:pt x="7" y="0"/>
                      <a:pt x="6" y="2"/>
                      <a:pt x="6" y="3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3"/>
                      <a:pt x="5" y="3"/>
                      <a:pt x="4" y="1"/>
                    </a:cubicBezTo>
                    <a:cubicBezTo>
                      <a:pt x="4" y="2"/>
                      <a:pt x="4" y="0"/>
                      <a:pt x="4" y="3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3" y="3"/>
                      <a:pt x="4" y="1"/>
                      <a:pt x="3" y="2"/>
                    </a:cubicBezTo>
                    <a:cubicBezTo>
                      <a:pt x="3" y="3"/>
                      <a:pt x="3" y="3"/>
                      <a:pt x="3" y="4"/>
                    </a:cubicBezTo>
                    <a:cubicBezTo>
                      <a:pt x="3" y="3"/>
                      <a:pt x="3" y="2"/>
                      <a:pt x="3" y="0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1"/>
                      <a:pt x="3" y="3"/>
                      <a:pt x="2" y="3"/>
                    </a:cubicBezTo>
                    <a:cubicBezTo>
                      <a:pt x="2" y="3"/>
                      <a:pt x="2" y="1"/>
                      <a:pt x="2" y="1"/>
                    </a:cubicBezTo>
                    <a:cubicBezTo>
                      <a:pt x="2" y="0"/>
                      <a:pt x="2" y="3"/>
                      <a:pt x="2" y="2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4"/>
                      <a:pt x="1" y="2"/>
                      <a:pt x="1" y="3"/>
                    </a:cubicBezTo>
                    <a:cubicBezTo>
                      <a:pt x="1" y="1"/>
                      <a:pt x="1" y="1"/>
                      <a:pt x="2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2"/>
                      <a:pt x="1" y="2"/>
                    </a:cubicBezTo>
                    <a:cubicBezTo>
                      <a:pt x="1" y="0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78" name="Rectangle 676"/>
              <p:cNvSpPr>
                <a:spLocks noChangeArrowheads="1"/>
              </p:cNvSpPr>
              <p:nvPr/>
            </p:nvSpPr>
            <p:spPr bwMode="auto">
              <a:xfrm>
                <a:off x="1800" y="3204"/>
                <a:ext cx="1" cy="3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79" name="Freeform 677"/>
              <p:cNvSpPr>
                <a:spLocks/>
              </p:cNvSpPr>
              <p:nvPr/>
            </p:nvSpPr>
            <p:spPr bwMode="auto">
              <a:xfrm>
                <a:off x="1800" y="320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80" name="Rectangle 678"/>
              <p:cNvSpPr>
                <a:spLocks noChangeArrowheads="1"/>
              </p:cNvSpPr>
              <p:nvPr/>
            </p:nvSpPr>
            <p:spPr bwMode="auto">
              <a:xfrm>
                <a:off x="1802" y="3221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81" name="Freeform 679"/>
              <p:cNvSpPr>
                <a:spLocks/>
              </p:cNvSpPr>
              <p:nvPr/>
            </p:nvSpPr>
            <p:spPr bwMode="auto">
              <a:xfrm>
                <a:off x="1802" y="3204"/>
                <a:ext cx="3" cy="3"/>
              </a:xfrm>
              <a:custGeom>
                <a:avLst/>
                <a:gdLst>
                  <a:gd name="T0" fmla="*/ 0 w 3"/>
                  <a:gd name="T1" fmla="*/ 0 h 3"/>
                  <a:gd name="T2" fmla="*/ 3 w 3"/>
                  <a:gd name="T3" fmla="*/ 3 h 3"/>
                  <a:gd name="T4" fmla="*/ 0 w 3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0" y="0"/>
                    </a:moveTo>
                    <a:lnTo>
                      <a:pt x="3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82" name="Freeform 680"/>
              <p:cNvSpPr>
                <a:spLocks/>
              </p:cNvSpPr>
              <p:nvPr/>
            </p:nvSpPr>
            <p:spPr bwMode="auto">
              <a:xfrm>
                <a:off x="1808" y="3207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83" name="Rectangle 681"/>
              <p:cNvSpPr>
                <a:spLocks noChangeArrowheads="1"/>
              </p:cNvSpPr>
              <p:nvPr/>
            </p:nvSpPr>
            <p:spPr bwMode="auto">
              <a:xfrm>
                <a:off x="1800" y="3204"/>
                <a:ext cx="1" cy="3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84" name="Freeform 682"/>
              <p:cNvSpPr>
                <a:spLocks/>
              </p:cNvSpPr>
              <p:nvPr/>
            </p:nvSpPr>
            <p:spPr bwMode="auto">
              <a:xfrm>
                <a:off x="1786" y="3204"/>
                <a:ext cx="11" cy="22"/>
              </a:xfrm>
              <a:custGeom>
                <a:avLst/>
                <a:gdLst>
                  <a:gd name="T0" fmla="*/ 0 w 4"/>
                  <a:gd name="T1" fmla="*/ 6 h 8"/>
                  <a:gd name="T2" fmla="*/ 1 w 4"/>
                  <a:gd name="T3" fmla="*/ 7 h 8"/>
                  <a:gd name="T4" fmla="*/ 2 w 4"/>
                  <a:gd name="T5" fmla="*/ 4 h 8"/>
                  <a:gd name="T6" fmla="*/ 1 w 4"/>
                  <a:gd name="T7" fmla="*/ 7 h 8"/>
                  <a:gd name="T8" fmla="*/ 3 w 4"/>
                  <a:gd name="T9" fmla="*/ 5 h 8"/>
                  <a:gd name="T10" fmla="*/ 3 w 4"/>
                  <a:gd name="T11" fmla="*/ 6 h 8"/>
                  <a:gd name="T12" fmla="*/ 4 w 4"/>
                  <a:gd name="T13" fmla="*/ 3 h 8"/>
                  <a:gd name="T14" fmla="*/ 3 w 4"/>
                  <a:gd name="T15" fmla="*/ 6 h 8"/>
                  <a:gd name="T16" fmla="*/ 3 w 4"/>
                  <a:gd name="T17" fmla="*/ 7 h 8"/>
                  <a:gd name="T18" fmla="*/ 4 w 4"/>
                  <a:gd name="T19" fmla="*/ 6 h 8"/>
                  <a:gd name="T20" fmla="*/ 4 w 4"/>
                  <a:gd name="T21" fmla="*/ 4 h 8"/>
                  <a:gd name="T22" fmla="*/ 4 w 4"/>
                  <a:gd name="T23" fmla="*/ 2 h 8"/>
                  <a:gd name="T24" fmla="*/ 4 w 4"/>
                  <a:gd name="T25" fmla="*/ 3 h 8"/>
                  <a:gd name="T26" fmla="*/ 4 w 4"/>
                  <a:gd name="T27" fmla="*/ 2 h 8"/>
                  <a:gd name="T28" fmla="*/ 4 w 4"/>
                  <a:gd name="T29" fmla="*/ 3 h 8"/>
                  <a:gd name="T30" fmla="*/ 4 w 4"/>
                  <a:gd name="T31" fmla="*/ 1 h 8"/>
                  <a:gd name="T32" fmla="*/ 3 w 4"/>
                  <a:gd name="T33" fmla="*/ 3 h 8"/>
                  <a:gd name="T34" fmla="*/ 3 w 4"/>
                  <a:gd name="T35" fmla="*/ 2 h 8"/>
                  <a:gd name="T36" fmla="*/ 3 w 4"/>
                  <a:gd name="T37" fmla="*/ 4 h 8"/>
                  <a:gd name="T38" fmla="*/ 3 w 4"/>
                  <a:gd name="T39" fmla="*/ 2 h 8"/>
                  <a:gd name="T40" fmla="*/ 3 w 4"/>
                  <a:gd name="T41" fmla="*/ 3 h 8"/>
                  <a:gd name="T42" fmla="*/ 2 w 4"/>
                  <a:gd name="T43" fmla="*/ 1 h 8"/>
                  <a:gd name="T44" fmla="*/ 2 w 4"/>
                  <a:gd name="T45" fmla="*/ 3 h 8"/>
                  <a:gd name="T46" fmla="*/ 2 w 4"/>
                  <a:gd name="T47" fmla="*/ 2 h 8"/>
                  <a:gd name="T48" fmla="*/ 2 w 4"/>
                  <a:gd name="T49" fmla="*/ 5 h 8"/>
                  <a:gd name="T50" fmla="*/ 2 w 4"/>
                  <a:gd name="T51" fmla="*/ 2 h 8"/>
                  <a:gd name="T52" fmla="*/ 1 w 4"/>
                  <a:gd name="T53" fmla="*/ 3 h 8"/>
                  <a:gd name="T54" fmla="*/ 1 w 4"/>
                  <a:gd name="T55" fmla="*/ 2 h 8"/>
                  <a:gd name="T56" fmla="*/ 1 w 4"/>
                  <a:gd name="T57" fmla="*/ 3 h 8"/>
                  <a:gd name="T58" fmla="*/ 1 w 4"/>
                  <a:gd name="T59" fmla="*/ 4 h 8"/>
                  <a:gd name="T60" fmla="*/ 1 w 4"/>
                  <a:gd name="T61" fmla="*/ 5 h 8"/>
                  <a:gd name="T62" fmla="*/ 1 w 4"/>
                  <a:gd name="T63" fmla="*/ 4 h 8"/>
                  <a:gd name="T64" fmla="*/ 0 w 4"/>
                  <a:gd name="T65" fmla="*/ 6 h 8"/>
                  <a:gd name="T66" fmla="*/ 1 w 4"/>
                  <a:gd name="T67" fmla="*/ 5 h 8"/>
                  <a:gd name="T68" fmla="*/ 0 w 4"/>
                  <a:gd name="T69" fmla="*/ 6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4" h="8">
                    <a:moveTo>
                      <a:pt x="0" y="6"/>
                    </a:moveTo>
                    <a:cubicBezTo>
                      <a:pt x="0" y="8"/>
                      <a:pt x="1" y="7"/>
                      <a:pt x="1" y="7"/>
                    </a:cubicBezTo>
                    <a:cubicBezTo>
                      <a:pt x="2" y="7"/>
                      <a:pt x="1" y="4"/>
                      <a:pt x="2" y="4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2" y="7"/>
                      <a:pt x="2" y="7"/>
                      <a:pt x="3" y="5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6"/>
                      <a:pt x="3" y="2"/>
                      <a:pt x="4" y="3"/>
                    </a:cubicBezTo>
                    <a:cubicBezTo>
                      <a:pt x="3" y="5"/>
                      <a:pt x="4" y="5"/>
                      <a:pt x="3" y="6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4" y="6"/>
                      <a:pt x="4" y="5"/>
                      <a:pt x="4" y="6"/>
                    </a:cubicBezTo>
                    <a:cubicBezTo>
                      <a:pt x="4" y="5"/>
                      <a:pt x="4" y="4"/>
                      <a:pt x="4" y="4"/>
                    </a:cubicBezTo>
                    <a:cubicBezTo>
                      <a:pt x="4" y="3"/>
                      <a:pt x="4" y="3"/>
                      <a:pt x="4" y="2"/>
                    </a:cubicBezTo>
                    <a:cubicBezTo>
                      <a:pt x="4" y="3"/>
                      <a:pt x="4" y="2"/>
                      <a:pt x="4" y="3"/>
                    </a:cubicBezTo>
                    <a:cubicBezTo>
                      <a:pt x="4" y="2"/>
                      <a:pt x="4" y="3"/>
                      <a:pt x="4" y="2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3" y="2"/>
                      <a:pt x="4" y="2"/>
                      <a:pt x="4" y="1"/>
                    </a:cubicBezTo>
                    <a:cubicBezTo>
                      <a:pt x="3" y="2"/>
                      <a:pt x="3" y="3"/>
                      <a:pt x="3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3" y="2"/>
                      <a:pt x="3" y="4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0"/>
                      <a:pt x="2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3"/>
                      <a:pt x="2" y="2"/>
                      <a:pt x="2" y="2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3"/>
                      <a:pt x="2" y="5"/>
                      <a:pt x="2" y="2"/>
                    </a:cubicBezTo>
                    <a:cubicBezTo>
                      <a:pt x="2" y="2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4"/>
                      <a:pt x="1" y="1"/>
                      <a:pt x="1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5"/>
                      <a:pt x="0" y="6"/>
                      <a:pt x="0" y="6"/>
                    </a:cubicBezTo>
                    <a:cubicBezTo>
                      <a:pt x="0" y="6"/>
                      <a:pt x="0" y="5"/>
                      <a:pt x="1" y="5"/>
                    </a:cubicBezTo>
                    <a:cubicBezTo>
                      <a:pt x="1" y="6"/>
                      <a:pt x="0" y="7"/>
                      <a:pt x="0" y="6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85" name="Freeform 683"/>
              <p:cNvSpPr>
                <a:spLocks/>
              </p:cNvSpPr>
              <p:nvPr/>
            </p:nvSpPr>
            <p:spPr bwMode="auto">
              <a:xfrm>
                <a:off x="1794" y="321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86" name="Freeform 684"/>
              <p:cNvSpPr>
                <a:spLocks/>
              </p:cNvSpPr>
              <p:nvPr/>
            </p:nvSpPr>
            <p:spPr bwMode="auto">
              <a:xfrm>
                <a:off x="1778" y="3202"/>
                <a:ext cx="8" cy="27"/>
              </a:xfrm>
              <a:custGeom>
                <a:avLst/>
                <a:gdLst>
                  <a:gd name="T0" fmla="*/ 2 w 3"/>
                  <a:gd name="T1" fmla="*/ 5 h 10"/>
                  <a:gd name="T2" fmla="*/ 2 w 3"/>
                  <a:gd name="T3" fmla="*/ 3 h 10"/>
                  <a:gd name="T4" fmla="*/ 2 w 3"/>
                  <a:gd name="T5" fmla="*/ 7 h 10"/>
                  <a:gd name="T6" fmla="*/ 2 w 3"/>
                  <a:gd name="T7" fmla="*/ 7 h 10"/>
                  <a:gd name="T8" fmla="*/ 2 w 3"/>
                  <a:gd name="T9" fmla="*/ 4 h 10"/>
                  <a:gd name="T10" fmla="*/ 2 w 3"/>
                  <a:gd name="T11" fmla="*/ 4 h 10"/>
                  <a:gd name="T12" fmla="*/ 2 w 3"/>
                  <a:gd name="T13" fmla="*/ 6 h 10"/>
                  <a:gd name="T14" fmla="*/ 1 w 3"/>
                  <a:gd name="T15" fmla="*/ 7 h 10"/>
                  <a:gd name="T16" fmla="*/ 1 w 3"/>
                  <a:gd name="T17" fmla="*/ 6 h 10"/>
                  <a:gd name="T18" fmla="*/ 1 w 3"/>
                  <a:gd name="T19" fmla="*/ 4 h 10"/>
                  <a:gd name="T20" fmla="*/ 0 w 3"/>
                  <a:gd name="T21" fmla="*/ 9 h 10"/>
                  <a:gd name="T22" fmla="*/ 0 w 3"/>
                  <a:gd name="T23" fmla="*/ 9 h 10"/>
                  <a:gd name="T24" fmla="*/ 0 w 3"/>
                  <a:gd name="T25" fmla="*/ 6 h 10"/>
                  <a:gd name="T26" fmla="*/ 1 w 3"/>
                  <a:gd name="T27" fmla="*/ 7 h 10"/>
                  <a:gd name="T28" fmla="*/ 0 w 3"/>
                  <a:gd name="T29" fmla="*/ 8 h 10"/>
                  <a:gd name="T30" fmla="*/ 3 w 3"/>
                  <a:gd name="T31" fmla="*/ 8 h 10"/>
                  <a:gd name="T32" fmla="*/ 2 w 3"/>
                  <a:gd name="T33" fmla="*/ 8 h 10"/>
                  <a:gd name="T34" fmla="*/ 3 w 3"/>
                  <a:gd name="T35" fmla="*/ 7 h 10"/>
                  <a:gd name="T36" fmla="*/ 3 w 3"/>
                  <a:gd name="T37" fmla="*/ 5 h 10"/>
                  <a:gd name="T38" fmla="*/ 3 w 3"/>
                  <a:gd name="T39" fmla="*/ 5 h 10"/>
                  <a:gd name="T40" fmla="*/ 3 w 3"/>
                  <a:gd name="T41" fmla="*/ 3 h 10"/>
                  <a:gd name="T42" fmla="*/ 3 w 3"/>
                  <a:gd name="T43" fmla="*/ 2 h 10"/>
                  <a:gd name="T44" fmla="*/ 3 w 3"/>
                  <a:gd name="T45" fmla="*/ 2 h 10"/>
                  <a:gd name="T46" fmla="*/ 2 w 3"/>
                  <a:gd name="T47" fmla="*/ 5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3" h="10">
                    <a:moveTo>
                      <a:pt x="2" y="5"/>
                    </a:moveTo>
                    <a:cubicBezTo>
                      <a:pt x="2" y="5"/>
                      <a:pt x="2" y="4"/>
                      <a:pt x="2" y="3"/>
                    </a:cubicBezTo>
                    <a:cubicBezTo>
                      <a:pt x="2" y="4"/>
                      <a:pt x="2" y="5"/>
                      <a:pt x="2" y="7"/>
                    </a:cubicBezTo>
                    <a:cubicBezTo>
                      <a:pt x="2" y="6"/>
                      <a:pt x="2" y="7"/>
                      <a:pt x="2" y="7"/>
                    </a:cubicBezTo>
                    <a:cubicBezTo>
                      <a:pt x="2" y="6"/>
                      <a:pt x="2" y="5"/>
                      <a:pt x="2" y="4"/>
                    </a:cubicBezTo>
                    <a:cubicBezTo>
                      <a:pt x="2" y="5"/>
                      <a:pt x="2" y="4"/>
                      <a:pt x="2" y="4"/>
                    </a:cubicBezTo>
                    <a:cubicBezTo>
                      <a:pt x="2" y="5"/>
                      <a:pt x="1" y="4"/>
                      <a:pt x="2" y="6"/>
                    </a:cubicBezTo>
                    <a:cubicBezTo>
                      <a:pt x="1" y="7"/>
                      <a:pt x="1" y="8"/>
                      <a:pt x="1" y="7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5"/>
                      <a:pt x="1" y="5"/>
                      <a:pt x="1" y="4"/>
                    </a:cubicBezTo>
                    <a:cubicBezTo>
                      <a:pt x="1" y="6"/>
                      <a:pt x="0" y="6"/>
                      <a:pt x="0" y="9"/>
                    </a:cubicBezTo>
                    <a:cubicBezTo>
                      <a:pt x="0" y="10"/>
                      <a:pt x="0" y="9"/>
                      <a:pt x="0" y="9"/>
                    </a:cubicBezTo>
                    <a:cubicBezTo>
                      <a:pt x="0" y="8"/>
                      <a:pt x="0" y="7"/>
                      <a:pt x="0" y="6"/>
                    </a:cubicBezTo>
                    <a:cubicBezTo>
                      <a:pt x="1" y="7"/>
                      <a:pt x="1" y="6"/>
                      <a:pt x="1" y="7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1" y="9"/>
                      <a:pt x="2" y="9"/>
                      <a:pt x="3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7"/>
                      <a:pt x="2" y="7"/>
                      <a:pt x="3" y="7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4"/>
                      <a:pt x="3" y="4"/>
                      <a:pt x="3" y="3"/>
                    </a:cubicBezTo>
                    <a:cubicBezTo>
                      <a:pt x="3" y="3"/>
                      <a:pt x="3" y="4"/>
                      <a:pt x="3" y="2"/>
                    </a:cubicBezTo>
                    <a:cubicBezTo>
                      <a:pt x="3" y="0"/>
                      <a:pt x="3" y="4"/>
                      <a:pt x="3" y="2"/>
                    </a:cubicBezTo>
                    <a:lnTo>
                      <a:pt x="2" y="5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87" name="Freeform 685"/>
              <p:cNvSpPr>
                <a:spLocks/>
              </p:cNvSpPr>
              <p:nvPr/>
            </p:nvSpPr>
            <p:spPr bwMode="auto">
              <a:xfrm>
                <a:off x="1786" y="3213"/>
                <a:ext cx="0" cy="2"/>
              </a:xfrm>
              <a:custGeom>
                <a:avLst/>
                <a:gdLst>
                  <a:gd name="T0" fmla="*/ 0 h 2"/>
                  <a:gd name="T1" fmla="*/ 2 h 2"/>
                  <a:gd name="T2" fmla="*/ 0 h 2"/>
                  <a:gd name="T3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88" name="Freeform 686"/>
              <p:cNvSpPr>
                <a:spLocks/>
              </p:cNvSpPr>
              <p:nvPr/>
            </p:nvSpPr>
            <p:spPr bwMode="auto">
              <a:xfrm>
                <a:off x="1786" y="3221"/>
                <a:ext cx="0" cy="5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89" name="Freeform 687"/>
              <p:cNvSpPr>
                <a:spLocks/>
              </p:cNvSpPr>
              <p:nvPr/>
            </p:nvSpPr>
            <p:spPr bwMode="auto">
              <a:xfrm>
                <a:off x="1780" y="3213"/>
                <a:ext cx="0" cy="2"/>
              </a:xfrm>
              <a:custGeom>
                <a:avLst/>
                <a:gdLst>
                  <a:gd name="T0" fmla="*/ 0 h 1"/>
                  <a:gd name="T1" fmla="*/ 0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90" name="Freeform 688"/>
              <p:cNvSpPr>
                <a:spLocks/>
              </p:cNvSpPr>
              <p:nvPr/>
            </p:nvSpPr>
            <p:spPr bwMode="auto">
              <a:xfrm>
                <a:off x="1775" y="3215"/>
                <a:ext cx="3" cy="11"/>
              </a:xfrm>
              <a:custGeom>
                <a:avLst/>
                <a:gdLst>
                  <a:gd name="T0" fmla="*/ 0 w 1"/>
                  <a:gd name="T1" fmla="*/ 4 h 4"/>
                  <a:gd name="T2" fmla="*/ 1 w 1"/>
                  <a:gd name="T3" fmla="*/ 4 h 4"/>
                  <a:gd name="T4" fmla="*/ 1 w 1"/>
                  <a:gd name="T5" fmla="*/ 0 h 4"/>
                  <a:gd name="T6" fmla="*/ 1 w 1"/>
                  <a:gd name="T7" fmla="*/ 3 h 4"/>
                  <a:gd name="T8" fmla="*/ 0 w 1"/>
                  <a:gd name="T9" fmla="*/ 3 h 4"/>
                  <a:gd name="T10" fmla="*/ 0 w 1"/>
                  <a:gd name="T11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cubicBezTo>
                      <a:pt x="0" y="4"/>
                      <a:pt x="1" y="3"/>
                      <a:pt x="1" y="4"/>
                    </a:cubicBezTo>
                    <a:cubicBezTo>
                      <a:pt x="1" y="3"/>
                      <a:pt x="1" y="2"/>
                      <a:pt x="1" y="0"/>
                    </a:cubicBezTo>
                    <a:cubicBezTo>
                      <a:pt x="1" y="0"/>
                      <a:pt x="1" y="2"/>
                      <a:pt x="1" y="3"/>
                    </a:cubicBezTo>
                    <a:cubicBezTo>
                      <a:pt x="1" y="2"/>
                      <a:pt x="0" y="3"/>
                      <a:pt x="0" y="3"/>
                    </a:cubicBez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91" name="Freeform 689"/>
              <p:cNvSpPr>
                <a:spLocks/>
              </p:cNvSpPr>
              <p:nvPr/>
            </p:nvSpPr>
            <p:spPr bwMode="auto">
              <a:xfrm>
                <a:off x="1764" y="3204"/>
                <a:ext cx="14" cy="30"/>
              </a:xfrm>
              <a:custGeom>
                <a:avLst/>
                <a:gdLst>
                  <a:gd name="T0" fmla="*/ 3 w 5"/>
                  <a:gd name="T1" fmla="*/ 4 h 11"/>
                  <a:gd name="T2" fmla="*/ 3 w 5"/>
                  <a:gd name="T3" fmla="*/ 4 h 11"/>
                  <a:gd name="T4" fmla="*/ 3 w 5"/>
                  <a:gd name="T5" fmla="*/ 3 h 11"/>
                  <a:gd name="T6" fmla="*/ 3 w 5"/>
                  <a:gd name="T7" fmla="*/ 2 h 11"/>
                  <a:gd name="T8" fmla="*/ 3 w 5"/>
                  <a:gd name="T9" fmla="*/ 3 h 11"/>
                  <a:gd name="T10" fmla="*/ 2 w 5"/>
                  <a:gd name="T11" fmla="*/ 4 h 11"/>
                  <a:gd name="T12" fmla="*/ 2 w 5"/>
                  <a:gd name="T13" fmla="*/ 5 h 11"/>
                  <a:gd name="T14" fmla="*/ 2 w 5"/>
                  <a:gd name="T15" fmla="*/ 2 h 11"/>
                  <a:gd name="T16" fmla="*/ 2 w 5"/>
                  <a:gd name="T17" fmla="*/ 6 h 11"/>
                  <a:gd name="T18" fmla="*/ 1 w 5"/>
                  <a:gd name="T19" fmla="*/ 5 h 11"/>
                  <a:gd name="T20" fmla="*/ 1 w 5"/>
                  <a:gd name="T21" fmla="*/ 5 h 11"/>
                  <a:gd name="T22" fmla="*/ 1 w 5"/>
                  <a:gd name="T23" fmla="*/ 7 h 11"/>
                  <a:gd name="T24" fmla="*/ 1 w 5"/>
                  <a:gd name="T25" fmla="*/ 8 h 11"/>
                  <a:gd name="T26" fmla="*/ 2 w 5"/>
                  <a:gd name="T27" fmla="*/ 8 h 11"/>
                  <a:gd name="T28" fmla="*/ 2 w 5"/>
                  <a:gd name="T29" fmla="*/ 9 h 11"/>
                  <a:gd name="T30" fmla="*/ 3 w 5"/>
                  <a:gd name="T31" fmla="*/ 7 h 11"/>
                  <a:gd name="T32" fmla="*/ 3 w 5"/>
                  <a:gd name="T33" fmla="*/ 8 h 11"/>
                  <a:gd name="T34" fmla="*/ 2 w 5"/>
                  <a:gd name="T35" fmla="*/ 5 h 11"/>
                  <a:gd name="T36" fmla="*/ 3 w 5"/>
                  <a:gd name="T37" fmla="*/ 6 h 11"/>
                  <a:gd name="T38" fmla="*/ 3 w 5"/>
                  <a:gd name="T39" fmla="*/ 8 h 11"/>
                  <a:gd name="T40" fmla="*/ 3 w 5"/>
                  <a:gd name="T41" fmla="*/ 7 h 11"/>
                  <a:gd name="T42" fmla="*/ 4 w 5"/>
                  <a:gd name="T43" fmla="*/ 9 h 11"/>
                  <a:gd name="T44" fmla="*/ 4 w 5"/>
                  <a:gd name="T45" fmla="*/ 6 h 11"/>
                  <a:gd name="T46" fmla="*/ 4 w 5"/>
                  <a:gd name="T47" fmla="*/ 6 h 11"/>
                  <a:gd name="T48" fmla="*/ 4 w 5"/>
                  <a:gd name="T49" fmla="*/ 3 h 11"/>
                  <a:gd name="T50" fmla="*/ 2 w 5"/>
                  <a:gd name="T51" fmla="*/ 4 h 11"/>
                  <a:gd name="T52" fmla="*/ 2 w 5"/>
                  <a:gd name="T53" fmla="*/ 6 h 11"/>
                  <a:gd name="T54" fmla="*/ 1 w 5"/>
                  <a:gd name="T55" fmla="*/ 4 h 11"/>
                  <a:gd name="T56" fmla="*/ 2 w 5"/>
                  <a:gd name="T57" fmla="*/ 6 h 11"/>
                  <a:gd name="T58" fmla="*/ 1 w 5"/>
                  <a:gd name="T59" fmla="*/ 4 h 11"/>
                  <a:gd name="T60" fmla="*/ 1 w 5"/>
                  <a:gd name="T61" fmla="*/ 6 h 11"/>
                  <a:gd name="T62" fmla="*/ 1 w 5"/>
                  <a:gd name="T63" fmla="*/ 3 h 11"/>
                  <a:gd name="T64" fmla="*/ 3 w 5"/>
                  <a:gd name="T65" fmla="*/ 7 h 11"/>
                  <a:gd name="T66" fmla="*/ 3 w 5"/>
                  <a:gd name="T67" fmla="*/ 5 h 11"/>
                  <a:gd name="T68" fmla="*/ 4 w 5"/>
                  <a:gd name="T69" fmla="*/ 5 h 11"/>
                  <a:gd name="T70" fmla="*/ 4 w 5"/>
                  <a:gd name="T71" fmla="*/ 4 h 11"/>
                  <a:gd name="T72" fmla="*/ 4 w 5"/>
                  <a:gd name="T73" fmla="*/ 7 h 11"/>
                  <a:gd name="T74" fmla="*/ 4 w 5"/>
                  <a:gd name="T75" fmla="*/ 7 h 11"/>
                  <a:gd name="T76" fmla="*/ 4 w 5"/>
                  <a:gd name="T77" fmla="*/ 6 h 11"/>
                  <a:gd name="T78" fmla="*/ 4 w 5"/>
                  <a:gd name="T79" fmla="*/ 7 h 11"/>
                  <a:gd name="T80" fmla="*/ 4 w 5"/>
                  <a:gd name="T81" fmla="*/ 3 h 11"/>
                  <a:gd name="T82" fmla="*/ 4 w 5"/>
                  <a:gd name="T83" fmla="*/ 2 h 11"/>
                  <a:gd name="T84" fmla="*/ 3 w 5"/>
                  <a:gd name="T85" fmla="*/ 4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5" h="11">
                    <a:moveTo>
                      <a:pt x="3" y="4"/>
                    </a:moveTo>
                    <a:cubicBezTo>
                      <a:pt x="3" y="4"/>
                      <a:pt x="3" y="5"/>
                      <a:pt x="3" y="4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1"/>
                      <a:pt x="3" y="3"/>
                      <a:pt x="3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5"/>
                      <a:pt x="2" y="4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2" y="4"/>
                      <a:pt x="2" y="4"/>
                      <a:pt x="2" y="2"/>
                    </a:cubicBezTo>
                    <a:cubicBezTo>
                      <a:pt x="2" y="3"/>
                      <a:pt x="2" y="5"/>
                      <a:pt x="2" y="6"/>
                    </a:cubicBezTo>
                    <a:cubicBezTo>
                      <a:pt x="1" y="4"/>
                      <a:pt x="1" y="6"/>
                      <a:pt x="1" y="5"/>
                    </a:cubicBezTo>
                    <a:cubicBezTo>
                      <a:pt x="1" y="5"/>
                      <a:pt x="1" y="4"/>
                      <a:pt x="1" y="5"/>
                    </a:cubicBezTo>
                    <a:cubicBezTo>
                      <a:pt x="1" y="4"/>
                      <a:pt x="1" y="3"/>
                      <a:pt x="1" y="7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1" y="7"/>
                      <a:pt x="2" y="8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8"/>
                      <a:pt x="2" y="8"/>
                      <a:pt x="3" y="7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7"/>
                      <a:pt x="3" y="8"/>
                      <a:pt x="2" y="5"/>
                    </a:cubicBezTo>
                    <a:cubicBezTo>
                      <a:pt x="3" y="8"/>
                      <a:pt x="3" y="4"/>
                      <a:pt x="3" y="6"/>
                    </a:cubicBezTo>
                    <a:cubicBezTo>
                      <a:pt x="3" y="7"/>
                      <a:pt x="3" y="6"/>
                      <a:pt x="3" y="8"/>
                    </a:cubicBezTo>
                    <a:cubicBezTo>
                      <a:pt x="3" y="6"/>
                      <a:pt x="3" y="7"/>
                      <a:pt x="3" y="7"/>
                    </a:cubicBezTo>
                    <a:cubicBezTo>
                      <a:pt x="4" y="8"/>
                      <a:pt x="4" y="7"/>
                      <a:pt x="4" y="9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4"/>
                      <a:pt x="4" y="3"/>
                    </a:cubicBezTo>
                    <a:cubicBezTo>
                      <a:pt x="3" y="4"/>
                      <a:pt x="3" y="5"/>
                      <a:pt x="2" y="4"/>
                    </a:cubicBezTo>
                    <a:cubicBezTo>
                      <a:pt x="2" y="6"/>
                      <a:pt x="2" y="4"/>
                      <a:pt x="2" y="6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2" y="5"/>
                      <a:pt x="2" y="6"/>
                    </a:cubicBezTo>
                    <a:cubicBezTo>
                      <a:pt x="2" y="6"/>
                      <a:pt x="1" y="5"/>
                      <a:pt x="1" y="4"/>
                    </a:cubicBezTo>
                    <a:cubicBezTo>
                      <a:pt x="1" y="4"/>
                      <a:pt x="1" y="5"/>
                      <a:pt x="1" y="6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11"/>
                      <a:pt x="2" y="4"/>
                      <a:pt x="3" y="7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6"/>
                      <a:pt x="4" y="2"/>
                      <a:pt x="4" y="5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5"/>
                      <a:pt x="4" y="6"/>
                      <a:pt x="4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5"/>
                      <a:pt x="4" y="6"/>
                      <a:pt x="4" y="7"/>
                    </a:cubicBezTo>
                    <a:cubicBezTo>
                      <a:pt x="5" y="5"/>
                      <a:pt x="4" y="4"/>
                      <a:pt x="4" y="3"/>
                    </a:cubicBezTo>
                    <a:cubicBezTo>
                      <a:pt x="4" y="6"/>
                      <a:pt x="4" y="0"/>
                      <a:pt x="4" y="2"/>
                    </a:cubicBezTo>
                    <a:cubicBezTo>
                      <a:pt x="3" y="2"/>
                      <a:pt x="3" y="3"/>
                      <a:pt x="3" y="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92" name="Freeform 690"/>
              <p:cNvSpPr>
                <a:spLocks/>
              </p:cNvSpPr>
              <p:nvPr/>
            </p:nvSpPr>
            <p:spPr bwMode="auto">
              <a:xfrm>
                <a:off x="1775" y="3223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93" name="Freeform 691"/>
              <p:cNvSpPr>
                <a:spLocks/>
              </p:cNvSpPr>
              <p:nvPr/>
            </p:nvSpPr>
            <p:spPr bwMode="auto">
              <a:xfrm>
                <a:off x="1775" y="3221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94" name="Rectangle 692"/>
              <p:cNvSpPr>
                <a:spLocks noChangeArrowheads="1"/>
              </p:cNvSpPr>
              <p:nvPr/>
            </p:nvSpPr>
            <p:spPr bwMode="auto">
              <a:xfrm>
                <a:off x="1775" y="3223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95" name="Freeform 693"/>
              <p:cNvSpPr>
                <a:spLocks/>
              </p:cNvSpPr>
              <p:nvPr/>
            </p:nvSpPr>
            <p:spPr bwMode="auto">
              <a:xfrm>
                <a:off x="1778" y="3213"/>
                <a:ext cx="0" cy="2"/>
              </a:xfrm>
              <a:custGeom>
                <a:avLst/>
                <a:gdLst>
                  <a:gd name="T0" fmla="*/ 0 h 2"/>
                  <a:gd name="T1" fmla="*/ 0 h 2"/>
                  <a:gd name="T2" fmla="*/ 2 h 2"/>
                  <a:gd name="T3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96" name="Freeform 694"/>
              <p:cNvSpPr>
                <a:spLocks/>
              </p:cNvSpPr>
              <p:nvPr/>
            </p:nvSpPr>
            <p:spPr bwMode="auto">
              <a:xfrm>
                <a:off x="1780" y="3223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97" name="Freeform 695"/>
              <p:cNvSpPr>
                <a:spLocks/>
              </p:cNvSpPr>
              <p:nvPr/>
            </p:nvSpPr>
            <p:spPr bwMode="auto">
              <a:xfrm>
                <a:off x="1789" y="322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98" name="Freeform 696"/>
              <p:cNvSpPr>
                <a:spLocks/>
              </p:cNvSpPr>
              <p:nvPr/>
            </p:nvSpPr>
            <p:spPr bwMode="auto">
              <a:xfrm>
                <a:off x="1775" y="3199"/>
                <a:ext cx="30" cy="33"/>
              </a:xfrm>
              <a:custGeom>
                <a:avLst/>
                <a:gdLst>
                  <a:gd name="T0" fmla="*/ 8 w 11"/>
                  <a:gd name="T1" fmla="*/ 6 h 12"/>
                  <a:gd name="T2" fmla="*/ 8 w 11"/>
                  <a:gd name="T3" fmla="*/ 9 h 12"/>
                  <a:gd name="T4" fmla="*/ 8 w 11"/>
                  <a:gd name="T5" fmla="*/ 10 h 12"/>
                  <a:gd name="T6" fmla="*/ 9 w 11"/>
                  <a:gd name="T7" fmla="*/ 8 h 12"/>
                  <a:gd name="T8" fmla="*/ 10 w 11"/>
                  <a:gd name="T9" fmla="*/ 8 h 12"/>
                  <a:gd name="T10" fmla="*/ 9 w 11"/>
                  <a:gd name="T11" fmla="*/ 3 h 12"/>
                  <a:gd name="T12" fmla="*/ 8 w 11"/>
                  <a:gd name="T13" fmla="*/ 5 h 12"/>
                  <a:gd name="T14" fmla="*/ 8 w 11"/>
                  <a:gd name="T15" fmla="*/ 5 h 12"/>
                  <a:gd name="T16" fmla="*/ 7 w 11"/>
                  <a:gd name="T17" fmla="*/ 4 h 12"/>
                  <a:gd name="T18" fmla="*/ 7 w 11"/>
                  <a:gd name="T19" fmla="*/ 7 h 12"/>
                  <a:gd name="T20" fmla="*/ 6 w 11"/>
                  <a:gd name="T21" fmla="*/ 8 h 12"/>
                  <a:gd name="T22" fmla="*/ 6 w 11"/>
                  <a:gd name="T23" fmla="*/ 6 h 12"/>
                  <a:gd name="T24" fmla="*/ 5 w 11"/>
                  <a:gd name="T25" fmla="*/ 6 h 12"/>
                  <a:gd name="T26" fmla="*/ 4 w 11"/>
                  <a:gd name="T27" fmla="*/ 6 h 12"/>
                  <a:gd name="T28" fmla="*/ 3 w 11"/>
                  <a:gd name="T29" fmla="*/ 7 h 12"/>
                  <a:gd name="T30" fmla="*/ 3 w 11"/>
                  <a:gd name="T31" fmla="*/ 8 h 12"/>
                  <a:gd name="T32" fmla="*/ 3 w 11"/>
                  <a:gd name="T33" fmla="*/ 6 h 12"/>
                  <a:gd name="T34" fmla="*/ 2 w 11"/>
                  <a:gd name="T35" fmla="*/ 7 h 12"/>
                  <a:gd name="T36" fmla="*/ 0 w 11"/>
                  <a:gd name="T37" fmla="*/ 7 h 12"/>
                  <a:gd name="T38" fmla="*/ 1 w 11"/>
                  <a:gd name="T39" fmla="*/ 7 h 12"/>
                  <a:gd name="T40" fmla="*/ 1 w 11"/>
                  <a:gd name="T41" fmla="*/ 6 h 12"/>
                  <a:gd name="T42" fmla="*/ 2 w 11"/>
                  <a:gd name="T43" fmla="*/ 10 h 12"/>
                  <a:gd name="T44" fmla="*/ 2 w 11"/>
                  <a:gd name="T45" fmla="*/ 10 h 12"/>
                  <a:gd name="T46" fmla="*/ 3 w 11"/>
                  <a:gd name="T47" fmla="*/ 10 h 12"/>
                  <a:gd name="T48" fmla="*/ 4 w 11"/>
                  <a:gd name="T49" fmla="*/ 10 h 12"/>
                  <a:gd name="T50" fmla="*/ 4 w 11"/>
                  <a:gd name="T51" fmla="*/ 10 h 12"/>
                  <a:gd name="T52" fmla="*/ 5 w 11"/>
                  <a:gd name="T53" fmla="*/ 9 h 12"/>
                  <a:gd name="T54" fmla="*/ 5 w 11"/>
                  <a:gd name="T55" fmla="*/ 10 h 12"/>
                  <a:gd name="T56" fmla="*/ 5 w 11"/>
                  <a:gd name="T57" fmla="*/ 10 h 12"/>
                  <a:gd name="T58" fmla="*/ 6 w 11"/>
                  <a:gd name="T59" fmla="*/ 9 h 12"/>
                  <a:gd name="T60" fmla="*/ 6 w 11"/>
                  <a:gd name="T61" fmla="*/ 8 h 12"/>
                  <a:gd name="T62" fmla="*/ 6 w 11"/>
                  <a:gd name="T63" fmla="*/ 10 h 12"/>
                  <a:gd name="T64" fmla="*/ 7 w 11"/>
                  <a:gd name="T65" fmla="*/ 10 h 12"/>
                  <a:gd name="T66" fmla="*/ 7 w 11"/>
                  <a:gd name="T67" fmla="*/ 8 h 12"/>
                  <a:gd name="T68" fmla="*/ 8 w 11"/>
                  <a:gd name="T69" fmla="*/ 7 h 12"/>
                  <a:gd name="T70" fmla="*/ 9 w 11"/>
                  <a:gd name="T71" fmla="*/ 7 h 12"/>
                  <a:gd name="T72" fmla="*/ 9 w 11"/>
                  <a:gd name="T73" fmla="*/ 7 h 12"/>
                  <a:gd name="T74" fmla="*/ 10 w 11"/>
                  <a:gd name="T75" fmla="*/ 4 h 12"/>
                  <a:gd name="T76" fmla="*/ 10 w 11"/>
                  <a:gd name="T77" fmla="*/ 6 h 12"/>
                  <a:gd name="T78" fmla="*/ 10 w 11"/>
                  <a:gd name="T79" fmla="*/ 7 h 12"/>
                  <a:gd name="T80" fmla="*/ 9 w 11"/>
                  <a:gd name="T81" fmla="*/ 4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1" h="12">
                    <a:moveTo>
                      <a:pt x="9" y="4"/>
                    </a:moveTo>
                    <a:cubicBezTo>
                      <a:pt x="8" y="5"/>
                      <a:pt x="8" y="5"/>
                      <a:pt x="8" y="6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8" y="6"/>
                      <a:pt x="7" y="7"/>
                      <a:pt x="8" y="9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7"/>
                      <a:pt x="8" y="9"/>
                      <a:pt x="8" y="10"/>
                    </a:cubicBezTo>
                    <a:cubicBezTo>
                      <a:pt x="8" y="9"/>
                      <a:pt x="9" y="6"/>
                      <a:pt x="9" y="7"/>
                    </a:cubicBezTo>
                    <a:cubicBezTo>
                      <a:pt x="9" y="7"/>
                      <a:pt x="9" y="8"/>
                      <a:pt x="9" y="8"/>
                    </a:cubicBezTo>
                    <a:cubicBezTo>
                      <a:pt x="9" y="9"/>
                      <a:pt x="9" y="6"/>
                      <a:pt x="9" y="6"/>
                    </a:cubicBezTo>
                    <a:cubicBezTo>
                      <a:pt x="9" y="12"/>
                      <a:pt x="10" y="5"/>
                      <a:pt x="10" y="8"/>
                    </a:cubicBezTo>
                    <a:cubicBezTo>
                      <a:pt x="10" y="0"/>
                      <a:pt x="10" y="6"/>
                      <a:pt x="10" y="5"/>
                    </a:cubicBezTo>
                    <a:cubicBezTo>
                      <a:pt x="10" y="3"/>
                      <a:pt x="9" y="5"/>
                      <a:pt x="9" y="3"/>
                    </a:cubicBezTo>
                    <a:cubicBezTo>
                      <a:pt x="9" y="6"/>
                      <a:pt x="9" y="2"/>
                      <a:pt x="9" y="6"/>
                    </a:cubicBezTo>
                    <a:cubicBezTo>
                      <a:pt x="8" y="5"/>
                      <a:pt x="9" y="6"/>
                      <a:pt x="8" y="5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8" y="4"/>
                      <a:pt x="8" y="6"/>
                      <a:pt x="8" y="5"/>
                    </a:cubicBezTo>
                    <a:cubicBezTo>
                      <a:pt x="7" y="4"/>
                      <a:pt x="8" y="6"/>
                      <a:pt x="8" y="7"/>
                    </a:cubicBezTo>
                    <a:cubicBezTo>
                      <a:pt x="7" y="6"/>
                      <a:pt x="7" y="6"/>
                      <a:pt x="7" y="4"/>
                    </a:cubicBezTo>
                    <a:cubicBezTo>
                      <a:pt x="7" y="6"/>
                      <a:pt x="7" y="5"/>
                      <a:pt x="7" y="6"/>
                    </a:cubicBezTo>
                    <a:cubicBezTo>
                      <a:pt x="7" y="6"/>
                      <a:pt x="7" y="7"/>
                      <a:pt x="7" y="7"/>
                    </a:cubicBezTo>
                    <a:cubicBezTo>
                      <a:pt x="7" y="7"/>
                      <a:pt x="7" y="9"/>
                      <a:pt x="6" y="9"/>
                    </a:cubicBezTo>
                    <a:cubicBezTo>
                      <a:pt x="6" y="7"/>
                      <a:pt x="7" y="9"/>
                      <a:pt x="6" y="8"/>
                    </a:cubicBezTo>
                    <a:cubicBezTo>
                      <a:pt x="7" y="7"/>
                      <a:pt x="7" y="7"/>
                      <a:pt x="7" y="5"/>
                    </a:cubicBezTo>
                    <a:cubicBezTo>
                      <a:pt x="6" y="5"/>
                      <a:pt x="6" y="5"/>
                      <a:pt x="6" y="6"/>
                    </a:cubicBezTo>
                    <a:cubicBezTo>
                      <a:pt x="6" y="6"/>
                      <a:pt x="6" y="5"/>
                      <a:pt x="6" y="5"/>
                    </a:cubicBezTo>
                    <a:cubicBezTo>
                      <a:pt x="5" y="4"/>
                      <a:pt x="5" y="7"/>
                      <a:pt x="5" y="6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7"/>
                      <a:pt x="4" y="5"/>
                      <a:pt x="4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4"/>
                      <a:pt x="4" y="9"/>
                      <a:pt x="3" y="7"/>
                    </a:cubicBezTo>
                    <a:cubicBezTo>
                      <a:pt x="4" y="8"/>
                      <a:pt x="4" y="9"/>
                      <a:pt x="3" y="10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9"/>
                      <a:pt x="3" y="6"/>
                      <a:pt x="3" y="5"/>
                    </a:cubicBezTo>
                    <a:cubicBezTo>
                      <a:pt x="3" y="6"/>
                      <a:pt x="3" y="5"/>
                      <a:pt x="3" y="6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3" y="8"/>
                      <a:pt x="2" y="7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1" y="6"/>
                      <a:pt x="0" y="4"/>
                      <a:pt x="0" y="7"/>
                    </a:cubicBezTo>
                    <a:cubicBezTo>
                      <a:pt x="0" y="8"/>
                      <a:pt x="1" y="10"/>
                      <a:pt x="1" y="10"/>
                    </a:cubicBezTo>
                    <a:cubicBezTo>
                      <a:pt x="1" y="10"/>
                      <a:pt x="1" y="8"/>
                      <a:pt x="1" y="7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1" y="8"/>
                      <a:pt x="2" y="7"/>
                      <a:pt x="1" y="6"/>
                    </a:cubicBezTo>
                    <a:cubicBezTo>
                      <a:pt x="1" y="5"/>
                      <a:pt x="2" y="8"/>
                      <a:pt x="2" y="7"/>
                    </a:cubicBezTo>
                    <a:cubicBezTo>
                      <a:pt x="2" y="8"/>
                      <a:pt x="2" y="9"/>
                      <a:pt x="2" y="10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8"/>
                      <a:pt x="3" y="11"/>
                      <a:pt x="3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10"/>
                      <a:pt x="3" y="10"/>
                      <a:pt x="4" y="10"/>
                    </a:cubicBezTo>
                    <a:cubicBezTo>
                      <a:pt x="4" y="10"/>
                      <a:pt x="3" y="8"/>
                      <a:pt x="4" y="8"/>
                    </a:cubicBezTo>
                    <a:cubicBezTo>
                      <a:pt x="4" y="10"/>
                      <a:pt x="4" y="9"/>
                      <a:pt x="4" y="10"/>
                    </a:cubicBezTo>
                    <a:cubicBezTo>
                      <a:pt x="4" y="9"/>
                      <a:pt x="5" y="10"/>
                      <a:pt x="5" y="9"/>
                    </a:cubicBezTo>
                    <a:cubicBezTo>
                      <a:pt x="5" y="8"/>
                      <a:pt x="5" y="8"/>
                      <a:pt x="5" y="9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0"/>
                      <a:pt x="5" y="9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1"/>
                      <a:pt x="5" y="8"/>
                      <a:pt x="6" y="9"/>
                    </a:cubicBezTo>
                    <a:cubicBezTo>
                      <a:pt x="6" y="8"/>
                      <a:pt x="6" y="8"/>
                      <a:pt x="6" y="6"/>
                    </a:cubicBezTo>
                    <a:cubicBezTo>
                      <a:pt x="6" y="7"/>
                      <a:pt x="6" y="9"/>
                      <a:pt x="6" y="8"/>
                    </a:cubicBezTo>
                    <a:cubicBezTo>
                      <a:pt x="6" y="7"/>
                      <a:pt x="6" y="9"/>
                      <a:pt x="6" y="8"/>
                    </a:cubicBezTo>
                    <a:cubicBezTo>
                      <a:pt x="6" y="10"/>
                      <a:pt x="6" y="8"/>
                      <a:pt x="6" y="10"/>
                    </a:cubicBezTo>
                    <a:cubicBezTo>
                      <a:pt x="7" y="11"/>
                      <a:pt x="7" y="8"/>
                      <a:pt x="7" y="9"/>
                    </a:cubicBezTo>
                    <a:cubicBezTo>
                      <a:pt x="7" y="10"/>
                      <a:pt x="7" y="10"/>
                      <a:pt x="7" y="10"/>
                    </a:cubicBezTo>
                    <a:cubicBezTo>
                      <a:pt x="7" y="9"/>
                      <a:pt x="7" y="8"/>
                      <a:pt x="7" y="9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9"/>
                      <a:pt x="8" y="8"/>
                      <a:pt x="8" y="10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8" y="10"/>
                      <a:pt x="9" y="8"/>
                      <a:pt x="9" y="6"/>
                    </a:cubicBezTo>
                    <a:cubicBezTo>
                      <a:pt x="9" y="6"/>
                      <a:pt x="9" y="6"/>
                      <a:pt x="9" y="7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9" y="7"/>
                      <a:pt x="9" y="9"/>
                      <a:pt x="9" y="7"/>
                    </a:cubicBezTo>
                    <a:cubicBezTo>
                      <a:pt x="10" y="6"/>
                      <a:pt x="10" y="8"/>
                      <a:pt x="10" y="8"/>
                    </a:cubicBezTo>
                    <a:cubicBezTo>
                      <a:pt x="10" y="5"/>
                      <a:pt x="10" y="11"/>
                      <a:pt x="10" y="4"/>
                    </a:cubicBezTo>
                    <a:cubicBezTo>
                      <a:pt x="10" y="4"/>
                      <a:pt x="10" y="4"/>
                      <a:pt x="10" y="6"/>
                    </a:cubicBezTo>
                    <a:cubicBezTo>
                      <a:pt x="10" y="6"/>
                      <a:pt x="11" y="6"/>
                      <a:pt x="10" y="6"/>
                    </a:cubicBezTo>
                    <a:cubicBezTo>
                      <a:pt x="10" y="5"/>
                      <a:pt x="10" y="4"/>
                      <a:pt x="10" y="4"/>
                    </a:cubicBezTo>
                    <a:cubicBezTo>
                      <a:pt x="10" y="11"/>
                      <a:pt x="10" y="5"/>
                      <a:pt x="10" y="7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9" y="2"/>
                      <a:pt x="9" y="8"/>
                      <a:pt x="9" y="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99" name="Freeform 697"/>
              <p:cNvSpPr>
                <a:spLocks/>
              </p:cNvSpPr>
              <p:nvPr/>
            </p:nvSpPr>
            <p:spPr bwMode="auto">
              <a:xfrm>
                <a:off x="1800" y="3221"/>
                <a:ext cx="0" cy="2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00" name="Freeform 698"/>
              <p:cNvSpPr>
                <a:spLocks/>
              </p:cNvSpPr>
              <p:nvPr/>
            </p:nvSpPr>
            <p:spPr bwMode="auto">
              <a:xfrm>
                <a:off x="1800" y="3218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01" name="Freeform 699"/>
              <p:cNvSpPr>
                <a:spLocks/>
              </p:cNvSpPr>
              <p:nvPr/>
            </p:nvSpPr>
            <p:spPr bwMode="auto">
              <a:xfrm>
                <a:off x="1797" y="3210"/>
                <a:ext cx="0" cy="3"/>
              </a:xfrm>
              <a:custGeom>
                <a:avLst/>
                <a:gdLst>
                  <a:gd name="T0" fmla="*/ 1 h 1"/>
                  <a:gd name="T1" fmla="*/ 1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02" name="Rectangle 700"/>
              <p:cNvSpPr>
                <a:spLocks noChangeArrowheads="1"/>
              </p:cNvSpPr>
              <p:nvPr/>
            </p:nvSpPr>
            <p:spPr bwMode="auto">
              <a:xfrm>
                <a:off x="1797" y="3213"/>
                <a:ext cx="1" cy="2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03" name="Freeform 701"/>
              <p:cNvSpPr>
                <a:spLocks/>
              </p:cNvSpPr>
              <p:nvPr/>
            </p:nvSpPr>
            <p:spPr bwMode="auto">
              <a:xfrm>
                <a:off x="1775" y="3210"/>
                <a:ext cx="22" cy="22"/>
              </a:xfrm>
              <a:custGeom>
                <a:avLst/>
                <a:gdLst>
                  <a:gd name="T0" fmla="*/ 2 w 8"/>
                  <a:gd name="T1" fmla="*/ 3 h 8"/>
                  <a:gd name="T2" fmla="*/ 1 w 8"/>
                  <a:gd name="T3" fmla="*/ 5 h 8"/>
                  <a:gd name="T4" fmla="*/ 1 w 8"/>
                  <a:gd name="T5" fmla="*/ 4 h 8"/>
                  <a:gd name="T6" fmla="*/ 0 w 8"/>
                  <a:gd name="T7" fmla="*/ 6 h 8"/>
                  <a:gd name="T8" fmla="*/ 4 w 8"/>
                  <a:gd name="T9" fmla="*/ 5 h 8"/>
                  <a:gd name="T10" fmla="*/ 4 w 8"/>
                  <a:gd name="T11" fmla="*/ 6 h 8"/>
                  <a:gd name="T12" fmla="*/ 5 w 8"/>
                  <a:gd name="T13" fmla="*/ 4 h 8"/>
                  <a:gd name="T14" fmla="*/ 5 w 8"/>
                  <a:gd name="T15" fmla="*/ 6 h 8"/>
                  <a:gd name="T16" fmla="*/ 6 w 8"/>
                  <a:gd name="T17" fmla="*/ 5 h 8"/>
                  <a:gd name="T18" fmla="*/ 6 w 8"/>
                  <a:gd name="T19" fmla="*/ 5 h 8"/>
                  <a:gd name="T20" fmla="*/ 6 w 8"/>
                  <a:gd name="T21" fmla="*/ 5 h 8"/>
                  <a:gd name="T22" fmla="*/ 6 w 8"/>
                  <a:gd name="T23" fmla="*/ 5 h 8"/>
                  <a:gd name="T24" fmla="*/ 6 w 8"/>
                  <a:gd name="T25" fmla="*/ 4 h 8"/>
                  <a:gd name="T26" fmla="*/ 6 w 8"/>
                  <a:gd name="T27" fmla="*/ 5 h 8"/>
                  <a:gd name="T28" fmla="*/ 7 w 8"/>
                  <a:gd name="T29" fmla="*/ 4 h 8"/>
                  <a:gd name="T30" fmla="*/ 7 w 8"/>
                  <a:gd name="T31" fmla="*/ 5 h 8"/>
                  <a:gd name="T32" fmla="*/ 8 w 8"/>
                  <a:gd name="T33" fmla="*/ 4 h 8"/>
                  <a:gd name="T34" fmla="*/ 8 w 8"/>
                  <a:gd name="T35" fmla="*/ 2 h 8"/>
                  <a:gd name="T36" fmla="*/ 7 w 8"/>
                  <a:gd name="T37" fmla="*/ 3 h 8"/>
                  <a:gd name="T38" fmla="*/ 7 w 8"/>
                  <a:gd name="T39" fmla="*/ 3 h 8"/>
                  <a:gd name="T40" fmla="*/ 6 w 8"/>
                  <a:gd name="T41" fmla="*/ 4 h 8"/>
                  <a:gd name="T42" fmla="*/ 7 w 8"/>
                  <a:gd name="T43" fmla="*/ 2 h 8"/>
                  <a:gd name="T44" fmla="*/ 6 w 8"/>
                  <a:gd name="T45" fmla="*/ 1 h 8"/>
                  <a:gd name="T46" fmla="*/ 6 w 8"/>
                  <a:gd name="T47" fmla="*/ 1 h 8"/>
                  <a:gd name="T48" fmla="*/ 6 w 8"/>
                  <a:gd name="T49" fmla="*/ 1 h 8"/>
                  <a:gd name="T50" fmla="*/ 6 w 8"/>
                  <a:gd name="T51" fmla="*/ 2 h 8"/>
                  <a:gd name="T52" fmla="*/ 6 w 8"/>
                  <a:gd name="T53" fmla="*/ 4 h 8"/>
                  <a:gd name="T54" fmla="*/ 5 w 8"/>
                  <a:gd name="T55" fmla="*/ 4 h 8"/>
                  <a:gd name="T56" fmla="*/ 6 w 8"/>
                  <a:gd name="T57" fmla="*/ 3 h 8"/>
                  <a:gd name="T58" fmla="*/ 5 w 8"/>
                  <a:gd name="T59" fmla="*/ 3 h 8"/>
                  <a:gd name="T60" fmla="*/ 5 w 8"/>
                  <a:gd name="T61" fmla="*/ 1 h 8"/>
                  <a:gd name="T62" fmla="*/ 5 w 8"/>
                  <a:gd name="T63" fmla="*/ 3 h 8"/>
                  <a:gd name="T64" fmla="*/ 4 w 8"/>
                  <a:gd name="T65" fmla="*/ 4 h 8"/>
                  <a:gd name="T66" fmla="*/ 4 w 8"/>
                  <a:gd name="T67" fmla="*/ 2 h 8"/>
                  <a:gd name="T68" fmla="*/ 4 w 8"/>
                  <a:gd name="T69" fmla="*/ 4 h 8"/>
                  <a:gd name="T70" fmla="*/ 3 w 8"/>
                  <a:gd name="T71" fmla="*/ 3 h 8"/>
                  <a:gd name="T72" fmla="*/ 3 w 8"/>
                  <a:gd name="T73" fmla="*/ 4 h 8"/>
                  <a:gd name="T74" fmla="*/ 2 w 8"/>
                  <a:gd name="T75" fmla="*/ 4 h 8"/>
                  <a:gd name="T76" fmla="*/ 2 w 8"/>
                  <a:gd name="T77" fmla="*/ 4 h 8"/>
                  <a:gd name="T78" fmla="*/ 1 w 8"/>
                  <a:gd name="T79" fmla="*/ 6 h 8"/>
                  <a:gd name="T80" fmla="*/ 2 w 8"/>
                  <a:gd name="T81" fmla="*/ 3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8" h="8">
                    <a:moveTo>
                      <a:pt x="2" y="3"/>
                    </a:moveTo>
                    <a:cubicBezTo>
                      <a:pt x="1" y="5"/>
                      <a:pt x="1" y="5"/>
                      <a:pt x="1" y="5"/>
                    </a:cubicBezTo>
                    <a:cubicBezTo>
                      <a:pt x="1" y="4"/>
                      <a:pt x="1" y="5"/>
                      <a:pt x="1" y="4"/>
                    </a:cubicBezTo>
                    <a:cubicBezTo>
                      <a:pt x="1" y="5"/>
                      <a:pt x="1" y="4"/>
                      <a:pt x="0" y="6"/>
                    </a:cubicBezTo>
                    <a:cubicBezTo>
                      <a:pt x="1" y="5"/>
                      <a:pt x="3" y="7"/>
                      <a:pt x="4" y="5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4"/>
                      <a:pt x="5" y="8"/>
                      <a:pt x="5" y="4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7"/>
                      <a:pt x="6" y="3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6"/>
                      <a:pt x="6" y="4"/>
                      <a:pt x="7" y="4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7" y="4"/>
                      <a:pt x="7" y="7"/>
                      <a:pt x="8" y="4"/>
                    </a:cubicBezTo>
                    <a:cubicBezTo>
                      <a:pt x="8" y="3"/>
                      <a:pt x="7" y="2"/>
                      <a:pt x="8" y="2"/>
                    </a:cubicBezTo>
                    <a:cubicBezTo>
                      <a:pt x="7" y="1"/>
                      <a:pt x="7" y="2"/>
                      <a:pt x="7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6"/>
                      <a:pt x="7" y="3"/>
                      <a:pt x="6" y="4"/>
                    </a:cubicBezTo>
                    <a:cubicBezTo>
                      <a:pt x="6" y="3"/>
                      <a:pt x="7" y="3"/>
                      <a:pt x="7" y="2"/>
                    </a:cubicBezTo>
                    <a:cubicBezTo>
                      <a:pt x="6" y="0"/>
                      <a:pt x="6" y="4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0"/>
                      <a:pt x="6" y="1"/>
                      <a:pt x="6" y="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2"/>
                      <a:pt x="6" y="4"/>
                      <a:pt x="6" y="4"/>
                    </a:cubicBezTo>
                    <a:cubicBezTo>
                      <a:pt x="6" y="3"/>
                      <a:pt x="6" y="5"/>
                      <a:pt x="5" y="4"/>
                    </a:cubicBezTo>
                    <a:cubicBezTo>
                      <a:pt x="5" y="3"/>
                      <a:pt x="6" y="3"/>
                      <a:pt x="6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4"/>
                      <a:pt x="5" y="2"/>
                      <a:pt x="5" y="1"/>
                    </a:cubicBezTo>
                    <a:cubicBezTo>
                      <a:pt x="5" y="2"/>
                      <a:pt x="5" y="2"/>
                      <a:pt x="5" y="3"/>
                    </a:cubicBezTo>
                    <a:cubicBezTo>
                      <a:pt x="5" y="2"/>
                      <a:pt x="4" y="2"/>
                      <a:pt x="4" y="4"/>
                    </a:cubicBezTo>
                    <a:cubicBezTo>
                      <a:pt x="4" y="3"/>
                      <a:pt x="4" y="2"/>
                      <a:pt x="4" y="2"/>
                    </a:cubicBezTo>
                    <a:cubicBezTo>
                      <a:pt x="4" y="2"/>
                      <a:pt x="4" y="3"/>
                      <a:pt x="4" y="4"/>
                    </a:cubicBezTo>
                    <a:cubicBezTo>
                      <a:pt x="4" y="5"/>
                      <a:pt x="3" y="4"/>
                      <a:pt x="3" y="3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6"/>
                      <a:pt x="3" y="3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6"/>
                      <a:pt x="1" y="6"/>
                    </a:cubicBezTo>
                    <a:cubicBezTo>
                      <a:pt x="2" y="4"/>
                      <a:pt x="2" y="5"/>
                      <a:pt x="2" y="3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04" name="Freeform 702"/>
              <p:cNvSpPr>
                <a:spLocks/>
              </p:cNvSpPr>
              <p:nvPr/>
            </p:nvSpPr>
            <p:spPr bwMode="auto">
              <a:xfrm>
                <a:off x="1775" y="3221"/>
                <a:ext cx="3" cy="8"/>
              </a:xfrm>
              <a:custGeom>
                <a:avLst/>
                <a:gdLst>
                  <a:gd name="T0" fmla="*/ 0 w 1"/>
                  <a:gd name="T1" fmla="*/ 1 h 3"/>
                  <a:gd name="T2" fmla="*/ 1 w 1"/>
                  <a:gd name="T3" fmla="*/ 0 h 3"/>
                  <a:gd name="T4" fmla="*/ 0 w 1"/>
                  <a:gd name="T5" fmla="*/ 2 h 3"/>
                  <a:gd name="T6" fmla="*/ 0 w 1"/>
                  <a:gd name="T7" fmla="*/ 2 h 3"/>
                  <a:gd name="T8" fmla="*/ 0 w 1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3">
                    <a:moveTo>
                      <a:pt x="0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2"/>
                    </a:cubicBezTo>
                    <a:cubicBezTo>
                      <a:pt x="0" y="2"/>
                      <a:pt x="0" y="3"/>
                      <a:pt x="0" y="2"/>
                    </a:cubicBezTo>
                    <a:cubicBezTo>
                      <a:pt x="0" y="2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05" name="Freeform 703"/>
              <p:cNvSpPr>
                <a:spLocks/>
              </p:cNvSpPr>
              <p:nvPr/>
            </p:nvSpPr>
            <p:spPr bwMode="auto">
              <a:xfrm>
                <a:off x="1761" y="3218"/>
                <a:ext cx="14" cy="14"/>
              </a:xfrm>
              <a:custGeom>
                <a:avLst/>
                <a:gdLst>
                  <a:gd name="T0" fmla="*/ 2 w 5"/>
                  <a:gd name="T1" fmla="*/ 2 h 5"/>
                  <a:gd name="T2" fmla="*/ 2 w 5"/>
                  <a:gd name="T3" fmla="*/ 3 h 5"/>
                  <a:gd name="T4" fmla="*/ 4 w 5"/>
                  <a:gd name="T5" fmla="*/ 4 h 5"/>
                  <a:gd name="T6" fmla="*/ 4 w 5"/>
                  <a:gd name="T7" fmla="*/ 2 h 5"/>
                  <a:gd name="T8" fmla="*/ 4 w 5"/>
                  <a:gd name="T9" fmla="*/ 3 h 5"/>
                  <a:gd name="T10" fmla="*/ 5 w 5"/>
                  <a:gd name="T11" fmla="*/ 2 h 5"/>
                  <a:gd name="T12" fmla="*/ 5 w 5"/>
                  <a:gd name="T13" fmla="*/ 2 h 5"/>
                  <a:gd name="T14" fmla="*/ 5 w 5"/>
                  <a:gd name="T15" fmla="*/ 2 h 5"/>
                  <a:gd name="T16" fmla="*/ 5 w 5"/>
                  <a:gd name="T17" fmla="*/ 2 h 5"/>
                  <a:gd name="T18" fmla="*/ 5 w 5"/>
                  <a:gd name="T19" fmla="*/ 1 h 5"/>
                  <a:gd name="T20" fmla="*/ 4 w 5"/>
                  <a:gd name="T21" fmla="*/ 3 h 5"/>
                  <a:gd name="T22" fmla="*/ 4 w 5"/>
                  <a:gd name="T23" fmla="*/ 1 h 5"/>
                  <a:gd name="T24" fmla="*/ 4 w 5"/>
                  <a:gd name="T25" fmla="*/ 0 h 5"/>
                  <a:gd name="T26" fmla="*/ 4 w 5"/>
                  <a:gd name="T27" fmla="*/ 1 h 5"/>
                  <a:gd name="T28" fmla="*/ 3 w 5"/>
                  <a:gd name="T29" fmla="*/ 2 h 5"/>
                  <a:gd name="T30" fmla="*/ 3 w 5"/>
                  <a:gd name="T31" fmla="*/ 0 h 5"/>
                  <a:gd name="T32" fmla="*/ 2 w 5"/>
                  <a:gd name="T33" fmla="*/ 1 h 5"/>
                  <a:gd name="T34" fmla="*/ 1 w 5"/>
                  <a:gd name="T35" fmla="*/ 3 h 5"/>
                  <a:gd name="T36" fmla="*/ 2 w 5"/>
                  <a:gd name="T37" fmla="*/ 1 h 5"/>
                  <a:gd name="T38" fmla="*/ 2 w 5"/>
                  <a:gd name="T39" fmla="*/ 1 h 5"/>
                  <a:gd name="T40" fmla="*/ 0 w 5"/>
                  <a:gd name="T41" fmla="*/ 4 h 5"/>
                  <a:gd name="T42" fmla="*/ 2 w 5"/>
                  <a:gd name="T43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5" h="5">
                    <a:moveTo>
                      <a:pt x="2" y="2"/>
                    </a:moveTo>
                    <a:cubicBezTo>
                      <a:pt x="2" y="3"/>
                      <a:pt x="2" y="3"/>
                      <a:pt x="2" y="3"/>
                    </a:cubicBezTo>
                    <a:cubicBezTo>
                      <a:pt x="3" y="3"/>
                      <a:pt x="4" y="3"/>
                      <a:pt x="4" y="4"/>
                    </a:cubicBezTo>
                    <a:cubicBezTo>
                      <a:pt x="4" y="4"/>
                      <a:pt x="4" y="2"/>
                      <a:pt x="4" y="2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5" y="3"/>
                      <a:pt x="5" y="4"/>
                      <a:pt x="5" y="2"/>
                    </a:cubicBezTo>
                    <a:cubicBezTo>
                      <a:pt x="5" y="2"/>
                      <a:pt x="5" y="3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0"/>
                      <a:pt x="4" y="4"/>
                      <a:pt x="4" y="3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4" y="1"/>
                      <a:pt x="4" y="0"/>
                    </a:cubicBezTo>
                    <a:cubicBezTo>
                      <a:pt x="4" y="0"/>
                      <a:pt x="3" y="1"/>
                      <a:pt x="4" y="1"/>
                    </a:cubicBezTo>
                    <a:cubicBezTo>
                      <a:pt x="4" y="1"/>
                      <a:pt x="3" y="2"/>
                      <a:pt x="3" y="2"/>
                    </a:cubicBezTo>
                    <a:cubicBezTo>
                      <a:pt x="2" y="4"/>
                      <a:pt x="4" y="1"/>
                      <a:pt x="3" y="0"/>
                    </a:cubicBezTo>
                    <a:cubicBezTo>
                      <a:pt x="3" y="2"/>
                      <a:pt x="2" y="2"/>
                      <a:pt x="2" y="1"/>
                    </a:cubicBezTo>
                    <a:cubicBezTo>
                      <a:pt x="2" y="2"/>
                      <a:pt x="1" y="3"/>
                      <a:pt x="1" y="3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2"/>
                      <a:pt x="1" y="3"/>
                      <a:pt x="0" y="4"/>
                    </a:cubicBezTo>
                    <a:cubicBezTo>
                      <a:pt x="1" y="5"/>
                      <a:pt x="2" y="2"/>
                      <a:pt x="2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06" name="Rectangle 704"/>
              <p:cNvSpPr>
                <a:spLocks noChangeArrowheads="1"/>
              </p:cNvSpPr>
              <p:nvPr/>
            </p:nvSpPr>
            <p:spPr bwMode="auto">
              <a:xfrm>
                <a:off x="1767" y="3226"/>
                <a:ext cx="1" cy="3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07" name="Freeform 705"/>
              <p:cNvSpPr>
                <a:spLocks/>
              </p:cNvSpPr>
              <p:nvPr/>
            </p:nvSpPr>
            <p:spPr bwMode="auto">
              <a:xfrm>
                <a:off x="2015" y="3215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08" name="Freeform 706"/>
              <p:cNvSpPr>
                <a:spLocks/>
              </p:cNvSpPr>
              <p:nvPr/>
            </p:nvSpPr>
            <p:spPr bwMode="auto">
              <a:xfrm>
                <a:off x="2012" y="3204"/>
                <a:ext cx="3" cy="17"/>
              </a:xfrm>
              <a:custGeom>
                <a:avLst/>
                <a:gdLst>
                  <a:gd name="T0" fmla="*/ 0 w 1"/>
                  <a:gd name="T1" fmla="*/ 0 h 6"/>
                  <a:gd name="T2" fmla="*/ 0 w 1"/>
                  <a:gd name="T3" fmla="*/ 1 h 6"/>
                  <a:gd name="T4" fmla="*/ 0 w 1"/>
                  <a:gd name="T5" fmla="*/ 6 h 6"/>
                  <a:gd name="T6" fmla="*/ 1 w 1"/>
                  <a:gd name="T7" fmla="*/ 3 h 6"/>
                  <a:gd name="T8" fmla="*/ 0 w 1"/>
                  <a:gd name="T9" fmla="*/ 4 h 6"/>
                  <a:gd name="T10" fmla="*/ 1 w 1"/>
                  <a:gd name="T11" fmla="*/ 1 h 6"/>
                  <a:gd name="T12" fmla="*/ 0 w 1"/>
                  <a:gd name="T13" fmla="*/ 2 h 6"/>
                  <a:gd name="T14" fmla="*/ 0 w 1"/>
                  <a:gd name="T15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" h="6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4"/>
                      <a:pt x="0" y="3"/>
                      <a:pt x="0" y="6"/>
                    </a:cubicBezTo>
                    <a:cubicBezTo>
                      <a:pt x="1" y="5"/>
                      <a:pt x="1" y="4"/>
                      <a:pt x="1" y="3"/>
                    </a:cubicBezTo>
                    <a:cubicBezTo>
                      <a:pt x="1" y="3"/>
                      <a:pt x="1" y="4"/>
                      <a:pt x="0" y="4"/>
                    </a:cubicBezTo>
                    <a:cubicBezTo>
                      <a:pt x="0" y="3"/>
                      <a:pt x="1" y="3"/>
                      <a:pt x="1" y="1"/>
                    </a:cubicBezTo>
                    <a:cubicBezTo>
                      <a:pt x="0" y="0"/>
                      <a:pt x="1" y="2"/>
                      <a:pt x="0" y="2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09" name="Freeform 707"/>
              <p:cNvSpPr>
                <a:spLocks/>
              </p:cNvSpPr>
              <p:nvPr/>
            </p:nvSpPr>
            <p:spPr bwMode="auto">
              <a:xfrm>
                <a:off x="2012" y="3210"/>
                <a:ext cx="0" cy="5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10" name="Freeform 708"/>
              <p:cNvSpPr>
                <a:spLocks/>
              </p:cNvSpPr>
              <p:nvPr/>
            </p:nvSpPr>
            <p:spPr bwMode="auto">
              <a:xfrm>
                <a:off x="2012" y="3213"/>
                <a:ext cx="0" cy="5"/>
              </a:xfrm>
              <a:custGeom>
                <a:avLst/>
                <a:gdLst>
                  <a:gd name="T0" fmla="*/ 1 h 2"/>
                  <a:gd name="T1" fmla="*/ 0 h 2"/>
                  <a:gd name="T2" fmla="*/ 2 h 2"/>
                  <a:gd name="T3" fmla="*/ 1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1"/>
                    </a:moveTo>
                    <a:cubicBezTo>
                      <a:pt x="0" y="1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11" name="Freeform 709"/>
              <p:cNvSpPr>
                <a:spLocks/>
              </p:cNvSpPr>
              <p:nvPr/>
            </p:nvSpPr>
            <p:spPr bwMode="auto">
              <a:xfrm>
                <a:off x="2009" y="321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12" name="Freeform 710"/>
              <p:cNvSpPr>
                <a:spLocks/>
              </p:cNvSpPr>
              <p:nvPr/>
            </p:nvSpPr>
            <p:spPr bwMode="auto">
              <a:xfrm>
                <a:off x="2009" y="3207"/>
                <a:ext cx="3" cy="11"/>
              </a:xfrm>
              <a:custGeom>
                <a:avLst/>
                <a:gdLst>
                  <a:gd name="T0" fmla="*/ 0 w 1"/>
                  <a:gd name="T1" fmla="*/ 3 h 4"/>
                  <a:gd name="T2" fmla="*/ 0 w 1"/>
                  <a:gd name="T3" fmla="*/ 3 h 4"/>
                  <a:gd name="T4" fmla="*/ 0 w 1"/>
                  <a:gd name="T5" fmla="*/ 3 h 4"/>
                  <a:gd name="T6" fmla="*/ 0 w 1"/>
                  <a:gd name="T7" fmla="*/ 1 h 4"/>
                  <a:gd name="T8" fmla="*/ 1 w 1"/>
                  <a:gd name="T9" fmla="*/ 1 h 4"/>
                  <a:gd name="T10" fmla="*/ 0 w 1"/>
                  <a:gd name="T11" fmla="*/ 0 h 4"/>
                  <a:gd name="T12" fmla="*/ 0 w 1"/>
                  <a:gd name="T1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4">
                    <a:moveTo>
                      <a:pt x="0" y="3"/>
                    </a:move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1"/>
                      <a:pt x="0" y="1"/>
                    </a:cubicBezTo>
                    <a:cubicBezTo>
                      <a:pt x="0" y="1"/>
                      <a:pt x="0" y="2"/>
                      <a:pt x="1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2"/>
                      <a:pt x="0" y="3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13" name="Freeform 711"/>
              <p:cNvSpPr>
                <a:spLocks/>
              </p:cNvSpPr>
              <p:nvPr/>
            </p:nvSpPr>
            <p:spPr bwMode="auto">
              <a:xfrm>
                <a:off x="2009" y="3213"/>
                <a:ext cx="0" cy="2"/>
              </a:xfrm>
              <a:custGeom>
                <a:avLst/>
                <a:gdLst>
                  <a:gd name="T0" fmla="*/ 1 h 1"/>
                  <a:gd name="T1" fmla="*/ 1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14" name="Freeform 712"/>
              <p:cNvSpPr>
                <a:spLocks/>
              </p:cNvSpPr>
              <p:nvPr/>
            </p:nvSpPr>
            <p:spPr bwMode="auto">
              <a:xfrm>
                <a:off x="2012" y="3213"/>
                <a:ext cx="0" cy="2"/>
              </a:xfrm>
              <a:custGeom>
                <a:avLst/>
                <a:gdLst>
                  <a:gd name="T0" fmla="*/ 2 h 2"/>
                  <a:gd name="T1" fmla="*/ 2 h 2"/>
                  <a:gd name="T2" fmla="*/ 0 h 2"/>
                  <a:gd name="T3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15" name="Freeform 713"/>
              <p:cNvSpPr>
                <a:spLocks/>
              </p:cNvSpPr>
              <p:nvPr/>
            </p:nvSpPr>
            <p:spPr bwMode="auto">
              <a:xfrm>
                <a:off x="2006" y="3204"/>
                <a:ext cx="3" cy="11"/>
              </a:xfrm>
              <a:custGeom>
                <a:avLst/>
                <a:gdLst>
                  <a:gd name="T0" fmla="*/ 0 w 1"/>
                  <a:gd name="T1" fmla="*/ 4 h 4"/>
                  <a:gd name="T2" fmla="*/ 1 w 1"/>
                  <a:gd name="T3" fmla="*/ 3 h 4"/>
                  <a:gd name="T4" fmla="*/ 1 w 1"/>
                  <a:gd name="T5" fmla="*/ 0 h 4"/>
                  <a:gd name="T6" fmla="*/ 0 w 1"/>
                  <a:gd name="T7" fmla="*/ 1 h 4"/>
                  <a:gd name="T8" fmla="*/ 0 w 1"/>
                  <a:gd name="T9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cubicBezTo>
                      <a:pt x="0" y="2"/>
                      <a:pt x="1" y="4"/>
                      <a:pt x="1" y="3"/>
                    </a:cubicBezTo>
                    <a:cubicBezTo>
                      <a:pt x="1" y="3"/>
                      <a:pt x="0" y="1"/>
                      <a:pt x="1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3"/>
                      <a:pt x="0" y="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16" name="Freeform 714"/>
              <p:cNvSpPr>
                <a:spLocks/>
              </p:cNvSpPr>
              <p:nvPr/>
            </p:nvSpPr>
            <p:spPr bwMode="auto">
              <a:xfrm>
                <a:off x="2006" y="320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17" name="Freeform 715"/>
              <p:cNvSpPr>
                <a:spLocks/>
              </p:cNvSpPr>
              <p:nvPr/>
            </p:nvSpPr>
            <p:spPr bwMode="auto">
              <a:xfrm>
                <a:off x="2004" y="3196"/>
                <a:ext cx="2" cy="17"/>
              </a:xfrm>
              <a:custGeom>
                <a:avLst/>
                <a:gdLst>
                  <a:gd name="T0" fmla="*/ 0 w 1"/>
                  <a:gd name="T1" fmla="*/ 5 h 6"/>
                  <a:gd name="T2" fmla="*/ 0 w 1"/>
                  <a:gd name="T3" fmla="*/ 3 h 6"/>
                  <a:gd name="T4" fmla="*/ 0 w 1"/>
                  <a:gd name="T5" fmla="*/ 5 h 6"/>
                  <a:gd name="T6" fmla="*/ 1 w 1"/>
                  <a:gd name="T7" fmla="*/ 4 h 6"/>
                  <a:gd name="T8" fmla="*/ 0 w 1"/>
                  <a:gd name="T9" fmla="*/ 6 h 6"/>
                  <a:gd name="T10" fmla="*/ 1 w 1"/>
                  <a:gd name="T11" fmla="*/ 4 h 6"/>
                  <a:gd name="T12" fmla="*/ 1 w 1"/>
                  <a:gd name="T13" fmla="*/ 5 h 6"/>
                  <a:gd name="T14" fmla="*/ 1 w 1"/>
                  <a:gd name="T15" fmla="*/ 3 h 6"/>
                  <a:gd name="T16" fmla="*/ 1 w 1"/>
                  <a:gd name="T17" fmla="*/ 3 h 6"/>
                  <a:gd name="T18" fmla="*/ 1 w 1"/>
                  <a:gd name="T19" fmla="*/ 2 h 6"/>
                  <a:gd name="T20" fmla="*/ 0 w 1"/>
                  <a:gd name="T21" fmla="*/ 1 h 6"/>
                  <a:gd name="T22" fmla="*/ 0 w 1"/>
                  <a:gd name="T23" fmla="*/ 5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" h="6">
                    <a:moveTo>
                      <a:pt x="0" y="5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4"/>
                      <a:pt x="0" y="5"/>
                      <a:pt x="0" y="5"/>
                    </a:cubicBezTo>
                    <a:cubicBezTo>
                      <a:pt x="0" y="5"/>
                      <a:pt x="0" y="4"/>
                      <a:pt x="1" y="4"/>
                    </a:cubicBezTo>
                    <a:cubicBezTo>
                      <a:pt x="1" y="6"/>
                      <a:pt x="0" y="4"/>
                      <a:pt x="0" y="6"/>
                    </a:cubicBezTo>
                    <a:cubicBezTo>
                      <a:pt x="1" y="6"/>
                      <a:pt x="1" y="6"/>
                      <a:pt x="1" y="4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5"/>
                      <a:pt x="1" y="3"/>
                    </a:cubicBezTo>
                    <a:cubicBezTo>
                      <a:pt x="1" y="3"/>
                      <a:pt x="1" y="2"/>
                      <a:pt x="1" y="2"/>
                    </a:cubicBezTo>
                    <a:cubicBezTo>
                      <a:pt x="1" y="3"/>
                      <a:pt x="1" y="0"/>
                      <a:pt x="0" y="1"/>
                    </a:cubicBezTo>
                    <a:cubicBezTo>
                      <a:pt x="0" y="1"/>
                      <a:pt x="0" y="4"/>
                      <a:pt x="0" y="5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18" name="Freeform 716"/>
              <p:cNvSpPr>
                <a:spLocks/>
              </p:cNvSpPr>
              <p:nvPr/>
            </p:nvSpPr>
            <p:spPr bwMode="auto">
              <a:xfrm>
                <a:off x="2004" y="3202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  <a:gd name="T3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19" name="Freeform 717"/>
              <p:cNvSpPr>
                <a:spLocks/>
              </p:cNvSpPr>
              <p:nvPr/>
            </p:nvSpPr>
            <p:spPr bwMode="auto">
              <a:xfrm>
                <a:off x="2001" y="3196"/>
                <a:ext cx="3" cy="17"/>
              </a:xfrm>
              <a:custGeom>
                <a:avLst/>
                <a:gdLst>
                  <a:gd name="T0" fmla="*/ 0 w 1"/>
                  <a:gd name="T1" fmla="*/ 6 h 6"/>
                  <a:gd name="T2" fmla="*/ 1 w 1"/>
                  <a:gd name="T3" fmla="*/ 4 h 6"/>
                  <a:gd name="T4" fmla="*/ 1 w 1"/>
                  <a:gd name="T5" fmla="*/ 5 h 6"/>
                  <a:gd name="T6" fmla="*/ 1 w 1"/>
                  <a:gd name="T7" fmla="*/ 4 h 6"/>
                  <a:gd name="T8" fmla="*/ 0 w 1"/>
                  <a:gd name="T9" fmla="*/ 5 h 6"/>
                  <a:gd name="T10" fmla="*/ 0 w 1"/>
                  <a:gd name="T11" fmla="*/ 2 h 6"/>
                  <a:gd name="T12" fmla="*/ 0 w 1"/>
                  <a:gd name="T13" fmla="*/ 2 h 6"/>
                  <a:gd name="T14" fmla="*/ 0 w 1"/>
                  <a:gd name="T15" fmla="*/ 3 h 6"/>
                  <a:gd name="T16" fmla="*/ 0 w 1"/>
                  <a:gd name="T17" fmla="*/ 3 h 6"/>
                  <a:gd name="T18" fmla="*/ 0 w 1"/>
                  <a:gd name="T19" fmla="*/ 4 h 6"/>
                  <a:gd name="T20" fmla="*/ 0 w 1"/>
                  <a:gd name="T21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" h="6">
                    <a:moveTo>
                      <a:pt x="0" y="6"/>
                    </a:moveTo>
                    <a:cubicBezTo>
                      <a:pt x="1" y="4"/>
                      <a:pt x="1" y="4"/>
                      <a:pt x="1" y="4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1" y="4"/>
                      <a:pt x="1" y="4"/>
                    </a:cubicBezTo>
                    <a:cubicBezTo>
                      <a:pt x="1" y="2"/>
                      <a:pt x="0" y="4"/>
                      <a:pt x="0" y="5"/>
                    </a:cubicBezTo>
                    <a:cubicBezTo>
                      <a:pt x="0" y="4"/>
                      <a:pt x="0" y="4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0"/>
                      <a:pt x="0" y="2"/>
                      <a:pt x="0" y="3"/>
                    </a:cubicBezTo>
                    <a:cubicBezTo>
                      <a:pt x="0" y="3"/>
                      <a:pt x="0" y="4"/>
                      <a:pt x="0" y="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6"/>
                      <a:pt x="0" y="6"/>
                      <a:pt x="0" y="6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20" name="Freeform 718"/>
              <p:cNvSpPr>
                <a:spLocks/>
              </p:cNvSpPr>
              <p:nvPr/>
            </p:nvSpPr>
            <p:spPr bwMode="auto">
              <a:xfrm>
                <a:off x="2004" y="321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21" name="Freeform 719"/>
              <p:cNvSpPr>
                <a:spLocks/>
              </p:cNvSpPr>
              <p:nvPr/>
            </p:nvSpPr>
            <p:spPr bwMode="auto">
              <a:xfrm>
                <a:off x="2001" y="320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22" name="Freeform 720"/>
              <p:cNvSpPr>
                <a:spLocks/>
              </p:cNvSpPr>
              <p:nvPr/>
            </p:nvSpPr>
            <p:spPr bwMode="auto">
              <a:xfrm>
                <a:off x="1998" y="3210"/>
                <a:ext cx="3" cy="3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0 h 1"/>
                  <a:gd name="T4" fmla="*/ 1 w 1"/>
                  <a:gd name="T5" fmla="*/ 1 h 1"/>
                  <a:gd name="T6" fmla="*/ 1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23" name="Freeform 721"/>
              <p:cNvSpPr>
                <a:spLocks/>
              </p:cNvSpPr>
              <p:nvPr/>
            </p:nvSpPr>
            <p:spPr bwMode="auto">
              <a:xfrm>
                <a:off x="1979" y="3199"/>
                <a:ext cx="19" cy="16"/>
              </a:xfrm>
              <a:custGeom>
                <a:avLst/>
                <a:gdLst>
                  <a:gd name="T0" fmla="*/ 0 w 7"/>
                  <a:gd name="T1" fmla="*/ 1 h 6"/>
                  <a:gd name="T2" fmla="*/ 1 w 7"/>
                  <a:gd name="T3" fmla="*/ 2 h 6"/>
                  <a:gd name="T4" fmla="*/ 0 w 7"/>
                  <a:gd name="T5" fmla="*/ 3 h 6"/>
                  <a:gd name="T6" fmla="*/ 0 w 7"/>
                  <a:gd name="T7" fmla="*/ 6 h 6"/>
                  <a:gd name="T8" fmla="*/ 1 w 7"/>
                  <a:gd name="T9" fmla="*/ 5 h 6"/>
                  <a:gd name="T10" fmla="*/ 1 w 7"/>
                  <a:gd name="T11" fmla="*/ 6 h 6"/>
                  <a:gd name="T12" fmla="*/ 2 w 7"/>
                  <a:gd name="T13" fmla="*/ 5 h 6"/>
                  <a:gd name="T14" fmla="*/ 3 w 7"/>
                  <a:gd name="T15" fmla="*/ 5 h 6"/>
                  <a:gd name="T16" fmla="*/ 6 w 7"/>
                  <a:gd name="T17" fmla="*/ 5 h 6"/>
                  <a:gd name="T18" fmla="*/ 6 w 7"/>
                  <a:gd name="T19" fmla="*/ 3 h 6"/>
                  <a:gd name="T20" fmla="*/ 6 w 7"/>
                  <a:gd name="T21" fmla="*/ 4 h 6"/>
                  <a:gd name="T22" fmla="*/ 6 w 7"/>
                  <a:gd name="T23" fmla="*/ 4 h 6"/>
                  <a:gd name="T24" fmla="*/ 7 w 7"/>
                  <a:gd name="T25" fmla="*/ 5 h 6"/>
                  <a:gd name="T26" fmla="*/ 7 w 7"/>
                  <a:gd name="T27" fmla="*/ 2 h 6"/>
                  <a:gd name="T28" fmla="*/ 7 w 7"/>
                  <a:gd name="T29" fmla="*/ 5 h 6"/>
                  <a:gd name="T30" fmla="*/ 7 w 7"/>
                  <a:gd name="T31" fmla="*/ 3 h 6"/>
                  <a:gd name="T32" fmla="*/ 7 w 7"/>
                  <a:gd name="T33" fmla="*/ 2 h 6"/>
                  <a:gd name="T34" fmla="*/ 7 w 7"/>
                  <a:gd name="T35" fmla="*/ 1 h 6"/>
                  <a:gd name="T36" fmla="*/ 5 w 7"/>
                  <a:gd name="T37" fmla="*/ 4 h 6"/>
                  <a:gd name="T38" fmla="*/ 5 w 7"/>
                  <a:gd name="T39" fmla="*/ 2 h 6"/>
                  <a:gd name="T40" fmla="*/ 4 w 7"/>
                  <a:gd name="T41" fmla="*/ 1 h 6"/>
                  <a:gd name="T42" fmla="*/ 4 w 7"/>
                  <a:gd name="T43" fmla="*/ 3 h 6"/>
                  <a:gd name="T44" fmla="*/ 4 w 7"/>
                  <a:gd name="T45" fmla="*/ 3 h 6"/>
                  <a:gd name="T46" fmla="*/ 3 w 7"/>
                  <a:gd name="T47" fmla="*/ 3 h 6"/>
                  <a:gd name="T48" fmla="*/ 3 w 7"/>
                  <a:gd name="T49" fmla="*/ 2 h 6"/>
                  <a:gd name="T50" fmla="*/ 3 w 7"/>
                  <a:gd name="T51" fmla="*/ 5 h 6"/>
                  <a:gd name="T52" fmla="*/ 2 w 7"/>
                  <a:gd name="T53" fmla="*/ 1 h 6"/>
                  <a:gd name="T54" fmla="*/ 2 w 7"/>
                  <a:gd name="T55" fmla="*/ 2 h 6"/>
                  <a:gd name="T56" fmla="*/ 2 w 7"/>
                  <a:gd name="T57" fmla="*/ 3 h 6"/>
                  <a:gd name="T58" fmla="*/ 2 w 7"/>
                  <a:gd name="T59" fmla="*/ 1 h 6"/>
                  <a:gd name="T60" fmla="*/ 2 w 7"/>
                  <a:gd name="T61" fmla="*/ 3 h 6"/>
                  <a:gd name="T62" fmla="*/ 2 w 7"/>
                  <a:gd name="T63" fmla="*/ 4 h 6"/>
                  <a:gd name="T64" fmla="*/ 1 w 7"/>
                  <a:gd name="T65" fmla="*/ 3 h 6"/>
                  <a:gd name="T66" fmla="*/ 1 w 7"/>
                  <a:gd name="T67" fmla="*/ 1 h 6"/>
                  <a:gd name="T68" fmla="*/ 1 w 7"/>
                  <a:gd name="T69" fmla="*/ 0 h 6"/>
                  <a:gd name="T70" fmla="*/ 1 w 7"/>
                  <a:gd name="T71" fmla="*/ 3 h 6"/>
                  <a:gd name="T72" fmla="*/ 0 w 7"/>
                  <a:gd name="T73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7" h="6">
                    <a:moveTo>
                      <a:pt x="0" y="1"/>
                    </a:moveTo>
                    <a:cubicBezTo>
                      <a:pt x="0" y="2"/>
                      <a:pt x="0" y="2"/>
                      <a:pt x="1" y="2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4"/>
                      <a:pt x="0" y="5"/>
                      <a:pt x="0" y="6"/>
                    </a:cubicBezTo>
                    <a:cubicBezTo>
                      <a:pt x="0" y="6"/>
                      <a:pt x="0" y="4"/>
                      <a:pt x="1" y="5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5"/>
                      <a:pt x="2" y="4"/>
                      <a:pt x="2" y="5"/>
                    </a:cubicBezTo>
                    <a:cubicBezTo>
                      <a:pt x="2" y="6"/>
                      <a:pt x="2" y="5"/>
                      <a:pt x="3" y="5"/>
                    </a:cubicBezTo>
                    <a:cubicBezTo>
                      <a:pt x="4" y="5"/>
                      <a:pt x="5" y="4"/>
                      <a:pt x="6" y="5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4"/>
                      <a:pt x="6" y="3"/>
                      <a:pt x="6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6"/>
                      <a:pt x="6" y="4"/>
                      <a:pt x="7" y="5"/>
                    </a:cubicBezTo>
                    <a:cubicBezTo>
                      <a:pt x="7" y="5"/>
                      <a:pt x="7" y="3"/>
                      <a:pt x="7" y="2"/>
                    </a:cubicBezTo>
                    <a:cubicBezTo>
                      <a:pt x="7" y="5"/>
                      <a:pt x="7" y="2"/>
                      <a:pt x="7" y="5"/>
                    </a:cubicBezTo>
                    <a:cubicBezTo>
                      <a:pt x="7" y="6"/>
                      <a:pt x="7" y="3"/>
                      <a:pt x="7" y="3"/>
                    </a:cubicBezTo>
                    <a:cubicBezTo>
                      <a:pt x="7" y="2"/>
                      <a:pt x="7" y="3"/>
                      <a:pt x="7" y="2"/>
                    </a:cubicBezTo>
                    <a:cubicBezTo>
                      <a:pt x="7" y="1"/>
                      <a:pt x="7" y="2"/>
                      <a:pt x="7" y="1"/>
                    </a:cubicBezTo>
                    <a:cubicBezTo>
                      <a:pt x="7" y="0"/>
                      <a:pt x="6" y="3"/>
                      <a:pt x="5" y="4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3"/>
                      <a:pt x="4" y="3"/>
                      <a:pt x="4" y="1"/>
                    </a:cubicBezTo>
                    <a:cubicBezTo>
                      <a:pt x="4" y="2"/>
                      <a:pt x="4" y="1"/>
                      <a:pt x="4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2"/>
                      <a:pt x="3" y="2"/>
                    </a:cubicBezTo>
                    <a:cubicBezTo>
                      <a:pt x="3" y="3"/>
                      <a:pt x="3" y="4"/>
                      <a:pt x="3" y="5"/>
                    </a:cubicBezTo>
                    <a:cubicBezTo>
                      <a:pt x="3" y="3"/>
                      <a:pt x="3" y="2"/>
                      <a:pt x="2" y="1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3"/>
                      <a:pt x="2" y="3"/>
                    </a:cubicBezTo>
                    <a:cubicBezTo>
                      <a:pt x="2" y="4"/>
                      <a:pt x="2" y="2"/>
                      <a:pt x="2" y="1"/>
                    </a:cubicBezTo>
                    <a:cubicBezTo>
                      <a:pt x="2" y="1"/>
                      <a:pt x="2" y="4"/>
                      <a:pt x="2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1" y="4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1" y="1"/>
                      <a:pt x="1" y="1"/>
                      <a:pt x="1" y="0"/>
                    </a:cubicBezTo>
                    <a:cubicBezTo>
                      <a:pt x="1" y="1"/>
                      <a:pt x="1" y="2"/>
                      <a:pt x="1" y="3"/>
                    </a:cubicBezTo>
                    <a:cubicBezTo>
                      <a:pt x="1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24" name="Freeform 722"/>
              <p:cNvSpPr>
                <a:spLocks/>
              </p:cNvSpPr>
              <p:nvPr/>
            </p:nvSpPr>
            <p:spPr bwMode="auto">
              <a:xfrm>
                <a:off x="1982" y="3196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3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25" name="Freeform 723"/>
              <p:cNvSpPr>
                <a:spLocks/>
              </p:cNvSpPr>
              <p:nvPr/>
            </p:nvSpPr>
            <p:spPr bwMode="auto">
              <a:xfrm>
                <a:off x="1979" y="320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26" name="Rectangle 724"/>
              <p:cNvSpPr>
                <a:spLocks noChangeArrowheads="1"/>
              </p:cNvSpPr>
              <p:nvPr/>
            </p:nvSpPr>
            <p:spPr bwMode="auto">
              <a:xfrm>
                <a:off x="1985" y="3213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27" name="Freeform 725"/>
              <p:cNvSpPr>
                <a:spLocks/>
              </p:cNvSpPr>
              <p:nvPr/>
            </p:nvSpPr>
            <p:spPr bwMode="auto">
              <a:xfrm>
                <a:off x="1985" y="3199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28" name="Freeform 726"/>
              <p:cNvSpPr>
                <a:spLocks/>
              </p:cNvSpPr>
              <p:nvPr/>
            </p:nvSpPr>
            <p:spPr bwMode="auto">
              <a:xfrm>
                <a:off x="1990" y="3199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29" name="Rectangle 727"/>
              <p:cNvSpPr>
                <a:spLocks noChangeArrowheads="1"/>
              </p:cNvSpPr>
              <p:nvPr/>
            </p:nvSpPr>
            <p:spPr bwMode="auto">
              <a:xfrm>
                <a:off x="1982" y="3199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30" name="Freeform 728"/>
              <p:cNvSpPr>
                <a:spLocks/>
              </p:cNvSpPr>
              <p:nvPr/>
            </p:nvSpPr>
            <p:spPr bwMode="auto">
              <a:xfrm>
                <a:off x="1968" y="3199"/>
                <a:ext cx="11" cy="19"/>
              </a:xfrm>
              <a:custGeom>
                <a:avLst/>
                <a:gdLst>
                  <a:gd name="T0" fmla="*/ 0 w 4"/>
                  <a:gd name="T1" fmla="*/ 6 h 7"/>
                  <a:gd name="T2" fmla="*/ 1 w 4"/>
                  <a:gd name="T3" fmla="*/ 7 h 7"/>
                  <a:gd name="T4" fmla="*/ 1 w 4"/>
                  <a:gd name="T5" fmla="*/ 3 h 7"/>
                  <a:gd name="T6" fmla="*/ 1 w 4"/>
                  <a:gd name="T7" fmla="*/ 7 h 7"/>
                  <a:gd name="T8" fmla="*/ 3 w 4"/>
                  <a:gd name="T9" fmla="*/ 4 h 7"/>
                  <a:gd name="T10" fmla="*/ 3 w 4"/>
                  <a:gd name="T11" fmla="*/ 6 h 7"/>
                  <a:gd name="T12" fmla="*/ 3 w 4"/>
                  <a:gd name="T13" fmla="*/ 2 h 7"/>
                  <a:gd name="T14" fmla="*/ 3 w 4"/>
                  <a:gd name="T15" fmla="*/ 6 h 7"/>
                  <a:gd name="T16" fmla="*/ 3 w 4"/>
                  <a:gd name="T17" fmla="*/ 6 h 7"/>
                  <a:gd name="T18" fmla="*/ 4 w 4"/>
                  <a:gd name="T19" fmla="*/ 5 h 7"/>
                  <a:gd name="T20" fmla="*/ 4 w 4"/>
                  <a:gd name="T21" fmla="*/ 3 h 7"/>
                  <a:gd name="T22" fmla="*/ 4 w 4"/>
                  <a:gd name="T23" fmla="*/ 1 h 7"/>
                  <a:gd name="T24" fmla="*/ 4 w 4"/>
                  <a:gd name="T25" fmla="*/ 3 h 7"/>
                  <a:gd name="T26" fmla="*/ 4 w 4"/>
                  <a:gd name="T27" fmla="*/ 1 h 7"/>
                  <a:gd name="T28" fmla="*/ 3 w 4"/>
                  <a:gd name="T29" fmla="*/ 2 h 7"/>
                  <a:gd name="T30" fmla="*/ 3 w 4"/>
                  <a:gd name="T31" fmla="*/ 1 h 7"/>
                  <a:gd name="T32" fmla="*/ 3 w 4"/>
                  <a:gd name="T33" fmla="*/ 2 h 7"/>
                  <a:gd name="T34" fmla="*/ 3 w 4"/>
                  <a:gd name="T35" fmla="*/ 2 h 7"/>
                  <a:gd name="T36" fmla="*/ 3 w 4"/>
                  <a:gd name="T37" fmla="*/ 3 h 7"/>
                  <a:gd name="T38" fmla="*/ 3 w 4"/>
                  <a:gd name="T39" fmla="*/ 2 h 7"/>
                  <a:gd name="T40" fmla="*/ 3 w 4"/>
                  <a:gd name="T41" fmla="*/ 3 h 7"/>
                  <a:gd name="T42" fmla="*/ 2 w 4"/>
                  <a:gd name="T43" fmla="*/ 1 h 7"/>
                  <a:gd name="T44" fmla="*/ 2 w 4"/>
                  <a:gd name="T45" fmla="*/ 2 h 7"/>
                  <a:gd name="T46" fmla="*/ 2 w 4"/>
                  <a:gd name="T47" fmla="*/ 1 h 7"/>
                  <a:gd name="T48" fmla="*/ 2 w 4"/>
                  <a:gd name="T49" fmla="*/ 4 h 7"/>
                  <a:gd name="T50" fmla="*/ 2 w 4"/>
                  <a:gd name="T51" fmla="*/ 2 h 7"/>
                  <a:gd name="T52" fmla="*/ 1 w 4"/>
                  <a:gd name="T53" fmla="*/ 2 h 7"/>
                  <a:gd name="T54" fmla="*/ 1 w 4"/>
                  <a:gd name="T55" fmla="*/ 2 h 7"/>
                  <a:gd name="T56" fmla="*/ 0 w 4"/>
                  <a:gd name="T57" fmla="*/ 3 h 7"/>
                  <a:gd name="T58" fmla="*/ 1 w 4"/>
                  <a:gd name="T59" fmla="*/ 3 h 7"/>
                  <a:gd name="T60" fmla="*/ 0 w 4"/>
                  <a:gd name="T61" fmla="*/ 4 h 7"/>
                  <a:gd name="T62" fmla="*/ 0 w 4"/>
                  <a:gd name="T63" fmla="*/ 4 h 7"/>
                  <a:gd name="T64" fmla="*/ 0 w 4"/>
                  <a:gd name="T65" fmla="*/ 5 h 7"/>
                  <a:gd name="T66" fmla="*/ 0 w 4"/>
                  <a:gd name="T67" fmla="*/ 4 h 7"/>
                  <a:gd name="T68" fmla="*/ 0 w 4"/>
                  <a:gd name="T69" fmla="*/ 6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4" h="7">
                    <a:moveTo>
                      <a:pt x="0" y="6"/>
                    </a:moveTo>
                    <a:cubicBezTo>
                      <a:pt x="0" y="7"/>
                      <a:pt x="1" y="7"/>
                      <a:pt x="1" y="7"/>
                    </a:cubicBezTo>
                    <a:cubicBezTo>
                      <a:pt x="1" y="6"/>
                      <a:pt x="1" y="4"/>
                      <a:pt x="1" y="3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2" y="6"/>
                      <a:pt x="2" y="7"/>
                      <a:pt x="3" y="4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5"/>
                      <a:pt x="3" y="1"/>
                      <a:pt x="3" y="2"/>
                    </a:cubicBezTo>
                    <a:cubicBezTo>
                      <a:pt x="3" y="4"/>
                      <a:pt x="3" y="4"/>
                      <a:pt x="3" y="6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6"/>
                      <a:pt x="4" y="5"/>
                      <a:pt x="4" y="5"/>
                    </a:cubicBezTo>
                    <a:cubicBezTo>
                      <a:pt x="4" y="4"/>
                      <a:pt x="4" y="3"/>
                      <a:pt x="4" y="3"/>
                    </a:cubicBezTo>
                    <a:cubicBezTo>
                      <a:pt x="4" y="3"/>
                      <a:pt x="4" y="2"/>
                      <a:pt x="4" y="1"/>
                    </a:cubicBezTo>
                    <a:cubicBezTo>
                      <a:pt x="4" y="2"/>
                      <a:pt x="4" y="2"/>
                      <a:pt x="4" y="3"/>
                    </a:cubicBezTo>
                    <a:cubicBezTo>
                      <a:pt x="3" y="2"/>
                      <a:pt x="4" y="2"/>
                      <a:pt x="4" y="1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1"/>
                      <a:pt x="3" y="1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2" y="2"/>
                      <a:pt x="2" y="0"/>
                      <a:pt x="2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2" y="1"/>
                      <a:pt x="2" y="1"/>
                    </a:cubicBezTo>
                    <a:cubicBezTo>
                      <a:pt x="2" y="2"/>
                      <a:pt x="2" y="4"/>
                      <a:pt x="2" y="4"/>
                    </a:cubicBezTo>
                    <a:cubicBezTo>
                      <a:pt x="2" y="3"/>
                      <a:pt x="2" y="5"/>
                      <a:pt x="2" y="2"/>
                    </a:cubicBezTo>
                    <a:cubicBezTo>
                      <a:pt x="1" y="1"/>
                      <a:pt x="1" y="3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4"/>
                      <a:pt x="1" y="1"/>
                      <a:pt x="0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4"/>
                      <a:pt x="0" y="4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6"/>
                      <a:pt x="0" y="5"/>
                      <a:pt x="0" y="4"/>
                    </a:cubicBezTo>
                    <a:cubicBezTo>
                      <a:pt x="0" y="5"/>
                      <a:pt x="0" y="6"/>
                      <a:pt x="0" y="6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31" name="Freeform 729"/>
              <p:cNvSpPr>
                <a:spLocks/>
              </p:cNvSpPr>
              <p:nvPr/>
            </p:nvSpPr>
            <p:spPr bwMode="auto">
              <a:xfrm>
                <a:off x="1976" y="3202"/>
                <a:ext cx="0" cy="2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32" name="Freeform 730"/>
              <p:cNvSpPr>
                <a:spLocks/>
              </p:cNvSpPr>
              <p:nvPr/>
            </p:nvSpPr>
            <p:spPr bwMode="auto">
              <a:xfrm>
                <a:off x="1960" y="3196"/>
                <a:ext cx="8" cy="25"/>
              </a:xfrm>
              <a:custGeom>
                <a:avLst/>
                <a:gdLst>
                  <a:gd name="T0" fmla="*/ 2 w 3"/>
                  <a:gd name="T1" fmla="*/ 5 h 9"/>
                  <a:gd name="T2" fmla="*/ 2 w 3"/>
                  <a:gd name="T3" fmla="*/ 3 h 9"/>
                  <a:gd name="T4" fmla="*/ 2 w 3"/>
                  <a:gd name="T5" fmla="*/ 6 h 9"/>
                  <a:gd name="T6" fmla="*/ 2 w 3"/>
                  <a:gd name="T7" fmla="*/ 7 h 9"/>
                  <a:gd name="T8" fmla="*/ 2 w 3"/>
                  <a:gd name="T9" fmla="*/ 4 h 9"/>
                  <a:gd name="T10" fmla="*/ 1 w 3"/>
                  <a:gd name="T11" fmla="*/ 3 h 9"/>
                  <a:gd name="T12" fmla="*/ 1 w 3"/>
                  <a:gd name="T13" fmla="*/ 5 h 9"/>
                  <a:gd name="T14" fmla="*/ 1 w 3"/>
                  <a:gd name="T15" fmla="*/ 6 h 9"/>
                  <a:gd name="T16" fmla="*/ 1 w 3"/>
                  <a:gd name="T17" fmla="*/ 6 h 9"/>
                  <a:gd name="T18" fmla="*/ 1 w 3"/>
                  <a:gd name="T19" fmla="*/ 3 h 9"/>
                  <a:gd name="T20" fmla="*/ 0 w 3"/>
                  <a:gd name="T21" fmla="*/ 9 h 9"/>
                  <a:gd name="T22" fmla="*/ 0 w 3"/>
                  <a:gd name="T23" fmla="*/ 8 h 9"/>
                  <a:gd name="T24" fmla="*/ 0 w 3"/>
                  <a:gd name="T25" fmla="*/ 6 h 9"/>
                  <a:gd name="T26" fmla="*/ 0 w 3"/>
                  <a:gd name="T27" fmla="*/ 7 h 9"/>
                  <a:gd name="T28" fmla="*/ 0 w 3"/>
                  <a:gd name="T29" fmla="*/ 8 h 9"/>
                  <a:gd name="T30" fmla="*/ 2 w 3"/>
                  <a:gd name="T31" fmla="*/ 8 h 9"/>
                  <a:gd name="T32" fmla="*/ 2 w 3"/>
                  <a:gd name="T33" fmla="*/ 8 h 9"/>
                  <a:gd name="T34" fmla="*/ 2 w 3"/>
                  <a:gd name="T35" fmla="*/ 6 h 9"/>
                  <a:gd name="T36" fmla="*/ 2 w 3"/>
                  <a:gd name="T37" fmla="*/ 4 h 9"/>
                  <a:gd name="T38" fmla="*/ 2 w 3"/>
                  <a:gd name="T39" fmla="*/ 5 h 9"/>
                  <a:gd name="T40" fmla="*/ 3 w 3"/>
                  <a:gd name="T41" fmla="*/ 3 h 9"/>
                  <a:gd name="T42" fmla="*/ 3 w 3"/>
                  <a:gd name="T43" fmla="*/ 2 h 9"/>
                  <a:gd name="T44" fmla="*/ 2 w 3"/>
                  <a:gd name="T45" fmla="*/ 2 h 9"/>
                  <a:gd name="T46" fmla="*/ 2 w 3"/>
                  <a:gd name="T47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3" h="9">
                    <a:moveTo>
                      <a:pt x="2" y="5"/>
                    </a:moveTo>
                    <a:cubicBezTo>
                      <a:pt x="2" y="4"/>
                      <a:pt x="2" y="3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2" y="5"/>
                      <a:pt x="2" y="7"/>
                      <a:pt x="2" y="7"/>
                    </a:cubicBezTo>
                    <a:cubicBezTo>
                      <a:pt x="2" y="6"/>
                      <a:pt x="2" y="4"/>
                      <a:pt x="2" y="4"/>
                    </a:cubicBezTo>
                    <a:cubicBezTo>
                      <a:pt x="2" y="4"/>
                      <a:pt x="2" y="3"/>
                      <a:pt x="1" y="3"/>
                    </a:cubicBezTo>
                    <a:cubicBezTo>
                      <a:pt x="2" y="4"/>
                      <a:pt x="1" y="4"/>
                      <a:pt x="1" y="5"/>
                    </a:cubicBezTo>
                    <a:cubicBezTo>
                      <a:pt x="1" y="6"/>
                      <a:pt x="1" y="7"/>
                      <a:pt x="1" y="6"/>
                    </a:cubicBezTo>
                    <a:cubicBezTo>
                      <a:pt x="1" y="5"/>
                      <a:pt x="1" y="6"/>
                      <a:pt x="1" y="6"/>
                    </a:cubicBezTo>
                    <a:cubicBezTo>
                      <a:pt x="1" y="4"/>
                      <a:pt x="1" y="5"/>
                      <a:pt x="1" y="3"/>
                    </a:cubicBezTo>
                    <a:cubicBezTo>
                      <a:pt x="1" y="5"/>
                      <a:pt x="0" y="5"/>
                      <a:pt x="0" y="9"/>
                    </a:cubicBezTo>
                    <a:cubicBezTo>
                      <a:pt x="0" y="9"/>
                      <a:pt x="0" y="8"/>
                      <a:pt x="0" y="8"/>
                    </a:cubicBezTo>
                    <a:cubicBezTo>
                      <a:pt x="0" y="8"/>
                      <a:pt x="0" y="7"/>
                      <a:pt x="0" y="6"/>
                    </a:cubicBezTo>
                    <a:cubicBezTo>
                      <a:pt x="0" y="7"/>
                      <a:pt x="1" y="5"/>
                      <a:pt x="0" y="7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1" y="9"/>
                      <a:pt x="2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7"/>
                      <a:pt x="2" y="7"/>
                      <a:pt x="2" y="6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3" y="4"/>
                      <a:pt x="2" y="5"/>
                    </a:cubicBezTo>
                    <a:cubicBezTo>
                      <a:pt x="3" y="4"/>
                      <a:pt x="3" y="3"/>
                      <a:pt x="3" y="3"/>
                    </a:cubicBezTo>
                    <a:cubicBezTo>
                      <a:pt x="3" y="2"/>
                      <a:pt x="3" y="3"/>
                      <a:pt x="3" y="2"/>
                    </a:cubicBezTo>
                    <a:cubicBezTo>
                      <a:pt x="3" y="0"/>
                      <a:pt x="3" y="3"/>
                      <a:pt x="2" y="2"/>
                    </a:cubicBezTo>
                    <a:lnTo>
                      <a:pt x="2" y="5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33" name="Rectangle 731"/>
              <p:cNvSpPr>
                <a:spLocks noChangeArrowheads="1"/>
              </p:cNvSpPr>
              <p:nvPr/>
            </p:nvSpPr>
            <p:spPr bwMode="auto">
              <a:xfrm>
                <a:off x="1968" y="3204"/>
                <a:ext cx="1" cy="3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34" name="Freeform 732"/>
              <p:cNvSpPr>
                <a:spLocks/>
              </p:cNvSpPr>
              <p:nvPr/>
            </p:nvSpPr>
            <p:spPr bwMode="auto">
              <a:xfrm>
                <a:off x="1966" y="3215"/>
                <a:ext cx="2" cy="3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1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35" name="Freeform 733"/>
              <p:cNvSpPr>
                <a:spLocks/>
              </p:cNvSpPr>
              <p:nvPr/>
            </p:nvSpPr>
            <p:spPr bwMode="auto">
              <a:xfrm>
                <a:off x="1963" y="3204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36" name="Freeform 734"/>
              <p:cNvSpPr>
                <a:spLocks/>
              </p:cNvSpPr>
              <p:nvPr/>
            </p:nvSpPr>
            <p:spPr bwMode="auto">
              <a:xfrm>
                <a:off x="1957" y="3210"/>
                <a:ext cx="3" cy="11"/>
              </a:xfrm>
              <a:custGeom>
                <a:avLst/>
                <a:gdLst>
                  <a:gd name="T0" fmla="*/ 0 w 1"/>
                  <a:gd name="T1" fmla="*/ 4 h 4"/>
                  <a:gd name="T2" fmla="*/ 1 w 1"/>
                  <a:gd name="T3" fmla="*/ 4 h 4"/>
                  <a:gd name="T4" fmla="*/ 1 w 1"/>
                  <a:gd name="T5" fmla="*/ 0 h 4"/>
                  <a:gd name="T6" fmla="*/ 0 w 1"/>
                  <a:gd name="T7" fmla="*/ 2 h 4"/>
                  <a:gd name="T8" fmla="*/ 0 w 1"/>
                  <a:gd name="T9" fmla="*/ 2 h 4"/>
                  <a:gd name="T10" fmla="*/ 0 w 1"/>
                  <a:gd name="T11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cubicBezTo>
                      <a:pt x="0" y="4"/>
                      <a:pt x="0" y="3"/>
                      <a:pt x="1" y="4"/>
                    </a:cubicBezTo>
                    <a:cubicBezTo>
                      <a:pt x="1" y="2"/>
                      <a:pt x="1" y="1"/>
                      <a:pt x="1" y="0"/>
                    </a:cubicBezTo>
                    <a:cubicBezTo>
                      <a:pt x="1" y="0"/>
                      <a:pt x="1" y="2"/>
                      <a:pt x="0" y="2"/>
                    </a:cubicBezTo>
                    <a:cubicBezTo>
                      <a:pt x="0" y="1"/>
                      <a:pt x="0" y="3"/>
                      <a:pt x="0" y="2"/>
                    </a:cubicBez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37" name="Freeform 735"/>
              <p:cNvSpPr>
                <a:spLocks/>
              </p:cNvSpPr>
              <p:nvPr/>
            </p:nvSpPr>
            <p:spPr bwMode="auto">
              <a:xfrm>
                <a:off x="1947" y="3199"/>
                <a:ext cx="10" cy="30"/>
              </a:xfrm>
              <a:custGeom>
                <a:avLst/>
                <a:gdLst>
                  <a:gd name="T0" fmla="*/ 3 w 4"/>
                  <a:gd name="T1" fmla="*/ 3 h 11"/>
                  <a:gd name="T2" fmla="*/ 3 w 4"/>
                  <a:gd name="T3" fmla="*/ 4 h 11"/>
                  <a:gd name="T4" fmla="*/ 3 w 4"/>
                  <a:gd name="T5" fmla="*/ 3 h 11"/>
                  <a:gd name="T6" fmla="*/ 3 w 4"/>
                  <a:gd name="T7" fmla="*/ 2 h 11"/>
                  <a:gd name="T8" fmla="*/ 3 w 4"/>
                  <a:gd name="T9" fmla="*/ 3 h 11"/>
                  <a:gd name="T10" fmla="*/ 2 w 4"/>
                  <a:gd name="T11" fmla="*/ 3 h 11"/>
                  <a:gd name="T12" fmla="*/ 2 w 4"/>
                  <a:gd name="T13" fmla="*/ 5 h 11"/>
                  <a:gd name="T14" fmla="*/ 2 w 4"/>
                  <a:gd name="T15" fmla="*/ 2 h 11"/>
                  <a:gd name="T16" fmla="*/ 1 w 4"/>
                  <a:gd name="T17" fmla="*/ 6 h 11"/>
                  <a:gd name="T18" fmla="*/ 1 w 4"/>
                  <a:gd name="T19" fmla="*/ 4 h 11"/>
                  <a:gd name="T20" fmla="*/ 1 w 4"/>
                  <a:gd name="T21" fmla="*/ 4 h 11"/>
                  <a:gd name="T22" fmla="*/ 1 w 4"/>
                  <a:gd name="T23" fmla="*/ 6 h 11"/>
                  <a:gd name="T24" fmla="*/ 1 w 4"/>
                  <a:gd name="T25" fmla="*/ 8 h 11"/>
                  <a:gd name="T26" fmla="*/ 1 w 4"/>
                  <a:gd name="T27" fmla="*/ 8 h 11"/>
                  <a:gd name="T28" fmla="*/ 2 w 4"/>
                  <a:gd name="T29" fmla="*/ 9 h 11"/>
                  <a:gd name="T30" fmla="*/ 3 w 4"/>
                  <a:gd name="T31" fmla="*/ 7 h 11"/>
                  <a:gd name="T32" fmla="*/ 3 w 4"/>
                  <a:gd name="T33" fmla="*/ 8 h 11"/>
                  <a:gd name="T34" fmla="*/ 2 w 4"/>
                  <a:gd name="T35" fmla="*/ 5 h 11"/>
                  <a:gd name="T36" fmla="*/ 3 w 4"/>
                  <a:gd name="T37" fmla="*/ 5 h 11"/>
                  <a:gd name="T38" fmla="*/ 3 w 4"/>
                  <a:gd name="T39" fmla="*/ 7 h 11"/>
                  <a:gd name="T40" fmla="*/ 3 w 4"/>
                  <a:gd name="T41" fmla="*/ 6 h 11"/>
                  <a:gd name="T42" fmla="*/ 4 w 4"/>
                  <a:gd name="T43" fmla="*/ 8 h 11"/>
                  <a:gd name="T44" fmla="*/ 4 w 4"/>
                  <a:gd name="T45" fmla="*/ 5 h 11"/>
                  <a:gd name="T46" fmla="*/ 4 w 4"/>
                  <a:gd name="T47" fmla="*/ 6 h 11"/>
                  <a:gd name="T48" fmla="*/ 3 w 4"/>
                  <a:gd name="T49" fmla="*/ 3 h 11"/>
                  <a:gd name="T50" fmla="*/ 2 w 4"/>
                  <a:gd name="T51" fmla="*/ 3 h 11"/>
                  <a:gd name="T52" fmla="*/ 2 w 4"/>
                  <a:gd name="T53" fmla="*/ 5 h 11"/>
                  <a:gd name="T54" fmla="*/ 1 w 4"/>
                  <a:gd name="T55" fmla="*/ 3 h 11"/>
                  <a:gd name="T56" fmla="*/ 2 w 4"/>
                  <a:gd name="T57" fmla="*/ 5 h 11"/>
                  <a:gd name="T58" fmla="*/ 1 w 4"/>
                  <a:gd name="T59" fmla="*/ 3 h 11"/>
                  <a:gd name="T60" fmla="*/ 1 w 4"/>
                  <a:gd name="T61" fmla="*/ 5 h 11"/>
                  <a:gd name="T62" fmla="*/ 1 w 4"/>
                  <a:gd name="T63" fmla="*/ 3 h 11"/>
                  <a:gd name="T64" fmla="*/ 2 w 4"/>
                  <a:gd name="T65" fmla="*/ 6 h 11"/>
                  <a:gd name="T66" fmla="*/ 3 w 4"/>
                  <a:gd name="T67" fmla="*/ 5 h 11"/>
                  <a:gd name="T68" fmla="*/ 4 w 4"/>
                  <a:gd name="T69" fmla="*/ 5 h 11"/>
                  <a:gd name="T70" fmla="*/ 4 w 4"/>
                  <a:gd name="T71" fmla="*/ 4 h 11"/>
                  <a:gd name="T72" fmla="*/ 3 w 4"/>
                  <a:gd name="T73" fmla="*/ 7 h 11"/>
                  <a:gd name="T74" fmla="*/ 4 w 4"/>
                  <a:gd name="T75" fmla="*/ 6 h 11"/>
                  <a:gd name="T76" fmla="*/ 4 w 4"/>
                  <a:gd name="T77" fmla="*/ 6 h 11"/>
                  <a:gd name="T78" fmla="*/ 4 w 4"/>
                  <a:gd name="T79" fmla="*/ 6 h 11"/>
                  <a:gd name="T80" fmla="*/ 4 w 4"/>
                  <a:gd name="T81" fmla="*/ 3 h 11"/>
                  <a:gd name="T82" fmla="*/ 3 w 4"/>
                  <a:gd name="T83" fmla="*/ 1 h 11"/>
                  <a:gd name="T84" fmla="*/ 3 w 4"/>
                  <a:gd name="T85" fmla="*/ 3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4" h="11">
                    <a:moveTo>
                      <a:pt x="3" y="3"/>
                    </a:moveTo>
                    <a:cubicBezTo>
                      <a:pt x="3" y="3"/>
                      <a:pt x="3" y="4"/>
                      <a:pt x="3" y="4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1"/>
                      <a:pt x="3" y="3"/>
                      <a:pt x="3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2" y="2"/>
                      <a:pt x="2" y="4"/>
                      <a:pt x="2" y="3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2" y="3"/>
                      <a:pt x="2" y="3"/>
                      <a:pt x="2" y="2"/>
                    </a:cubicBezTo>
                    <a:cubicBezTo>
                      <a:pt x="1" y="3"/>
                      <a:pt x="1" y="4"/>
                      <a:pt x="1" y="6"/>
                    </a:cubicBezTo>
                    <a:cubicBezTo>
                      <a:pt x="1" y="4"/>
                      <a:pt x="1" y="6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3"/>
                      <a:pt x="0" y="2"/>
                      <a:pt x="1" y="6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1" y="6"/>
                      <a:pt x="1" y="8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7"/>
                      <a:pt x="2" y="8"/>
                      <a:pt x="3" y="7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7"/>
                      <a:pt x="2" y="7"/>
                      <a:pt x="2" y="5"/>
                    </a:cubicBezTo>
                    <a:cubicBezTo>
                      <a:pt x="3" y="8"/>
                      <a:pt x="2" y="4"/>
                      <a:pt x="3" y="5"/>
                    </a:cubicBezTo>
                    <a:cubicBezTo>
                      <a:pt x="3" y="6"/>
                      <a:pt x="3" y="6"/>
                      <a:pt x="3" y="7"/>
                    </a:cubicBezTo>
                    <a:cubicBezTo>
                      <a:pt x="3" y="6"/>
                      <a:pt x="3" y="7"/>
                      <a:pt x="3" y="6"/>
                    </a:cubicBezTo>
                    <a:cubicBezTo>
                      <a:pt x="3" y="8"/>
                      <a:pt x="3" y="6"/>
                      <a:pt x="4" y="8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3"/>
                      <a:pt x="3" y="3"/>
                    </a:cubicBezTo>
                    <a:cubicBezTo>
                      <a:pt x="3" y="3"/>
                      <a:pt x="2" y="4"/>
                      <a:pt x="2" y="3"/>
                    </a:cubicBezTo>
                    <a:cubicBezTo>
                      <a:pt x="2" y="5"/>
                      <a:pt x="1" y="3"/>
                      <a:pt x="2" y="5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4"/>
                      <a:pt x="2" y="4"/>
                      <a:pt x="2" y="5"/>
                    </a:cubicBezTo>
                    <a:cubicBezTo>
                      <a:pt x="1" y="5"/>
                      <a:pt x="1" y="4"/>
                      <a:pt x="1" y="3"/>
                    </a:cubicBezTo>
                    <a:cubicBezTo>
                      <a:pt x="1" y="3"/>
                      <a:pt x="1" y="4"/>
                      <a:pt x="1" y="5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11"/>
                      <a:pt x="2" y="3"/>
                      <a:pt x="2" y="6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6"/>
                      <a:pt x="3" y="2"/>
                      <a:pt x="4" y="5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4"/>
                      <a:pt x="4" y="6"/>
                      <a:pt x="3" y="7"/>
                    </a:cubicBezTo>
                    <a:cubicBezTo>
                      <a:pt x="4" y="6"/>
                      <a:pt x="4" y="7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5"/>
                      <a:pt x="4" y="5"/>
                      <a:pt x="4" y="6"/>
                    </a:cubicBezTo>
                    <a:cubicBezTo>
                      <a:pt x="4" y="5"/>
                      <a:pt x="4" y="4"/>
                      <a:pt x="4" y="3"/>
                    </a:cubicBezTo>
                    <a:cubicBezTo>
                      <a:pt x="3" y="5"/>
                      <a:pt x="4" y="0"/>
                      <a:pt x="3" y="1"/>
                    </a:cubicBezTo>
                    <a:cubicBezTo>
                      <a:pt x="3" y="2"/>
                      <a:pt x="3" y="2"/>
                      <a:pt x="3" y="3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38" name="Freeform 736"/>
              <p:cNvSpPr>
                <a:spLocks/>
              </p:cNvSpPr>
              <p:nvPr/>
            </p:nvSpPr>
            <p:spPr bwMode="auto">
              <a:xfrm>
                <a:off x="1955" y="321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39" name="Freeform 737"/>
              <p:cNvSpPr>
                <a:spLocks/>
              </p:cNvSpPr>
              <p:nvPr/>
            </p:nvSpPr>
            <p:spPr bwMode="auto">
              <a:xfrm>
                <a:off x="1957" y="3213"/>
                <a:ext cx="0" cy="2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40" name="Rectangle 738"/>
              <p:cNvSpPr>
                <a:spLocks noChangeArrowheads="1"/>
              </p:cNvSpPr>
              <p:nvPr/>
            </p:nvSpPr>
            <p:spPr bwMode="auto">
              <a:xfrm>
                <a:off x="1957" y="3215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41" name="Rectangle 739"/>
              <p:cNvSpPr>
                <a:spLocks noChangeArrowheads="1"/>
              </p:cNvSpPr>
              <p:nvPr/>
            </p:nvSpPr>
            <p:spPr bwMode="auto">
              <a:xfrm>
                <a:off x="1957" y="3207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42" name="Freeform 740"/>
              <p:cNvSpPr>
                <a:spLocks/>
              </p:cNvSpPr>
              <p:nvPr/>
            </p:nvSpPr>
            <p:spPr bwMode="auto">
              <a:xfrm>
                <a:off x="1960" y="3215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43" name="Freeform 741"/>
              <p:cNvSpPr>
                <a:spLocks/>
              </p:cNvSpPr>
              <p:nvPr/>
            </p:nvSpPr>
            <p:spPr bwMode="auto">
              <a:xfrm>
                <a:off x="1971" y="321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44" name="Freeform 742"/>
              <p:cNvSpPr>
                <a:spLocks/>
              </p:cNvSpPr>
              <p:nvPr/>
            </p:nvSpPr>
            <p:spPr bwMode="auto">
              <a:xfrm>
                <a:off x="1957" y="3191"/>
                <a:ext cx="28" cy="32"/>
              </a:xfrm>
              <a:custGeom>
                <a:avLst/>
                <a:gdLst>
                  <a:gd name="T0" fmla="*/ 8 w 10"/>
                  <a:gd name="T1" fmla="*/ 7 h 12"/>
                  <a:gd name="T2" fmla="*/ 7 w 10"/>
                  <a:gd name="T3" fmla="*/ 9 h 12"/>
                  <a:gd name="T4" fmla="*/ 8 w 10"/>
                  <a:gd name="T5" fmla="*/ 10 h 12"/>
                  <a:gd name="T6" fmla="*/ 9 w 10"/>
                  <a:gd name="T7" fmla="*/ 9 h 12"/>
                  <a:gd name="T8" fmla="*/ 10 w 10"/>
                  <a:gd name="T9" fmla="*/ 9 h 12"/>
                  <a:gd name="T10" fmla="*/ 9 w 10"/>
                  <a:gd name="T11" fmla="*/ 4 h 12"/>
                  <a:gd name="T12" fmla="*/ 8 w 10"/>
                  <a:gd name="T13" fmla="*/ 6 h 12"/>
                  <a:gd name="T14" fmla="*/ 8 w 10"/>
                  <a:gd name="T15" fmla="*/ 5 h 12"/>
                  <a:gd name="T16" fmla="*/ 7 w 10"/>
                  <a:gd name="T17" fmla="*/ 5 h 12"/>
                  <a:gd name="T18" fmla="*/ 7 w 10"/>
                  <a:gd name="T19" fmla="*/ 8 h 12"/>
                  <a:gd name="T20" fmla="*/ 6 w 10"/>
                  <a:gd name="T21" fmla="*/ 8 h 12"/>
                  <a:gd name="T22" fmla="*/ 6 w 10"/>
                  <a:gd name="T23" fmla="*/ 7 h 12"/>
                  <a:gd name="T24" fmla="*/ 5 w 10"/>
                  <a:gd name="T25" fmla="*/ 7 h 12"/>
                  <a:gd name="T26" fmla="*/ 4 w 10"/>
                  <a:gd name="T27" fmla="*/ 6 h 12"/>
                  <a:gd name="T28" fmla="*/ 3 w 10"/>
                  <a:gd name="T29" fmla="*/ 7 h 12"/>
                  <a:gd name="T30" fmla="*/ 3 w 10"/>
                  <a:gd name="T31" fmla="*/ 9 h 12"/>
                  <a:gd name="T32" fmla="*/ 2 w 10"/>
                  <a:gd name="T33" fmla="*/ 7 h 12"/>
                  <a:gd name="T34" fmla="*/ 2 w 10"/>
                  <a:gd name="T35" fmla="*/ 8 h 12"/>
                  <a:gd name="T36" fmla="*/ 0 w 10"/>
                  <a:gd name="T37" fmla="*/ 7 h 12"/>
                  <a:gd name="T38" fmla="*/ 1 w 10"/>
                  <a:gd name="T39" fmla="*/ 8 h 12"/>
                  <a:gd name="T40" fmla="*/ 1 w 10"/>
                  <a:gd name="T41" fmla="*/ 7 h 12"/>
                  <a:gd name="T42" fmla="*/ 2 w 10"/>
                  <a:gd name="T43" fmla="*/ 11 h 12"/>
                  <a:gd name="T44" fmla="*/ 2 w 10"/>
                  <a:gd name="T45" fmla="*/ 11 h 12"/>
                  <a:gd name="T46" fmla="*/ 3 w 10"/>
                  <a:gd name="T47" fmla="*/ 10 h 12"/>
                  <a:gd name="T48" fmla="*/ 3 w 10"/>
                  <a:gd name="T49" fmla="*/ 11 h 12"/>
                  <a:gd name="T50" fmla="*/ 4 w 10"/>
                  <a:gd name="T51" fmla="*/ 11 h 12"/>
                  <a:gd name="T52" fmla="*/ 5 w 10"/>
                  <a:gd name="T53" fmla="*/ 10 h 12"/>
                  <a:gd name="T54" fmla="*/ 5 w 10"/>
                  <a:gd name="T55" fmla="*/ 10 h 12"/>
                  <a:gd name="T56" fmla="*/ 5 w 10"/>
                  <a:gd name="T57" fmla="*/ 10 h 12"/>
                  <a:gd name="T58" fmla="*/ 5 w 10"/>
                  <a:gd name="T59" fmla="*/ 10 h 12"/>
                  <a:gd name="T60" fmla="*/ 6 w 10"/>
                  <a:gd name="T61" fmla="*/ 9 h 12"/>
                  <a:gd name="T62" fmla="*/ 6 w 10"/>
                  <a:gd name="T63" fmla="*/ 10 h 12"/>
                  <a:gd name="T64" fmla="*/ 7 w 10"/>
                  <a:gd name="T65" fmla="*/ 10 h 12"/>
                  <a:gd name="T66" fmla="*/ 7 w 10"/>
                  <a:gd name="T67" fmla="*/ 9 h 12"/>
                  <a:gd name="T68" fmla="*/ 8 w 10"/>
                  <a:gd name="T69" fmla="*/ 8 h 12"/>
                  <a:gd name="T70" fmla="*/ 9 w 10"/>
                  <a:gd name="T71" fmla="*/ 7 h 12"/>
                  <a:gd name="T72" fmla="*/ 9 w 10"/>
                  <a:gd name="T73" fmla="*/ 7 h 12"/>
                  <a:gd name="T74" fmla="*/ 10 w 10"/>
                  <a:gd name="T75" fmla="*/ 5 h 12"/>
                  <a:gd name="T76" fmla="*/ 10 w 10"/>
                  <a:gd name="T77" fmla="*/ 6 h 12"/>
                  <a:gd name="T78" fmla="*/ 10 w 10"/>
                  <a:gd name="T79" fmla="*/ 7 h 12"/>
                  <a:gd name="T80" fmla="*/ 8 w 10"/>
                  <a:gd name="T81" fmla="*/ 5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0" h="12">
                    <a:moveTo>
                      <a:pt x="8" y="5"/>
                    </a:moveTo>
                    <a:cubicBezTo>
                      <a:pt x="8" y="5"/>
                      <a:pt x="8" y="6"/>
                      <a:pt x="8" y="7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8" y="7"/>
                      <a:pt x="7" y="8"/>
                      <a:pt x="7" y="9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7"/>
                      <a:pt x="8" y="10"/>
                      <a:pt x="8" y="10"/>
                    </a:cubicBezTo>
                    <a:cubicBezTo>
                      <a:pt x="8" y="10"/>
                      <a:pt x="8" y="7"/>
                      <a:pt x="9" y="8"/>
                    </a:cubicBezTo>
                    <a:cubicBezTo>
                      <a:pt x="9" y="8"/>
                      <a:pt x="9" y="8"/>
                      <a:pt x="9" y="9"/>
                    </a:cubicBezTo>
                    <a:cubicBezTo>
                      <a:pt x="9" y="9"/>
                      <a:pt x="9" y="7"/>
                      <a:pt x="9" y="7"/>
                    </a:cubicBezTo>
                    <a:cubicBezTo>
                      <a:pt x="9" y="12"/>
                      <a:pt x="10" y="5"/>
                      <a:pt x="10" y="9"/>
                    </a:cubicBezTo>
                    <a:cubicBezTo>
                      <a:pt x="10" y="0"/>
                      <a:pt x="10" y="6"/>
                      <a:pt x="9" y="5"/>
                    </a:cubicBezTo>
                    <a:cubicBezTo>
                      <a:pt x="10" y="4"/>
                      <a:pt x="9" y="5"/>
                      <a:pt x="9" y="4"/>
                    </a:cubicBezTo>
                    <a:cubicBezTo>
                      <a:pt x="9" y="7"/>
                      <a:pt x="8" y="2"/>
                      <a:pt x="8" y="6"/>
                    </a:cubicBezTo>
                    <a:cubicBezTo>
                      <a:pt x="8" y="5"/>
                      <a:pt x="8" y="7"/>
                      <a:pt x="8" y="6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8" y="4"/>
                      <a:pt x="8" y="7"/>
                      <a:pt x="8" y="5"/>
                    </a:cubicBezTo>
                    <a:cubicBezTo>
                      <a:pt x="7" y="5"/>
                      <a:pt x="8" y="6"/>
                      <a:pt x="7" y="7"/>
                    </a:cubicBezTo>
                    <a:cubicBezTo>
                      <a:pt x="7" y="7"/>
                      <a:pt x="7" y="6"/>
                      <a:pt x="7" y="5"/>
                    </a:cubicBezTo>
                    <a:cubicBezTo>
                      <a:pt x="7" y="7"/>
                      <a:pt x="7" y="6"/>
                      <a:pt x="7" y="7"/>
                    </a:cubicBezTo>
                    <a:cubicBezTo>
                      <a:pt x="7" y="7"/>
                      <a:pt x="7" y="7"/>
                      <a:pt x="7" y="8"/>
                    </a:cubicBezTo>
                    <a:cubicBezTo>
                      <a:pt x="6" y="8"/>
                      <a:pt x="7" y="9"/>
                      <a:pt x="6" y="10"/>
                    </a:cubicBezTo>
                    <a:cubicBezTo>
                      <a:pt x="6" y="8"/>
                      <a:pt x="7" y="10"/>
                      <a:pt x="6" y="8"/>
                    </a:cubicBezTo>
                    <a:cubicBezTo>
                      <a:pt x="6" y="7"/>
                      <a:pt x="7" y="7"/>
                      <a:pt x="7" y="5"/>
                    </a:cubicBezTo>
                    <a:cubicBezTo>
                      <a:pt x="6" y="5"/>
                      <a:pt x="6" y="6"/>
                      <a:pt x="6" y="7"/>
                    </a:cubicBezTo>
                    <a:cubicBezTo>
                      <a:pt x="5" y="6"/>
                      <a:pt x="6" y="6"/>
                      <a:pt x="5" y="5"/>
                    </a:cubicBezTo>
                    <a:cubicBezTo>
                      <a:pt x="5" y="5"/>
                      <a:pt x="5" y="8"/>
                      <a:pt x="5" y="7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7"/>
                      <a:pt x="4" y="5"/>
                      <a:pt x="4" y="6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5"/>
                      <a:pt x="4" y="9"/>
                      <a:pt x="3" y="7"/>
                    </a:cubicBezTo>
                    <a:cubicBezTo>
                      <a:pt x="3" y="9"/>
                      <a:pt x="3" y="10"/>
                      <a:pt x="3" y="10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10"/>
                      <a:pt x="3" y="7"/>
                      <a:pt x="3" y="6"/>
                    </a:cubicBezTo>
                    <a:cubicBezTo>
                      <a:pt x="3" y="7"/>
                      <a:pt x="2" y="6"/>
                      <a:pt x="2" y="7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5"/>
                      <a:pt x="2" y="9"/>
                      <a:pt x="2" y="8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1" y="7"/>
                      <a:pt x="0" y="5"/>
                      <a:pt x="0" y="7"/>
                    </a:cubicBezTo>
                    <a:cubicBezTo>
                      <a:pt x="0" y="8"/>
                      <a:pt x="1" y="10"/>
                      <a:pt x="1" y="11"/>
                    </a:cubicBezTo>
                    <a:cubicBezTo>
                      <a:pt x="1" y="10"/>
                      <a:pt x="1" y="9"/>
                      <a:pt x="1" y="8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8"/>
                      <a:pt x="1" y="8"/>
                      <a:pt x="1" y="7"/>
                    </a:cubicBezTo>
                    <a:cubicBezTo>
                      <a:pt x="1" y="6"/>
                      <a:pt x="1" y="8"/>
                      <a:pt x="2" y="7"/>
                    </a:cubicBezTo>
                    <a:cubicBezTo>
                      <a:pt x="2" y="9"/>
                      <a:pt x="2" y="9"/>
                      <a:pt x="2" y="11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2" y="10"/>
                      <a:pt x="2" y="11"/>
                    </a:cubicBezTo>
                    <a:cubicBezTo>
                      <a:pt x="2" y="9"/>
                      <a:pt x="3" y="12"/>
                      <a:pt x="3" y="11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11"/>
                      <a:pt x="3" y="10"/>
                      <a:pt x="3" y="11"/>
                    </a:cubicBezTo>
                    <a:cubicBezTo>
                      <a:pt x="3" y="10"/>
                      <a:pt x="3" y="8"/>
                      <a:pt x="3" y="8"/>
                    </a:cubicBezTo>
                    <a:cubicBezTo>
                      <a:pt x="4" y="10"/>
                      <a:pt x="4" y="9"/>
                      <a:pt x="4" y="11"/>
                    </a:cubicBezTo>
                    <a:cubicBezTo>
                      <a:pt x="4" y="9"/>
                      <a:pt x="4" y="10"/>
                      <a:pt x="4" y="9"/>
                    </a:cubicBezTo>
                    <a:cubicBezTo>
                      <a:pt x="4" y="9"/>
                      <a:pt x="5" y="9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5" y="9"/>
                      <a:pt x="5" y="10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5" y="8"/>
                      <a:pt x="5" y="10"/>
                    </a:cubicBezTo>
                    <a:cubicBezTo>
                      <a:pt x="5" y="9"/>
                      <a:pt x="6" y="9"/>
                      <a:pt x="5" y="7"/>
                    </a:cubicBezTo>
                    <a:cubicBezTo>
                      <a:pt x="6" y="8"/>
                      <a:pt x="6" y="9"/>
                      <a:pt x="6" y="9"/>
                    </a:cubicBezTo>
                    <a:cubicBezTo>
                      <a:pt x="6" y="7"/>
                      <a:pt x="6" y="9"/>
                      <a:pt x="6" y="8"/>
                    </a:cubicBezTo>
                    <a:cubicBezTo>
                      <a:pt x="6" y="10"/>
                      <a:pt x="6" y="9"/>
                      <a:pt x="6" y="10"/>
                    </a:cubicBezTo>
                    <a:cubicBezTo>
                      <a:pt x="6" y="11"/>
                      <a:pt x="6" y="9"/>
                      <a:pt x="7" y="9"/>
                    </a:cubicBezTo>
                    <a:cubicBezTo>
                      <a:pt x="7" y="10"/>
                      <a:pt x="7" y="10"/>
                      <a:pt x="7" y="10"/>
                    </a:cubicBezTo>
                    <a:cubicBezTo>
                      <a:pt x="7" y="10"/>
                      <a:pt x="7" y="9"/>
                      <a:pt x="7" y="10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8" y="10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10"/>
                      <a:pt x="8" y="8"/>
                      <a:pt x="9" y="6"/>
                    </a:cubicBezTo>
                    <a:cubicBezTo>
                      <a:pt x="9" y="6"/>
                      <a:pt x="9" y="7"/>
                      <a:pt x="9" y="7"/>
                    </a:cubicBezTo>
                    <a:cubicBezTo>
                      <a:pt x="9" y="8"/>
                      <a:pt x="9" y="8"/>
                      <a:pt x="9" y="8"/>
                    </a:cubicBezTo>
                    <a:cubicBezTo>
                      <a:pt x="9" y="8"/>
                      <a:pt x="9" y="9"/>
                      <a:pt x="9" y="7"/>
                    </a:cubicBezTo>
                    <a:cubicBezTo>
                      <a:pt x="9" y="7"/>
                      <a:pt x="9" y="9"/>
                      <a:pt x="9" y="9"/>
                    </a:cubicBezTo>
                    <a:cubicBezTo>
                      <a:pt x="10" y="6"/>
                      <a:pt x="10" y="12"/>
                      <a:pt x="10" y="5"/>
                    </a:cubicBezTo>
                    <a:cubicBezTo>
                      <a:pt x="10" y="4"/>
                      <a:pt x="10" y="4"/>
                      <a:pt x="10" y="6"/>
                    </a:cubicBezTo>
                    <a:cubicBezTo>
                      <a:pt x="10" y="7"/>
                      <a:pt x="10" y="6"/>
                      <a:pt x="10" y="6"/>
                    </a:cubicBezTo>
                    <a:cubicBezTo>
                      <a:pt x="10" y="6"/>
                      <a:pt x="10" y="5"/>
                      <a:pt x="10" y="5"/>
                    </a:cubicBezTo>
                    <a:cubicBezTo>
                      <a:pt x="10" y="11"/>
                      <a:pt x="10" y="5"/>
                      <a:pt x="10" y="7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9" y="2"/>
                      <a:pt x="9" y="8"/>
                      <a:pt x="8" y="5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45" name="Freeform 743"/>
              <p:cNvSpPr>
                <a:spLocks/>
              </p:cNvSpPr>
              <p:nvPr/>
            </p:nvSpPr>
            <p:spPr bwMode="auto">
              <a:xfrm>
                <a:off x="1982" y="3213"/>
                <a:ext cx="0" cy="5"/>
              </a:xfrm>
              <a:custGeom>
                <a:avLst/>
                <a:gdLst>
                  <a:gd name="T0" fmla="*/ 0 h 2"/>
                  <a:gd name="T1" fmla="*/ 2 h 2"/>
                  <a:gd name="T2" fmla="*/ 0 h 2"/>
                  <a:gd name="T3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46" name="Freeform 744"/>
              <p:cNvSpPr>
                <a:spLocks/>
              </p:cNvSpPr>
              <p:nvPr/>
            </p:nvSpPr>
            <p:spPr bwMode="auto">
              <a:xfrm>
                <a:off x="1982" y="321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47" name="Freeform 745"/>
              <p:cNvSpPr>
                <a:spLocks/>
              </p:cNvSpPr>
              <p:nvPr/>
            </p:nvSpPr>
            <p:spPr bwMode="auto">
              <a:xfrm>
                <a:off x="1976" y="3204"/>
                <a:ext cx="3" cy="3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0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1" y="0"/>
                      <a:pt x="0" y="0"/>
                      <a:pt x="0" y="0"/>
                    </a:cubicBezTo>
                    <a:cubicBezTo>
                      <a:pt x="0" y="0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48" name="Rectangle 746"/>
              <p:cNvSpPr>
                <a:spLocks noChangeArrowheads="1"/>
              </p:cNvSpPr>
              <p:nvPr/>
            </p:nvSpPr>
            <p:spPr bwMode="auto">
              <a:xfrm>
                <a:off x="1976" y="3207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49" name="Freeform 747"/>
              <p:cNvSpPr>
                <a:spLocks/>
              </p:cNvSpPr>
              <p:nvPr/>
            </p:nvSpPr>
            <p:spPr bwMode="auto">
              <a:xfrm>
                <a:off x="1957" y="3202"/>
                <a:ext cx="19" cy="24"/>
              </a:xfrm>
              <a:custGeom>
                <a:avLst/>
                <a:gdLst>
                  <a:gd name="T0" fmla="*/ 2 w 7"/>
                  <a:gd name="T1" fmla="*/ 4 h 9"/>
                  <a:gd name="T2" fmla="*/ 1 w 7"/>
                  <a:gd name="T3" fmla="*/ 5 h 9"/>
                  <a:gd name="T4" fmla="*/ 1 w 7"/>
                  <a:gd name="T5" fmla="*/ 4 h 9"/>
                  <a:gd name="T6" fmla="*/ 0 w 7"/>
                  <a:gd name="T7" fmla="*/ 7 h 9"/>
                  <a:gd name="T8" fmla="*/ 4 w 7"/>
                  <a:gd name="T9" fmla="*/ 6 h 9"/>
                  <a:gd name="T10" fmla="*/ 4 w 7"/>
                  <a:gd name="T11" fmla="*/ 7 h 9"/>
                  <a:gd name="T12" fmla="*/ 5 w 7"/>
                  <a:gd name="T13" fmla="*/ 5 h 9"/>
                  <a:gd name="T14" fmla="*/ 5 w 7"/>
                  <a:gd name="T15" fmla="*/ 7 h 9"/>
                  <a:gd name="T16" fmla="*/ 6 w 7"/>
                  <a:gd name="T17" fmla="*/ 6 h 9"/>
                  <a:gd name="T18" fmla="*/ 6 w 7"/>
                  <a:gd name="T19" fmla="*/ 5 h 9"/>
                  <a:gd name="T20" fmla="*/ 6 w 7"/>
                  <a:gd name="T21" fmla="*/ 6 h 9"/>
                  <a:gd name="T22" fmla="*/ 6 w 7"/>
                  <a:gd name="T23" fmla="*/ 5 h 9"/>
                  <a:gd name="T24" fmla="*/ 6 w 7"/>
                  <a:gd name="T25" fmla="*/ 5 h 9"/>
                  <a:gd name="T26" fmla="*/ 6 w 7"/>
                  <a:gd name="T27" fmla="*/ 5 h 9"/>
                  <a:gd name="T28" fmla="*/ 6 w 7"/>
                  <a:gd name="T29" fmla="*/ 5 h 9"/>
                  <a:gd name="T30" fmla="*/ 6 w 7"/>
                  <a:gd name="T31" fmla="*/ 6 h 9"/>
                  <a:gd name="T32" fmla="*/ 7 w 7"/>
                  <a:gd name="T33" fmla="*/ 4 h 9"/>
                  <a:gd name="T34" fmla="*/ 7 w 7"/>
                  <a:gd name="T35" fmla="*/ 3 h 9"/>
                  <a:gd name="T36" fmla="*/ 7 w 7"/>
                  <a:gd name="T37" fmla="*/ 4 h 9"/>
                  <a:gd name="T38" fmla="*/ 7 w 7"/>
                  <a:gd name="T39" fmla="*/ 4 h 9"/>
                  <a:gd name="T40" fmla="*/ 6 w 7"/>
                  <a:gd name="T41" fmla="*/ 4 h 9"/>
                  <a:gd name="T42" fmla="*/ 6 w 7"/>
                  <a:gd name="T43" fmla="*/ 3 h 9"/>
                  <a:gd name="T44" fmla="*/ 6 w 7"/>
                  <a:gd name="T45" fmla="*/ 1 h 9"/>
                  <a:gd name="T46" fmla="*/ 6 w 7"/>
                  <a:gd name="T47" fmla="*/ 1 h 9"/>
                  <a:gd name="T48" fmla="*/ 6 w 7"/>
                  <a:gd name="T49" fmla="*/ 2 h 9"/>
                  <a:gd name="T50" fmla="*/ 6 w 7"/>
                  <a:gd name="T51" fmla="*/ 3 h 9"/>
                  <a:gd name="T52" fmla="*/ 5 w 7"/>
                  <a:gd name="T53" fmla="*/ 5 h 9"/>
                  <a:gd name="T54" fmla="*/ 5 w 7"/>
                  <a:gd name="T55" fmla="*/ 5 h 9"/>
                  <a:gd name="T56" fmla="*/ 5 w 7"/>
                  <a:gd name="T57" fmla="*/ 3 h 9"/>
                  <a:gd name="T58" fmla="*/ 5 w 7"/>
                  <a:gd name="T59" fmla="*/ 4 h 9"/>
                  <a:gd name="T60" fmla="*/ 5 w 7"/>
                  <a:gd name="T61" fmla="*/ 2 h 9"/>
                  <a:gd name="T62" fmla="*/ 5 w 7"/>
                  <a:gd name="T63" fmla="*/ 4 h 9"/>
                  <a:gd name="T64" fmla="*/ 4 w 7"/>
                  <a:gd name="T65" fmla="*/ 4 h 9"/>
                  <a:gd name="T66" fmla="*/ 4 w 7"/>
                  <a:gd name="T67" fmla="*/ 3 h 9"/>
                  <a:gd name="T68" fmla="*/ 4 w 7"/>
                  <a:gd name="T69" fmla="*/ 4 h 9"/>
                  <a:gd name="T70" fmla="*/ 3 w 7"/>
                  <a:gd name="T71" fmla="*/ 4 h 9"/>
                  <a:gd name="T72" fmla="*/ 3 w 7"/>
                  <a:gd name="T73" fmla="*/ 4 h 9"/>
                  <a:gd name="T74" fmla="*/ 2 w 7"/>
                  <a:gd name="T75" fmla="*/ 4 h 9"/>
                  <a:gd name="T76" fmla="*/ 2 w 7"/>
                  <a:gd name="T77" fmla="*/ 4 h 9"/>
                  <a:gd name="T78" fmla="*/ 1 w 7"/>
                  <a:gd name="T79" fmla="*/ 6 h 9"/>
                  <a:gd name="T80" fmla="*/ 2 w 7"/>
                  <a:gd name="T81" fmla="*/ 4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7" h="9">
                    <a:moveTo>
                      <a:pt x="2" y="4"/>
                    </a:move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1" y="6"/>
                      <a:pt x="1" y="4"/>
                    </a:cubicBezTo>
                    <a:cubicBezTo>
                      <a:pt x="1" y="6"/>
                      <a:pt x="0" y="4"/>
                      <a:pt x="0" y="7"/>
                    </a:cubicBezTo>
                    <a:cubicBezTo>
                      <a:pt x="1" y="6"/>
                      <a:pt x="3" y="8"/>
                      <a:pt x="4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4"/>
                      <a:pt x="4" y="9"/>
                      <a:pt x="5" y="5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7"/>
                      <a:pt x="5" y="4"/>
                      <a:pt x="6" y="6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6" y="6"/>
                      <a:pt x="6" y="6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4"/>
                      <a:pt x="6" y="4"/>
                      <a:pt x="6" y="5"/>
                    </a:cubicBezTo>
                    <a:cubicBezTo>
                      <a:pt x="6" y="6"/>
                      <a:pt x="6" y="5"/>
                      <a:pt x="6" y="5"/>
                    </a:cubicBezTo>
                    <a:cubicBezTo>
                      <a:pt x="6" y="6"/>
                      <a:pt x="6" y="5"/>
                      <a:pt x="6" y="5"/>
                    </a:cubicBezTo>
                    <a:cubicBezTo>
                      <a:pt x="6" y="5"/>
                      <a:pt x="6" y="6"/>
                      <a:pt x="6" y="6"/>
                    </a:cubicBezTo>
                    <a:cubicBezTo>
                      <a:pt x="7" y="5"/>
                      <a:pt x="7" y="7"/>
                      <a:pt x="7" y="4"/>
                    </a:cubicBezTo>
                    <a:cubicBezTo>
                      <a:pt x="7" y="4"/>
                      <a:pt x="7" y="3"/>
                      <a:pt x="7" y="3"/>
                    </a:cubicBezTo>
                    <a:cubicBezTo>
                      <a:pt x="7" y="2"/>
                      <a:pt x="7" y="3"/>
                      <a:pt x="7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6" y="7"/>
                      <a:pt x="7" y="3"/>
                      <a:pt x="6" y="4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0"/>
                      <a:pt x="6" y="4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2"/>
                      <a:pt x="6" y="2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6" y="4"/>
                      <a:pt x="5" y="5"/>
                    </a:cubicBezTo>
                    <a:cubicBezTo>
                      <a:pt x="5" y="4"/>
                      <a:pt x="5" y="6"/>
                      <a:pt x="5" y="5"/>
                    </a:cubicBezTo>
                    <a:cubicBezTo>
                      <a:pt x="5" y="4"/>
                      <a:pt x="5" y="4"/>
                      <a:pt x="5" y="3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5" y="3"/>
                      <a:pt x="5" y="2"/>
                    </a:cubicBezTo>
                    <a:cubicBezTo>
                      <a:pt x="5" y="3"/>
                      <a:pt x="5" y="3"/>
                      <a:pt x="5" y="4"/>
                    </a:cubicBezTo>
                    <a:cubicBezTo>
                      <a:pt x="5" y="2"/>
                      <a:pt x="4" y="3"/>
                      <a:pt x="4" y="4"/>
                    </a:cubicBezTo>
                    <a:cubicBezTo>
                      <a:pt x="4" y="4"/>
                      <a:pt x="4" y="3"/>
                      <a:pt x="4" y="3"/>
                    </a:cubicBezTo>
                    <a:cubicBezTo>
                      <a:pt x="4" y="3"/>
                      <a:pt x="4" y="3"/>
                      <a:pt x="4" y="4"/>
                    </a:cubicBezTo>
                    <a:cubicBezTo>
                      <a:pt x="3" y="5"/>
                      <a:pt x="3" y="4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2" y="6"/>
                      <a:pt x="2" y="3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1" y="7"/>
                      <a:pt x="1" y="6"/>
                    </a:cubicBezTo>
                    <a:cubicBezTo>
                      <a:pt x="1" y="5"/>
                      <a:pt x="2" y="5"/>
                      <a:pt x="2" y="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50" name="Freeform 748"/>
              <p:cNvSpPr>
                <a:spLocks/>
              </p:cNvSpPr>
              <p:nvPr/>
            </p:nvSpPr>
            <p:spPr bwMode="auto">
              <a:xfrm>
                <a:off x="1957" y="3213"/>
                <a:ext cx="0" cy="8"/>
              </a:xfrm>
              <a:custGeom>
                <a:avLst/>
                <a:gdLst>
                  <a:gd name="T0" fmla="*/ 2 h 3"/>
                  <a:gd name="T1" fmla="*/ 1 h 3"/>
                  <a:gd name="T2" fmla="*/ 3 h 3"/>
                  <a:gd name="T3" fmla="*/ 2 h 3"/>
                  <a:gd name="T4" fmla="*/ 2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</a:cxnLst>
                <a:rect l="0" t="0" r="r" b="b"/>
                <a:pathLst>
                  <a:path h="3">
                    <a:moveTo>
                      <a:pt x="0" y="2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2"/>
                      <a:pt x="0" y="3"/>
                    </a:cubicBezTo>
                    <a:cubicBezTo>
                      <a:pt x="0" y="3"/>
                      <a:pt x="0" y="3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51" name="Freeform 749"/>
              <p:cNvSpPr>
                <a:spLocks/>
              </p:cNvSpPr>
              <p:nvPr/>
            </p:nvSpPr>
            <p:spPr bwMode="auto">
              <a:xfrm>
                <a:off x="1944" y="3210"/>
                <a:ext cx="13" cy="16"/>
              </a:xfrm>
              <a:custGeom>
                <a:avLst/>
                <a:gdLst>
                  <a:gd name="T0" fmla="*/ 2 w 5"/>
                  <a:gd name="T1" fmla="*/ 3 h 6"/>
                  <a:gd name="T2" fmla="*/ 2 w 5"/>
                  <a:gd name="T3" fmla="*/ 4 h 6"/>
                  <a:gd name="T4" fmla="*/ 3 w 5"/>
                  <a:gd name="T5" fmla="*/ 4 h 6"/>
                  <a:gd name="T6" fmla="*/ 4 w 5"/>
                  <a:gd name="T7" fmla="*/ 3 h 6"/>
                  <a:gd name="T8" fmla="*/ 4 w 5"/>
                  <a:gd name="T9" fmla="*/ 4 h 6"/>
                  <a:gd name="T10" fmla="*/ 5 w 5"/>
                  <a:gd name="T11" fmla="*/ 2 h 6"/>
                  <a:gd name="T12" fmla="*/ 4 w 5"/>
                  <a:gd name="T13" fmla="*/ 3 h 6"/>
                  <a:gd name="T14" fmla="*/ 5 w 5"/>
                  <a:gd name="T15" fmla="*/ 2 h 6"/>
                  <a:gd name="T16" fmla="*/ 4 w 5"/>
                  <a:gd name="T17" fmla="*/ 2 h 6"/>
                  <a:gd name="T18" fmla="*/ 5 w 5"/>
                  <a:gd name="T19" fmla="*/ 1 h 6"/>
                  <a:gd name="T20" fmla="*/ 3 w 5"/>
                  <a:gd name="T21" fmla="*/ 3 h 6"/>
                  <a:gd name="T22" fmla="*/ 4 w 5"/>
                  <a:gd name="T23" fmla="*/ 1 h 6"/>
                  <a:gd name="T24" fmla="*/ 3 w 5"/>
                  <a:gd name="T25" fmla="*/ 1 h 6"/>
                  <a:gd name="T26" fmla="*/ 3 w 5"/>
                  <a:gd name="T27" fmla="*/ 1 h 6"/>
                  <a:gd name="T28" fmla="*/ 3 w 5"/>
                  <a:gd name="T29" fmla="*/ 3 h 6"/>
                  <a:gd name="T30" fmla="*/ 3 w 5"/>
                  <a:gd name="T31" fmla="*/ 1 h 6"/>
                  <a:gd name="T32" fmla="*/ 2 w 5"/>
                  <a:gd name="T33" fmla="*/ 1 h 6"/>
                  <a:gd name="T34" fmla="*/ 1 w 5"/>
                  <a:gd name="T35" fmla="*/ 4 h 6"/>
                  <a:gd name="T36" fmla="*/ 1 w 5"/>
                  <a:gd name="T37" fmla="*/ 2 h 6"/>
                  <a:gd name="T38" fmla="*/ 1 w 5"/>
                  <a:gd name="T39" fmla="*/ 2 h 6"/>
                  <a:gd name="T40" fmla="*/ 0 w 5"/>
                  <a:gd name="T41" fmla="*/ 5 h 6"/>
                  <a:gd name="T42" fmla="*/ 2 w 5"/>
                  <a:gd name="T43" fmla="*/ 3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5" h="6">
                    <a:moveTo>
                      <a:pt x="2" y="3"/>
                    </a:move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3" y="3"/>
                      <a:pt x="3" y="4"/>
                    </a:cubicBezTo>
                    <a:cubicBezTo>
                      <a:pt x="3" y="5"/>
                      <a:pt x="4" y="3"/>
                      <a:pt x="4" y="3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3"/>
                      <a:pt x="5" y="5"/>
                      <a:pt x="5" y="2"/>
                    </a:cubicBezTo>
                    <a:cubicBezTo>
                      <a:pt x="5" y="2"/>
                      <a:pt x="5" y="3"/>
                      <a:pt x="4" y="3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4" y="0"/>
                      <a:pt x="4" y="4"/>
                      <a:pt x="3" y="3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3" y="2"/>
                      <a:pt x="3" y="1"/>
                    </a:cubicBezTo>
                    <a:cubicBezTo>
                      <a:pt x="3" y="1"/>
                      <a:pt x="3" y="2"/>
                      <a:pt x="3" y="1"/>
                    </a:cubicBezTo>
                    <a:cubicBezTo>
                      <a:pt x="3" y="1"/>
                      <a:pt x="3" y="2"/>
                      <a:pt x="3" y="3"/>
                    </a:cubicBezTo>
                    <a:cubicBezTo>
                      <a:pt x="2" y="4"/>
                      <a:pt x="3" y="2"/>
                      <a:pt x="3" y="1"/>
                    </a:cubicBezTo>
                    <a:cubicBezTo>
                      <a:pt x="3" y="2"/>
                      <a:pt x="2" y="3"/>
                      <a:pt x="2" y="1"/>
                    </a:cubicBezTo>
                    <a:cubicBezTo>
                      <a:pt x="2" y="3"/>
                      <a:pt x="1" y="4"/>
                      <a:pt x="1" y="4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1"/>
                      <a:pt x="1" y="2"/>
                    </a:cubicBezTo>
                    <a:cubicBezTo>
                      <a:pt x="1" y="3"/>
                      <a:pt x="1" y="4"/>
                      <a:pt x="0" y="5"/>
                    </a:cubicBezTo>
                    <a:cubicBezTo>
                      <a:pt x="0" y="6"/>
                      <a:pt x="2" y="2"/>
                      <a:pt x="2" y="3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52" name="Rectangle 750"/>
              <p:cNvSpPr>
                <a:spLocks noChangeArrowheads="1"/>
              </p:cNvSpPr>
              <p:nvPr/>
            </p:nvSpPr>
            <p:spPr bwMode="auto">
              <a:xfrm>
                <a:off x="1949" y="3221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53" name="Freeform 751"/>
              <p:cNvSpPr>
                <a:spLocks/>
              </p:cNvSpPr>
              <p:nvPr/>
            </p:nvSpPr>
            <p:spPr bwMode="auto">
              <a:xfrm>
                <a:off x="1963" y="3017"/>
                <a:ext cx="3" cy="0"/>
              </a:xfrm>
              <a:custGeom>
                <a:avLst/>
                <a:gdLst>
                  <a:gd name="T0" fmla="*/ 0 w 3"/>
                  <a:gd name="T1" fmla="*/ 0 w 3"/>
                  <a:gd name="T2" fmla="*/ 3 w 3"/>
                  <a:gd name="T3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54" name="Freeform 752"/>
              <p:cNvSpPr>
                <a:spLocks/>
              </p:cNvSpPr>
              <p:nvPr/>
            </p:nvSpPr>
            <p:spPr bwMode="auto">
              <a:xfrm>
                <a:off x="1955" y="3017"/>
                <a:ext cx="13" cy="8"/>
              </a:xfrm>
              <a:custGeom>
                <a:avLst/>
                <a:gdLst>
                  <a:gd name="T0" fmla="*/ 0 w 5"/>
                  <a:gd name="T1" fmla="*/ 3 h 3"/>
                  <a:gd name="T2" fmla="*/ 0 w 5"/>
                  <a:gd name="T3" fmla="*/ 3 h 3"/>
                  <a:gd name="T4" fmla="*/ 5 w 5"/>
                  <a:gd name="T5" fmla="*/ 1 h 3"/>
                  <a:gd name="T6" fmla="*/ 2 w 5"/>
                  <a:gd name="T7" fmla="*/ 1 h 3"/>
                  <a:gd name="T8" fmla="*/ 3 w 5"/>
                  <a:gd name="T9" fmla="*/ 2 h 3"/>
                  <a:gd name="T10" fmla="*/ 1 w 5"/>
                  <a:gd name="T11" fmla="*/ 1 h 3"/>
                  <a:gd name="T12" fmla="*/ 1 w 5"/>
                  <a:gd name="T13" fmla="*/ 2 h 3"/>
                  <a:gd name="T14" fmla="*/ 0 w 5"/>
                  <a:gd name="T1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" h="3">
                    <a:moveTo>
                      <a:pt x="0" y="3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3" y="2"/>
                      <a:pt x="3" y="3"/>
                      <a:pt x="5" y="1"/>
                    </a:cubicBezTo>
                    <a:cubicBezTo>
                      <a:pt x="4" y="1"/>
                      <a:pt x="3" y="0"/>
                      <a:pt x="2" y="1"/>
                    </a:cubicBezTo>
                    <a:cubicBezTo>
                      <a:pt x="2" y="1"/>
                      <a:pt x="3" y="1"/>
                      <a:pt x="3" y="2"/>
                    </a:cubicBezTo>
                    <a:cubicBezTo>
                      <a:pt x="2" y="2"/>
                      <a:pt x="2" y="1"/>
                      <a:pt x="1" y="1"/>
                    </a:cubicBezTo>
                    <a:cubicBezTo>
                      <a:pt x="0" y="2"/>
                      <a:pt x="1" y="2"/>
                      <a:pt x="1" y="2"/>
                    </a:cubicBez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55" name="Freeform 753"/>
              <p:cNvSpPr>
                <a:spLocks/>
              </p:cNvSpPr>
              <p:nvPr/>
            </p:nvSpPr>
            <p:spPr bwMode="auto">
              <a:xfrm>
                <a:off x="1957" y="3025"/>
                <a:ext cx="6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2" y="0"/>
                      <a:pt x="2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56" name="Freeform 754"/>
              <p:cNvSpPr>
                <a:spLocks/>
              </p:cNvSpPr>
              <p:nvPr/>
            </p:nvSpPr>
            <p:spPr bwMode="auto">
              <a:xfrm>
                <a:off x="1960" y="3025"/>
                <a:ext cx="6" cy="3"/>
              </a:xfrm>
              <a:custGeom>
                <a:avLst/>
                <a:gdLst>
                  <a:gd name="T0" fmla="*/ 2 w 2"/>
                  <a:gd name="T1" fmla="*/ 0 h 1"/>
                  <a:gd name="T2" fmla="*/ 0 w 2"/>
                  <a:gd name="T3" fmla="*/ 1 h 1"/>
                  <a:gd name="T4" fmla="*/ 2 w 2"/>
                  <a:gd name="T5" fmla="*/ 1 h 1"/>
                  <a:gd name="T6" fmla="*/ 2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2" y="0"/>
                    </a:moveTo>
                    <a:cubicBezTo>
                      <a:pt x="1" y="1"/>
                      <a:pt x="0" y="1"/>
                      <a:pt x="0" y="1"/>
                    </a:cubicBezTo>
                    <a:cubicBezTo>
                      <a:pt x="2" y="1"/>
                      <a:pt x="2" y="1"/>
                      <a:pt x="2" y="1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57" name="Freeform 755"/>
              <p:cNvSpPr>
                <a:spLocks/>
              </p:cNvSpPr>
              <p:nvPr/>
            </p:nvSpPr>
            <p:spPr bwMode="auto">
              <a:xfrm>
                <a:off x="1966" y="303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58" name="Freeform 756"/>
              <p:cNvSpPr>
                <a:spLocks/>
              </p:cNvSpPr>
              <p:nvPr/>
            </p:nvSpPr>
            <p:spPr bwMode="auto">
              <a:xfrm>
                <a:off x="1957" y="3030"/>
                <a:ext cx="11" cy="6"/>
              </a:xfrm>
              <a:custGeom>
                <a:avLst/>
                <a:gdLst>
                  <a:gd name="T0" fmla="*/ 3 w 4"/>
                  <a:gd name="T1" fmla="*/ 2 h 2"/>
                  <a:gd name="T2" fmla="*/ 3 w 4"/>
                  <a:gd name="T3" fmla="*/ 1 h 2"/>
                  <a:gd name="T4" fmla="*/ 3 w 4"/>
                  <a:gd name="T5" fmla="*/ 1 h 2"/>
                  <a:gd name="T6" fmla="*/ 1 w 4"/>
                  <a:gd name="T7" fmla="*/ 1 h 2"/>
                  <a:gd name="T8" fmla="*/ 1 w 4"/>
                  <a:gd name="T9" fmla="*/ 0 h 2"/>
                  <a:gd name="T10" fmla="*/ 0 w 4"/>
                  <a:gd name="T11" fmla="*/ 1 h 2"/>
                  <a:gd name="T12" fmla="*/ 3 w 4"/>
                  <a:gd name="T13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" h="2">
                    <a:moveTo>
                      <a:pt x="3" y="2"/>
                    </a:moveTo>
                    <a:cubicBezTo>
                      <a:pt x="4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1"/>
                      <a:pt x="1" y="1"/>
                      <a:pt x="1" y="1"/>
                    </a:cubicBezTo>
                    <a:cubicBezTo>
                      <a:pt x="1" y="0"/>
                      <a:pt x="2" y="0"/>
                      <a:pt x="1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2" y="1"/>
                      <a:pt x="3" y="2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59" name="Freeform 757"/>
              <p:cNvSpPr>
                <a:spLocks/>
              </p:cNvSpPr>
              <p:nvPr/>
            </p:nvSpPr>
            <p:spPr bwMode="auto">
              <a:xfrm>
                <a:off x="1963" y="3030"/>
                <a:ext cx="3" cy="3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60" name="Freeform 758"/>
              <p:cNvSpPr>
                <a:spLocks/>
              </p:cNvSpPr>
              <p:nvPr/>
            </p:nvSpPr>
            <p:spPr bwMode="auto">
              <a:xfrm>
                <a:off x="1963" y="3028"/>
                <a:ext cx="3" cy="2"/>
              </a:xfrm>
              <a:custGeom>
                <a:avLst/>
                <a:gdLst>
                  <a:gd name="T0" fmla="*/ 3 w 3"/>
                  <a:gd name="T1" fmla="*/ 2 h 2"/>
                  <a:gd name="T2" fmla="*/ 0 w 3"/>
                  <a:gd name="T3" fmla="*/ 0 h 2"/>
                  <a:gd name="T4" fmla="*/ 0 w 3"/>
                  <a:gd name="T5" fmla="*/ 0 h 2"/>
                  <a:gd name="T6" fmla="*/ 3 w 3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3" y="2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61" name="Freeform 759"/>
              <p:cNvSpPr>
                <a:spLocks/>
              </p:cNvSpPr>
              <p:nvPr/>
            </p:nvSpPr>
            <p:spPr bwMode="auto">
              <a:xfrm>
                <a:off x="1955" y="3036"/>
                <a:ext cx="13" cy="5"/>
              </a:xfrm>
              <a:custGeom>
                <a:avLst/>
                <a:gdLst>
                  <a:gd name="T0" fmla="*/ 5 w 5"/>
                  <a:gd name="T1" fmla="*/ 1 h 2"/>
                  <a:gd name="T2" fmla="*/ 3 w 5"/>
                  <a:gd name="T3" fmla="*/ 0 h 2"/>
                  <a:gd name="T4" fmla="*/ 0 w 5"/>
                  <a:gd name="T5" fmla="*/ 2 h 2"/>
                  <a:gd name="T6" fmla="*/ 1 w 5"/>
                  <a:gd name="T7" fmla="*/ 2 h 2"/>
                  <a:gd name="T8" fmla="*/ 5 w 5"/>
                  <a:gd name="T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2">
                    <a:moveTo>
                      <a:pt x="5" y="1"/>
                    </a:moveTo>
                    <a:cubicBezTo>
                      <a:pt x="2" y="2"/>
                      <a:pt x="5" y="0"/>
                      <a:pt x="3" y="0"/>
                    </a:cubicBezTo>
                    <a:cubicBezTo>
                      <a:pt x="3" y="1"/>
                      <a:pt x="2" y="2"/>
                      <a:pt x="0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2" y="2"/>
                      <a:pt x="4" y="2"/>
                      <a:pt x="5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62" name="Freeform 760"/>
              <p:cNvSpPr>
                <a:spLocks/>
              </p:cNvSpPr>
              <p:nvPr/>
            </p:nvSpPr>
            <p:spPr bwMode="auto">
              <a:xfrm>
                <a:off x="1952" y="3044"/>
                <a:ext cx="3" cy="3"/>
              </a:xfrm>
              <a:custGeom>
                <a:avLst/>
                <a:gdLst>
                  <a:gd name="T0" fmla="*/ 0 w 3"/>
                  <a:gd name="T1" fmla="*/ 0 h 3"/>
                  <a:gd name="T2" fmla="*/ 3 w 3"/>
                  <a:gd name="T3" fmla="*/ 3 h 3"/>
                  <a:gd name="T4" fmla="*/ 0 w 3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0" y="0"/>
                    </a:moveTo>
                    <a:lnTo>
                      <a:pt x="3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63" name="Freeform 761"/>
              <p:cNvSpPr>
                <a:spLocks/>
              </p:cNvSpPr>
              <p:nvPr/>
            </p:nvSpPr>
            <p:spPr bwMode="auto">
              <a:xfrm>
                <a:off x="1949" y="3044"/>
                <a:ext cx="17" cy="11"/>
              </a:xfrm>
              <a:custGeom>
                <a:avLst/>
                <a:gdLst>
                  <a:gd name="T0" fmla="*/ 5 w 6"/>
                  <a:gd name="T1" fmla="*/ 4 h 4"/>
                  <a:gd name="T2" fmla="*/ 3 w 6"/>
                  <a:gd name="T3" fmla="*/ 2 h 4"/>
                  <a:gd name="T4" fmla="*/ 5 w 6"/>
                  <a:gd name="T5" fmla="*/ 3 h 4"/>
                  <a:gd name="T6" fmla="*/ 4 w 6"/>
                  <a:gd name="T7" fmla="*/ 1 h 4"/>
                  <a:gd name="T8" fmla="*/ 6 w 6"/>
                  <a:gd name="T9" fmla="*/ 2 h 4"/>
                  <a:gd name="T10" fmla="*/ 4 w 6"/>
                  <a:gd name="T11" fmla="*/ 1 h 4"/>
                  <a:gd name="T12" fmla="*/ 5 w 6"/>
                  <a:gd name="T13" fmla="*/ 0 h 4"/>
                  <a:gd name="T14" fmla="*/ 3 w 6"/>
                  <a:gd name="T15" fmla="*/ 0 h 4"/>
                  <a:gd name="T16" fmla="*/ 3 w 6"/>
                  <a:gd name="T17" fmla="*/ 1 h 4"/>
                  <a:gd name="T18" fmla="*/ 2 w 6"/>
                  <a:gd name="T19" fmla="*/ 1 h 4"/>
                  <a:gd name="T20" fmla="*/ 0 w 6"/>
                  <a:gd name="T21" fmla="*/ 3 h 4"/>
                  <a:gd name="T22" fmla="*/ 5 w 6"/>
                  <a:gd name="T23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" h="4">
                    <a:moveTo>
                      <a:pt x="5" y="4"/>
                    </a:moveTo>
                    <a:cubicBezTo>
                      <a:pt x="3" y="2"/>
                      <a:pt x="3" y="2"/>
                      <a:pt x="3" y="2"/>
                    </a:cubicBezTo>
                    <a:cubicBezTo>
                      <a:pt x="4" y="2"/>
                      <a:pt x="4" y="2"/>
                      <a:pt x="5" y="3"/>
                    </a:cubicBezTo>
                    <a:cubicBezTo>
                      <a:pt x="5" y="2"/>
                      <a:pt x="3" y="2"/>
                      <a:pt x="4" y="1"/>
                    </a:cubicBezTo>
                    <a:cubicBezTo>
                      <a:pt x="6" y="1"/>
                      <a:pt x="4" y="2"/>
                      <a:pt x="6" y="2"/>
                    </a:cubicBezTo>
                    <a:cubicBezTo>
                      <a:pt x="6" y="1"/>
                      <a:pt x="6" y="1"/>
                      <a:pt x="4" y="1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2" y="0"/>
                      <a:pt x="5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0" y="2"/>
                      <a:pt x="0" y="3"/>
                    </a:cubicBezTo>
                    <a:cubicBezTo>
                      <a:pt x="1" y="4"/>
                      <a:pt x="4" y="3"/>
                      <a:pt x="5" y="4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64" name="Freeform 762"/>
              <p:cNvSpPr>
                <a:spLocks/>
              </p:cNvSpPr>
              <p:nvPr/>
            </p:nvSpPr>
            <p:spPr bwMode="auto">
              <a:xfrm>
                <a:off x="1955" y="3055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65" name="Freeform 763"/>
              <p:cNvSpPr>
                <a:spLocks/>
              </p:cNvSpPr>
              <p:nvPr/>
            </p:nvSpPr>
            <p:spPr bwMode="auto">
              <a:xfrm>
                <a:off x="1949" y="3057"/>
                <a:ext cx="17" cy="9"/>
              </a:xfrm>
              <a:custGeom>
                <a:avLst/>
                <a:gdLst>
                  <a:gd name="T0" fmla="*/ 5 w 6"/>
                  <a:gd name="T1" fmla="*/ 1 h 3"/>
                  <a:gd name="T2" fmla="*/ 4 w 6"/>
                  <a:gd name="T3" fmla="*/ 0 h 3"/>
                  <a:gd name="T4" fmla="*/ 5 w 6"/>
                  <a:gd name="T5" fmla="*/ 0 h 3"/>
                  <a:gd name="T6" fmla="*/ 3 w 6"/>
                  <a:gd name="T7" fmla="*/ 0 h 3"/>
                  <a:gd name="T8" fmla="*/ 4 w 6"/>
                  <a:gd name="T9" fmla="*/ 1 h 3"/>
                  <a:gd name="T10" fmla="*/ 1 w 6"/>
                  <a:gd name="T11" fmla="*/ 2 h 3"/>
                  <a:gd name="T12" fmla="*/ 2 w 6"/>
                  <a:gd name="T13" fmla="*/ 1 h 3"/>
                  <a:gd name="T14" fmla="*/ 2 w 6"/>
                  <a:gd name="T15" fmla="*/ 3 h 3"/>
                  <a:gd name="T16" fmla="*/ 3 w 6"/>
                  <a:gd name="T17" fmla="*/ 3 h 3"/>
                  <a:gd name="T18" fmla="*/ 4 w 6"/>
                  <a:gd name="T19" fmla="*/ 3 h 3"/>
                  <a:gd name="T20" fmla="*/ 5 w 6"/>
                  <a:gd name="T21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" h="3">
                    <a:moveTo>
                      <a:pt x="5" y="1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5" y="0"/>
                      <a:pt x="5" y="0"/>
                    </a:cubicBezTo>
                    <a:cubicBezTo>
                      <a:pt x="5" y="0"/>
                      <a:pt x="4" y="0"/>
                      <a:pt x="3" y="0"/>
                    </a:cubicBezTo>
                    <a:cubicBezTo>
                      <a:pt x="1" y="0"/>
                      <a:pt x="4" y="1"/>
                      <a:pt x="4" y="1"/>
                    </a:cubicBezTo>
                    <a:cubicBezTo>
                      <a:pt x="3" y="3"/>
                      <a:pt x="3" y="1"/>
                      <a:pt x="1" y="2"/>
                    </a:cubicBezTo>
                    <a:cubicBezTo>
                      <a:pt x="1" y="1"/>
                      <a:pt x="2" y="1"/>
                      <a:pt x="2" y="1"/>
                    </a:cubicBezTo>
                    <a:cubicBezTo>
                      <a:pt x="0" y="1"/>
                      <a:pt x="2" y="2"/>
                      <a:pt x="2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5" y="3"/>
                      <a:pt x="6" y="2"/>
                      <a:pt x="5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66" name="Freeform 764"/>
              <p:cNvSpPr>
                <a:spLocks/>
              </p:cNvSpPr>
              <p:nvPr/>
            </p:nvSpPr>
            <p:spPr bwMode="auto">
              <a:xfrm>
                <a:off x="1963" y="3055"/>
                <a:ext cx="3" cy="2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1" y="1"/>
                      <a:pt x="0" y="1"/>
                      <a:pt x="0" y="1"/>
                    </a:cubicBezTo>
                    <a:cubicBezTo>
                      <a:pt x="1" y="1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67" name="Freeform 765"/>
              <p:cNvSpPr>
                <a:spLocks/>
              </p:cNvSpPr>
              <p:nvPr/>
            </p:nvSpPr>
            <p:spPr bwMode="auto">
              <a:xfrm>
                <a:off x="1955" y="3066"/>
                <a:ext cx="2" cy="0"/>
              </a:xfrm>
              <a:custGeom>
                <a:avLst/>
                <a:gdLst>
                  <a:gd name="T0" fmla="*/ 0 w 1"/>
                  <a:gd name="T1" fmla="*/ 0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68" name="Freeform 766"/>
              <p:cNvSpPr>
                <a:spLocks/>
              </p:cNvSpPr>
              <p:nvPr/>
            </p:nvSpPr>
            <p:spPr bwMode="auto">
              <a:xfrm>
                <a:off x="1963" y="3066"/>
                <a:ext cx="0" cy="2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69" name="Freeform 767"/>
              <p:cNvSpPr>
                <a:spLocks/>
              </p:cNvSpPr>
              <p:nvPr/>
            </p:nvSpPr>
            <p:spPr bwMode="auto">
              <a:xfrm>
                <a:off x="1927" y="3068"/>
                <a:ext cx="39" cy="57"/>
              </a:xfrm>
              <a:custGeom>
                <a:avLst/>
                <a:gdLst>
                  <a:gd name="T0" fmla="*/ 0 w 14"/>
                  <a:gd name="T1" fmla="*/ 17 h 21"/>
                  <a:gd name="T2" fmla="*/ 1 w 14"/>
                  <a:gd name="T3" fmla="*/ 18 h 21"/>
                  <a:gd name="T4" fmla="*/ 1 w 14"/>
                  <a:gd name="T5" fmla="*/ 19 h 21"/>
                  <a:gd name="T6" fmla="*/ 3 w 14"/>
                  <a:gd name="T7" fmla="*/ 21 h 21"/>
                  <a:gd name="T8" fmla="*/ 4 w 14"/>
                  <a:gd name="T9" fmla="*/ 19 h 21"/>
                  <a:gd name="T10" fmla="*/ 4 w 14"/>
                  <a:gd name="T11" fmla="*/ 20 h 21"/>
                  <a:gd name="T12" fmla="*/ 6 w 14"/>
                  <a:gd name="T13" fmla="*/ 17 h 21"/>
                  <a:gd name="T14" fmla="*/ 8 w 14"/>
                  <a:gd name="T15" fmla="*/ 15 h 21"/>
                  <a:gd name="T16" fmla="*/ 12 w 14"/>
                  <a:gd name="T17" fmla="*/ 6 h 21"/>
                  <a:gd name="T18" fmla="*/ 11 w 14"/>
                  <a:gd name="T19" fmla="*/ 5 h 21"/>
                  <a:gd name="T20" fmla="*/ 12 w 14"/>
                  <a:gd name="T21" fmla="*/ 4 h 21"/>
                  <a:gd name="T22" fmla="*/ 12 w 14"/>
                  <a:gd name="T23" fmla="*/ 5 h 21"/>
                  <a:gd name="T24" fmla="*/ 13 w 14"/>
                  <a:gd name="T25" fmla="*/ 2 h 21"/>
                  <a:gd name="T26" fmla="*/ 11 w 14"/>
                  <a:gd name="T27" fmla="*/ 2 h 21"/>
                  <a:gd name="T28" fmla="*/ 14 w 14"/>
                  <a:gd name="T29" fmla="*/ 1 h 21"/>
                  <a:gd name="T30" fmla="*/ 12 w 14"/>
                  <a:gd name="T31" fmla="*/ 0 h 21"/>
                  <a:gd name="T32" fmla="*/ 10 w 14"/>
                  <a:gd name="T33" fmla="*/ 1 h 21"/>
                  <a:gd name="T34" fmla="*/ 9 w 14"/>
                  <a:gd name="T35" fmla="*/ 0 h 21"/>
                  <a:gd name="T36" fmla="*/ 11 w 14"/>
                  <a:gd name="T37" fmla="*/ 6 h 21"/>
                  <a:gd name="T38" fmla="*/ 10 w 14"/>
                  <a:gd name="T39" fmla="*/ 6 h 21"/>
                  <a:gd name="T40" fmla="*/ 7 w 14"/>
                  <a:gd name="T41" fmla="*/ 9 h 21"/>
                  <a:gd name="T42" fmla="*/ 8 w 14"/>
                  <a:gd name="T43" fmla="*/ 11 h 21"/>
                  <a:gd name="T44" fmla="*/ 7 w 14"/>
                  <a:gd name="T45" fmla="*/ 11 h 21"/>
                  <a:gd name="T46" fmla="*/ 8 w 14"/>
                  <a:gd name="T47" fmla="*/ 12 h 21"/>
                  <a:gd name="T48" fmla="*/ 6 w 14"/>
                  <a:gd name="T49" fmla="*/ 12 h 21"/>
                  <a:gd name="T50" fmla="*/ 8 w 14"/>
                  <a:gd name="T51" fmla="*/ 14 h 21"/>
                  <a:gd name="T52" fmla="*/ 4 w 14"/>
                  <a:gd name="T53" fmla="*/ 13 h 21"/>
                  <a:gd name="T54" fmla="*/ 5 w 14"/>
                  <a:gd name="T55" fmla="*/ 14 h 21"/>
                  <a:gd name="T56" fmla="*/ 6 w 14"/>
                  <a:gd name="T57" fmla="*/ 15 h 21"/>
                  <a:gd name="T58" fmla="*/ 4 w 14"/>
                  <a:gd name="T59" fmla="*/ 14 h 21"/>
                  <a:gd name="T60" fmla="*/ 4 w 14"/>
                  <a:gd name="T61" fmla="*/ 16 h 21"/>
                  <a:gd name="T62" fmla="*/ 5 w 14"/>
                  <a:gd name="T63" fmla="*/ 17 h 21"/>
                  <a:gd name="T64" fmla="*/ 3 w 14"/>
                  <a:gd name="T65" fmla="*/ 18 h 21"/>
                  <a:gd name="T66" fmla="*/ 2 w 14"/>
                  <a:gd name="T67" fmla="*/ 16 h 21"/>
                  <a:gd name="T68" fmla="*/ 1 w 14"/>
                  <a:gd name="T69" fmla="*/ 15 h 21"/>
                  <a:gd name="T70" fmla="*/ 2 w 14"/>
                  <a:gd name="T71" fmla="*/ 18 h 21"/>
                  <a:gd name="T72" fmla="*/ 0 w 14"/>
                  <a:gd name="T73" fmla="*/ 17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4" h="21">
                    <a:moveTo>
                      <a:pt x="0" y="17"/>
                    </a:moveTo>
                    <a:cubicBezTo>
                      <a:pt x="0" y="18"/>
                      <a:pt x="1" y="18"/>
                      <a:pt x="1" y="18"/>
                    </a:cubicBezTo>
                    <a:cubicBezTo>
                      <a:pt x="2" y="19"/>
                      <a:pt x="1" y="19"/>
                      <a:pt x="1" y="19"/>
                    </a:cubicBezTo>
                    <a:cubicBezTo>
                      <a:pt x="2" y="20"/>
                      <a:pt x="2" y="20"/>
                      <a:pt x="3" y="21"/>
                    </a:cubicBezTo>
                    <a:cubicBezTo>
                      <a:pt x="3" y="21"/>
                      <a:pt x="3" y="20"/>
                      <a:pt x="4" y="19"/>
                    </a:cubicBezTo>
                    <a:cubicBezTo>
                      <a:pt x="4" y="20"/>
                      <a:pt x="4" y="20"/>
                      <a:pt x="4" y="20"/>
                    </a:cubicBezTo>
                    <a:cubicBezTo>
                      <a:pt x="5" y="19"/>
                      <a:pt x="5" y="17"/>
                      <a:pt x="6" y="17"/>
                    </a:cubicBezTo>
                    <a:cubicBezTo>
                      <a:pt x="7" y="17"/>
                      <a:pt x="7" y="16"/>
                      <a:pt x="8" y="15"/>
                    </a:cubicBezTo>
                    <a:cubicBezTo>
                      <a:pt x="10" y="12"/>
                      <a:pt x="11" y="9"/>
                      <a:pt x="12" y="6"/>
                    </a:cubicBezTo>
                    <a:cubicBezTo>
                      <a:pt x="11" y="5"/>
                      <a:pt x="11" y="5"/>
                      <a:pt x="11" y="5"/>
                    </a:cubicBezTo>
                    <a:cubicBezTo>
                      <a:pt x="12" y="5"/>
                      <a:pt x="11" y="4"/>
                      <a:pt x="12" y="4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4" y="5"/>
                      <a:pt x="12" y="3"/>
                      <a:pt x="13" y="2"/>
                    </a:cubicBezTo>
                    <a:cubicBezTo>
                      <a:pt x="13" y="2"/>
                      <a:pt x="11" y="2"/>
                      <a:pt x="11" y="2"/>
                    </a:cubicBezTo>
                    <a:cubicBezTo>
                      <a:pt x="13" y="2"/>
                      <a:pt x="11" y="1"/>
                      <a:pt x="14" y="1"/>
                    </a:cubicBezTo>
                    <a:cubicBezTo>
                      <a:pt x="14" y="0"/>
                      <a:pt x="12" y="1"/>
                      <a:pt x="12" y="0"/>
                    </a:cubicBezTo>
                    <a:cubicBezTo>
                      <a:pt x="11" y="0"/>
                      <a:pt x="11" y="1"/>
                      <a:pt x="10" y="1"/>
                    </a:cubicBezTo>
                    <a:cubicBezTo>
                      <a:pt x="9" y="0"/>
                      <a:pt x="11" y="0"/>
                      <a:pt x="9" y="0"/>
                    </a:cubicBezTo>
                    <a:cubicBezTo>
                      <a:pt x="8" y="1"/>
                      <a:pt x="11" y="4"/>
                      <a:pt x="11" y="6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0" y="7"/>
                      <a:pt x="10" y="9"/>
                      <a:pt x="7" y="9"/>
                    </a:cubicBezTo>
                    <a:cubicBezTo>
                      <a:pt x="8" y="9"/>
                      <a:pt x="6" y="10"/>
                      <a:pt x="8" y="11"/>
                    </a:cubicBezTo>
                    <a:cubicBezTo>
                      <a:pt x="8" y="11"/>
                      <a:pt x="8" y="11"/>
                      <a:pt x="7" y="11"/>
                    </a:cubicBezTo>
                    <a:cubicBezTo>
                      <a:pt x="8" y="12"/>
                      <a:pt x="8" y="12"/>
                      <a:pt x="8" y="12"/>
                    </a:cubicBezTo>
                    <a:cubicBezTo>
                      <a:pt x="8" y="12"/>
                      <a:pt x="7" y="11"/>
                      <a:pt x="6" y="12"/>
                    </a:cubicBezTo>
                    <a:cubicBezTo>
                      <a:pt x="8" y="12"/>
                      <a:pt x="8" y="13"/>
                      <a:pt x="8" y="14"/>
                    </a:cubicBezTo>
                    <a:cubicBezTo>
                      <a:pt x="7" y="14"/>
                      <a:pt x="6" y="14"/>
                      <a:pt x="4" y="13"/>
                    </a:cubicBezTo>
                    <a:cubicBezTo>
                      <a:pt x="5" y="13"/>
                      <a:pt x="5" y="14"/>
                      <a:pt x="5" y="14"/>
                    </a:cubicBezTo>
                    <a:cubicBezTo>
                      <a:pt x="5" y="14"/>
                      <a:pt x="6" y="15"/>
                      <a:pt x="6" y="15"/>
                    </a:cubicBezTo>
                    <a:cubicBezTo>
                      <a:pt x="6" y="15"/>
                      <a:pt x="5" y="14"/>
                      <a:pt x="4" y="14"/>
                    </a:cubicBezTo>
                    <a:cubicBezTo>
                      <a:pt x="3" y="14"/>
                      <a:pt x="5" y="16"/>
                      <a:pt x="4" y="16"/>
                    </a:cubicBezTo>
                    <a:cubicBezTo>
                      <a:pt x="5" y="17"/>
                      <a:pt x="5" y="17"/>
                      <a:pt x="5" y="17"/>
                    </a:cubicBezTo>
                    <a:cubicBezTo>
                      <a:pt x="5" y="17"/>
                      <a:pt x="3" y="17"/>
                      <a:pt x="3" y="18"/>
                    </a:cubicBezTo>
                    <a:cubicBezTo>
                      <a:pt x="2" y="17"/>
                      <a:pt x="2" y="16"/>
                      <a:pt x="2" y="16"/>
                    </a:cubicBezTo>
                    <a:cubicBezTo>
                      <a:pt x="2" y="15"/>
                      <a:pt x="2" y="16"/>
                      <a:pt x="1" y="15"/>
                    </a:cubicBezTo>
                    <a:cubicBezTo>
                      <a:pt x="1" y="16"/>
                      <a:pt x="2" y="18"/>
                      <a:pt x="2" y="18"/>
                    </a:cubicBezTo>
                    <a:cubicBezTo>
                      <a:pt x="1" y="17"/>
                      <a:pt x="0" y="17"/>
                      <a:pt x="0" y="17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70" name="Rectangle 768"/>
              <p:cNvSpPr>
                <a:spLocks noChangeArrowheads="1"/>
              </p:cNvSpPr>
              <p:nvPr/>
            </p:nvSpPr>
            <p:spPr bwMode="auto">
              <a:xfrm>
                <a:off x="1930" y="3109"/>
                <a:ext cx="1" cy="1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71" name="Freeform 769"/>
              <p:cNvSpPr>
                <a:spLocks/>
              </p:cNvSpPr>
              <p:nvPr/>
            </p:nvSpPr>
            <p:spPr bwMode="auto">
              <a:xfrm>
                <a:off x="1927" y="311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72" name="Rectangle 770"/>
              <p:cNvSpPr>
                <a:spLocks noChangeArrowheads="1"/>
              </p:cNvSpPr>
              <p:nvPr/>
            </p:nvSpPr>
            <p:spPr bwMode="auto">
              <a:xfrm>
                <a:off x="1944" y="3115"/>
                <a:ext cx="3" cy="1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73" name="Freeform 771"/>
              <p:cNvSpPr>
                <a:spLocks/>
              </p:cNvSpPr>
              <p:nvPr/>
            </p:nvSpPr>
            <p:spPr bwMode="auto">
              <a:xfrm>
                <a:off x="1936" y="3104"/>
                <a:ext cx="2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74" name="Freeform 772"/>
              <p:cNvSpPr>
                <a:spLocks/>
              </p:cNvSpPr>
              <p:nvPr/>
            </p:nvSpPr>
            <p:spPr bwMode="auto">
              <a:xfrm>
                <a:off x="1944" y="3093"/>
                <a:ext cx="3" cy="3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75" name="Freeform 773"/>
              <p:cNvSpPr>
                <a:spLocks/>
              </p:cNvSpPr>
              <p:nvPr/>
            </p:nvSpPr>
            <p:spPr bwMode="auto">
              <a:xfrm>
                <a:off x="1927" y="3112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76" name="Freeform 774"/>
              <p:cNvSpPr>
                <a:spLocks/>
              </p:cNvSpPr>
              <p:nvPr/>
            </p:nvSpPr>
            <p:spPr bwMode="auto">
              <a:xfrm>
                <a:off x="1898" y="3117"/>
                <a:ext cx="32" cy="28"/>
              </a:xfrm>
              <a:custGeom>
                <a:avLst/>
                <a:gdLst>
                  <a:gd name="T0" fmla="*/ 1 w 12"/>
                  <a:gd name="T1" fmla="*/ 8 h 10"/>
                  <a:gd name="T2" fmla="*/ 4 w 12"/>
                  <a:gd name="T3" fmla="*/ 9 h 10"/>
                  <a:gd name="T4" fmla="*/ 4 w 12"/>
                  <a:gd name="T5" fmla="*/ 5 h 10"/>
                  <a:gd name="T6" fmla="*/ 5 w 12"/>
                  <a:gd name="T7" fmla="*/ 8 h 10"/>
                  <a:gd name="T8" fmla="*/ 9 w 12"/>
                  <a:gd name="T9" fmla="*/ 5 h 10"/>
                  <a:gd name="T10" fmla="*/ 9 w 12"/>
                  <a:gd name="T11" fmla="*/ 6 h 10"/>
                  <a:gd name="T12" fmla="*/ 9 w 12"/>
                  <a:gd name="T13" fmla="*/ 2 h 10"/>
                  <a:gd name="T14" fmla="*/ 11 w 12"/>
                  <a:gd name="T15" fmla="*/ 5 h 10"/>
                  <a:gd name="T16" fmla="*/ 11 w 12"/>
                  <a:gd name="T17" fmla="*/ 6 h 10"/>
                  <a:gd name="T18" fmla="*/ 12 w 12"/>
                  <a:gd name="T19" fmla="*/ 3 h 10"/>
                  <a:gd name="T20" fmla="*/ 12 w 12"/>
                  <a:gd name="T21" fmla="*/ 1 h 10"/>
                  <a:gd name="T22" fmla="*/ 10 w 12"/>
                  <a:gd name="T23" fmla="*/ 0 h 10"/>
                  <a:gd name="T24" fmla="*/ 10 w 12"/>
                  <a:gd name="T25" fmla="*/ 2 h 10"/>
                  <a:gd name="T26" fmla="*/ 9 w 12"/>
                  <a:gd name="T27" fmla="*/ 1 h 10"/>
                  <a:gd name="T28" fmla="*/ 9 w 12"/>
                  <a:gd name="T29" fmla="*/ 2 h 10"/>
                  <a:gd name="T30" fmla="*/ 9 w 12"/>
                  <a:gd name="T31" fmla="*/ 1 h 10"/>
                  <a:gd name="T32" fmla="*/ 8 w 12"/>
                  <a:gd name="T33" fmla="*/ 2 h 10"/>
                  <a:gd name="T34" fmla="*/ 8 w 12"/>
                  <a:gd name="T35" fmla="*/ 2 h 10"/>
                  <a:gd name="T36" fmla="*/ 8 w 12"/>
                  <a:gd name="T37" fmla="*/ 4 h 10"/>
                  <a:gd name="T38" fmla="*/ 7 w 12"/>
                  <a:gd name="T39" fmla="*/ 2 h 10"/>
                  <a:gd name="T40" fmla="*/ 8 w 12"/>
                  <a:gd name="T41" fmla="*/ 3 h 10"/>
                  <a:gd name="T42" fmla="*/ 5 w 12"/>
                  <a:gd name="T43" fmla="*/ 3 h 10"/>
                  <a:gd name="T44" fmla="*/ 5 w 12"/>
                  <a:gd name="T45" fmla="*/ 4 h 10"/>
                  <a:gd name="T46" fmla="*/ 5 w 12"/>
                  <a:gd name="T47" fmla="*/ 2 h 10"/>
                  <a:gd name="T48" fmla="*/ 6 w 12"/>
                  <a:gd name="T49" fmla="*/ 5 h 10"/>
                  <a:gd name="T50" fmla="*/ 4 w 12"/>
                  <a:gd name="T51" fmla="*/ 3 h 10"/>
                  <a:gd name="T52" fmla="*/ 2 w 12"/>
                  <a:gd name="T53" fmla="*/ 4 h 10"/>
                  <a:gd name="T54" fmla="*/ 2 w 12"/>
                  <a:gd name="T55" fmla="*/ 4 h 10"/>
                  <a:gd name="T56" fmla="*/ 1 w 12"/>
                  <a:gd name="T57" fmla="*/ 5 h 10"/>
                  <a:gd name="T58" fmla="*/ 2 w 12"/>
                  <a:gd name="T59" fmla="*/ 6 h 10"/>
                  <a:gd name="T60" fmla="*/ 1 w 12"/>
                  <a:gd name="T61" fmla="*/ 7 h 10"/>
                  <a:gd name="T62" fmla="*/ 1 w 12"/>
                  <a:gd name="T63" fmla="*/ 6 h 10"/>
                  <a:gd name="T64" fmla="*/ 0 w 12"/>
                  <a:gd name="T65" fmla="*/ 8 h 10"/>
                  <a:gd name="T66" fmla="*/ 1 w 12"/>
                  <a:gd name="T67" fmla="*/ 7 h 10"/>
                  <a:gd name="T68" fmla="*/ 1 w 12"/>
                  <a:gd name="T69" fmla="*/ 8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2" h="10">
                    <a:moveTo>
                      <a:pt x="1" y="8"/>
                    </a:moveTo>
                    <a:cubicBezTo>
                      <a:pt x="2" y="10"/>
                      <a:pt x="3" y="9"/>
                      <a:pt x="4" y="9"/>
                    </a:cubicBezTo>
                    <a:cubicBezTo>
                      <a:pt x="5" y="8"/>
                      <a:pt x="3" y="6"/>
                      <a:pt x="4" y="5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8"/>
                      <a:pt x="9" y="7"/>
                      <a:pt x="9" y="5"/>
                    </a:cubicBezTo>
                    <a:cubicBezTo>
                      <a:pt x="9" y="5"/>
                      <a:pt x="9" y="5"/>
                      <a:pt x="9" y="6"/>
                    </a:cubicBezTo>
                    <a:cubicBezTo>
                      <a:pt x="10" y="5"/>
                      <a:pt x="8" y="2"/>
                      <a:pt x="9" y="2"/>
                    </a:cubicBezTo>
                    <a:cubicBezTo>
                      <a:pt x="9" y="4"/>
                      <a:pt x="10" y="3"/>
                      <a:pt x="11" y="5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2" y="5"/>
                      <a:pt x="12" y="3"/>
                      <a:pt x="12" y="3"/>
                    </a:cubicBezTo>
                    <a:cubicBezTo>
                      <a:pt x="12" y="3"/>
                      <a:pt x="11" y="2"/>
                      <a:pt x="12" y="1"/>
                    </a:cubicBezTo>
                    <a:cubicBezTo>
                      <a:pt x="11" y="1"/>
                      <a:pt x="11" y="1"/>
                      <a:pt x="10" y="0"/>
                    </a:cubicBezTo>
                    <a:cubicBezTo>
                      <a:pt x="10" y="1"/>
                      <a:pt x="10" y="1"/>
                      <a:pt x="10" y="2"/>
                    </a:cubicBezTo>
                    <a:cubicBezTo>
                      <a:pt x="9" y="1"/>
                      <a:pt x="10" y="1"/>
                      <a:pt x="9" y="1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9" y="2"/>
                      <a:pt x="9" y="1"/>
                      <a:pt x="9" y="1"/>
                    </a:cubicBezTo>
                    <a:cubicBezTo>
                      <a:pt x="9" y="1"/>
                      <a:pt x="9" y="2"/>
                      <a:pt x="8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8" y="3"/>
                      <a:pt x="7" y="2"/>
                      <a:pt x="8" y="4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6" y="3"/>
                      <a:pt x="5" y="1"/>
                      <a:pt x="5" y="3"/>
                    </a:cubicBezTo>
                    <a:cubicBezTo>
                      <a:pt x="5" y="3"/>
                      <a:pt x="5" y="3"/>
                      <a:pt x="5" y="4"/>
                    </a:cubicBezTo>
                    <a:cubicBezTo>
                      <a:pt x="5" y="4"/>
                      <a:pt x="5" y="3"/>
                      <a:pt x="5" y="2"/>
                    </a:cubicBezTo>
                    <a:cubicBezTo>
                      <a:pt x="6" y="3"/>
                      <a:pt x="6" y="5"/>
                      <a:pt x="6" y="5"/>
                    </a:cubicBezTo>
                    <a:cubicBezTo>
                      <a:pt x="5" y="4"/>
                      <a:pt x="5" y="6"/>
                      <a:pt x="4" y="3"/>
                    </a:cubicBezTo>
                    <a:cubicBezTo>
                      <a:pt x="3" y="3"/>
                      <a:pt x="3" y="5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6"/>
                      <a:pt x="2" y="3"/>
                      <a:pt x="1" y="5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6"/>
                      <a:pt x="2" y="6"/>
                      <a:pt x="1" y="7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7"/>
                      <a:pt x="0" y="8"/>
                      <a:pt x="0" y="8"/>
                    </a:cubicBezTo>
                    <a:cubicBezTo>
                      <a:pt x="1" y="8"/>
                      <a:pt x="1" y="7"/>
                      <a:pt x="1" y="7"/>
                    </a:cubicBezTo>
                    <a:cubicBezTo>
                      <a:pt x="1" y="7"/>
                      <a:pt x="2" y="9"/>
                      <a:pt x="1" y="8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77" name="Freeform 775"/>
              <p:cNvSpPr>
                <a:spLocks/>
              </p:cNvSpPr>
              <p:nvPr/>
            </p:nvSpPr>
            <p:spPr bwMode="auto">
              <a:xfrm>
                <a:off x="1919" y="3120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78" name="Freeform 776"/>
              <p:cNvSpPr>
                <a:spLocks/>
              </p:cNvSpPr>
              <p:nvPr/>
            </p:nvSpPr>
            <p:spPr bwMode="auto">
              <a:xfrm>
                <a:off x="1868" y="3123"/>
                <a:ext cx="27" cy="22"/>
              </a:xfrm>
              <a:custGeom>
                <a:avLst/>
                <a:gdLst>
                  <a:gd name="T0" fmla="*/ 8 w 10"/>
                  <a:gd name="T1" fmla="*/ 4 h 8"/>
                  <a:gd name="T2" fmla="*/ 8 w 10"/>
                  <a:gd name="T3" fmla="*/ 3 h 8"/>
                  <a:gd name="T4" fmla="*/ 8 w 10"/>
                  <a:gd name="T5" fmla="*/ 6 h 8"/>
                  <a:gd name="T6" fmla="*/ 6 w 10"/>
                  <a:gd name="T7" fmla="*/ 6 h 8"/>
                  <a:gd name="T8" fmla="*/ 7 w 10"/>
                  <a:gd name="T9" fmla="*/ 3 h 8"/>
                  <a:gd name="T10" fmla="*/ 6 w 10"/>
                  <a:gd name="T11" fmla="*/ 3 h 8"/>
                  <a:gd name="T12" fmla="*/ 5 w 10"/>
                  <a:gd name="T13" fmla="*/ 5 h 8"/>
                  <a:gd name="T14" fmla="*/ 4 w 10"/>
                  <a:gd name="T15" fmla="*/ 6 h 8"/>
                  <a:gd name="T16" fmla="*/ 5 w 10"/>
                  <a:gd name="T17" fmla="*/ 5 h 8"/>
                  <a:gd name="T18" fmla="*/ 4 w 10"/>
                  <a:gd name="T19" fmla="*/ 3 h 8"/>
                  <a:gd name="T20" fmla="*/ 0 w 10"/>
                  <a:gd name="T21" fmla="*/ 7 h 8"/>
                  <a:gd name="T22" fmla="*/ 1 w 10"/>
                  <a:gd name="T23" fmla="*/ 7 h 8"/>
                  <a:gd name="T24" fmla="*/ 2 w 10"/>
                  <a:gd name="T25" fmla="*/ 5 h 8"/>
                  <a:gd name="T26" fmla="*/ 3 w 10"/>
                  <a:gd name="T27" fmla="*/ 6 h 8"/>
                  <a:gd name="T28" fmla="*/ 2 w 10"/>
                  <a:gd name="T29" fmla="*/ 7 h 8"/>
                  <a:gd name="T30" fmla="*/ 9 w 10"/>
                  <a:gd name="T31" fmla="*/ 8 h 8"/>
                  <a:gd name="T32" fmla="*/ 8 w 10"/>
                  <a:gd name="T33" fmla="*/ 8 h 8"/>
                  <a:gd name="T34" fmla="*/ 9 w 10"/>
                  <a:gd name="T35" fmla="*/ 6 h 8"/>
                  <a:gd name="T36" fmla="*/ 9 w 10"/>
                  <a:gd name="T37" fmla="*/ 4 h 8"/>
                  <a:gd name="T38" fmla="*/ 9 w 10"/>
                  <a:gd name="T39" fmla="*/ 5 h 8"/>
                  <a:gd name="T40" fmla="*/ 9 w 10"/>
                  <a:gd name="T41" fmla="*/ 2 h 8"/>
                  <a:gd name="T42" fmla="*/ 10 w 10"/>
                  <a:gd name="T43" fmla="*/ 1 h 8"/>
                  <a:gd name="T44" fmla="*/ 8 w 10"/>
                  <a:gd name="T45" fmla="*/ 1 h 8"/>
                  <a:gd name="T46" fmla="*/ 8 w 10"/>
                  <a:gd name="T47" fmla="*/ 4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0" h="8">
                    <a:moveTo>
                      <a:pt x="8" y="4"/>
                    </a:moveTo>
                    <a:cubicBezTo>
                      <a:pt x="7" y="4"/>
                      <a:pt x="8" y="3"/>
                      <a:pt x="8" y="3"/>
                    </a:cubicBezTo>
                    <a:cubicBezTo>
                      <a:pt x="7" y="3"/>
                      <a:pt x="8" y="5"/>
                      <a:pt x="8" y="6"/>
                    </a:cubicBezTo>
                    <a:cubicBezTo>
                      <a:pt x="7" y="5"/>
                      <a:pt x="7" y="6"/>
                      <a:pt x="6" y="6"/>
                    </a:cubicBezTo>
                    <a:cubicBezTo>
                      <a:pt x="7" y="6"/>
                      <a:pt x="7" y="4"/>
                      <a:pt x="7" y="3"/>
                    </a:cubicBezTo>
                    <a:cubicBezTo>
                      <a:pt x="6" y="4"/>
                      <a:pt x="6" y="3"/>
                      <a:pt x="6" y="3"/>
                    </a:cubicBezTo>
                    <a:cubicBezTo>
                      <a:pt x="6" y="4"/>
                      <a:pt x="5" y="3"/>
                      <a:pt x="5" y="5"/>
                    </a:cubicBezTo>
                    <a:cubicBezTo>
                      <a:pt x="5" y="6"/>
                      <a:pt x="4" y="6"/>
                      <a:pt x="4" y="6"/>
                    </a:cubicBezTo>
                    <a:cubicBezTo>
                      <a:pt x="4" y="5"/>
                      <a:pt x="4" y="5"/>
                      <a:pt x="5" y="5"/>
                    </a:cubicBezTo>
                    <a:cubicBezTo>
                      <a:pt x="5" y="4"/>
                      <a:pt x="4" y="4"/>
                      <a:pt x="4" y="3"/>
                    </a:cubicBezTo>
                    <a:cubicBezTo>
                      <a:pt x="3" y="5"/>
                      <a:pt x="0" y="4"/>
                      <a:pt x="0" y="7"/>
                    </a:cubicBezTo>
                    <a:cubicBezTo>
                      <a:pt x="1" y="8"/>
                      <a:pt x="1" y="8"/>
                      <a:pt x="1" y="7"/>
                    </a:cubicBezTo>
                    <a:cubicBezTo>
                      <a:pt x="1" y="7"/>
                      <a:pt x="2" y="6"/>
                      <a:pt x="2" y="5"/>
                    </a:cubicBezTo>
                    <a:cubicBezTo>
                      <a:pt x="2" y="6"/>
                      <a:pt x="3" y="5"/>
                      <a:pt x="3" y="6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4" y="8"/>
                      <a:pt x="7" y="8"/>
                      <a:pt x="9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7"/>
                      <a:pt x="9" y="7"/>
                      <a:pt x="9" y="6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9" y="4"/>
                      <a:pt x="9" y="4"/>
                      <a:pt x="9" y="5"/>
                    </a:cubicBezTo>
                    <a:cubicBezTo>
                      <a:pt x="10" y="4"/>
                      <a:pt x="9" y="3"/>
                      <a:pt x="9" y="2"/>
                    </a:cubicBezTo>
                    <a:cubicBezTo>
                      <a:pt x="10" y="2"/>
                      <a:pt x="10" y="3"/>
                      <a:pt x="10" y="1"/>
                    </a:cubicBezTo>
                    <a:cubicBezTo>
                      <a:pt x="9" y="0"/>
                      <a:pt x="10" y="3"/>
                      <a:pt x="8" y="1"/>
                    </a:cubicBez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79" name="Freeform 777"/>
              <p:cNvSpPr>
                <a:spLocks/>
              </p:cNvSpPr>
              <p:nvPr/>
            </p:nvSpPr>
            <p:spPr bwMode="auto">
              <a:xfrm>
                <a:off x="1895" y="3131"/>
                <a:ext cx="3" cy="3"/>
              </a:xfrm>
              <a:custGeom>
                <a:avLst/>
                <a:gdLst>
                  <a:gd name="T0" fmla="*/ 0 w 3"/>
                  <a:gd name="T1" fmla="*/ 0 h 3"/>
                  <a:gd name="T2" fmla="*/ 0 w 3"/>
                  <a:gd name="T3" fmla="*/ 3 h 3"/>
                  <a:gd name="T4" fmla="*/ 3 w 3"/>
                  <a:gd name="T5" fmla="*/ 0 h 3"/>
                  <a:gd name="T6" fmla="*/ 0 w 3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0" y="0"/>
                    </a:moveTo>
                    <a:lnTo>
                      <a:pt x="0" y="3"/>
                    </a:ln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80" name="Freeform 778"/>
              <p:cNvSpPr>
                <a:spLocks/>
              </p:cNvSpPr>
              <p:nvPr/>
            </p:nvSpPr>
            <p:spPr bwMode="auto">
              <a:xfrm>
                <a:off x="1895" y="3139"/>
                <a:ext cx="0" cy="6"/>
              </a:xfrm>
              <a:custGeom>
                <a:avLst/>
                <a:gdLst>
                  <a:gd name="T0" fmla="*/ 2 h 2"/>
                  <a:gd name="T1" fmla="*/ 1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81" name="Freeform 779"/>
              <p:cNvSpPr>
                <a:spLocks/>
              </p:cNvSpPr>
              <p:nvPr/>
            </p:nvSpPr>
            <p:spPr bwMode="auto">
              <a:xfrm>
                <a:off x="1876" y="3131"/>
                <a:ext cx="2" cy="0"/>
              </a:xfrm>
              <a:custGeom>
                <a:avLst/>
                <a:gdLst>
                  <a:gd name="T0" fmla="*/ 1 w 1"/>
                  <a:gd name="T1" fmla="*/ 0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82" name="Freeform 780"/>
              <p:cNvSpPr>
                <a:spLocks/>
              </p:cNvSpPr>
              <p:nvPr/>
            </p:nvSpPr>
            <p:spPr bwMode="auto">
              <a:xfrm>
                <a:off x="1859" y="3131"/>
                <a:ext cx="11" cy="14"/>
              </a:xfrm>
              <a:custGeom>
                <a:avLst/>
                <a:gdLst>
                  <a:gd name="T0" fmla="*/ 0 w 4"/>
                  <a:gd name="T1" fmla="*/ 4 h 5"/>
                  <a:gd name="T2" fmla="*/ 3 w 4"/>
                  <a:gd name="T3" fmla="*/ 5 h 5"/>
                  <a:gd name="T4" fmla="*/ 4 w 4"/>
                  <a:gd name="T5" fmla="*/ 1 h 5"/>
                  <a:gd name="T6" fmla="*/ 2 w 4"/>
                  <a:gd name="T7" fmla="*/ 3 h 5"/>
                  <a:gd name="T8" fmla="*/ 1 w 4"/>
                  <a:gd name="T9" fmla="*/ 2 h 5"/>
                  <a:gd name="T10" fmla="*/ 0 w 4"/>
                  <a:gd name="T11" fmla="*/ 4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5">
                    <a:moveTo>
                      <a:pt x="0" y="4"/>
                    </a:moveTo>
                    <a:cubicBezTo>
                      <a:pt x="1" y="4"/>
                      <a:pt x="2" y="3"/>
                      <a:pt x="3" y="5"/>
                    </a:cubicBezTo>
                    <a:cubicBezTo>
                      <a:pt x="4" y="3"/>
                      <a:pt x="3" y="2"/>
                      <a:pt x="4" y="1"/>
                    </a:cubicBezTo>
                    <a:cubicBezTo>
                      <a:pt x="4" y="0"/>
                      <a:pt x="3" y="3"/>
                      <a:pt x="2" y="3"/>
                    </a:cubicBezTo>
                    <a:cubicBezTo>
                      <a:pt x="2" y="2"/>
                      <a:pt x="1" y="3"/>
                      <a:pt x="1" y="2"/>
                    </a:cubicBez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83" name="Freeform 781"/>
              <p:cNvSpPr>
                <a:spLocks/>
              </p:cNvSpPr>
              <p:nvPr/>
            </p:nvSpPr>
            <p:spPr bwMode="auto">
              <a:xfrm>
                <a:off x="1810" y="3087"/>
                <a:ext cx="55" cy="49"/>
              </a:xfrm>
              <a:custGeom>
                <a:avLst/>
                <a:gdLst>
                  <a:gd name="T0" fmla="*/ 17 w 20"/>
                  <a:gd name="T1" fmla="*/ 14 h 18"/>
                  <a:gd name="T2" fmla="*/ 15 w 20"/>
                  <a:gd name="T3" fmla="*/ 14 h 18"/>
                  <a:gd name="T4" fmla="*/ 16 w 20"/>
                  <a:gd name="T5" fmla="*/ 13 h 18"/>
                  <a:gd name="T6" fmla="*/ 16 w 20"/>
                  <a:gd name="T7" fmla="*/ 12 h 18"/>
                  <a:gd name="T8" fmla="*/ 16 w 20"/>
                  <a:gd name="T9" fmla="*/ 13 h 18"/>
                  <a:gd name="T10" fmla="*/ 13 w 20"/>
                  <a:gd name="T11" fmla="*/ 12 h 18"/>
                  <a:gd name="T12" fmla="*/ 12 w 20"/>
                  <a:gd name="T13" fmla="*/ 13 h 18"/>
                  <a:gd name="T14" fmla="*/ 13 w 20"/>
                  <a:gd name="T15" fmla="*/ 10 h 18"/>
                  <a:gd name="T16" fmla="*/ 11 w 20"/>
                  <a:gd name="T17" fmla="*/ 13 h 18"/>
                  <a:gd name="T18" fmla="*/ 9 w 20"/>
                  <a:gd name="T19" fmla="*/ 11 h 18"/>
                  <a:gd name="T20" fmla="*/ 10 w 20"/>
                  <a:gd name="T21" fmla="*/ 11 h 18"/>
                  <a:gd name="T22" fmla="*/ 9 w 20"/>
                  <a:gd name="T23" fmla="*/ 10 h 18"/>
                  <a:gd name="T24" fmla="*/ 10 w 20"/>
                  <a:gd name="T25" fmla="*/ 9 h 18"/>
                  <a:gd name="T26" fmla="*/ 9 w 20"/>
                  <a:gd name="T27" fmla="*/ 7 h 18"/>
                  <a:gd name="T28" fmla="*/ 10 w 20"/>
                  <a:gd name="T29" fmla="*/ 7 h 18"/>
                  <a:gd name="T30" fmla="*/ 6 w 20"/>
                  <a:gd name="T31" fmla="*/ 5 h 18"/>
                  <a:gd name="T32" fmla="*/ 7 w 20"/>
                  <a:gd name="T33" fmla="*/ 4 h 18"/>
                  <a:gd name="T34" fmla="*/ 4 w 20"/>
                  <a:gd name="T35" fmla="*/ 6 h 18"/>
                  <a:gd name="T36" fmla="*/ 4 w 20"/>
                  <a:gd name="T37" fmla="*/ 4 h 18"/>
                  <a:gd name="T38" fmla="*/ 6 w 20"/>
                  <a:gd name="T39" fmla="*/ 3 h 18"/>
                  <a:gd name="T40" fmla="*/ 4 w 20"/>
                  <a:gd name="T41" fmla="*/ 3 h 18"/>
                  <a:gd name="T42" fmla="*/ 6 w 20"/>
                  <a:gd name="T43" fmla="*/ 2 h 18"/>
                  <a:gd name="T44" fmla="*/ 2 w 20"/>
                  <a:gd name="T45" fmla="*/ 2 h 18"/>
                  <a:gd name="T46" fmla="*/ 2 w 20"/>
                  <a:gd name="T47" fmla="*/ 0 h 18"/>
                  <a:gd name="T48" fmla="*/ 0 w 20"/>
                  <a:gd name="T49" fmla="*/ 2 h 18"/>
                  <a:gd name="T50" fmla="*/ 4 w 20"/>
                  <a:gd name="T51" fmla="*/ 7 h 18"/>
                  <a:gd name="T52" fmla="*/ 6 w 20"/>
                  <a:gd name="T53" fmla="*/ 8 h 18"/>
                  <a:gd name="T54" fmla="*/ 4 w 20"/>
                  <a:gd name="T55" fmla="*/ 9 h 18"/>
                  <a:gd name="T56" fmla="*/ 6 w 20"/>
                  <a:gd name="T57" fmla="*/ 8 h 18"/>
                  <a:gd name="T58" fmla="*/ 5 w 20"/>
                  <a:gd name="T59" fmla="*/ 10 h 18"/>
                  <a:gd name="T60" fmla="*/ 7 w 20"/>
                  <a:gd name="T61" fmla="*/ 9 h 18"/>
                  <a:gd name="T62" fmla="*/ 6 w 20"/>
                  <a:gd name="T63" fmla="*/ 11 h 18"/>
                  <a:gd name="T64" fmla="*/ 14 w 20"/>
                  <a:gd name="T65" fmla="*/ 16 h 18"/>
                  <a:gd name="T66" fmla="*/ 14 w 20"/>
                  <a:gd name="T67" fmla="*/ 15 h 18"/>
                  <a:gd name="T68" fmla="*/ 17 w 20"/>
                  <a:gd name="T69" fmla="*/ 16 h 18"/>
                  <a:gd name="T70" fmla="*/ 18 w 20"/>
                  <a:gd name="T71" fmla="*/ 15 h 18"/>
                  <a:gd name="T72" fmla="*/ 17 w 20"/>
                  <a:gd name="T73" fmla="*/ 18 h 18"/>
                  <a:gd name="T74" fmla="*/ 18 w 20"/>
                  <a:gd name="T75" fmla="*/ 18 h 18"/>
                  <a:gd name="T76" fmla="*/ 18 w 20"/>
                  <a:gd name="T77" fmla="*/ 17 h 18"/>
                  <a:gd name="T78" fmla="*/ 19 w 20"/>
                  <a:gd name="T79" fmla="*/ 18 h 18"/>
                  <a:gd name="T80" fmla="*/ 19 w 20"/>
                  <a:gd name="T81" fmla="*/ 15 h 18"/>
                  <a:gd name="T82" fmla="*/ 18 w 20"/>
                  <a:gd name="T83" fmla="*/ 12 h 18"/>
                  <a:gd name="T84" fmla="*/ 17 w 20"/>
                  <a:gd name="T85" fmla="*/ 14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0" h="18">
                    <a:moveTo>
                      <a:pt x="17" y="14"/>
                    </a:moveTo>
                    <a:cubicBezTo>
                      <a:pt x="16" y="14"/>
                      <a:pt x="15" y="14"/>
                      <a:pt x="15" y="14"/>
                    </a:cubicBezTo>
                    <a:cubicBezTo>
                      <a:pt x="16" y="13"/>
                      <a:pt x="16" y="13"/>
                      <a:pt x="16" y="13"/>
                    </a:cubicBezTo>
                    <a:cubicBezTo>
                      <a:pt x="17" y="12"/>
                      <a:pt x="16" y="13"/>
                      <a:pt x="16" y="12"/>
                    </a:cubicBezTo>
                    <a:cubicBezTo>
                      <a:pt x="16" y="12"/>
                      <a:pt x="16" y="13"/>
                      <a:pt x="16" y="13"/>
                    </a:cubicBezTo>
                    <a:cubicBezTo>
                      <a:pt x="15" y="12"/>
                      <a:pt x="14" y="14"/>
                      <a:pt x="13" y="12"/>
                    </a:cubicBezTo>
                    <a:cubicBezTo>
                      <a:pt x="13" y="12"/>
                      <a:pt x="13" y="12"/>
                      <a:pt x="12" y="13"/>
                    </a:cubicBezTo>
                    <a:cubicBezTo>
                      <a:pt x="12" y="11"/>
                      <a:pt x="13" y="12"/>
                      <a:pt x="13" y="10"/>
                    </a:cubicBezTo>
                    <a:cubicBezTo>
                      <a:pt x="12" y="11"/>
                      <a:pt x="12" y="12"/>
                      <a:pt x="11" y="13"/>
                    </a:cubicBezTo>
                    <a:cubicBezTo>
                      <a:pt x="11" y="11"/>
                      <a:pt x="9" y="12"/>
                      <a:pt x="9" y="11"/>
                    </a:cubicBezTo>
                    <a:cubicBezTo>
                      <a:pt x="10" y="11"/>
                      <a:pt x="10" y="10"/>
                      <a:pt x="10" y="11"/>
                    </a:cubicBezTo>
                    <a:cubicBezTo>
                      <a:pt x="11" y="9"/>
                      <a:pt x="9" y="10"/>
                      <a:pt x="9" y="10"/>
                    </a:cubicBezTo>
                    <a:cubicBezTo>
                      <a:pt x="10" y="9"/>
                      <a:pt x="10" y="9"/>
                      <a:pt x="10" y="9"/>
                    </a:cubicBezTo>
                    <a:cubicBezTo>
                      <a:pt x="10" y="8"/>
                      <a:pt x="8" y="9"/>
                      <a:pt x="9" y="7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8" y="7"/>
                      <a:pt x="7" y="5"/>
                      <a:pt x="6" y="5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5" y="3"/>
                      <a:pt x="7" y="5"/>
                      <a:pt x="4" y="6"/>
                    </a:cubicBezTo>
                    <a:cubicBezTo>
                      <a:pt x="7" y="4"/>
                      <a:pt x="3" y="6"/>
                      <a:pt x="4" y="4"/>
                    </a:cubicBezTo>
                    <a:cubicBezTo>
                      <a:pt x="5" y="3"/>
                      <a:pt x="5" y="5"/>
                      <a:pt x="6" y="3"/>
                    </a:cubicBezTo>
                    <a:cubicBezTo>
                      <a:pt x="4" y="4"/>
                      <a:pt x="5" y="3"/>
                      <a:pt x="4" y="3"/>
                    </a:cubicBezTo>
                    <a:cubicBezTo>
                      <a:pt x="6" y="2"/>
                      <a:pt x="4" y="2"/>
                      <a:pt x="6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3" y="1"/>
                      <a:pt x="3" y="1"/>
                      <a:pt x="2" y="0"/>
                    </a:cubicBezTo>
                    <a:cubicBezTo>
                      <a:pt x="3" y="1"/>
                      <a:pt x="0" y="1"/>
                      <a:pt x="0" y="2"/>
                    </a:cubicBezTo>
                    <a:cubicBezTo>
                      <a:pt x="1" y="3"/>
                      <a:pt x="3" y="5"/>
                      <a:pt x="4" y="7"/>
                    </a:cubicBezTo>
                    <a:cubicBezTo>
                      <a:pt x="5" y="6"/>
                      <a:pt x="4" y="9"/>
                      <a:pt x="6" y="8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6" y="10"/>
                      <a:pt x="5" y="8"/>
                      <a:pt x="6" y="8"/>
                    </a:cubicBezTo>
                    <a:cubicBezTo>
                      <a:pt x="7" y="8"/>
                      <a:pt x="6" y="9"/>
                      <a:pt x="5" y="10"/>
                    </a:cubicBezTo>
                    <a:cubicBezTo>
                      <a:pt x="6" y="10"/>
                      <a:pt x="6" y="9"/>
                      <a:pt x="7" y="9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8" y="13"/>
                      <a:pt x="12" y="14"/>
                      <a:pt x="14" y="16"/>
                    </a:cubicBezTo>
                    <a:cubicBezTo>
                      <a:pt x="14" y="15"/>
                      <a:pt x="14" y="15"/>
                      <a:pt x="14" y="15"/>
                    </a:cubicBezTo>
                    <a:cubicBezTo>
                      <a:pt x="15" y="16"/>
                      <a:pt x="18" y="13"/>
                      <a:pt x="17" y="16"/>
                    </a:cubicBezTo>
                    <a:cubicBezTo>
                      <a:pt x="18" y="15"/>
                      <a:pt x="18" y="15"/>
                      <a:pt x="18" y="15"/>
                    </a:cubicBezTo>
                    <a:cubicBezTo>
                      <a:pt x="18" y="16"/>
                      <a:pt x="18" y="17"/>
                      <a:pt x="17" y="18"/>
                    </a:cubicBezTo>
                    <a:cubicBezTo>
                      <a:pt x="18" y="18"/>
                      <a:pt x="18" y="18"/>
                      <a:pt x="18" y="18"/>
                    </a:cubicBezTo>
                    <a:cubicBezTo>
                      <a:pt x="18" y="17"/>
                      <a:pt x="18" y="17"/>
                      <a:pt x="18" y="17"/>
                    </a:cubicBezTo>
                    <a:cubicBezTo>
                      <a:pt x="19" y="16"/>
                      <a:pt x="19" y="17"/>
                      <a:pt x="19" y="18"/>
                    </a:cubicBezTo>
                    <a:cubicBezTo>
                      <a:pt x="20" y="17"/>
                      <a:pt x="19" y="16"/>
                      <a:pt x="19" y="15"/>
                    </a:cubicBezTo>
                    <a:cubicBezTo>
                      <a:pt x="17" y="16"/>
                      <a:pt x="19" y="12"/>
                      <a:pt x="18" y="12"/>
                    </a:cubicBezTo>
                    <a:cubicBezTo>
                      <a:pt x="17" y="13"/>
                      <a:pt x="17" y="13"/>
                      <a:pt x="17" y="14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84" name="Freeform 782"/>
              <p:cNvSpPr>
                <a:spLocks/>
              </p:cNvSpPr>
              <p:nvPr/>
            </p:nvSpPr>
            <p:spPr bwMode="auto">
              <a:xfrm>
                <a:off x="1857" y="313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85" name="Freeform 783"/>
              <p:cNvSpPr>
                <a:spLocks/>
              </p:cNvSpPr>
              <p:nvPr/>
            </p:nvSpPr>
            <p:spPr bwMode="auto">
              <a:xfrm>
                <a:off x="1816" y="308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86" name="Rectangle 784"/>
              <p:cNvSpPr>
                <a:spLocks noChangeArrowheads="1"/>
              </p:cNvSpPr>
              <p:nvPr/>
            </p:nvSpPr>
            <p:spPr bwMode="auto">
              <a:xfrm>
                <a:off x="1862" y="3136"/>
                <a:ext cx="1" cy="1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87" name="Freeform 785"/>
              <p:cNvSpPr>
                <a:spLocks/>
              </p:cNvSpPr>
              <p:nvPr/>
            </p:nvSpPr>
            <p:spPr bwMode="auto">
              <a:xfrm>
                <a:off x="1865" y="3128"/>
                <a:ext cx="3" cy="3"/>
              </a:xfrm>
              <a:custGeom>
                <a:avLst/>
                <a:gdLst>
                  <a:gd name="T0" fmla="*/ 3 w 3"/>
                  <a:gd name="T1" fmla="*/ 0 h 3"/>
                  <a:gd name="T2" fmla="*/ 0 w 3"/>
                  <a:gd name="T3" fmla="*/ 0 h 3"/>
                  <a:gd name="T4" fmla="*/ 0 w 3"/>
                  <a:gd name="T5" fmla="*/ 3 h 3"/>
                  <a:gd name="T6" fmla="*/ 3 w 3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3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88" name="Freeform 786"/>
              <p:cNvSpPr>
                <a:spLocks/>
              </p:cNvSpPr>
              <p:nvPr/>
            </p:nvSpPr>
            <p:spPr bwMode="auto">
              <a:xfrm>
                <a:off x="1816" y="3076"/>
                <a:ext cx="3" cy="0"/>
              </a:xfrm>
              <a:custGeom>
                <a:avLst/>
                <a:gdLst>
                  <a:gd name="T0" fmla="*/ 3 w 3"/>
                  <a:gd name="T1" fmla="*/ 0 w 3"/>
                  <a:gd name="T2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lnTo>
                      <a:pt x="0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89" name="Freeform 787"/>
              <p:cNvSpPr>
                <a:spLocks/>
              </p:cNvSpPr>
              <p:nvPr/>
            </p:nvSpPr>
            <p:spPr bwMode="auto">
              <a:xfrm>
                <a:off x="1816" y="304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90" name="Freeform 788"/>
              <p:cNvSpPr>
                <a:spLocks/>
              </p:cNvSpPr>
              <p:nvPr/>
            </p:nvSpPr>
            <p:spPr bwMode="auto">
              <a:xfrm>
                <a:off x="1800" y="2995"/>
                <a:ext cx="57" cy="92"/>
              </a:xfrm>
              <a:custGeom>
                <a:avLst/>
                <a:gdLst>
                  <a:gd name="T0" fmla="*/ 20 w 21"/>
                  <a:gd name="T1" fmla="*/ 5 h 34"/>
                  <a:gd name="T2" fmla="*/ 20 w 21"/>
                  <a:gd name="T3" fmla="*/ 3 h 34"/>
                  <a:gd name="T4" fmla="*/ 19 w 21"/>
                  <a:gd name="T5" fmla="*/ 2 h 34"/>
                  <a:gd name="T6" fmla="*/ 16 w 21"/>
                  <a:gd name="T7" fmla="*/ 4 h 34"/>
                  <a:gd name="T8" fmla="*/ 11 w 21"/>
                  <a:gd name="T9" fmla="*/ 5 h 34"/>
                  <a:gd name="T10" fmla="*/ 8 w 21"/>
                  <a:gd name="T11" fmla="*/ 5 h 34"/>
                  <a:gd name="T12" fmla="*/ 4 w 21"/>
                  <a:gd name="T13" fmla="*/ 7 h 34"/>
                  <a:gd name="T14" fmla="*/ 2 w 21"/>
                  <a:gd name="T15" fmla="*/ 8 h 34"/>
                  <a:gd name="T16" fmla="*/ 1 w 21"/>
                  <a:gd name="T17" fmla="*/ 10 h 34"/>
                  <a:gd name="T18" fmla="*/ 4 w 21"/>
                  <a:gd name="T19" fmla="*/ 12 h 34"/>
                  <a:gd name="T20" fmla="*/ 4 w 21"/>
                  <a:gd name="T21" fmla="*/ 14 h 34"/>
                  <a:gd name="T22" fmla="*/ 2 w 21"/>
                  <a:gd name="T23" fmla="*/ 16 h 34"/>
                  <a:gd name="T24" fmla="*/ 2 w 21"/>
                  <a:gd name="T25" fmla="*/ 18 h 34"/>
                  <a:gd name="T26" fmla="*/ 2 w 21"/>
                  <a:gd name="T27" fmla="*/ 22 h 34"/>
                  <a:gd name="T28" fmla="*/ 3 w 21"/>
                  <a:gd name="T29" fmla="*/ 24 h 34"/>
                  <a:gd name="T30" fmla="*/ 4 w 21"/>
                  <a:gd name="T31" fmla="*/ 26 h 34"/>
                  <a:gd name="T32" fmla="*/ 3 w 21"/>
                  <a:gd name="T33" fmla="*/ 26 h 34"/>
                  <a:gd name="T34" fmla="*/ 4 w 21"/>
                  <a:gd name="T35" fmla="*/ 28 h 34"/>
                  <a:gd name="T36" fmla="*/ 5 w 21"/>
                  <a:gd name="T37" fmla="*/ 34 h 34"/>
                  <a:gd name="T38" fmla="*/ 5 w 21"/>
                  <a:gd name="T39" fmla="*/ 31 h 34"/>
                  <a:gd name="T40" fmla="*/ 3 w 21"/>
                  <a:gd name="T41" fmla="*/ 31 h 34"/>
                  <a:gd name="T42" fmla="*/ 7 w 21"/>
                  <a:gd name="T43" fmla="*/ 29 h 34"/>
                  <a:gd name="T44" fmla="*/ 7 w 21"/>
                  <a:gd name="T45" fmla="*/ 28 h 34"/>
                  <a:gd name="T46" fmla="*/ 6 w 21"/>
                  <a:gd name="T47" fmla="*/ 26 h 34"/>
                  <a:gd name="T48" fmla="*/ 7 w 21"/>
                  <a:gd name="T49" fmla="*/ 25 h 34"/>
                  <a:gd name="T50" fmla="*/ 6 w 21"/>
                  <a:gd name="T51" fmla="*/ 22 h 34"/>
                  <a:gd name="T52" fmla="*/ 5 w 21"/>
                  <a:gd name="T53" fmla="*/ 20 h 34"/>
                  <a:gd name="T54" fmla="*/ 6 w 21"/>
                  <a:gd name="T55" fmla="*/ 20 h 34"/>
                  <a:gd name="T56" fmla="*/ 6 w 21"/>
                  <a:gd name="T57" fmla="*/ 19 h 34"/>
                  <a:gd name="T58" fmla="*/ 5 w 21"/>
                  <a:gd name="T59" fmla="*/ 17 h 34"/>
                  <a:gd name="T60" fmla="*/ 5 w 21"/>
                  <a:gd name="T61" fmla="*/ 15 h 34"/>
                  <a:gd name="T62" fmla="*/ 6 w 21"/>
                  <a:gd name="T63" fmla="*/ 15 h 34"/>
                  <a:gd name="T64" fmla="*/ 7 w 21"/>
                  <a:gd name="T65" fmla="*/ 13 h 34"/>
                  <a:gd name="T66" fmla="*/ 5 w 21"/>
                  <a:gd name="T67" fmla="*/ 11 h 34"/>
                  <a:gd name="T68" fmla="*/ 5 w 21"/>
                  <a:gd name="T69" fmla="*/ 8 h 34"/>
                  <a:gd name="T70" fmla="*/ 7 w 21"/>
                  <a:gd name="T71" fmla="*/ 8 h 34"/>
                  <a:gd name="T72" fmla="*/ 9 w 21"/>
                  <a:gd name="T73" fmla="*/ 8 h 34"/>
                  <a:gd name="T74" fmla="*/ 13 w 21"/>
                  <a:gd name="T75" fmla="*/ 7 h 34"/>
                  <a:gd name="T76" fmla="*/ 11 w 21"/>
                  <a:gd name="T77" fmla="*/ 5 h 34"/>
                  <a:gd name="T78" fmla="*/ 14 w 21"/>
                  <a:gd name="T79" fmla="*/ 8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1" h="34">
                    <a:moveTo>
                      <a:pt x="18" y="8"/>
                    </a:moveTo>
                    <a:cubicBezTo>
                      <a:pt x="18" y="7"/>
                      <a:pt x="19" y="7"/>
                      <a:pt x="20" y="5"/>
                    </a:cubicBezTo>
                    <a:cubicBezTo>
                      <a:pt x="20" y="6"/>
                      <a:pt x="20" y="6"/>
                      <a:pt x="20" y="6"/>
                    </a:cubicBezTo>
                    <a:cubicBezTo>
                      <a:pt x="20" y="6"/>
                      <a:pt x="21" y="4"/>
                      <a:pt x="20" y="3"/>
                    </a:cubicBezTo>
                    <a:cubicBezTo>
                      <a:pt x="20" y="4"/>
                      <a:pt x="20" y="4"/>
                      <a:pt x="20" y="4"/>
                    </a:cubicBezTo>
                    <a:cubicBezTo>
                      <a:pt x="19" y="5"/>
                      <a:pt x="19" y="3"/>
                      <a:pt x="19" y="2"/>
                    </a:cubicBezTo>
                    <a:cubicBezTo>
                      <a:pt x="18" y="3"/>
                      <a:pt x="18" y="5"/>
                      <a:pt x="17" y="5"/>
                    </a:cubicBezTo>
                    <a:cubicBezTo>
                      <a:pt x="16" y="5"/>
                      <a:pt x="16" y="4"/>
                      <a:pt x="16" y="4"/>
                    </a:cubicBezTo>
                    <a:cubicBezTo>
                      <a:pt x="16" y="4"/>
                      <a:pt x="16" y="6"/>
                      <a:pt x="15" y="6"/>
                    </a:cubicBezTo>
                    <a:cubicBezTo>
                      <a:pt x="14" y="0"/>
                      <a:pt x="13" y="8"/>
                      <a:pt x="11" y="5"/>
                    </a:cubicBezTo>
                    <a:cubicBezTo>
                      <a:pt x="11" y="5"/>
                      <a:pt x="10" y="5"/>
                      <a:pt x="9" y="6"/>
                    </a:cubicBezTo>
                    <a:cubicBezTo>
                      <a:pt x="9" y="5"/>
                      <a:pt x="8" y="6"/>
                      <a:pt x="8" y="5"/>
                    </a:cubicBezTo>
                    <a:cubicBezTo>
                      <a:pt x="8" y="8"/>
                      <a:pt x="5" y="3"/>
                      <a:pt x="6" y="8"/>
                    </a:cubicBezTo>
                    <a:cubicBezTo>
                      <a:pt x="4" y="7"/>
                      <a:pt x="6" y="8"/>
                      <a:pt x="4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3" y="6"/>
                      <a:pt x="5" y="7"/>
                      <a:pt x="2" y="8"/>
                    </a:cubicBezTo>
                    <a:cubicBezTo>
                      <a:pt x="1" y="9"/>
                      <a:pt x="3" y="8"/>
                      <a:pt x="4" y="9"/>
                    </a:cubicBezTo>
                    <a:cubicBezTo>
                      <a:pt x="3" y="10"/>
                      <a:pt x="3" y="10"/>
                      <a:pt x="1" y="10"/>
                    </a:cubicBezTo>
                    <a:cubicBezTo>
                      <a:pt x="3" y="11"/>
                      <a:pt x="2" y="11"/>
                      <a:pt x="3" y="12"/>
                    </a:cubicBezTo>
                    <a:cubicBezTo>
                      <a:pt x="3" y="12"/>
                      <a:pt x="3" y="11"/>
                      <a:pt x="4" y="12"/>
                    </a:cubicBezTo>
                    <a:cubicBezTo>
                      <a:pt x="4" y="13"/>
                      <a:pt x="5" y="13"/>
                      <a:pt x="6" y="14"/>
                    </a:cubicBezTo>
                    <a:cubicBezTo>
                      <a:pt x="4" y="15"/>
                      <a:pt x="6" y="13"/>
                      <a:pt x="4" y="14"/>
                    </a:cubicBezTo>
                    <a:cubicBezTo>
                      <a:pt x="3" y="13"/>
                      <a:pt x="3" y="12"/>
                      <a:pt x="2" y="12"/>
                    </a:cubicBezTo>
                    <a:cubicBezTo>
                      <a:pt x="1" y="13"/>
                      <a:pt x="2" y="14"/>
                      <a:pt x="2" y="16"/>
                    </a:cubicBezTo>
                    <a:cubicBezTo>
                      <a:pt x="2" y="16"/>
                      <a:pt x="1" y="15"/>
                      <a:pt x="1" y="16"/>
                    </a:cubicBezTo>
                    <a:cubicBezTo>
                      <a:pt x="0" y="17"/>
                      <a:pt x="3" y="18"/>
                      <a:pt x="2" y="18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3" y="19"/>
                      <a:pt x="1" y="20"/>
                      <a:pt x="2" y="22"/>
                    </a:cubicBezTo>
                    <a:cubicBezTo>
                      <a:pt x="2" y="21"/>
                      <a:pt x="3" y="21"/>
                      <a:pt x="3" y="21"/>
                    </a:cubicBezTo>
                    <a:cubicBezTo>
                      <a:pt x="0" y="22"/>
                      <a:pt x="5" y="23"/>
                      <a:pt x="3" y="24"/>
                    </a:cubicBezTo>
                    <a:cubicBezTo>
                      <a:pt x="5" y="24"/>
                      <a:pt x="6" y="25"/>
                      <a:pt x="6" y="25"/>
                    </a:cubicBezTo>
                    <a:cubicBezTo>
                      <a:pt x="6" y="25"/>
                      <a:pt x="5" y="26"/>
                      <a:pt x="4" y="26"/>
                    </a:cubicBezTo>
                    <a:cubicBezTo>
                      <a:pt x="5" y="24"/>
                      <a:pt x="2" y="25"/>
                      <a:pt x="1" y="24"/>
                    </a:cubicBezTo>
                    <a:cubicBezTo>
                      <a:pt x="2" y="25"/>
                      <a:pt x="1" y="26"/>
                      <a:pt x="3" y="26"/>
                    </a:cubicBezTo>
                    <a:cubicBezTo>
                      <a:pt x="1" y="26"/>
                      <a:pt x="1" y="26"/>
                      <a:pt x="1" y="26"/>
                    </a:cubicBezTo>
                    <a:cubicBezTo>
                      <a:pt x="1" y="28"/>
                      <a:pt x="5" y="27"/>
                      <a:pt x="4" y="28"/>
                    </a:cubicBezTo>
                    <a:cubicBezTo>
                      <a:pt x="2" y="28"/>
                      <a:pt x="2" y="28"/>
                      <a:pt x="2" y="28"/>
                    </a:cubicBezTo>
                    <a:cubicBezTo>
                      <a:pt x="3" y="30"/>
                      <a:pt x="2" y="33"/>
                      <a:pt x="5" y="34"/>
                    </a:cubicBezTo>
                    <a:cubicBezTo>
                      <a:pt x="6" y="34"/>
                      <a:pt x="8" y="32"/>
                      <a:pt x="8" y="32"/>
                    </a:cubicBezTo>
                    <a:cubicBezTo>
                      <a:pt x="7" y="31"/>
                      <a:pt x="6" y="31"/>
                      <a:pt x="5" y="31"/>
                    </a:cubicBezTo>
                    <a:cubicBezTo>
                      <a:pt x="6" y="30"/>
                      <a:pt x="6" y="30"/>
                      <a:pt x="6" y="30"/>
                    </a:cubicBezTo>
                    <a:cubicBezTo>
                      <a:pt x="5" y="31"/>
                      <a:pt x="4" y="30"/>
                      <a:pt x="3" y="31"/>
                    </a:cubicBezTo>
                    <a:cubicBezTo>
                      <a:pt x="2" y="30"/>
                      <a:pt x="5" y="30"/>
                      <a:pt x="4" y="29"/>
                    </a:cubicBezTo>
                    <a:cubicBezTo>
                      <a:pt x="5" y="29"/>
                      <a:pt x="6" y="29"/>
                      <a:pt x="7" y="29"/>
                    </a:cubicBezTo>
                    <a:cubicBezTo>
                      <a:pt x="6" y="29"/>
                      <a:pt x="6" y="29"/>
                      <a:pt x="6" y="29"/>
                    </a:cubicBezTo>
                    <a:cubicBezTo>
                      <a:pt x="7" y="29"/>
                      <a:pt x="6" y="28"/>
                      <a:pt x="7" y="28"/>
                    </a:cubicBezTo>
                    <a:cubicBezTo>
                      <a:pt x="5" y="28"/>
                      <a:pt x="7" y="27"/>
                      <a:pt x="6" y="26"/>
                    </a:cubicBezTo>
                    <a:cubicBezTo>
                      <a:pt x="6" y="26"/>
                      <a:pt x="6" y="26"/>
                      <a:pt x="6" y="26"/>
                    </a:cubicBezTo>
                    <a:cubicBezTo>
                      <a:pt x="5" y="26"/>
                      <a:pt x="5" y="26"/>
                      <a:pt x="5" y="26"/>
                    </a:cubicBezTo>
                    <a:cubicBezTo>
                      <a:pt x="6" y="25"/>
                      <a:pt x="6" y="25"/>
                      <a:pt x="7" y="25"/>
                    </a:cubicBezTo>
                    <a:cubicBezTo>
                      <a:pt x="6" y="24"/>
                      <a:pt x="4" y="24"/>
                      <a:pt x="4" y="23"/>
                    </a:cubicBezTo>
                    <a:cubicBezTo>
                      <a:pt x="6" y="23"/>
                      <a:pt x="5" y="22"/>
                      <a:pt x="6" y="22"/>
                    </a:cubicBezTo>
                    <a:cubicBezTo>
                      <a:pt x="5" y="22"/>
                      <a:pt x="6" y="21"/>
                      <a:pt x="5" y="21"/>
                    </a:cubicBezTo>
                    <a:cubicBezTo>
                      <a:pt x="4" y="20"/>
                      <a:pt x="4" y="20"/>
                      <a:pt x="5" y="20"/>
                    </a:cubicBezTo>
                    <a:cubicBezTo>
                      <a:pt x="6" y="20"/>
                      <a:pt x="6" y="20"/>
                      <a:pt x="6" y="20"/>
                    </a:cubicBezTo>
                    <a:cubicBezTo>
                      <a:pt x="6" y="20"/>
                      <a:pt x="6" y="20"/>
                      <a:pt x="6" y="20"/>
                    </a:cubicBezTo>
                    <a:cubicBezTo>
                      <a:pt x="6" y="20"/>
                      <a:pt x="6" y="20"/>
                      <a:pt x="6" y="20"/>
                    </a:cubicBezTo>
                    <a:cubicBezTo>
                      <a:pt x="6" y="19"/>
                      <a:pt x="5" y="19"/>
                      <a:pt x="6" y="19"/>
                    </a:cubicBezTo>
                    <a:cubicBezTo>
                      <a:pt x="6" y="19"/>
                      <a:pt x="6" y="19"/>
                      <a:pt x="6" y="19"/>
                    </a:cubicBezTo>
                    <a:cubicBezTo>
                      <a:pt x="7" y="19"/>
                      <a:pt x="4" y="18"/>
                      <a:pt x="5" y="17"/>
                    </a:cubicBezTo>
                    <a:cubicBezTo>
                      <a:pt x="4" y="17"/>
                      <a:pt x="5" y="16"/>
                      <a:pt x="3" y="16"/>
                    </a:cubicBezTo>
                    <a:cubicBezTo>
                      <a:pt x="3" y="16"/>
                      <a:pt x="5" y="16"/>
                      <a:pt x="5" y="15"/>
                    </a:cubicBezTo>
                    <a:cubicBezTo>
                      <a:pt x="3" y="15"/>
                      <a:pt x="5" y="15"/>
                      <a:pt x="4" y="14"/>
                    </a:cubicBezTo>
                    <a:cubicBezTo>
                      <a:pt x="6" y="15"/>
                      <a:pt x="5" y="14"/>
                      <a:pt x="6" y="15"/>
                    </a:cubicBezTo>
                    <a:cubicBezTo>
                      <a:pt x="7" y="14"/>
                      <a:pt x="5" y="13"/>
                      <a:pt x="5" y="13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6" y="12"/>
                      <a:pt x="5" y="12"/>
                      <a:pt x="6" y="12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6" y="11"/>
                      <a:pt x="5" y="10"/>
                      <a:pt x="7" y="10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4" y="13"/>
                      <a:pt x="6" y="9"/>
                      <a:pt x="6" y="7"/>
                    </a:cubicBezTo>
                    <a:cubicBezTo>
                      <a:pt x="7" y="7"/>
                      <a:pt x="7" y="8"/>
                      <a:pt x="7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8" y="9"/>
                      <a:pt x="9" y="10"/>
                      <a:pt x="9" y="8"/>
                    </a:cubicBezTo>
                    <a:cubicBezTo>
                      <a:pt x="9" y="8"/>
                      <a:pt x="9" y="9"/>
                      <a:pt x="10" y="10"/>
                    </a:cubicBezTo>
                    <a:cubicBezTo>
                      <a:pt x="10" y="7"/>
                      <a:pt x="13" y="11"/>
                      <a:pt x="13" y="7"/>
                    </a:cubicBezTo>
                    <a:cubicBezTo>
                      <a:pt x="13" y="7"/>
                      <a:pt x="12" y="6"/>
                      <a:pt x="11" y="7"/>
                    </a:cubicBezTo>
                    <a:cubicBezTo>
                      <a:pt x="11" y="6"/>
                      <a:pt x="11" y="5"/>
                      <a:pt x="11" y="5"/>
                    </a:cubicBezTo>
                    <a:cubicBezTo>
                      <a:pt x="12" y="5"/>
                      <a:pt x="13" y="6"/>
                      <a:pt x="13" y="6"/>
                    </a:cubicBezTo>
                    <a:cubicBezTo>
                      <a:pt x="14" y="8"/>
                      <a:pt x="14" y="8"/>
                      <a:pt x="14" y="8"/>
                    </a:cubicBezTo>
                    <a:cubicBezTo>
                      <a:pt x="15" y="10"/>
                      <a:pt x="16" y="4"/>
                      <a:pt x="18" y="8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91" name="Freeform 789"/>
              <p:cNvSpPr>
                <a:spLocks/>
              </p:cNvSpPr>
              <p:nvPr/>
            </p:nvSpPr>
            <p:spPr bwMode="auto">
              <a:xfrm>
                <a:off x="1816" y="3019"/>
                <a:ext cx="3" cy="6"/>
              </a:xfrm>
              <a:custGeom>
                <a:avLst/>
                <a:gdLst>
                  <a:gd name="T0" fmla="*/ 0 w 1"/>
                  <a:gd name="T1" fmla="*/ 0 h 2"/>
                  <a:gd name="T2" fmla="*/ 1 w 1"/>
                  <a:gd name="T3" fmla="*/ 2 h 2"/>
                  <a:gd name="T4" fmla="*/ 1 w 1"/>
                  <a:gd name="T5" fmla="*/ 0 h 2"/>
                  <a:gd name="T6" fmla="*/ 0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0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92" name="Freeform 790"/>
              <p:cNvSpPr>
                <a:spLocks/>
              </p:cNvSpPr>
              <p:nvPr/>
            </p:nvSpPr>
            <p:spPr bwMode="auto">
              <a:xfrm>
                <a:off x="1819" y="301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93" name="Freeform 791"/>
              <p:cNvSpPr>
                <a:spLocks/>
              </p:cNvSpPr>
              <p:nvPr/>
            </p:nvSpPr>
            <p:spPr bwMode="auto">
              <a:xfrm>
                <a:off x="1854" y="3014"/>
                <a:ext cx="3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94" name="Rectangle 792"/>
              <p:cNvSpPr>
                <a:spLocks noChangeArrowheads="1"/>
              </p:cNvSpPr>
              <p:nvPr/>
            </p:nvSpPr>
            <p:spPr bwMode="auto">
              <a:xfrm>
                <a:off x="1857" y="3011"/>
                <a:ext cx="1" cy="1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95" name="Freeform 793"/>
              <p:cNvSpPr>
                <a:spLocks/>
              </p:cNvSpPr>
              <p:nvPr/>
            </p:nvSpPr>
            <p:spPr bwMode="auto">
              <a:xfrm>
                <a:off x="1857" y="2992"/>
                <a:ext cx="62" cy="25"/>
              </a:xfrm>
              <a:custGeom>
                <a:avLst/>
                <a:gdLst>
                  <a:gd name="T0" fmla="*/ 19 w 23"/>
                  <a:gd name="T1" fmla="*/ 4 h 9"/>
                  <a:gd name="T2" fmla="*/ 20 w 23"/>
                  <a:gd name="T3" fmla="*/ 2 h 9"/>
                  <a:gd name="T4" fmla="*/ 21 w 23"/>
                  <a:gd name="T5" fmla="*/ 4 h 9"/>
                  <a:gd name="T6" fmla="*/ 23 w 23"/>
                  <a:gd name="T7" fmla="*/ 1 h 9"/>
                  <a:gd name="T8" fmla="*/ 12 w 23"/>
                  <a:gd name="T9" fmla="*/ 3 h 9"/>
                  <a:gd name="T10" fmla="*/ 12 w 23"/>
                  <a:gd name="T11" fmla="*/ 2 h 9"/>
                  <a:gd name="T12" fmla="*/ 8 w 23"/>
                  <a:gd name="T13" fmla="*/ 4 h 9"/>
                  <a:gd name="T14" fmla="*/ 8 w 23"/>
                  <a:gd name="T15" fmla="*/ 2 h 9"/>
                  <a:gd name="T16" fmla="*/ 6 w 23"/>
                  <a:gd name="T17" fmla="*/ 3 h 9"/>
                  <a:gd name="T18" fmla="*/ 6 w 23"/>
                  <a:gd name="T19" fmla="*/ 4 h 9"/>
                  <a:gd name="T20" fmla="*/ 5 w 23"/>
                  <a:gd name="T21" fmla="*/ 3 h 9"/>
                  <a:gd name="T22" fmla="*/ 5 w 23"/>
                  <a:gd name="T23" fmla="*/ 4 h 9"/>
                  <a:gd name="T24" fmla="*/ 4 w 23"/>
                  <a:gd name="T25" fmla="*/ 4 h 9"/>
                  <a:gd name="T26" fmla="*/ 4 w 23"/>
                  <a:gd name="T27" fmla="*/ 3 h 9"/>
                  <a:gd name="T28" fmla="*/ 3 w 23"/>
                  <a:gd name="T29" fmla="*/ 4 h 9"/>
                  <a:gd name="T30" fmla="*/ 3 w 23"/>
                  <a:gd name="T31" fmla="*/ 3 h 9"/>
                  <a:gd name="T32" fmla="*/ 0 w 23"/>
                  <a:gd name="T33" fmla="*/ 5 h 9"/>
                  <a:gd name="T34" fmla="*/ 0 w 23"/>
                  <a:gd name="T35" fmla="*/ 6 h 9"/>
                  <a:gd name="T36" fmla="*/ 2 w 23"/>
                  <a:gd name="T37" fmla="*/ 5 h 9"/>
                  <a:gd name="T38" fmla="*/ 2 w 23"/>
                  <a:gd name="T39" fmla="*/ 5 h 9"/>
                  <a:gd name="T40" fmla="*/ 4 w 23"/>
                  <a:gd name="T41" fmla="*/ 4 h 9"/>
                  <a:gd name="T42" fmla="*/ 3 w 23"/>
                  <a:gd name="T43" fmla="*/ 6 h 9"/>
                  <a:gd name="T44" fmla="*/ 6 w 23"/>
                  <a:gd name="T45" fmla="*/ 7 h 9"/>
                  <a:gd name="T46" fmla="*/ 6 w 23"/>
                  <a:gd name="T47" fmla="*/ 7 h 9"/>
                  <a:gd name="T48" fmla="*/ 6 w 23"/>
                  <a:gd name="T49" fmla="*/ 7 h 9"/>
                  <a:gd name="T50" fmla="*/ 6 w 23"/>
                  <a:gd name="T51" fmla="*/ 6 h 9"/>
                  <a:gd name="T52" fmla="*/ 6 w 23"/>
                  <a:gd name="T53" fmla="*/ 4 h 9"/>
                  <a:gd name="T54" fmla="*/ 7 w 23"/>
                  <a:gd name="T55" fmla="*/ 4 h 9"/>
                  <a:gd name="T56" fmla="*/ 7 w 23"/>
                  <a:gd name="T57" fmla="*/ 6 h 9"/>
                  <a:gd name="T58" fmla="*/ 7 w 23"/>
                  <a:gd name="T59" fmla="*/ 5 h 9"/>
                  <a:gd name="T60" fmla="*/ 8 w 23"/>
                  <a:gd name="T61" fmla="*/ 7 h 9"/>
                  <a:gd name="T62" fmla="*/ 8 w 23"/>
                  <a:gd name="T63" fmla="*/ 5 h 9"/>
                  <a:gd name="T64" fmla="*/ 13 w 23"/>
                  <a:gd name="T65" fmla="*/ 4 h 9"/>
                  <a:gd name="T66" fmla="*/ 12 w 23"/>
                  <a:gd name="T67" fmla="*/ 5 h 9"/>
                  <a:gd name="T68" fmla="*/ 13 w 23"/>
                  <a:gd name="T69" fmla="*/ 4 h 9"/>
                  <a:gd name="T70" fmla="*/ 16 w 23"/>
                  <a:gd name="T71" fmla="*/ 5 h 9"/>
                  <a:gd name="T72" fmla="*/ 15 w 23"/>
                  <a:gd name="T73" fmla="*/ 4 h 9"/>
                  <a:gd name="T74" fmla="*/ 18 w 23"/>
                  <a:gd name="T75" fmla="*/ 4 h 9"/>
                  <a:gd name="T76" fmla="*/ 18 w 23"/>
                  <a:gd name="T77" fmla="*/ 4 h 9"/>
                  <a:gd name="T78" fmla="*/ 20 w 23"/>
                  <a:gd name="T79" fmla="*/ 2 h 9"/>
                  <a:gd name="T80" fmla="*/ 19 w 23"/>
                  <a:gd name="T81" fmla="*/ 4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3" h="9">
                    <a:moveTo>
                      <a:pt x="19" y="4"/>
                    </a:moveTo>
                    <a:cubicBezTo>
                      <a:pt x="20" y="2"/>
                      <a:pt x="20" y="2"/>
                      <a:pt x="20" y="2"/>
                    </a:cubicBezTo>
                    <a:cubicBezTo>
                      <a:pt x="20" y="3"/>
                      <a:pt x="22" y="2"/>
                      <a:pt x="21" y="4"/>
                    </a:cubicBezTo>
                    <a:cubicBezTo>
                      <a:pt x="22" y="2"/>
                      <a:pt x="23" y="3"/>
                      <a:pt x="23" y="1"/>
                    </a:cubicBezTo>
                    <a:cubicBezTo>
                      <a:pt x="20" y="2"/>
                      <a:pt x="15" y="0"/>
                      <a:pt x="12" y="3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10" y="4"/>
                      <a:pt x="9" y="0"/>
                      <a:pt x="8" y="4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7" y="1"/>
                      <a:pt x="7" y="5"/>
                      <a:pt x="6" y="3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4"/>
                      <a:pt x="5" y="3"/>
                      <a:pt x="5" y="3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5"/>
                      <a:pt x="4" y="4"/>
                      <a:pt x="4" y="4"/>
                    </a:cubicBezTo>
                    <a:cubicBezTo>
                      <a:pt x="4" y="3"/>
                      <a:pt x="4" y="4"/>
                      <a:pt x="4" y="3"/>
                    </a:cubicBezTo>
                    <a:cubicBezTo>
                      <a:pt x="4" y="3"/>
                      <a:pt x="3" y="4"/>
                      <a:pt x="3" y="4"/>
                    </a:cubicBezTo>
                    <a:cubicBezTo>
                      <a:pt x="3" y="4"/>
                      <a:pt x="3" y="3"/>
                      <a:pt x="3" y="3"/>
                    </a:cubicBezTo>
                    <a:cubicBezTo>
                      <a:pt x="2" y="4"/>
                      <a:pt x="1" y="2"/>
                      <a:pt x="0" y="5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1" y="7"/>
                      <a:pt x="2" y="6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3" y="2"/>
                      <a:pt x="3" y="6"/>
                      <a:pt x="4" y="4"/>
                    </a:cubicBezTo>
                    <a:cubicBezTo>
                      <a:pt x="4" y="6"/>
                      <a:pt x="3" y="6"/>
                      <a:pt x="3" y="6"/>
                    </a:cubicBezTo>
                    <a:cubicBezTo>
                      <a:pt x="4" y="9"/>
                      <a:pt x="5" y="4"/>
                      <a:pt x="6" y="7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8"/>
                      <a:pt x="6" y="7"/>
                      <a:pt x="6" y="7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6"/>
                      <a:pt x="6" y="4"/>
                      <a:pt x="6" y="4"/>
                    </a:cubicBezTo>
                    <a:cubicBezTo>
                      <a:pt x="7" y="5"/>
                      <a:pt x="7" y="3"/>
                      <a:pt x="7" y="4"/>
                    </a:cubicBezTo>
                    <a:cubicBezTo>
                      <a:pt x="7" y="5"/>
                      <a:pt x="7" y="5"/>
                      <a:pt x="7" y="6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8" y="5"/>
                      <a:pt x="8" y="6"/>
                      <a:pt x="8" y="7"/>
                    </a:cubicBezTo>
                    <a:cubicBezTo>
                      <a:pt x="9" y="6"/>
                      <a:pt x="8" y="6"/>
                      <a:pt x="8" y="5"/>
                    </a:cubicBezTo>
                    <a:cubicBezTo>
                      <a:pt x="9" y="6"/>
                      <a:pt x="11" y="6"/>
                      <a:pt x="13" y="4"/>
                    </a:cubicBezTo>
                    <a:cubicBezTo>
                      <a:pt x="12" y="5"/>
                      <a:pt x="13" y="6"/>
                      <a:pt x="12" y="5"/>
                    </a:cubicBezTo>
                    <a:cubicBezTo>
                      <a:pt x="12" y="6"/>
                      <a:pt x="13" y="5"/>
                      <a:pt x="13" y="4"/>
                    </a:cubicBezTo>
                    <a:cubicBezTo>
                      <a:pt x="14" y="3"/>
                      <a:pt x="15" y="4"/>
                      <a:pt x="16" y="5"/>
                    </a:cubicBezTo>
                    <a:cubicBezTo>
                      <a:pt x="15" y="4"/>
                      <a:pt x="15" y="4"/>
                      <a:pt x="15" y="4"/>
                    </a:cubicBezTo>
                    <a:cubicBezTo>
                      <a:pt x="16" y="2"/>
                      <a:pt x="17" y="5"/>
                      <a:pt x="18" y="4"/>
                    </a:cubicBezTo>
                    <a:cubicBezTo>
                      <a:pt x="18" y="4"/>
                      <a:pt x="18" y="4"/>
                      <a:pt x="18" y="4"/>
                    </a:cubicBezTo>
                    <a:cubicBezTo>
                      <a:pt x="19" y="4"/>
                      <a:pt x="19" y="1"/>
                      <a:pt x="20" y="2"/>
                    </a:cubicBezTo>
                    <a:cubicBezTo>
                      <a:pt x="19" y="3"/>
                      <a:pt x="19" y="3"/>
                      <a:pt x="19" y="4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96" name="Freeform 794"/>
              <p:cNvSpPr>
                <a:spLocks/>
              </p:cNvSpPr>
              <p:nvPr/>
            </p:nvSpPr>
            <p:spPr bwMode="auto">
              <a:xfrm>
                <a:off x="1919" y="2992"/>
                <a:ext cx="3" cy="8"/>
              </a:xfrm>
              <a:custGeom>
                <a:avLst/>
                <a:gdLst>
                  <a:gd name="T0" fmla="*/ 0 w 1"/>
                  <a:gd name="T1" fmla="*/ 2 h 3"/>
                  <a:gd name="T2" fmla="*/ 0 w 1"/>
                  <a:gd name="T3" fmla="*/ 3 h 3"/>
                  <a:gd name="T4" fmla="*/ 1 w 1"/>
                  <a:gd name="T5" fmla="*/ 1 h 3"/>
                  <a:gd name="T6" fmla="*/ 0 w 1"/>
                  <a:gd name="T7" fmla="*/ 1 h 3"/>
                  <a:gd name="T8" fmla="*/ 0 w 1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3">
                    <a:moveTo>
                      <a:pt x="0" y="2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1" y="2"/>
                      <a:pt x="1" y="1"/>
                    </a:cubicBezTo>
                    <a:cubicBezTo>
                      <a:pt x="0" y="1"/>
                      <a:pt x="0" y="0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97" name="Freeform 795"/>
              <p:cNvSpPr>
                <a:spLocks/>
              </p:cNvSpPr>
              <p:nvPr/>
            </p:nvSpPr>
            <p:spPr bwMode="auto">
              <a:xfrm>
                <a:off x="1922" y="2987"/>
                <a:ext cx="30" cy="16"/>
              </a:xfrm>
              <a:custGeom>
                <a:avLst/>
                <a:gdLst>
                  <a:gd name="T0" fmla="*/ 7 w 11"/>
                  <a:gd name="T1" fmla="*/ 3 h 6"/>
                  <a:gd name="T2" fmla="*/ 8 w 11"/>
                  <a:gd name="T3" fmla="*/ 2 h 6"/>
                  <a:gd name="T4" fmla="*/ 3 w 11"/>
                  <a:gd name="T5" fmla="*/ 2 h 6"/>
                  <a:gd name="T6" fmla="*/ 2 w 11"/>
                  <a:gd name="T7" fmla="*/ 4 h 6"/>
                  <a:gd name="T8" fmla="*/ 1 w 11"/>
                  <a:gd name="T9" fmla="*/ 3 h 6"/>
                  <a:gd name="T10" fmla="*/ 0 w 11"/>
                  <a:gd name="T11" fmla="*/ 4 h 6"/>
                  <a:gd name="T12" fmla="*/ 1 w 11"/>
                  <a:gd name="T13" fmla="*/ 4 h 6"/>
                  <a:gd name="T14" fmla="*/ 1 w 11"/>
                  <a:gd name="T15" fmla="*/ 4 h 6"/>
                  <a:gd name="T16" fmla="*/ 2 w 11"/>
                  <a:gd name="T17" fmla="*/ 4 h 6"/>
                  <a:gd name="T18" fmla="*/ 1 w 11"/>
                  <a:gd name="T19" fmla="*/ 5 h 6"/>
                  <a:gd name="T20" fmla="*/ 3 w 11"/>
                  <a:gd name="T21" fmla="*/ 3 h 6"/>
                  <a:gd name="T22" fmla="*/ 3 w 11"/>
                  <a:gd name="T23" fmla="*/ 5 h 6"/>
                  <a:gd name="T24" fmla="*/ 5 w 11"/>
                  <a:gd name="T25" fmla="*/ 5 h 6"/>
                  <a:gd name="T26" fmla="*/ 5 w 11"/>
                  <a:gd name="T27" fmla="*/ 5 h 6"/>
                  <a:gd name="T28" fmla="*/ 5 w 11"/>
                  <a:gd name="T29" fmla="*/ 3 h 6"/>
                  <a:gd name="T30" fmla="*/ 6 w 11"/>
                  <a:gd name="T31" fmla="*/ 5 h 6"/>
                  <a:gd name="T32" fmla="*/ 10 w 11"/>
                  <a:gd name="T33" fmla="*/ 4 h 6"/>
                  <a:gd name="T34" fmla="*/ 10 w 11"/>
                  <a:gd name="T35" fmla="*/ 2 h 6"/>
                  <a:gd name="T36" fmla="*/ 10 w 11"/>
                  <a:gd name="T37" fmla="*/ 4 h 6"/>
                  <a:gd name="T38" fmla="*/ 11 w 11"/>
                  <a:gd name="T39" fmla="*/ 4 h 6"/>
                  <a:gd name="T40" fmla="*/ 11 w 11"/>
                  <a:gd name="T41" fmla="*/ 1 h 6"/>
                  <a:gd name="T42" fmla="*/ 7 w 11"/>
                  <a:gd name="T43" fmla="*/ 3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1" h="6">
                    <a:moveTo>
                      <a:pt x="7" y="3"/>
                    </a:moveTo>
                    <a:cubicBezTo>
                      <a:pt x="8" y="2"/>
                      <a:pt x="8" y="2"/>
                      <a:pt x="8" y="2"/>
                    </a:cubicBezTo>
                    <a:cubicBezTo>
                      <a:pt x="6" y="2"/>
                      <a:pt x="4" y="3"/>
                      <a:pt x="3" y="2"/>
                    </a:cubicBezTo>
                    <a:cubicBezTo>
                      <a:pt x="2" y="1"/>
                      <a:pt x="2" y="3"/>
                      <a:pt x="2" y="4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0" y="2"/>
                      <a:pt x="0" y="4"/>
                    </a:cubicBezTo>
                    <a:cubicBezTo>
                      <a:pt x="0" y="4"/>
                      <a:pt x="0" y="3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2" y="6"/>
                      <a:pt x="2" y="2"/>
                      <a:pt x="3" y="3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4" y="5"/>
                      <a:pt x="5" y="4"/>
                      <a:pt x="5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5" y="4"/>
                      <a:pt x="5" y="3"/>
                    </a:cubicBezTo>
                    <a:cubicBezTo>
                      <a:pt x="6" y="2"/>
                      <a:pt x="5" y="5"/>
                      <a:pt x="6" y="5"/>
                    </a:cubicBezTo>
                    <a:cubicBezTo>
                      <a:pt x="7" y="4"/>
                      <a:pt x="9" y="3"/>
                      <a:pt x="10" y="4"/>
                    </a:cubicBezTo>
                    <a:cubicBezTo>
                      <a:pt x="9" y="3"/>
                      <a:pt x="10" y="2"/>
                      <a:pt x="10" y="2"/>
                    </a:cubicBezTo>
                    <a:cubicBezTo>
                      <a:pt x="11" y="3"/>
                      <a:pt x="10" y="3"/>
                      <a:pt x="10" y="4"/>
                    </a:cubicBezTo>
                    <a:cubicBezTo>
                      <a:pt x="10" y="4"/>
                      <a:pt x="11" y="5"/>
                      <a:pt x="11" y="4"/>
                    </a:cubicBezTo>
                    <a:cubicBezTo>
                      <a:pt x="11" y="3"/>
                      <a:pt x="11" y="2"/>
                      <a:pt x="11" y="1"/>
                    </a:cubicBezTo>
                    <a:cubicBezTo>
                      <a:pt x="10" y="0"/>
                      <a:pt x="9" y="4"/>
                      <a:pt x="7" y="3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98" name="Rectangle 796"/>
              <p:cNvSpPr>
                <a:spLocks noChangeArrowheads="1"/>
              </p:cNvSpPr>
              <p:nvPr/>
            </p:nvSpPr>
            <p:spPr bwMode="auto">
              <a:xfrm>
                <a:off x="1944" y="2992"/>
                <a:ext cx="1" cy="1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99" name="Freeform 797"/>
              <p:cNvSpPr>
                <a:spLocks/>
              </p:cNvSpPr>
              <p:nvPr/>
            </p:nvSpPr>
            <p:spPr bwMode="auto">
              <a:xfrm>
                <a:off x="2006" y="3036"/>
                <a:ext cx="3" cy="2"/>
              </a:xfrm>
              <a:custGeom>
                <a:avLst/>
                <a:gdLst>
                  <a:gd name="T0" fmla="*/ 3 w 3"/>
                  <a:gd name="T1" fmla="*/ 0 h 2"/>
                  <a:gd name="T2" fmla="*/ 0 w 3"/>
                  <a:gd name="T3" fmla="*/ 0 h 2"/>
                  <a:gd name="T4" fmla="*/ 3 w 3"/>
                  <a:gd name="T5" fmla="*/ 2 h 2"/>
                  <a:gd name="T6" fmla="*/ 3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3" y="0"/>
                    </a:moveTo>
                    <a:lnTo>
                      <a:pt x="0" y="0"/>
                    </a:lnTo>
                    <a:lnTo>
                      <a:pt x="3" y="2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00" name="Freeform 798"/>
              <p:cNvSpPr>
                <a:spLocks/>
              </p:cNvSpPr>
              <p:nvPr/>
            </p:nvSpPr>
            <p:spPr bwMode="auto">
              <a:xfrm>
                <a:off x="2004" y="3025"/>
                <a:ext cx="2" cy="13"/>
              </a:xfrm>
              <a:custGeom>
                <a:avLst/>
                <a:gdLst>
                  <a:gd name="T0" fmla="*/ 0 w 1"/>
                  <a:gd name="T1" fmla="*/ 0 h 5"/>
                  <a:gd name="T2" fmla="*/ 0 w 1"/>
                  <a:gd name="T3" fmla="*/ 0 h 5"/>
                  <a:gd name="T4" fmla="*/ 1 w 1"/>
                  <a:gd name="T5" fmla="*/ 5 h 5"/>
                  <a:gd name="T6" fmla="*/ 1 w 1"/>
                  <a:gd name="T7" fmla="*/ 2 h 5"/>
                  <a:gd name="T8" fmla="*/ 1 w 1"/>
                  <a:gd name="T9" fmla="*/ 3 h 5"/>
                  <a:gd name="T10" fmla="*/ 1 w 1"/>
                  <a:gd name="T11" fmla="*/ 1 h 5"/>
                  <a:gd name="T12" fmla="*/ 0 w 1"/>
                  <a:gd name="T13" fmla="*/ 1 h 5"/>
                  <a:gd name="T14" fmla="*/ 0 w 1"/>
                  <a:gd name="T1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" h="5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4"/>
                      <a:pt x="0" y="3"/>
                      <a:pt x="1" y="5"/>
                    </a:cubicBezTo>
                    <a:cubicBezTo>
                      <a:pt x="1" y="5"/>
                      <a:pt x="1" y="3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1" y="0"/>
                      <a:pt x="1" y="2"/>
                      <a:pt x="0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01" name="Freeform 799"/>
              <p:cNvSpPr>
                <a:spLocks/>
              </p:cNvSpPr>
              <p:nvPr/>
            </p:nvSpPr>
            <p:spPr bwMode="auto">
              <a:xfrm>
                <a:off x="2004" y="3030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02" name="Freeform 800"/>
              <p:cNvSpPr>
                <a:spLocks/>
              </p:cNvSpPr>
              <p:nvPr/>
            </p:nvSpPr>
            <p:spPr bwMode="auto">
              <a:xfrm>
                <a:off x="2004" y="3030"/>
                <a:ext cx="0" cy="6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1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03" name="Freeform 801"/>
              <p:cNvSpPr>
                <a:spLocks/>
              </p:cNvSpPr>
              <p:nvPr/>
            </p:nvSpPr>
            <p:spPr bwMode="auto">
              <a:xfrm>
                <a:off x="2001" y="303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04" name="Freeform 802"/>
              <p:cNvSpPr>
                <a:spLocks/>
              </p:cNvSpPr>
              <p:nvPr/>
            </p:nvSpPr>
            <p:spPr bwMode="auto">
              <a:xfrm>
                <a:off x="2001" y="3028"/>
                <a:ext cx="3" cy="10"/>
              </a:xfrm>
              <a:custGeom>
                <a:avLst/>
                <a:gdLst>
                  <a:gd name="T0" fmla="*/ 0 w 1"/>
                  <a:gd name="T1" fmla="*/ 3 h 4"/>
                  <a:gd name="T2" fmla="*/ 0 w 1"/>
                  <a:gd name="T3" fmla="*/ 3 h 4"/>
                  <a:gd name="T4" fmla="*/ 0 w 1"/>
                  <a:gd name="T5" fmla="*/ 3 h 4"/>
                  <a:gd name="T6" fmla="*/ 0 w 1"/>
                  <a:gd name="T7" fmla="*/ 1 h 4"/>
                  <a:gd name="T8" fmla="*/ 1 w 1"/>
                  <a:gd name="T9" fmla="*/ 1 h 4"/>
                  <a:gd name="T10" fmla="*/ 0 w 1"/>
                  <a:gd name="T11" fmla="*/ 0 h 4"/>
                  <a:gd name="T12" fmla="*/ 0 w 1"/>
                  <a:gd name="T1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4">
                    <a:moveTo>
                      <a:pt x="0" y="3"/>
                    </a:move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0"/>
                      <a:pt x="0" y="1"/>
                    </a:cubicBezTo>
                    <a:cubicBezTo>
                      <a:pt x="0" y="0"/>
                      <a:pt x="0" y="2"/>
                      <a:pt x="1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2"/>
                      <a:pt x="0" y="3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05" name="Freeform 803"/>
              <p:cNvSpPr>
                <a:spLocks/>
              </p:cNvSpPr>
              <p:nvPr/>
            </p:nvSpPr>
            <p:spPr bwMode="auto">
              <a:xfrm>
                <a:off x="2001" y="3033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06" name="Rectangle 804"/>
              <p:cNvSpPr>
                <a:spLocks noChangeArrowheads="1"/>
              </p:cNvSpPr>
              <p:nvPr/>
            </p:nvSpPr>
            <p:spPr bwMode="auto">
              <a:xfrm>
                <a:off x="2004" y="3033"/>
                <a:ext cx="1" cy="3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07" name="Freeform 805"/>
              <p:cNvSpPr>
                <a:spLocks/>
              </p:cNvSpPr>
              <p:nvPr/>
            </p:nvSpPr>
            <p:spPr bwMode="auto">
              <a:xfrm>
                <a:off x="1998" y="3025"/>
                <a:ext cx="3" cy="11"/>
              </a:xfrm>
              <a:custGeom>
                <a:avLst/>
                <a:gdLst>
                  <a:gd name="T0" fmla="*/ 0 w 1"/>
                  <a:gd name="T1" fmla="*/ 4 h 4"/>
                  <a:gd name="T2" fmla="*/ 1 w 1"/>
                  <a:gd name="T3" fmla="*/ 3 h 4"/>
                  <a:gd name="T4" fmla="*/ 0 w 1"/>
                  <a:gd name="T5" fmla="*/ 0 h 4"/>
                  <a:gd name="T6" fmla="*/ 0 w 1"/>
                  <a:gd name="T7" fmla="*/ 1 h 4"/>
                  <a:gd name="T8" fmla="*/ 0 w 1"/>
                  <a:gd name="T9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cubicBezTo>
                      <a:pt x="0" y="2"/>
                      <a:pt x="1" y="4"/>
                      <a:pt x="1" y="3"/>
                    </a:cubicBezTo>
                    <a:cubicBezTo>
                      <a:pt x="0" y="3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3"/>
                      <a:pt x="0" y="4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08" name="Freeform 806"/>
              <p:cNvSpPr>
                <a:spLocks/>
              </p:cNvSpPr>
              <p:nvPr/>
            </p:nvSpPr>
            <p:spPr bwMode="auto">
              <a:xfrm>
                <a:off x="1996" y="302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09" name="Freeform 807"/>
              <p:cNvSpPr>
                <a:spLocks/>
              </p:cNvSpPr>
              <p:nvPr/>
            </p:nvSpPr>
            <p:spPr bwMode="auto">
              <a:xfrm>
                <a:off x="1990" y="3017"/>
                <a:ext cx="8" cy="16"/>
              </a:xfrm>
              <a:custGeom>
                <a:avLst/>
                <a:gdLst>
                  <a:gd name="T0" fmla="*/ 1 w 3"/>
                  <a:gd name="T1" fmla="*/ 6 h 6"/>
                  <a:gd name="T2" fmla="*/ 1 w 3"/>
                  <a:gd name="T3" fmla="*/ 3 h 6"/>
                  <a:gd name="T4" fmla="*/ 1 w 3"/>
                  <a:gd name="T5" fmla="*/ 5 h 6"/>
                  <a:gd name="T6" fmla="*/ 2 w 3"/>
                  <a:gd name="T7" fmla="*/ 4 h 6"/>
                  <a:gd name="T8" fmla="*/ 2 w 3"/>
                  <a:gd name="T9" fmla="*/ 6 h 6"/>
                  <a:gd name="T10" fmla="*/ 2 w 3"/>
                  <a:gd name="T11" fmla="*/ 4 h 6"/>
                  <a:gd name="T12" fmla="*/ 3 w 3"/>
                  <a:gd name="T13" fmla="*/ 5 h 6"/>
                  <a:gd name="T14" fmla="*/ 2 w 3"/>
                  <a:gd name="T15" fmla="*/ 3 h 6"/>
                  <a:gd name="T16" fmla="*/ 2 w 3"/>
                  <a:gd name="T17" fmla="*/ 3 h 6"/>
                  <a:gd name="T18" fmla="*/ 2 w 3"/>
                  <a:gd name="T19" fmla="*/ 2 h 6"/>
                  <a:gd name="T20" fmla="*/ 1 w 3"/>
                  <a:gd name="T21" fmla="*/ 1 h 6"/>
                  <a:gd name="T22" fmla="*/ 1 w 3"/>
                  <a:gd name="T23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" h="6">
                    <a:moveTo>
                      <a:pt x="1" y="6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4"/>
                      <a:pt x="1" y="5"/>
                      <a:pt x="1" y="5"/>
                    </a:cubicBezTo>
                    <a:cubicBezTo>
                      <a:pt x="2" y="5"/>
                      <a:pt x="1" y="4"/>
                      <a:pt x="2" y="4"/>
                    </a:cubicBezTo>
                    <a:cubicBezTo>
                      <a:pt x="2" y="6"/>
                      <a:pt x="1" y="4"/>
                      <a:pt x="2" y="6"/>
                    </a:cubicBezTo>
                    <a:cubicBezTo>
                      <a:pt x="2" y="6"/>
                      <a:pt x="2" y="6"/>
                      <a:pt x="2" y="4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5"/>
                      <a:pt x="2" y="3"/>
                    </a:cubicBezTo>
                    <a:cubicBezTo>
                      <a:pt x="2" y="3"/>
                      <a:pt x="2" y="2"/>
                      <a:pt x="2" y="2"/>
                    </a:cubicBezTo>
                    <a:cubicBezTo>
                      <a:pt x="2" y="3"/>
                      <a:pt x="1" y="0"/>
                      <a:pt x="1" y="1"/>
                    </a:cubicBezTo>
                    <a:cubicBezTo>
                      <a:pt x="0" y="1"/>
                      <a:pt x="1" y="4"/>
                      <a:pt x="1" y="6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</p:grpSp>
        <p:grpSp>
          <p:nvGrpSpPr>
            <p:cNvPr id="10" name="Group 1009"/>
            <p:cNvGrpSpPr>
              <a:grpSpLocks/>
            </p:cNvGrpSpPr>
            <p:nvPr/>
          </p:nvGrpSpPr>
          <p:grpSpPr bwMode="auto">
            <a:xfrm>
              <a:off x="1462" y="1760"/>
              <a:ext cx="531" cy="1336"/>
              <a:chOff x="1462" y="1760"/>
              <a:chExt cx="531" cy="1336"/>
            </a:xfrm>
          </p:grpSpPr>
          <p:sp>
            <p:nvSpPr>
              <p:cNvPr id="710" name="Freeform 809"/>
              <p:cNvSpPr>
                <a:spLocks/>
              </p:cNvSpPr>
              <p:nvPr/>
            </p:nvSpPr>
            <p:spPr bwMode="auto">
              <a:xfrm>
                <a:off x="1990" y="3022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3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11" name="Freeform 810"/>
              <p:cNvSpPr>
                <a:spLocks/>
              </p:cNvSpPr>
              <p:nvPr/>
            </p:nvSpPr>
            <p:spPr bwMode="auto">
              <a:xfrm>
                <a:off x="1987" y="3019"/>
                <a:ext cx="3" cy="14"/>
              </a:xfrm>
              <a:custGeom>
                <a:avLst/>
                <a:gdLst>
                  <a:gd name="T0" fmla="*/ 1 w 1"/>
                  <a:gd name="T1" fmla="*/ 5 h 5"/>
                  <a:gd name="T2" fmla="*/ 1 w 1"/>
                  <a:gd name="T3" fmla="*/ 4 h 5"/>
                  <a:gd name="T4" fmla="*/ 1 w 1"/>
                  <a:gd name="T5" fmla="*/ 5 h 5"/>
                  <a:gd name="T6" fmla="*/ 1 w 1"/>
                  <a:gd name="T7" fmla="*/ 3 h 5"/>
                  <a:gd name="T8" fmla="*/ 1 w 1"/>
                  <a:gd name="T9" fmla="*/ 4 h 5"/>
                  <a:gd name="T10" fmla="*/ 0 w 1"/>
                  <a:gd name="T11" fmla="*/ 1 h 5"/>
                  <a:gd name="T12" fmla="*/ 1 w 1"/>
                  <a:gd name="T13" fmla="*/ 2 h 5"/>
                  <a:gd name="T14" fmla="*/ 0 w 1"/>
                  <a:gd name="T15" fmla="*/ 2 h 5"/>
                  <a:gd name="T16" fmla="*/ 0 w 1"/>
                  <a:gd name="T17" fmla="*/ 3 h 5"/>
                  <a:gd name="T18" fmla="*/ 0 w 1"/>
                  <a:gd name="T19" fmla="*/ 3 h 5"/>
                  <a:gd name="T20" fmla="*/ 1 w 1"/>
                  <a:gd name="T21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" h="5">
                    <a:moveTo>
                      <a:pt x="1" y="5"/>
                    </a:move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4"/>
                      <a:pt x="1" y="5"/>
                    </a:cubicBezTo>
                    <a:cubicBezTo>
                      <a:pt x="1" y="4"/>
                      <a:pt x="1" y="3"/>
                      <a:pt x="1" y="3"/>
                    </a:cubicBezTo>
                    <a:cubicBezTo>
                      <a:pt x="1" y="1"/>
                      <a:pt x="1" y="4"/>
                      <a:pt x="1" y="4"/>
                    </a:cubicBezTo>
                    <a:cubicBezTo>
                      <a:pt x="0" y="3"/>
                      <a:pt x="1" y="3"/>
                      <a:pt x="0" y="1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0" y="0"/>
                      <a:pt x="0" y="2"/>
                      <a:pt x="0" y="2"/>
                    </a:cubicBezTo>
                    <a:cubicBezTo>
                      <a:pt x="0" y="2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5"/>
                      <a:pt x="0" y="5"/>
                      <a:pt x="1" y="5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12" name="Freeform 811"/>
              <p:cNvSpPr>
                <a:spLocks/>
              </p:cNvSpPr>
              <p:nvPr/>
            </p:nvSpPr>
            <p:spPr bwMode="auto">
              <a:xfrm>
                <a:off x="1990" y="3033"/>
                <a:ext cx="3" cy="3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0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1" y="0"/>
                      <a:pt x="0" y="0"/>
                      <a:pt x="0" y="0"/>
                    </a:cubicBezTo>
                    <a:cubicBezTo>
                      <a:pt x="0" y="0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13" name="Freeform 812"/>
              <p:cNvSpPr>
                <a:spLocks/>
              </p:cNvSpPr>
              <p:nvPr/>
            </p:nvSpPr>
            <p:spPr bwMode="auto">
              <a:xfrm>
                <a:off x="1987" y="302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14" name="Freeform 813"/>
              <p:cNvSpPr>
                <a:spLocks/>
              </p:cNvSpPr>
              <p:nvPr/>
            </p:nvSpPr>
            <p:spPr bwMode="auto">
              <a:xfrm>
                <a:off x="1987" y="3030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  <a:gd name="T3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15" name="Freeform 814"/>
              <p:cNvSpPr>
                <a:spLocks/>
              </p:cNvSpPr>
              <p:nvPr/>
            </p:nvSpPr>
            <p:spPr bwMode="auto">
              <a:xfrm>
                <a:off x="1957" y="3022"/>
                <a:ext cx="30" cy="19"/>
              </a:xfrm>
              <a:custGeom>
                <a:avLst/>
                <a:gdLst>
                  <a:gd name="T0" fmla="*/ 0 w 11"/>
                  <a:gd name="T1" fmla="*/ 2 h 7"/>
                  <a:gd name="T2" fmla="*/ 1 w 11"/>
                  <a:gd name="T3" fmla="*/ 3 h 7"/>
                  <a:gd name="T4" fmla="*/ 1 w 11"/>
                  <a:gd name="T5" fmla="*/ 4 h 7"/>
                  <a:gd name="T6" fmla="*/ 1 w 11"/>
                  <a:gd name="T7" fmla="*/ 7 h 7"/>
                  <a:gd name="T8" fmla="*/ 2 w 11"/>
                  <a:gd name="T9" fmla="*/ 5 h 7"/>
                  <a:gd name="T10" fmla="*/ 2 w 11"/>
                  <a:gd name="T11" fmla="*/ 7 h 7"/>
                  <a:gd name="T12" fmla="*/ 3 w 11"/>
                  <a:gd name="T13" fmla="*/ 6 h 7"/>
                  <a:gd name="T14" fmla="*/ 4 w 11"/>
                  <a:gd name="T15" fmla="*/ 5 h 7"/>
                  <a:gd name="T16" fmla="*/ 8 w 11"/>
                  <a:gd name="T17" fmla="*/ 5 h 7"/>
                  <a:gd name="T18" fmla="*/ 8 w 11"/>
                  <a:gd name="T19" fmla="*/ 3 h 7"/>
                  <a:gd name="T20" fmla="*/ 9 w 11"/>
                  <a:gd name="T21" fmla="*/ 4 h 7"/>
                  <a:gd name="T22" fmla="*/ 9 w 11"/>
                  <a:gd name="T23" fmla="*/ 4 h 7"/>
                  <a:gd name="T24" fmla="*/ 10 w 11"/>
                  <a:gd name="T25" fmla="*/ 5 h 7"/>
                  <a:gd name="T26" fmla="*/ 10 w 11"/>
                  <a:gd name="T27" fmla="*/ 2 h 7"/>
                  <a:gd name="T28" fmla="*/ 10 w 11"/>
                  <a:gd name="T29" fmla="*/ 5 h 7"/>
                  <a:gd name="T30" fmla="*/ 11 w 11"/>
                  <a:gd name="T31" fmla="*/ 3 h 7"/>
                  <a:gd name="T32" fmla="*/ 10 w 11"/>
                  <a:gd name="T33" fmla="*/ 1 h 7"/>
                  <a:gd name="T34" fmla="*/ 10 w 11"/>
                  <a:gd name="T35" fmla="*/ 0 h 7"/>
                  <a:gd name="T36" fmla="*/ 8 w 11"/>
                  <a:gd name="T37" fmla="*/ 3 h 7"/>
                  <a:gd name="T38" fmla="*/ 8 w 11"/>
                  <a:gd name="T39" fmla="*/ 2 h 7"/>
                  <a:gd name="T40" fmla="*/ 6 w 11"/>
                  <a:gd name="T41" fmla="*/ 1 h 7"/>
                  <a:gd name="T42" fmla="*/ 6 w 11"/>
                  <a:gd name="T43" fmla="*/ 3 h 7"/>
                  <a:gd name="T44" fmla="*/ 5 w 11"/>
                  <a:gd name="T45" fmla="*/ 3 h 7"/>
                  <a:gd name="T46" fmla="*/ 5 w 11"/>
                  <a:gd name="T47" fmla="*/ 4 h 7"/>
                  <a:gd name="T48" fmla="*/ 5 w 11"/>
                  <a:gd name="T49" fmla="*/ 2 h 7"/>
                  <a:gd name="T50" fmla="*/ 5 w 11"/>
                  <a:gd name="T51" fmla="*/ 5 h 7"/>
                  <a:gd name="T52" fmla="*/ 3 w 11"/>
                  <a:gd name="T53" fmla="*/ 1 h 7"/>
                  <a:gd name="T54" fmla="*/ 4 w 11"/>
                  <a:gd name="T55" fmla="*/ 3 h 7"/>
                  <a:gd name="T56" fmla="*/ 4 w 11"/>
                  <a:gd name="T57" fmla="*/ 4 h 7"/>
                  <a:gd name="T58" fmla="*/ 3 w 11"/>
                  <a:gd name="T59" fmla="*/ 2 h 7"/>
                  <a:gd name="T60" fmla="*/ 3 w 11"/>
                  <a:gd name="T61" fmla="*/ 3 h 7"/>
                  <a:gd name="T62" fmla="*/ 3 w 11"/>
                  <a:gd name="T63" fmla="*/ 4 h 7"/>
                  <a:gd name="T64" fmla="*/ 2 w 11"/>
                  <a:gd name="T65" fmla="*/ 4 h 7"/>
                  <a:gd name="T66" fmla="*/ 2 w 11"/>
                  <a:gd name="T67" fmla="*/ 2 h 7"/>
                  <a:gd name="T68" fmla="*/ 1 w 11"/>
                  <a:gd name="T69" fmla="*/ 1 h 7"/>
                  <a:gd name="T70" fmla="*/ 1 w 11"/>
                  <a:gd name="T71" fmla="*/ 4 h 7"/>
                  <a:gd name="T72" fmla="*/ 0 w 11"/>
                  <a:gd name="T73" fmla="*/ 2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1" h="7">
                    <a:moveTo>
                      <a:pt x="0" y="2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5"/>
                      <a:pt x="1" y="6"/>
                      <a:pt x="1" y="7"/>
                    </a:cubicBezTo>
                    <a:cubicBezTo>
                      <a:pt x="1" y="7"/>
                      <a:pt x="1" y="5"/>
                      <a:pt x="2" y="5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6"/>
                      <a:pt x="3" y="5"/>
                      <a:pt x="3" y="6"/>
                    </a:cubicBezTo>
                    <a:cubicBezTo>
                      <a:pt x="4" y="6"/>
                      <a:pt x="4" y="6"/>
                      <a:pt x="4" y="5"/>
                    </a:cubicBezTo>
                    <a:cubicBezTo>
                      <a:pt x="6" y="5"/>
                      <a:pt x="7" y="4"/>
                      <a:pt x="8" y="5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9" y="4"/>
                      <a:pt x="9" y="3"/>
                      <a:pt x="9" y="4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9" y="6"/>
                      <a:pt x="9" y="4"/>
                      <a:pt x="10" y="5"/>
                    </a:cubicBezTo>
                    <a:cubicBezTo>
                      <a:pt x="10" y="4"/>
                      <a:pt x="9" y="2"/>
                      <a:pt x="10" y="2"/>
                    </a:cubicBezTo>
                    <a:cubicBezTo>
                      <a:pt x="10" y="4"/>
                      <a:pt x="10" y="2"/>
                      <a:pt x="10" y="5"/>
                    </a:cubicBezTo>
                    <a:cubicBezTo>
                      <a:pt x="11" y="5"/>
                      <a:pt x="10" y="3"/>
                      <a:pt x="11" y="3"/>
                    </a:cubicBezTo>
                    <a:cubicBezTo>
                      <a:pt x="10" y="2"/>
                      <a:pt x="10" y="2"/>
                      <a:pt x="10" y="1"/>
                    </a:cubicBezTo>
                    <a:cubicBezTo>
                      <a:pt x="10" y="0"/>
                      <a:pt x="10" y="2"/>
                      <a:pt x="10" y="0"/>
                    </a:cubicBezTo>
                    <a:cubicBezTo>
                      <a:pt x="9" y="0"/>
                      <a:pt x="9" y="3"/>
                      <a:pt x="8" y="3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7" y="3"/>
                      <a:pt x="7" y="3"/>
                      <a:pt x="6" y="1"/>
                    </a:cubicBezTo>
                    <a:cubicBezTo>
                      <a:pt x="6" y="2"/>
                      <a:pt x="5" y="1"/>
                      <a:pt x="6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5" y="2"/>
                      <a:pt x="5" y="2"/>
                    </a:cubicBezTo>
                    <a:cubicBezTo>
                      <a:pt x="5" y="4"/>
                      <a:pt x="5" y="4"/>
                      <a:pt x="5" y="5"/>
                    </a:cubicBezTo>
                    <a:cubicBezTo>
                      <a:pt x="4" y="4"/>
                      <a:pt x="4" y="3"/>
                      <a:pt x="3" y="1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3" y="2"/>
                      <a:pt x="4" y="4"/>
                      <a:pt x="4" y="4"/>
                    </a:cubicBezTo>
                    <a:cubicBezTo>
                      <a:pt x="3" y="4"/>
                      <a:pt x="3" y="3"/>
                      <a:pt x="3" y="2"/>
                    </a:cubicBezTo>
                    <a:cubicBezTo>
                      <a:pt x="3" y="1"/>
                      <a:pt x="3" y="4"/>
                      <a:pt x="3" y="3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2" y="5"/>
                      <a:pt x="2" y="4"/>
                      <a:pt x="2" y="4"/>
                    </a:cubicBezTo>
                    <a:cubicBezTo>
                      <a:pt x="1" y="2"/>
                      <a:pt x="2" y="3"/>
                      <a:pt x="2" y="2"/>
                    </a:cubicBezTo>
                    <a:cubicBezTo>
                      <a:pt x="2" y="1"/>
                      <a:pt x="2" y="1"/>
                      <a:pt x="1" y="1"/>
                    </a:cubicBezTo>
                    <a:cubicBezTo>
                      <a:pt x="1" y="2"/>
                      <a:pt x="1" y="3"/>
                      <a:pt x="1" y="4"/>
                    </a:cubicBezTo>
                    <a:cubicBezTo>
                      <a:pt x="1" y="2"/>
                      <a:pt x="1" y="2"/>
                      <a:pt x="0" y="2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16" name="Rectangle 815"/>
              <p:cNvSpPr>
                <a:spLocks noChangeArrowheads="1"/>
              </p:cNvSpPr>
              <p:nvPr/>
            </p:nvSpPr>
            <p:spPr bwMode="auto">
              <a:xfrm>
                <a:off x="1960" y="3022"/>
                <a:ext cx="1" cy="3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17" name="Freeform 816"/>
              <p:cNvSpPr>
                <a:spLocks/>
              </p:cNvSpPr>
              <p:nvPr/>
            </p:nvSpPr>
            <p:spPr bwMode="auto">
              <a:xfrm>
                <a:off x="1957" y="302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18" name="Rectangle 817"/>
              <p:cNvSpPr>
                <a:spLocks noChangeArrowheads="1"/>
              </p:cNvSpPr>
              <p:nvPr/>
            </p:nvSpPr>
            <p:spPr bwMode="auto">
              <a:xfrm>
                <a:off x="1966" y="3038"/>
                <a:ext cx="1" cy="1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19" name="Freeform 818"/>
              <p:cNvSpPr>
                <a:spLocks/>
              </p:cNvSpPr>
              <p:nvPr/>
            </p:nvSpPr>
            <p:spPr bwMode="auto">
              <a:xfrm>
                <a:off x="1966" y="3022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20" name="Freeform 819"/>
              <p:cNvSpPr>
                <a:spLocks/>
              </p:cNvSpPr>
              <p:nvPr/>
            </p:nvSpPr>
            <p:spPr bwMode="auto">
              <a:xfrm>
                <a:off x="1971" y="3022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21" name="Rectangle 820"/>
              <p:cNvSpPr>
                <a:spLocks noChangeArrowheads="1"/>
              </p:cNvSpPr>
              <p:nvPr/>
            </p:nvSpPr>
            <p:spPr bwMode="auto">
              <a:xfrm>
                <a:off x="1960" y="3025"/>
                <a:ext cx="1" cy="1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22" name="Freeform 821"/>
              <p:cNvSpPr>
                <a:spLocks/>
              </p:cNvSpPr>
              <p:nvPr/>
            </p:nvSpPr>
            <p:spPr bwMode="auto">
              <a:xfrm>
                <a:off x="1944" y="3025"/>
                <a:ext cx="16" cy="22"/>
              </a:xfrm>
              <a:custGeom>
                <a:avLst/>
                <a:gdLst>
                  <a:gd name="T0" fmla="*/ 1 w 6"/>
                  <a:gd name="T1" fmla="*/ 7 h 8"/>
                  <a:gd name="T2" fmla="*/ 2 w 6"/>
                  <a:gd name="T3" fmla="*/ 7 h 8"/>
                  <a:gd name="T4" fmla="*/ 2 w 6"/>
                  <a:gd name="T5" fmla="*/ 4 h 8"/>
                  <a:gd name="T6" fmla="*/ 2 w 6"/>
                  <a:gd name="T7" fmla="*/ 7 h 8"/>
                  <a:gd name="T8" fmla="*/ 4 w 6"/>
                  <a:gd name="T9" fmla="*/ 5 h 8"/>
                  <a:gd name="T10" fmla="*/ 4 w 6"/>
                  <a:gd name="T11" fmla="*/ 6 h 8"/>
                  <a:gd name="T12" fmla="*/ 4 w 6"/>
                  <a:gd name="T13" fmla="*/ 2 h 8"/>
                  <a:gd name="T14" fmla="*/ 5 w 6"/>
                  <a:gd name="T15" fmla="*/ 6 h 8"/>
                  <a:gd name="T16" fmla="*/ 5 w 6"/>
                  <a:gd name="T17" fmla="*/ 6 h 8"/>
                  <a:gd name="T18" fmla="*/ 6 w 6"/>
                  <a:gd name="T19" fmla="*/ 5 h 8"/>
                  <a:gd name="T20" fmla="*/ 5 w 6"/>
                  <a:gd name="T21" fmla="*/ 3 h 8"/>
                  <a:gd name="T22" fmla="*/ 5 w 6"/>
                  <a:gd name="T23" fmla="*/ 1 h 8"/>
                  <a:gd name="T24" fmla="*/ 5 w 6"/>
                  <a:gd name="T25" fmla="*/ 3 h 8"/>
                  <a:gd name="T26" fmla="*/ 4 w 6"/>
                  <a:gd name="T27" fmla="*/ 1 h 8"/>
                  <a:gd name="T28" fmla="*/ 4 w 6"/>
                  <a:gd name="T29" fmla="*/ 2 h 8"/>
                  <a:gd name="T30" fmla="*/ 4 w 6"/>
                  <a:gd name="T31" fmla="*/ 1 h 8"/>
                  <a:gd name="T32" fmla="*/ 4 w 6"/>
                  <a:gd name="T33" fmla="*/ 2 h 8"/>
                  <a:gd name="T34" fmla="*/ 4 w 6"/>
                  <a:gd name="T35" fmla="*/ 2 h 8"/>
                  <a:gd name="T36" fmla="*/ 4 w 6"/>
                  <a:gd name="T37" fmla="*/ 4 h 8"/>
                  <a:gd name="T38" fmla="*/ 3 w 6"/>
                  <a:gd name="T39" fmla="*/ 2 h 8"/>
                  <a:gd name="T40" fmla="*/ 3 w 6"/>
                  <a:gd name="T41" fmla="*/ 3 h 8"/>
                  <a:gd name="T42" fmla="*/ 2 w 6"/>
                  <a:gd name="T43" fmla="*/ 1 h 8"/>
                  <a:gd name="T44" fmla="*/ 2 w 6"/>
                  <a:gd name="T45" fmla="*/ 3 h 8"/>
                  <a:gd name="T46" fmla="*/ 3 w 6"/>
                  <a:gd name="T47" fmla="*/ 2 h 8"/>
                  <a:gd name="T48" fmla="*/ 3 w 6"/>
                  <a:gd name="T49" fmla="*/ 5 h 8"/>
                  <a:gd name="T50" fmla="*/ 2 w 6"/>
                  <a:gd name="T51" fmla="*/ 2 h 8"/>
                  <a:gd name="T52" fmla="*/ 1 w 6"/>
                  <a:gd name="T53" fmla="*/ 3 h 8"/>
                  <a:gd name="T54" fmla="*/ 1 w 6"/>
                  <a:gd name="T55" fmla="*/ 2 h 8"/>
                  <a:gd name="T56" fmla="*/ 1 w 6"/>
                  <a:gd name="T57" fmla="*/ 4 h 8"/>
                  <a:gd name="T58" fmla="*/ 1 w 6"/>
                  <a:gd name="T59" fmla="*/ 4 h 8"/>
                  <a:gd name="T60" fmla="*/ 1 w 6"/>
                  <a:gd name="T61" fmla="*/ 5 h 8"/>
                  <a:gd name="T62" fmla="*/ 1 w 6"/>
                  <a:gd name="T63" fmla="*/ 4 h 8"/>
                  <a:gd name="T64" fmla="*/ 0 w 6"/>
                  <a:gd name="T65" fmla="*/ 6 h 8"/>
                  <a:gd name="T66" fmla="*/ 1 w 6"/>
                  <a:gd name="T67" fmla="*/ 5 h 8"/>
                  <a:gd name="T68" fmla="*/ 1 w 6"/>
                  <a:gd name="T69" fmla="*/ 7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6" h="8">
                    <a:moveTo>
                      <a:pt x="1" y="7"/>
                    </a:moveTo>
                    <a:cubicBezTo>
                      <a:pt x="1" y="8"/>
                      <a:pt x="1" y="7"/>
                      <a:pt x="2" y="7"/>
                    </a:cubicBezTo>
                    <a:cubicBezTo>
                      <a:pt x="2" y="7"/>
                      <a:pt x="1" y="4"/>
                      <a:pt x="2" y="4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3" y="7"/>
                      <a:pt x="4" y="7"/>
                      <a:pt x="4" y="5"/>
                    </a:cubicBezTo>
                    <a:cubicBezTo>
                      <a:pt x="4" y="5"/>
                      <a:pt x="4" y="5"/>
                      <a:pt x="4" y="6"/>
                    </a:cubicBezTo>
                    <a:cubicBezTo>
                      <a:pt x="4" y="6"/>
                      <a:pt x="4" y="2"/>
                      <a:pt x="4" y="2"/>
                    </a:cubicBezTo>
                    <a:cubicBezTo>
                      <a:pt x="4" y="4"/>
                      <a:pt x="5" y="4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5"/>
                      <a:pt x="6" y="5"/>
                    </a:cubicBezTo>
                    <a:cubicBezTo>
                      <a:pt x="5" y="4"/>
                      <a:pt x="5" y="3"/>
                      <a:pt x="5" y="3"/>
                    </a:cubicBezTo>
                    <a:cubicBezTo>
                      <a:pt x="5" y="3"/>
                      <a:pt x="5" y="2"/>
                      <a:pt x="5" y="1"/>
                    </a:cubicBezTo>
                    <a:cubicBezTo>
                      <a:pt x="5" y="2"/>
                      <a:pt x="5" y="2"/>
                      <a:pt x="5" y="3"/>
                    </a:cubicBezTo>
                    <a:cubicBezTo>
                      <a:pt x="4" y="2"/>
                      <a:pt x="5" y="2"/>
                      <a:pt x="4" y="1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4" y="1"/>
                      <a:pt x="4" y="1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3" y="2"/>
                      <a:pt x="4" y="4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2" y="0"/>
                      <a:pt x="2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3"/>
                      <a:pt x="2" y="2"/>
                      <a:pt x="3" y="2"/>
                    </a:cubicBezTo>
                    <a:cubicBezTo>
                      <a:pt x="3" y="3"/>
                      <a:pt x="2" y="4"/>
                      <a:pt x="3" y="5"/>
                    </a:cubicBezTo>
                    <a:cubicBezTo>
                      <a:pt x="2" y="3"/>
                      <a:pt x="2" y="5"/>
                      <a:pt x="2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4"/>
                      <a:pt x="1" y="2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1" y="5"/>
                      <a:pt x="1" y="4"/>
                    </a:cubicBezTo>
                    <a:cubicBezTo>
                      <a:pt x="1" y="6"/>
                      <a:pt x="0" y="6"/>
                      <a:pt x="0" y="6"/>
                    </a:cubicBezTo>
                    <a:cubicBezTo>
                      <a:pt x="1" y="6"/>
                      <a:pt x="1" y="5"/>
                      <a:pt x="1" y="5"/>
                    </a:cubicBezTo>
                    <a:cubicBezTo>
                      <a:pt x="1" y="6"/>
                      <a:pt x="1" y="7"/>
                      <a:pt x="1" y="7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23" name="Freeform 822"/>
              <p:cNvSpPr>
                <a:spLocks/>
              </p:cNvSpPr>
              <p:nvPr/>
            </p:nvSpPr>
            <p:spPr bwMode="auto">
              <a:xfrm>
                <a:off x="1955" y="3028"/>
                <a:ext cx="0" cy="2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24" name="Freeform 823"/>
              <p:cNvSpPr>
                <a:spLocks/>
              </p:cNvSpPr>
              <p:nvPr/>
            </p:nvSpPr>
            <p:spPr bwMode="auto">
              <a:xfrm>
                <a:off x="1933" y="3025"/>
                <a:ext cx="11" cy="27"/>
              </a:xfrm>
              <a:custGeom>
                <a:avLst/>
                <a:gdLst>
                  <a:gd name="T0" fmla="*/ 3 w 4"/>
                  <a:gd name="T1" fmla="*/ 4 h 10"/>
                  <a:gd name="T2" fmla="*/ 2 w 4"/>
                  <a:gd name="T3" fmla="*/ 3 h 10"/>
                  <a:gd name="T4" fmla="*/ 3 w 4"/>
                  <a:gd name="T5" fmla="*/ 6 h 10"/>
                  <a:gd name="T6" fmla="*/ 2 w 4"/>
                  <a:gd name="T7" fmla="*/ 7 h 10"/>
                  <a:gd name="T8" fmla="*/ 2 w 4"/>
                  <a:gd name="T9" fmla="*/ 4 h 10"/>
                  <a:gd name="T10" fmla="*/ 2 w 4"/>
                  <a:gd name="T11" fmla="*/ 3 h 10"/>
                  <a:gd name="T12" fmla="*/ 2 w 4"/>
                  <a:gd name="T13" fmla="*/ 5 h 10"/>
                  <a:gd name="T14" fmla="*/ 1 w 4"/>
                  <a:gd name="T15" fmla="*/ 6 h 10"/>
                  <a:gd name="T16" fmla="*/ 2 w 4"/>
                  <a:gd name="T17" fmla="*/ 6 h 10"/>
                  <a:gd name="T18" fmla="*/ 1 w 4"/>
                  <a:gd name="T19" fmla="*/ 4 h 10"/>
                  <a:gd name="T20" fmla="*/ 1 w 4"/>
                  <a:gd name="T21" fmla="*/ 9 h 10"/>
                  <a:gd name="T22" fmla="*/ 1 w 4"/>
                  <a:gd name="T23" fmla="*/ 9 h 10"/>
                  <a:gd name="T24" fmla="*/ 1 w 4"/>
                  <a:gd name="T25" fmla="*/ 6 h 10"/>
                  <a:gd name="T26" fmla="*/ 1 w 4"/>
                  <a:gd name="T27" fmla="*/ 7 h 10"/>
                  <a:gd name="T28" fmla="*/ 1 w 4"/>
                  <a:gd name="T29" fmla="*/ 8 h 10"/>
                  <a:gd name="T30" fmla="*/ 4 w 4"/>
                  <a:gd name="T31" fmla="*/ 8 h 10"/>
                  <a:gd name="T32" fmla="*/ 3 w 4"/>
                  <a:gd name="T33" fmla="*/ 8 h 10"/>
                  <a:gd name="T34" fmla="*/ 4 w 4"/>
                  <a:gd name="T35" fmla="*/ 6 h 10"/>
                  <a:gd name="T36" fmla="*/ 3 w 4"/>
                  <a:gd name="T37" fmla="*/ 4 h 10"/>
                  <a:gd name="T38" fmla="*/ 3 w 4"/>
                  <a:gd name="T39" fmla="*/ 5 h 10"/>
                  <a:gd name="T40" fmla="*/ 3 w 4"/>
                  <a:gd name="T41" fmla="*/ 3 h 10"/>
                  <a:gd name="T42" fmla="*/ 4 w 4"/>
                  <a:gd name="T43" fmla="*/ 2 h 10"/>
                  <a:gd name="T44" fmla="*/ 3 w 4"/>
                  <a:gd name="T45" fmla="*/ 2 h 10"/>
                  <a:gd name="T46" fmla="*/ 3 w 4"/>
                  <a:gd name="T47" fmla="*/ 4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4" h="10">
                    <a:moveTo>
                      <a:pt x="3" y="4"/>
                    </a:moveTo>
                    <a:cubicBezTo>
                      <a:pt x="3" y="4"/>
                      <a:pt x="3" y="3"/>
                      <a:pt x="2" y="3"/>
                    </a:cubicBezTo>
                    <a:cubicBezTo>
                      <a:pt x="2" y="4"/>
                      <a:pt x="3" y="5"/>
                      <a:pt x="3" y="6"/>
                    </a:cubicBezTo>
                    <a:cubicBezTo>
                      <a:pt x="3" y="5"/>
                      <a:pt x="3" y="7"/>
                      <a:pt x="2" y="7"/>
                    </a:cubicBezTo>
                    <a:cubicBezTo>
                      <a:pt x="2" y="6"/>
                      <a:pt x="2" y="4"/>
                      <a:pt x="2" y="4"/>
                    </a:cubicBezTo>
                    <a:cubicBezTo>
                      <a:pt x="2" y="4"/>
                      <a:pt x="2" y="3"/>
                      <a:pt x="2" y="3"/>
                    </a:cubicBezTo>
                    <a:cubicBezTo>
                      <a:pt x="2" y="4"/>
                      <a:pt x="1" y="4"/>
                      <a:pt x="2" y="5"/>
                    </a:cubicBezTo>
                    <a:cubicBezTo>
                      <a:pt x="2" y="6"/>
                      <a:pt x="2" y="7"/>
                      <a:pt x="1" y="6"/>
                    </a:cubicBezTo>
                    <a:cubicBezTo>
                      <a:pt x="1" y="6"/>
                      <a:pt x="2" y="6"/>
                      <a:pt x="2" y="6"/>
                    </a:cubicBezTo>
                    <a:cubicBezTo>
                      <a:pt x="2" y="4"/>
                      <a:pt x="1" y="5"/>
                      <a:pt x="1" y="4"/>
                    </a:cubicBezTo>
                    <a:cubicBezTo>
                      <a:pt x="1" y="6"/>
                      <a:pt x="0" y="6"/>
                      <a:pt x="1" y="9"/>
                    </a:cubicBezTo>
                    <a:cubicBezTo>
                      <a:pt x="1" y="10"/>
                      <a:pt x="1" y="9"/>
                      <a:pt x="1" y="9"/>
                    </a:cubicBezTo>
                    <a:cubicBezTo>
                      <a:pt x="0" y="8"/>
                      <a:pt x="1" y="7"/>
                      <a:pt x="1" y="6"/>
                    </a:cubicBezTo>
                    <a:cubicBezTo>
                      <a:pt x="1" y="7"/>
                      <a:pt x="1" y="6"/>
                      <a:pt x="1" y="7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2" y="9"/>
                      <a:pt x="3" y="8"/>
                      <a:pt x="4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7"/>
                      <a:pt x="3" y="7"/>
                      <a:pt x="4" y="6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3" y="4"/>
                      <a:pt x="3" y="5"/>
                    </a:cubicBezTo>
                    <a:cubicBezTo>
                      <a:pt x="3" y="4"/>
                      <a:pt x="3" y="3"/>
                      <a:pt x="3" y="3"/>
                    </a:cubicBezTo>
                    <a:cubicBezTo>
                      <a:pt x="3" y="2"/>
                      <a:pt x="4" y="3"/>
                      <a:pt x="4" y="2"/>
                    </a:cubicBezTo>
                    <a:cubicBezTo>
                      <a:pt x="3" y="0"/>
                      <a:pt x="3" y="3"/>
                      <a:pt x="3" y="2"/>
                    </a:cubicBezTo>
                    <a:lnTo>
                      <a:pt x="3" y="4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25" name="Rectangle 824"/>
              <p:cNvSpPr>
                <a:spLocks noChangeArrowheads="1"/>
              </p:cNvSpPr>
              <p:nvPr/>
            </p:nvSpPr>
            <p:spPr bwMode="auto">
              <a:xfrm>
                <a:off x="1944" y="3033"/>
                <a:ext cx="1" cy="3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26" name="Freeform 825"/>
              <p:cNvSpPr>
                <a:spLocks/>
              </p:cNvSpPr>
              <p:nvPr/>
            </p:nvSpPr>
            <p:spPr bwMode="auto">
              <a:xfrm>
                <a:off x="1944" y="3041"/>
                <a:ext cx="0" cy="6"/>
              </a:xfrm>
              <a:custGeom>
                <a:avLst/>
                <a:gdLst>
                  <a:gd name="T0" fmla="*/ 2 h 2"/>
                  <a:gd name="T1" fmla="*/ 1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27" name="Freeform 826"/>
              <p:cNvSpPr>
                <a:spLocks/>
              </p:cNvSpPr>
              <p:nvPr/>
            </p:nvSpPr>
            <p:spPr bwMode="auto">
              <a:xfrm>
                <a:off x="1933" y="3036"/>
                <a:ext cx="3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28" name="Freeform 827"/>
              <p:cNvSpPr>
                <a:spLocks/>
              </p:cNvSpPr>
              <p:nvPr/>
            </p:nvSpPr>
            <p:spPr bwMode="auto">
              <a:xfrm>
                <a:off x="1930" y="3038"/>
                <a:ext cx="3" cy="11"/>
              </a:xfrm>
              <a:custGeom>
                <a:avLst/>
                <a:gdLst>
                  <a:gd name="T0" fmla="*/ 0 w 1"/>
                  <a:gd name="T1" fmla="*/ 4 h 4"/>
                  <a:gd name="T2" fmla="*/ 1 w 1"/>
                  <a:gd name="T3" fmla="*/ 4 h 4"/>
                  <a:gd name="T4" fmla="*/ 1 w 1"/>
                  <a:gd name="T5" fmla="*/ 0 h 4"/>
                  <a:gd name="T6" fmla="*/ 1 w 1"/>
                  <a:gd name="T7" fmla="*/ 3 h 4"/>
                  <a:gd name="T8" fmla="*/ 0 w 1"/>
                  <a:gd name="T9" fmla="*/ 3 h 4"/>
                  <a:gd name="T10" fmla="*/ 0 w 1"/>
                  <a:gd name="T11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cubicBezTo>
                      <a:pt x="1" y="4"/>
                      <a:pt x="1" y="3"/>
                      <a:pt x="1" y="4"/>
                    </a:cubicBezTo>
                    <a:cubicBezTo>
                      <a:pt x="1" y="3"/>
                      <a:pt x="1" y="2"/>
                      <a:pt x="1" y="0"/>
                    </a:cubicBezTo>
                    <a:cubicBezTo>
                      <a:pt x="1" y="0"/>
                      <a:pt x="1" y="2"/>
                      <a:pt x="1" y="3"/>
                    </a:cubicBezTo>
                    <a:cubicBezTo>
                      <a:pt x="1" y="2"/>
                      <a:pt x="0" y="3"/>
                      <a:pt x="0" y="3"/>
                    </a:cubicBez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29" name="Freeform 828"/>
              <p:cNvSpPr>
                <a:spLocks/>
              </p:cNvSpPr>
              <p:nvPr/>
            </p:nvSpPr>
            <p:spPr bwMode="auto">
              <a:xfrm>
                <a:off x="1903" y="3030"/>
                <a:ext cx="27" cy="22"/>
              </a:xfrm>
              <a:custGeom>
                <a:avLst/>
                <a:gdLst>
                  <a:gd name="T0" fmla="*/ 8 w 10"/>
                  <a:gd name="T1" fmla="*/ 3 h 8"/>
                  <a:gd name="T2" fmla="*/ 8 w 10"/>
                  <a:gd name="T3" fmla="*/ 3 h 8"/>
                  <a:gd name="T4" fmla="*/ 8 w 10"/>
                  <a:gd name="T5" fmla="*/ 3 h 8"/>
                  <a:gd name="T6" fmla="*/ 7 w 10"/>
                  <a:gd name="T7" fmla="*/ 2 h 8"/>
                  <a:gd name="T8" fmla="*/ 8 w 10"/>
                  <a:gd name="T9" fmla="*/ 3 h 8"/>
                  <a:gd name="T10" fmla="*/ 7 w 10"/>
                  <a:gd name="T11" fmla="*/ 3 h 8"/>
                  <a:gd name="T12" fmla="*/ 7 w 10"/>
                  <a:gd name="T13" fmla="*/ 5 h 8"/>
                  <a:gd name="T14" fmla="*/ 6 w 10"/>
                  <a:gd name="T15" fmla="*/ 2 h 8"/>
                  <a:gd name="T16" fmla="*/ 6 w 10"/>
                  <a:gd name="T17" fmla="*/ 6 h 8"/>
                  <a:gd name="T18" fmla="*/ 5 w 10"/>
                  <a:gd name="T19" fmla="*/ 5 h 8"/>
                  <a:gd name="T20" fmla="*/ 5 w 10"/>
                  <a:gd name="T21" fmla="*/ 4 h 8"/>
                  <a:gd name="T22" fmla="*/ 5 w 10"/>
                  <a:gd name="T23" fmla="*/ 4 h 8"/>
                  <a:gd name="T24" fmla="*/ 5 w 10"/>
                  <a:gd name="T25" fmla="*/ 3 h 8"/>
                  <a:gd name="T26" fmla="*/ 4 w 10"/>
                  <a:gd name="T27" fmla="*/ 3 h 8"/>
                  <a:gd name="T28" fmla="*/ 4 w 10"/>
                  <a:gd name="T29" fmla="*/ 2 h 8"/>
                  <a:gd name="T30" fmla="*/ 2 w 10"/>
                  <a:gd name="T31" fmla="*/ 4 h 8"/>
                  <a:gd name="T32" fmla="*/ 2 w 10"/>
                  <a:gd name="T33" fmla="*/ 3 h 8"/>
                  <a:gd name="T34" fmla="*/ 2 w 10"/>
                  <a:gd name="T35" fmla="*/ 6 h 8"/>
                  <a:gd name="T36" fmla="*/ 2 w 10"/>
                  <a:gd name="T37" fmla="*/ 6 h 8"/>
                  <a:gd name="T38" fmla="*/ 2 w 10"/>
                  <a:gd name="T39" fmla="*/ 3 h 8"/>
                  <a:gd name="T40" fmla="*/ 1 w 10"/>
                  <a:gd name="T41" fmla="*/ 4 h 8"/>
                  <a:gd name="T42" fmla="*/ 1 w 10"/>
                  <a:gd name="T43" fmla="*/ 3 h 8"/>
                  <a:gd name="T44" fmla="*/ 1 w 10"/>
                  <a:gd name="T45" fmla="*/ 5 h 8"/>
                  <a:gd name="T46" fmla="*/ 0 w 10"/>
                  <a:gd name="T47" fmla="*/ 5 h 8"/>
                  <a:gd name="T48" fmla="*/ 1 w 10"/>
                  <a:gd name="T49" fmla="*/ 8 h 8"/>
                  <a:gd name="T50" fmla="*/ 3 w 10"/>
                  <a:gd name="T51" fmla="*/ 7 h 8"/>
                  <a:gd name="T52" fmla="*/ 3 w 10"/>
                  <a:gd name="T53" fmla="*/ 5 h 8"/>
                  <a:gd name="T54" fmla="*/ 4 w 10"/>
                  <a:gd name="T55" fmla="*/ 7 h 8"/>
                  <a:gd name="T56" fmla="*/ 3 w 10"/>
                  <a:gd name="T57" fmla="*/ 5 h 8"/>
                  <a:gd name="T58" fmla="*/ 4 w 10"/>
                  <a:gd name="T59" fmla="*/ 7 h 8"/>
                  <a:gd name="T60" fmla="*/ 4 w 10"/>
                  <a:gd name="T61" fmla="*/ 5 h 8"/>
                  <a:gd name="T62" fmla="*/ 5 w 10"/>
                  <a:gd name="T63" fmla="*/ 8 h 8"/>
                  <a:gd name="T64" fmla="*/ 8 w 10"/>
                  <a:gd name="T65" fmla="*/ 6 h 8"/>
                  <a:gd name="T66" fmla="*/ 8 w 10"/>
                  <a:gd name="T67" fmla="*/ 5 h 8"/>
                  <a:gd name="T68" fmla="*/ 9 w 10"/>
                  <a:gd name="T69" fmla="*/ 5 h 8"/>
                  <a:gd name="T70" fmla="*/ 9 w 10"/>
                  <a:gd name="T71" fmla="*/ 3 h 8"/>
                  <a:gd name="T72" fmla="*/ 10 w 10"/>
                  <a:gd name="T73" fmla="*/ 6 h 8"/>
                  <a:gd name="T74" fmla="*/ 10 w 10"/>
                  <a:gd name="T75" fmla="*/ 6 h 8"/>
                  <a:gd name="T76" fmla="*/ 10 w 10"/>
                  <a:gd name="T77" fmla="*/ 5 h 8"/>
                  <a:gd name="T78" fmla="*/ 10 w 10"/>
                  <a:gd name="T79" fmla="*/ 6 h 8"/>
                  <a:gd name="T80" fmla="*/ 9 w 10"/>
                  <a:gd name="T81" fmla="*/ 2 h 8"/>
                  <a:gd name="T82" fmla="*/ 8 w 10"/>
                  <a:gd name="T83" fmla="*/ 1 h 8"/>
                  <a:gd name="T84" fmla="*/ 8 w 10"/>
                  <a:gd name="T85" fmla="*/ 3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0" h="8">
                    <a:moveTo>
                      <a:pt x="8" y="3"/>
                    </a:moveTo>
                    <a:cubicBezTo>
                      <a:pt x="8" y="3"/>
                      <a:pt x="8" y="4"/>
                      <a:pt x="8" y="3"/>
                    </a:cubicBezTo>
                    <a:cubicBezTo>
                      <a:pt x="8" y="3"/>
                      <a:pt x="8" y="2"/>
                      <a:pt x="8" y="3"/>
                    </a:cubicBezTo>
                    <a:cubicBezTo>
                      <a:pt x="8" y="1"/>
                      <a:pt x="8" y="3"/>
                      <a:pt x="7" y="2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7" y="2"/>
                      <a:pt x="8" y="4"/>
                      <a:pt x="7" y="3"/>
                    </a:cubicBezTo>
                    <a:cubicBezTo>
                      <a:pt x="7" y="4"/>
                      <a:pt x="7" y="4"/>
                      <a:pt x="7" y="5"/>
                    </a:cubicBezTo>
                    <a:cubicBezTo>
                      <a:pt x="6" y="3"/>
                      <a:pt x="6" y="3"/>
                      <a:pt x="6" y="2"/>
                    </a:cubicBezTo>
                    <a:cubicBezTo>
                      <a:pt x="6" y="3"/>
                      <a:pt x="6" y="4"/>
                      <a:pt x="6" y="6"/>
                    </a:cubicBezTo>
                    <a:cubicBezTo>
                      <a:pt x="6" y="4"/>
                      <a:pt x="6" y="6"/>
                      <a:pt x="5" y="5"/>
                    </a:cubicBezTo>
                    <a:cubicBezTo>
                      <a:pt x="5" y="5"/>
                      <a:pt x="5" y="4"/>
                      <a:pt x="5" y="4"/>
                    </a:cubicBezTo>
                    <a:cubicBezTo>
                      <a:pt x="5" y="2"/>
                      <a:pt x="5" y="5"/>
                      <a:pt x="5" y="4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4" y="3"/>
                      <a:pt x="4" y="4"/>
                      <a:pt x="4" y="3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3" y="3"/>
                      <a:pt x="3" y="3"/>
                      <a:pt x="2" y="4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1" y="4"/>
                      <a:pt x="3" y="3"/>
                      <a:pt x="2" y="6"/>
                    </a:cubicBezTo>
                    <a:cubicBezTo>
                      <a:pt x="2" y="3"/>
                      <a:pt x="2" y="7"/>
                      <a:pt x="2" y="6"/>
                    </a:cubicBezTo>
                    <a:cubicBezTo>
                      <a:pt x="1" y="4"/>
                      <a:pt x="2" y="5"/>
                      <a:pt x="2" y="3"/>
                    </a:cubicBezTo>
                    <a:cubicBezTo>
                      <a:pt x="2" y="5"/>
                      <a:pt x="2" y="4"/>
                      <a:pt x="1" y="4"/>
                    </a:cubicBezTo>
                    <a:cubicBezTo>
                      <a:pt x="1" y="3"/>
                      <a:pt x="1" y="4"/>
                      <a:pt x="1" y="3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5"/>
                      <a:pt x="0" y="7"/>
                      <a:pt x="1" y="8"/>
                    </a:cubicBezTo>
                    <a:cubicBezTo>
                      <a:pt x="1" y="7"/>
                      <a:pt x="2" y="6"/>
                      <a:pt x="3" y="7"/>
                    </a:cubicBezTo>
                    <a:cubicBezTo>
                      <a:pt x="3" y="5"/>
                      <a:pt x="3" y="7"/>
                      <a:pt x="3" y="5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7"/>
                      <a:pt x="3" y="6"/>
                      <a:pt x="3" y="5"/>
                    </a:cubicBezTo>
                    <a:cubicBezTo>
                      <a:pt x="4" y="5"/>
                      <a:pt x="4" y="6"/>
                      <a:pt x="4" y="7"/>
                    </a:cubicBezTo>
                    <a:cubicBezTo>
                      <a:pt x="4" y="7"/>
                      <a:pt x="4" y="7"/>
                      <a:pt x="4" y="5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7"/>
                      <a:pt x="7" y="5"/>
                      <a:pt x="8" y="6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9" y="6"/>
                      <a:pt x="8" y="2"/>
                      <a:pt x="9" y="5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9" y="4"/>
                      <a:pt x="10" y="5"/>
                      <a:pt x="10" y="6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0" y="4"/>
                      <a:pt x="10" y="5"/>
                      <a:pt x="10" y="6"/>
                    </a:cubicBezTo>
                    <a:cubicBezTo>
                      <a:pt x="10" y="4"/>
                      <a:pt x="10" y="3"/>
                      <a:pt x="9" y="2"/>
                    </a:cubicBezTo>
                    <a:cubicBezTo>
                      <a:pt x="9" y="5"/>
                      <a:pt x="8" y="0"/>
                      <a:pt x="8" y="1"/>
                    </a:cubicBezTo>
                    <a:cubicBezTo>
                      <a:pt x="8" y="2"/>
                      <a:pt x="8" y="2"/>
                      <a:pt x="8" y="3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30" name="Freeform 829"/>
              <p:cNvSpPr>
                <a:spLocks/>
              </p:cNvSpPr>
              <p:nvPr/>
            </p:nvSpPr>
            <p:spPr bwMode="auto">
              <a:xfrm>
                <a:off x="1930" y="3047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31" name="Freeform 830"/>
              <p:cNvSpPr>
                <a:spLocks/>
              </p:cNvSpPr>
              <p:nvPr/>
            </p:nvSpPr>
            <p:spPr bwMode="auto">
              <a:xfrm>
                <a:off x="1903" y="304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32" name="Rectangle 831"/>
              <p:cNvSpPr>
                <a:spLocks noChangeArrowheads="1"/>
              </p:cNvSpPr>
              <p:nvPr/>
            </p:nvSpPr>
            <p:spPr bwMode="auto">
              <a:xfrm>
                <a:off x="1930" y="3047"/>
                <a:ext cx="1" cy="1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33" name="Freeform 832"/>
              <p:cNvSpPr>
                <a:spLocks/>
              </p:cNvSpPr>
              <p:nvPr/>
            </p:nvSpPr>
            <p:spPr bwMode="auto">
              <a:xfrm>
                <a:off x="1930" y="3036"/>
                <a:ext cx="0" cy="2"/>
              </a:xfrm>
              <a:custGeom>
                <a:avLst/>
                <a:gdLst>
                  <a:gd name="T0" fmla="*/ 0 h 2"/>
                  <a:gd name="T1" fmla="*/ 0 h 2"/>
                  <a:gd name="T2" fmla="*/ 2 h 2"/>
                  <a:gd name="T3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34" name="Freeform 833"/>
              <p:cNvSpPr>
                <a:spLocks/>
              </p:cNvSpPr>
              <p:nvPr/>
            </p:nvSpPr>
            <p:spPr bwMode="auto">
              <a:xfrm>
                <a:off x="1898" y="3038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35" name="Freeform 834"/>
              <p:cNvSpPr>
                <a:spLocks/>
              </p:cNvSpPr>
              <p:nvPr/>
            </p:nvSpPr>
            <p:spPr bwMode="auto">
              <a:xfrm>
                <a:off x="1887" y="303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36" name="Freeform 835"/>
              <p:cNvSpPr>
                <a:spLocks/>
              </p:cNvSpPr>
              <p:nvPr/>
            </p:nvSpPr>
            <p:spPr bwMode="auto">
              <a:xfrm>
                <a:off x="1854" y="3036"/>
                <a:ext cx="49" cy="30"/>
              </a:xfrm>
              <a:custGeom>
                <a:avLst/>
                <a:gdLst>
                  <a:gd name="T0" fmla="*/ 1 w 18"/>
                  <a:gd name="T1" fmla="*/ 6 h 11"/>
                  <a:gd name="T2" fmla="*/ 1 w 18"/>
                  <a:gd name="T3" fmla="*/ 8 h 11"/>
                  <a:gd name="T4" fmla="*/ 1 w 18"/>
                  <a:gd name="T5" fmla="*/ 9 h 11"/>
                  <a:gd name="T6" fmla="*/ 2 w 18"/>
                  <a:gd name="T7" fmla="*/ 8 h 11"/>
                  <a:gd name="T8" fmla="*/ 4 w 18"/>
                  <a:gd name="T9" fmla="*/ 8 h 11"/>
                  <a:gd name="T10" fmla="*/ 6 w 18"/>
                  <a:gd name="T11" fmla="*/ 8 h 11"/>
                  <a:gd name="T12" fmla="*/ 7 w 18"/>
                  <a:gd name="T13" fmla="*/ 6 h 11"/>
                  <a:gd name="T14" fmla="*/ 8 w 18"/>
                  <a:gd name="T15" fmla="*/ 7 h 11"/>
                  <a:gd name="T16" fmla="*/ 9 w 18"/>
                  <a:gd name="T17" fmla="*/ 7 h 11"/>
                  <a:gd name="T18" fmla="*/ 9 w 18"/>
                  <a:gd name="T19" fmla="*/ 4 h 11"/>
                  <a:gd name="T20" fmla="*/ 10 w 18"/>
                  <a:gd name="T21" fmla="*/ 4 h 11"/>
                  <a:gd name="T22" fmla="*/ 10 w 18"/>
                  <a:gd name="T23" fmla="*/ 5 h 11"/>
                  <a:gd name="T24" fmla="*/ 12 w 18"/>
                  <a:gd name="T25" fmla="*/ 5 h 11"/>
                  <a:gd name="T26" fmla="*/ 13 w 18"/>
                  <a:gd name="T27" fmla="*/ 5 h 11"/>
                  <a:gd name="T28" fmla="*/ 14 w 18"/>
                  <a:gd name="T29" fmla="*/ 4 h 11"/>
                  <a:gd name="T30" fmla="*/ 14 w 18"/>
                  <a:gd name="T31" fmla="*/ 3 h 11"/>
                  <a:gd name="T32" fmla="*/ 15 w 18"/>
                  <a:gd name="T33" fmla="*/ 5 h 11"/>
                  <a:gd name="T34" fmla="*/ 15 w 18"/>
                  <a:gd name="T35" fmla="*/ 4 h 11"/>
                  <a:gd name="T36" fmla="*/ 18 w 18"/>
                  <a:gd name="T37" fmla="*/ 4 h 11"/>
                  <a:gd name="T38" fmla="*/ 17 w 18"/>
                  <a:gd name="T39" fmla="*/ 4 h 11"/>
                  <a:gd name="T40" fmla="*/ 16 w 18"/>
                  <a:gd name="T41" fmla="*/ 5 h 11"/>
                  <a:gd name="T42" fmla="*/ 16 w 18"/>
                  <a:gd name="T43" fmla="*/ 1 h 11"/>
                  <a:gd name="T44" fmla="*/ 15 w 18"/>
                  <a:gd name="T45" fmla="*/ 1 h 11"/>
                  <a:gd name="T46" fmla="*/ 15 w 18"/>
                  <a:gd name="T47" fmla="*/ 1 h 11"/>
                  <a:gd name="T48" fmla="*/ 14 w 18"/>
                  <a:gd name="T49" fmla="*/ 1 h 11"/>
                  <a:gd name="T50" fmla="*/ 13 w 18"/>
                  <a:gd name="T51" fmla="*/ 1 h 11"/>
                  <a:gd name="T52" fmla="*/ 12 w 18"/>
                  <a:gd name="T53" fmla="*/ 2 h 11"/>
                  <a:gd name="T54" fmla="*/ 12 w 18"/>
                  <a:gd name="T55" fmla="*/ 1 h 11"/>
                  <a:gd name="T56" fmla="*/ 11 w 18"/>
                  <a:gd name="T57" fmla="*/ 1 h 11"/>
                  <a:gd name="T58" fmla="*/ 11 w 18"/>
                  <a:gd name="T59" fmla="*/ 2 h 11"/>
                  <a:gd name="T60" fmla="*/ 10 w 18"/>
                  <a:gd name="T61" fmla="*/ 3 h 11"/>
                  <a:gd name="T62" fmla="*/ 10 w 18"/>
                  <a:gd name="T63" fmla="*/ 1 h 11"/>
                  <a:gd name="T64" fmla="*/ 9 w 18"/>
                  <a:gd name="T65" fmla="*/ 1 h 11"/>
                  <a:gd name="T66" fmla="*/ 8 w 18"/>
                  <a:gd name="T67" fmla="*/ 3 h 11"/>
                  <a:gd name="T68" fmla="*/ 7 w 18"/>
                  <a:gd name="T69" fmla="*/ 4 h 11"/>
                  <a:gd name="T70" fmla="*/ 6 w 18"/>
                  <a:gd name="T71" fmla="*/ 5 h 11"/>
                  <a:gd name="T72" fmla="*/ 5 w 18"/>
                  <a:gd name="T73" fmla="*/ 5 h 11"/>
                  <a:gd name="T74" fmla="*/ 3 w 18"/>
                  <a:gd name="T75" fmla="*/ 5 h 11"/>
                  <a:gd name="T76" fmla="*/ 4 w 18"/>
                  <a:gd name="T77" fmla="*/ 7 h 11"/>
                  <a:gd name="T78" fmla="*/ 3 w 18"/>
                  <a:gd name="T79" fmla="*/ 4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8" h="11">
                    <a:moveTo>
                      <a:pt x="2" y="4"/>
                    </a:moveTo>
                    <a:cubicBezTo>
                      <a:pt x="1" y="4"/>
                      <a:pt x="1" y="5"/>
                      <a:pt x="1" y="6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6"/>
                      <a:pt x="0" y="7"/>
                      <a:pt x="1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7"/>
                      <a:pt x="1" y="9"/>
                      <a:pt x="1" y="9"/>
                    </a:cubicBezTo>
                    <a:cubicBezTo>
                      <a:pt x="2" y="9"/>
                      <a:pt x="2" y="6"/>
                      <a:pt x="2" y="7"/>
                    </a:cubicBezTo>
                    <a:cubicBezTo>
                      <a:pt x="2" y="7"/>
                      <a:pt x="2" y="7"/>
                      <a:pt x="2" y="8"/>
                    </a:cubicBezTo>
                    <a:cubicBezTo>
                      <a:pt x="3" y="8"/>
                      <a:pt x="3" y="6"/>
                      <a:pt x="3" y="6"/>
                    </a:cubicBezTo>
                    <a:cubicBezTo>
                      <a:pt x="3" y="11"/>
                      <a:pt x="4" y="4"/>
                      <a:pt x="4" y="8"/>
                    </a:cubicBezTo>
                    <a:cubicBezTo>
                      <a:pt x="5" y="7"/>
                      <a:pt x="5" y="8"/>
                      <a:pt x="5" y="7"/>
                    </a:cubicBezTo>
                    <a:cubicBezTo>
                      <a:pt x="5" y="8"/>
                      <a:pt x="6" y="7"/>
                      <a:pt x="6" y="8"/>
                    </a:cubicBezTo>
                    <a:cubicBezTo>
                      <a:pt x="5" y="5"/>
                      <a:pt x="7" y="10"/>
                      <a:pt x="6" y="5"/>
                    </a:cubicBezTo>
                    <a:cubicBezTo>
                      <a:pt x="7" y="7"/>
                      <a:pt x="6" y="5"/>
                      <a:pt x="7" y="6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7" y="7"/>
                      <a:pt x="7" y="5"/>
                      <a:pt x="8" y="7"/>
                    </a:cubicBezTo>
                    <a:cubicBezTo>
                      <a:pt x="8" y="7"/>
                      <a:pt x="8" y="6"/>
                      <a:pt x="8" y="4"/>
                    </a:cubicBezTo>
                    <a:cubicBezTo>
                      <a:pt x="8" y="5"/>
                      <a:pt x="8" y="5"/>
                      <a:pt x="9" y="7"/>
                    </a:cubicBezTo>
                    <a:cubicBezTo>
                      <a:pt x="8" y="5"/>
                      <a:pt x="9" y="6"/>
                      <a:pt x="9" y="5"/>
                    </a:cubicBezTo>
                    <a:cubicBezTo>
                      <a:pt x="9" y="5"/>
                      <a:pt x="9" y="5"/>
                      <a:pt x="9" y="4"/>
                    </a:cubicBezTo>
                    <a:cubicBezTo>
                      <a:pt x="9" y="4"/>
                      <a:pt x="9" y="2"/>
                      <a:pt x="9" y="2"/>
                    </a:cubicBezTo>
                    <a:cubicBezTo>
                      <a:pt x="10" y="4"/>
                      <a:pt x="9" y="2"/>
                      <a:pt x="10" y="4"/>
                    </a:cubicBezTo>
                    <a:cubicBezTo>
                      <a:pt x="9" y="5"/>
                      <a:pt x="9" y="5"/>
                      <a:pt x="9" y="6"/>
                    </a:cubicBezTo>
                    <a:cubicBezTo>
                      <a:pt x="10" y="6"/>
                      <a:pt x="10" y="6"/>
                      <a:pt x="10" y="5"/>
                    </a:cubicBezTo>
                    <a:cubicBezTo>
                      <a:pt x="11" y="5"/>
                      <a:pt x="10" y="6"/>
                      <a:pt x="11" y="6"/>
                    </a:cubicBezTo>
                    <a:cubicBezTo>
                      <a:pt x="11" y="7"/>
                      <a:pt x="11" y="4"/>
                      <a:pt x="12" y="5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2" y="4"/>
                      <a:pt x="12" y="6"/>
                      <a:pt x="13" y="5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7"/>
                      <a:pt x="13" y="2"/>
                      <a:pt x="14" y="4"/>
                    </a:cubicBezTo>
                    <a:cubicBezTo>
                      <a:pt x="14" y="3"/>
                      <a:pt x="14" y="2"/>
                      <a:pt x="14" y="1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4" y="2"/>
                      <a:pt x="14" y="5"/>
                      <a:pt x="14" y="6"/>
                    </a:cubicBezTo>
                    <a:cubicBezTo>
                      <a:pt x="14" y="5"/>
                      <a:pt x="15" y="6"/>
                      <a:pt x="15" y="5"/>
                    </a:cubicBezTo>
                    <a:cubicBezTo>
                      <a:pt x="15" y="6"/>
                      <a:pt x="15" y="6"/>
                      <a:pt x="15" y="6"/>
                    </a:cubicBezTo>
                    <a:cubicBezTo>
                      <a:pt x="15" y="6"/>
                      <a:pt x="15" y="3"/>
                      <a:pt x="15" y="4"/>
                    </a:cubicBezTo>
                    <a:cubicBezTo>
                      <a:pt x="15" y="5"/>
                      <a:pt x="15" y="5"/>
                      <a:pt x="15" y="5"/>
                    </a:cubicBezTo>
                    <a:cubicBezTo>
                      <a:pt x="16" y="5"/>
                      <a:pt x="17" y="7"/>
                      <a:pt x="18" y="4"/>
                    </a:cubicBezTo>
                    <a:cubicBezTo>
                      <a:pt x="18" y="3"/>
                      <a:pt x="17" y="1"/>
                      <a:pt x="17" y="1"/>
                    </a:cubicBezTo>
                    <a:cubicBezTo>
                      <a:pt x="17" y="1"/>
                      <a:pt x="17" y="3"/>
                      <a:pt x="17" y="4"/>
                    </a:cubicBezTo>
                    <a:cubicBezTo>
                      <a:pt x="16" y="2"/>
                      <a:pt x="16" y="2"/>
                      <a:pt x="16" y="2"/>
                    </a:cubicBezTo>
                    <a:cubicBezTo>
                      <a:pt x="16" y="3"/>
                      <a:pt x="16" y="4"/>
                      <a:pt x="16" y="5"/>
                    </a:cubicBezTo>
                    <a:cubicBezTo>
                      <a:pt x="16" y="6"/>
                      <a:pt x="16" y="3"/>
                      <a:pt x="16" y="4"/>
                    </a:cubicBezTo>
                    <a:cubicBezTo>
                      <a:pt x="16" y="3"/>
                      <a:pt x="16" y="2"/>
                      <a:pt x="16" y="1"/>
                    </a:cubicBezTo>
                    <a:cubicBezTo>
                      <a:pt x="16" y="2"/>
                      <a:pt x="16" y="2"/>
                      <a:pt x="16" y="2"/>
                    </a:cubicBezTo>
                    <a:cubicBezTo>
                      <a:pt x="16" y="1"/>
                      <a:pt x="15" y="1"/>
                      <a:pt x="15" y="1"/>
                    </a:cubicBezTo>
                    <a:cubicBezTo>
                      <a:pt x="15" y="3"/>
                      <a:pt x="15" y="0"/>
                      <a:pt x="14" y="1"/>
                    </a:cubicBezTo>
                    <a:cubicBezTo>
                      <a:pt x="15" y="1"/>
                      <a:pt x="15" y="1"/>
                      <a:pt x="15" y="1"/>
                    </a:cubicBezTo>
                    <a:cubicBezTo>
                      <a:pt x="15" y="2"/>
                      <a:pt x="15" y="2"/>
                      <a:pt x="14" y="2"/>
                    </a:cubicBezTo>
                    <a:cubicBezTo>
                      <a:pt x="14" y="1"/>
                      <a:pt x="14" y="1"/>
                      <a:pt x="14" y="1"/>
                    </a:cubicBezTo>
                    <a:cubicBezTo>
                      <a:pt x="14" y="1"/>
                      <a:pt x="14" y="3"/>
                      <a:pt x="13" y="3"/>
                    </a:cubicBezTo>
                    <a:cubicBezTo>
                      <a:pt x="13" y="1"/>
                      <a:pt x="13" y="2"/>
                      <a:pt x="13" y="1"/>
                    </a:cubicBezTo>
                    <a:cubicBezTo>
                      <a:pt x="13" y="3"/>
                      <a:pt x="12" y="1"/>
                      <a:pt x="12" y="2"/>
                    </a:cubicBezTo>
                    <a:cubicBezTo>
                      <a:pt x="12" y="3"/>
                      <a:pt x="12" y="3"/>
                      <a:pt x="12" y="2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2" y="2"/>
                      <a:pt x="11" y="1"/>
                    </a:cubicBezTo>
                    <a:cubicBezTo>
                      <a:pt x="11" y="1"/>
                      <a:pt x="11" y="1"/>
                      <a:pt x="12" y="1"/>
                    </a:cubicBezTo>
                    <a:cubicBezTo>
                      <a:pt x="11" y="0"/>
                      <a:pt x="11" y="3"/>
                      <a:pt x="11" y="2"/>
                    </a:cubicBezTo>
                    <a:cubicBezTo>
                      <a:pt x="11" y="3"/>
                      <a:pt x="10" y="3"/>
                      <a:pt x="11" y="5"/>
                    </a:cubicBezTo>
                    <a:cubicBezTo>
                      <a:pt x="10" y="4"/>
                      <a:pt x="10" y="3"/>
                      <a:pt x="10" y="3"/>
                    </a:cubicBezTo>
                    <a:cubicBezTo>
                      <a:pt x="10" y="5"/>
                      <a:pt x="10" y="2"/>
                      <a:pt x="10" y="3"/>
                    </a:cubicBezTo>
                    <a:cubicBezTo>
                      <a:pt x="10" y="2"/>
                      <a:pt x="10" y="3"/>
                      <a:pt x="10" y="1"/>
                    </a:cubicBezTo>
                    <a:cubicBezTo>
                      <a:pt x="9" y="1"/>
                      <a:pt x="9" y="3"/>
                      <a:pt x="9" y="3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2"/>
                      <a:pt x="9" y="3"/>
                      <a:pt x="8" y="2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2"/>
                      <a:pt x="8" y="3"/>
                      <a:pt x="7" y="2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2"/>
                      <a:pt x="6" y="4"/>
                      <a:pt x="6" y="6"/>
                    </a:cubicBezTo>
                    <a:cubicBezTo>
                      <a:pt x="6" y="6"/>
                      <a:pt x="6" y="5"/>
                      <a:pt x="6" y="5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4"/>
                      <a:pt x="5" y="3"/>
                      <a:pt x="5" y="5"/>
                    </a:cubicBezTo>
                    <a:cubicBezTo>
                      <a:pt x="5" y="5"/>
                      <a:pt x="5" y="3"/>
                      <a:pt x="5" y="3"/>
                    </a:cubicBezTo>
                    <a:cubicBezTo>
                      <a:pt x="5" y="6"/>
                      <a:pt x="3" y="1"/>
                      <a:pt x="3" y="5"/>
                    </a:cubicBezTo>
                    <a:cubicBezTo>
                      <a:pt x="4" y="5"/>
                      <a:pt x="4" y="6"/>
                      <a:pt x="4" y="6"/>
                    </a:cubicBezTo>
                    <a:cubicBezTo>
                      <a:pt x="4" y="6"/>
                      <a:pt x="5" y="7"/>
                      <a:pt x="4" y="7"/>
                    </a:cubicBezTo>
                    <a:cubicBezTo>
                      <a:pt x="4" y="7"/>
                      <a:pt x="4" y="6"/>
                      <a:pt x="3" y="6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2" y="2"/>
                      <a:pt x="2" y="7"/>
                      <a:pt x="2" y="4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37" name="Freeform 836"/>
              <p:cNvSpPr>
                <a:spLocks/>
              </p:cNvSpPr>
              <p:nvPr/>
            </p:nvSpPr>
            <p:spPr bwMode="auto">
              <a:xfrm>
                <a:off x="1870" y="3041"/>
                <a:ext cx="0" cy="6"/>
              </a:xfrm>
              <a:custGeom>
                <a:avLst/>
                <a:gdLst>
                  <a:gd name="T0" fmla="*/ 2 h 2"/>
                  <a:gd name="T1" fmla="*/ 0 h 2"/>
                  <a:gd name="T2" fmla="*/ 1 h 2"/>
                  <a:gd name="T3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38" name="Freeform 837"/>
              <p:cNvSpPr>
                <a:spLocks/>
              </p:cNvSpPr>
              <p:nvPr/>
            </p:nvSpPr>
            <p:spPr bwMode="auto">
              <a:xfrm>
                <a:off x="1870" y="3044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39" name="Freeform 838"/>
              <p:cNvSpPr>
                <a:spLocks/>
              </p:cNvSpPr>
              <p:nvPr/>
            </p:nvSpPr>
            <p:spPr bwMode="auto">
              <a:xfrm>
                <a:off x="1854" y="3047"/>
                <a:ext cx="3" cy="2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0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1" y="0"/>
                      <a:pt x="0" y="0"/>
                      <a:pt x="0" y="0"/>
                    </a:cubicBezTo>
                    <a:cubicBezTo>
                      <a:pt x="0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40" name="Freeform 839"/>
              <p:cNvSpPr>
                <a:spLocks/>
              </p:cNvSpPr>
              <p:nvPr/>
            </p:nvSpPr>
            <p:spPr bwMode="auto">
              <a:xfrm>
                <a:off x="1854" y="3049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41" name="Freeform 840"/>
              <p:cNvSpPr>
                <a:spLocks/>
              </p:cNvSpPr>
              <p:nvPr/>
            </p:nvSpPr>
            <p:spPr bwMode="auto">
              <a:xfrm>
                <a:off x="1829" y="3047"/>
                <a:ext cx="25" cy="21"/>
              </a:xfrm>
              <a:custGeom>
                <a:avLst/>
                <a:gdLst>
                  <a:gd name="T0" fmla="*/ 2 w 9"/>
                  <a:gd name="T1" fmla="*/ 4 h 8"/>
                  <a:gd name="T2" fmla="*/ 1 w 9"/>
                  <a:gd name="T3" fmla="*/ 5 h 8"/>
                  <a:gd name="T4" fmla="*/ 1 w 9"/>
                  <a:gd name="T5" fmla="*/ 4 h 8"/>
                  <a:gd name="T6" fmla="*/ 0 w 9"/>
                  <a:gd name="T7" fmla="*/ 7 h 8"/>
                  <a:gd name="T8" fmla="*/ 5 w 9"/>
                  <a:gd name="T9" fmla="*/ 5 h 8"/>
                  <a:gd name="T10" fmla="*/ 5 w 9"/>
                  <a:gd name="T11" fmla="*/ 6 h 8"/>
                  <a:gd name="T12" fmla="*/ 6 w 9"/>
                  <a:gd name="T13" fmla="*/ 4 h 8"/>
                  <a:gd name="T14" fmla="*/ 6 w 9"/>
                  <a:gd name="T15" fmla="*/ 6 h 8"/>
                  <a:gd name="T16" fmla="*/ 7 w 9"/>
                  <a:gd name="T17" fmla="*/ 5 h 8"/>
                  <a:gd name="T18" fmla="*/ 7 w 9"/>
                  <a:gd name="T19" fmla="*/ 4 h 8"/>
                  <a:gd name="T20" fmla="*/ 7 w 9"/>
                  <a:gd name="T21" fmla="*/ 5 h 8"/>
                  <a:gd name="T22" fmla="*/ 7 w 9"/>
                  <a:gd name="T23" fmla="*/ 4 h 8"/>
                  <a:gd name="T24" fmla="*/ 8 w 9"/>
                  <a:gd name="T25" fmla="*/ 4 h 8"/>
                  <a:gd name="T26" fmla="*/ 8 w 9"/>
                  <a:gd name="T27" fmla="*/ 5 h 8"/>
                  <a:gd name="T28" fmla="*/ 8 w 9"/>
                  <a:gd name="T29" fmla="*/ 4 h 8"/>
                  <a:gd name="T30" fmla="*/ 8 w 9"/>
                  <a:gd name="T31" fmla="*/ 5 h 8"/>
                  <a:gd name="T32" fmla="*/ 9 w 9"/>
                  <a:gd name="T33" fmla="*/ 3 h 8"/>
                  <a:gd name="T34" fmla="*/ 9 w 9"/>
                  <a:gd name="T35" fmla="*/ 2 h 8"/>
                  <a:gd name="T36" fmla="*/ 8 w 9"/>
                  <a:gd name="T37" fmla="*/ 3 h 8"/>
                  <a:gd name="T38" fmla="*/ 9 w 9"/>
                  <a:gd name="T39" fmla="*/ 3 h 8"/>
                  <a:gd name="T40" fmla="*/ 8 w 9"/>
                  <a:gd name="T41" fmla="*/ 4 h 8"/>
                  <a:gd name="T42" fmla="*/ 8 w 9"/>
                  <a:gd name="T43" fmla="*/ 2 h 8"/>
                  <a:gd name="T44" fmla="*/ 7 w 9"/>
                  <a:gd name="T45" fmla="*/ 1 h 8"/>
                  <a:gd name="T46" fmla="*/ 7 w 9"/>
                  <a:gd name="T47" fmla="*/ 1 h 8"/>
                  <a:gd name="T48" fmla="*/ 7 w 9"/>
                  <a:gd name="T49" fmla="*/ 1 h 8"/>
                  <a:gd name="T50" fmla="*/ 7 w 9"/>
                  <a:gd name="T51" fmla="*/ 2 h 8"/>
                  <a:gd name="T52" fmla="*/ 7 w 9"/>
                  <a:gd name="T53" fmla="*/ 4 h 8"/>
                  <a:gd name="T54" fmla="*/ 7 w 9"/>
                  <a:gd name="T55" fmla="*/ 4 h 8"/>
                  <a:gd name="T56" fmla="*/ 7 w 9"/>
                  <a:gd name="T57" fmla="*/ 2 h 8"/>
                  <a:gd name="T58" fmla="*/ 7 w 9"/>
                  <a:gd name="T59" fmla="*/ 3 h 8"/>
                  <a:gd name="T60" fmla="*/ 6 w 9"/>
                  <a:gd name="T61" fmla="*/ 1 h 8"/>
                  <a:gd name="T62" fmla="*/ 6 w 9"/>
                  <a:gd name="T63" fmla="*/ 3 h 8"/>
                  <a:gd name="T64" fmla="*/ 4 w 9"/>
                  <a:gd name="T65" fmla="*/ 4 h 8"/>
                  <a:gd name="T66" fmla="*/ 5 w 9"/>
                  <a:gd name="T67" fmla="*/ 2 h 8"/>
                  <a:gd name="T68" fmla="*/ 4 w 9"/>
                  <a:gd name="T69" fmla="*/ 4 h 8"/>
                  <a:gd name="T70" fmla="*/ 3 w 9"/>
                  <a:gd name="T71" fmla="*/ 3 h 8"/>
                  <a:gd name="T72" fmla="*/ 3 w 9"/>
                  <a:gd name="T73" fmla="*/ 4 h 8"/>
                  <a:gd name="T74" fmla="*/ 2 w 9"/>
                  <a:gd name="T75" fmla="*/ 4 h 8"/>
                  <a:gd name="T76" fmla="*/ 2 w 9"/>
                  <a:gd name="T77" fmla="*/ 4 h 8"/>
                  <a:gd name="T78" fmla="*/ 2 w 9"/>
                  <a:gd name="T79" fmla="*/ 6 h 8"/>
                  <a:gd name="T80" fmla="*/ 2 w 9"/>
                  <a:gd name="T81" fmla="*/ 4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9" h="8">
                    <a:moveTo>
                      <a:pt x="2" y="4"/>
                    </a:move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1" y="5"/>
                      <a:pt x="1" y="4"/>
                    </a:cubicBezTo>
                    <a:cubicBezTo>
                      <a:pt x="1" y="6"/>
                      <a:pt x="0" y="4"/>
                      <a:pt x="0" y="7"/>
                    </a:cubicBezTo>
                    <a:cubicBezTo>
                      <a:pt x="2" y="6"/>
                      <a:pt x="3" y="7"/>
                      <a:pt x="5" y="5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4"/>
                      <a:pt x="6" y="8"/>
                      <a:pt x="6" y="4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7" y="7"/>
                      <a:pt x="7" y="3"/>
                      <a:pt x="7" y="5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4"/>
                      <a:pt x="7" y="5"/>
                      <a:pt x="7" y="5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4"/>
                      <a:pt x="8" y="4"/>
                      <a:pt x="8" y="4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8" y="5"/>
                      <a:pt x="8" y="4"/>
                      <a:pt x="8" y="4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9" y="4"/>
                      <a:pt x="9" y="7"/>
                      <a:pt x="9" y="3"/>
                    </a:cubicBezTo>
                    <a:cubicBezTo>
                      <a:pt x="9" y="3"/>
                      <a:pt x="9" y="2"/>
                      <a:pt x="9" y="2"/>
                    </a:cubicBezTo>
                    <a:cubicBezTo>
                      <a:pt x="9" y="1"/>
                      <a:pt x="9" y="2"/>
                      <a:pt x="8" y="3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8" y="6"/>
                      <a:pt x="8" y="2"/>
                      <a:pt x="8" y="4"/>
                    </a:cubicBezTo>
                    <a:cubicBezTo>
                      <a:pt x="8" y="3"/>
                      <a:pt x="8" y="3"/>
                      <a:pt x="8" y="2"/>
                    </a:cubicBezTo>
                    <a:cubicBezTo>
                      <a:pt x="8" y="0"/>
                      <a:pt x="8" y="4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0"/>
                      <a:pt x="7" y="1"/>
                      <a:pt x="7" y="1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2"/>
                      <a:pt x="7" y="4"/>
                      <a:pt x="7" y="4"/>
                    </a:cubicBezTo>
                    <a:cubicBezTo>
                      <a:pt x="7" y="3"/>
                      <a:pt x="7" y="5"/>
                      <a:pt x="7" y="4"/>
                    </a:cubicBezTo>
                    <a:cubicBezTo>
                      <a:pt x="6" y="3"/>
                      <a:pt x="7" y="3"/>
                      <a:pt x="7" y="2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6" y="3"/>
                      <a:pt x="6" y="2"/>
                      <a:pt x="6" y="1"/>
                    </a:cubicBezTo>
                    <a:cubicBezTo>
                      <a:pt x="6" y="2"/>
                      <a:pt x="6" y="2"/>
                      <a:pt x="6" y="3"/>
                    </a:cubicBezTo>
                    <a:cubicBezTo>
                      <a:pt x="6" y="2"/>
                      <a:pt x="5" y="2"/>
                      <a:pt x="4" y="4"/>
                    </a:cubicBezTo>
                    <a:cubicBezTo>
                      <a:pt x="4" y="3"/>
                      <a:pt x="4" y="2"/>
                      <a:pt x="5" y="2"/>
                    </a:cubicBezTo>
                    <a:cubicBezTo>
                      <a:pt x="4" y="2"/>
                      <a:pt x="4" y="3"/>
                      <a:pt x="4" y="4"/>
                    </a:cubicBezTo>
                    <a:cubicBezTo>
                      <a:pt x="4" y="5"/>
                      <a:pt x="3" y="4"/>
                      <a:pt x="3" y="3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6"/>
                      <a:pt x="3" y="3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7"/>
                      <a:pt x="2" y="6"/>
                    </a:cubicBezTo>
                    <a:cubicBezTo>
                      <a:pt x="2" y="5"/>
                      <a:pt x="2" y="5"/>
                      <a:pt x="2" y="4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42" name="Freeform 841"/>
              <p:cNvSpPr>
                <a:spLocks/>
              </p:cNvSpPr>
              <p:nvPr/>
            </p:nvSpPr>
            <p:spPr bwMode="auto">
              <a:xfrm>
                <a:off x="1829" y="3057"/>
                <a:ext cx="0" cy="9"/>
              </a:xfrm>
              <a:custGeom>
                <a:avLst/>
                <a:gdLst>
                  <a:gd name="T0" fmla="*/ 2 h 3"/>
                  <a:gd name="T1" fmla="*/ 1 h 3"/>
                  <a:gd name="T2" fmla="*/ 3 h 3"/>
                  <a:gd name="T3" fmla="*/ 2 h 3"/>
                  <a:gd name="T4" fmla="*/ 2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</a:cxnLst>
                <a:rect l="0" t="0" r="r" b="b"/>
                <a:pathLst>
                  <a:path h="3">
                    <a:moveTo>
                      <a:pt x="0" y="2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2"/>
                      <a:pt x="0" y="3"/>
                    </a:cubicBezTo>
                    <a:cubicBezTo>
                      <a:pt x="0" y="3"/>
                      <a:pt x="0" y="3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43" name="Freeform 842"/>
              <p:cNvSpPr>
                <a:spLocks/>
              </p:cNvSpPr>
              <p:nvPr/>
            </p:nvSpPr>
            <p:spPr bwMode="auto">
              <a:xfrm>
                <a:off x="1816" y="3055"/>
                <a:ext cx="13" cy="16"/>
              </a:xfrm>
              <a:custGeom>
                <a:avLst/>
                <a:gdLst>
                  <a:gd name="T0" fmla="*/ 2 w 5"/>
                  <a:gd name="T1" fmla="*/ 3 h 6"/>
                  <a:gd name="T2" fmla="*/ 2 w 5"/>
                  <a:gd name="T3" fmla="*/ 4 h 6"/>
                  <a:gd name="T4" fmla="*/ 3 w 5"/>
                  <a:gd name="T5" fmla="*/ 5 h 6"/>
                  <a:gd name="T6" fmla="*/ 4 w 5"/>
                  <a:gd name="T7" fmla="*/ 3 h 6"/>
                  <a:gd name="T8" fmla="*/ 4 w 5"/>
                  <a:gd name="T9" fmla="*/ 4 h 6"/>
                  <a:gd name="T10" fmla="*/ 5 w 5"/>
                  <a:gd name="T11" fmla="*/ 2 h 6"/>
                  <a:gd name="T12" fmla="*/ 4 w 5"/>
                  <a:gd name="T13" fmla="*/ 3 h 6"/>
                  <a:gd name="T14" fmla="*/ 4 w 5"/>
                  <a:gd name="T15" fmla="*/ 2 h 6"/>
                  <a:gd name="T16" fmla="*/ 4 w 5"/>
                  <a:gd name="T17" fmla="*/ 3 h 6"/>
                  <a:gd name="T18" fmla="*/ 4 w 5"/>
                  <a:gd name="T19" fmla="*/ 2 h 6"/>
                  <a:gd name="T20" fmla="*/ 3 w 5"/>
                  <a:gd name="T21" fmla="*/ 4 h 6"/>
                  <a:gd name="T22" fmla="*/ 3 w 5"/>
                  <a:gd name="T23" fmla="*/ 2 h 6"/>
                  <a:gd name="T24" fmla="*/ 3 w 5"/>
                  <a:gd name="T25" fmla="*/ 1 h 6"/>
                  <a:gd name="T26" fmla="*/ 3 w 5"/>
                  <a:gd name="T27" fmla="*/ 2 h 6"/>
                  <a:gd name="T28" fmla="*/ 3 w 5"/>
                  <a:gd name="T29" fmla="*/ 3 h 6"/>
                  <a:gd name="T30" fmla="*/ 2 w 5"/>
                  <a:gd name="T31" fmla="*/ 1 h 6"/>
                  <a:gd name="T32" fmla="*/ 1 w 5"/>
                  <a:gd name="T33" fmla="*/ 2 h 6"/>
                  <a:gd name="T34" fmla="*/ 0 w 5"/>
                  <a:gd name="T35" fmla="*/ 4 h 6"/>
                  <a:gd name="T36" fmla="*/ 1 w 5"/>
                  <a:gd name="T37" fmla="*/ 3 h 6"/>
                  <a:gd name="T38" fmla="*/ 0 w 5"/>
                  <a:gd name="T39" fmla="*/ 2 h 6"/>
                  <a:gd name="T40" fmla="*/ 0 w 5"/>
                  <a:gd name="T41" fmla="*/ 5 h 6"/>
                  <a:gd name="T42" fmla="*/ 2 w 5"/>
                  <a:gd name="T43" fmla="*/ 3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5" h="6">
                    <a:moveTo>
                      <a:pt x="2" y="3"/>
                    </a:move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3" y="4"/>
                      <a:pt x="3" y="5"/>
                    </a:cubicBezTo>
                    <a:cubicBezTo>
                      <a:pt x="4" y="5"/>
                      <a:pt x="4" y="3"/>
                      <a:pt x="4" y="3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3"/>
                      <a:pt x="5" y="5"/>
                      <a:pt x="5" y="2"/>
                    </a:cubicBezTo>
                    <a:cubicBezTo>
                      <a:pt x="5" y="2"/>
                      <a:pt x="5" y="3"/>
                      <a:pt x="4" y="3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0"/>
                      <a:pt x="4" y="4"/>
                      <a:pt x="3" y="4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1"/>
                    </a:cubicBezTo>
                    <a:cubicBezTo>
                      <a:pt x="3" y="1"/>
                      <a:pt x="2" y="2"/>
                      <a:pt x="3" y="2"/>
                    </a:cubicBezTo>
                    <a:cubicBezTo>
                      <a:pt x="3" y="2"/>
                      <a:pt x="3" y="2"/>
                      <a:pt x="3" y="3"/>
                    </a:cubicBezTo>
                    <a:cubicBezTo>
                      <a:pt x="2" y="5"/>
                      <a:pt x="3" y="2"/>
                      <a:pt x="2" y="1"/>
                    </a:cubicBezTo>
                    <a:cubicBezTo>
                      <a:pt x="2" y="2"/>
                      <a:pt x="1" y="4"/>
                      <a:pt x="1" y="2"/>
                    </a:cubicBezTo>
                    <a:cubicBezTo>
                      <a:pt x="1" y="3"/>
                      <a:pt x="1" y="4"/>
                      <a:pt x="0" y="4"/>
                    </a:cubicBezTo>
                    <a:cubicBezTo>
                      <a:pt x="0" y="4"/>
                      <a:pt x="0" y="3"/>
                      <a:pt x="1" y="3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3"/>
                      <a:pt x="0" y="5"/>
                      <a:pt x="0" y="5"/>
                    </a:cubicBezTo>
                    <a:cubicBezTo>
                      <a:pt x="0" y="6"/>
                      <a:pt x="1" y="3"/>
                      <a:pt x="2" y="3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44" name="Freeform 843"/>
              <p:cNvSpPr>
                <a:spLocks/>
              </p:cNvSpPr>
              <p:nvPr/>
            </p:nvSpPr>
            <p:spPr bwMode="auto">
              <a:xfrm>
                <a:off x="1819" y="3066"/>
                <a:ext cx="2" cy="2"/>
              </a:xfrm>
              <a:custGeom>
                <a:avLst/>
                <a:gdLst>
                  <a:gd name="T0" fmla="*/ 0 w 2"/>
                  <a:gd name="T1" fmla="*/ 2 h 2"/>
                  <a:gd name="T2" fmla="*/ 2 w 2"/>
                  <a:gd name="T3" fmla="*/ 0 h 2"/>
                  <a:gd name="T4" fmla="*/ 0 w 2"/>
                  <a:gd name="T5" fmla="*/ 0 h 2"/>
                  <a:gd name="T6" fmla="*/ 0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45" name="Freeform 844"/>
              <p:cNvSpPr>
                <a:spLocks/>
              </p:cNvSpPr>
              <p:nvPr/>
            </p:nvSpPr>
            <p:spPr bwMode="auto">
              <a:xfrm>
                <a:off x="1587" y="1760"/>
                <a:ext cx="193" cy="204"/>
              </a:xfrm>
              <a:custGeom>
                <a:avLst/>
                <a:gdLst>
                  <a:gd name="T0" fmla="*/ 34 w 71"/>
                  <a:gd name="T1" fmla="*/ 5 h 75"/>
                  <a:gd name="T2" fmla="*/ 38 w 71"/>
                  <a:gd name="T3" fmla="*/ 53 h 75"/>
                  <a:gd name="T4" fmla="*/ 43 w 71"/>
                  <a:gd name="T5" fmla="*/ 1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1" h="75">
                    <a:moveTo>
                      <a:pt x="34" y="5"/>
                    </a:moveTo>
                    <a:cubicBezTo>
                      <a:pt x="0" y="7"/>
                      <a:pt x="9" y="75"/>
                      <a:pt x="38" y="53"/>
                    </a:cubicBezTo>
                    <a:cubicBezTo>
                      <a:pt x="48" y="44"/>
                      <a:pt x="71" y="0"/>
                      <a:pt x="43" y="1"/>
                    </a:cubicBezTo>
                  </a:path>
                </a:pathLst>
              </a:custGeom>
              <a:solidFill>
                <a:srgbClr val="FFF1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46" name="Freeform 845"/>
              <p:cNvSpPr>
                <a:spLocks/>
              </p:cNvSpPr>
              <p:nvPr/>
            </p:nvSpPr>
            <p:spPr bwMode="auto">
              <a:xfrm>
                <a:off x="1533" y="2600"/>
                <a:ext cx="207" cy="19"/>
              </a:xfrm>
              <a:custGeom>
                <a:avLst/>
                <a:gdLst>
                  <a:gd name="T0" fmla="*/ 59 w 76"/>
                  <a:gd name="T1" fmla="*/ 1 h 7"/>
                  <a:gd name="T2" fmla="*/ 54 w 76"/>
                  <a:gd name="T3" fmla="*/ 1 h 7"/>
                  <a:gd name="T4" fmla="*/ 34 w 76"/>
                  <a:gd name="T5" fmla="*/ 2 h 7"/>
                  <a:gd name="T6" fmla="*/ 1 w 76"/>
                  <a:gd name="T7" fmla="*/ 2 h 7"/>
                  <a:gd name="T8" fmla="*/ 0 w 76"/>
                  <a:gd name="T9" fmla="*/ 6 h 7"/>
                  <a:gd name="T10" fmla="*/ 34 w 76"/>
                  <a:gd name="T11" fmla="*/ 6 h 7"/>
                  <a:gd name="T12" fmla="*/ 54 w 76"/>
                  <a:gd name="T13" fmla="*/ 5 h 7"/>
                  <a:gd name="T14" fmla="*/ 58 w 76"/>
                  <a:gd name="T15" fmla="*/ 5 h 7"/>
                  <a:gd name="T16" fmla="*/ 76 w 76"/>
                  <a:gd name="T17" fmla="*/ 4 h 7"/>
                  <a:gd name="T18" fmla="*/ 75 w 76"/>
                  <a:gd name="T19" fmla="*/ 0 h 7"/>
                  <a:gd name="T20" fmla="*/ 59 w 76"/>
                  <a:gd name="T21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76" h="7">
                    <a:moveTo>
                      <a:pt x="59" y="1"/>
                    </a:moveTo>
                    <a:cubicBezTo>
                      <a:pt x="54" y="1"/>
                      <a:pt x="54" y="1"/>
                      <a:pt x="54" y="1"/>
                    </a:cubicBezTo>
                    <a:cubicBezTo>
                      <a:pt x="48" y="1"/>
                      <a:pt x="41" y="2"/>
                      <a:pt x="34" y="2"/>
                    </a:cubicBezTo>
                    <a:cubicBezTo>
                      <a:pt x="22" y="3"/>
                      <a:pt x="10" y="4"/>
                      <a:pt x="1" y="2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10" y="7"/>
                      <a:pt x="22" y="6"/>
                      <a:pt x="34" y="6"/>
                    </a:cubicBezTo>
                    <a:cubicBezTo>
                      <a:pt x="41" y="5"/>
                      <a:pt x="48" y="5"/>
                      <a:pt x="54" y="5"/>
                    </a:cubicBezTo>
                    <a:cubicBezTo>
                      <a:pt x="58" y="5"/>
                      <a:pt x="58" y="5"/>
                      <a:pt x="58" y="5"/>
                    </a:cubicBezTo>
                    <a:cubicBezTo>
                      <a:pt x="64" y="5"/>
                      <a:pt x="72" y="5"/>
                      <a:pt x="76" y="4"/>
                    </a:cubicBezTo>
                    <a:cubicBezTo>
                      <a:pt x="75" y="0"/>
                      <a:pt x="75" y="0"/>
                      <a:pt x="75" y="0"/>
                    </a:cubicBezTo>
                    <a:cubicBezTo>
                      <a:pt x="71" y="2"/>
                      <a:pt x="64" y="2"/>
                      <a:pt x="5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47" name="Freeform 846"/>
              <p:cNvSpPr>
                <a:spLocks/>
              </p:cNvSpPr>
              <p:nvPr/>
            </p:nvSpPr>
            <p:spPr bwMode="auto">
              <a:xfrm>
                <a:off x="1568" y="2970"/>
                <a:ext cx="6" cy="0"/>
              </a:xfrm>
              <a:custGeom>
                <a:avLst/>
                <a:gdLst>
                  <a:gd name="T0" fmla="*/ 3 w 6"/>
                  <a:gd name="T1" fmla="*/ 0 w 6"/>
                  <a:gd name="T2" fmla="*/ 6 w 6"/>
                  <a:gd name="T3" fmla="*/ 3 w 6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6">
                    <a:moveTo>
                      <a:pt x="3" y="0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48" name="Freeform 847"/>
              <p:cNvSpPr>
                <a:spLocks/>
              </p:cNvSpPr>
              <p:nvPr/>
            </p:nvSpPr>
            <p:spPr bwMode="auto">
              <a:xfrm>
                <a:off x="1563" y="2962"/>
                <a:ext cx="8" cy="14"/>
              </a:xfrm>
              <a:custGeom>
                <a:avLst/>
                <a:gdLst>
                  <a:gd name="T0" fmla="*/ 1 w 3"/>
                  <a:gd name="T1" fmla="*/ 0 h 5"/>
                  <a:gd name="T2" fmla="*/ 1 w 3"/>
                  <a:gd name="T3" fmla="*/ 0 h 5"/>
                  <a:gd name="T4" fmla="*/ 3 w 3"/>
                  <a:gd name="T5" fmla="*/ 5 h 5"/>
                  <a:gd name="T6" fmla="*/ 1 w 3"/>
                  <a:gd name="T7" fmla="*/ 3 h 5"/>
                  <a:gd name="T8" fmla="*/ 2 w 3"/>
                  <a:gd name="T9" fmla="*/ 3 h 5"/>
                  <a:gd name="T10" fmla="*/ 1 w 3"/>
                  <a:gd name="T11" fmla="*/ 2 h 5"/>
                  <a:gd name="T12" fmla="*/ 1 w 3"/>
                  <a:gd name="T13" fmla="*/ 1 h 5"/>
                  <a:gd name="T14" fmla="*/ 1 w 3"/>
                  <a:gd name="T1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" h="5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2" y="3"/>
                      <a:pt x="1" y="3"/>
                      <a:pt x="3" y="5"/>
                    </a:cubicBezTo>
                    <a:cubicBezTo>
                      <a:pt x="3" y="4"/>
                      <a:pt x="2" y="3"/>
                      <a:pt x="1" y="3"/>
                    </a:cubicBezTo>
                    <a:cubicBezTo>
                      <a:pt x="1" y="2"/>
                      <a:pt x="2" y="3"/>
                      <a:pt x="2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0"/>
                      <a:pt x="1" y="2"/>
                      <a:pt x="1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49" name="Freeform 848"/>
              <p:cNvSpPr>
                <a:spLocks/>
              </p:cNvSpPr>
              <p:nvPr/>
            </p:nvSpPr>
            <p:spPr bwMode="auto">
              <a:xfrm>
                <a:off x="1565" y="2965"/>
                <a:ext cx="0" cy="5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50" name="Freeform 849"/>
              <p:cNvSpPr>
                <a:spLocks/>
              </p:cNvSpPr>
              <p:nvPr/>
            </p:nvSpPr>
            <p:spPr bwMode="auto">
              <a:xfrm>
                <a:off x="1565" y="2968"/>
                <a:ext cx="0" cy="5"/>
              </a:xfrm>
              <a:custGeom>
                <a:avLst/>
                <a:gdLst>
                  <a:gd name="T0" fmla="*/ 1 h 2"/>
                  <a:gd name="T1" fmla="*/ 0 h 2"/>
                  <a:gd name="T2" fmla="*/ 2 h 2"/>
                  <a:gd name="T3" fmla="*/ 1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1"/>
                    </a:moveTo>
                    <a:cubicBezTo>
                      <a:pt x="0" y="1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51" name="Freeform 850"/>
              <p:cNvSpPr>
                <a:spLocks/>
              </p:cNvSpPr>
              <p:nvPr/>
            </p:nvSpPr>
            <p:spPr bwMode="auto">
              <a:xfrm>
                <a:off x="1563" y="2970"/>
                <a:ext cx="0" cy="3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52" name="Freeform 851"/>
              <p:cNvSpPr>
                <a:spLocks/>
              </p:cNvSpPr>
              <p:nvPr/>
            </p:nvSpPr>
            <p:spPr bwMode="auto">
              <a:xfrm>
                <a:off x="1563" y="2962"/>
                <a:ext cx="2" cy="11"/>
              </a:xfrm>
              <a:custGeom>
                <a:avLst/>
                <a:gdLst>
                  <a:gd name="T0" fmla="*/ 0 w 1"/>
                  <a:gd name="T1" fmla="*/ 3 h 4"/>
                  <a:gd name="T2" fmla="*/ 0 w 1"/>
                  <a:gd name="T3" fmla="*/ 3 h 4"/>
                  <a:gd name="T4" fmla="*/ 0 w 1"/>
                  <a:gd name="T5" fmla="*/ 3 h 4"/>
                  <a:gd name="T6" fmla="*/ 0 w 1"/>
                  <a:gd name="T7" fmla="*/ 1 h 4"/>
                  <a:gd name="T8" fmla="*/ 1 w 1"/>
                  <a:gd name="T9" fmla="*/ 2 h 4"/>
                  <a:gd name="T10" fmla="*/ 1 w 1"/>
                  <a:gd name="T11" fmla="*/ 0 h 4"/>
                  <a:gd name="T12" fmla="*/ 0 w 1"/>
                  <a:gd name="T1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4">
                    <a:moveTo>
                      <a:pt x="0" y="3"/>
                    </a:moveTo>
                    <a:cubicBezTo>
                      <a:pt x="0" y="4"/>
                      <a:pt x="0" y="4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1"/>
                      <a:pt x="0" y="1"/>
                    </a:cubicBezTo>
                    <a:cubicBezTo>
                      <a:pt x="1" y="1"/>
                      <a:pt x="0" y="3"/>
                      <a:pt x="1" y="2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3"/>
                      <a:pt x="0" y="3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53" name="Freeform 852"/>
              <p:cNvSpPr>
                <a:spLocks/>
              </p:cNvSpPr>
              <p:nvPr/>
            </p:nvSpPr>
            <p:spPr bwMode="auto">
              <a:xfrm>
                <a:off x="1563" y="297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54" name="Freeform 853"/>
              <p:cNvSpPr>
                <a:spLocks/>
              </p:cNvSpPr>
              <p:nvPr/>
            </p:nvSpPr>
            <p:spPr bwMode="auto">
              <a:xfrm>
                <a:off x="1565" y="2968"/>
                <a:ext cx="0" cy="2"/>
              </a:xfrm>
              <a:custGeom>
                <a:avLst/>
                <a:gdLst>
                  <a:gd name="T0" fmla="*/ 2 h 2"/>
                  <a:gd name="T1" fmla="*/ 2 h 2"/>
                  <a:gd name="T2" fmla="*/ 0 h 2"/>
                  <a:gd name="T3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55" name="Freeform 854"/>
              <p:cNvSpPr>
                <a:spLocks/>
              </p:cNvSpPr>
              <p:nvPr/>
            </p:nvSpPr>
            <p:spPr bwMode="auto">
              <a:xfrm>
                <a:off x="1560" y="2960"/>
                <a:ext cx="3" cy="13"/>
              </a:xfrm>
              <a:custGeom>
                <a:avLst/>
                <a:gdLst>
                  <a:gd name="T0" fmla="*/ 0 w 1"/>
                  <a:gd name="T1" fmla="*/ 4 h 5"/>
                  <a:gd name="T2" fmla="*/ 1 w 1"/>
                  <a:gd name="T3" fmla="*/ 3 h 5"/>
                  <a:gd name="T4" fmla="*/ 1 w 1"/>
                  <a:gd name="T5" fmla="*/ 0 h 5"/>
                  <a:gd name="T6" fmla="*/ 1 w 1"/>
                  <a:gd name="T7" fmla="*/ 1 h 5"/>
                  <a:gd name="T8" fmla="*/ 0 w 1"/>
                  <a:gd name="T9" fmla="*/ 4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5">
                    <a:moveTo>
                      <a:pt x="0" y="4"/>
                    </a:moveTo>
                    <a:cubicBezTo>
                      <a:pt x="1" y="2"/>
                      <a:pt x="0" y="5"/>
                      <a:pt x="1" y="3"/>
                    </a:cubicBezTo>
                    <a:cubicBezTo>
                      <a:pt x="1" y="3"/>
                      <a:pt x="1" y="2"/>
                      <a:pt x="1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2"/>
                      <a:pt x="0" y="3"/>
                      <a:pt x="0" y="4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56" name="Freeform 855"/>
              <p:cNvSpPr>
                <a:spLocks/>
              </p:cNvSpPr>
              <p:nvPr/>
            </p:nvSpPr>
            <p:spPr bwMode="auto">
              <a:xfrm>
                <a:off x="1563" y="2957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57" name="Freeform 856"/>
              <p:cNvSpPr>
                <a:spLocks/>
              </p:cNvSpPr>
              <p:nvPr/>
            </p:nvSpPr>
            <p:spPr bwMode="auto">
              <a:xfrm>
                <a:off x="1557" y="2957"/>
                <a:ext cx="8" cy="11"/>
              </a:xfrm>
              <a:custGeom>
                <a:avLst/>
                <a:gdLst>
                  <a:gd name="T0" fmla="*/ 0 w 3"/>
                  <a:gd name="T1" fmla="*/ 3 h 4"/>
                  <a:gd name="T2" fmla="*/ 2 w 3"/>
                  <a:gd name="T3" fmla="*/ 1 h 4"/>
                  <a:gd name="T4" fmla="*/ 1 w 3"/>
                  <a:gd name="T5" fmla="*/ 3 h 4"/>
                  <a:gd name="T6" fmla="*/ 2 w 3"/>
                  <a:gd name="T7" fmla="*/ 2 h 4"/>
                  <a:gd name="T8" fmla="*/ 0 w 3"/>
                  <a:gd name="T9" fmla="*/ 4 h 4"/>
                  <a:gd name="T10" fmla="*/ 2 w 3"/>
                  <a:gd name="T11" fmla="*/ 2 h 4"/>
                  <a:gd name="T12" fmla="*/ 1 w 3"/>
                  <a:gd name="T13" fmla="*/ 4 h 4"/>
                  <a:gd name="T14" fmla="*/ 2 w 3"/>
                  <a:gd name="T15" fmla="*/ 2 h 4"/>
                  <a:gd name="T16" fmla="*/ 2 w 3"/>
                  <a:gd name="T17" fmla="*/ 2 h 4"/>
                  <a:gd name="T18" fmla="*/ 2 w 3"/>
                  <a:gd name="T19" fmla="*/ 0 h 4"/>
                  <a:gd name="T20" fmla="*/ 2 w 3"/>
                  <a:gd name="T21" fmla="*/ 1 h 4"/>
                  <a:gd name="T22" fmla="*/ 0 w 3"/>
                  <a:gd name="T2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" h="4">
                    <a:moveTo>
                      <a:pt x="0" y="3"/>
                    </a:moveTo>
                    <a:cubicBezTo>
                      <a:pt x="1" y="3"/>
                      <a:pt x="1" y="2"/>
                      <a:pt x="2" y="1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3"/>
                      <a:pt x="2" y="2"/>
                      <a:pt x="2" y="2"/>
                    </a:cubicBezTo>
                    <a:cubicBezTo>
                      <a:pt x="1" y="4"/>
                      <a:pt x="1" y="2"/>
                      <a:pt x="0" y="4"/>
                    </a:cubicBezTo>
                    <a:cubicBezTo>
                      <a:pt x="1" y="4"/>
                      <a:pt x="1" y="4"/>
                      <a:pt x="2" y="2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1"/>
                      <a:pt x="1" y="3"/>
                      <a:pt x="2" y="2"/>
                    </a:cubicBezTo>
                    <a:cubicBezTo>
                      <a:pt x="2" y="1"/>
                      <a:pt x="2" y="1"/>
                      <a:pt x="2" y="0"/>
                    </a:cubicBezTo>
                    <a:cubicBezTo>
                      <a:pt x="3" y="0"/>
                      <a:pt x="2" y="1"/>
                      <a:pt x="2" y="1"/>
                    </a:cubicBezTo>
                    <a:cubicBezTo>
                      <a:pt x="2" y="2"/>
                      <a:pt x="2" y="2"/>
                      <a:pt x="0" y="3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58" name="Rectangle 857"/>
              <p:cNvSpPr>
                <a:spLocks noChangeArrowheads="1"/>
              </p:cNvSpPr>
              <p:nvPr/>
            </p:nvSpPr>
            <p:spPr bwMode="auto">
              <a:xfrm>
                <a:off x="1560" y="2962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59" name="Freeform 858"/>
              <p:cNvSpPr>
                <a:spLocks/>
              </p:cNvSpPr>
              <p:nvPr/>
            </p:nvSpPr>
            <p:spPr bwMode="auto">
              <a:xfrm>
                <a:off x="1554" y="2960"/>
                <a:ext cx="9" cy="5"/>
              </a:xfrm>
              <a:custGeom>
                <a:avLst/>
                <a:gdLst>
                  <a:gd name="T0" fmla="*/ 1 w 3"/>
                  <a:gd name="T1" fmla="*/ 2 h 2"/>
                  <a:gd name="T2" fmla="*/ 2 w 3"/>
                  <a:gd name="T3" fmla="*/ 1 h 2"/>
                  <a:gd name="T4" fmla="*/ 1 w 3"/>
                  <a:gd name="T5" fmla="*/ 2 h 2"/>
                  <a:gd name="T6" fmla="*/ 2 w 3"/>
                  <a:gd name="T7" fmla="*/ 1 h 2"/>
                  <a:gd name="T8" fmla="*/ 2 w 3"/>
                  <a:gd name="T9" fmla="*/ 1 h 2"/>
                  <a:gd name="T10" fmla="*/ 3 w 3"/>
                  <a:gd name="T11" fmla="*/ 1 h 2"/>
                  <a:gd name="T12" fmla="*/ 3 w 3"/>
                  <a:gd name="T13" fmla="*/ 1 h 2"/>
                  <a:gd name="T14" fmla="*/ 3 w 3"/>
                  <a:gd name="T15" fmla="*/ 1 h 2"/>
                  <a:gd name="T16" fmla="*/ 3 w 3"/>
                  <a:gd name="T17" fmla="*/ 1 h 2"/>
                  <a:gd name="T18" fmla="*/ 2 w 3"/>
                  <a:gd name="T19" fmla="*/ 1 h 2"/>
                  <a:gd name="T20" fmla="*/ 1 w 3"/>
                  <a:gd name="T21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" h="2">
                    <a:moveTo>
                      <a:pt x="1" y="2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2" y="1"/>
                      <a:pt x="2" y="1"/>
                    </a:cubicBezTo>
                    <a:cubicBezTo>
                      <a:pt x="3" y="0"/>
                      <a:pt x="3" y="1"/>
                      <a:pt x="2" y="1"/>
                    </a:cubicBezTo>
                    <a:cubicBezTo>
                      <a:pt x="2" y="1"/>
                      <a:pt x="3" y="0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0" y="2"/>
                      <a:pt x="1" y="2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60" name="Freeform 859"/>
              <p:cNvSpPr>
                <a:spLocks/>
              </p:cNvSpPr>
              <p:nvPr/>
            </p:nvSpPr>
            <p:spPr bwMode="auto">
              <a:xfrm>
                <a:off x="1554" y="2965"/>
                <a:ext cx="3" cy="3"/>
              </a:xfrm>
              <a:custGeom>
                <a:avLst/>
                <a:gdLst>
                  <a:gd name="T0" fmla="*/ 1 w 1"/>
                  <a:gd name="T1" fmla="*/ 0 h 1"/>
                  <a:gd name="T2" fmla="*/ 1 w 1"/>
                  <a:gd name="T3" fmla="*/ 0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1"/>
                      <a:pt x="1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61" name="Rectangle 860"/>
              <p:cNvSpPr>
                <a:spLocks noChangeArrowheads="1"/>
              </p:cNvSpPr>
              <p:nvPr/>
            </p:nvSpPr>
            <p:spPr bwMode="auto">
              <a:xfrm>
                <a:off x="1563" y="2962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62" name="Freeform 861"/>
              <p:cNvSpPr>
                <a:spLocks/>
              </p:cNvSpPr>
              <p:nvPr/>
            </p:nvSpPr>
            <p:spPr bwMode="auto">
              <a:xfrm>
                <a:off x="1554" y="2962"/>
                <a:ext cx="3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63" name="Freeform 862"/>
              <p:cNvSpPr>
                <a:spLocks/>
              </p:cNvSpPr>
              <p:nvPr/>
            </p:nvSpPr>
            <p:spPr bwMode="auto">
              <a:xfrm>
                <a:off x="1552" y="2946"/>
                <a:ext cx="27" cy="41"/>
              </a:xfrm>
              <a:custGeom>
                <a:avLst/>
                <a:gdLst>
                  <a:gd name="T0" fmla="*/ 10 w 10"/>
                  <a:gd name="T1" fmla="*/ 4 h 15"/>
                  <a:gd name="T2" fmla="*/ 9 w 10"/>
                  <a:gd name="T3" fmla="*/ 3 h 15"/>
                  <a:gd name="T4" fmla="*/ 9 w 10"/>
                  <a:gd name="T5" fmla="*/ 2 h 15"/>
                  <a:gd name="T6" fmla="*/ 8 w 10"/>
                  <a:gd name="T7" fmla="*/ 0 h 15"/>
                  <a:gd name="T8" fmla="*/ 8 w 10"/>
                  <a:gd name="T9" fmla="*/ 1 h 15"/>
                  <a:gd name="T10" fmla="*/ 7 w 10"/>
                  <a:gd name="T11" fmla="*/ 0 h 15"/>
                  <a:gd name="T12" fmla="*/ 6 w 10"/>
                  <a:gd name="T13" fmla="*/ 2 h 15"/>
                  <a:gd name="T14" fmla="*/ 6 w 10"/>
                  <a:gd name="T15" fmla="*/ 3 h 15"/>
                  <a:gd name="T16" fmla="*/ 2 w 10"/>
                  <a:gd name="T17" fmla="*/ 5 h 15"/>
                  <a:gd name="T18" fmla="*/ 3 w 10"/>
                  <a:gd name="T19" fmla="*/ 7 h 15"/>
                  <a:gd name="T20" fmla="*/ 2 w 10"/>
                  <a:gd name="T21" fmla="*/ 6 h 15"/>
                  <a:gd name="T22" fmla="*/ 3 w 10"/>
                  <a:gd name="T23" fmla="*/ 6 h 15"/>
                  <a:gd name="T24" fmla="*/ 1 w 10"/>
                  <a:gd name="T25" fmla="*/ 6 h 15"/>
                  <a:gd name="T26" fmla="*/ 2 w 10"/>
                  <a:gd name="T27" fmla="*/ 8 h 15"/>
                  <a:gd name="T28" fmla="*/ 1 w 10"/>
                  <a:gd name="T29" fmla="*/ 6 h 15"/>
                  <a:gd name="T30" fmla="*/ 3 w 10"/>
                  <a:gd name="T31" fmla="*/ 6 h 15"/>
                  <a:gd name="T32" fmla="*/ 2 w 10"/>
                  <a:gd name="T33" fmla="*/ 9 h 15"/>
                  <a:gd name="T34" fmla="*/ 4 w 10"/>
                  <a:gd name="T35" fmla="*/ 6 h 15"/>
                  <a:gd name="T36" fmla="*/ 4 w 10"/>
                  <a:gd name="T37" fmla="*/ 6 h 15"/>
                  <a:gd name="T38" fmla="*/ 4 w 10"/>
                  <a:gd name="T39" fmla="*/ 6 h 15"/>
                  <a:gd name="T40" fmla="*/ 4 w 10"/>
                  <a:gd name="T41" fmla="*/ 6 h 15"/>
                  <a:gd name="T42" fmla="*/ 4 w 10"/>
                  <a:gd name="T43" fmla="*/ 6 h 15"/>
                  <a:gd name="T44" fmla="*/ 4 w 10"/>
                  <a:gd name="T45" fmla="*/ 6 h 15"/>
                  <a:gd name="T46" fmla="*/ 4 w 10"/>
                  <a:gd name="T47" fmla="*/ 6 h 15"/>
                  <a:gd name="T48" fmla="*/ 4 w 10"/>
                  <a:gd name="T49" fmla="*/ 6 h 15"/>
                  <a:gd name="T50" fmla="*/ 4 w 10"/>
                  <a:gd name="T51" fmla="*/ 6 h 15"/>
                  <a:gd name="T52" fmla="*/ 2 w 10"/>
                  <a:gd name="T53" fmla="*/ 10 h 15"/>
                  <a:gd name="T54" fmla="*/ 2 w 10"/>
                  <a:gd name="T55" fmla="*/ 10 h 15"/>
                  <a:gd name="T56" fmla="*/ 3 w 10"/>
                  <a:gd name="T57" fmla="*/ 10 h 15"/>
                  <a:gd name="T58" fmla="*/ 3 w 10"/>
                  <a:gd name="T59" fmla="*/ 9 h 15"/>
                  <a:gd name="T60" fmla="*/ 4 w 10"/>
                  <a:gd name="T61" fmla="*/ 6 h 15"/>
                  <a:gd name="T62" fmla="*/ 4 w 10"/>
                  <a:gd name="T63" fmla="*/ 7 h 15"/>
                  <a:gd name="T64" fmla="*/ 7 w 10"/>
                  <a:gd name="T65" fmla="*/ 7 h 15"/>
                  <a:gd name="T66" fmla="*/ 6 w 10"/>
                  <a:gd name="T67" fmla="*/ 5 h 15"/>
                  <a:gd name="T68" fmla="*/ 6 w 10"/>
                  <a:gd name="T69" fmla="*/ 5 h 15"/>
                  <a:gd name="T70" fmla="*/ 6 w 10"/>
                  <a:gd name="T71" fmla="*/ 4 h 15"/>
                  <a:gd name="T72" fmla="*/ 7 w 10"/>
                  <a:gd name="T73" fmla="*/ 5 h 15"/>
                  <a:gd name="T74" fmla="*/ 5 w 10"/>
                  <a:gd name="T75" fmla="*/ 3 h 15"/>
                  <a:gd name="T76" fmla="*/ 8 w 10"/>
                  <a:gd name="T77" fmla="*/ 5 h 15"/>
                  <a:gd name="T78" fmla="*/ 7 w 10"/>
                  <a:gd name="T79" fmla="*/ 4 h 15"/>
                  <a:gd name="T80" fmla="*/ 7 w 10"/>
                  <a:gd name="T81" fmla="*/ 3 h 15"/>
                  <a:gd name="T82" fmla="*/ 8 w 10"/>
                  <a:gd name="T83" fmla="*/ 5 h 15"/>
                  <a:gd name="T84" fmla="*/ 8 w 10"/>
                  <a:gd name="T85" fmla="*/ 3 h 15"/>
                  <a:gd name="T86" fmla="*/ 7 w 10"/>
                  <a:gd name="T87" fmla="*/ 2 h 15"/>
                  <a:gd name="T88" fmla="*/ 8 w 10"/>
                  <a:gd name="T89" fmla="*/ 2 h 15"/>
                  <a:gd name="T90" fmla="*/ 9 w 10"/>
                  <a:gd name="T91" fmla="*/ 4 h 15"/>
                  <a:gd name="T92" fmla="*/ 10 w 10"/>
                  <a:gd name="T93" fmla="*/ 5 h 15"/>
                  <a:gd name="T94" fmla="*/ 9 w 10"/>
                  <a:gd name="T95" fmla="*/ 3 h 15"/>
                  <a:gd name="T96" fmla="*/ 10 w 10"/>
                  <a:gd name="T97" fmla="*/ 4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0" h="15">
                    <a:moveTo>
                      <a:pt x="10" y="4"/>
                    </a:moveTo>
                    <a:cubicBezTo>
                      <a:pt x="10" y="4"/>
                      <a:pt x="9" y="3"/>
                      <a:pt x="9" y="3"/>
                    </a:cubicBezTo>
                    <a:cubicBezTo>
                      <a:pt x="9" y="2"/>
                      <a:pt x="9" y="3"/>
                      <a:pt x="9" y="2"/>
                    </a:cubicBezTo>
                    <a:cubicBezTo>
                      <a:pt x="8" y="1"/>
                      <a:pt x="8" y="1"/>
                      <a:pt x="8" y="0"/>
                    </a:cubicBezTo>
                    <a:cubicBezTo>
                      <a:pt x="8" y="0"/>
                      <a:pt x="8" y="1"/>
                      <a:pt x="8" y="1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1"/>
                      <a:pt x="7" y="2"/>
                      <a:pt x="6" y="2"/>
                    </a:cubicBezTo>
                    <a:cubicBezTo>
                      <a:pt x="6" y="1"/>
                      <a:pt x="6" y="2"/>
                      <a:pt x="6" y="3"/>
                    </a:cubicBezTo>
                    <a:cubicBezTo>
                      <a:pt x="5" y="3"/>
                      <a:pt x="4" y="5"/>
                      <a:pt x="2" y="5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6"/>
                      <a:pt x="3" y="7"/>
                      <a:pt x="2" y="6"/>
                    </a:cubicBezTo>
                    <a:cubicBezTo>
                      <a:pt x="2" y="6"/>
                      <a:pt x="2" y="6"/>
                      <a:pt x="3" y="6"/>
                    </a:cubicBezTo>
                    <a:cubicBezTo>
                      <a:pt x="1" y="5"/>
                      <a:pt x="2" y="6"/>
                      <a:pt x="1" y="6"/>
                    </a:cubicBezTo>
                    <a:cubicBezTo>
                      <a:pt x="1" y="6"/>
                      <a:pt x="2" y="8"/>
                      <a:pt x="2" y="8"/>
                    </a:cubicBezTo>
                    <a:cubicBezTo>
                      <a:pt x="1" y="6"/>
                      <a:pt x="2" y="9"/>
                      <a:pt x="1" y="6"/>
                    </a:cubicBezTo>
                    <a:cubicBezTo>
                      <a:pt x="1" y="5"/>
                      <a:pt x="3" y="6"/>
                      <a:pt x="3" y="6"/>
                    </a:cubicBezTo>
                    <a:cubicBezTo>
                      <a:pt x="3" y="7"/>
                      <a:pt x="6" y="2"/>
                      <a:pt x="2" y="9"/>
                    </a:cubicBezTo>
                    <a:cubicBezTo>
                      <a:pt x="7" y="2"/>
                      <a:pt x="3" y="7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5" y="5"/>
                      <a:pt x="0" y="15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8"/>
                      <a:pt x="3" y="7"/>
                      <a:pt x="4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6"/>
                      <a:pt x="5" y="5"/>
                      <a:pt x="7" y="7"/>
                    </a:cubicBezTo>
                    <a:cubicBezTo>
                      <a:pt x="6" y="6"/>
                      <a:pt x="8" y="7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4"/>
                      <a:pt x="7" y="5"/>
                      <a:pt x="7" y="5"/>
                    </a:cubicBezTo>
                    <a:cubicBezTo>
                      <a:pt x="6" y="4"/>
                      <a:pt x="6" y="4"/>
                      <a:pt x="5" y="3"/>
                    </a:cubicBezTo>
                    <a:cubicBezTo>
                      <a:pt x="7" y="4"/>
                      <a:pt x="8" y="4"/>
                      <a:pt x="8" y="5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8" y="4"/>
                      <a:pt x="7" y="4"/>
                      <a:pt x="7" y="3"/>
                    </a:cubicBezTo>
                    <a:cubicBezTo>
                      <a:pt x="7" y="3"/>
                      <a:pt x="8" y="4"/>
                      <a:pt x="8" y="5"/>
                    </a:cubicBezTo>
                    <a:cubicBezTo>
                      <a:pt x="9" y="5"/>
                      <a:pt x="7" y="3"/>
                      <a:pt x="8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2"/>
                      <a:pt x="8" y="3"/>
                      <a:pt x="8" y="2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9" y="5"/>
                      <a:pt x="9" y="5"/>
                      <a:pt x="10" y="5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10" y="4"/>
                      <a:pt x="10" y="4"/>
                      <a:pt x="10" y="4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64" name="Rectangle 863"/>
              <p:cNvSpPr>
                <a:spLocks noChangeArrowheads="1"/>
              </p:cNvSpPr>
              <p:nvPr/>
            </p:nvSpPr>
            <p:spPr bwMode="auto">
              <a:xfrm>
                <a:off x="1579" y="2960"/>
                <a:ext cx="1" cy="2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65" name="Freeform 864"/>
              <p:cNvSpPr>
                <a:spLocks/>
              </p:cNvSpPr>
              <p:nvPr/>
            </p:nvSpPr>
            <p:spPr bwMode="auto">
              <a:xfrm>
                <a:off x="1579" y="295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66" name="Rectangle 865"/>
              <p:cNvSpPr>
                <a:spLocks noChangeArrowheads="1"/>
              </p:cNvSpPr>
              <p:nvPr/>
            </p:nvSpPr>
            <p:spPr bwMode="auto">
              <a:xfrm>
                <a:off x="1568" y="2949"/>
                <a:ext cx="1" cy="2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67" name="Freeform 866"/>
              <p:cNvSpPr>
                <a:spLocks/>
              </p:cNvSpPr>
              <p:nvPr/>
            </p:nvSpPr>
            <p:spPr bwMode="auto">
              <a:xfrm>
                <a:off x="1574" y="2960"/>
                <a:ext cx="2" cy="2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68" name="Freeform 867"/>
              <p:cNvSpPr>
                <a:spLocks/>
              </p:cNvSpPr>
              <p:nvPr/>
            </p:nvSpPr>
            <p:spPr bwMode="auto">
              <a:xfrm>
                <a:off x="1571" y="2962"/>
                <a:ext cx="3" cy="3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69" name="Rectangle 868"/>
              <p:cNvSpPr>
                <a:spLocks noChangeArrowheads="1"/>
              </p:cNvSpPr>
              <p:nvPr/>
            </p:nvSpPr>
            <p:spPr bwMode="auto">
              <a:xfrm>
                <a:off x="1579" y="2960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70" name="Freeform 869"/>
              <p:cNvSpPr>
                <a:spLocks/>
              </p:cNvSpPr>
              <p:nvPr/>
            </p:nvSpPr>
            <p:spPr bwMode="auto">
              <a:xfrm>
                <a:off x="1563" y="2938"/>
                <a:ext cx="21" cy="19"/>
              </a:xfrm>
              <a:custGeom>
                <a:avLst/>
                <a:gdLst>
                  <a:gd name="T0" fmla="*/ 4 w 8"/>
                  <a:gd name="T1" fmla="*/ 5 h 7"/>
                  <a:gd name="T2" fmla="*/ 6 w 8"/>
                  <a:gd name="T3" fmla="*/ 5 h 7"/>
                  <a:gd name="T4" fmla="*/ 4 w 8"/>
                  <a:gd name="T5" fmla="*/ 2 h 7"/>
                  <a:gd name="T6" fmla="*/ 6 w 8"/>
                  <a:gd name="T7" fmla="*/ 5 h 7"/>
                  <a:gd name="T8" fmla="*/ 5 w 8"/>
                  <a:gd name="T9" fmla="*/ 3 h 7"/>
                  <a:gd name="T10" fmla="*/ 6 w 8"/>
                  <a:gd name="T11" fmla="*/ 2 h 7"/>
                  <a:gd name="T12" fmla="*/ 6 w 8"/>
                  <a:gd name="T13" fmla="*/ 6 h 7"/>
                  <a:gd name="T14" fmla="*/ 5 w 8"/>
                  <a:gd name="T15" fmla="*/ 2 h 7"/>
                  <a:gd name="T16" fmla="*/ 5 w 8"/>
                  <a:gd name="T17" fmla="*/ 2 h 7"/>
                  <a:gd name="T18" fmla="*/ 4 w 8"/>
                  <a:gd name="T19" fmla="*/ 3 h 7"/>
                  <a:gd name="T20" fmla="*/ 5 w 8"/>
                  <a:gd name="T21" fmla="*/ 5 h 7"/>
                  <a:gd name="T22" fmla="*/ 6 w 8"/>
                  <a:gd name="T23" fmla="*/ 7 h 7"/>
                  <a:gd name="T24" fmla="*/ 6 w 8"/>
                  <a:gd name="T25" fmla="*/ 5 h 7"/>
                  <a:gd name="T26" fmla="*/ 6 w 8"/>
                  <a:gd name="T27" fmla="*/ 7 h 7"/>
                  <a:gd name="T28" fmla="*/ 6 w 8"/>
                  <a:gd name="T29" fmla="*/ 6 h 7"/>
                  <a:gd name="T30" fmla="*/ 7 w 8"/>
                  <a:gd name="T31" fmla="*/ 7 h 7"/>
                  <a:gd name="T32" fmla="*/ 5 w 8"/>
                  <a:gd name="T33" fmla="*/ 5 h 7"/>
                  <a:gd name="T34" fmla="*/ 5 w 8"/>
                  <a:gd name="T35" fmla="*/ 6 h 7"/>
                  <a:gd name="T36" fmla="*/ 4 w 8"/>
                  <a:gd name="T37" fmla="*/ 3 h 7"/>
                  <a:gd name="T38" fmla="*/ 5 w 8"/>
                  <a:gd name="T39" fmla="*/ 3 h 7"/>
                  <a:gd name="T40" fmla="*/ 5 w 8"/>
                  <a:gd name="T41" fmla="*/ 3 h 7"/>
                  <a:gd name="T42" fmla="*/ 2 w 8"/>
                  <a:gd name="T43" fmla="*/ 0 h 7"/>
                  <a:gd name="T44" fmla="*/ 3 w 8"/>
                  <a:gd name="T45" fmla="*/ 1 h 7"/>
                  <a:gd name="T46" fmla="*/ 2 w 8"/>
                  <a:gd name="T47" fmla="*/ 1 h 7"/>
                  <a:gd name="T48" fmla="*/ 5 w 8"/>
                  <a:gd name="T49" fmla="*/ 3 h 7"/>
                  <a:gd name="T50" fmla="*/ 3 w 8"/>
                  <a:gd name="T51" fmla="*/ 1 h 7"/>
                  <a:gd name="T52" fmla="*/ 3 w 8"/>
                  <a:gd name="T53" fmla="*/ 2 h 7"/>
                  <a:gd name="T54" fmla="*/ 2 w 8"/>
                  <a:gd name="T55" fmla="*/ 1 h 7"/>
                  <a:gd name="T56" fmla="*/ 3 w 8"/>
                  <a:gd name="T57" fmla="*/ 2 h 7"/>
                  <a:gd name="T58" fmla="*/ 3 w 8"/>
                  <a:gd name="T59" fmla="*/ 3 h 7"/>
                  <a:gd name="T60" fmla="*/ 3 w 8"/>
                  <a:gd name="T61" fmla="*/ 4 h 7"/>
                  <a:gd name="T62" fmla="*/ 3 w 8"/>
                  <a:gd name="T63" fmla="*/ 3 h 7"/>
                  <a:gd name="T64" fmla="*/ 4 w 8"/>
                  <a:gd name="T65" fmla="*/ 5 h 7"/>
                  <a:gd name="T66" fmla="*/ 3 w 8"/>
                  <a:gd name="T67" fmla="*/ 4 h 7"/>
                  <a:gd name="T68" fmla="*/ 4 w 8"/>
                  <a:gd name="T69" fmla="*/ 5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" h="7">
                    <a:moveTo>
                      <a:pt x="4" y="5"/>
                    </a:moveTo>
                    <a:cubicBezTo>
                      <a:pt x="5" y="6"/>
                      <a:pt x="5" y="5"/>
                      <a:pt x="6" y="5"/>
                    </a:cubicBezTo>
                    <a:cubicBezTo>
                      <a:pt x="6" y="4"/>
                      <a:pt x="4" y="3"/>
                      <a:pt x="4" y="2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8" y="2"/>
                      <a:pt x="5" y="3"/>
                    </a:cubicBezTo>
                    <a:cubicBezTo>
                      <a:pt x="5" y="3"/>
                      <a:pt x="5" y="3"/>
                      <a:pt x="6" y="2"/>
                    </a:cubicBezTo>
                    <a:cubicBezTo>
                      <a:pt x="4" y="2"/>
                      <a:pt x="7" y="6"/>
                      <a:pt x="6" y="6"/>
                    </a:cubicBezTo>
                    <a:cubicBezTo>
                      <a:pt x="6" y="4"/>
                      <a:pt x="5" y="4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2"/>
                      <a:pt x="5" y="3"/>
                      <a:pt x="4" y="3"/>
                    </a:cubicBezTo>
                    <a:cubicBezTo>
                      <a:pt x="5" y="4"/>
                      <a:pt x="5" y="5"/>
                      <a:pt x="5" y="5"/>
                    </a:cubicBezTo>
                    <a:cubicBezTo>
                      <a:pt x="5" y="5"/>
                      <a:pt x="6" y="6"/>
                      <a:pt x="6" y="7"/>
                    </a:cubicBezTo>
                    <a:cubicBezTo>
                      <a:pt x="6" y="6"/>
                      <a:pt x="6" y="6"/>
                      <a:pt x="6" y="5"/>
                    </a:cubicBezTo>
                    <a:cubicBezTo>
                      <a:pt x="6" y="6"/>
                      <a:pt x="6" y="6"/>
                      <a:pt x="6" y="7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6"/>
                      <a:pt x="6" y="7"/>
                      <a:pt x="7" y="7"/>
                    </a:cubicBezTo>
                    <a:cubicBezTo>
                      <a:pt x="6" y="6"/>
                      <a:pt x="7" y="6"/>
                      <a:pt x="5" y="5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4" y="5"/>
                      <a:pt x="5" y="2"/>
                      <a:pt x="4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0" y="0"/>
                      <a:pt x="2" y="0"/>
                    </a:cubicBezTo>
                    <a:cubicBezTo>
                      <a:pt x="2" y="1"/>
                      <a:pt x="3" y="1"/>
                      <a:pt x="3" y="1"/>
                    </a:cubicBezTo>
                    <a:cubicBezTo>
                      <a:pt x="4" y="2"/>
                      <a:pt x="2" y="1"/>
                      <a:pt x="2" y="1"/>
                    </a:cubicBezTo>
                    <a:cubicBezTo>
                      <a:pt x="3" y="1"/>
                      <a:pt x="4" y="2"/>
                      <a:pt x="5" y="3"/>
                    </a:cubicBezTo>
                    <a:cubicBezTo>
                      <a:pt x="4" y="2"/>
                      <a:pt x="5" y="3"/>
                      <a:pt x="3" y="1"/>
                    </a:cubicBezTo>
                    <a:cubicBezTo>
                      <a:pt x="2" y="1"/>
                      <a:pt x="3" y="2"/>
                      <a:pt x="3" y="2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3" y="3"/>
                      <a:pt x="2" y="1"/>
                      <a:pt x="3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3"/>
                      <a:pt x="3" y="4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4" y="4"/>
                      <a:pt x="3" y="5"/>
                      <a:pt x="4" y="5"/>
                    </a:cubicBezTo>
                    <a:cubicBezTo>
                      <a:pt x="4" y="5"/>
                      <a:pt x="3" y="4"/>
                      <a:pt x="3" y="4"/>
                    </a:cubicBezTo>
                    <a:cubicBezTo>
                      <a:pt x="4" y="4"/>
                      <a:pt x="4" y="5"/>
                      <a:pt x="4" y="5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71" name="Freeform 870"/>
              <p:cNvSpPr>
                <a:spLocks/>
              </p:cNvSpPr>
              <p:nvPr/>
            </p:nvSpPr>
            <p:spPr bwMode="auto">
              <a:xfrm>
                <a:off x="1576" y="2954"/>
                <a:ext cx="3" cy="0"/>
              </a:xfrm>
              <a:custGeom>
                <a:avLst/>
                <a:gdLst>
                  <a:gd name="T0" fmla="*/ 3 w 3"/>
                  <a:gd name="T1" fmla="*/ 0 w 3"/>
                  <a:gd name="T2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lnTo>
                      <a:pt x="0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72" name="Freeform 871"/>
              <p:cNvSpPr>
                <a:spLocks/>
              </p:cNvSpPr>
              <p:nvPr/>
            </p:nvSpPr>
            <p:spPr bwMode="auto">
              <a:xfrm>
                <a:off x="1560" y="2938"/>
                <a:ext cx="14" cy="27"/>
              </a:xfrm>
              <a:custGeom>
                <a:avLst/>
                <a:gdLst>
                  <a:gd name="T0" fmla="*/ 3 w 5"/>
                  <a:gd name="T1" fmla="*/ 4 h 10"/>
                  <a:gd name="T2" fmla="*/ 1 w 5"/>
                  <a:gd name="T3" fmla="*/ 3 h 10"/>
                  <a:gd name="T4" fmla="*/ 3 w 5"/>
                  <a:gd name="T5" fmla="*/ 5 h 10"/>
                  <a:gd name="T6" fmla="*/ 3 w 5"/>
                  <a:gd name="T7" fmla="*/ 6 h 10"/>
                  <a:gd name="T8" fmla="*/ 2 w 5"/>
                  <a:gd name="T9" fmla="*/ 4 h 10"/>
                  <a:gd name="T10" fmla="*/ 1 w 5"/>
                  <a:gd name="T11" fmla="*/ 4 h 10"/>
                  <a:gd name="T12" fmla="*/ 2 w 5"/>
                  <a:gd name="T13" fmla="*/ 5 h 10"/>
                  <a:gd name="T14" fmla="*/ 2 w 5"/>
                  <a:gd name="T15" fmla="*/ 6 h 10"/>
                  <a:gd name="T16" fmla="*/ 2 w 5"/>
                  <a:gd name="T17" fmla="*/ 6 h 10"/>
                  <a:gd name="T18" fmla="*/ 1 w 5"/>
                  <a:gd name="T19" fmla="*/ 4 h 10"/>
                  <a:gd name="T20" fmla="*/ 2 w 5"/>
                  <a:gd name="T21" fmla="*/ 9 h 10"/>
                  <a:gd name="T22" fmla="*/ 2 w 5"/>
                  <a:gd name="T23" fmla="*/ 9 h 10"/>
                  <a:gd name="T24" fmla="*/ 1 w 5"/>
                  <a:gd name="T25" fmla="*/ 7 h 10"/>
                  <a:gd name="T26" fmla="*/ 2 w 5"/>
                  <a:gd name="T27" fmla="*/ 7 h 10"/>
                  <a:gd name="T28" fmla="*/ 2 w 5"/>
                  <a:gd name="T29" fmla="*/ 8 h 10"/>
                  <a:gd name="T30" fmla="*/ 5 w 5"/>
                  <a:gd name="T31" fmla="*/ 6 h 10"/>
                  <a:gd name="T32" fmla="*/ 4 w 5"/>
                  <a:gd name="T33" fmla="*/ 7 h 10"/>
                  <a:gd name="T34" fmla="*/ 4 w 5"/>
                  <a:gd name="T35" fmla="*/ 5 h 10"/>
                  <a:gd name="T36" fmla="*/ 3 w 5"/>
                  <a:gd name="T37" fmla="*/ 4 h 10"/>
                  <a:gd name="T38" fmla="*/ 3 w 5"/>
                  <a:gd name="T39" fmla="*/ 4 h 10"/>
                  <a:gd name="T40" fmla="*/ 2 w 5"/>
                  <a:gd name="T41" fmla="*/ 2 h 10"/>
                  <a:gd name="T42" fmla="*/ 2 w 5"/>
                  <a:gd name="T43" fmla="*/ 1 h 10"/>
                  <a:gd name="T44" fmla="*/ 1 w 5"/>
                  <a:gd name="T45" fmla="*/ 2 h 10"/>
                  <a:gd name="T46" fmla="*/ 3 w 5"/>
                  <a:gd name="T47" fmla="*/ 4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5" h="10">
                    <a:moveTo>
                      <a:pt x="3" y="4"/>
                    </a:moveTo>
                    <a:cubicBezTo>
                      <a:pt x="2" y="4"/>
                      <a:pt x="2" y="3"/>
                      <a:pt x="1" y="3"/>
                    </a:cubicBezTo>
                    <a:cubicBezTo>
                      <a:pt x="2" y="4"/>
                      <a:pt x="3" y="4"/>
                      <a:pt x="3" y="5"/>
                    </a:cubicBezTo>
                    <a:cubicBezTo>
                      <a:pt x="3" y="5"/>
                      <a:pt x="3" y="6"/>
                      <a:pt x="3" y="6"/>
                    </a:cubicBezTo>
                    <a:cubicBezTo>
                      <a:pt x="3" y="5"/>
                      <a:pt x="2" y="4"/>
                      <a:pt x="2" y="4"/>
                    </a:cubicBezTo>
                    <a:cubicBezTo>
                      <a:pt x="2" y="4"/>
                      <a:pt x="1" y="4"/>
                      <a:pt x="1" y="4"/>
                    </a:cubicBezTo>
                    <a:cubicBezTo>
                      <a:pt x="2" y="4"/>
                      <a:pt x="1" y="4"/>
                      <a:pt x="2" y="5"/>
                    </a:cubicBezTo>
                    <a:cubicBezTo>
                      <a:pt x="3" y="6"/>
                      <a:pt x="3" y="7"/>
                      <a:pt x="2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1" y="4"/>
                      <a:pt x="1" y="5"/>
                      <a:pt x="1" y="4"/>
                    </a:cubicBezTo>
                    <a:cubicBezTo>
                      <a:pt x="1" y="6"/>
                      <a:pt x="0" y="6"/>
                      <a:pt x="2" y="9"/>
                    </a:cubicBezTo>
                    <a:cubicBezTo>
                      <a:pt x="3" y="10"/>
                      <a:pt x="2" y="9"/>
                      <a:pt x="2" y="9"/>
                    </a:cubicBezTo>
                    <a:cubicBezTo>
                      <a:pt x="2" y="8"/>
                      <a:pt x="2" y="7"/>
                      <a:pt x="1" y="7"/>
                    </a:cubicBezTo>
                    <a:cubicBezTo>
                      <a:pt x="2" y="7"/>
                      <a:pt x="1" y="6"/>
                      <a:pt x="2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8"/>
                      <a:pt x="4" y="7"/>
                      <a:pt x="5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6"/>
                      <a:pt x="4" y="6"/>
                      <a:pt x="4" y="5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3" y="3"/>
                      <a:pt x="3" y="4"/>
                    </a:cubicBezTo>
                    <a:cubicBezTo>
                      <a:pt x="3" y="3"/>
                      <a:pt x="2" y="3"/>
                      <a:pt x="2" y="2"/>
                    </a:cubicBezTo>
                    <a:cubicBezTo>
                      <a:pt x="2" y="2"/>
                      <a:pt x="2" y="2"/>
                      <a:pt x="2" y="1"/>
                    </a:cubicBezTo>
                    <a:cubicBezTo>
                      <a:pt x="0" y="0"/>
                      <a:pt x="2" y="3"/>
                      <a:pt x="1" y="2"/>
                    </a:cubicBezTo>
                    <a:lnTo>
                      <a:pt x="3" y="4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73" name="Rectangle 872"/>
              <p:cNvSpPr>
                <a:spLocks noChangeArrowheads="1"/>
              </p:cNvSpPr>
              <p:nvPr/>
            </p:nvSpPr>
            <p:spPr bwMode="auto">
              <a:xfrm>
                <a:off x="1568" y="2943"/>
                <a:ext cx="1" cy="3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74" name="Freeform 873"/>
              <p:cNvSpPr>
                <a:spLocks/>
              </p:cNvSpPr>
              <p:nvPr/>
            </p:nvSpPr>
            <p:spPr bwMode="auto">
              <a:xfrm>
                <a:off x="1571" y="2951"/>
                <a:ext cx="3" cy="6"/>
              </a:xfrm>
              <a:custGeom>
                <a:avLst/>
                <a:gdLst>
                  <a:gd name="T0" fmla="*/ 1 w 1"/>
                  <a:gd name="T1" fmla="*/ 2 h 2"/>
                  <a:gd name="T2" fmla="*/ 1 w 1"/>
                  <a:gd name="T3" fmla="*/ 1 h 2"/>
                  <a:gd name="T4" fmla="*/ 1 w 1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2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0"/>
                      <a:pt x="1" y="1"/>
                      <a:pt x="1" y="2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75" name="Freeform 874"/>
              <p:cNvSpPr>
                <a:spLocks/>
              </p:cNvSpPr>
              <p:nvPr/>
            </p:nvSpPr>
            <p:spPr bwMode="auto">
              <a:xfrm>
                <a:off x="1560" y="2949"/>
                <a:ext cx="3" cy="2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0 h 1"/>
                  <a:gd name="T4" fmla="*/ 1 w 1"/>
                  <a:gd name="T5" fmla="*/ 1 h 1"/>
                  <a:gd name="T6" fmla="*/ 0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76" name="Freeform 875"/>
              <p:cNvSpPr>
                <a:spLocks/>
              </p:cNvSpPr>
              <p:nvPr/>
            </p:nvSpPr>
            <p:spPr bwMode="auto">
              <a:xfrm>
                <a:off x="1560" y="2954"/>
                <a:ext cx="5" cy="11"/>
              </a:xfrm>
              <a:custGeom>
                <a:avLst/>
                <a:gdLst>
                  <a:gd name="T0" fmla="*/ 1 w 2"/>
                  <a:gd name="T1" fmla="*/ 4 h 4"/>
                  <a:gd name="T2" fmla="*/ 2 w 2"/>
                  <a:gd name="T3" fmla="*/ 3 h 4"/>
                  <a:gd name="T4" fmla="*/ 0 w 2"/>
                  <a:gd name="T5" fmla="*/ 0 h 4"/>
                  <a:gd name="T6" fmla="*/ 1 w 2"/>
                  <a:gd name="T7" fmla="*/ 2 h 4"/>
                  <a:gd name="T8" fmla="*/ 1 w 2"/>
                  <a:gd name="T9" fmla="*/ 3 h 4"/>
                  <a:gd name="T10" fmla="*/ 1 w 2"/>
                  <a:gd name="T11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" h="4">
                    <a:moveTo>
                      <a:pt x="1" y="4"/>
                    </a:moveTo>
                    <a:cubicBezTo>
                      <a:pt x="2" y="4"/>
                      <a:pt x="1" y="3"/>
                      <a:pt x="2" y="3"/>
                    </a:cubicBezTo>
                    <a:cubicBezTo>
                      <a:pt x="2" y="2"/>
                      <a:pt x="1" y="1"/>
                      <a:pt x="0" y="0"/>
                    </a:cubicBezTo>
                    <a:cubicBezTo>
                      <a:pt x="0" y="0"/>
                      <a:pt x="1" y="2"/>
                      <a:pt x="1" y="2"/>
                    </a:cubicBezTo>
                    <a:cubicBezTo>
                      <a:pt x="0" y="1"/>
                      <a:pt x="1" y="3"/>
                      <a:pt x="1" y="3"/>
                    </a:cubicBezTo>
                    <a:lnTo>
                      <a:pt x="1" y="4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77" name="Freeform 876"/>
              <p:cNvSpPr>
                <a:spLocks/>
              </p:cNvSpPr>
              <p:nvPr/>
            </p:nvSpPr>
            <p:spPr bwMode="auto">
              <a:xfrm>
                <a:off x="1546" y="2943"/>
                <a:ext cx="17" cy="22"/>
              </a:xfrm>
              <a:custGeom>
                <a:avLst/>
                <a:gdLst>
                  <a:gd name="T0" fmla="*/ 3 w 6"/>
                  <a:gd name="T1" fmla="*/ 4 h 8"/>
                  <a:gd name="T2" fmla="*/ 3 w 6"/>
                  <a:gd name="T3" fmla="*/ 5 h 8"/>
                  <a:gd name="T4" fmla="*/ 3 w 6"/>
                  <a:gd name="T5" fmla="*/ 4 h 8"/>
                  <a:gd name="T6" fmla="*/ 2 w 6"/>
                  <a:gd name="T7" fmla="*/ 3 h 8"/>
                  <a:gd name="T8" fmla="*/ 2 w 6"/>
                  <a:gd name="T9" fmla="*/ 4 h 8"/>
                  <a:gd name="T10" fmla="*/ 2 w 6"/>
                  <a:gd name="T11" fmla="*/ 6 h 8"/>
                  <a:gd name="T12" fmla="*/ 2 w 6"/>
                  <a:gd name="T13" fmla="*/ 6 h 8"/>
                  <a:gd name="T14" fmla="*/ 5 w 6"/>
                  <a:gd name="T15" fmla="*/ 8 h 8"/>
                  <a:gd name="T16" fmla="*/ 2 w 6"/>
                  <a:gd name="T17" fmla="*/ 6 h 8"/>
                  <a:gd name="T18" fmla="*/ 3 w 6"/>
                  <a:gd name="T19" fmla="*/ 5 h 8"/>
                  <a:gd name="T20" fmla="*/ 3 w 6"/>
                  <a:gd name="T21" fmla="*/ 5 h 8"/>
                  <a:gd name="T22" fmla="*/ 3 w 6"/>
                  <a:gd name="T23" fmla="*/ 4 h 8"/>
                  <a:gd name="T24" fmla="*/ 5 w 6"/>
                  <a:gd name="T25" fmla="*/ 4 h 8"/>
                  <a:gd name="T26" fmla="*/ 4 w 6"/>
                  <a:gd name="T27" fmla="*/ 4 h 8"/>
                  <a:gd name="T28" fmla="*/ 5 w 6"/>
                  <a:gd name="T29" fmla="*/ 3 h 8"/>
                  <a:gd name="T30" fmla="*/ 4 w 6"/>
                  <a:gd name="T31" fmla="*/ 3 h 8"/>
                  <a:gd name="T32" fmla="*/ 5 w 6"/>
                  <a:gd name="T33" fmla="*/ 3 h 8"/>
                  <a:gd name="T34" fmla="*/ 2 w 6"/>
                  <a:gd name="T35" fmla="*/ 3 h 8"/>
                  <a:gd name="T36" fmla="*/ 2 w 6"/>
                  <a:gd name="T37" fmla="*/ 2 h 8"/>
                  <a:gd name="T38" fmla="*/ 4 w 6"/>
                  <a:gd name="T39" fmla="*/ 3 h 8"/>
                  <a:gd name="T40" fmla="*/ 3 w 6"/>
                  <a:gd name="T41" fmla="*/ 2 h 8"/>
                  <a:gd name="T42" fmla="*/ 5 w 6"/>
                  <a:gd name="T43" fmla="*/ 3 h 8"/>
                  <a:gd name="T44" fmla="*/ 3 w 6"/>
                  <a:gd name="T45" fmla="*/ 1 h 8"/>
                  <a:gd name="T46" fmla="*/ 3 w 6"/>
                  <a:gd name="T47" fmla="*/ 1 h 8"/>
                  <a:gd name="T48" fmla="*/ 0 w 6"/>
                  <a:gd name="T49" fmla="*/ 0 h 8"/>
                  <a:gd name="T50" fmla="*/ 0 w 6"/>
                  <a:gd name="T51" fmla="*/ 3 h 8"/>
                  <a:gd name="T52" fmla="*/ 2 w 6"/>
                  <a:gd name="T53" fmla="*/ 3 h 8"/>
                  <a:gd name="T54" fmla="*/ 0 w 6"/>
                  <a:gd name="T55" fmla="*/ 4 h 8"/>
                  <a:gd name="T56" fmla="*/ 2 w 6"/>
                  <a:gd name="T57" fmla="*/ 3 h 8"/>
                  <a:gd name="T58" fmla="*/ 0 w 6"/>
                  <a:gd name="T59" fmla="*/ 4 h 8"/>
                  <a:gd name="T60" fmla="*/ 2 w 6"/>
                  <a:gd name="T61" fmla="*/ 4 h 8"/>
                  <a:gd name="T62" fmla="*/ 0 w 6"/>
                  <a:gd name="T63" fmla="*/ 5 h 8"/>
                  <a:gd name="T64" fmla="*/ 4 w 6"/>
                  <a:gd name="T65" fmla="*/ 8 h 8"/>
                  <a:gd name="T66" fmla="*/ 3 w 6"/>
                  <a:gd name="T67" fmla="*/ 6 h 8"/>
                  <a:gd name="T68" fmla="*/ 4 w 6"/>
                  <a:gd name="T69" fmla="*/ 6 h 8"/>
                  <a:gd name="T70" fmla="*/ 4 w 6"/>
                  <a:gd name="T71" fmla="*/ 4 h 8"/>
                  <a:gd name="T72" fmla="*/ 5 w 6"/>
                  <a:gd name="T73" fmla="*/ 7 h 8"/>
                  <a:gd name="T74" fmla="*/ 5 w 6"/>
                  <a:gd name="T75" fmla="*/ 7 h 8"/>
                  <a:gd name="T76" fmla="*/ 5 w 6"/>
                  <a:gd name="T77" fmla="*/ 6 h 8"/>
                  <a:gd name="T78" fmla="*/ 6 w 6"/>
                  <a:gd name="T79" fmla="*/ 7 h 8"/>
                  <a:gd name="T80" fmla="*/ 4 w 6"/>
                  <a:gd name="T81" fmla="*/ 3 h 8"/>
                  <a:gd name="T82" fmla="*/ 2 w 6"/>
                  <a:gd name="T83" fmla="*/ 2 h 8"/>
                  <a:gd name="T84" fmla="*/ 3 w 6"/>
                  <a:gd name="T85" fmla="*/ 4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6" h="8">
                    <a:moveTo>
                      <a:pt x="3" y="4"/>
                    </a:moveTo>
                    <a:cubicBezTo>
                      <a:pt x="3" y="4"/>
                      <a:pt x="3" y="5"/>
                      <a:pt x="3" y="5"/>
                    </a:cubicBezTo>
                    <a:cubicBezTo>
                      <a:pt x="2" y="4"/>
                      <a:pt x="2" y="4"/>
                      <a:pt x="3" y="4"/>
                    </a:cubicBezTo>
                    <a:cubicBezTo>
                      <a:pt x="2" y="2"/>
                      <a:pt x="2" y="4"/>
                      <a:pt x="2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3" y="4"/>
                      <a:pt x="2" y="6"/>
                    </a:cubicBezTo>
                    <a:cubicBezTo>
                      <a:pt x="2" y="7"/>
                      <a:pt x="3" y="5"/>
                      <a:pt x="2" y="6"/>
                    </a:cubicBezTo>
                    <a:cubicBezTo>
                      <a:pt x="4" y="5"/>
                      <a:pt x="5" y="6"/>
                      <a:pt x="5" y="8"/>
                    </a:cubicBezTo>
                    <a:cubicBezTo>
                      <a:pt x="4" y="8"/>
                      <a:pt x="3" y="6"/>
                      <a:pt x="2" y="6"/>
                    </a:cubicBezTo>
                    <a:cubicBezTo>
                      <a:pt x="4" y="5"/>
                      <a:pt x="1" y="6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5" y="4"/>
                      <a:pt x="3" y="5"/>
                      <a:pt x="3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4" y="4"/>
                      <a:pt x="3" y="4"/>
                      <a:pt x="4" y="4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4" y="2"/>
                      <a:pt x="4" y="3"/>
                      <a:pt x="2" y="3"/>
                    </a:cubicBezTo>
                    <a:cubicBezTo>
                      <a:pt x="5" y="3"/>
                      <a:pt x="1" y="2"/>
                      <a:pt x="2" y="2"/>
                    </a:cubicBezTo>
                    <a:cubicBezTo>
                      <a:pt x="3" y="2"/>
                      <a:pt x="3" y="2"/>
                      <a:pt x="4" y="3"/>
                    </a:cubicBezTo>
                    <a:cubicBezTo>
                      <a:pt x="2" y="2"/>
                      <a:pt x="4" y="2"/>
                      <a:pt x="3" y="2"/>
                    </a:cubicBezTo>
                    <a:cubicBezTo>
                      <a:pt x="5" y="3"/>
                      <a:pt x="3" y="2"/>
                      <a:pt x="5" y="3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1" y="0"/>
                      <a:pt x="0" y="0"/>
                    </a:cubicBezTo>
                    <a:cubicBezTo>
                      <a:pt x="1" y="1"/>
                      <a:pt x="1" y="2"/>
                      <a:pt x="0" y="3"/>
                    </a:cubicBezTo>
                    <a:cubicBezTo>
                      <a:pt x="2" y="3"/>
                      <a:pt x="0" y="3"/>
                      <a:pt x="2" y="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4"/>
                      <a:pt x="1" y="3"/>
                      <a:pt x="2" y="3"/>
                    </a:cubicBezTo>
                    <a:cubicBezTo>
                      <a:pt x="2" y="4"/>
                      <a:pt x="1" y="4"/>
                      <a:pt x="0" y="4"/>
                    </a:cubicBezTo>
                    <a:cubicBezTo>
                      <a:pt x="0" y="4"/>
                      <a:pt x="1" y="4"/>
                      <a:pt x="2" y="4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2" y="6"/>
                      <a:pt x="1" y="8"/>
                      <a:pt x="4" y="8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4" y="7"/>
                      <a:pt x="2" y="3"/>
                      <a:pt x="4" y="6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5"/>
                      <a:pt x="5" y="6"/>
                      <a:pt x="5" y="7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4" y="5"/>
                      <a:pt x="5" y="6"/>
                      <a:pt x="6" y="7"/>
                    </a:cubicBezTo>
                    <a:cubicBezTo>
                      <a:pt x="5" y="5"/>
                      <a:pt x="4" y="5"/>
                      <a:pt x="4" y="3"/>
                    </a:cubicBezTo>
                    <a:cubicBezTo>
                      <a:pt x="4" y="6"/>
                      <a:pt x="2" y="1"/>
                      <a:pt x="2" y="2"/>
                    </a:cubicBezTo>
                    <a:cubicBezTo>
                      <a:pt x="2" y="3"/>
                      <a:pt x="3" y="4"/>
                      <a:pt x="3" y="4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78" name="Freeform 877"/>
              <p:cNvSpPr>
                <a:spLocks/>
              </p:cNvSpPr>
              <p:nvPr/>
            </p:nvSpPr>
            <p:spPr bwMode="auto">
              <a:xfrm>
                <a:off x="1560" y="2962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79" name="Freeform 878"/>
              <p:cNvSpPr>
                <a:spLocks/>
              </p:cNvSpPr>
              <p:nvPr/>
            </p:nvSpPr>
            <p:spPr bwMode="auto">
              <a:xfrm>
                <a:off x="1554" y="2943"/>
                <a:ext cx="0" cy="3"/>
              </a:xfrm>
              <a:custGeom>
                <a:avLst/>
                <a:gdLst>
                  <a:gd name="T0" fmla="*/ 1 h 1"/>
                  <a:gd name="T1" fmla="*/ 1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80" name="Rectangle 879"/>
              <p:cNvSpPr>
                <a:spLocks noChangeArrowheads="1"/>
              </p:cNvSpPr>
              <p:nvPr/>
            </p:nvSpPr>
            <p:spPr bwMode="auto">
              <a:xfrm>
                <a:off x="1563" y="2962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81" name="Freeform 880"/>
              <p:cNvSpPr>
                <a:spLocks/>
              </p:cNvSpPr>
              <p:nvPr/>
            </p:nvSpPr>
            <p:spPr bwMode="auto">
              <a:xfrm>
                <a:off x="1557" y="2951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82" name="Freeform 881"/>
              <p:cNvSpPr>
                <a:spLocks/>
              </p:cNvSpPr>
              <p:nvPr/>
            </p:nvSpPr>
            <p:spPr bwMode="auto">
              <a:xfrm>
                <a:off x="1549" y="2949"/>
                <a:ext cx="3" cy="0"/>
              </a:xfrm>
              <a:custGeom>
                <a:avLst/>
                <a:gdLst>
                  <a:gd name="T0" fmla="*/ 0 w 3"/>
                  <a:gd name="T1" fmla="*/ 3 w 3"/>
                  <a:gd name="T2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83" name="Freeform 882"/>
              <p:cNvSpPr>
                <a:spLocks/>
              </p:cNvSpPr>
              <p:nvPr/>
            </p:nvSpPr>
            <p:spPr bwMode="auto">
              <a:xfrm>
                <a:off x="1554" y="295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84" name="Freeform 883"/>
              <p:cNvSpPr>
                <a:spLocks/>
              </p:cNvSpPr>
              <p:nvPr/>
            </p:nvSpPr>
            <p:spPr bwMode="auto">
              <a:xfrm>
                <a:off x="1546" y="2932"/>
                <a:ext cx="33" cy="52"/>
              </a:xfrm>
              <a:custGeom>
                <a:avLst/>
                <a:gdLst>
                  <a:gd name="T0" fmla="*/ 4 w 12"/>
                  <a:gd name="T1" fmla="*/ 14 h 19"/>
                  <a:gd name="T2" fmla="*/ 4 w 12"/>
                  <a:gd name="T3" fmla="*/ 16 h 19"/>
                  <a:gd name="T4" fmla="*/ 5 w 12"/>
                  <a:gd name="T5" fmla="*/ 17 h 19"/>
                  <a:gd name="T6" fmla="*/ 6 w 12"/>
                  <a:gd name="T7" fmla="*/ 16 h 19"/>
                  <a:gd name="T8" fmla="*/ 8 w 12"/>
                  <a:gd name="T9" fmla="*/ 16 h 19"/>
                  <a:gd name="T10" fmla="*/ 9 w 12"/>
                  <a:gd name="T11" fmla="*/ 12 h 19"/>
                  <a:gd name="T12" fmla="*/ 10 w 12"/>
                  <a:gd name="T13" fmla="*/ 14 h 19"/>
                  <a:gd name="T14" fmla="*/ 8 w 12"/>
                  <a:gd name="T15" fmla="*/ 12 h 19"/>
                  <a:gd name="T16" fmla="*/ 9 w 12"/>
                  <a:gd name="T17" fmla="*/ 11 h 19"/>
                  <a:gd name="T18" fmla="*/ 7 w 12"/>
                  <a:gd name="T19" fmla="*/ 12 h 19"/>
                  <a:gd name="T20" fmla="*/ 7 w 12"/>
                  <a:gd name="T21" fmla="*/ 10 h 19"/>
                  <a:gd name="T22" fmla="*/ 4 w 12"/>
                  <a:gd name="T23" fmla="*/ 11 h 19"/>
                  <a:gd name="T24" fmla="*/ 8 w 12"/>
                  <a:gd name="T25" fmla="*/ 10 h 19"/>
                  <a:gd name="T26" fmla="*/ 7 w 12"/>
                  <a:gd name="T27" fmla="*/ 8 h 19"/>
                  <a:gd name="T28" fmla="*/ 7 w 12"/>
                  <a:gd name="T29" fmla="*/ 7 h 19"/>
                  <a:gd name="T30" fmla="*/ 5 w 12"/>
                  <a:gd name="T31" fmla="*/ 7 h 19"/>
                  <a:gd name="T32" fmla="*/ 2 w 12"/>
                  <a:gd name="T33" fmla="*/ 7 h 19"/>
                  <a:gd name="T34" fmla="*/ 6 w 12"/>
                  <a:gd name="T35" fmla="*/ 5 h 19"/>
                  <a:gd name="T36" fmla="*/ 5 w 12"/>
                  <a:gd name="T37" fmla="*/ 4 h 19"/>
                  <a:gd name="T38" fmla="*/ 4 w 12"/>
                  <a:gd name="T39" fmla="*/ 4 h 19"/>
                  <a:gd name="T40" fmla="*/ 4 w 12"/>
                  <a:gd name="T41" fmla="*/ 6 h 19"/>
                  <a:gd name="T42" fmla="*/ 3 w 12"/>
                  <a:gd name="T43" fmla="*/ 4 h 19"/>
                  <a:gd name="T44" fmla="*/ 3 w 12"/>
                  <a:gd name="T45" fmla="*/ 3 h 19"/>
                  <a:gd name="T46" fmla="*/ 1 w 12"/>
                  <a:gd name="T47" fmla="*/ 6 h 19"/>
                  <a:gd name="T48" fmla="*/ 0 w 12"/>
                  <a:gd name="T49" fmla="*/ 7 h 19"/>
                  <a:gd name="T50" fmla="*/ 1 w 12"/>
                  <a:gd name="T51" fmla="*/ 7 h 19"/>
                  <a:gd name="T52" fmla="*/ 1 w 12"/>
                  <a:gd name="T53" fmla="*/ 8 h 19"/>
                  <a:gd name="T54" fmla="*/ 2 w 12"/>
                  <a:gd name="T55" fmla="*/ 9 h 19"/>
                  <a:gd name="T56" fmla="*/ 3 w 12"/>
                  <a:gd name="T57" fmla="*/ 9 h 19"/>
                  <a:gd name="T58" fmla="*/ 3 w 12"/>
                  <a:gd name="T59" fmla="*/ 9 h 19"/>
                  <a:gd name="T60" fmla="*/ 3 w 12"/>
                  <a:gd name="T61" fmla="*/ 9 h 19"/>
                  <a:gd name="T62" fmla="*/ 3 w 12"/>
                  <a:gd name="T63" fmla="*/ 10 h 19"/>
                  <a:gd name="T64" fmla="*/ 5 w 12"/>
                  <a:gd name="T65" fmla="*/ 10 h 19"/>
                  <a:gd name="T66" fmla="*/ 3 w 12"/>
                  <a:gd name="T67" fmla="*/ 11 h 19"/>
                  <a:gd name="T68" fmla="*/ 4 w 12"/>
                  <a:gd name="T69" fmla="*/ 12 h 19"/>
                  <a:gd name="T70" fmla="*/ 5 w 12"/>
                  <a:gd name="T71" fmla="*/ 11 h 19"/>
                  <a:gd name="T72" fmla="*/ 7 w 12"/>
                  <a:gd name="T73" fmla="*/ 12 h 19"/>
                  <a:gd name="T74" fmla="*/ 8 w 12"/>
                  <a:gd name="T75" fmla="*/ 13 h 19"/>
                  <a:gd name="T76" fmla="*/ 8 w 12"/>
                  <a:gd name="T77" fmla="*/ 13 h 19"/>
                  <a:gd name="T78" fmla="*/ 9 w 12"/>
                  <a:gd name="T79" fmla="*/ 12 h 19"/>
                  <a:gd name="T80" fmla="*/ 8 w 12"/>
                  <a:gd name="T81" fmla="*/ 12 h 19"/>
                  <a:gd name="T82" fmla="*/ 8 w 12"/>
                  <a:gd name="T83" fmla="*/ 13 h 19"/>
                  <a:gd name="T84" fmla="*/ 7 w 12"/>
                  <a:gd name="T85" fmla="*/ 14 h 19"/>
                  <a:gd name="T86" fmla="*/ 5 w 12"/>
                  <a:gd name="T87" fmla="*/ 12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2" h="19">
                    <a:moveTo>
                      <a:pt x="5" y="12"/>
                    </a:moveTo>
                    <a:cubicBezTo>
                      <a:pt x="5" y="12"/>
                      <a:pt x="5" y="13"/>
                      <a:pt x="4" y="14"/>
                    </a:cubicBezTo>
                    <a:cubicBezTo>
                      <a:pt x="4" y="13"/>
                      <a:pt x="4" y="13"/>
                      <a:pt x="4" y="13"/>
                    </a:cubicBezTo>
                    <a:cubicBezTo>
                      <a:pt x="4" y="14"/>
                      <a:pt x="4" y="15"/>
                      <a:pt x="4" y="16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5" y="14"/>
                      <a:pt x="5" y="17"/>
                      <a:pt x="5" y="17"/>
                    </a:cubicBezTo>
                    <a:cubicBezTo>
                      <a:pt x="5" y="17"/>
                      <a:pt x="5" y="14"/>
                      <a:pt x="6" y="15"/>
                    </a:cubicBezTo>
                    <a:cubicBezTo>
                      <a:pt x="6" y="15"/>
                      <a:pt x="6" y="15"/>
                      <a:pt x="6" y="16"/>
                    </a:cubicBezTo>
                    <a:cubicBezTo>
                      <a:pt x="6" y="16"/>
                      <a:pt x="6" y="14"/>
                      <a:pt x="6" y="14"/>
                    </a:cubicBezTo>
                    <a:cubicBezTo>
                      <a:pt x="7" y="19"/>
                      <a:pt x="7" y="12"/>
                      <a:pt x="8" y="16"/>
                    </a:cubicBezTo>
                    <a:cubicBezTo>
                      <a:pt x="8" y="15"/>
                      <a:pt x="8" y="16"/>
                      <a:pt x="9" y="15"/>
                    </a:cubicBezTo>
                    <a:cubicBezTo>
                      <a:pt x="11" y="13"/>
                      <a:pt x="8" y="11"/>
                      <a:pt x="9" y="12"/>
                    </a:cubicBezTo>
                    <a:cubicBezTo>
                      <a:pt x="8" y="13"/>
                      <a:pt x="10" y="8"/>
                      <a:pt x="7" y="15"/>
                    </a:cubicBezTo>
                    <a:cubicBezTo>
                      <a:pt x="7" y="16"/>
                      <a:pt x="11" y="15"/>
                      <a:pt x="10" y="14"/>
                    </a:cubicBezTo>
                    <a:cubicBezTo>
                      <a:pt x="11" y="14"/>
                      <a:pt x="10" y="13"/>
                      <a:pt x="12" y="13"/>
                    </a:cubicBezTo>
                    <a:cubicBezTo>
                      <a:pt x="8" y="14"/>
                      <a:pt x="12" y="11"/>
                      <a:pt x="8" y="12"/>
                    </a:cubicBezTo>
                    <a:cubicBezTo>
                      <a:pt x="9" y="11"/>
                      <a:pt x="8" y="12"/>
                      <a:pt x="9" y="11"/>
                    </a:cubicBezTo>
                    <a:cubicBezTo>
                      <a:pt x="9" y="11"/>
                      <a:pt x="9" y="11"/>
                      <a:pt x="9" y="11"/>
                    </a:cubicBezTo>
                    <a:cubicBezTo>
                      <a:pt x="10" y="11"/>
                      <a:pt x="8" y="12"/>
                      <a:pt x="9" y="11"/>
                    </a:cubicBezTo>
                    <a:cubicBezTo>
                      <a:pt x="9" y="10"/>
                      <a:pt x="8" y="11"/>
                      <a:pt x="7" y="12"/>
                    </a:cubicBezTo>
                    <a:cubicBezTo>
                      <a:pt x="7" y="11"/>
                      <a:pt x="8" y="11"/>
                      <a:pt x="9" y="10"/>
                    </a:cubicBezTo>
                    <a:cubicBezTo>
                      <a:pt x="7" y="11"/>
                      <a:pt x="8" y="10"/>
                      <a:pt x="7" y="10"/>
                    </a:cubicBezTo>
                    <a:cubicBezTo>
                      <a:pt x="7" y="10"/>
                      <a:pt x="7" y="11"/>
                      <a:pt x="6" y="11"/>
                    </a:cubicBezTo>
                    <a:cubicBezTo>
                      <a:pt x="6" y="10"/>
                      <a:pt x="5" y="11"/>
                      <a:pt x="4" y="11"/>
                    </a:cubicBezTo>
                    <a:cubicBezTo>
                      <a:pt x="6" y="10"/>
                      <a:pt x="4" y="11"/>
                      <a:pt x="6" y="10"/>
                    </a:cubicBezTo>
                    <a:cubicBezTo>
                      <a:pt x="7" y="10"/>
                      <a:pt x="7" y="10"/>
                      <a:pt x="8" y="10"/>
                    </a:cubicBezTo>
                    <a:cubicBezTo>
                      <a:pt x="8" y="9"/>
                      <a:pt x="7" y="9"/>
                      <a:pt x="6" y="9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8" y="7"/>
                      <a:pt x="5" y="9"/>
                      <a:pt x="6" y="8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5" y="8"/>
                      <a:pt x="7" y="6"/>
                      <a:pt x="6" y="6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7" y="6"/>
                      <a:pt x="3" y="8"/>
                      <a:pt x="4" y="6"/>
                    </a:cubicBezTo>
                    <a:cubicBezTo>
                      <a:pt x="3" y="7"/>
                      <a:pt x="2" y="7"/>
                      <a:pt x="2" y="7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2" y="7"/>
                      <a:pt x="5" y="5"/>
                      <a:pt x="6" y="5"/>
                    </a:cubicBezTo>
                    <a:cubicBezTo>
                      <a:pt x="5" y="6"/>
                      <a:pt x="5" y="5"/>
                      <a:pt x="4" y="5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2" y="6"/>
                      <a:pt x="3" y="5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5" y="4"/>
                      <a:pt x="2" y="0"/>
                      <a:pt x="2" y="4"/>
                    </a:cubicBezTo>
                    <a:cubicBezTo>
                      <a:pt x="3" y="3"/>
                      <a:pt x="5" y="6"/>
                      <a:pt x="4" y="6"/>
                    </a:cubicBezTo>
                    <a:cubicBezTo>
                      <a:pt x="1" y="5"/>
                      <a:pt x="3" y="3"/>
                      <a:pt x="2" y="5"/>
                    </a:cubicBezTo>
                    <a:cubicBezTo>
                      <a:pt x="2" y="5"/>
                      <a:pt x="2" y="4"/>
                      <a:pt x="3" y="4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4"/>
                      <a:pt x="3" y="4"/>
                      <a:pt x="3" y="3"/>
                    </a:cubicBezTo>
                    <a:cubicBezTo>
                      <a:pt x="4" y="3"/>
                      <a:pt x="2" y="5"/>
                      <a:pt x="3" y="4"/>
                    </a:cubicBezTo>
                    <a:cubicBezTo>
                      <a:pt x="2" y="5"/>
                      <a:pt x="2" y="5"/>
                      <a:pt x="1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6"/>
                      <a:pt x="1" y="6"/>
                      <a:pt x="0" y="7"/>
                    </a:cubicBezTo>
                    <a:cubicBezTo>
                      <a:pt x="2" y="6"/>
                      <a:pt x="0" y="8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2" y="6"/>
                      <a:pt x="2" y="7"/>
                      <a:pt x="2" y="6"/>
                    </a:cubicBezTo>
                    <a:cubicBezTo>
                      <a:pt x="1" y="7"/>
                      <a:pt x="1" y="7"/>
                      <a:pt x="1" y="8"/>
                    </a:cubicBezTo>
                    <a:cubicBezTo>
                      <a:pt x="2" y="8"/>
                      <a:pt x="3" y="7"/>
                      <a:pt x="3" y="7"/>
                    </a:cubicBezTo>
                    <a:cubicBezTo>
                      <a:pt x="2" y="8"/>
                      <a:pt x="3" y="8"/>
                      <a:pt x="2" y="9"/>
                    </a:cubicBezTo>
                    <a:cubicBezTo>
                      <a:pt x="3" y="8"/>
                      <a:pt x="2" y="9"/>
                      <a:pt x="3" y="8"/>
                    </a:cubicBezTo>
                    <a:cubicBezTo>
                      <a:pt x="4" y="8"/>
                      <a:pt x="4" y="9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0"/>
                      <a:pt x="3" y="9"/>
                      <a:pt x="3" y="9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5" y="9"/>
                      <a:pt x="3" y="10"/>
                    </a:cubicBezTo>
                    <a:cubicBezTo>
                      <a:pt x="4" y="9"/>
                      <a:pt x="5" y="10"/>
                      <a:pt x="6" y="9"/>
                    </a:cubicBezTo>
                    <a:cubicBezTo>
                      <a:pt x="6" y="9"/>
                      <a:pt x="4" y="10"/>
                      <a:pt x="5" y="10"/>
                    </a:cubicBezTo>
                    <a:cubicBezTo>
                      <a:pt x="6" y="9"/>
                      <a:pt x="4" y="11"/>
                      <a:pt x="5" y="10"/>
                    </a:cubicBezTo>
                    <a:cubicBezTo>
                      <a:pt x="4" y="11"/>
                      <a:pt x="5" y="11"/>
                      <a:pt x="3" y="11"/>
                    </a:cubicBezTo>
                    <a:cubicBezTo>
                      <a:pt x="3" y="12"/>
                      <a:pt x="5" y="11"/>
                      <a:pt x="5" y="11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4" y="12"/>
                      <a:pt x="6" y="11"/>
                      <a:pt x="4" y="12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2"/>
                      <a:pt x="6" y="12"/>
                      <a:pt x="5" y="13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5" y="13"/>
                      <a:pt x="7" y="13"/>
                      <a:pt x="9" y="12"/>
                    </a:cubicBezTo>
                    <a:cubicBezTo>
                      <a:pt x="9" y="13"/>
                      <a:pt x="8" y="13"/>
                      <a:pt x="8" y="13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7" y="13"/>
                      <a:pt x="6" y="13"/>
                      <a:pt x="8" y="13"/>
                    </a:cubicBezTo>
                    <a:cubicBezTo>
                      <a:pt x="8" y="13"/>
                      <a:pt x="9" y="14"/>
                      <a:pt x="7" y="13"/>
                    </a:cubicBezTo>
                    <a:cubicBezTo>
                      <a:pt x="6" y="11"/>
                      <a:pt x="10" y="12"/>
                      <a:pt x="9" y="12"/>
                    </a:cubicBezTo>
                    <a:cubicBezTo>
                      <a:pt x="7" y="15"/>
                      <a:pt x="8" y="16"/>
                      <a:pt x="6" y="14"/>
                    </a:cubicBezTo>
                    <a:cubicBezTo>
                      <a:pt x="8" y="10"/>
                      <a:pt x="8" y="12"/>
                      <a:pt x="8" y="12"/>
                    </a:cubicBezTo>
                    <a:cubicBezTo>
                      <a:pt x="7" y="11"/>
                      <a:pt x="7" y="11"/>
                      <a:pt x="7" y="13"/>
                    </a:cubicBezTo>
                    <a:cubicBezTo>
                      <a:pt x="7" y="13"/>
                      <a:pt x="8" y="14"/>
                      <a:pt x="8" y="13"/>
                    </a:cubicBezTo>
                    <a:cubicBezTo>
                      <a:pt x="9" y="12"/>
                      <a:pt x="10" y="15"/>
                      <a:pt x="8" y="15"/>
                    </a:cubicBezTo>
                    <a:cubicBezTo>
                      <a:pt x="7" y="15"/>
                      <a:pt x="7" y="14"/>
                      <a:pt x="7" y="14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6" y="9"/>
                      <a:pt x="6" y="15"/>
                      <a:pt x="5" y="12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85" name="Freeform 884"/>
              <p:cNvSpPr>
                <a:spLocks/>
              </p:cNvSpPr>
              <p:nvPr/>
            </p:nvSpPr>
            <p:spPr bwMode="auto">
              <a:xfrm>
                <a:off x="1563" y="2968"/>
                <a:ext cx="2" cy="2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0 h 1"/>
                  <a:gd name="T6" fmla="*/ 1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86" name="Rectangle 885"/>
              <p:cNvSpPr>
                <a:spLocks noChangeArrowheads="1"/>
              </p:cNvSpPr>
              <p:nvPr/>
            </p:nvSpPr>
            <p:spPr bwMode="auto">
              <a:xfrm>
                <a:off x="1565" y="2968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87" name="Freeform 886"/>
              <p:cNvSpPr>
                <a:spLocks/>
              </p:cNvSpPr>
              <p:nvPr/>
            </p:nvSpPr>
            <p:spPr bwMode="auto">
              <a:xfrm>
                <a:off x="1557" y="2965"/>
                <a:ext cx="0" cy="3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88" name="Rectangle 887"/>
              <p:cNvSpPr>
                <a:spLocks noChangeArrowheads="1"/>
              </p:cNvSpPr>
              <p:nvPr/>
            </p:nvSpPr>
            <p:spPr bwMode="auto">
              <a:xfrm>
                <a:off x="1557" y="2968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89" name="Freeform 888"/>
              <p:cNvSpPr>
                <a:spLocks/>
              </p:cNvSpPr>
              <p:nvPr/>
            </p:nvSpPr>
            <p:spPr bwMode="auto">
              <a:xfrm>
                <a:off x="1522" y="2954"/>
                <a:ext cx="35" cy="30"/>
              </a:xfrm>
              <a:custGeom>
                <a:avLst/>
                <a:gdLst>
                  <a:gd name="T0" fmla="*/ 6 w 13"/>
                  <a:gd name="T1" fmla="*/ 3 h 11"/>
                  <a:gd name="T2" fmla="*/ 5 w 13"/>
                  <a:gd name="T3" fmla="*/ 2 h 11"/>
                  <a:gd name="T4" fmla="*/ 6 w 13"/>
                  <a:gd name="T5" fmla="*/ 2 h 11"/>
                  <a:gd name="T6" fmla="*/ 3 w 13"/>
                  <a:gd name="T7" fmla="*/ 0 h 11"/>
                  <a:gd name="T8" fmla="*/ 7 w 13"/>
                  <a:gd name="T9" fmla="*/ 8 h 11"/>
                  <a:gd name="T10" fmla="*/ 4 w 13"/>
                  <a:gd name="T11" fmla="*/ 7 h 11"/>
                  <a:gd name="T12" fmla="*/ 9 w 13"/>
                  <a:gd name="T13" fmla="*/ 8 h 11"/>
                  <a:gd name="T14" fmla="*/ 9 w 13"/>
                  <a:gd name="T15" fmla="*/ 10 h 11"/>
                  <a:gd name="T16" fmla="*/ 10 w 13"/>
                  <a:gd name="T17" fmla="*/ 9 h 11"/>
                  <a:gd name="T18" fmla="*/ 10 w 13"/>
                  <a:gd name="T19" fmla="*/ 8 h 11"/>
                  <a:gd name="T20" fmla="*/ 11 w 13"/>
                  <a:gd name="T21" fmla="*/ 9 h 11"/>
                  <a:gd name="T22" fmla="*/ 11 w 13"/>
                  <a:gd name="T23" fmla="*/ 8 h 11"/>
                  <a:gd name="T24" fmla="*/ 11 w 13"/>
                  <a:gd name="T25" fmla="*/ 8 h 11"/>
                  <a:gd name="T26" fmla="*/ 11 w 13"/>
                  <a:gd name="T27" fmla="*/ 9 h 11"/>
                  <a:gd name="T28" fmla="*/ 12 w 13"/>
                  <a:gd name="T29" fmla="*/ 8 h 11"/>
                  <a:gd name="T30" fmla="*/ 12 w 13"/>
                  <a:gd name="T31" fmla="*/ 9 h 11"/>
                  <a:gd name="T32" fmla="*/ 13 w 13"/>
                  <a:gd name="T33" fmla="*/ 7 h 11"/>
                  <a:gd name="T34" fmla="*/ 13 w 13"/>
                  <a:gd name="T35" fmla="*/ 6 h 11"/>
                  <a:gd name="T36" fmla="*/ 12 w 13"/>
                  <a:gd name="T37" fmla="*/ 7 h 11"/>
                  <a:gd name="T38" fmla="*/ 12 w 13"/>
                  <a:gd name="T39" fmla="*/ 7 h 11"/>
                  <a:gd name="T40" fmla="*/ 11 w 13"/>
                  <a:gd name="T41" fmla="*/ 8 h 11"/>
                  <a:gd name="T42" fmla="*/ 12 w 13"/>
                  <a:gd name="T43" fmla="*/ 6 h 11"/>
                  <a:gd name="T44" fmla="*/ 11 w 13"/>
                  <a:gd name="T45" fmla="*/ 5 h 11"/>
                  <a:gd name="T46" fmla="*/ 11 w 13"/>
                  <a:gd name="T47" fmla="*/ 4 h 11"/>
                  <a:gd name="T48" fmla="*/ 10 w 13"/>
                  <a:gd name="T49" fmla="*/ 5 h 11"/>
                  <a:gd name="T50" fmla="*/ 11 w 13"/>
                  <a:gd name="T51" fmla="*/ 6 h 11"/>
                  <a:gd name="T52" fmla="*/ 10 w 13"/>
                  <a:gd name="T53" fmla="*/ 8 h 11"/>
                  <a:gd name="T54" fmla="*/ 10 w 13"/>
                  <a:gd name="T55" fmla="*/ 8 h 11"/>
                  <a:gd name="T56" fmla="*/ 10 w 13"/>
                  <a:gd name="T57" fmla="*/ 6 h 11"/>
                  <a:gd name="T58" fmla="*/ 10 w 13"/>
                  <a:gd name="T59" fmla="*/ 7 h 11"/>
                  <a:gd name="T60" fmla="*/ 10 w 13"/>
                  <a:gd name="T61" fmla="*/ 5 h 11"/>
                  <a:gd name="T62" fmla="*/ 10 w 13"/>
                  <a:gd name="T63" fmla="*/ 7 h 11"/>
                  <a:gd name="T64" fmla="*/ 6 w 13"/>
                  <a:gd name="T65" fmla="*/ 5 h 11"/>
                  <a:gd name="T66" fmla="*/ 8 w 13"/>
                  <a:gd name="T67" fmla="*/ 6 h 11"/>
                  <a:gd name="T68" fmla="*/ 6 w 13"/>
                  <a:gd name="T69" fmla="*/ 5 h 11"/>
                  <a:gd name="T70" fmla="*/ 7 w 13"/>
                  <a:gd name="T71" fmla="*/ 4 h 11"/>
                  <a:gd name="T72" fmla="*/ 6 w 13"/>
                  <a:gd name="T73" fmla="*/ 4 h 11"/>
                  <a:gd name="T74" fmla="*/ 6 w 13"/>
                  <a:gd name="T75" fmla="*/ 3 h 11"/>
                  <a:gd name="T76" fmla="*/ 6 w 13"/>
                  <a:gd name="T77" fmla="*/ 3 h 11"/>
                  <a:gd name="T78" fmla="*/ 4 w 13"/>
                  <a:gd name="T79" fmla="*/ 3 h 11"/>
                  <a:gd name="T80" fmla="*/ 6 w 13"/>
                  <a:gd name="T81" fmla="*/ 3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3" h="11">
                    <a:moveTo>
                      <a:pt x="6" y="3"/>
                    </a:moveTo>
                    <a:cubicBezTo>
                      <a:pt x="5" y="2"/>
                      <a:pt x="5" y="2"/>
                      <a:pt x="5" y="2"/>
                    </a:cubicBezTo>
                    <a:cubicBezTo>
                      <a:pt x="5" y="2"/>
                      <a:pt x="4" y="2"/>
                      <a:pt x="6" y="2"/>
                    </a:cubicBezTo>
                    <a:cubicBezTo>
                      <a:pt x="4" y="1"/>
                      <a:pt x="6" y="0"/>
                      <a:pt x="3" y="0"/>
                    </a:cubicBezTo>
                    <a:cubicBezTo>
                      <a:pt x="5" y="5"/>
                      <a:pt x="0" y="2"/>
                      <a:pt x="7" y="8"/>
                    </a:cubicBezTo>
                    <a:cubicBezTo>
                      <a:pt x="8" y="8"/>
                      <a:pt x="7" y="10"/>
                      <a:pt x="4" y="7"/>
                    </a:cubicBezTo>
                    <a:cubicBezTo>
                      <a:pt x="11" y="10"/>
                      <a:pt x="8" y="11"/>
                      <a:pt x="9" y="8"/>
                    </a:cubicBezTo>
                    <a:cubicBezTo>
                      <a:pt x="9" y="10"/>
                      <a:pt x="9" y="10"/>
                      <a:pt x="9" y="10"/>
                    </a:cubicBezTo>
                    <a:cubicBezTo>
                      <a:pt x="10" y="11"/>
                      <a:pt x="10" y="7"/>
                      <a:pt x="10" y="9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1" y="8"/>
                      <a:pt x="11" y="9"/>
                      <a:pt x="11" y="9"/>
                    </a:cubicBezTo>
                    <a:cubicBezTo>
                      <a:pt x="11" y="8"/>
                      <a:pt x="11" y="8"/>
                      <a:pt x="11" y="8"/>
                    </a:cubicBezTo>
                    <a:cubicBezTo>
                      <a:pt x="11" y="7"/>
                      <a:pt x="11" y="8"/>
                      <a:pt x="11" y="8"/>
                    </a:cubicBezTo>
                    <a:cubicBezTo>
                      <a:pt x="11" y="9"/>
                      <a:pt x="11" y="8"/>
                      <a:pt x="11" y="9"/>
                    </a:cubicBezTo>
                    <a:cubicBezTo>
                      <a:pt x="11" y="9"/>
                      <a:pt x="11" y="8"/>
                      <a:pt x="12" y="8"/>
                    </a:cubicBezTo>
                    <a:cubicBezTo>
                      <a:pt x="12" y="8"/>
                      <a:pt x="12" y="9"/>
                      <a:pt x="12" y="9"/>
                    </a:cubicBezTo>
                    <a:cubicBezTo>
                      <a:pt x="12" y="8"/>
                      <a:pt x="13" y="10"/>
                      <a:pt x="13" y="7"/>
                    </a:cubicBezTo>
                    <a:cubicBezTo>
                      <a:pt x="13" y="7"/>
                      <a:pt x="13" y="6"/>
                      <a:pt x="13" y="6"/>
                    </a:cubicBezTo>
                    <a:cubicBezTo>
                      <a:pt x="12" y="5"/>
                      <a:pt x="12" y="6"/>
                      <a:pt x="12" y="7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2" y="10"/>
                      <a:pt x="12" y="6"/>
                      <a:pt x="11" y="8"/>
                    </a:cubicBezTo>
                    <a:cubicBezTo>
                      <a:pt x="11" y="6"/>
                      <a:pt x="12" y="6"/>
                      <a:pt x="12" y="6"/>
                    </a:cubicBezTo>
                    <a:cubicBezTo>
                      <a:pt x="11" y="3"/>
                      <a:pt x="11" y="8"/>
                      <a:pt x="11" y="5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11" y="4"/>
                      <a:pt x="10" y="5"/>
                      <a:pt x="10" y="5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0" y="6"/>
                      <a:pt x="10" y="7"/>
                      <a:pt x="10" y="8"/>
                    </a:cubicBezTo>
                    <a:cubicBezTo>
                      <a:pt x="10" y="7"/>
                      <a:pt x="10" y="9"/>
                      <a:pt x="10" y="8"/>
                    </a:cubicBezTo>
                    <a:cubicBezTo>
                      <a:pt x="10" y="7"/>
                      <a:pt x="10" y="7"/>
                      <a:pt x="10" y="6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10" y="7"/>
                      <a:pt x="10" y="6"/>
                      <a:pt x="10" y="5"/>
                    </a:cubicBezTo>
                    <a:cubicBezTo>
                      <a:pt x="9" y="6"/>
                      <a:pt x="10" y="6"/>
                      <a:pt x="10" y="7"/>
                    </a:cubicBezTo>
                    <a:cubicBezTo>
                      <a:pt x="9" y="5"/>
                      <a:pt x="9" y="7"/>
                      <a:pt x="6" y="5"/>
                    </a:cubicBezTo>
                    <a:cubicBezTo>
                      <a:pt x="7" y="4"/>
                      <a:pt x="8" y="6"/>
                      <a:pt x="8" y="6"/>
                    </a:cubicBezTo>
                    <a:cubicBezTo>
                      <a:pt x="8" y="5"/>
                      <a:pt x="7" y="5"/>
                      <a:pt x="6" y="5"/>
                    </a:cubicBezTo>
                    <a:cubicBezTo>
                      <a:pt x="5" y="5"/>
                      <a:pt x="6" y="5"/>
                      <a:pt x="7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4" y="4"/>
                      <a:pt x="7" y="4"/>
                      <a:pt x="6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3" y="3"/>
                      <a:pt x="4" y="3"/>
                    </a:cubicBezTo>
                    <a:cubicBezTo>
                      <a:pt x="5" y="3"/>
                      <a:pt x="5" y="3"/>
                      <a:pt x="6" y="3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90" name="Freeform 889"/>
              <p:cNvSpPr>
                <a:spLocks/>
              </p:cNvSpPr>
              <p:nvPr/>
            </p:nvSpPr>
            <p:spPr bwMode="auto">
              <a:xfrm>
                <a:off x="1530" y="2951"/>
                <a:ext cx="8" cy="6"/>
              </a:xfrm>
              <a:custGeom>
                <a:avLst/>
                <a:gdLst>
                  <a:gd name="T0" fmla="*/ 1 w 3"/>
                  <a:gd name="T1" fmla="*/ 1 h 2"/>
                  <a:gd name="T2" fmla="*/ 2 w 3"/>
                  <a:gd name="T3" fmla="*/ 2 h 2"/>
                  <a:gd name="T4" fmla="*/ 0 w 3"/>
                  <a:gd name="T5" fmla="*/ 0 h 2"/>
                  <a:gd name="T6" fmla="*/ 1 w 3"/>
                  <a:gd name="T7" fmla="*/ 1 h 2"/>
                  <a:gd name="T8" fmla="*/ 1 w 3"/>
                  <a:gd name="T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2">
                    <a:moveTo>
                      <a:pt x="1" y="1"/>
                    </a:moveTo>
                    <a:cubicBezTo>
                      <a:pt x="2" y="2"/>
                      <a:pt x="2" y="2"/>
                      <a:pt x="2" y="2"/>
                    </a:cubicBezTo>
                    <a:cubicBezTo>
                      <a:pt x="3" y="1"/>
                      <a:pt x="1" y="1"/>
                      <a:pt x="0" y="0"/>
                    </a:cubicBezTo>
                    <a:cubicBezTo>
                      <a:pt x="0" y="1"/>
                      <a:pt x="0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91" name="Freeform 890"/>
              <p:cNvSpPr>
                <a:spLocks/>
              </p:cNvSpPr>
              <p:nvPr/>
            </p:nvSpPr>
            <p:spPr bwMode="auto">
              <a:xfrm>
                <a:off x="1530" y="2938"/>
                <a:ext cx="35" cy="19"/>
              </a:xfrm>
              <a:custGeom>
                <a:avLst/>
                <a:gdLst>
                  <a:gd name="T0" fmla="*/ 10 w 13"/>
                  <a:gd name="T1" fmla="*/ 4 h 7"/>
                  <a:gd name="T2" fmla="*/ 11 w 13"/>
                  <a:gd name="T3" fmla="*/ 4 h 7"/>
                  <a:gd name="T4" fmla="*/ 6 w 13"/>
                  <a:gd name="T5" fmla="*/ 1 h 7"/>
                  <a:gd name="T6" fmla="*/ 2 w 13"/>
                  <a:gd name="T7" fmla="*/ 4 h 7"/>
                  <a:gd name="T8" fmla="*/ 1 w 13"/>
                  <a:gd name="T9" fmla="*/ 4 h 7"/>
                  <a:gd name="T10" fmla="*/ 2 w 13"/>
                  <a:gd name="T11" fmla="*/ 6 h 7"/>
                  <a:gd name="T12" fmla="*/ 1 w 13"/>
                  <a:gd name="T13" fmla="*/ 5 h 7"/>
                  <a:gd name="T14" fmla="*/ 2 w 13"/>
                  <a:gd name="T15" fmla="*/ 5 h 7"/>
                  <a:gd name="T16" fmla="*/ 2 w 13"/>
                  <a:gd name="T17" fmla="*/ 4 h 7"/>
                  <a:gd name="T18" fmla="*/ 3 w 13"/>
                  <a:gd name="T19" fmla="*/ 5 h 7"/>
                  <a:gd name="T20" fmla="*/ 7 w 13"/>
                  <a:gd name="T21" fmla="*/ 2 h 7"/>
                  <a:gd name="T22" fmla="*/ 7 w 13"/>
                  <a:gd name="T23" fmla="*/ 4 h 7"/>
                  <a:gd name="T24" fmla="*/ 8 w 13"/>
                  <a:gd name="T25" fmla="*/ 5 h 7"/>
                  <a:gd name="T26" fmla="*/ 8 w 13"/>
                  <a:gd name="T27" fmla="*/ 5 h 7"/>
                  <a:gd name="T28" fmla="*/ 9 w 13"/>
                  <a:gd name="T29" fmla="*/ 4 h 7"/>
                  <a:gd name="T30" fmla="*/ 8 w 13"/>
                  <a:gd name="T31" fmla="*/ 5 h 7"/>
                  <a:gd name="T32" fmla="*/ 10 w 13"/>
                  <a:gd name="T33" fmla="*/ 6 h 7"/>
                  <a:gd name="T34" fmla="*/ 12 w 13"/>
                  <a:gd name="T35" fmla="*/ 5 h 7"/>
                  <a:gd name="T36" fmla="*/ 10 w 13"/>
                  <a:gd name="T37" fmla="*/ 6 h 7"/>
                  <a:gd name="T38" fmla="*/ 10 w 13"/>
                  <a:gd name="T39" fmla="*/ 7 h 7"/>
                  <a:gd name="T40" fmla="*/ 13 w 13"/>
                  <a:gd name="T41" fmla="*/ 5 h 7"/>
                  <a:gd name="T42" fmla="*/ 10 w 13"/>
                  <a:gd name="T43" fmla="*/ 4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3" h="7">
                    <a:moveTo>
                      <a:pt x="10" y="4"/>
                    </a:moveTo>
                    <a:cubicBezTo>
                      <a:pt x="11" y="4"/>
                      <a:pt x="11" y="4"/>
                      <a:pt x="11" y="4"/>
                    </a:cubicBezTo>
                    <a:cubicBezTo>
                      <a:pt x="9" y="3"/>
                      <a:pt x="11" y="3"/>
                      <a:pt x="6" y="1"/>
                    </a:cubicBezTo>
                    <a:cubicBezTo>
                      <a:pt x="3" y="0"/>
                      <a:pt x="3" y="3"/>
                      <a:pt x="2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5"/>
                      <a:pt x="0" y="5"/>
                      <a:pt x="2" y="6"/>
                    </a:cubicBezTo>
                    <a:cubicBezTo>
                      <a:pt x="2" y="6"/>
                      <a:pt x="1" y="5"/>
                      <a:pt x="1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4" y="6"/>
                      <a:pt x="1" y="1"/>
                      <a:pt x="7" y="2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8" y="5"/>
                      <a:pt x="8" y="4"/>
                      <a:pt x="8" y="5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8" y="5"/>
                      <a:pt x="8" y="4"/>
                      <a:pt x="9" y="4"/>
                    </a:cubicBezTo>
                    <a:cubicBezTo>
                      <a:pt x="10" y="3"/>
                      <a:pt x="8" y="4"/>
                      <a:pt x="8" y="5"/>
                    </a:cubicBezTo>
                    <a:cubicBezTo>
                      <a:pt x="9" y="5"/>
                      <a:pt x="11" y="5"/>
                      <a:pt x="10" y="6"/>
                    </a:cubicBezTo>
                    <a:cubicBezTo>
                      <a:pt x="10" y="5"/>
                      <a:pt x="12" y="5"/>
                      <a:pt x="12" y="5"/>
                    </a:cubicBezTo>
                    <a:cubicBezTo>
                      <a:pt x="11" y="6"/>
                      <a:pt x="11" y="6"/>
                      <a:pt x="10" y="6"/>
                    </a:cubicBezTo>
                    <a:cubicBezTo>
                      <a:pt x="10" y="6"/>
                      <a:pt x="10" y="7"/>
                      <a:pt x="10" y="7"/>
                    </a:cubicBezTo>
                    <a:cubicBezTo>
                      <a:pt x="11" y="6"/>
                      <a:pt x="12" y="5"/>
                      <a:pt x="13" y="5"/>
                    </a:cubicBezTo>
                    <a:cubicBezTo>
                      <a:pt x="13" y="4"/>
                      <a:pt x="10" y="5"/>
                      <a:pt x="10" y="4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92" name="Rectangle 891"/>
              <p:cNvSpPr>
                <a:spLocks noChangeArrowheads="1"/>
              </p:cNvSpPr>
              <p:nvPr/>
            </p:nvSpPr>
            <p:spPr bwMode="auto">
              <a:xfrm>
                <a:off x="1560" y="2949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93" name="Freeform 892"/>
              <p:cNvSpPr>
                <a:spLocks/>
              </p:cNvSpPr>
              <p:nvPr/>
            </p:nvSpPr>
            <p:spPr bwMode="auto">
              <a:xfrm>
                <a:off x="1614" y="3079"/>
                <a:ext cx="3" cy="3"/>
              </a:xfrm>
              <a:custGeom>
                <a:avLst/>
                <a:gdLst>
                  <a:gd name="T0" fmla="*/ 3 w 3"/>
                  <a:gd name="T1" fmla="*/ 0 h 3"/>
                  <a:gd name="T2" fmla="*/ 0 w 3"/>
                  <a:gd name="T3" fmla="*/ 0 h 3"/>
                  <a:gd name="T4" fmla="*/ 3 w 3"/>
                  <a:gd name="T5" fmla="*/ 3 h 3"/>
                  <a:gd name="T6" fmla="*/ 3 w 3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3" y="0"/>
                    </a:moveTo>
                    <a:lnTo>
                      <a:pt x="0" y="0"/>
                    </a:lnTo>
                    <a:lnTo>
                      <a:pt x="3" y="3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94" name="Freeform 893"/>
              <p:cNvSpPr>
                <a:spLocks/>
              </p:cNvSpPr>
              <p:nvPr/>
            </p:nvSpPr>
            <p:spPr bwMode="auto">
              <a:xfrm>
                <a:off x="1606" y="3071"/>
                <a:ext cx="11" cy="14"/>
              </a:xfrm>
              <a:custGeom>
                <a:avLst/>
                <a:gdLst>
                  <a:gd name="T0" fmla="*/ 1 w 4"/>
                  <a:gd name="T1" fmla="*/ 0 h 5"/>
                  <a:gd name="T2" fmla="*/ 2 w 4"/>
                  <a:gd name="T3" fmla="*/ 0 h 5"/>
                  <a:gd name="T4" fmla="*/ 3 w 4"/>
                  <a:gd name="T5" fmla="*/ 5 h 5"/>
                  <a:gd name="T6" fmla="*/ 2 w 4"/>
                  <a:gd name="T7" fmla="*/ 3 h 5"/>
                  <a:gd name="T8" fmla="*/ 2 w 4"/>
                  <a:gd name="T9" fmla="*/ 3 h 5"/>
                  <a:gd name="T10" fmla="*/ 1 w 4"/>
                  <a:gd name="T11" fmla="*/ 2 h 5"/>
                  <a:gd name="T12" fmla="*/ 2 w 4"/>
                  <a:gd name="T13" fmla="*/ 1 h 5"/>
                  <a:gd name="T14" fmla="*/ 1 w 4"/>
                  <a:gd name="T1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" h="5">
                    <a:moveTo>
                      <a:pt x="1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3" y="4"/>
                      <a:pt x="2" y="3"/>
                      <a:pt x="3" y="5"/>
                    </a:cubicBezTo>
                    <a:cubicBezTo>
                      <a:pt x="4" y="4"/>
                      <a:pt x="3" y="3"/>
                      <a:pt x="2" y="3"/>
                    </a:cubicBezTo>
                    <a:cubicBezTo>
                      <a:pt x="2" y="2"/>
                      <a:pt x="3" y="3"/>
                      <a:pt x="2" y="3"/>
                    </a:cubicBezTo>
                    <a:cubicBezTo>
                      <a:pt x="2" y="2"/>
                      <a:pt x="1" y="2"/>
                      <a:pt x="1" y="2"/>
                    </a:cubicBezTo>
                    <a:cubicBezTo>
                      <a:pt x="0" y="1"/>
                      <a:pt x="2" y="2"/>
                      <a:pt x="2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95" name="Freeform 894"/>
              <p:cNvSpPr>
                <a:spLocks/>
              </p:cNvSpPr>
              <p:nvPr/>
            </p:nvSpPr>
            <p:spPr bwMode="auto">
              <a:xfrm>
                <a:off x="1612" y="3076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96" name="Freeform 895"/>
              <p:cNvSpPr>
                <a:spLocks/>
              </p:cNvSpPr>
              <p:nvPr/>
            </p:nvSpPr>
            <p:spPr bwMode="auto">
              <a:xfrm>
                <a:off x="1612" y="3076"/>
                <a:ext cx="0" cy="6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1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97" name="Freeform 896"/>
              <p:cNvSpPr>
                <a:spLocks/>
              </p:cNvSpPr>
              <p:nvPr/>
            </p:nvSpPr>
            <p:spPr bwMode="auto">
              <a:xfrm>
                <a:off x="1609" y="3079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98" name="Freeform 897"/>
              <p:cNvSpPr>
                <a:spLocks/>
              </p:cNvSpPr>
              <p:nvPr/>
            </p:nvSpPr>
            <p:spPr bwMode="auto">
              <a:xfrm>
                <a:off x="1606" y="3074"/>
                <a:ext cx="3" cy="8"/>
              </a:xfrm>
              <a:custGeom>
                <a:avLst/>
                <a:gdLst>
                  <a:gd name="T0" fmla="*/ 1 w 1"/>
                  <a:gd name="T1" fmla="*/ 3 h 3"/>
                  <a:gd name="T2" fmla="*/ 1 w 1"/>
                  <a:gd name="T3" fmla="*/ 3 h 3"/>
                  <a:gd name="T4" fmla="*/ 1 w 1"/>
                  <a:gd name="T5" fmla="*/ 2 h 3"/>
                  <a:gd name="T6" fmla="*/ 1 w 1"/>
                  <a:gd name="T7" fmla="*/ 1 h 3"/>
                  <a:gd name="T8" fmla="*/ 1 w 1"/>
                  <a:gd name="T9" fmla="*/ 1 h 3"/>
                  <a:gd name="T10" fmla="*/ 1 w 1"/>
                  <a:gd name="T11" fmla="*/ 0 h 3"/>
                  <a:gd name="T12" fmla="*/ 1 w 1"/>
                  <a:gd name="T13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3">
                    <a:moveTo>
                      <a:pt x="1" y="3"/>
                    </a:moveTo>
                    <a:cubicBezTo>
                      <a:pt x="0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0"/>
                      <a:pt x="1" y="1"/>
                    </a:cubicBezTo>
                    <a:cubicBezTo>
                      <a:pt x="1" y="0"/>
                      <a:pt x="1" y="2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2"/>
                      <a:pt x="1" y="3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99" name="Freeform 898"/>
              <p:cNvSpPr>
                <a:spLocks/>
              </p:cNvSpPr>
              <p:nvPr/>
            </p:nvSpPr>
            <p:spPr bwMode="auto">
              <a:xfrm>
                <a:off x="1609" y="307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00" name="Freeform 899"/>
              <p:cNvSpPr>
                <a:spLocks/>
              </p:cNvSpPr>
              <p:nvPr/>
            </p:nvSpPr>
            <p:spPr bwMode="auto">
              <a:xfrm>
                <a:off x="1609" y="3079"/>
                <a:ext cx="3" cy="3"/>
              </a:xfrm>
              <a:custGeom>
                <a:avLst/>
                <a:gdLst>
                  <a:gd name="T0" fmla="*/ 0 w 3"/>
                  <a:gd name="T1" fmla="*/ 3 h 3"/>
                  <a:gd name="T2" fmla="*/ 3 w 3"/>
                  <a:gd name="T3" fmla="*/ 0 h 3"/>
                  <a:gd name="T4" fmla="*/ 3 w 3"/>
                  <a:gd name="T5" fmla="*/ 0 h 3"/>
                  <a:gd name="T6" fmla="*/ 0 w 3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0" y="3"/>
                    </a:moveTo>
                    <a:lnTo>
                      <a:pt x="3" y="0"/>
                    </a:lnTo>
                    <a:lnTo>
                      <a:pt x="3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01" name="Freeform 900"/>
              <p:cNvSpPr>
                <a:spLocks/>
              </p:cNvSpPr>
              <p:nvPr/>
            </p:nvSpPr>
            <p:spPr bwMode="auto">
              <a:xfrm>
                <a:off x="1606" y="3071"/>
                <a:ext cx="3" cy="11"/>
              </a:xfrm>
              <a:custGeom>
                <a:avLst/>
                <a:gdLst>
                  <a:gd name="T0" fmla="*/ 0 w 1"/>
                  <a:gd name="T1" fmla="*/ 4 h 4"/>
                  <a:gd name="T2" fmla="*/ 1 w 1"/>
                  <a:gd name="T3" fmla="*/ 2 h 4"/>
                  <a:gd name="T4" fmla="*/ 1 w 1"/>
                  <a:gd name="T5" fmla="*/ 0 h 4"/>
                  <a:gd name="T6" fmla="*/ 1 w 1"/>
                  <a:gd name="T7" fmla="*/ 0 h 4"/>
                  <a:gd name="T8" fmla="*/ 0 w 1"/>
                  <a:gd name="T9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cubicBezTo>
                      <a:pt x="0" y="2"/>
                      <a:pt x="0" y="4"/>
                      <a:pt x="1" y="2"/>
                    </a:cubicBezTo>
                    <a:cubicBezTo>
                      <a:pt x="0" y="2"/>
                      <a:pt x="1" y="1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3"/>
                      <a:pt x="0" y="4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02" name="Freeform 901"/>
              <p:cNvSpPr>
                <a:spLocks/>
              </p:cNvSpPr>
              <p:nvPr/>
            </p:nvSpPr>
            <p:spPr bwMode="auto">
              <a:xfrm>
                <a:off x="1609" y="3066"/>
                <a:ext cx="0" cy="2"/>
              </a:xfrm>
              <a:custGeom>
                <a:avLst/>
                <a:gdLst>
                  <a:gd name="T0" fmla="*/ 0 h 2"/>
                  <a:gd name="T1" fmla="*/ 2 h 2"/>
                  <a:gd name="T2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03" name="Freeform 902"/>
              <p:cNvSpPr>
                <a:spLocks/>
              </p:cNvSpPr>
              <p:nvPr/>
            </p:nvSpPr>
            <p:spPr bwMode="auto">
              <a:xfrm>
                <a:off x="1603" y="3066"/>
                <a:ext cx="6" cy="10"/>
              </a:xfrm>
              <a:custGeom>
                <a:avLst/>
                <a:gdLst>
                  <a:gd name="T0" fmla="*/ 0 w 2"/>
                  <a:gd name="T1" fmla="*/ 3 h 4"/>
                  <a:gd name="T2" fmla="*/ 2 w 2"/>
                  <a:gd name="T3" fmla="*/ 2 h 4"/>
                  <a:gd name="T4" fmla="*/ 1 w 2"/>
                  <a:gd name="T5" fmla="*/ 3 h 4"/>
                  <a:gd name="T6" fmla="*/ 1 w 2"/>
                  <a:gd name="T7" fmla="*/ 2 h 4"/>
                  <a:gd name="T8" fmla="*/ 0 w 2"/>
                  <a:gd name="T9" fmla="*/ 4 h 4"/>
                  <a:gd name="T10" fmla="*/ 1 w 2"/>
                  <a:gd name="T11" fmla="*/ 3 h 4"/>
                  <a:gd name="T12" fmla="*/ 1 w 2"/>
                  <a:gd name="T13" fmla="*/ 4 h 4"/>
                  <a:gd name="T14" fmla="*/ 2 w 2"/>
                  <a:gd name="T15" fmla="*/ 2 h 4"/>
                  <a:gd name="T16" fmla="*/ 2 w 2"/>
                  <a:gd name="T17" fmla="*/ 2 h 4"/>
                  <a:gd name="T18" fmla="*/ 2 w 2"/>
                  <a:gd name="T19" fmla="*/ 1 h 4"/>
                  <a:gd name="T20" fmla="*/ 2 w 2"/>
                  <a:gd name="T21" fmla="*/ 2 h 4"/>
                  <a:gd name="T22" fmla="*/ 0 w 2"/>
                  <a:gd name="T2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" h="4">
                    <a:moveTo>
                      <a:pt x="0" y="3"/>
                    </a:moveTo>
                    <a:cubicBezTo>
                      <a:pt x="0" y="3"/>
                      <a:pt x="1" y="2"/>
                      <a:pt x="2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3"/>
                      <a:pt x="1" y="2"/>
                      <a:pt x="1" y="2"/>
                    </a:cubicBezTo>
                    <a:cubicBezTo>
                      <a:pt x="0" y="4"/>
                      <a:pt x="1" y="2"/>
                      <a:pt x="0" y="4"/>
                    </a:cubicBezTo>
                    <a:cubicBezTo>
                      <a:pt x="0" y="4"/>
                      <a:pt x="1" y="4"/>
                      <a:pt x="1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1"/>
                      <a:pt x="1" y="3"/>
                      <a:pt x="2" y="2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2" y="1"/>
                      <a:pt x="2" y="2"/>
                    </a:cubicBezTo>
                    <a:cubicBezTo>
                      <a:pt x="1" y="2"/>
                      <a:pt x="1" y="2"/>
                      <a:pt x="0" y="3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04" name="Rectangle 903"/>
              <p:cNvSpPr>
                <a:spLocks noChangeArrowheads="1"/>
              </p:cNvSpPr>
              <p:nvPr/>
            </p:nvSpPr>
            <p:spPr bwMode="auto">
              <a:xfrm>
                <a:off x="1606" y="3071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05" name="Freeform 904"/>
              <p:cNvSpPr>
                <a:spLocks/>
              </p:cNvSpPr>
              <p:nvPr/>
            </p:nvSpPr>
            <p:spPr bwMode="auto">
              <a:xfrm>
                <a:off x="1601" y="3068"/>
                <a:ext cx="8" cy="6"/>
              </a:xfrm>
              <a:custGeom>
                <a:avLst/>
                <a:gdLst>
                  <a:gd name="T0" fmla="*/ 0 w 3"/>
                  <a:gd name="T1" fmla="*/ 2 h 2"/>
                  <a:gd name="T2" fmla="*/ 2 w 3"/>
                  <a:gd name="T3" fmla="*/ 1 h 2"/>
                  <a:gd name="T4" fmla="*/ 1 w 3"/>
                  <a:gd name="T5" fmla="*/ 2 h 2"/>
                  <a:gd name="T6" fmla="*/ 2 w 3"/>
                  <a:gd name="T7" fmla="*/ 1 h 2"/>
                  <a:gd name="T8" fmla="*/ 1 w 3"/>
                  <a:gd name="T9" fmla="*/ 1 h 2"/>
                  <a:gd name="T10" fmla="*/ 3 w 3"/>
                  <a:gd name="T11" fmla="*/ 1 h 2"/>
                  <a:gd name="T12" fmla="*/ 3 w 3"/>
                  <a:gd name="T13" fmla="*/ 1 h 2"/>
                  <a:gd name="T14" fmla="*/ 3 w 3"/>
                  <a:gd name="T15" fmla="*/ 1 h 2"/>
                  <a:gd name="T16" fmla="*/ 3 w 3"/>
                  <a:gd name="T17" fmla="*/ 1 h 2"/>
                  <a:gd name="T18" fmla="*/ 2 w 3"/>
                  <a:gd name="T19" fmla="*/ 1 h 2"/>
                  <a:gd name="T20" fmla="*/ 0 w 3"/>
                  <a:gd name="T21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" h="2">
                    <a:moveTo>
                      <a:pt x="0" y="2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2" y="1"/>
                      <a:pt x="2" y="1"/>
                    </a:cubicBezTo>
                    <a:cubicBezTo>
                      <a:pt x="3" y="0"/>
                      <a:pt x="2" y="1"/>
                      <a:pt x="1" y="1"/>
                    </a:cubicBezTo>
                    <a:cubicBezTo>
                      <a:pt x="2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2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0" y="1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06" name="Freeform 905"/>
              <p:cNvSpPr>
                <a:spLocks/>
              </p:cNvSpPr>
              <p:nvPr/>
            </p:nvSpPr>
            <p:spPr bwMode="auto">
              <a:xfrm>
                <a:off x="1601" y="3074"/>
                <a:ext cx="2" cy="2"/>
              </a:xfrm>
              <a:custGeom>
                <a:avLst/>
                <a:gdLst>
                  <a:gd name="T0" fmla="*/ 1 w 1"/>
                  <a:gd name="T1" fmla="*/ 0 h 1"/>
                  <a:gd name="T2" fmla="*/ 1 w 1"/>
                  <a:gd name="T3" fmla="*/ 0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1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07" name="Rectangle 906"/>
              <p:cNvSpPr>
                <a:spLocks noChangeArrowheads="1"/>
              </p:cNvSpPr>
              <p:nvPr/>
            </p:nvSpPr>
            <p:spPr bwMode="auto">
              <a:xfrm>
                <a:off x="1609" y="3071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08" name="Freeform 907"/>
              <p:cNvSpPr>
                <a:spLocks/>
              </p:cNvSpPr>
              <p:nvPr/>
            </p:nvSpPr>
            <p:spPr bwMode="auto">
              <a:xfrm>
                <a:off x="1601" y="3071"/>
                <a:ext cx="2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09" name="Freeform 908"/>
              <p:cNvSpPr>
                <a:spLocks/>
              </p:cNvSpPr>
              <p:nvPr/>
            </p:nvSpPr>
            <p:spPr bwMode="auto">
              <a:xfrm>
                <a:off x="1598" y="3055"/>
                <a:ext cx="27" cy="41"/>
              </a:xfrm>
              <a:custGeom>
                <a:avLst/>
                <a:gdLst>
                  <a:gd name="T0" fmla="*/ 10 w 10"/>
                  <a:gd name="T1" fmla="*/ 5 h 15"/>
                  <a:gd name="T2" fmla="*/ 9 w 10"/>
                  <a:gd name="T3" fmla="*/ 4 h 15"/>
                  <a:gd name="T4" fmla="*/ 9 w 10"/>
                  <a:gd name="T5" fmla="*/ 2 h 15"/>
                  <a:gd name="T6" fmla="*/ 8 w 10"/>
                  <a:gd name="T7" fmla="*/ 0 h 15"/>
                  <a:gd name="T8" fmla="*/ 7 w 10"/>
                  <a:gd name="T9" fmla="*/ 1 h 15"/>
                  <a:gd name="T10" fmla="*/ 7 w 10"/>
                  <a:gd name="T11" fmla="*/ 0 h 15"/>
                  <a:gd name="T12" fmla="*/ 6 w 10"/>
                  <a:gd name="T13" fmla="*/ 2 h 15"/>
                  <a:gd name="T14" fmla="*/ 6 w 10"/>
                  <a:gd name="T15" fmla="*/ 3 h 15"/>
                  <a:gd name="T16" fmla="*/ 2 w 10"/>
                  <a:gd name="T17" fmla="*/ 5 h 15"/>
                  <a:gd name="T18" fmla="*/ 3 w 10"/>
                  <a:gd name="T19" fmla="*/ 7 h 15"/>
                  <a:gd name="T20" fmla="*/ 2 w 10"/>
                  <a:gd name="T21" fmla="*/ 6 h 15"/>
                  <a:gd name="T22" fmla="*/ 2 w 10"/>
                  <a:gd name="T23" fmla="*/ 6 h 15"/>
                  <a:gd name="T24" fmla="*/ 1 w 10"/>
                  <a:gd name="T25" fmla="*/ 6 h 15"/>
                  <a:gd name="T26" fmla="*/ 2 w 10"/>
                  <a:gd name="T27" fmla="*/ 9 h 15"/>
                  <a:gd name="T28" fmla="*/ 0 w 10"/>
                  <a:gd name="T29" fmla="*/ 7 h 15"/>
                  <a:gd name="T30" fmla="*/ 3 w 10"/>
                  <a:gd name="T31" fmla="*/ 6 h 15"/>
                  <a:gd name="T32" fmla="*/ 2 w 10"/>
                  <a:gd name="T33" fmla="*/ 10 h 15"/>
                  <a:gd name="T34" fmla="*/ 4 w 10"/>
                  <a:gd name="T35" fmla="*/ 6 h 15"/>
                  <a:gd name="T36" fmla="*/ 4 w 10"/>
                  <a:gd name="T37" fmla="*/ 6 h 15"/>
                  <a:gd name="T38" fmla="*/ 4 w 10"/>
                  <a:gd name="T39" fmla="*/ 6 h 15"/>
                  <a:gd name="T40" fmla="*/ 4 w 10"/>
                  <a:gd name="T41" fmla="*/ 6 h 15"/>
                  <a:gd name="T42" fmla="*/ 4 w 10"/>
                  <a:gd name="T43" fmla="*/ 6 h 15"/>
                  <a:gd name="T44" fmla="*/ 4 w 10"/>
                  <a:gd name="T45" fmla="*/ 6 h 15"/>
                  <a:gd name="T46" fmla="*/ 4 w 10"/>
                  <a:gd name="T47" fmla="*/ 6 h 15"/>
                  <a:gd name="T48" fmla="*/ 4 w 10"/>
                  <a:gd name="T49" fmla="*/ 6 h 15"/>
                  <a:gd name="T50" fmla="*/ 4 w 10"/>
                  <a:gd name="T51" fmla="*/ 6 h 15"/>
                  <a:gd name="T52" fmla="*/ 2 w 10"/>
                  <a:gd name="T53" fmla="*/ 11 h 15"/>
                  <a:gd name="T54" fmla="*/ 2 w 10"/>
                  <a:gd name="T55" fmla="*/ 11 h 15"/>
                  <a:gd name="T56" fmla="*/ 2 w 10"/>
                  <a:gd name="T57" fmla="*/ 10 h 15"/>
                  <a:gd name="T58" fmla="*/ 3 w 10"/>
                  <a:gd name="T59" fmla="*/ 9 h 15"/>
                  <a:gd name="T60" fmla="*/ 3 w 10"/>
                  <a:gd name="T61" fmla="*/ 6 h 15"/>
                  <a:gd name="T62" fmla="*/ 4 w 10"/>
                  <a:gd name="T63" fmla="*/ 7 h 15"/>
                  <a:gd name="T64" fmla="*/ 6 w 10"/>
                  <a:gd name="T65" fmla="*/ 7 h 15"/>
                  <a:gd name="T66" fmla="*/ 5 w 10"/>
                  <a:gd name="T67" fmla="*/ 5 h 15"/>
                  <a:gd name="T68" fmla="*/ 6 w 10"/>
                  <a:gd name="T69" fmla="*/ 5 h 15"/>
                  <a:gd name="T70" fmla="*/ 6 w 10"/>
                  <a:gd name="T71" fmla="*/ 5 h 15"/>
                  <a:gd name="T72" fmla="*/ 7 w 10"/>
                  <a:gd name="T73" fmla="*/ 5 h 15"/>
                  <a:gd name="T74" fmla="*/ 5 w 10"/>
                  <a:gd name="T75" fmla="*/ 3 h 15"/>
                  <a:gd name="T76" fmla="*/ 8 w 10"/>
                  <a:gd name="T77" fmla="*/ 5 h 15"/>
                  <a:gd name="T78" fmla="*/ 7 w 10"/>
                  <a:gd name="T79" fmla="*/ 4 h 15"/>
                  <a:gd name="T80" fmla="*/ 7 w 10"/>
                  <a:gd name="T81" fmla="*/ 3 h 15"/>
                  <a:gd name="T82" fmla="*/ 8 w 10"/>
                  <a:gd name="T83" fmla="*/ 5 h 15"/>
                  <a:gd name="T84" fmla="*/ 8 w 10"/>
                  <a:gd name="T85" fmla="*/ 4 h 15"/>
                  <a:gd name="T86" fmla="*/ 7 w 10"/>
                  <a:gd name="T87" fmla="*/ 3 h 15"/>
                  <a:gd name="T88" fmla="*/ 8 w 10"/>
                  <a:gd name="T89" fmla="*/ 3 h 15"/>
                  <a:gd name="T90" fmla="*/ 9 w 10"/>
                  <a:gd name="T91" fmla="*/ 5 h 15"/>
                  <a:gd name="T92" fmla="*/ 10 w 10"/>
                  <a:gd name="T93" fmla="*/ 6 h 15"/>
                  <a:gd name="T94" fmla="*/ 9 w 10"/>
                  <a:gd name="T95" fmla="*/ 3 h 15"/>
                  <a:gd name="T96" fmla="*/ 10 w 10"/>
                  <a:gd name="T97" fmla="*/ 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0" h="15">
                    <a:moveTo>
                      <a:pt x="10" y="5"/>
                    </a:moveTo>
                    <a:cubicBezTo>
                      <a:pt x="9" y="4"/>
                      <a:pt x="9" y="4"/>
                      <a:pt x="9" y="4"/>
                    </a:cubicBezTo>
                    <a:cubicBezTo>
                      <a:pt x="9" y="3"/>
                      <a:pt x="9" y="3"/>
                      <a:pt x="9" y="2"/>
                    </a:cubicBezTo>
                    <a:cubicBezTo>
                      <a:pt x="8" y="2"/>
                      <a:pt x="8" y="1"/>
                      <a:pt x="8" y="0"/>
                    </a:cubicBezTo>
                    <a:cubicBezTo>
                      <a:pt x="7" y="0"/>
                      <a:pt x="8" y="2"/>
                      <a:pt x="7" y="1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1"/>
                      <a:pt x="7" y="2"/>
                      <a:pt x="6" y="2"/>
                    </a:cubicBezTo>
                    <a:cubicBezTo>
                      <a:pt x="6" y="2"/>
                      <a:pt x="6" y="2"/>
                      <a:pt x="6" y="3"/>
                    </a:cubicBezTo>
                    <a:cubicBezTo>
                      <a:pt x="4" y="3"/>
                      <a:pt x="4" y="5"/>
                      <a:pt x="2" y="5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2" y="6"/>
                      <a:pt x="3" y="7"/>
                      <a:pt x="2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1" y="5"/>
                      <a:pt x="2" y="7"/>
                      <a:pt x="1" y="6"/>
                    </a:cubicBezTo>
                    <a:cubicBezTo>
                      <a:pt x="1" y="7"/>
                      <a:pt x="2" y="8"/>
                      <a:pt x="2" y="9"/>
                    </a:cubicBezTo>
                    <a:cubicBezTo>
                      <a:pt x="1" y="7"/>
                      <a:pt x="1" y="9"/>
                      <a:pt x="0" y="7"/>
                    </a:cubicBezTo>
                    <a:cubicBezTo>
                      <a:pt x="1" y="6"/>
                      <a:pt x="3" y="6"/>
                      <a:pt x="3" y="6"/>
                    </a:cubicBezTo>
                    <a:cubicBezTo>
                      <a:pt x="3" y="8"/>
                      <a:pt x="5" y="3"/>
                      <a:pt x="2" y="10"/>
                    </a:cubicBezTo>
                    <a:cubicBezTo>
                      <a:pt x="7" y="3"/>
                      <a:pt x="3" y="8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5" y="5"/>
                      <a:pt x="0" y="15"/>
                      <a:pt x="2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8"/>
                      <a:pt x="3" y="7"/>
                      <a:pt x="3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6"/>
                      <a:pt x="5" y="6"/>
                      <a:pt x="6" y="7"/>
                    </a:cubicBezTo>
                    <a:cubicBezTo>
                      <a:pt x="5" y="6"/>
                      <a:pt x="7" y="7"/>
                      <a:pt x="5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4"/>
                      <a:pt x="7" y="5"/>
                      <a:pt x="7" y="5"/>
                    </a:cubicBezTo>
                    <a:cubicBezTo>
                      <a:pt x="6" y="4"/>
                      <a:pt x="6" y="4"/>
                      <a:pt x="5" y="3"/>
                    </a:cubicBezTo>
                    <a:cubicBezTo>
                      <a:pt x="6" y="4"/>
                      <a:pt x="7" y="5"/>
                      <a:pt x="8" y="5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8" y="5"/>
                      <a:pt x="7" y="4"/>
                      <a:pt x="7" y="3"/>
                    </a:cubicBezTo>
                    <a:cubicBezTo>
                      <a:pt x="7" y="3"/>
                      <a:pt x="8" y="5"/>
                      <a:pt x="8" y="5"/>
                    </a:cubicBezTo>
                    <a:cubicBezTo>
                      <a:pt x="9" y="5"/>
                      <a:pt x="7" y="3"/>
                      <a:pt x="8" y="4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2"/>
                      <a:pt x="8" y="3"/>
                      <a:pt x="8" y="3"/>
                    </a:cubicBezTo>
                    <a:cubicBezTo>
                      <a:pt x="9" y="4"/>
                      <a:pt x="9" y="4"/>
                      <a:pt x="9" y="5"/>
                    </a:cubicBezTo>
                    <a:cubicBezTo>
                      <a:pt x="9" y="5"/>
                      <a:pt x="9" y="5"/>
                      <a:pt x="10" y="6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9" y="5"/>
                      <a:pt x="10" y="5"/>
                      <a:pt x="10" y="5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10" name="Rectangle 909"/>
              <p:cNvSpPr>
                <a:spLocks noChangeArrowheads="1"/>
              </p:cNvSpPr>
              <p:nvPr/>
            </p:nvSpPr>
            <p:spPr bwMode="auto">
              <a:xfrm>
                <a:off x="1625" y="3071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11" name="Freeform 910"/>
              <p:cNvSpPr>
                <a:spLocks/>
              </p:cNvSpPr>
              <p:nvPr/>
            </p:nvSpPr>
            <p:spPr bwMode="auto">
              <a:xfrm>
                <a:off x="1625" y="306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12" name="Rectangle 911"/>
              <p:cNvSpPr>
                <a:spLocks noChangeArrowheads="1"/>
              </p:cNvSpPr>
              <p:nvPr/>
            </p:nvSpPr>
            <p:spPr bwMode="auto">
              <a:xfrm>
                <a:off x="1614" y="3060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13" name="Freeform 912"/>
              <p:cNvSpPr>
                <a:spLocks/>
              </p:cNvSpPr>
              <p:nvPr/>
            </p:nvSpPr>
            <p:spPr bwMode="auto">
              <a:xfrm>
                <a:off x="1620" y="3068"/>
                <a:ext cx="3" cy="3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14" name="Freeform 913"/>
              <p:cNvSpPr>
                <a:spLocks/>
              </p:cNvSpPr>
              <p:nvPr/>
            </p:nvSpPr>
            <p:spPr bwMode="auto">
              <a:xfrm>
                <a:off x="1617" y="3074"/>
                <a:ext cx="3" cy="0"/>
              </a:xfrm>
              <a:custGeom>
                <a:avLst/>
                <a:gdLst>
                  <a:gd name="T0" fmla="*/ 0 w 1"/>
                  <a:gd name="T1" fmla="*/ 0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15" name="Rectangle 914"/>
              <p:cNvSpPr>
                <a:spLocks noChangeArrowheads="1"/>
              </p:cNvSpPr>
              <p:nvPr/>
            </p:nvSpPr>
            <p:spPr bwMode="auto">
              <a:xfrm>
                <a:off x="1625" y="3068"/>
                <a:ext cx="1" cy="3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16" name="Freeform 915"/>
              <p:cNvSpPr>
                <a:spLocks/>
              </p:cNvSpPr>
              <p:nvPr/>
            </p:nvSpPr>
            <p:spPr bwMode="auto">
              <a:xfrm>
                <a:off x="1606" y="3047"/>
                <a:ext cx="25" cy="19"/>
              </a:xfrm>
              <a:custGeom>
                <a:avLst/>
                <a:gdLst>
                  <a:gd name="T0" fmla="*/ 5 w 9"/>
                  <a:gd name="T1" fmla="*/ 5 h 7"/>
                  <a:gd name="T2" fmla="*/ 6 w 9"/>
                  <a:gd name="T3" fmla="*/ 5 h 7"/>
                  <a:gd name="T4" fmla="*/ 5 w 9"/>
                  <a:gd name="T5" fmla="*/ 2 h 7"/>
                  <a:gd name="T6" fmla="*/ 7 w 9"/>
                  <a:gd name="T7" fmla="*/ 5 h 7"/>
                  <a:gd name="T8" fmla="*/ 6 w 9"/>
                  <a:gd name="T9" fmla="*/ 4 h 7"/>
                  <a:gd name="T10" fmla="*/ 7 w 9"/>
                  <a:gd name="T11" fmla="*/ 3 h 7"/>
                  <a:gd name="T12" fmla="*/ 7 w 9"/>
                  <a:gd name="T13" fmla="*/ 6 h 7"/>
                  <a:gd name="T14" fmla="*/ 6 w 9"/>
                  <a:gd name="T15" fmla="*/ 2 h 7"/>
                  <a:gd name="T16" fmla="*/ 6 w 9"/>
                  <a:gd name="T17" fmla="*/ 2 h 7"/>
                  <a:gd name="T18" fmla="*/ 5 w 9"/>
                  <a:gd name="T19" fmla="*/ 4 h 7"/>
                  <a:gd name="T20" fmla="*/ 6 w 9"/>
                  <a:gd name="T21" fmla="*/ 5 h 7"/>
                  <a:gd name="T22" fmla="*/ 7 w 9"/>
                  <a:gd name="T23" fmla="*/ 7 h 7"/>
                  <a:gd name="T24" fmla="*/ 7 w 9"/>
                  <a:gd name="T25" fmla="*/ 6 h 7"/>
                  <a:gd name="T26" fmla="*/ 7 w 9"/>
                  <a:gd name="T27" fmla="*/ 7 h 7"/>
                  <a:gd name="T28" fmla="*/ 7 w 9"/>
                  <a:gd name="T29" fmla="*/ 6 h 7"/>
                  <a:gd name="T30" fmla="*/ 7 w 9"/>
                  <a:gd name="T31" fmla="*/ 7 h 7"/>
                  <a:gd name="T32" fmla="*/ 6 w 9"/>
                  <a:gd name="T33" fmla="*/ 5 h 7"/>
                  <a:gd name="T34" fmla="*/ 6 w 9"/>
                  <a:gd name="T35" fmla="*/ 6 h 7"/>
                  <a:gd name="T36" fmla="*/ 5 w 9"/>
                  <a:gd name="T37" fmla="*/ 3 h 7"/>
                  <a:gd name="T38" fmla="*/ 6 w 9"/>
                  <a:gd name="T39" fmla="*/ 3 h 7"/>
                  <a:gd name="T40" fmla="*/ 6 w 9"/>
                  <a:gd name="T41" fmla="*/ 3 h 7"/>
                  <a:gd name="T42" fmla="*/ 3 w 9"/>
                  <a:gd name="T43" fmla="*/ 0 h 7"/>
                  <a:gd name="T44" fmla="*/ 4 w 9"/>
                  <a:gd name="T45" fmla="*/ 1 h 7"/>
                  <a:gd name="T46" fmla="*/ 3 w 9"/>
                  <a:gd name="T47" fmla="*/ 1 h 7"/>
                  <a:gd name="T48" fmla="*/ 6 w 9"/>
                  <a:gd name="T49" fmla="*/ 3 h 7"/>
                  <a:gd name="T50" fmla="*/ 4 w 9"/>
                  <a:gd name="T51" fmla="*/ 1 h 7"/>
                  <a:gd name="T52" fmla="*/ 3 w 9"/>
                  <a:gd name="T53" fmla="*/ 2 h 7"/>
                  <a:gd name="T54" fmla="*/ 3 w 9"/>
                  <a:gd name="T55" fmla="*/ 2 h 7"/>
                  <a:gd name="T56" fmla="*/ 3 w 9"/>
                  <a:gd name="T57" fmla="*/ 3 h 7"/>
                  <a:gd name="T58" fmla="*/ 4 w 9"/>
                  <a:gd name="T59" fmla="*/ 3 h 7"/>
                  <a:gd name="T60" fmla="*/ 4 w 9"/>
                  <a:gd name="T61" fmla="*/ 4 h 7"/>
                  <a:gd name="T62" fmla="*/ 4 w 9"/>
                  <a:gd name="T63" fmla="*/ 3 h 7"/>
                  <a:gd name="T64" fmla="*/ 4 w 9"/>
                  <a:gd name="T65" fmla="*/ 5 h 7"/>
                  <a:gd name="T66" fmla="*/ 4 w 9"/>
                  <a:gd name="T67" fmla="*/ 4 h 7"/>
                  <a:gd name="T68" fmla="*/ 5 w 9"/>
                  <a:gd name="T69" fmla="*/ 5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9" h="7">
                    <a:moveTo>
                      <a:pt x="5" y="5"/>
                    </a:moveTo>
                    <a:cubicBezTo>
                      <a:pt x="6" y="6"/>
                      <a:pt x="6" y="5"/>
                      <a:pt x="6" y="5"/>
                    </a:cubicBezTo>
                    <a:cubicBezTo>
                      <a:pt x="6" y="4"/>
                      <a:pt x="4" y="3"/>
                      <a:pt x="5" y="2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7" y="5"/>
                      <a:pt x="9" y="2"/>
                      <a:pt x="6" y="4"/>
                    </a:cubicBezTo>
                    <a:cubicBezTo>
                      <a:pt x="6" y="3"/>
                      <a:pt x="6" y="3"/>
                      <a:pt x="7" y="3"/>
                    </a:cubicBezTo>
                    <a:cubicBezTo>
                      <a:pt x="5" y="3"/>
                      <a:pt x="8" y="7"/>
                      <a:pt x="7" y="6"/>
                    </a:cubicBezTo>
                    <a:cubicBezTo>
                      <a:pt x="7" y="4"/>
                      <a:pt x="6" y="4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2"/>
                      <a:pt x="5" y="4"/>
                      <a:pt x="5" y="4"/>
                    </a:cubicBezTo>
                    <a:cubicBezTo>
                      <a:pt x="6" y="4"/>
                      <a:pt x="6" y="5"/>
                      <a:pt x="6" y="5"/>
                    </a:cubicBezTo>
                    <a:cubicBezTo>
                      <a:pt x="6" y="6"/>
                      <a:pt x="6" y="6"/>
                      <a:pt x="7" y="7"/>
                    </a:cubicBezTo>
                    <a:cubicBezTo>
                      <a:pt x="7" y="6"/>
                      <a:pt x="7" y="7"/>
                      <a:pt x="7" y="6"/>
                    </a:cubicBezTo>
                    <a:cubicBezTo>
                      <a:pt x="7" y="7"/>
                      <a:pt x="7" y="6"/>
                      <a:pt x="7" y="7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7" y="6"/>
                      <a:pt x="7" y="7"/>
                      <a:pt x="7" y="7"/>
                    </a:cubicBezTo>
                    <a:cubicBezTo>
                      <a:pt x="7" y="6"/>
                      <a:pt x="7" y="7"/>
                      <a:pt x="6" y="5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5" y="5"/>
                      <a:pt x="5" y="3"/>
                      <a:pt x="5" y="3"/>
                    </a:cubicBezTo>
                    <a:cubicBezTo>
                      <a:pt x="5" y="3"/>
                      <a:pt x="6" y="3"/>
                      <a:pt x="6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0" y="0"/>
                      <a:pt x="3" y="0"/>
                    </a:cubicBezTo>
                    <a:cubicBezTo>
                      <a:pt x="3" y="1"/>
                      <a:pt x="4" y="1"/>
                      <a:pt x="4" y="1"/>
                    </a:cubicBezTo>
                    <a:cubicBezTo>
                      <a:pt x="4" y="2"/>
                      <a:pt x="3" y="1"/>
                      <a:pt x="3" y="1"/>
                    </a:cubicBezTo>
                    <a:cubicBezTo>
                      <a:pt x="4" y="2"/>
                      <a:pt x="5" y="2"/>
                      <a:pt x="6" y="3"/>
                    </a:cubicBezTo>
                    <a:cubicBezTo>
                      <a:pt x="4" y="2"/>
                      <a:pt x="6" y="3"/>
                      <a:pt x="4" y="1"/>
                    </a:cubicBezTo>
                    <a:cubicBezTo>
                      <a:pt x="3" y="1"/>
                      <a:pt x="4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4" y="3"/>
                      <a:pt x="2" y="1"/>
                      <a:pt x="3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4"/>
                      <a:pt x="4" y="5"/>
                      <a:pt x="4" y="5"/>
                    </a:cubicBezTo>
                    <a:cubicBezTo>
                      <a:pt x="5" y="5"/>
                      <a:pt x="4" y="4"/>
                      <a:pt x="4" y="4"/>
                    </a:cubicBezTo>
                    <a:cubicBezTo>
                      <a:pt x="5" y="5"/>
                      <a:pt x="5" y="5"/>
                      <a:pt x="5" y="5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17" name="Freeform 916"/>
              <p:cNvSpPr>
                <a:spLocks/>
              </p:cNvSpPr>
              <p:nvPr/>
            </p:nvSpPr>
            <p:spPr bwMode="auto">
              <a:xfrm>
                <a:off x="1623" y="3063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18" name="Freeform 917"/>
              <p:cNvSpPr>
                <a:spLocks/>
              </p:cNvSpPr>
              <p:nvPr/>
            </p:nvSpPr>
            <p:spPr bwMode="auto">
              <a:xfrm>
                <a:off x="1606" y="3047"/>
                <a:ext cx="14" cy="27"/>
              </a:xfrm>
              <a:custGeom>
                <a:avLst/>
                <a:gdLst>
                  <a:gd name="T0" fmla="*/ 2 w 5"/>
                  <a:gd name="T1" fmla="*/ 4 h 10"/>
                  <a:gd name="T2" fmla="*/ 1 w 5"/>
                  <a:gd name="T3" fmla="*/ 3 h 10"/>
                  <a:gd name="T4" fmla="*/ 3 w 5"/>
                  <a:gd name="T5" fmla="*/ 6 h 10"/>
                  <a:gd name="T6" fmla="*/ 3 w 5"/>
                  <a:gd name="T7" fmla="*/ 6 h 10"/>
                  <a:gd name="T8" fmla="*/ 1 w 5"/>
                  <a:gd name="T9" fmla="*/ 4 h 10"/>
                  <a:gd name="T10" fmla="*/ 1 w 5"/>
                  <a:gd name="T11" fmla="*/ 4 h 10"/>
                  <a:gd name="T12" fmla="*/ 2 w 5"/>
                  <a:gd name="T13" fmla="*/ 5 h 10"/>
                  <a:gd name="T14" fmla="*/ 2 w 5"/>
                  <a:gd name="T15" fmla="*/ 7 h 10"/>
                  <a:gd name="T16" fmla="*/ 2 w 5"/>
                  <a:gd name="T17" fmla="*/ 6 h 10"/>
                  <a:gd name="T18" fmla="*/ 0 w 5"/>
                  <a:gd name="T19" fmla="*/ 4 h 10"/>
                  <a:gd name="T20" fmla="*/ 2 w 5"/>
                  <a:gd name="T21" fmla="*/ 9 h 10"/>
                  <a:gd name="T22" fmla="*/ 2 w 5"/>
                  <a:gd name="T23" fmla="*/ 9 h 10"/>
                  <a:gd name="T24" fmla="*/ 1 w 5"/>
                  <a:gd name="T25" fmla="*/ 7 h 10"/>
                  <a:gd name="T26" fmla="*/ 2 w 5"/>
                  <a:gd name="T27" fmla="*/ 7 h 10"/>
                  <a:gd name="T28" fmla="*/ 2 w 5"/>
                  <a:gd name="T29" fmla="*/ 8 h 10"/>
                  <a:gd name="T30" fmla="*/ 5 w 5"/>
                  <a:gd name="T31" fmla="*/ 7 h 10"/>
                  <a:gd name="T32" fmla="*/ 4 w 5"/>
                  <a:gd name="T33" fmla="*/ 7 h 10"/>
                  <a:gd name="T34" fmla="*/ 4 w 5"/>
                  <a:gd name="T35" fmla="*/ 6 h 10"/>
                  <a:gd name="T36" fmla="*/ 2 w 5"/>
                  <a:gd name="T37" fmla="*/ 4 h 10"/>
                  <a:gd name="T38" fmla="*/ 3 w 5"/>
                  <a:gd name="T39" fmla="*/ 4 h 10"/>
                  <a:gd name="T40" fmla="*/ 2 w 5"/>
                  <a:gd name="T41" fmla="*/ 2 h 10"/>
                  <a:gd name="T42" fmla="*/ 2 w 5"/>
                  <a:gd name="T43" fmla="*/ 1 h 10"/>
                  <a:gd name="T44" fmla="*/ 1 w 5"/>
                  <a:gd name="T45" fmla="*/ 2 h 10"/>
                  <a:gd name="T46" fmla="*/ 2 w 5"/>
                  <a:gd name="T47" fmla="*/ 4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5" h="10">
                    <a:moveTo>
                      <a:pt x="2" y="4"/>
                    </a:moveTo>
                    <a:cubicBezTo>
                      <a:pt x="2" y="4"/>
                      <a:pt x="2" y="3"/>
                      <a:pt x="1" y="3"/>
                    </a:cubicBezTo>
                    <a:cubicBezTo>
                      <a:pt x="2" y="4"/>
                      <a:pt x="2" y="4"/>
                      <a:pt x="3" y="6"/>
                    </a:cubicBezTo>
                    <a:cubicBezTo>
                      <a:pt x="2" y="5"/>
                      <a:pt x="3" y="6"/>
                      <a:pt x="3" y="6"/>
                    </a:cubicBezTo>
                    <a:cubicBezTo>
                      <a:pt x="3" y="6"/>
                      <a:pt x="2" y="4"/>
                      <a:pt x="1" y="4"/>
                    </a:cubicBezTo>
                    <a:cubicBezTo>
                      <a:pt x="2" y="4"/>
                      <a:pt x="1" y="4"/>
                      <a:pt x="1" y="4"/>
                    </a:cubicBezTo>
                    <a:cubicBezTo>
                      <a:pt x="2" y="5"/>
                      <a:pt x="1" y="5"/>
                      <a:pt x="2" y="5"/>
                    </a:cubicBezTo>
                    <a:cubicBezTo>
                      <a:pt x="2" y="6"/>
                      <a:pt x="2" y="7"/>
                      <a:pt x="2" y="7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1" y="5"/>
                      <a:pt x="1" y="5"/>
                      <a:pt x="0" y="4"/>
                    </a:cubicBezTo>
                    <a:cubicBezTo>
                      <a:pt x="1" y="6"/>
                      <a:pt x="0" y="7"/>
                      <a:pt x="2" y="9"/>
                    </a:cubicBezTo>
                    <a:cubicBezTo>
                      <a:pt x="2" y="10"/>
                      <a:pt x="2" y="9"/>
                      <a:pt x="2" y="9"/>
                    </a:cubicBezTo>
                    <a:cubicBezTo>
                      <a:pt x="2" y="8"/>
                      <a:pt x="1" y="7"/>
                      <a:pt x="1" y="7"/>
                    </a:cubicBezTo>
                    <a:cubicBezTo>
                      <a:pt x="1" y="7"/>
                      <a:pt x="1" y="6"/>
                      <a:pt x="2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9"/>
                      <a:pt x="4" y="8"/>
                      <a:pt x="5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3"/>
                      <a:pt x="2" y="3"/>
                      <a:pt x="2" y="2"/>
                    </a:cubicBezTo>
                    <a:cubicBezTo>
                      <a:pt x="2" y="2"/>
                      <a:pt x="2" y="3"/>
                      <a:pt x="2" y="1"/>
                    </a:cubicBezTo>
                    <a:cubicBezTo>
                      <a:pt x="0" y="0"/>
                      <a:pt x="2" y="3"/>
                      <a:pt x="1" y="2"/>
                    </a:cubicBez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19" name="Freeform 918"/>
              <p:cNvSpPr>
                <a:spLocks/>
              </p:cNvSpPr>
              <p:nvPr/>
            </p:nvSpPr>
            <p:spPr bwMode="auto">
              <a:xfrm>
                <a:off x="1614" y="3055"/>
                <a:ext cx="0" cy="2"/>
              </a:xfrm>
              <a:custGeom>
                <a:avLst/>
                <a:gdLst>
                  <a:gd name="T0" fmla="*/ 0 h 2"/>
                  <a:gd name="T1" fmla="*/ 2 h 2"/>
                  <a:gd name="T2" fmla="*/ 0 h 2"/>
                  <a:gd name="T3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20" name="Freeform 919"/>
              <p:cNvSpPr>
                <a:spLocks/>
              </p:cNvSpPr>
              <p:nvPr/>
            </p:nvSpPr>
            <p:spPr bwMode="auto">
              <a:xfrm>
                <a:off x="1617" y="3063"/>
                <a:ext cx="3" cy="3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21" name="Freeform 920"/>
              <p:cNvSpPr>
                <a:spLocks/>
              </p:cNvSpPr>
              <p:nvPr/>
            </p:nvSpPr>
            <p:spPr bwMode="auto">
              <a:xfrm>
                <a:off x="1606" y="3057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22" name="Freeform 921"/>
              <p:cNvSpPr>
                <a:spLocks/>
              </p:cNvSpPr>
              <p:nvPr/>
            </p:nvSpPr>
            <p:spPr bwMode="auto">
              <a:xfrm>
                <a:off x="1606" y="3063"/>
                <a:ext cx="6" cy="11"/>
              </a:xfrm>
              <a:custGeom>
                <a:avLst/>
                <a:gdLst>
                  <a:gd name="T0" fmla="*/ 1 w 2"/>
                  <a:gd name="T1" fmla="*/ 4 h 4"/>
                  <a:gd name="T2" fmla="*/ 2 w 2"/>
                  <a:gd name="T3" fmla="*/ 4 h 4"/>
                  <a:gd name="T4" fmla="*/ 0 w 2"/>
                  <a:gd name="T5" fmla="*/ 0 h 4"/>
                  <a:gd name="T6" fmla="*/ 1 w 2"/>
                  <a:gd name="T7" fmla="*/ 3 h 4"/>
                  <a:gd name="T8" fmla="*/ 0 w 2"/>
                  <a:gd name="T9" fmla="*/ 3 h 4"/>
                  <a:gd name="T10" fmla="*/ 1 w 2"/>
                  <a:gd name="T11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" h="4">
                    <a:moveTo>
                      <a:pt x="1" y="4"/>
                    </a:moveTo>
                    <a:cubicBezTo>
                      <a:pt x="1" y="4"/>
                      <a:pt x="1" y="3"/>
                      <a:pt x="2" y="4"/>
                    </a:cubicBezTo>
                    <a:cubicBezTo>
                      <a:pt x="1" y="2"/>
                      <a:pt x="1" y="1"/>
                      <a:pt x="0" y="0"/>
                    </a:cubicBezTo>
                    <a:cubicBezTo>
                      <a:pt x="0" y="0"/>
                      <a:pt x="1" y="2"/>
                      <a:pt x="1" y="3"/>
                    </a:cubicBezTo>
                    <a:cubicBezTo>
                      <a:pt x="0" y="2"/>
                      <a:pt x="1" y="3"/>
                      <a:pt x="0" y="3"/>
                    </a:cubicBezTo>
                    <a:lnTo>
                      <a:pt x="1" y="4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23" name="Freeform 922"/>
              <p:cNvSpPr>
                <a:spLocks/>
              </p:cNvSpPr>
              <p:nvPr/>
            </p:nvSpPr>
            <p:spPr bwMode="auto">
              <a:xfrm>
                <a:off x="1590" y="3052"/>
                <a:ext cx="16" cy="22"/>
              </a:xfrm>
              <a:custGeom>
                <a:avLst/>
                <a:gdLst>
                  <a:gd name="T0" fmla="*/ 4 w 6"/>
                  <a:gd name="T1" fmla="*/ 5 h 8"/>
                  <a:gd name="T2" fmla="*/ 3 w 6"/>
                  <a:gd name="T3" fmla="*/ 5 h 8"/>
                  <a:gd name="T4" fmla="*/ 3 w 6"/>
                  <a:gd name="T5" fmla="*/ 4 h 8"/>
                  <a:gd name="T6" fmla="*/ 3 w 6"/>
                  <a:gd name="T7" fmla="*/ 4 h 8"/>
                  <a:gd name="T8" fmla="*/ 3 w 6"/>
                  <a:gd name="T9" fmla="*/ 4 h 8"/>
                  <a:gd name="T10" fmla="*/ 3 w 6"/>
                  <a:gd name="T11" fmla="*/ 6 h 8"/>
                  <a:gd name="T12" fmla="*/ 3 w 6"/>
                  <a:gd name="T13" fmla="*/ 7 h 8"/>
                  <a:gd name="T14" fmla="*/ 6 w 6"/>
                  <a:gd name="T15" fmla="*/ 8 h 8"/>
                  <a:gd name="T16" fmla="*/ 3 w 6"/>
                  <a:gd name="T17" fmla="*/ 6 h 8"/>
                  <a:gd name="T18" fmla="*/ 4 w 6"/>
                  <a:gd name="T19" fmla="*/ 5 h 8"/>
                  <a:gd name="T20" fmla="*/ 4 w 6"/>
                  <a:gd name="T21" fmla="*/ 5 h 8"/>
                  <a:gd name="T22" fmla="*/ 4 w 6"/>
                  <a:gd name="T23" fmla="*/ 5 h 8"/>
                  <a:gd name="T24" fmla="*/ 5 w 6"/>
                  <a:gd name="T25" fmla="*/ 4 h 8"/>
                  <a:gd name="T26" fmla="*/ 5 w 6"/>
                  <a:gd name="T27" fmla="*/ 4 h 8"/>
                  <a:gd name="T28" fmla="*/ 6 w 6"/>
                  <a:gd name="T29" fmla="*/ 4 h 8"/>
                  <a:gd name="T30" fmla="*/ 4 w 6"/>
                  <a:gd name="T31" fmla="*/ 3 h 8"/>
                  <a:gd name="T32" fmla="*/ 6 w 6"/>
                  <a:gd name="T33" fmla="*/ 3 h 8"/>
                  <a:gd name="T34" fmla="*/ 2 w 6"/>
                  <a:gd name="T35" fmla="*/ 3 h 8"/>
                  <a:gd name="T36" fmla="*/ 3 w 6"/>
                  <a:gd name="T37" fmla="*/ 2 h 8"/>
                  <a:gd name="T38" fmla="*/ 5 w 6"/>
                  <a:gd name="T39" fmla="*/ 3 h 8"/>
                  <a:gd name="T40" fmla="*/ 4 w 6"/>
                  <a:gd name="T41" fmla="*/ 2 h 8"/>
                  <a:gd name="T42" fmla="*/ 6 w 6"/>
                  <a:gd name="T43" fmla="*/ 3 h 8"/>
                  <a:gd name="T44" fmla="*/ 3 w 6"/>
                  <a:gd name="T45" fmla="*/ 1 h 8"/>
                  <a:gd name="T46" fmla="*/ 4 w 6"/>
                  <a:gd name="T47" fmla="*/ 1 h 8"/>
                  <a:gd name="T48" fmla="*/ 1 w 6"/>
                  <a:gd name="T49" fmla="*/ 0 h 8"/>
                  <a:gd name="T50" fmla="*/ 1 w 6"/>
                  <a:gd name="T51" fmla="*/ 3 h 8"/>
                  <a:gd name="T52" fmla="*/ 2 w 6"/>
                  <a:gd name="T53" fmla="*/ 4 h 8"/>
                  <a:gd name="T54" fmla="*/ 0 w 6"/>
                  <a:gd name="T55" fmla="*/ 4 h 8"/>
                  <a:gd name="T56" fmla="*/ 2 w 6"/>
                  <a:gd name="T57" fmla="*/ 4 h 8"/>
                  <a:gd name="T58" fmla="*/ 1 w 6"/>
                  <a:gd name="T59" fmla="*/ 4 h 8"/>
                  <a:gd name="T60" fmla="*/ 3 w 6"/>
                  <a:gd name="T61" fmla="*/ 4 h 8"/>
                  <a:gd name="T62" fmla="*/ 0 w 6"/>
                  <a:gd name="T63" fmla="*/ 5 h 8"/>
                  <a:gd name="T64" fmla="*/ 4 w 6"/>
                  <a:gd name="T65" fmla="*/ 8 h 8"/>
                  <a:gd name="T66" fmla="*/ 4 w 6"/>
                  <a:gd name="T67" fmla="*/ 7 h 8"/>
                  <a:gd name="T68" fmla="*/ 5 w 6"/>
                  <a:gd name="T69" fmla="*/ 6 h 8"/>
                  <a:gd name="T70" fmla="*/ 5 w 6"/>
                  <a:gd name="T71" fmla="*/ 5 h 8"/>
                  <a:gd name="T72" fmla="*/ 6 w 6"/>
                  <a:gd name="T73" fmla="*/ 8 h 8"/>
                  <a:gd name="T74" fmla="*/ 6 w 6"/>
                  <a:gd name="T75" fmla="*/ 7 h 8"/>
                  <a:gd name="T76" fmla="*/ 6 w 6"/>
                  <a:gd name="T77" fmla="*/ 7 h 8"/>
                  <a:gd name="T78" fmla="*/ 6 w 6"/>
                  <a:gd name="T79" fmla="*/ 7 h 8"/>
                  <a:gd name="T80" fmla="*/ 4 w 6"/>
                  <a:gd name="T81" fmla="*/ 4 h 8"/>
                  <a:gd name="T82" fmla="*/ 3 w 6"/>
                  <a:gd name="T83" fmla="*/ 3 h 8"/>
                  <a:gd name="T84" fmla="*/ 4 w 6"/>
                  <a:gd name="T85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6" h="8">
                    <a:moveTo>
                      <a:pt x="4" y="5"/>
                    </a:moveTo>
                    <a:cubicBezTo>
                      <a:pt x="4" y="5"/>
                      <a:pt x="4" y="6"/>
                      <a:pt x="3" y="5"/>
                    </a:cubicBezTo>
                    <a:cubicBezTo>
                      <a:pt x="3" y="5"/>
                      <a:pt x="3" y="4"/>
                      <a:pt x="3" y="4"/>
                    </a:cubicBezTo>
                    <a:cubicBezTo>
                      <a:pt x="3" y="3"/>
                      <a:pt x="3" y="5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5"/>
                      <a:pt x="4" y="4"/>
                      <a:pt x="3" y="6"/>
                    </a:cubicBezTo>
                    <a:cubicBezTo>
                      <a:pt x="2" y="8"/>
                      <a:pt x="4" y="5"/>
                      <a:pt x="3" y="7"/>
                    </a:cubicBezTo>
                    <a:cubicBezTo>
                      <a:pt x="5" y="6"/>
                      <a:pt x="6" y="6"/>
                      <a:pt x="6" y="8"/>
                    </a:cubicBezTo>
                    <a:cubicBezTo>
                      <a:pt x="5" y="8"/>
                      <a:pt x="4" y="7"/>
                      <a:pt x="3" y="6"/>
                    </a:cubicBezTo>
                    <a:cubicBezTo>
                      <a:pt x="4" y="5"/>
                      <a:pt x="2" y="6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6" y="4"/>
                      <a:pt x="3" y="5"/>
                      <a:pt x="4" y="5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4" y="4"/>
                      <a:pt x="5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4" y="4"/>
                      <a:pt x="5" y="3"/>
                      <a:pt x="4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4" y="3"/>
                      <a:pt x="5" y="3"/>
                      <a:pt x="2" y="3"/>
                    </a:cubicBezTo>
                    <a:cubicBezTo>
                      <a:pt x="6" y="3"/>
                      <a:pt x="1" y="2"/>
                      <a:pt x="3" y="2"/>
                    </a:cubicBezTo>
                    <a:cubicBezTo>
                      <a:pt x="4" y="2"/>
                      <a:pt x="3" y="3"/>
                      <a:pt x="5" y="3"/>
                    </a:cubicBezTo>
                    <a:cubicBezTo>
                      <a:pt x="3" y="2"/>
                      <a:pt x="4" y="3"/>
                      <a:pt x="4" y="2"/>
                    </a:cubicBezTo>
                    <a:cubicBezTo>
                      <a:pt x="5" y="3"/>
                      <a:pt x="4" y="2"/>
                      <a:pt x="6" y="3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4" y="2"/>
                      <a:pt x="4" y="1"/>
                      <a:pt x="4" y="1"/>
                    </a:cubicBezTo>
                    <a:cubicBezTo>
                      <a:pt x="4" y="1"/>
                      <a:pt x="2" y="0"/>
                      <a:pt x="1" y="0"/>
                    </a:cubicBezTo>
                    <a:cubicBezTo>
                      <a:pt x="2" y="1"/>
                      <a:pt x="2" y="2"/>
                      <a:pt x="1" y="3"/>
                    </a:cubicBezTo>
                    <a:cubicBezTo>
                      <a:pt x="3" y="3"/>
                      <a:pt x="1" y="4"/>
                      <a:pt x="2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" y="4"/>
                      <a:pt x="2" y="4"/>
                      <a:pt x="2" y="4"/>
                    </a:cubicBezTo>
                    <a:cubicBezTo>
                      <a:pt x="3" y="4"/>
                      <a:pt x="2" y="4"/>
                      <a:pt x="1" y="4"/>
                    </a:cubicBezTo>
                    <a:cubicBezTo>
                      <a:pt x="1" y="5"/>
                      <a:pt x="1" y="4"/>
                      <a:pt x="3" y="4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2" y="6"/>
                      <a:pt x="2" y="8"/>
                      <a:pt x="4" y="8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5" y="7"/>
                      <a:pt x="3" y="3"/>
                      <a:pt x="5" y="6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6" y="7"/>
                      <a:pt x="6" y="8"/>
                    </a:cubicBezTo>
                    <a:cubicBezTo>
                      <a:pt x="6" y="7"/>
                      <a:pt x="6" y="8"/>
                      <a:pt x="6" y="7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5" y="5"/>
                      <a:pt x="6" y="6"/>
                      <a:pt x="6" y="7"/>
                    </a:cubicBezTo>
                    <a:cubicBezTo>
                      <a:pt x="6" y="5"/>
                      <a:pt x="5" y="5"/>
                      <a:pt x="4" y="4"/>
                    </a:cubicBezTo>
                    <a:cubicBezTo>
                      <a:pt x="5" y="6"/>
                      <a:pt x="3" y="2"/>
                      <a:pt x="3" y="3"/>
                    </a:cubicBezTo>
                    <a:cubicBezTo>
                      <a:pt x="3" y="4"/>
                      <a:pt x="3" y="4"/>
                      <a:pt x="4" y="5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24" name="Freeform 923"/>
              <p:cNvSpPr>
                <a:spLocks/>
              </p:cNvSpPr>
              <p:nvPr/>
            </p:nvSpPr>
            <p:spPr bwMode="auto">
              <a:xfrm>
                <a:off x="1606" y="307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25" name="Freeform 924"/>
              <p:cNvSpPr>
                <a:spLocks/>
              </p:cNvSpPr>
              <p:nvPr/>
            </p:nvSpPr>
            <p:spPr bwMode="auto">
              <a:xfrm>
                <a:off x="1601" y="305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26" name="Rectangle 925"/>
              <p:cNvSpPr>
                <a:spLocks noChangeArrowheads="1"/>
              </p:cNvSpPr>
              <p:nvPr/>
            </p:nvSpPr>
            <p:spPr bwMode="auto">
              <a:xfrm>
                <a:off x="1606" y="3071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27" name="Rectangle 926"/>
              <p:cNvSpPr>
                <a:spLocks noChangeArrowheads="1"/>
              </p:cNvSpPr>
              <p:nvPr/>
            </p:nvSpPr>
            <p:spPr bwMode="auto">
              <a:xfrm>
                <a:off x="1603" y="3063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28" name="Freeform 927"/>
              <p:cNvSpPr>
                <a:spLocks/>
              </p:cNvSpPr>
              <p:nvPr/>
            </p:nvSpPr>
            <p:spPr bwMode="auto">
              <a:xfrm>
                <a:off x="1595" y="305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29" name="Freeform 928"/>
              <p:cNvSpPr>
                <a:spLocks/>
              </p:cNvSpPr>
              <p:nvPr/>
            </p:nvSpPr>
            <p:spPr bwMode="auto">
              <a:xfrm>
                <a:off x="1598" y="306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30" name="Freeform 929"/>
              <p:cNvSpPr>
                <a:spLocks/>
              </p:cNvSpPr>
              <p:nvPr/>
            </p:nvSpPr>
            <p:spPr bwMode="auto">
              <a:xfrm>
                <a:off x="1593" y="3041"/>
                <a:ext cx="32" cy="55"/>
              </a:xfrm>
              <a:custGeom>
                <a:avLst/>
                <a:gdLst>
                  <a:gd name="T0" fmla="*/ 4 w 12"/>
                  <a:gd name="T1" fmla="*/ 14 h 20"/>
                  <a:gd name="T2" fmla="*/ 4 w 12"/>
                  <a:gd name="T3" fmla="*/ 17 h 20"/>
                  <a:gd name="T4" fmla="*/ 5 w 12"/>
                  <a:gd name="T5" fmla="*/ 18 h 20"/>
                  <a:gd name="T6" fmla="*/ 6 w 12"/>
                  <a:gd name="T7" fmla="*/ 16 h 20"/>
                  <a:gd name="T8" fmla="*/ 8 w 12"/>
                  <a:gd name="T9" fmla="*/ 16 h 20"/>
                  <a:gd name="T10" fmla="*/ 8 w 12"/>
                  <a:gd name="T11" fmla="*/ 12 h 20"/>
                  <a:gd name="T12" fmla="*/ 10 w 12"/>
                  <a:gd name="T13" fmla="*/ 14 h 20"/>
                  <a:gd name="T14" fmla="*/ 8 w 12"/>
                  <a:gd name="T15" fmla="*/ 13 h 20"/>
                  <a:gd name="T16" fmla="*/ 9 w 12"/>
                  <a:gd name="T17" fmla="*/ 12 h 20"/>
                  <a:gd name="T18" fmla="*/ 7 w 12"/>
                  <a:gd name="T19" fmla="*/ 12 h 20"/>
                  <a:gd name="T20" fmla="*/ 7 w 12"/>
                  <a:gd name="T21" fmla="*/ 10 h 20"/>
                  <a:gd name="T22" fmla="*/ 4 w 12"/>
                  <a:gd name="T23" fmla="*/ 11 h 20"/>
                  <a:gd name="T24" fmla="*/ 8 w 12"/>
                  <a:gd name="T25" fmla="*/ 10 h 20"/>
                  <a:gd name="T26" fmla="*/ 7 w 12"/>
                  <a:gd name="T27" fmla="*/ 8 h 20"/>
                  <a:gd name="T28" fmla="*/ 7 w 12"/>
                  <a:gd name="T29" fmla="*/ 8 h 20"/>
                  <a:gd name="T30" fmla="*/ 4 w 12"/>
                  <a:gd name="T31" fmla="*/ 8 h 20"/>
                  <a:gd name="T32" fmla="*/ 1 w 12"/>
                  <a:gd name="T33" fmla="*/ 8 h 20"/>
                  <a:gd name="T34" fmla="*/ 5 w 12"/>
                  <a:gd name="T35" fmla="*/ 6 h 20"/>
                  <a:gd name="T36" fmla="*/ 5 w 12"/>
                  <a:gd name="T37" fmla="*/ 5 h 20"/>
                  <a:gd name="T38" fmla="*/ 4 w 12"/>
                  <a:gd name="T39" fmla="*/ 5 h 20"/>
                  <a:gd name="T40" fmla="*/ 4 w 12"/>
                  <a:gd name="T41" fmla="*/ 6 h 20"/>
                  <a:gd name="T42" fmla="*/ 2 w 12"/>
                  <a:gd name="T43" fmla="*/ 4 h 20"/>
                  <a:gd name="T44" fmla="*/ 3 w 12"/>
                  <a:gd name="T45" fmla="*/ 4 h 20"/>
                  <a:gd name="T46" fmla="*/ 0 w 12"/>
                  <a:gd name="T47" fmla="*/ 6 h 20"/>
                  <a:gd name="T48" fmla="*/ 0 w 12"/>
                  <a:gd name="T49" fmla="*/ 7 h 20"/>
                  <a:gd name="T50" fmla="*/ 1 w 12"/>
                  <a:gd name="T51" fmla="*/ 7 h 20"/>
                  <a:gd name="T52" fmla="*/ 1 w 12"/>
                  <a:gd name="T53" fmla="*/ 8 h 20"/>
                  <a:gd name="T54" fmla="*/ 1 w 12"/>
                  <a:gd name="T55" fmla="*/ 9 h 20"/>
                  <a:gd name="T56" fmla="*/ 3 w 12"/>
                  <a:gd name="T57" fmla="*/ 9 h 20"/>
                  <a:gd name="T58" fmla="*/ 2 w 12"/>
                  <a:gd name="T59" fmla="*/ 10 h 20"/>
                  <a:gd name="T60" fmla="*/ 2 w 12"/>
                  <a:gd name="T61" fmla="*/ 10 h 20"/>
                  <a:gd name="T62" fmla="*/ 3 w 12"/>
                  <a:gd name="T63" fmla="*/ 10 h 20"/>
                  <a:gd name="T64" fmla="*/ 4 w 12"/>
                  <a:gd name="T65" fmla="*/ 10 h 20"/>
                  <a:gd name="T66" fmla="*/ 3 w 12"/>
                  <a:gd name="T67" fmla="*/ 11 h 20"/>
                  <a:gd name="T68" fmla="*/ 4 w 12"/>
                  <a:gd name="T69" fmla="*/ 12 h 20"/>
                  <a:gd name="T70" fmla="*/ 5 w 12"/>
                  <a:gd name="T71" fmla="*/ 12 h 20"/>
                  <a:gd name="T72" fmla="*/ 6 w 12"/>
                  <a:gd name="T73" fmla="*/ 12 h 20"/>
                  <a:gd name="T74" fmla="*/ 8 w 12"/>
                  <a:gd name="T75" fmla="*/ 13 h 20"/>
                  <a:gd name="T76" fmla="*/ 8 w 12"/>
                  <a:gd name="T77" fmla="*/ 14 h 20"/>
                  <a:gd name="T78" fmla="*/ 9 w 12"/>
                  <a:gd name="T79" fmla="*/ 12 h 20"/>
                  <a:gd name="T80" fmla="*/ 7 w 12"/>
                  <a:gd name="T81" fmla="*/ 12 h 20"/>
                  <a:gd name="T82" fmla="*/ 8 w 12"/>
                  <a:gd name="T83" fmla="*/ 13 h 20"/>
                  <a:gd name="T84" fmla="*/ 7 w 12"/>
                  <a:gd name="T85" fmla="*/ 15 h 20"/>
                  <a:gd name="T86" fmla="*/ 5 w 12"/>
                  <a:gd name="T87" fmla="*/ 12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2" h="20">
                    <a:moveTo>
                      <a:pt x="5" y="12"/>
                    </a:moveTo>
                    <a:cubicBezTo>
                      <a:pt x="5" y="13"/>
                      <a:pt x="4" y="13"/>
                      <a:pt x="4" y="14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4" y="14"/>
                      <a:pt x="4" y="15"/>
                      <a:pt x="4" y="17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4" y="15"/>
                      <a:pt x="4" y="17"/>
                      <a:pt x="5" y="18"/>
                    </a:cubicBezTo>
                    <a:cubicBezTo>
                      <a:pt x="5" y="17"/>
                      <a:pt x="5" y="14"/>
                      <a:pt x="5" y="15"/>
                    </a:cubicBezTo>
                    <a:cubicBezTo>
                      <a:pt x="6" y="15"/>
                      <a:pt x="6" y="16"/>
                      <a:pt x="6" y="16"/>
                    </a:cubicBezTo>
                    <a:cubicBezTo>
                      <a:pt x="6" y="16"/>
                      <a:pt x="6" y="14"/>
                      <a:pt x="6" y="14"/>
                    </a:cubicBezTo>
                    <a:cubicBezTo>
                      <a:pt x="6" y="20"/>
                      <a:pt x="7" y="12"/>
                      <a:pt x="8" y="16"/>
                    </a:cubicBezTo>
                    <a:cubicBezTo>
                      <a:pt x="8" y="16"/>
                      <a:pt x="7" y="16"/>
                      <a:pt x="9" y="15"/>
                    </a:cubicBezTo>
                    <a:cubicBezTo>
                      <a:pt x="11" y="14"/>
                      <a:pt x="8" y="11"/>
                      <a:pt x="8" y="12"/>
                    </a:cubicBezTo>
                    <a:cubicBezTo>
                      <a:pt x="8" y="13"/>
                      <a:pt x="10" y="8"/>
                      <a:pt x="7" y="15"/>
                    </a:cubicBezTo>
                    <a:cubicBezTo>
                      <a:pt x="7" y="16"/>
                      <a:pt x="11" y="15"/>
                      <a:pt x="10" y="14"/>
                    </a:cubicBezTo>
                    <a:cubicBezTo>
                      <a:pt x="11" y="15"/>
                      <a:pt x="10" y="13"/>
                      <a:pt x="11" y="14"/>
                    </a:cubicBezTo>
                    <a:cubicBezTo>
                      <a:pt x="8" y="14"/>
                      <a:pt x="12" y="11"/>
                      <a:pt x="8" y="13"/>
                    </a:cubicBezTo>
                    <a:cubicBezTo>
                      <a:pt x="9" y="12"/>
                      <a:pt x="8" y="13"/>
                      <a:pt x="9" y="12"/>
                    </a:cubicBezTo>
                    <a:cubicBezTo>
                      <a:pt x="9" y="12"/>
                      <a:pt x="9" y="12"/>
                      <a:pt x="9" y="12"/>
                    </a:cubicBezTo>
                    <a:cubicBezTo>
                      <a:pt x="10" y="11"/>
                      <a:pt x="7" y="12"/>
                      <a:pt x="9" y="11"/>
                    </a:cubicBezTo>
                    <a:cubicBezTo>
                      <a:pt x="9" y="10"/>
                      <a:pt x="8" y="11"/>
                      <a:pt x="7" y="12"/>
                    </a:cubicBezTo>
                    <a:cubicBezTo>
                      <a:pt x="7" y="11"/>
                      <a:pt x="8" y="11"/>
                      <a:pt x="9" y="10"/>
                    </a:cubicBezTo>
                    <a:cubicBezTo>
                      <a:pt x="7" y="11"/>
                      <a:pt x="8" y="10"/>
                      <a:pt x="7" y="10"/>
                    </a:cubicBezTo>
                    <a:cubicBezTo>
                      <a:pt x="7" y="11"/>
                      <a:pt x="7" y="11"/>
                      <a:pt x="6" y="11"/>
                    </a:cubicBezTo>
                    <a:cubicBezTo>
                      <a:pt x="6" y="11"/>
                      <a:pt x="4" y="11"/>
                      <a:pt x="4" y="11"/>
                    </a:cubicBezTo>
                    <a:cubicBezTo>
                      <a:pt x="6" y="10"/>
                      <a:pt x="4" y="12"/>
                      <a:pt x="5" y="10"/>
                    </a:cubicBezTo>
                    <a:cubicBezTo>
                      <a:pt x="6" y="10"/>
                      <a:pt x="6" y="10"/>
                      <a:pt x="8" y="10"/>
                    </a:cubicBezTo>
                    <a:cubicBezTo>
                      <a:pt x="8" y="9"/>
                      <a:pt x="7" y="9"/>
                      <a:pt x="6" y="9"/>
                    </a:cubicBezTo>
                    <a:cubicBezTo>
                      <a:pt x="6" y="9"/>
                      <a:pt x="7" y="9"/>
                      <a:pt x="7" y="8"/>
                    </a:cubicBezTo>
                    <a:cubicBezTo>
                      <a:pt x="8" y="7"/>
                      <a:pt x="5" y="9"/>
                      <a:pt x="6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5" y="8"/>
                      <a:pt x="6" y="7"/>
                      <a:pt x="5" y="7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7" y="6"/>
                      <a:pt x="3" y="8"/>
                      <a:pt x="4" y="6"/>
                    </a:cubicBezTo>
                    <a:cubicBezTo>
                      <a:pt x="3" y="7"/>
                      <a:pt x="2" y="8"/>
                      <a:pt x="1" y="8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2" y="7"/>
                      <a:pt x="5" y="6"/>
                      <a:pt x="5" y="6"/>
                    </a:cubicBezTo>
                    <a:cubicBezTo>
                      <a:pt x="5" y="6"/>
                      <a:pt x="5" y="5"/>
                      <a:pt x="4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4"/>
                      <a:pt x="2" y="6"/>
                      <a:pt x="3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1" y="0"/>
                      <a:pt x="2" y="4"/>
                    </a:cubicBezTo>
                    <a:cubicBezTo>
                      <a:pt x="3" y="3"/>
                      <a:pt x="5" y="6"/>
                      <a:pt x="4" y="6"/>
                    </a:cubicBezTo>
                    <a:cubicBezTo>
                      <a:pt x="1" y="5"/>
                      <a:pt x="2" y="3"/>
                      <a:pt x="2" y="6"/>
                    </a:cubicBezTo>
                    <a:cubicBezTo>
                      <a:pt x="2" y="5"/>
                      <a:pt x="2" y="5"/>
                      <a:pt x="2" y="4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2" y="5"/>
                      <a:pt x="3" y="5"/>
                      <a:pt x="3" y="4"/>
                    </a:cubicBezTo>
                    <a:cubicBezTo>
                      <a:pt x="4" y="3"/>
                      <a:pt x="2" y="5"/>
                      <a:pt x="3" y="4"/>
                    </a:cubicBezTo>
                    <a:cubicBezTo>
                      <a:pt x="2" y="6"/>
                      <a:pt x="2" y="6"/>
                      <a:pt x="0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6"/>
                      <a:pt x="1" y="7"/>
                      <a:pt x="0" y="7"/>
                    </a:cubicBezTo>
                    <a:cubicBezTo>
                      <a:pt x="2" y="6"/>
                      <a:pt x="0" y="8"/>
                      <a:pt x="1" y="8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2" y="8"/>
                      <a:pt x="3" y="7"/>
                      <a:pt x="3" y="7"/>
                    </a:cubicBezTo>
                    <a:cubicBezTo>
                      <a:pt x="2" y="8"/>
                      <a:pt x="3" y="8"/>
                      <a:pt x="1" y="9"/>
                    </a:cubicBezTo>
                    <a:cubicBezTo>
                      <a:pt x="3" y="8"/>
                      <a:pt x="2" y="9"/>
                      <a:pt x="3" y="9"/>
                    </a:cubicBezTo>
                    <a:cubicBezTo>
                      <a:pt x="4" y="9"/>
                      <a:pt x="3" y="9"/>
                      <a:pt x="3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3" y="9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5" y="9"/>
                      <a:pt x="3" y="10"/>
                    </a:cubicBezTo>
                    <a:cubicBezTo>
                      <a:pt x="4" y="10"/>
                      <a:pt x="4" y="10"/>
                      <a:pt x="6" y="9"/>
                    </a:cubicBezTo>
                    <a:cubicBezTo>
                      <a:pt x="5" y="9"/>
                      <a:pt x="4" y="10"/>
                      <a:pt x="4" y="10"/>
                    </a:cubicBezTo>
                    <a:cubicBezTo>
                      <a:pt x="6" y="10"/>
                      <a:pt x="4" y="11"/>
                      <a:pt x="5" y="11"/>
                    </a:cubicBezTo>
                    <a:cubicBezTo>
                      <a:pt x="3" y="11"/>
                      <a:pt x="5" y="11"/>
                      <a:pt x="3" y="11"/>
                    </a:cubicBezTo>
                    <a:cubicBezTo>
                      <a:pt x="3" y="12"/>
                      <a:pt x="5" y="11"/>
                      <a:pt x="5" y="12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4" y="12"/>
                      <a:pt x="5" y="12"/>
                      <a:pt x="4" y="12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5" y="12"/>
                      <a:pt x="5" y="12"/>
                      <a:pt x="4" y="13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4" y="14"/>
                      <a:pt x="7" y="13"/>
                      <a:pt x="9" y="13"/>
                    </a:cubicBezTo>
                    <a:cubicBezTo>
                      <a:pt x="9" y="13"/>
                      <a:pt x="8" y="13"/>
                      <a:pt x="8" y="13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7" y="14"/>
                      <a:pt x="6" y="14"/>
                      <a:pt x="8" y="14"/>
                    </a:cubicBezTo>
                    <a:cubicBezTo>
                      <a:pt x="8" y="14"/>
                      <a:pt x="9" y="14"/>
                      <a:pt x="7" y="13"/>
                    </a:cubicBezTo>
                    <a:cubicBezTo>
                      <a:pt x="6" y="11"/>
                      <a:pt x="10" y="12"/>
                      <a:pt x="9" y="12"/>
                    </a:cubicBezTo>
                    <a:cubicBezTo>
                      <a:pt x="7" y="15"/>
                      <a:pt x="8" y="16"/>
                      <a:pt x="6" y="14"/>
                    </a:cubicBezTo>
                    <a:cubicBezTo>
                      <a:pt x="7" y="10"/>
                      <a:pt x="7" y="13"/>
                      <a:pt x="7" y="12"/>
                    </a:cubicBezTo>
                    <a:cubicBezTo>
                      <a:pt x="7" y="12"/>
                      <a:pt x="7" y="11"/>
                      <a:pt x="7" y="13"/>
                    </a:cubicBezTo>
                    <a:cubicBezTo>
                      <a:pt x="7" y="13"/>
                      <a:pt x="7" y="15"/>
                      <a:pt x="8" y="13"/>
                    </a:cubicBezTo>
                    <a:cubicBezTo>
                      <a:pt x="8" y="13"/>
                      <a:pt x="9" y="15"/>
                      <a:pt x="8" y="15"/>
                    </a:cubicBezTo>
                    <a:cubicBezTo>
                      <a:pt x="7" y="15"/>
                      <a:pt x="7" y="14"/>
                      <a:pt x="7" y="15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6" y="10"/>
                      <a:pt x="6" y="16"/>
                      <a:pt x="5" y="12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31" name="Freeform 930"/>
              <p:cNvSpPr>
                <a:spLocks/>
              </p:cNvSpPr>
              <p:nvPr/>
            </p:nvSpPr>
            <p:spPr bwMode="auto">
              <a:xfrm>
                <a:off x="1606" y="3076"/>
                <a:ext cx="6" cy="3"/>
              </a:xfrm>
              <a:custGeom>
                <a:avLst/>
                <a:gdLst>
                  <a:gd name="T0" fmla="*/ 2 w 2"/>
                  <a:gd name="T1" fmla="*/ 0 h 1"/>
                  <a:gd name="T2" fmla="*/ 0 w 2"/>
                  <a:gd name="T3" fmla="*/ 1 h 1"/>
                  <a:gd name="T4" fmla="*/ 1 w 2"/>
                  <a:gd name="T5" fmla="*/ 1 h 1"/>
                  <a:gd name="T6" fmla="*/ 2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2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2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32" name="Freeform 931"/>
              <p:cNvSpPr>
                <a:spLocks/>
              </p:cNvSpPr>
              <p:nvPr/>
            </p:nvSpPr>
            <p:spPr bwMode="auto">
              <a:xfrm>
                <a:off x="1609" y="3076"/>
                <a:ext cx="3" cy="3"/>
              </a:xfrm>
              <a:custGeom>
                <a:avLst/>
                <a:gdLst>
                  <a:gd name="T0" fmla="*/ 0 w 3"/>
                  <a:gd name="T1" fmla="*/ 3 h 3"/>
                  <a:gd name="T2" fmla="*/ 3 w 3"/>
                  <a:gd name="T3" fmla="*/ 0 h 3"/>
                  <a:gd name="T4" fmla="*/ 3 w 3"/>
                  <a:gd name="T5" fmla="*/ 3 h 3"/>
                  <a:gd name="T6" fmla="*/ 0 w 3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0" y="3"/>
                    </a:moveTo>
                    <a:lnTo>
                      <a:pt x="3" y="0"/>
                    </a:lnTo>
                    <a:lnTo>
                      <a:pt x="3" y="3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33" name="Freeform 932"/>
              <p:cNvSpPr>
                <a:spLocks/>
              </p:cNvSpPr>
              <p:nvPr/>
            </p:nvSpPr>
            <p:spPr bwMode="auto">
              <a:xfrm>
                <a:off x="1603" y="3074"/>
                <a:ext cx="0" cy="2"/>
              </a:xfrm>
              <a:custGeom>
                <a:avLst/>
                <a:gdLst>
                  <a:gd name="T0" fmla="*/ 1 h 1"/>
                  <a:gd name="T1" fmla="*/ 1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34" name="Freeform 933"/>
              <p:cNvSpPr>
                <a:spLocks/>
              </p:cNvSpPr>
              <p:nvPr/>
            </p:nvSpPr>
            <p:spPr bwMode="auto">
              <a:xfrm>
                <a:off x="1603" y="3076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35" name="Freeform 934"/>
              <p:cNvSpPr>
                <a:spLocks/>
              </p:cNvSpPr>
              <p:nvPr/>
            </p:nvSpPr>
            <p:spPr bwMode="auto">
              <a:xfrm>
                <a:off x="1568" y="3066"/>
                <a:ext cx="35" cy="27"/>
              </a:xfrm>
              <a:custGeom>
                <a:avLst/>
                <a:gdLst>
                  <a:gd name="T0" fmla="*/ 6 w 13"/>
                  <a:gd name="T1" fmla="*/ 2 h 10"/>
                  <a:gd name="T2" fmla="*/ 4 w 13"/>
                  <a:gd name="T3" fmla="*/ 2 h 10"/>
                  <a:gd name="T4" fmla="*/ 6 w 13"/>
                  <a:gd name="T5" fmla="*/ 1 h 10"/>
                  <a:gd name="T6" fmla="*/ 3 w 13"/>
                  <a:gd name="T7" fmla="*/ 0 h 10"/>
                  <a:gd name="T8" fmla="*/ 7 w 13"/>
                  <a:gd name="T9" fmla="*/ 8 h 10"/>
                  <a:gd name="T10" fmla="*/ 4 w 13"/>
                  <a:gd name="T11" fmla="*/ 6 h 10"/>
                  <a:gd name="T12" fmla="*/ 9 w 13"/>
                  <a:gd name="T13" fmla="*/ 7 h 10"/>
                  <a:gd name="T14" fmla="*/ 9 w 13"/>
                  <a:gd name="T15" fmla="*/ 9 h 10"/>
                  <a:gd name="T16" fmla="*/ 10 w 13"/>
                  <a:gd name="T17" fmla="*/ 8 h 10"/>
                  <a:gd name="T18" fmla="*/ 10 w 13"/>
                  <a:gd name="T19" fmla="*/ 8 h 10"/>
                  <a:gd name="T20" fmla="*/ 10 w 13"/>
                  <a:gd name="T21" fmla="*/ 8 h 10"/>
                  <a:gd name="T22" fmla="*/ 10 w 13"/>
                  <a:gd name="T23" fmla="*/ 8 h 10"/>
                  <a:gd name="T24" fmla="*/ 11 w 13"/>
                  <a:gd name="T25" fmla="*/ 7 h 10"/>
                  <a:gd name="T26" fmla="*/ 11 w 13"/>
                  <a:gd name="T27" fmla="*/ 8 h 10"/>
                  <a:gd name="T28" fmla="*/ 11 w 13"/>
                  <a:gd name="T29" fmla="*/ 7 h 10"/>
                  <a:gd name="T30" fmla="*/ 11 w 13"/>
                  <a:gd name="T31" fmla="*/ 8 h 10"/>
                  <a:gd name="T32" fmla="*/ 13 w 13"/>
                  <a:gd name="T33" fmla="*/ 6 h 10"/>
                  <a:gd name="T34" fmla="*/ 13 w 13"/>
                  <a:gd name="T35" fmla="*/ 5 h 10"/>
                  <a:gd name="T36" fmla="*/ 12 w 13"/>
                  <a:gd name="T37" fmla="*/ 6 h 10"/>
                  <a:gd name="T38" fmla="*/ 12 w 13"/>
                  <a:gd name="T39" fmla="*/ 6 h 10"/>
                  <a:gd name="T40" fmla="*/ 11 w 13"/>
                  <a:gd name="T41" fmla="*/ 7 h 10"/>
                  <a:gd name="T42" fmla="*/ 11 w 13"/>
                  <a:gd name="T43" fmla="*/ 5 h 10"/>
                  <a:gd name="T44" fmla="*/ 10 w 13"/>
                  <a:gd name="T45" fmla="*/ 4 h 10"/>
                  <a:gd name="T46" fmla="*/ 10 w 13"/>
                  <a:gd name="T47" fmla="*/ 4 h 10"/>
                  <a:gd name="T48" fmla="*/ 10 w 13"/>
                  <a:gd name="T49" fmla="*/ 4 h 10"/>
                  <a:gd name="T50" fmla="*/ 10 w 13"/>
                  <a:gd name="T51" fmla="*/ 5 h 10"/>
                  <a:gd name="T52" fmla="*/ 10 w 13"/>
                  <a:gd name="T53" fmla="*/ 7 h 10"/>
                  <a:gd name="T54" fmla="*/ 10 w 13"/>
                  <a:gd name="T55" fmla="*/ 7 h 10"/>
                  <a:gd name="T56" fmla="*/ 10 w 13"/>
                  <a:gd name="T57" fmla="*/ 6 h 10"/>
                  <a:gd name="T58" fmla="*/ 10 w 13"/>
                  <a:gd name="T59" fmla="*/ 6 h 10"/>
                  <a:gd name="T60" fmla="*/ 9 w 13"/>
                  <a:gd name="T61" fmla="*/ 4 h 10"/>
                  <a:gd name="T62" fmla="*/ 9 w 13"/>
                  <a:gd name="T63" fmla="*/ 6 h 10"/>
                  <a:gd name="T64" fmla="*/ 6 w 13"/>
                  <a:gd name="T65" fmla="*/ 5 h 10"/>
                  <a:gd name="T66" fmla="*/ 8 w 13"/>
                  <a:gd name="T67" fmla="*/ 5 h 10"/>
                  <a:gd name="T68" fmla="*/ 6 w 13"/>
                  <a:gd name="T69" fmla="*/ 5 h 10"/>
                  <a:gd name="T70" fmla="*/ 7 w 13"/>
                  <a:gd name="T71" fmla="*/ 3 h 10"/>
                  <a:gd name="T72" fmla="*/ 6 w 13"/>
                  <a:gd name="T73" fmla="*/ 4 h 10"/>
                  <a:gd name="T74" fmla="*/ 6 w 13"/>
                  <a:gd name="T75" fmla="*/ 2 h 10"/>
                  <a:gd name="T76" fmla="*/ 6 w 13"/>
                  <a:gd name="T77" fmla="*/ 2 h 10"/>
                  <a:gd name="T78" fmla="*/ 4 w 13"/>
                  <a:gd name="T79" fmla="*/ 2 h 10"/>
                  <a:gd name="T80" fmla="*/ 6 w 13"/>
                  <a:gd name="T81" fmla="*/ 2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3" h="10">
                    <a:moveTo>
                      <a:pt x="6" y="2"/>
                    </a:moveTo>
                    <a:cubicBezTo>
                      <a:pt x="4" y="2"/>
                      <a:pt x="4" y="2"/>
                      <a:pt x="4" y="2"/>
                    </a:cubicBezTo>
                    <a:cubicBezTo>
                      <a:pt x="5" y="2"/>
                      <a:pt x="4" y="1"/>
                      <a:pt x="6" y="1"/>
                    </a:cubicBezTo>
                    <a:cubicBezTo>
                      <a:pt x="4" y="1"/>
                      <a:pt x="6" y="0"/>
                      <a:pt x="3" y="0"/>
                    </a:cubicBezTo>
                    <a:cubicBezTo>
                      <a:pt x="5" y="4"/>
                      <a:pt x="0" y="1"/>
                      <a:pt x="7" y="8"/>
                    </a:cubicBezTo>
                    <a:cubicBezTo>
                      <a:pt x="7" y="8"/>
                      <a:pt x="6" y="9"/>
                      <a:pt x="4" y="6"/>
                    </a:cubicBezTo>
                    <a:cubicBezTo>
                      <a:pt x="11" y="10"/>
                      <a:pt x="7" y="10"/>
                      <a:pt x="9" y="7"/>
                    </a:cubicBezTo>
                    <a:cubicBezTo>
                      <a:pt x="9" y="9"/>
                      <a:pt x="9" y="9"/>
                      <a:pt x="9" y="9"/>
                    </a:cubicBezTo>
                    <a:cubicBezTo>
                      <a:pt x="9" y="10"/>
                      <a:pt x="10" y="6"/>
                      <a:pt x="10" y="8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1" y="7"/>
                      <a:pt x="11" y="7"/>
                      <a:pt x="11" y="7"/>
                    </a:cubicBezTo>
                    <a:cubicBezTo>
                      <a:pt x="11" y="8"/>
                      <a:pt x="11" y="8"/>
                      <a:pt x="11" y="8"/>
                    </a:cubicBezTo>
                    <a:cubicBezTo>
                      <a:pt x="11" y="9"/>
                      <a:pt x="11" y="7"/>
                      <a:pt x="11" y="7"/>
                    </a:cubicBezTo>
                    <a:cubicBezTo>
                      <a:pt x="12" y="8"/>
                      <a:pt x="11" y="8"/>
                      <a:pt x="11" y="8"/>
                    </a:cubicBezTo>
                    <a:cubicBezTo>
                      <a:pt x="12" y="7"/>
                      <a:pt x="12" y="10"/>
                      <a:pt x="13" y="6"/>
                    </a:cubicBezTo>
                    <a:cubicBezTo>
                      <a:pt x="13" y="6"/>
                      <a:pt x="12" y="5"/>
                      <a:pt x="13" y="5"/>
                    </a:cubicBezTo>
                    <a:cubicBezTo>
                      <a:pt x="12" y="4"/>
                      <a:pt x="12" y="5"/>
                      <a:pt x="12" y="6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2" y="9"/>
                      <a:pt x="12" y="6"/>
                      <a:pt x="11" y="7"/>
                    </a:cubicBezTo>
                    <a:cubicBezTo>
                      <a:pt x="11" y="6"/>
                      <a:pt x="11" y="6"/>
                      <a:pt x="11" y="5"/>
                    </a:cubicBezTo>
                    <a:cubicBezTo>
                      <a:pt x="11" y="3"/>
                      <a:pt x="11" y="7"/>
                      <a:pt x="10" y="4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10" y="3"/>
                      <a:pt x="10" y="4"/>
                      <a:pt x="10" y="4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0" y="5"/>
                      <a:pt x="10" y="7"/>
                      <a:pt x="10" y="7"/>
                    </a:cubicBezTo>
                    <a:cubicBezTo>
                      <a:pt x="10" y="6"/>
                      <a:pt x="10" y="8"/>
                      <a:pt x="10" y="7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9" y="6"/>
                      <a:pt x="9" y="5"/>
                      <a:pt x="9" y="4"/>
                    </a:cubicBezTo>
                    <a:cubicBezTo>
                      <a:pt x="9" y="5"/>
                      <a:pt x="9" y="5"/>
                      <a:pt x="9" y="6"/>
                    </a:cubicBezTo>
                    <a:cubicBezTo>
                      <a:pt x="9" y="4"/>
                      <a:pt x="9" y="7"/>
                      <a:pt x="6" y="5"/>
                    </a:cubicBezTo>
                    <a:cubicBezTo>
                      <a:pt x="7" y="3"/>
                      <a:pt x="7" y="5"/>
                      <a:pt x="8" y="5"/>
                    </a:cubicBezTo>
                    <a:cubicBezTo>
                      <a:pt x="8" y="5"/>
                      <a:pt x="7" y="4"/>
                      <a:pt x="6" y="5"/>
                    </a:cubicBezTo>
                    <a:cubicBezTo>
                      <a:pt x="5" y="4"/>
                      <a:pt x="6" y="4"/>
                      <a:pt x="7" y="3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4" y="3"/>
                      <a:pt x="7" y="3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2"/>
                      <a:pt x="3" y="2"/>
                      <a:pt x="4" y="2"/>
                    </a:cubicBezTo>
                    <a:cubicBezTo>
                      <a:pt x="5" y="2"/>
                      <a:pt x="5" y="2"/>
                      <a:pt x="6" y="2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36" name="Freeform 935"/>
              <p:cNvSpPr>
                <a:spLocks/>
              </p:cNvSpPr>
              <p:nvPr/>
            </p:nvSpPr>
            <p:spPr bwMode="auto">
              <a:xfrm>
                <a:off x="1576" y="3063"/>
                <a:ext cx="6" cy="3"/>
              </a:xfrm>
              <a:custGeom>
                <a:avLst/>
                <a:gdLst>
                  <a:gd name="T0" fmla="*/ 1 w 2"/>
                  <a:gd name="T1" fmla="*/ 0 h 1"/>
                  <a:gd name="T2" fmla="*/ 2 w 2"/>
                  <a:gd name="T3" fmla="*/ 1 h 1"/>
                  <a:gd name="T4" fmla="*/ 0 w 2"/>
                  <a:gd name="T5" fmla="*/ 0 h 1"/>
                  <a:gd name="T6" fmla="*/ 0 w 2"/>
                  <a:gd name="T7" fmla="*/ 0 h 1"/>
                  <a:gd name="T8" fmla="*/ 1 w 2"/>
                  <a:gd name="T9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1">
                    <a:moveTo>
                      <a:pt x="1" y="0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1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37" name="Freeform 936"/>
              <p:cNvSpPr>
                <a:spLocks/>
              </p:cNvSpPr>
              <p:nvPr/>
            </p:nvSpPr>
            <p:spPr bwMode="auto">
              <a:xfrm>
                <a:off x="1574" y="3047"/>
                <a:ext cx="38" cy="19"/>
              </a:xfrm>
              <a:custGeom>
                <a:avLst/>
                <a:gdLst>
                  <a:gd name="T0" fmla="*/ 10 w 14"/>
                  <a:gd name="T1" fmla="*/ 5 h 7"/>
                  <a:gd name="T2" fmla="*/ 11 w 14"/>
                  <a:gd name="T3" fmla="*/ 4 h 7"/>
                  <a:gd name="T4" fmla="*/ 7 w 14"/>
                  <a:gd name="T5" fmla="*/ 1 h 7"/>
                  <a:gd name="T6" fmla="*/ 3 w 14"/>
                  <a:gd name="T7" fmla="*/ 4 h 7"/>
                  <a:gd name="T8" fmla="*/ 1 w 14"/>
                  <a:gd name="T9" fmla="*/ 4 h 7"/>
                  <a:gd name="T10" fmla="*/ 3 w 14"/>
                  <a:gd name="T11" fmla="*/ 6 h 7"/>
                  <a:gd name="T12" fmla="*/ 2 w 14"/>
                  <a:gd name="T13" fmla="*/ 5 h 7"/>
                  <a:gd name="T14" fmla="*/ 3 w 14"/>
                  <a:gd name="T15" fmla="*/ 5 h 7"/>
                  <a:gd name="T16" fmla="*/ 3 w 14"/>
                  <a:gd name="T17" fmla="*/ 5 h 7"/>
                  <a:gd name="T18" fmla="*/ 4 w 14"/>
                  <a:gd name="T19" fmla="*/ 5 h 7"/>
                  <a:gd name="T20" fmla="*/ 8 w 14"/>
                  <a:gd name="T21" fmla="*/ 2 h 7"/>
                  <a:gd name="T22" fmla="*/ 7 w 14"/>
                  <a:gd name="T23" fmla="*/ 4 h 7"/>
                  <a:gd name="T24" fmla="*/ 8 w 14"/>
                  <a:gd name="T25" fmla="*/ 6 h 7"/>
                  <a:gd name="T26" fmla="*/ 9 w 14"/>
                  <a:gd name="T27" fmla="*/ 5 h 7"/>
                  <a:gd name="T28" fmla="*/ 10 w 14"/>
                  <a:gd name="T29" fmla="*/ 4 h 7"/>
                  <a:gd name="T30" fmla="*/ 8 w 14"/>
                  <a:gd name="T31" fmla="*/ 6 h 7"/>
                  <a:gd name="T32" fmla="*/ 10 w 14"/>
                  <a:gd name="T33" fmla="*/ 6 h 7"/>
                  <a:gd name="T34" fmla="*/ 12 w 14"/>
                  <a:gd name="T35" fmla="*/ 5 h 7"/>
                  <a:gd name="T36" fmla="*/ 11 w 14"/>
                  <a:gd name="T37" fmla="*/ 6 h 7"/>
                  <a:gd name="T38" fmla="*/ 11 w 14"/>
                  <a:gd name="T39" fmla="*/ 7 h 7"/>
                  <a:gd name="T40" fmla="*/ 14 w 14"/>
                  <a:gd name="T41" fmla="*/ 5 h 7"/>
                  <a:gd name="T42" fmla="*/ 10 w 14"/>
                  <a:gd name="T43" fmla="*/ 5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4" h="7">
                    <a:moveTo>
                      <a:pt x="10" y="5"/>
                    </a:moveTo>
                    <a:cubicBezTo>
                      <a:pt x="11" y="4"/>
                      <a:pt x="11" y="4"/>
                      <a:pt x="11" y="4"/>
                    </a:cubicBezTo>
                    <a:cubicBezTo>
                      <a:pt x="10" y="3"/>
                      <a:pt x="12" y="3"/>
                      <a:pt x="7" y="1"/>
                    </a:cubicBezTo>
                    <a:cubicBezTo>
                      <a:pt x="4" y="0"/>
                      <a:pt x="3" y="3"/>
                      <a:pt x="3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5"/>
                      <a:pt x="0" y="5"/>
                      <a:pt x="3" y="6"/>
                    </a:cubicBezTo>
                    <a:cubicBezTo>
                      <a:pt x="3" y="6"/>
                      <a:pt x="2" y="5"/>
                      <a:pt x="2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5" y="6"/>
                      <a:pt x="2" y="1"/>
                      <a:pt x="8" y="2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9" y="5"/>
                      <a:pt x="9" y="4"/>
                      <a:pt x="8" y="6"/>
                    </a:cubicBezTo>
                    <a:cubicBezTo>
                      <a:pt x="8" y="6"/>
                      <a:pt x="9" y="5"/>
                      <a:pt x="9" y="5"/>
                    </a:cubicBezTo>
                    <a:cubicBezTo>
                      <a:pt x="9" y="5"/>
                      <a:pt x="9" y="4"/>
                      <a:pt x="10" y="4"/>
                    </a:cubicBezTo>
                    <a:cubicBezTo>
                      <a:pt x="11" y="3"/>
                      <a:pt x="9" y="5"/>
                      <a:pt x="8" y="6"/>
                    </a:cubicBezTo>
                    <a:cubicBezTo>
                      <a:pt x="10" y="5"/>
                      <a:pt x="11" y="5"/>
                      <a:pt x="10" y="6"/>
                    </a:cubicBezTo>
                    <a:cubicBezTo>
                      <a:pt x="11" y="5"/>
                      <a:pt x="12" y="5"/>
                      <a:pt x="12" y="5"/>
                    </a:cubicBezTo>
                    <a:cubicBezTo>
                      <a:pt x="12" y="6"/>
                      <a:pt x="11" y="6"/>
                      <a:pt x="11" y="6"/>
                    </a:cubicBezTo>
                    <a:cubicBezTo>
                      <a:pt x="11" y="7"/>
                      <a:pt x="11" y="7"/>
                      <a:pt x="11" y="7"/>
                    </a:cubicBezTo>
                    <a:cubicBezTo>
                      <a:pt x="12" y="6"/>
                      <a:pt x="13" y="5"/>
                      <a:pt x="14" y="5"/>
                    </a:cubicBezTo>
                    <a:cubicBezTo>
                      <a:pt x="14" y="4"/>
                      <a:pt x="11" y="5"/>
                      <a:pt x="10" y="5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38" name="Freeform 937"/>
              <p:cNvSpPr>
                <a:spLocks/>
              </p:cNvSpPr>
              <p:nvPr/>
            </p:nvSpPr>
            <p:spPr bwMode="auto">
              <a:xfrm>
                <a:off x="1603" y="3057"/>
                <a:ext cx="3" cy="0"/>
              </a:xfrm>
              <a:custGeom>
                <a:avLst/>
                <a:gdLst>
                  <a:gd name="T0" fmla="*/ 3 w 3"/>
                  <a:gd name="T1" fmla="*/ 0 w 3"/>
                  <a:gd name="T2" fmla="*/ 3 w 3"/>
                  <a:gd name="T3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39" name="Freeform 938"/>
              <p:cNvSpPr>
                <a:spLocks/>
              </p:cNvSpPr>
              <p:nvPr/>
            </p:nvSpPr>
            <p:spPr bwMode="auto">
              <a:xfrm>
                <a:off x="1854" y="2606"/>
                <a:ext cx="3" cy="0"/>
              </a:xfrm>
              <a:custGeom>
                <a:avLst/>
                <a:gdLst>
                  <a:gd name="T0" fmla="*/ 0 w 3"/>
                  <a:gd name="T1" fmla="*/ 0 w 3"/>
                  <a:gd name="T2" fmla="*/ 3 w 3"/>
                  <a:gd name="T3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40" name="Freeform 939"/>
              <p:cNvSpPr>
                <a:spLocks/>
              </p:cNvSpPr>
              <p:nvPr/>
            </p:nvSpPr>
            <p:spPr bwMode="auto">
              <a:xfrm>
                <a:off x="1846" y="2595"/>
                <a:ext cx="8" cy="14"/>
              </a:xfrm>
              <a:custGeom>
                <a:avLst/>
                <a:gdLst>
                  <a:gd name="T0" fmla="*/ 1 w 3"/>
                  <a:gd name="T1" fmla="*/ 0 h 5"/>
                  <a:gd name="T2" fmla="*/ 1 w 3"/>
                  <a:gd name="T3" fmla="*/ 1 h 5"/>
                  <a:gd name="T4" fmla="*/ 3 w 3"/>
                  <a:gd name="T5" fmla="*/ 5 h 5"/>
                  <a:gd name="T6" fmla="*/ 1 w 3"/>
                  <a:gd name="T7" fmla="*/ 3 h 5"/>
                  <a:gd name="T8" fmla="*/ 2 w 3"/>
                  <a:gd name="T9" fmla="*/ 4 h 5"/>
                  <a:gd name="T10" fmla="*/ 1 w 3"/>
                  <a:gd name="T11" fmla="*/ 3 h 5"/>
                  <a:gd name="T12" fmla="*/ 1 w 3"/>
                  <a:gd name="T13" fmla="*/ 2 h 5"/>
                  <a:gd name="T14" fmla="*/ 1 w 3"/>
                  <a:gd name="T1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" h="5">
                    <a:moveTo>
                      <a:pt x="1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2" y="4"/>
                      <a:pt x="1" y="4"/>
                      <a:pt x="3" y="5"/>
                    </a:cubicBezTo>
                    <a:cubicBezTo>
                      <a:pt x="3" y="5"/>
                      <a:pt x="2" y="3"/>
                      <a:pt x="1" y="3"/>
                    </a:cubicBezTo>
                    <a:cubicBezTo>
                      <a:pt x="1" y="3"/>
                      <a:pt x="2" y="4"/>
                      <a:pt x="2" y="4"/>
                    </a:cubicBezTo>
                    <a:cubicBezTo>
                      <a:pt x="2" y="3"/>
                      <a:pt x="1" y="3"/>
                      <a:pt x="1" y="3"/>
                    </a:cubicBezTo>
                    <a:cubicBezTo>
                      <a:pt x="0" y="1"/>
                      <a:pt x="1" y="2"/>
                      <a:pt x="1" y="2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41" name="Freeform 940"/>
              <p:cNvSpPr>
                <a:spLocks/>
              </p:cNvSpPr>
              <p:nvPr/>
            </p:nvSpPr>
            <p:spPr bwMode="auto">
              <a:xfrm>
                <a:off x="1849" y="2600"/>
                <a:ext cx="0" cy="6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42" name="Freeform 941"/>
              <p:cNvSpPr>
                <a:spLocks/>
              </p:cNvSpPr>
              <p:nvPr/>
            </p:nvSpPr>
            <p:spPr bwMode="auto">
              <a:xfrm>
                <a:off x="1849" y="2603"/>
                <a:ext cx="0" cy="6"/>
              </a:xfrm>
              <a:custGeom>
                <a:avLst/>
                <a:gdLst>
                  <a:gd name="T0" fmla="*/ 1 h 2"/>
                  <a:gd name="T1" fmla="*/ 0 h 2"/>
                  <a:gd name="T2" fmla="*/ 2 h 2"/>
                  <a:gd name="T3" fmla="*/ 1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1"/>
                    </a:moveTo>
                    <a:cubicBezTo>
                      <a:pt x="0" y="1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43" name="Freeform 942"/>
              <p:cNvSpPr>
                <a:spLocks/>
              </p:cNvSpPr>
              <p:nvPr/>
            </p:nvSpPr>
            <p:spPr bwMode="auto">
              <a:xfrm>
                <a:off x="1846" y="260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44" name="Freeform 943"/>
              <p:cNvSpPr>
                <a:spLocks/>
              </p:cNvSpPr>
              <p:nvPr/>
            </p:nvSpPr>
            <p:spPr bwMode="auto">
              <a:xfrm>
                <a:off x="1846" y="2598"/>
                <a:ext cx="3" cy="11"/>
              </a:xfrm>
              <a:custGeom>
                <a:avLst/>
                <a:gdLst>
                  <a:gd name="T0" fmla="*/ 0 w 1"/>
                  <a:gd name="T1" fmla="*/ 3 h 4"/>
                  <a:gd name="T2" fmla="*/ 0 w 1"/>
                  <a:gd name="T3" fmla="*/ 3 h 4"/>
                  <a:gd name="T4" fmla="*/ 0 w 1"/>
                  <a:gd name="T5" fmla="*/ 3 h 4"/>
                  <a:gd name="T6" fmla="*/ 0 w 1"/>
                  <a:gd name="T7" fmla="*/ 1 h 4"/>
                  <a:gd name="T8" fmla="*/ 1 w 1"/>
                  <a:gd name="T9" fmla="*/ 1 h 4"/>
                  <a:gd name="T10" fmla="*/ 1 w 1"/>
                  <a:gd name="T11" fmla="*/ 0 h 4"/>
                  <a:gd name="T12" fmla="*/ 0 w 1"/>
                  <a:gd name="T1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4">
                    <a:moveTo>
                      <a:pt x="0" y="3"/>
                    </a:move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1"/>
                      <a:pt x="0" y="1"/>
                    </a:cubicBezTo>
                    <a:cubicBezTo>
                      <a:pt x="1" y="1"/>
                      <a:pt x="1" y="2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3"/>
                      <a:pt x="0" y="3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45" name="Freeform 944"/>
              <p:cNvSpPr>
                <a:spLocks/>
              </p:cNvSpPr>
              <p:nvPr/>
            </p:nvSpPr>
            <p:spPr bwMode="auto">
              <a:xfrm>
                <a:off x="1846" y="260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46" name="Freeform 945"/>
              <p:cNvSpPr>
                <a:spLocks/>
              </p:cNvSpPr>
              <p:nvPr/>
            </p:nvSpPr>
            <p:spPr bwMode="auto">
              <a:xfrm>
                <a:off x="1849" y="2603"/>
                <a:ext cx="0" cy="3"/>
              </a:xfrm>
              <a:custGeom>
                <a:avLst/>
                <a:gdLst>
                  <a:gd name="T0" fmla="*/ 3 h 3"/>
                  <a:gd name="T1" fmla="*/ 3 h 3"/>
                  <a:gd name="T2" fmla="*/ 0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47" name="Freeform 946"/>
              <p:cNvSpPr>
                <a:spLocks/>
              </p:cNvSpPr>
              <p:nvPr/>
            </p:nvSpPr>
            <p:spPr bwMode="auto">
              <a:xfrm>
                <a:off x="1843" y="2595"/>
                <a:ext cx="3" cy="11"/>
              </a:xfrm>
              <a:custGeom>
                <a:avLst/>
                <a:gdLst>
                  <a:gd name="T0" fmla="*/ 0 w 1"/>
                  <a:gd name="T1" fmla="*/ 4 h 4"/>
                  <a:gd name="T2" fmla="*/ 1 w 1"/>
                  <a:gd name="T3" fmla="*/ 3 h 4"/>
                  <a:gd name="T4" fmla="*/ 1 w 1"/>
                  <a:gd name="T5" fmla="*/ 0 h 4"/>
                  <a:gd name="T6" fmla="*/ 1 w 1"/>
                  <a:gd name="T7" fmla="*/ 1 h 4"/>
                  <a:gd name="T8" fmla="*/ 0 w 1"/>
                  <a:gd name="T9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cubicBezTo>
                      <a:pt x="1" y="2"/>
                      <a:pt x="0" y="4"/>
                      <a:pt x="1" y="3"/>
                    </a:cubicBezTo>
                    <a:cubicBezTo>
                      <a:pt x="1" y="3"/>
                      <a:pt x="1" y="1"/>
                      <a:pt x="1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0" y="3"/>
                      <a:pt x="0" y="4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48" name="Freeform 947"/>
              <p:cNvSpPr>
                <a:spLocks/>
              </p:cNvSpPr>
              <p:nvPr/>
            </p:nvSpPr>
            <p:spPr bwMode="auto">
              <a:xfrm>
                <a:off x="1849" y="259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49" name="Freeform 948"/>
              <p:cNvSpPr>
                <a:spLocks/>
              </p:cNvSpPr>
              <p:nvPr/>
            </p:nvSpPr>
            <p:spPr bwMode="auto">
              <a:xfrm>
                <a:off x="1840" y="2592"/>
                <a:ext cx="9" cy="11"/>
              </a:xfrm>
              <a:custGeom>
                <a:avLst/>
                <a:gdLst>
                  <a:gd name="T0" fmla="*/ 0 w 3"/>
                  <a:gd name="T1" fmla="*/ 3 h 4"/>
                  <a:gd name="T2" fmla="*/ 2 w 3"/>
                  <a:gd name="T3" fmla="*/ 1 h 4"/>
                  <a:gd name="T4" fmla="*/ 1 w 3"/>
                  <a:gd name="T5" fmla="*/ 2 h 4"/>
                  <a:gd name="T6" fmla="*/ 2 w 3"/>
                  <a:gd name="T7" fmla="*/ 2 h 4"/>
                  <a:gd name="T8" fmla="*/ 0 w 3"/>
                  <a:gd name="T9" fmla="*/ 3 h 4"/>
                  <a:gd name="T10" fmla="*/ 2 w 3"/>
                  <a:gd name="T11" fmla="*/ 2 h 4"/>
                  <a:gd name="T12" fmla="*/ 1 w 3"/>
                  <a:gd name="T13" fmla="*/ 3 h 4"/>
                  <a:gd name="T14" fmla="*/ 2 w 3"/>
                  <a:gd name="T15" fmla="*/ 1 h 4"/>
                  <a:gd name="T16" fmla="*/ 2 w 3"/>
                  <a:gd name="T17" fmla="*/ 1 h 4"/>
                  <a:gd name="T18" fmla="*/ 3 w 3"/>
                  <a:gd name="T19" fmla="*/ 0 h 4"/>
                  <a:gd name="T20" fmla="*/ 2 w 3"/>
                  <a:gd name="T21" fmla="*/ 1 h 4"/>
                  <a:gd name="T22" fmla="*/ 0 w 3"/>
                  <a:gd name="T2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" h="4">
                    <a:moveTo>
                      <a:pt x="0" y="3"/>
                    </a:moveTo>
                    <a:cubicBezTo>
                      <a:pt x="1" y="2"/>
                      <a:pt x="1" y="2"/>
                      <a:pt x="2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3"/>
                      <a:pt x="2" y="2"/>
                      <a:pt x="2" y="2"/>
                    </a:cubicBezTo>
                    <a:cubicBezTo>
                      <a:pt x="1" y="4"/>
                      <a:pt x="1" y="2"/>
                      <a:pt x="0" y="3"/>
                    </a:cubicBezTo>
                    <a:cubicBezTo>
                      <a:pt x="1" y="3"/>
                      <a:pt x="1" y="3"/>
                      <a:pt x="2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1" y="3"/>
                      <a:pt x="2" y="1"/>
                    </a:cubicBezTo>
                    <a:cubicBezTo>
                      <a:pt x="2" y="1"/>
                      <a:pt x="2" y="0"/>
                      <a:pt x="3" y="0"/>
                    </a:cubicBezTo>
                    <a:cubicBezTo>
                      <a:pt x="3" y="0"/>
                      <a:pt x="2" y="1"/>
                      <a:pt x="2" y="1"/>
                    </a:cubicBezTo>
                    <a:cubicBezTo>
                      <a:pt x="2" y="1"/>
                      <a:pt x="2" y="1"/>
                      <a:pt x="0" y="3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50" name="Rectangle 949"/>
              <p:cNvSpPr>
                <a:spLocks noChangeArrowheads="1"/>
              </p:cNvSpPr>
              <p:nvPr/>
            </p:nvSpPr>
            <p:spPr bwMode="auto">
              <a:xfrm>
                <a:off x="1846" y="2595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51" name="Freeform 950"/>
              <p:cNvSpPr>
                <a:spLocks/>
              </p:cNvSpPr>
              <p:nvPr/>
            </p:nvSpPr>
            <p:spPr bwMode="auto">
              <a:xfrm>
                <a:off x="1838" y="2595"/>
                <a:ext cx="8" cy="5"/>
              </a:xfrm>
              <a:custGeom>
                <a:avLst/>
                <a:gdLst>
                  <a:gd name="T0" fmla="*/ 1 w 3"/>
                  <a:gd name="T1" fmla="*/ 1 h 2"/>
                  <a:gd name="T2" fmla="*/ 2 w 3"/>
                  <a:gd name="T3" fmla="*/ 1 h 2"/>
                  <a:gd name="T4" fmla="*/ 1 w 3"/>
                  <a:gd name="T5" fmla="*/ 2 h 2"/>
                  <a:gd name="T6" fmla="*/ 2 w 3"/>
                  <a:gd name="T7" fmla="*/ 1 h 2"/>
                  <a:gd name="T8" fmla="*/ 2 w 3"/>
                  <a:gd name="T9" fmla="*/ 1 h 2"/>
                  <a:gd name="T10" fmla="*/ 3 w 3"/>
                  <a:gd name="T11" fmla="*/ 0 h 2"/>
                  <a:gd name="T12" fmla="*/ 3 w 3"/>
                  <a:gd name="T13" fmla="*/ 0 h 2"/>
                  <a:gd name="T14" fmla="*/ 3 w 3"/>
                  <a:gd name="T15" fmla="*/ 0 h 2"/>
                  <a:gd name="T16" fmla="*/ 3 w 3"/>
                  <a:gd name="T17" fmla="*/ 0 h 2"/>
                  <a:gd name="T18" fmla="*/ 2 w 3"/>
                  <a:gd name="T19" fmla="*/ 1 h 2"/>
                  <a:gd name="T20" fmla="*/ 1 w 3"/>
                  <a:gd name="T21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" h="2">
                    <a:moveTo>
                      <a:pt x="1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2" y="1"/>
                      <a:pt x="2" y="1"/>
                    </a:cubicBezTo>
                    <a:cubicBezTo>
                      <a:pt x="3" y="0"/>
                      <a:pt x="3" y="1"/>
                      <a:pt x="2" y="1"/>
                    </a:cubicBezTo>
                    <a:cubicBezTo>
                      <a:pt x="2" y="1"/>
                      <a:pt x="3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3" y="1"/>
                      <a:pt x="3" y="0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52" name="Freeform 951"/>
              <p:cNvSpPr>
                <a:spLocks/>
              </p:cNvSpPr>
              <p:nvPr/>
            </p:nvSpPr>
            <p:spPr bwMode="auto">
              <a:xfrm>
                <a:off x="1838" y="2600"/>
                <a:ext cx="2" cy="0"/>
              </a:xfrm>
              <a:custGeom>
                <a:avLst/>
                <a:gdLst>
                  <a:gd name="T0" fmla="*/ 1 w 1"/>
                  <a:gd name="T1" fmla="*/ 1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53" name="Rectangle 952"/>
              <p:cNvSpPr>
                <a:spLocks noChangeArrowheads="1"/>
              </p:cNvSpPr>
              <p:nvPr/>
            </p:nvSpPr>
            <p:spPr bwMode="auto">
              <a:xfrm>
                <a:off x="1846" y="2595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54" name="Freeform 953"/>
              <p:cNvSpPr>
                <a:spLocks/>
              </p:cNvSpPr>
              <p:nvPr/>
            </p:nvSpPr>
            <p:spPr bwMode="auto">
              <a:xfrm>
                <a:off x="1838" y="2598"/>
                <a:ext cx="2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55" name="Freeform 954"/>
              <p:cNvSpPr>
                <a:spLocks/>
              </p:cNvSpPr>
              <p:nvPr/>
            </p:nvSpPr>
            <p:spPr bwMode="auto">
              <a:xfrm>
                <a:off x="1835" y="2581"/>
                <a:ext cx="27" cy="38"/>
              </a:xfrm>
              <a:custGeom>
                <a:avLst/>
                <a:gdLst>
                  <a:gd name="T0" fmla="*/ 10 w 10"/>
                  <a:gd name="T1" fmla="*/ 4 h 14"/>
                  <a:gd name="T2" fmla="*/ 9 w 10"/>
                  <a:gd name="T3" fmla="*/ 3 h 14"/>
                  <a:gd name="T4" fmla="*/ 9 w 10"/>
                  <a:gd name="T5" fmla="*/ 2 h 14"/>
                  <a:gd name="T6" fmla="*/ 8 w 10"/>
                  <a:gd name="T7" fmla="*/ 0 h 14"/>
                  <a:gd name="T8" fmla="*/ 8 w 10"/>
                  <a:gd name="T9" fmla="*/ 1 h 14"/>
                  <a:gd name="T10" fmla="*/ 7 w 10"/>
                  <a:gd name="T11" fmla="*/ 0 h 14"/>
                  <a:gd name="T12" fmla="*/ 6 w 10"/>
                  <a:gd name="T13" fmla="*/ 1 h 14"/>
                  <a:gd name="T14" fmla="*/ 6 w 10"/>
                  <a:gd name="T15" fmla="*/ 2 h 14"/>
                  <a:gd name="T16" fmla="*/ 2 w 10"/>
                  <a:gd name="T17" fmla="*/ 5 h 14"/>
                  <a:gd name="T18" fmla="*/ 3 w 10"/>
                  <a:gd name="T19" fmla="*/ 7 h 14"/>
                  <a:gd name="T20" fmla="*/ 2 w 10"/>
                  <a:gd name="T21" fmla="*/ 6 h 14"/>
                  <a:gd name="T22" fmla="*/ 3 w 10"/>
                  <a:gd name="T23" fmla="*/ 6 h 14"/>
                  <a:gd name="T24" fmla="*/ 1 w 10"/>
                  <a:gd name="T25" fmla="*/ 6 h 14"/>
                  <a:gd name="T26" fmla="*/ 2 w 10"/>
                  <a:gd name="T27" fmla="*/ 8 h 14"/>
                  <a:gd name="T28" fmla="*/ 1 w 10"/>
                  <a:gd name="T29" fmla="*/ 6 h 14"/>
                  <a:gd name="T30" fmla="*/ 3 w 10"/>
                  <a:gd name="T31" fmla="*/ 6 h 14"/>
                  <a:gd name="T32" fmla="*/ 2 w 10"/>
                  <a:gd name="T33" fmla="*/ 9 h 14"/>
                  <a:gd name="T34" fmla="*/ 5 w 10"/>
                  <a:gd name="T35" fmla="*/ 6 h 14"/>
                  <a:gd name="T36" fmla="*/ 5 w 10"/>
                  <a:gd name="T37" fmla="*/ 6 h 14"/>
                  <a:gd name="T38" fmla="*/ 5 w 10"/>
                  <a:gd name="T39" fmla="*/ 6 h 14"/>
                  <a:gd name="T40" fmla="*/ 5 w 10"/>
                  <a:gd name="T41" fmla="*/ 6 h 14"/>
                  <a:gd name="T42" fmla="*/ 5 w 10"/>
                  <a:gd name="T43" fmla="*/ 6 h 14"/>
                  <a:gd name="T44" fmla="*/ 5 w 10"/>
                  <a:gd name="T45" fmla="*/ 6 h 14"/>
                  <a:gd name="T46" fmla="*/ 5 w 10"/>
                  <a:gd name="T47" fmla="*/ 6 h 14"/>
                  <a:gd name="T48" fmla="*/ 5 w 10"/>
                  <a:gd name="T49" fmla="*/ 6 h 14"/>
                  <a:gd name="T50" fmla="*/ 5 w 10"/>
                  <a:gd name="T51" fmla="*/ 6 h 14"/>
                  <a:gd name="T52" fmla="*/ 2 w 10"/>
                  <a:gd name="T53" fmla="*/ 10 h 14"/>
                  <a:gd name="T54" fmla="*/ 2 w 10"/>
                  <a:gd name="T55" fmla="*/ 10 h 14"/>
                  <a:gd name="T56" fmla="*/ 3 w 10"/>
                  <a:gd name="T57" fmla="*/ 10 h 14"/>
                  <a:gd name="T58" fmla="*/ 3 w 10"/>
                  <a:gd name="T59" fmla="*/ 9 h 14"/>
                  <a:gd name="T60" fmla="*/ 4 w 10"/>
                  <a:gd name="T61" fmla="*/ 6 h 14"/>
                  <a:gd name="T62" fmla="*/ 4 w 10"/>
                  <a:gd name="T63" fmla="*/ 7 h 14"/>
                  <a:gd name="T64" fmla="*/ 7 w 10"/>
                  <a:gd name="T65" fmla="*/ 6 h 14"/>
                  <a:gd name="T66" fmla="*/ 6 w 10"/>
                  <a:gd name="T67" fmla="*/ 4 h 14"/>
                  <a:gd name="T68" fmla="*/ 7 w 10"/>
                  <a:gd name="T69" fmla="*/ 5 h 14"/>
                  <a:gd name="T70" fmla="*/ 6 w 10"/>
                  <a:gd name="T71" fmla="*/ 4 h 14"/>
                  <a:gd name="T72" fmla="*/ 7 w 10"/>
                  <a:gd name="T73" fmla="*/ 5 h 14"/>
                  <a:gd name="T74" fmla="*/ 5 w 10"/>
                  <a:gd name="T75" fmla="*/ 3 h 14"/>
                  <a:gd name="T76" fmla="*/ 8 w 10"/>
                  <a:gd name="T77" fmla="*/ 5 h 14"/>
                  <a:gd name="T78" fmla="*/ 8 w 10"/>
                  <a:gd name="T79" fmla="*/ 4 h 14"/>
                  <a:gd name="T80" fmla="*/ 7 w 10"/>
                  <a:gd name="T81" fmla="*/ 3 h 14"/>
                  <a:gd name="T82" fmla="*/ 8 w 10"/>
                  <a:gd name="T83" fmla="*/ 5 h 14"/>
                  <a:gd name="T84" fmla="*/ 8 w 10"/>
                  <a:gd name="T85" fmla="*/ 3 h 14"/>
                  <a:gd name="T86" fmla="*/ 7 w 10"/>
                  <a:gd name="T87" fmla="*/ 2 h 14"/>
                  <a:gd name="T88" fmla="*/ 8 w 10"/>
                  <a:gd name="T89" fmla="*/ 2 h 14"/>
                  <a:gd name="T90" fmla="*/ 9 w 10"/>
                  <a:gd name="T91" fmla="*/ 4 h 14"/>
                  <a:gd name="T92" fmla="*/ 10 w 10"/>
                  <a:gd name="T93" fmla="*/ 5 h 14"/>
                  <a:gd name="T94" fmla="*/ 9 w 10"/>
                  <a:gd name="T95" fmla="*/ 2 h 14"/>
                  <a:gd name="T96" fmla="*/ 10 w 10"/>
                  <a:gd name="T97" fmla="*/ 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0" h="14">
                    <a:moveTo>
                      <a:pt x="10" y="4"/>
                    </a:moveTo>
                    <a:cubicBezTo>
                      <a:pt x="10" y="3"/>
                      <a:pt x="9" y="3"/>
                      <a:pt x="9" y="3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8" y="1"/>
                      <a:pt x="8" y="1"/>
                      <a:pt x="8" y="0"/>
                    </a:cubicBezTo>
                    <a:cubicBezTo>
                      <a:pt x="8" y="0"/>
                      <a:pt x="8" y="1"/>
                      <a:pt x="8" y="1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1"/>
                      <a:pt x="7" y="2"/>
                      <a:pt x="6" y="1"/>
                    </a:cubicBezTo>
                    <a:cubicBezTo>
                      <a:pt x="6" y="1"/>
                      <a:pt x="6" y="2"/>
                      <a:pt x="6" y="2"/>
                    </a:cubicBezTo>
                    <a:cubicBezTo>
                      <a:pt x="5" y="3"/>
                      <a:pt x="4" y="5"/>
                      <a:pt x="2" y="5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6"/>
                      <a:pt x="3" y="7"/>
                      <a:pt x="2" y="6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1" y="4"/>
                      <a:pt x="2" y="6"/>
                      <a:pt x="1" y="6"/>
                    </a:cubicBezTo>
                    <a:cubicBezTo>
                      <a:pt x="1" y="6"/>
                      <a:pt x="2" y="8"/>
                      <a:pt x="2" y="8"/>
                    </a:cubicBezTo>
                    <a:cubicBezTo>
                      <a:pt x="1" y="6"/>
                      <a:pt x="2" y="8"/>
                      <a:pt x="1" y="6"/>
                    </a:cubicBezTo>
                    <a:cubicBezTo>
                      <a:pt x="1" y="5"/>
                      <a:pt x="3" y="6"/>
                      <a:pt x="3" y="6"/>
                    </a:cubicBezTo>
                    <a:cubicBezTo>
                      <a:pt x="3" y="7"/>
                      <a:pt x="6" y="2"/>
                      <a:pt x="2" y="9"/>
                    </a:cubicBezTo>
                    <a:cubicBezTo>
                      <a:pt x="7" y="2"/>
                      <a:pt x="3" y="7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5"/>
                      <a:pt x="0" y="14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8"/>
                      <a:pt x="3" y="6"/>
                      <a:pt x="4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6"/>
                      <a:pt x="5" y="5"/>
                      <a:pt x="7" y="6"/>
                    </a:cubicBezTo>
                    <a:cubicBezTo>
                      <a:pt x="6" y="6"/>
                      <a:pt x="8" y="6"/>
                      <a:pt x="6" y="4"/>
                    </a:cubicBezTo>
                    <a:cubicBezTo>
                      <a:pt x="6" y="5"/>
                      <a:pt x="6" y="5"/>
                      <a:pt x="7" y="5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4"/>
                      <a:pt x="7" y="5"/>
                      <a:pt x="7" y="5"/>
                    </a:cubicBezTo>
                    <a:cubicBezTo>
                      <a:pt x="6" y="4"/>
                      <a:pt x="6" y="3"/>
                      <a:pt x="5" y="3"/>
                    </a:cubicBezTo>
                    <a:cubicBezTo>
                      <a:pt x="7" y="3"/>
                      <a:pt x="8" y="4"/>
                      <a:pt x="8" y="5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7" y="3"/>
                      <a:pt x="7" y="3"/>
                    </a:cubicBezTo>
                    <a:cubicBezTo>
                      <a:pt x="7" y="3"/>
                      <a:pt x="8" y="4"/>
                      <a:pt x="8" y="5"/>
                    </a:cubicBezTo>
                    <a:cubicBezTo>
                      <a:pt x="9" y="5"/>
                      <a:pt x="7" y="2"/>
                      <a:pt x="8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2"/>
                      <a:pt x="8" y="3"/>
                      <a:pt x="8" y="2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9" y="4"/>
                      <a:pt x="10" y="5"/>
                      <a:pt x="10" y="5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10" y="4"/>
                      <a:pt x="10" y="4"/>
                      <a:pt x="10" y="4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56" name="Freeform 955"/>
              <p:cNvSpPr>
                <a:spLocks/>
              </p:cNvSpPr>
              <p:nvPr/>
            </p:nvSpPr>
            <p:spPr bwMode="auto">
              <a:xfrm>
                <a:off x="1862" y="2595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57" name="Freeform 956"/>
              <p:cNvSpPr>
                <a:spLocks/>
              </p:cNvSpPr>
              <p:nvPr/>
            </p:nvSpPr>
            <p:spPr bwMode="auto">
              <a:xfrm>
                <a:off x="1862" y="259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58" name="Rectangle 957"/>
              <p:cNvSpPr>
                <a:spLocks noChangeArrowheads="1"/>
              </p:cNvSpPr>
              <p:nvPr/>
            </p:nvSpPr>
            <p:spPr bwMode="auto">
              <a:xfrm>
                <a:off x="1851" y="2584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59" name="Freeform 958"/>
              <p:cNvSpPr>
                <a:spLocks/>
              </p:cNvSpPr>
              <p:nvPr/>
            </p:nvSpPr>
            <p:spPr bwMode="auto">
              <a:xfrm>
                <a:off x="1857" y="2595"/>
                <a:ext cx="2" cy="3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60" name="Freeform 959"/>
              <p:cNvSpPr>
                <a:spLocks/>
              </p:cNvSpPr>
              <p:nvPr/>
            </p:nvSpPr>
            <p:spPr bwMode="auto">
              <a:xfrm>
                <a:off x="1854" y="2598"/>
                <a:ext cx="3" cy="2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61" name="Rectangle 960"/>
              <p:cNvSpPr>
                <a:spLocks noChangeArrowheads="1"/>
              </p:cNvSpPr>
              <p:nvPr/>
            </p:nvSpPr>
            <p:spPr bwMode="auto">
              <a:xfrm>
                <a:off x="1862" y="2595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62" name="Freeform 961"/>
              <p:cNvSpPr>
                <a:spLocks/>
              </p:cNvSpPr>
              <p:nvPr/>
            </p:nvSpPr>
            <p:spPr bwMode="auto">
              <a:xfrm>
                <a:off x="1846" y="2573"/>
                <a:ext cx="22" cy="19"/>
              </a:xfrm>
              <a:custGeom>
                <a:avLst/>
                <a:gdLst>
                  <a:gd name="T0" fmla="*/ 4 w 8"/>
                  <a:gd name="T1" fmla="*/ 5 h 7"/>
                  <a:gd name="T2" fmla="*/ 6 w 8"/>
                  <a:gd name="T3" fmla="*/ 5 h 7"/>
                  <a:gd name="T4" fmla="*/ 4 w 8"/>
                  <a:gd name="T5" fmla="*/ 2 h 7"/>
                  <a:gd name="T6" fmla="*/ 6 w 8"/>
                  <a:gd name="T7" fmla="*/ 4 h 7"/>
                  <a:gd name="T8" fmla="*/ 5 w 8"/>
                  <a:gd name="T9" fmla="*/ 3 h 7"/>
                  <a:gd name="T10" fmla="*/ 6 w 8"/>
                  <a:gd name="T11" fmla="*/ 2 h 7"/>
                  <a:gd name="T12" fmla="*/ 6 w 8"/>
                  <a:gd name="T13" fmla="*/ 5 h 7"/>
                  <a:gd name="T14" fmla="*/ 5 w 8"/>
                  <a:gd name="T15" fmla="*/ 2 h 7"/>
                  <a:gd name="T16" fmla="*/ 5 w 8"/>
                  <a:gd name="T17" fmla="*/ 2 h 7"/>
                  <a:gd name="T18" fmla="*/ 5 w 8"/>
                  <a:gd name="T19" fmla="*/ 3 h 7"/>
                  <a:gd name="T20" fmla="*/ 5 w 8"/>
                  <a:gd name="T21" fmla="*/ 5 h 7"/>
                  <a:gd name="T22" fmla="*/ 6 w 8"/>
                  <a:gd name="T23" fmla="*/ 7 h 7"/>
                  <a:gd name="T24" fmla="*/ 6 w 8"/>
                  <a:gd name="T25" fmla="*/ 5 h 7"/>
                  <a:gd name="T26" fmla="*/ 6 w 8"/>
                  <a:gd name="T27" fmla="*/ 6 h 7"/>
                  <a:gd name="T28" fmla="*/ 6 w 8"/>
                  <a:gd name="T29" fmla="*/ 5 h 7"/>
                  <a:gd name="T30" fmla="*/ 7 w 8"/>
                  <a:gd name="T31" fmla="*/ 7 h 7"/>
                  <a:gd name="T32" fmla="*/ 5 w 8"/>
                  <a:gd name="T33" fmla="*/ 5 h 7"/>
                  <a:gd name="T34" fmla="*/ 5 w 8"/>
                  <a:gd name="T35" fmla="*/ 5 h 7"/>
                  <a:gd name="T36" fmla="*/ 5 w 8"/>
                  <a:gd name="T37" fmla="*/ 3 h 7"/>
                  <a:gd name="T38" fmla="*/ 6 w 8"/>
                  <a:gd name="T39" fmla="*/ 2 h 7"/>
                  <a:gd name="T40" fmla="*/ 5 w 8"/>
                  <a:gd name="T41" fmla="*/ 2 h 7"/>
                  <a:gd name="T42" fmla="*/ 2 w 8"/>
                  <a:gd name="T43" fmla="*/ 0 h 7"/>
                  <a:gd name="T44" fmla="*/ 3 w 8"/>
                  <a:gd name="T45" fmla="*/ 1 h 7"/>
                  <a:gd name="T46" fmla="*/ 2 w 8"/>
                  <a:gd name="T47" fmla="*/ 1 h 7"/>
                  <a:gd name="T48" fmla="*/ 5 w 8"/>
                  <a:gd name="T49" fmla="*/ 2 h 7"/>
                  <a:gd name="T50" fmla="*/ 3 w 8"/>
                  <a:gd name="T51" fmla="*/ 0 h 7"/>
                  <a:gd name="T52" fmla="*/ 3 w 8"/>
                  <a:gd name="T53" fmla="*/ 1 h 7"/>
                  <a:gd name="T54" fmla="*/ 2 w 8"/>
                  <a:gd name="T55" fmla="*/ 1 h 7"/>
                  <a:gd name="T56" fmla="*/ 3 w 8"/>
                  <a:gd name="T57" fmla="*/ 2 h 7"/>
                  <a:gd name="T58" fmla="*/ 3 w 8"/>
                  <a:gd name="T59" fmla="*/ 2 h 7"/>
                  <a:gd name="T60" fmla="*/ 3 w 8"/>
                  <a:gd name="T61" fmla="*/ 3 h 7"/>
                  <a:gd name="T62" fmla="*/ 3 w 8"/>
                  <a:gd name="T63" fmla="*/ 3 h 7"/>
                  <a:gd name="T64" fmla="*/ 4 w 8"/>
                  <a:gd name="T65" fmla="*/ 5 h 7"/>
                  <a:gd name="T66" fmla="*/ 3 w 8"/>
                  <a:gd name="T67" fmla="*/ 3 h 7"/>
                  <a:gd name="T68" fmla="*/ 4 w 8"/>
                  <a:gd name="T69" fmla="*/ 5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" h="7">
                    <a:moveTo>
                      <a:pt x="4" y="5"/>
                    </a:moveTo>
                    <a:cubicBezTo>
                      <a:pt x="5" y="6"/>
                      <a:pt x="5" y="5"/>
                      <a:pt x="6" y="5"/>
                    </a:cubicBezTo>
                    <a:cubicBezTo>
                      <a:pt x="6" y="4"/>
                      <a:pt x="4" y="2"/>
                      <a:pt x="4" y="2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5"/>
                      <a:pt x="8" y="1"/>
                      <a:pt x="5" y="3"/>
                    </a:cubicBezTo>
                    <a:cubicBezTo>
                      <a:pt x="5" y="3"/>
                      <a:pt x="6" y="2"/>
                      <a:pt x="6" y="2"/>
                    </a:cubicBezTo>
                    <a:cubicBezTo>
                      <a:pt x="5" y="2"/>
                      <a:pt x="7" y="6"/>
                      <a:pt x="6" y="5"/>
                    </a:cubicBezTo>
                    <a:cubicBezTo>
                      <a:pt x="6" y="3"/>
                      <a:pt x="6" y="4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2"/>
                      <a:pt x="5" y="3"/>
                      <a:pt x="5" y="3"/>
                    </a:cubicBezTo>
                    <a:cubicBezTo>
                      <a:pt x="5" y="4"/>
                      <a:pt x="5" y="5"/>
                      <a:pt x="5" y="5"/>
                    </a:cubicBezTo>
                    <a:cubicBezTo>
                      <a:pt x="5" y="5"/>
                      <a:pt x="6" y="6"/>
                      <a:pt x="6" y="7"/>
                    </a:cubicBezTo>
                    <a:cubicBezTo>
                      <a:pt x="6" y="6"/>
                      <a:pt x="6" y="6"/>
                      <a:pt x="6" y="5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6"/>
                      <a:pt x="6" y="6"/>
                      <a:pt x="7" y="7"/>
                    </a:cubicBezTo>
                    <a:cubicBezTo>
                      <a:pt x="6" y="6"/>
                      <a:pt x="7" y="6"/>
                      <a:pt x="5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4" y="4"/>
                      <a:pt x="5" y="2"/>
                      <a:pt x="5" y="3"/>
                    </a:cubicBezTo>
                    <a:cubicBezTo>
                      <a:pt x="5" y="2"/>
                      <a:pt x="5" y="2"/>
                      <a:pt x="6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3"/>
                      <a:pt x="0" y="0"/>
                      <a:pt x="2" y="0"/>
                    </a:cubicBezTo>
                    <a:cubicBezTo>
                      <a:pt x="3" y="0"/>
                      <a:pt x="3" y="1"/>
                      <a:pt x="3" y="1"/>
                    </a:cubicBezTo>
                    <a:cubicBezTo>
                      <a:pt x="4" y="1"/>
                      <a:pt x="2" y="0"/>
                      <a:pt x="2" y="1"/>
                    </a:cubicBezTo>
                    <a:cubicBezTo>
                      <a:pt x="3" y="1"/>
                      <a:pt x="4" y="2"/>
                      <a:pt x="5" y="2"/>
                    </a:cubicBezTo>
                    <a:cubicBezTo>
                      <a:pt x="4" y="1"/>
                      <a:pt x="5" y="3"/>
                      <a:pt x="3" y="0"/>
                    </a:cubicBezTo>
                    <a:cubicBezTo>
                      <a:pt x="2" y="1"/>
                      <a:pt x="3" y="2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3" y="3"/>
                      <a:pt x="2" y="0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4" y="4"/>
                      <a:pt x="4" y="4"/>
                      <a:pt x="4" y="5"/>
                    </a:cubicBezTo>
                    <a:cubicBezTo>
                      <a:pt x="4" y="5"/>
                      <a:pt x="4" y="4"/>
                      <a:pt x="3" y="3"/>
                    </a:cubicBezTo>
                    <a:cubicBezTo>
                      <a:pt x="4" y="4"/>
                      <a:pt x="5" y="5"/>
                      <a:pt x="4" y="5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63" name="Freeform 962"/>
              <p:cNvSpPr>
                <a:spLocks/>
              </p:cNvSpPr>
              <p:nvPr/>
            </p:nvSpPr>
            <p:spPr bwMode="auto">
              <a:xfrm>
                <a:off x="1859" y="2587"/>
                <a:ext cx="3" cy="3"/>
              </a:xfrm>
              <a:custGeom>
                <a:avLst/>
                <a:gdLst>
                  <a:gd name="T0" fmla="*/ 3 w 3"/>
                  <a:gd name="T1" fmla="*/ 3 h 3"/>
                  <a:gd name="T2" fmla="*/ 0 w 3"/>
                  <a:gd name="T3" fmla="*/ 0 h 3"/>
                  <a:gd name="T4" fmla="*/ 3 w 3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3" y="3"/>
                    </a:moveTo>
                    <a:lnTo>
                      <a:pt x="0" y="0"/>
                    </a:lnTo>
                    <a:lnTo>
                      <a:pt x="3" y="3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64" name="Freeform 963"/>
              <p:cNvSpPr>
                <a:spLocks/>
              </p:cNvSpPr>
              <p:nvPr/>
            </p:nvSpPr>
            <p:spPr bwMode="auto">
              <a:xfrm>
                <a:off x="1843" y="2573"/>
                <a:ext cx="14" cy="25"/>
              </a:xfrm>
              <a:custGeom>
                <a:avLst/>
                <a:gdLst>
                  <a:gd name="T0" fmla="*/ 3 w 5"/>
                  <a:gd name="T1" fmla="*/ 4 h 9"/>
                  <a:gd name="T2" fmla="*/ 1 w 5"/>
                  <a:gd name="T3" fmla="*/ 2 h 9"/>
                  <a:gd name="T4" fmla="*/ 3 w 5"/>
                  <a:gd name="T5" fmla="*/ 5 h 9"/>
                  <a:gd name="T6" fmla="*/ 3 w 5"/>
                  <a:gd name="T7" fmla="*/ 6 h 9"/>
                  <a:gd name="T8" fmla="*/ 2 w 5"/>
                  <a:gd name="T9" fmla="*/ 3 h 9"/>
                  <a:gd name="T10" fmla="*/ 1 w 5"/>
                  <a:gd name="T11" fmla="*/ 3 h 9"/>
                  <a:gd name="T12" fmla="*/ 2 w 5"/>
                  <a:gd name="T13" fmla="*/ 5 h 9"/>
                  <a:gd name="T14" fmla="*/ 2 w 5"/>
                  <a:gd name="T15" fmla="*/ 6 h 9"/>
                  <a:gd name="T16" fmla="*/ 2 w 5"/>
                  <a:gd name="T17" fmla="*/ 5 h 9"/>
                  <a:gd name="T18" fmla="*/ 1 w 5"/>
                  <a:gd name="T19" fmla="*/ 4 h 9"/>
                  <a:gd name="T20" fmla="*/ 2 w 5"/>
                  <a:gd name="T21" fmla="*/ 9 h 9"/>
                  <a:gd name="T22" fmla="*/ 2 w 5"/>
                  <a:gd name="T23" fmla="*/ 8 h 9"/>
                  <a:gd name="T24" fmla="*/ 1 w 5"/>
                  <a:gd name="T25" fmla="*/ 6 h 9"/>
                  <a:gd name="T26" fmla="*/ 2 w 5"/>
                  <a:gd name="T27" fmla="*/ 7 h 9"/>
                  <a:gd name="T28" fmla="*/ 2 w 5"/>
                  <a:gd name="T29" fmla="*/ 8 h 9"/>
                  <a:gd name="T30" fmla="*/ 5 w 5"/>
                  <a:gd name="T31" fmla="*/ 6 h 9"/>
                  <a:gd name="T32" fmla="*/ 4 w 5"/>
                  <a:gd name="T33" fmla="*/ 6 h 9"/>
                  <a:gd name="T34" fmla="*/ 4 w 5"/>
                  <a:gd name="T35" fmla="*/ 5 h 9"/>
                  <a:gd name="T36" fmla="*/ 3 w 5"/>
                  <a:gd name="T37" fmla="*/ 3 h 9"/>
                  <a:gd name="T38" fmla="*/ 3 w 5"/>
                  <a:gd name="T39" fmla="*/ 4 h 9"/>
                  <a:gd name="T40" fmla="*/ 2 w 5"/>
                  <a:gd name="T41" fmla="*/ 2 h 9"/>
                  <a:gd name="T42" fmla="*/ 2 w 5"/>
                  <a:gd name="T43" fmla="*/ 1 h 9"/>
                  <a:gd name="T44" fmla="*/ 1 w 5"/>
                  <a:gd name="T45" fmla="*/ 1 h 9"/>
                  <a:gd name="T46" fmla="*/ 3 w 5"/>
                  <a:gd name="T47" fmla="*/ 4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5" h="9">
                    <a:moveTo>
                      <a:pt x="3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2" y="3"/>
                      <a:pt x="3" y="4"/>
                      <a:pt x="3" y="5"/>
                    </a:cubicBezTo>
                    <a:cubicBezTo>
                      <a:pt x="3" y="5"/>
                      <a:pt x="3" y="6"/>
                      <a:pt x="3" y="6"/>
                    </a:cubicBezTo>
                    <a:cubicBezTo>
                      <a:pt x="3" y="5"/>
                      <a:pt x="2" y="4"/>
                      <a:pt x="2" y="3"/>
                    </a:cubicBezTo>
                    <a:cubicBezTo>
                      <a:pt x="2" y="4"/>
                      <a:pt x="1" y="3"/>
                      <a:pt x="1" y="3"/>
                    </a:cubicBezTo>
                    <a:cubicBezTo>
                      <a:pt x="2" y="4"/>
                      <a:pt x="1" y="4"/>
                      <a:pt x="2" y="5"/>
                    </a:cubicBezTo>
                    <a:cubicBezTo>
                      <a:pt x="3" y="6"/>
                      <a:pt x="3" y="7"/>
                      <a:pt x="2" y="6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1" y="4"/>
                      <a:pt x="1" y="5"/>
                      <a:pt x="1" y="4"/>
                    </a:cubicBezTo>
                    <a:cubicBezTo>
                      <a:pt x="1" y="6"/>
                      <a:pt x="0" y="6"/>
                      <a:pt x="2" y="9"/>
                    </a:cubicBezTo>
                    <a:cubicBezTo>
                      <a:pt x="3" y="9"/>
                      <a:pt x="2" y="8"/>
                      <a:pt x="2" y="8"/>
                    </a:cubicBezTo>
                    <a:cubicBezTo>
                      <a:pt x="2" y="8"/>
                      <a:pt x="2" y="7"/>
                      <a:pt x="1" y="6"/>
                    </a:cubicBezTo>
                    <a:cubicBezTo>
                      <a:pt x="2" y="7"/>
                      <a:pt x="1" y="6"/>
                      <a:pt x="2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8"/>
                      <a:pt x="4" y="7"/>
                      <a:pt x="5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5"/>
                      <a:pt x="4" y="5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3"/>
                      <a:pt x="3" y="4"/>
                    </a:cubicBezTo>
                    <a:cubicBezTo>
                      <a:pt x="3" y="3"/>
                      <a:pt x="2" y="2"/>
                      <a:pt x="2" y="2"/>
                    </a:cubicBezTo>
                    <a:cubicBezTo>
                      <a:pt x="2" y="1"/>
                      <a:pt x="3" y="2"/>
                      <a:pt x="2" y="1"/>
                    </a:cubicBezTo>
                    <a:cubicBezTo>
                      <a:pt x="1" y="0"/>
                      <a:pt x="2" y="2"/>
                      <a:pt x="1" y="1"/>
                    </a:cubicBezTo>
                    <a:lnTo>
                      <a:pt x="3" y="4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65" name="Rectangle 964"/>
              <p:cNvSpPr>
                <a:spLocks noChangeArrowheads="1"/>
              </p:cNvSpPr>
              <p:nvPr/>
            </p:nvSpPr>
            <p:spPr bwMode="auto">
              <a:xfrm>
                <a:off x="1851" y="2579"/>
                <a:ext cx="1" cy="2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66" name="Freeform 965"/>
              <p:cNvSpPr>
                <a:spLocks/>
              </p:cNvSpPr>
              <p:nvPr/>
            </p:nvSpPr>
            <p:spPr bwMode="auto">
              <a:xfrm>
                <a:off x="1854" y="2587"/>
                <a:ext cx="3" cy="3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67" name="Freeform 966"/>
              <p:cNvSpPr>
                <a:spLocks/>
              </p:cNvSpPr>
              <p:nvPr/>
            </p:nvSpPr>
            <p:spPr bwMode="auto">
              <a:xfrm>
                <a:off x="1843" y="2584"/>
                <a:ext cx="3" cy="3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0 h 1"/>
                  <a:gd name="T4" fmla="*/ 1 w 1"/>
                  <a:gd name="T5" fmla="*/ 1 h 1"/>
                  <a:gd name="T6" fmla="*/ 0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68" name="Freeform 967"/>
              <p:cNvSpPr>
                <a:spLocks/>
              </p:cNvSpPr>
              <p:nvPr/>
            </p:nvSpPr>
            <p:spPr bwMode="auto">
              <a:xfrm>
                <a:off x="1843" y="2587"/>
                <a:ext cx="6" cy="13"/>
              </a:xfrm>
              <a:custGeom>
                <a:avLst/>
                <a:gdLst>
                  <a:gd name="T0" fmla="*/ 1 w 2"/>
                  <a:gd name="T1" fmla="*/ 5 h 5"/>
                  <a:gd name="T2" fmla="*/ 2 w 2"/>
                  <a:gd name="T3" fmla="*/ 4 h 5"/>
                  <a:gd name="T4" fmla="*/ 0 w 2"/>
                  <a:gd name="T5" fmla="*/ 1 h 5"/>
                  <a:gd name="T6" fmla="*/ 1 w 2"/>
                  <a:gd name="T7" fmla="*/ 3 h 5"/>
                  <a:gd name="T8" fmla="*/ 1 w 2"/>
                  <a:gd name="T9" fmla="*/ 3 h 5"/>
                  <a:gd name="T10" fmla="*/ 1 w 2"/>
                  <a:gd name="T11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" h="5">
                    <a:moveTo>
                      <a:pt x="1" y="5"/>
                    </a:moveTo>
                    <a:cubicBezTo>
                      <a:pt x="2" y="4"/>
                      <a:pt x="1" y="3"/>
                      <a:pt x="2" y="4"/>
                    </a:cubicBezTo>
                    <a:cubicBezTo>
                      <a:pt x="2" y="3"/>
                      <a:pt x="1" y="2"/>
                      <a:pt x="0" y="1"/>
                    </a:cubicBezTo>
                    <a:cubicBezTo>
                      <a:pt x="0" y="0"/>
                      <a:pt x="1" y="3"/>
                      <a:pt x="1" y="3"/>
                    </a:cubicBezTo>
                    <a:cubicBezTo>
                      <a:pt x="0" y="2"/>
                      <a:pt x="1" y="3"/>
                      <a:pt x="1" y="3"/>
                    </a:cubicBezTo>
                    <a:lnTo>
                      <a:pt x="1" y="5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69" name="Freeform 968"/>
              <p:cNvSpPr>
                <a:spLocks/>
              </p:cNvSpPr>
              <p:nvPr/>
            </p:nvSpPr>
            <p:spPr bwMode="auto">
              <a:xfrm>
                <a:off x="1829" y="2576"/>
                <a:ext cx="17" cy="24"/>
              </a:xfrm>
              <a:custGeom>
                <a:avLst/>
                <a:gdLst>
                  <a:gd name="T0" fmla="*/ 3 w 6"/>
                  <a:gd name="T1" fmla="*/ 5 h 9"/>
                  <a:gd name="T2" fmla="*/ 3 w 6"/>
                  <a:gd name="T3" fmla="*/ 6 h 9"/>
                  <a:gd name="T4" fmla="*/ 3 w 6"/>
                  <a:gd name="T5" fmla="*/ 5 h 9"/>
                  <a:gd name="T6" fmla="*/ 2 w 6"/>
                  <a:gd name="T7" fmla="*/ 4 h 9"/>
                  <a:gd name="T8" fmla="*/ 2 w 6"/>
                  <a:gd name="T9" fmla="*/ 5 h 9"/>
                  <a:gd name="T10" fmla="*/ 2 w 6"/>
                  <a:gd name="T11" fmla="*/ 7 h 9"/>
                  <a:gd name="T12" fmla="*/ 2 w 6"/>
                  <a:gd name="T13" fmla="*/ 7 h 9"/>
                  <a:gd name="T14" fmla="*/ 5 w 6"/>
                  <a:gd name="T15" fmla="*/ 9 h 9"/>
                  <a:gd name="T16" fmla="*/ 2 w 6"/>
                  <a:gd name="T17" fmla="*/ 7 h 9"/>
                  <a:gd name="T18" fmla="*/ 3 w 6"/>
                  <a:gd name="T19" fmla="*/ 6 h 9"/>
                  <a:gd name="T20" fmla="*/ 3 w 6"/>
                  <a:gd name="T21" fmla="*/ 6 h 9"/>
                  <a:gd name="T22" fmla="*/ 3 w 6"/>
                  <a:gd name="T23" fmla="*/ 5 h 9"/>
                  <a:gd name="T24" fmla="*/ 5 w 6"/>
                  <a:gd name="T25" fmla="*/ 5 h 9"/>
                  <a:gd name="T26" fmla="*/ 4 w 6"/>
                  <a:gd name="T27" fmla="*/ 4 h 9"/>
                  <a:gd name="T28" fmla="*/ 5 w 6"/>
                  <a:gd name="T29" fmla="*/ 4 h 9"/>
                  <a:gd name="T30" fmla="*/ 4 w 6"/>
                  <a:gd name="T31" fmla="*/ 4 h 9"/>
                  <a:gd name="T32" fmla="*/ 5 w 6"/>
                  <a:gd name="T33" fmla="*/ 4 h 9"/>
                  <a:gd name="T34" fmla="*/ 2 w 6"/>
                  <a:gd name="T35" fmla="*/ 3 h 9"/>
                  <a:gd name="T36" fmla="*/ 2 w 6"/>
                  <a:gd name="T37" fmla="*/ 3 h 9"/>
                  <a:gd name="T38" fmla="*/ 4 w 6"/>
                  <a:gd name="T39" fmla="*/ 3 h 9"/>
                  <a:gd name="T40" fmla="*/ 3 w 6"/>
                  <a:gd name="T41" fmla="*/ 3 h 9"/>
                  <a:gd name="T42" fmla="*/ 5 w 6"/>
                  <a:gd name="T43" fmla="*/ 3 h 9"/>
                  <a:gd name="T44" fmla="*/ 3 w 6"/>
                  <a:gd name="T45" fmla="*/ 2 h 9"/>
                  <a:gd name="T46" fmla="*/ 3 w 6"/>
                  <a:gd name="T47" fmla="*/ 2 h 9"/>
                  <a:gd name="T48" fmla="*/ 1 w 6"/>
                  <a:gd name="T49" fmla="*/ 0 h 9"/>
                  <a:gd name="T50" fmla="*/ 0 w 6"/>
                  <a:gd name="T51" fmla="*/ 3 h 9"/>
                  <a:gd name="T52" fmla="*/ 2 w 6"/>
                  <a:gd name="T53" fmla="*/ 4 h 9"/>
                  <a:gd name="T54" fmla="*/ 0 w 6"/>
                  <a:gd name="T55" fmla="*/ 4 h 9"/>
                  <a:gd name="T56" fmla="*/ 2 w 6"/>
                  <a:gd name="T57" fmla="*/ 4 h 9"/>
                  <a:gd name="T58" fmla="*/ 0 w 6"/>
                  <a:gd name="T59" fmla="*/ 5 h 9"/>
                  <a:gd name="T60" fmla="*/ 2 w 6"/>
                  <a:gd name="T61" fmla="*/ 5 h 9"/>
                  <a:gd name="T62" fmla="*/ 0 w 6"/>
                  <a:gd name="T63" fmla="*/ 5 h 9"/>
                  <a:gd name="T64" fmla="*/ 4 w 6"/>
                  <a:gd name="T65" fmla="*/ 8 h 9"/>
                  <a:gd name="T66" fmla="*/ 3 w 6"/>
                  <a:gd name="T67" fmla="*/ 7 h 9"/>
                  <a:gd name="T68" fmla="*/ 4 w 6"/>
                  <a:gd name="T69" fmla="*/ 6 h 9"/>
                  <a:gd name="T70" fmla="*/ 4 w 6"/>
                  <a:gd name="T71" fmla="*/ 5 h 9"/>
                  <a:gd name="T72" fmla="*/ 5 w 6"/>
                  <a:gd name="T73" fmla="*/ 8 h 9"/>
                  <a:gd name="T74" fmla="*/ 5 w 6"/>
                  <a:gd name="T75" fmla="*/ 8 h 9"/>
                  <a:gd name="T76" fmla="*/ 5 w 6"/>
                  <a:gd name="T77" fmla="*/ 7 h 9"/>
                  <a:gd name="T78" fmla="*/ 6 w 6"/>
                  <a:gd name="T79" fmla="*/ 7 h 9"/>
                  <a:gd name="T80" fmla="*/ 4 w 6"/>
                  <a:gd name="T81" fmla="*/ 4 h 9"/>
                  <a:gd name="T82" fmla="*/ 2 w 6"/>
                  <a:gd name="T83" fmla="*/ 3 h 9"/>
                  <a:gd name="T84" fmla="*/ 3 w 6"/>
                  <a:gd name="T85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6" h="9">
                    <a:moveTo>
                      <a:pt x="3" y="5"/>
                    </a:moveTo>
                    <a:cubicBezTo>
                      <a:pt x="3" y="5"/>
                      <a:pt x="3" y="6"/>
                      <a:pt x="3" y="6"/>
                    </a:cubicBezTo>
                    <a:cubicBezTo>
                      <a:pt x="2" y="5"/>
                      <a:pt x="2" y="5"/>
                      <a:pt x="3" y="5"/>
                    </a:cubicBezTo>
                    <a:cubicBezTo>
                      <a:pt x="2" y="3"/>
                      <a:pt x="2" y="5"/>
                      <a:pt x="2" y="4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3" y="5"/>
                      <a:pt x="3" y="5"/>
                      <a:pt x="2" y="7"/>
                    </a:cubicBezTo>
                    <a:cubicBezTo>
                      <a:pt x="2" y="8"/>
                      <a:pt x="3" y="6"/>
                      <a:pt x="2" y="7"/>
                    </a:cubicBezTo>
                    <a:cubicBezTo>
                      <a:pt x="4" y="6"/>
                      <a:pt x="5" y="7"/>
                      <a:pt x="5" y="9"/>
                    </a:cubicBezTo>
                    <a:cubicBezTo>
                      <a:pt x="4" y="8"/>
                      <a:pt x="3" y="7"/>
                      <a:pt x="2" y="7"/>
                    </a:cubicBezTo>
                    <a:cubicBezTo>
                      <a:pt x="4" y="6"/>
                      <a:pt x="2" y="6"/>
                      <a:pt x="3" y="6"/>
                    </a:cubicBezTo>
                    <a:cubicBezTo>
                      <a:pt x="3" y="6"/>
                      <a:pt x="3" y="5"/>
                      <a:pt x="3" y="6"/>
                    </a:cubicBezTo>
                    <a:cubicBezTo>
                      <a:pt x="5" y="5"/>
                      <a:pt x="3" y="6"/>
                      <a:pt x="3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4" y="5"/>
                      <a:pt x="3" y="5"/>
                      <a:pt x="4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4" y="3"/>
                      <a:pt x="4" y="4"/>
                      <a:pt x="2" y="3"/>
                    </a:cubicBezTo>
                    <a:cubicBezTo>
                      <a:pt x="5" y="4"/>
                      <a:pt x="1" y="3"/>
                      <a:pt x="2" y="3"/>
                    </a:cubicBezTo>
                    <a:cubicBezTo>
                      <a:pt x="3" y="3"/>
                      <a:pt x="3" y="3"/>
                      <a:pt x="4" y="3"/>
                    </a:cubicBezTo>
                    <a:cubicBezTo>
                      <a:pt x="2" y="3"/>
                      <a:pt x="4" y="3"/>
                      <a:pt x="3" y="3"/>
                    </a:cubicBezTo>
                    <a:cubicBezTo>
                      <a:pt x="5" y="3"/>
                      <a:pt x="4" y="3"/>
                      <a:pt x="5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1" y="0"/>
                      <a:pt x="1" y="0"/>
                    </a:cubicBezTo>
                    <a:cubicBezTo>
                      <a:pt x="1" y="2"/>
                      <a:pt x="1" y="3"/>
                      <a:pt x="0" y="3"/>
                    </a:cubicBezTo>
                    <a:cubicBezTo>
                      <a:pt x="2" y="4"/>
                      <a:pt x="0" y="4"/>
                      <a:pt x="2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5"/>
                      <a:pt x="1" y="4"/>
                      <a:pt x="2" y="4"/>
                    </a:cubicBezTo>
                    <a:cubicBezTo>
                      <a:pt x="2" y="4"/>
                      <a:pt x="1" y="5"/>
                      <a:pt x="0" y="5"/>
                    </a:cubicBezTo>
                    <a:cubicBezTo>
                      <a:pt x="0" y="5"/>
                      <a:pt x="1" y="5"/>
                      <a:pt x="2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2" y="6"/>
                      <a:pt x="1" y="8"/>
                      <a:pt x="4" y="8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4" y="8"/>
                      <a:pt x="3" y="4"/>
                      <a:pt x="4" y="6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6"/>
                      <a:pt x="5" y="7"/>
                      <a:pt x="5" y="8"/>
                    </a:cubicBezTo>
                    <a:cubicBezTo>
                      <a:pt x="5" y="8"/>
                      <a:pt x="6" y="8"/>
                      <a:pt x="5" y="8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6"/>
                      <a:pt x="5" y="6"/>
                      <a:pt x="6" y="7"/>
                    </a:cubicBezTo>
                    <a:cubicBezTo>
                      <a:pt x="5" y="6"/>
                      <a:pt x="4" y="5"/>
                      <a:pt x="4" y="4"/>
                    </a:cubicBezTo>
                    <a:cubicBezTo>
                      <a:pt x="4" y="7"/>
                      <a:pt x="2" y="2"/>
                      <a:pt x="2" y="3"/>
                    </a:cubicBezTo>
                    <a:cubicBezTo>
                      <a:pt x="2" y="4"/>
                      <a:pt x="3" y="4"/>
                      <a:pt x="3" y="5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70" name="Freeform 969"/>
              <p:cNvSpPr>
                <a:spLocks/>
              </p:cNvSpPr>
              <p:nvPr/>
            </p:nvSpPr>
            <p:spPr bwMode="auto">
              <a:xfrm>
                <a:off x="1843" y="259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71" name="Freeform 970"/>
              <p:cNvSpPr>
                <a:spLocks/>
              </p:cNvSpPr>
              <p:nvPr/>
            </p:nvSpPr>
            <p:spPr bwMode="auto">
              <a:xfrm>
                <a:off x="1838" y="2579"/>
                <a:ext cx="0" cy="2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72" name="Rectangle 971"/>
              <p:cNvSpPr>
                <a:spLocks noChangeArrowheads="1"/>
              </p:cNvSpPr>
              <p:nvPr/>
            </p:nvSpPr>
            <p:spPr bwMode="auto">
              <a:xfrm>
                <a:off x="1846" y="2595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73" name="Freeform 972"/>
              <p:cNvSpPr>
                <a:spLocks/>
              </p:cNvSpPr>
              <p:nvPr/>
            </p:nvSpPr>
            <p:spPr bwMode="auto">
              <a:xfrm>
                <a:off x="1840" y="2587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74" name="Freeform 973"/>
              <p:cNvSpPr>
                <a:spLocks/>
              </p:cNvSpPr>
              <p:nvPr/>
            </p:nvSpPr>
            <p:spPr bwMode="auto">
              <a:xfrm>
                <a:off x="1832" y="2581"/>
                <a:ext cx="3" cy="3"/>
              </a:xfrm>
              <a:custGeom>
                <a:avLst/>
                <a:gdLst>
                  <a:gd name="T0" fmla="*/ 0 w 3"/>
                  <a:gd name="T1" fmla="*/ 3 h 3"/>
                  <a:gd name="T2" fmla="*/ 3 w 3"/>
                  <a:gd name="T3" fmla="*/ 0 h 3"/>
                  <a:gd name="T4" fmla="*/ 0 w 3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0" y="3"/>
                    </a:moveTo>
                    <a:lnTo>
                      <a:pt x="3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75" name="Freeform 974"/>
              <p:cNvSpPr>
                <a:spLocks/>
              </p:cNvSpPr>
              <p:nvPr/>
            </p:nvSpPr>
            <p:spPr bwMode="auto">
              <a:xfrm>
                <a:off x="1838" y="259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76" name="Freeform 975"/>
              <p:cNvSpPr>
                <a:spLocks/>
              </p:cNvSpPr>
              <p:nvPr/>
            </p:nvSpPr>
            <p:spPr bwMode="auto">
              <a:xfrm>
                <a:off x="1829" y="2565"/>
                <a:ext cx="33" cy="54"/>
              </a:xfrm>
              <a:custGeom>
                <a:avLst/>
                <a:gdLst>
                  <a:gd name="T0" fmla="*/ 4 w 12"/>
                  <a:gd name="T1" fmla="*/ 15 h 20"/>
                  <a:gd name="T2" fmla="*/ 4 w 12"/>
                  <a:gd name="T3" fmla="*/ 17 h 20"/>
                  <a:gd name="T4" fmla="*/ 5 w 12"/>
                  <a:gd name="T5" fmla="*/ 18 h 20"/>
                  <a:gd name="T6" fmla="*/ 6 w 12"/>
                  <a:gd name="T7" fmla="*/ 17 h 20"/>
                  <a:gd name="T8" fmla="*/ 8 w 12"/>
                  <a:gd name="T9" fmla="*/ 16 h 20"/>
                  <a:gd name="T10" fmla="*/ 9 w 12"/>
                  <a:gd name="T11" fmla="*/ 12 h 20"/>
                  <a:gd name="T12" fmla="*/ 10 w 12"/>
                  <a:gd name="T13" fmla="*/ 15 h 20"/>
                  <a:gd name="T14" fmla="*/ 8 w 12"/>
                  <a:gd name="T15" fmla="*/ 13 h 20"/>
                  <a:gd name="T16" fmla="*/ 9 w 12"/>
                  <a:gd name="T17" fmla="*/ 12 h 20"/>
                  <a:gd name="T18" fmla="*/ 7 w 12"/>
                  <a:gd name="T19" fmla="*/ 12 h 20"/>
                  <a:gd name="T20" fmla="*/ 7 w 12"/>
                  <a:gd name="T21" fmla="*/ 11 h 20"/>
                  <a:gd name="T22" fmla="*/ 4 w 12"/>
                  <a:gd name="T23" fmla="*/ 12 h 20"/>
                  <a:gd name="T24" fmla="*/ 8 w 12"/>
                  <a:gd name="T25" fmla="*/ 10 h 20"/>
                  <a:gd name="T26" fmla="*/ 7 w 12"/>
                  <a:gd name="T27" fmla="*/ 9 h 20"/>
                  <a:gd name="T28" fmla="*/ 7 w 12"/>
                  <a:gd name="T29" fmla="*/ 8 h 20"/>
                  <a:gd name="T30" fmla="*/ 5 w 12"/>
                  <a:gd name="T31" fmla="*/ 8 h 20"/>
                  <a:gd name="T32" fmla="*/ 2 w 12"/>
                  <a:gd name="T33" fmla="*/ 8 h 20"/>
                  <a:gd name="T34" fmla="*/ 6 w 12"/>
                  <a:gd name="T35" fmla="*/ 6 h 20"/>
                  <a:gd name="T36" fmla="*/ 5 w 12"/>
                  <a:gd name="T37" fmla="*/ 5 h 20"/>
                  <a:gd name="T38" fmla="*/ 4 w 12"/>
                  <a:gd name="T39" fmla="*/ 5 h 20"/>
                  <a:gd name="T40" fmla="*/ 4 w 12"/>
                  <a:gd name="T41" fmla="*/ 7 h 20"/>
                  <a:gd name="T42" fmla="*/ 3 w 12"/>
                  <a:gd name="T43" fmla="*/ 5 h 20"/>
                  <a:gd name="T44" fmla="*/ 3 w 12"/>
                  <a:gd name="T45" fmla="*/ 4 h 20"/>
                  <a:gd name="T46" fmla="*/ 1 w 12"/>
                  <a:gd name="T47" fmla="*/ 7 h 20"/>
                  <a:gd name="T48" fmla="*/ 1 w 12"/>
                  <a:gd name="T49" fmla="*/ 7 h 20"/>
                  <a:gd name="T50" fmla="*/ 1 w 12"/>
                  <a:gd name="T51" fmla="*/ 8 h 20"/>
                  <a:gd name="T52" fmla="*/ 1 w 12"/>
                  <a:gd name="T53" fmla="*/ 9 h 20"/>
                  <a:gd name="T54" fmla="*/ 2 w 12"/>
                  <a:gd name="T55" fmla="*/ 9 h 20"/>
                  <a:gd name="T56" fmla="*/ 3 w 12"/>
                  <a:gd name="T57" fmla="*/ 10 h 20"/>
                  <a:gd name="T58" fmla="*/ 3 w 12"/>
                  <a:gd name="T59" fmla="*/ 10 h 20"/>
                  <a:gd name="T60" fmla="*/ 3 w 12"/>
                  <a:gd name="T61" fmla="*/ 10 h 20"/>
                  <a:gd name="T62" fmla="*/ 4 w 12"/>
                  <a:gd name="T63" fmla="*/ 11 h 20"/>
                  <a:gd name="T64" fmla="*/ 5 w 12"/>
                  <a:gd name="T65" fmla="*/ 11 h 20"/>
                  <a:gd name="T66" fmla="*/ 3 w 12"/>
                  <a:gd name="T67" fmla="*/ 12 h 20"/>
                  <a:gd name="T68" fmla="*/ 4 w 12"/>
                  <a:gd name="T69" fmla="*/ 13 h 20"/>
                  <a:gd name="T70" fmla="*/ 6 w 12"/>
                  <a:gd name="T71" fmla="*/ 12 h 20"/>
                  <a:gd name="T72" fmla="*/ 7 w 12"/>
                  <a:gd name="T73" fmla="*/ 13 h 20"/>
                  <a:gd name="T74" fmla="*/ 8 w 12"/>
                  <a:gd name="T75" fmla="*/ 14 h 20"/>
                  <a:gd name="T76" fmla="*/ 8 w 12"/>
                  <a:gd name="T77" fmla="*/ 14 h 20"/>
                  <a:gd name="T78" fmla="*/ 9 w 12"/>
                  <a:gd name="T79" fmla="*/ 13 h 20"/>
                  <a:gd name="T80" fmla="*/ 8 w 12"/>
                  <a:gd name="T81" fmla="*/ 12 h 20"/>
                  <a:gd name="T82" fmla="*/ 8 w 12"/>
                  <a:gd name="T83" fmla="*/ 14 h 20"/>
                  <a:gd name="T84" fmla="*/ 7 w 12"/>
                  <a:gd name="T85" fmla="*/ 15 h 20"/>
                  <a:gd name="T86" fmla="*/ 5 w 12"/>
                  <a:gd name="T87" fmla="*/ 13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2" h="20">
                    <a:moveTo>
                      <a:pt x="5" y="13"/>
                    </a:moveTo>
                    <a:cubicBezTo>
                      <a:pt x="5" y="13"/>
                      <a:pt x="5" y="14"/>
                      <a:pt x="4" y="15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4" y="14"/>
                      <a:pt x="4" y="16"/>
                      <a:pt x="4" y="17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5" y="15"/>
                      <a:pt x="5" y="18"/>
                      <a:pt x="5" y="18"/>
                    </a:cubicBezTo>
                    <a:cubicBezTo>
                      <a:pt x="5" y="18"/>
                      <a:pt x="5" y="15"/>
                      <a:pt x="6" y="15"/>
                    </a:cubicBezTo>
                    <a:cubicBezTo>
                      <a:pt x="6" y="15"/>
                      <a:pt x="6" y="16"/>
                      <a:pt x="6" y="17"/>
                    </a:cubicBezTo>
                    <a:cubicBezTo>
                      <a:pt x="6" y="17"/>
                      <a:pt x="6" y="15"/>
                      <a:pt x="6" y="14"/>
                    </a:cubicBezTo>
                    <a:cubicBezTo>
                      <a:pt x="7" y="20"/>
                      <a:pt x="7" y="13"/>
                      <a:pt x="8" y="16"/>
                    </a:cubicBezTo>
                    <a:cubicBezTo>
                      <a:pt x="8" y="16"/>
                      <a:pt x="8" y="16"/>
                      <a:pt x="9" y="16"/>
                    </a:cubicBezTo>
                    <a:cubicBezTo>
                      <a:pt x="11" y="14"/>
                      <a:pt x="8" y="11"/>
                      <a:pt x="9" y="12"/>
                    </a:cubicBezTo>
                    <a:cubicBezTo>
                      <a:pt x="8" y="14"/>
                      <a:pt x="10" y="9"/>
                      <a:pt x="7" y="16"/>
                    </a:cubicBezTo>
                    <a:cubicBezTo>
                      <a:pt x="7" y="17"/>
                      <a:pt x="11" y="15"/>
                      <a:pt x="10" y="15"/>
                    </a:cubicBezTo>
                    <a:cubicBezTo>
                      <a:pt x="11" y="15"/>
                      <a:pt x="10" y="14"/>
                      <a:pt x="12" y="14"/>
                    </a:cubicBezTo>
                    <a:cubicBezTo>
                      <a:pt x="8" y="14"/>
                      <a:pt x="12" y="11"/>
                      <a:pt x="8" y="13"/>
                    </a:cubicBezTo>
                    <a:cubicBezTo>
                      <a:pt x="9" y="12"/>
                      <a:pt x="8" y="13"/>
                      <a:pt x="9" y="12"/>
                    </a:cubicBezTo>
                    <a:cubicBezTo>
                      <a:pt x="9" y="12"/>
                      <a:pt x="9" y="12"/>
                      <a:pt x="9" y="12"/>
                    </a:cubicBezTo>
                    <a:cubicBezTo>
                      <a:pt x="10" y="11"/>
                      <a:pt x="8" y="13"/>
                      <a:pt x="9" y="12"/>
                    </a:cubicBezTo>
                    <a:cubicBezTo>
                      <a:pt x="9" y="11"/>
                      <a:pt x="8" y="12"/>
                      <a:pt x="7" y="12"/>
                    </a:cubicBezTo>
                    <a:cubicBezTo>
                      <a:pt x="7" y="12"/>
                      <a:pt x="8" y="11"/>
                      <a:pt x="9" y="10"/>
                    </a:cubicBezTo>
                    <a:cubicBezTo>
                      <a:pt x="7" y="11"/>
                      <a:pt x="8" y="11"/>
                      <a:pt x="7" y="11"/>
                    </a:cubicBezTo>
                    <a:cubicBezTo>
                      <a:pt x="7" y="11"/>
                      <a:pt x="7" y="11"/>
                      <a:pt x="6" y="12"/>
                    </a:cubicBezTo>
                    <a:cubicBezTo>
                      <a:pt x="6" y="11"/>
                      <a:pt x="5" y="12"/>
                      <a:pt x="4" y="12"/>
                    </a:cubicBezTo>
                    <a:cubicBezTo>
                      <a:pt x="6" y="10"/>
                      <a:pt x="4" y="12"/>
                      <a:pt x="6" y="11"/>
                    </a:cubicBezTo>
                    <a:cubicBezTo>
                      <a:pt x="7" y="11"/>
                      <a:pt x="7" y="11"/>
                      <a:pt x="8" y="10"/>
                    </a:cubicBezTo>
                    <a:cubicBezTo>
                      <a:pt x="8" y="10"/>
                      <a:pt x="8" y="10"/>
                      <a:pt x="6" y="10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8" y="8"/>
                      <a:pt x="5" y="9"/>
                      <a:pt x="6" y="9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5" y="9"/>
                      <a:pt x="7" y="7"/>
                      <a:pt x="6" y="7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7" y="6"/>
                      <a:pt x="3" y="8"/>
                      <a:pt x="4" y="7"/>
                    </a:cubicBezTo>
                    <a:cubicBezTo>
                      <a:pt x="3" y="8"/>
                      <a:pt x="2" y="8"/>
                      <a:pt x="2" y="8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2" y="8"/>
                      <a:pt x="5" y="6"/>
                      <a:pt x="6" y="6"/>
                    </a:cubicBezTo>
                    <a:cubicBezTo>
                      <a:pt x="5" y="6"/>
                      <a:pt x="5" y="5"/>
                      <a:pt x="4" y="6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3" y="7"/>
                      <a:pt x="3" y="6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5" y="5"/>
                      <a:pt x="2" y="0"/>
                      <a:pt x="2" y="5"/>
                    </a:cubicBezTo>
                    <a:cubicBezTo>
                      <a:pt x="3" y="4"/>
                      <a:pt x="5" y="7"/>
                      <a:pt x="4" y="7"/>
                    </a:cubicBezTo>
                    <a:cubicBezTo>
                      <a:pt x="2" y="5"/>
                      <a:pt x="3" y="3"/>
                      <a:pt x="2" y="6"/>
                    </a:cubicBezTo>
                    <a:cubicBezTo>
                      <a:pt x="2" y="6"/>
                      <a:pt x="2" y="5"/>
                      <a:pt x="3" y="5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5"/>
                      <a:pt x="3" y="5"/>
                      <a:pt x="3" y="4"/>
                    </a:cubicBezTo>
                    <a:cubicBezTo>
                      <a:pt x="4" y="4"/>
                      <a:pt x="2" y="5"/>
                      <a:pt x="3" y="5"/>
                    </a:cubicBezTo>
                    <a:cubicBezTo>
                      <a:pt x="2" y="6"/>
                      <a:pt x="2" y="6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2" y="6"/>
                      <a:pt x="0" y="8"/>
                      <a:pt x="1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1" y="8"/>
                      <a:pt x="2" y="8"/>
                      <a:pt x="1" y="9"/>
                    </a:cubicBezTo>
                    <a:cubicBezTo>
                      <a:pt x="2" y="8"/>
                      <a:pt x="3" y="7"/>
                      <a:pt x="4" y="8"/>
                    </a:cubicBezTo>
                    <a:cubicBezTo>
                      <a:pt x="2" y="9"/>
                      <a:pt x="3" y="9"/>
                      <a:pt x="2" y="9"/>
                    </a:cubicBezTo>
                    <a:cubicBezTo>
                      <a:pt x="3" y="9"/>
                      <a:pt x="3" y="10"/>
                      <a:pt x="3" y="9"/>
                    </a:cubicBezTo>
                    <a:cubicBezTo>
                      <a:pt x="4" y="9"/>
                      <a:pt x="4" y="9"/>
                      <a:pt x="3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3" y="10"/>
                      <a:pt x="3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1"/>
                      <a:pt x="5" y="9"/>
                      <a:pt x="4" y="11"/>
                    </a:cubicBezTo>
                    <a:cubicBezTo>
                      <a:pt x="4" y="10"/>
                      <a:pt x="5" y="11"/>
                      <a:pt x="6" y="9"/>
                    </a:cubicBezTo>
                    <a:cubicBezTo>
                      <a:pt x="6" y="10"/>
                      <a:pt x="4" y="11"/>
                      <a:pt x="5" y="11"/>
                    </a:cubicBezTo>
                    <a:cubicBezTo>
                      <a:pt x="6" y="10"/>
                      <a:pt x="4" y="11"/>
                      <a:pt x="5" y="11"/>
                    </a:cubicBezTo>
                    <a:cubicBezTo>
                      <a:pt x="4" y="12"/>
                      <a:pt x="5" y="11"/>
                      <a:pt x="3" y="12"/>
                    </a:cubicBezTo>
                    <a:cubicBezTo>
                      <a:pt x="3" y="12"/>
                      <a:pt x="5" y="12"/>
                      <a:pt x="5" y="12"/>
                    </a:cubicBezTo>
                    <a:cubicBezTo>
                      <a:pt x="4" y="13"/>
                      <a:pt x="4" y="13"/>
                      <a:pt x="4" y="13"/>
                    </a:cubicBezTo>
                    <a:cubicBezTo>
                      <a:pt x="4" y="13"/>
                      <a:pt x="6" y="12"/>
                      <a:pt x="5" y="13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5" y="13"/>
                      <a:pt x="6" y="13"/>
                      <a:pt x="5" y="14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5" y="14"/>
                      <a:pt x="7" y="14"/>
                      <a:pt x="9" y="13"/>
                    </a:cubicBezTo>
                    <a:cubicBezTo>
                      <a:pt x="9" y="13"/>
                      <a:pt x="8" y="14"/>
                      <a:pt x="8" y="14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7" y="14"/>
                      <a:pt x="6" y="14"/>
                      <a:pt x="8" y="14"/>
                    </a:cubicBezTo>
                    <a:cubicBezTo>
                      <a:pt x="8" y="14"/>
                      <a:pt x="9" y="15"/>
                      <a:pt x="7" y="14"/>
                    </a:cubicBezTo>
                    <a:cubicBezTo>
                      <a:pt x="6" y="12"/>
                      <a:pt x="10" y="13"/>
                      <a:pt x="9" y="13"/>
                    </a:cubicBezTo>
                    <a:cubicBezTo>
                      <a:pt x="7" y="16"/>
                      <a:pt x="8" y="17"/>
                      <a:pt x="6" y="15"/>
                    </a:cubicBezTo>
                    <a:cubicBezTo>
                      <a:pt x="8" y="11"/>
                      <a:pt x="8" y="13"/>
                      <a:pt x="8" y="12"/>
                    </a:cubicBezTo>
                    <a:cubicBezTo>
                      <a:pt x="7" y="12"/>
                      <a:pt x="7" y="12"/>
                      <a:pt x="7" y="14"/>
                    </a:cubicBezTo>
                    <a:cubicBezTo>
                      <a:pt x="7" y="14"/>
                      <a:pt x="8" y="15"/>
                      <a:pt x="8" y="14"/>
                    </a:cubicBezTo>
                    <a:cubicBezTo>
                      <a:pt x="9" y="13"/>
                      <a:pt x="10" y="15"/>
                      <a:pt x="8" y="16"/>
                    </a:cubicBezTo>
                    <a:cubicBezTo>
                      <a:pt x="7" y="16"/>
                      <a:pt x="7" y="14"/>
                      <a:pt x="7" y="15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6" y="10"/>
                      <a:pt x="6" y="16"/>
                      <a:pt x="5" y="13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77" name="Freeform 976"/>
              <p:cNvSpPr>
                <a:spLocks/>
              </p:cNvSpPr>
              <p:nvPr/>
            </p:nvSpPr>
            <p:spPr bwMode="auto">
              <a:xfrm>
                <a:off x="1846" y="2603"/>
                <a:ext cx="3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78" name="Rectangle 977"/>
              <p:cNvSpPr>
                <a:spLocks noChangeArrowheads="1"/>
              </p:cNvSpPr>
              <p:nvPr/>
            </p:nvSpPr>
            <p:spPr bwMode="auto">
              <a:xfrm>
                <a:off x="1849" y="2603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79" name="Freeform 978"/>
              <p:cNvSpPr>
                <a:spLocks/>
              </p:cNvSpPr>
              <p:nvPr/>
            </p:nvSpPr>
            <p:spPr bwMode="auto">
              <a:xfrm>
                <a:off x="1840" y="260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80" name="Rectangle 979"/>
              <p:cNvSpPr>
                <a:spLocks noChangeArrowheads="1"/>
              </p:cNvSpPr>
              <p:nvPr/>
            </p:nvSpPr>
            <p:spPr bwMode="auto">
              <a:xfrm>
                <a:off x="1840" y="2603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81" name="Freeform 980"/>
              <p:cNvSpPr>
                <a:spLocks/>
              </p:cNvSpPr>
              <p:nvPr/>
            </p:nvSpPr>
            <p:spPr bwMode="auto">
              <a:xfrm>
                <a:off x="1805" y="2590"/>
                <a:ext cx="35" cy="27"/>
              </a:xfrm>
              <a:custGeom>
                <a:avLst/>
                <a:gdLst>
                  <a:gd name="T0" fmla="*/ 6 w 13"/>
                  <a:gd name="T1" fmla="*/ 2 h 10"/>
                  <a:gd name="T2" fmla="*/ 5 w 13"/>
                  <a:gd name="T3" fmla="*/ 2 h 10"/>
                  <a:gd name="T4" fmla="*/ 6 w 13"/>
                  <a:gd name="T5" fmla="*/ 2 h 10"/>
                  <a:gd name="T6" fmla="*/ 3 w 13"/>
                  <a:gd name="T7" fmla="*/ 0 h 10"/>
                  <a:gd name="T8" fmla="*/ 7 w 13"/>
                  <a:gd name="T9" fmla="*/ 8 h 10"/>
                  <a:gd name="T10" fmla="*/ 4 w 13"/>
                  <a:gd name="T11" fmla="*/ 6 h 10"/>
                  <a:gd name="T12" fmla="*/ 10 w 13"/>
                  <a:gd name="T13" fmla="*/ 8 h 10"/>
                  <a:gd name="T14" fmla="*/ 9 w 13"/>
                  <a:gd name="T15" fmla="*/ 10 h 10"/>
                  <a:gd name="T16" fmla="*/ 11 w 13"/>
                  <a:gd name="T17" fmla="*/ 9 h 10"/>
                  <a:gd name="T18" fmla="*/ 10 w 13"/>
                  <a:gd name="T19" fmla="*/ 8 h 10"/>
                  <a:gd name="T20" fmla="*/ 11 w 13"/>
                  <a:gd name="T21" fmla="*/ 8 h 10"/>
                  <a:gd name="T22" fmla="*/ 11 w 13"/>
                  <a:gd name="T23" fmla="*/ 8 h 10"/>
                  <a:gd name="T24" fmla="*/ 11 w 13"/>
                  <a:gd name="T25" fmla="*/ 8 h 10"/>
                  <a:gd name="T26" fmla="*/ 11 w 13"/>
                  <a:gd name="T27" fmla="*/ 8 h 10"/>
                  <a:gd name="T28" fmla="*/ 12 w 13"/>
                  <a:gd name="T29" fmla="*/ 8 h 10"/>
                  <a:gd name="T30" fmla="*/ 12 w 13"/>
                  <a:gd name="T31" fmla="*/ 9 h 10"/>
                  <a:gd name="T32" fmla="*/ 13 w 13"/>
                  <a:gd name="T33" fmla="*/ 7 h 10"/>
                  <a:gd name="T34" fmla="*/ 13 w 13"/>
                  <a:gd name="T35" fmla="*/ 6 h 10"/>
                  <a:gd name="T36" fmla="*/ 12 w 13"/>
                  <a:gd name="T37" fmla="*/ 7 h 10"/>
                  <a:gd name="T38" fmla="*/ 12 w 13"/>
                  <a:gd name="T39" fmla="*/ 7 h 10"/>
                  <a:gd name="T40" fmla="*/ 11 w 13"/>
                  <a:gd name="T41" fmla="*/ 7 h 10"/>
                  <a:gd name="T42" fmla="*/ 12 w 13"/>
                  <a:gd name="T43" fmla="*/ 5 h 10"/>
                  <a:gd name="T44" fmla="*/ 11 w 13"/>
                  <a:gd name="T45" fmla="*/ 4 h 10"/>
                  <a:gd name="T46" fmla="*/ 11 w 13"/>
                  <a:gd name="T47" fmla="*/ 4 h 10"/>
                  <a:gd name="T48" fmla="*/ 10 w 13"/>
                  <a:gd name="T49" fmla="*/ 5 h 10"/>
                  <a:gd name="T50" fmla="*/ 11 w 13"/>
                  <a:gd name="T51" fmla="*/ 6 h 10"/>
                  <a:gd name="T52" fmla="*/ 10 w 13"/>
                  <a:gd name="T53" fmla="*/ 8 h 10"/>
                  <a:gd name="T54" fmla="*/ 10 w 13"/>
                  <a:gd name="T55" fmla="*/ 8 h 10"/>
                  <a:gd name="T56" fmla="*/ 10 w 13"/>
                  <a:gd name="T57" fmla="*/ 6 h 10"/>
                  <a:gd name="T58" fmla="*/ 10 w 13"/>
                  <a:gd name="T59" fmla="*/ 7 h 10"/>
                  <a:gd name="T60" fmla="*/ 10 w 13"/>
                  <a:gd name="T61" fmla="*/ 5 h 10"/>
                  <a:gd name="T62" fmla="*/ 10 w 13"/>
                  <a:gd name="T63" fmla="*/ 7 h 10"/>
                  <a:gd name="T64" fmla="*/ 6 w 13"/>
                  <a:gd name="T65" fmla="*/ 5 h 10"/>
                  <a:gd name="T66" fmla="*/ 8 w 13"/>
                  <a:gd name="T67" fmla="*/ 6 h 10"/>
                  <a:gd name="T68" fmla="*/ 6 w 13"/>
                  <a:gd name="T69" fmla="*/ 5 h 10"/>
                  <a:gd name="T70" fmla="*/ 7 w 13"/>
                  <a:gd name="T71" fmla="*/ 4 h 10"/>
                  <a:gd name="T72" fmla="*/ 6 w 13"/>
                  <a:gd name="T73" fmla="*/ 4 h 10"/>
                  <a:gd name="T74" fmla="*/ 6 w 13"/>
                  <a:gd name="T75" fmla="*/ 3 h 10"/>
                  <a:gd name="T76" fmla="*/ 6 w 13"/>
                  <a:gd name="T77" fmla="*/ 3 h 10"/>
                  <a:gd name="T78" fmla="*/ 4 w 13"/>
                  <a:gd name="T79" fmla="*/ 2 h 10"/>
                  <a:gd name="T80" fmla="*/ 6 w 13"/>
                  <a:gd name="T81" fmla="*/ 2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3" h="10">
                    <a:moveTo>
                      <a:pt x="6" y="2"/>
                    </a:moveTo>
                    <a:cubicBezTo>
                      <a:pt x="5" y="2"/>
                      <a:pt x="5" y="2"/>
                      <a:pt x="5" y="2"/>
                    </a:cubicBezTo>
                    <a:cubicBezTo>
                      <a:pt x="5" y="2"/>
                      <a:pt x="4" y="1"/>
                      <a:pt x="6" y="2"/>
                    </a:cubicBezTo>
                    <a:cubicBezTo>
                      <a:pt x="4" y="1"/>
                      <a:pt x="6" y="0"/>
                      <a:pt x="3" y="0"/>
                    </a:cubicBezTo>
                    <a:cubicBezTo>
                      <a:pt x="5" y="4"/>
                      <a:pt x="0" y="2"/>
                      <a:pt x="7" y="8"/>
                    </a:cubicBezTo>
                    <a:cubicBezTo>
                      <a:pt x="8" y="8"/>
                      <a:pt x="7" y="10"/>
                      <a:pt x="4" y="6"/>
                    </a:cubicBezTo>
                    <a:cubicBezTo>
                      <a:pt x="11" y="10"/>
                      <a:pt x="8" y="10"/>
                      <a:pt x="10" y="8"/>
                    </a:cubicBezTo>
                    <a:cubicBezTo>
                      <a:pt x="9" y="10"/>
                      <a:pt x="9" y="10"/>
                      <a:pt x="9" y="10"/>
                    </a:cubicBezTo>
                    <a:cubicBezTo>
                      <a:pt x="10" y="10"/>
                      <a:pt x="10" y="7"/>
                      <a:pt x="11" y="9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1" y="8"/>
                      <a:pt x="11" y="8"/>
                      <a:pt x="11" y="8"/>
                    </a:cubicBezTo>
                    <a:cubicBezTo>
                      <a:pt x="11" y="8"/>
                      <a:pt x="11" y="8"/>
                      <a:pt x="11" y="8"/>
                    </a:cubicBezTo>
                    <a:cubicBezTo>
                      <a:pt x="11" y="7"/>
                      <a:pt x="11" y="7"/>
                      <a:pt x="11" y="8"/>
                    </a:cubicBezTo>
                    <a:cubicBezTo>
                      <a:pt x="11" y="9"/>
                      <a:pt x="11" y="8"/>
                      <a:pt x="11" y="8"/>
                    </a:cubicBezTo>
                    <a:cubicBezTo>
                      <a:pt x="11" y="9"/>
                      <a:pt x="11" y="8"/>
                      <a:pt x="12" y="8"/>
                    </a:cubicBezTo>
                    <a:cubicBezTo>
                      <a:pt x="12" y="8"/>
                      <a:pt x="12" y="9"/>
                      <a:pt x="12" y="9"/>
                    </a:cubicBezTo>
                    <a:cubicBezTo>
                      <a:pt x="12" y="8"/>
                      <a:pt x="13" y="10"/>
                      <a:pt x="13" y="7"/>
                    </a:cubicBezTo>
                    <a:cubicBezTo>
                      <a:pt x="13" y="6"/>
                      <a:pt x="13" y="6"/>
                      <a:pt x="13" y="6"/>
                    </a:cubicBezTo>
                    <a:cubicBezTo>
                      <a:pt x="13" y="5"/>
                      <a:pt x="12" y="6"/>
                      <a:pt x="12" y="7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2" y="10"/>
                      <a:pt x="12" y="6"/>
                      <a:pt x="11" y="7"/>
                    </a:cubicBezTo>
                    <a:cubicBezTo>
                      <a:pt x="11" y="6"/>
                      <a:pt x="12" y="6"/>
                      <a:pt x="12" y="5"/>
                    </a:cubicBezTo>
                    <a:cubicBezTo>
                      <a:pt x="11" y="3"/>
                      <a:pt x="11" y="7"/>
                      <a:pt x="11" y="4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11" y="4"/>
                      <a:pt x="10" y="4"/>
                      <a:pt x="10" y="5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0" y="6"/>
                      <a:pt x="10" y="7"/>
                      <a:pt x="10" y="8"/>
                    </a:cubicBezTo>
                    <a:cubicBezTo>
                      <a:pt x="10" y="6"/>
                      <a:pt x="10" y="8"/>
                      <a:pt x="10" y="8"/>
                    </a:cubicBezTo>
                    <a:cubicBezTo>
                      <a:pt x="10" y="7"/>
                      <a:pt x="10" y="7"/>
                      <a:pt x="10" y="6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10" y="7"/>
                      <a:pt x="10" y="5"/>
                      <a:pt x="10" y="5"/>
                    </a:cubicBezTo>
                    <a:cubicBezTo>
                      <a:pt x="9" y="6"/>
                      <a:pt x="10" y="5"/>
                      <a:pt x="10" y="7"/>
                    </a:cubicBezTo>
                    <a:cubicBezTo>
                      <a:pt x="9" y="5"/>
                      <a:pt x="9" y="7"/>
                      <a:pt x="6" y="5"/>
                    </a:cubicBezTo>
                    <a:cubicBezTo>
                      <a:pt x="7" y="4"/>
                      <a:pt x="8" y="6"/>
                      <a:pt x="8" y="6"/>
                    </a:cubicBezTo>
                    <a:cubicBezTo>
                      <a:pt x="8" y="5"/>
                      <a:pt x="7" y="5"/>
                      <a:pt x="6" y="5"/>
                    </a:cubicBezTo>
                    <a:cubicBezTo>
                      <a:pt x="5" y="5"/>
                      <a:pt x="6" y="4"/>
                      <a:pt x="7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4" y="4"/>
                      <a:pt x="7" y="3"/>
                      <a:pt x="6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3" y="3"/>
                      <a:pt x="4" y="2"/>
                    </a:cubicBezTo>
                    <a:cubicBezTo>
                      <a:pt x="5" y="2"/>
                      <a:pt x="5" y="3"/>
                      <a:pt x="6" y="2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82" name="Freeform 981"/>
              <p:cNvSpPr>
                <a:spLocks/>
              </p:cNvSpPr>
              <p:nvPr/>
            </p:nvSpPr>
            <p:spPr bwMode="auto">
              <a:xfrm>
                <a:off x="1813" y="2587"/>
                <a:ext cx="8" cy="3"/>
              </a:xfrm>
              <a:custGeom>
                <a:avLst/>
                <a:gdLst>
                  <a:gd name="T0" fmla="*/ 1 w 3"/>
                  <a:gd name="T1" fmla="*/ 1 h 1"/>
                  <a:gd name="T2" fmla="*/ 2 w 3"/>
                  <a:gd name="T3" fmla="*/ 1 h 1"/>
                  <a:gd name="T4" fmla="*/ 0 w 3"/>
                  <a:gd name="T5" fmla="*/ 0 h 1"/>
                  <a:gd name="T6" fmla="*/ 1 w 3"/>
                  <a:gd name="T7" fmla="*/ 1 h 1"/>
                  <a:gd name="T8" fmla="*/ 1 w 3"/>
                  <a:gd name="T9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1">
                    <a:moveTo>
                      <a:pt x="1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3" y="1"/>
                      <a:pt x="1" y="0"/>
                      <a:pt x="0" y="0"/>
                    </a:cubicBezTo>
                    <a:cubicBezTo>
                      <a:pt x="1" y="0"/>
                      <a:pt x="0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83" name="Freeform 982"/>
              <p:cNvSpPr>
                <a:spLocks/>
              </p:cNvSpPr>
              <p:nvPr/>
            </p:nvSpPr>
            <p:spPr bwMode="auto">
              <a:xfrm>
                <a:off x="1813" y="2573"/>
                <a:ext cx="36" cy="17"/>
              </a:xfrm>
              <a:custGeom>
                <a:avLst/>
                <a:gdLst>
                  <a:gd name="T0" fmla="*/ 10 w 13"/>
                  <a:gd name="T1" fmla="*/ 4 h 6"/>
                  <a:gd name="T2" fmla="*/ 11 w 13"/>
                  <a:gd name="T3" fmla="*/ 3 h 6"/>
                  <a:gd name="T4" fmla="*/ 6 w 13"/>
                  <a:gd name="T5" fmla="*/ 0 h 6"/>
                  <a:gd name="T6" fmla="*/ 2 w 13"/>
                  <a:gd name="T7" fmla="*/ 4 h 6"/>
                  <a:gd name="T8" fmla="*/ 1 w 13"/>
                  <a:gd name="T9" fmla="*/ 4 h 6"/>
                  <a:gd name="T10" fmla="*/ 2 w 13"/>
                  <a:gd name="T11" fmla="*/ 5 h 6"/>
                  <a:gd name="T12" fmla="*/ 1 w 13"/>
                  <a:gd name="T13" fmla="*/ 4 h 6"/>
                  <a:gd name="T14" fmla="*/ 2 w 13"/>
                  <a:gd name="T15" fmla="*/ 5 h 6"/>
                  <a:gd name="T16" fmla="*/ 2 w 13"/>
                  <a:gd name="T17" fmla="*/ 4 h 6"/>
                  <a:gd name="T18" fmla="*/ 3 w 13"/>
                  <a:gd name="T19" fmla="*/ 5 h 6"/>
                  <a:gd name="T20" fmla="*/ 7 w 13"/>
                  <a:gd name="T21" fmla="*/ 2 h 6"/>
                  <a:gd name="T22" fmla="*/ 7 w 13"/>
                  <a:gd name="T23" fmla="*/ 4 h 6"/>
                  <a:gd name="T24" fmla="*/ 8 w 13"/>
                  <a:gd name="T25" fmla="*/ 5 h 6"/>
                  <a:gd name="T26" fmla="*/ 8 w 13"/>
                  <a:gd name="T27" fmla="*/ 4 h 6"/>
                  <a:gd name="T28" fmla="*/ 9 w 13"/>
                  <a:gd name="T29" fmla="*/ 3 h 6"/>
                  <a:gd name="T30" fmla="*/ 8 w 13"/>
                  <a:gd name="T31" fmla="*/ 5 h 6"/>
                  <a:gd name="T32" fmla="*/ 10 w 13"/>
                  <a:gd name="T33" fmla="*/ 6 h 6"/>
                  <a:gd name="T34" fmla="*/ 12 w 13"/>
                  <a:gd name="T35" fmla="*/ 5 h 6"/>
                  <a:gd name="T36" fmla="*/ 10 w 13"/>
                  <a:gd name="T37" fmla="*/ 6 h 6"/>
                  <a:gd name="T38" fmla="*/ 10 w 13"/>
                  <a:gd name="T39" fmla="*/ 6 h 6"/>
                  <a:gd name="T40" fmla="*/ 13 w 13"/>
                  <a:gd name="T41" fmla="*/ 5 h 6"/>
                  <a:gd name="T42" fmla="*/ 10 w 13"/>
                  <a:gd name="T43" fmla="*/ 4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3" h="6">
                    <a:moveTo>
                      <a:pt x="10" y="4"/>
                    </a:moveTo>
                    <a:cubicBezTo>
                      <a:pt x="11" y="3"/>
                      <a:pt x="11" y="3"/>
                      <a:pt x="11" y="3"/>
                    </a:cubicBezTo>
                    <a:cubicBezTo>
                      <a:pt x="9" y="2"/>
                      <a:pt x="11" y="3"/>
                      <a:pt x="6" y="0"/>
                    </a:cubicBezTo>
                    <a:cubicBezTo>
                      <a:pt x="3" y="0"/>
                      <a:pt x="3" y="3"/>
                      <a:pt x="2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0" y="5"/>
                      <a:pt x="2" y="5"/>
                    </a:cubicBezTo>
                    <a:cubicBezTo>
                      <a:pt x="2" y="5"/>
                      <a:pt x="1" y="5"/>
                      <a:pt x="1" y="4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4" y="6"/>
                      <a:pt x="1" y="1"/>
                      <a:pt x="7" y="2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8" y="4"/>
                      <a:pt x="8" y="4"/>
                      <a:pt x="8" y="5"/>
                    </a:cubicBezTo>
                    <a:cubicBezTo>
                      <a:pt x="8" y="5"/>
                      <a:pt x="8" y="4"/>
                      <a:pt x="8" y="4"/>
                    </a:cubicBezTo>
                    <a:cubicBezTo>
                      <a:pt x="8" y="4"/>
                      <a:pt x="8" y="4"/>
                      <a:pt x="9" y="3"/>
                    </a:cubicBezTo>
                    <a:cubicBezTo>
                      <a:pt x="10" y="3"/>
                      <a:pt x="8" y="4"/>
                      <a:pt x="8" y="5"/>
                    </a:cubicBezTo>
                    <a:cubicBezTo>
                      <a:pt x="9" y="4"/>
                      <a:pt x="11" y="5"/>
                      <a:pt x="10" y="6"/>
                    </a:cubicBezTo>
                    <a:cubicBezTo>
                      <a:pt x="10" y="5"/>
                      <a:pt x="12" y="4"/>
                      <a:pt x="12" y="5"/>
                    </a:cubicBezTo>
                    <a:cubicBezTo>
                      <a:pt x="11" y="5"/>
                      <a:pt x="11" y="5"/>
                      <a:pt x="10" y="6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1" y="6"/>
                      <a:pt x="12" y="5"/>
                      <a:pt x="13" y="5"/>
                    </a:cubicBezTo>
                    <a:cubicBezTo>
                      <a:pt x="13" y="3"/>
                      <a:pt x="10" y="5"/>
                      <a:pt x="10" y="4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84" name="Freeform 983"/>
              <p:cNvSpPr>
                <a:spLocks/>
              </p:cNvSpPr>
              <p:nvPr/>
            </p:nvSpPr>
            <p:spPr bwMode="auto">
              <a:xfrm>
                <a:off x="1843" y="2581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85" name="Freeform 984"/>
              <p:cNvSpPr>
                <a:spLocks/>
              </p:cNvSpPr>
              <p:nvPr/>
            </p:nvSpPr>
            <p:spPr bwMode="auto">
              <a:xfrm>
                <a:off x="1478" y="2541"/>
                <a:ext cx="3" cy="2"/>
              </a:xfrm>
              <a:custGeom>
                <a:avLst/>
                <a:gdLst>
                  <a:gd name="T0" fmla="*/ 3 w 3"/>
                  <a:gd name="T1" fmla="*/ 0 h 2"/>
                  <a:gd name="T2" fmla="*/ 0 w 3"/>
                  <a:gd name="T3" fmla="*/ 0 h 2"/>
                  <a:gd name="T4" fmla="*/ 3 w 3"/>
                  <a:gd name="T5" fmla="*/ 2 h 2"/>
                  <a:gd name="T6" fmla="*/ 3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3" y="0"/>
                    </a:moveTo>
                    <a:lnTo>
                      <a:pt x="0" y="0"/>
                    </a:lnTo>
                    <a:lnTo>
                      <a:pt x="3" y="2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86" name="Freeform 985"/>
              <p:cNvSpPr>
                <a:spLocks/>
              </p:cNvSpPr>
              <p:nvPr/>
            </p:nvSpPr>
            <p:spPr bwMode="auto">
              <a:xfrm>
                <a:off x="1470" y="2532"/>
                <a:ext cx="8" cy="14"/>
              </a:xfrm>
              <a:custGeom>
                <a:avLst/>
                <a:gdLst>
                  <a:gd name="T0" fmla="*/ 1 w 3"/>
                  <a:gd name="T1" fmla="*/ 0 h 5"/>
                  <a:gd name="T2" fmla="*/ 1 w 3"/>
                  <a:gd name="T3" fmla="*/ 0 h 5"/>
                  <a:gd name="T4" fmla="*/ 3 w 3"/>
                  <a:gd name="T5" fmla="*/ 5 h 5"/>
                  <a:gd name="T6" fmla="*/ 2 w 3"/>
                  <a:gd name="T7" fmla="*/ 3 h 5"/>
                  <a:gd name="T8" fmla="*/ 2 w 3"/>
                  <a:gd name="T9" fmla="*/ 3 h 5"/>
                  <a:gd name="T10" fmla="*/ 1 w 3"/>
                  <a:gd name="T11" fmla="*/ 2 h 5"/>
                  <a:gd name="T12" fmla="*/ 1 w 3"/>
                  <a:gd name="T13" fmla="*/ 1 h 5"/>
                  <a:gd name="T14" fmla="*/ 1 w 3"/>
                  <a:gd name="T1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" h="5">
                    <a:moveTo>
                      <a:pt x="1" y="0"/>
                    </a:moveTo>
                    <a:cubicBezTo>
                      <a:pt x="1" y="0"/>
                      <a:pt x="2" y="0"/>
                      <a:pt x="1" y="0"/>
                    </a:cubicBezTo>
                    <a:cubicBezTo>
                      <a:pt x="2" y="4"/>
                      <a:pt x="1" y="3"/>
                      <a:pt x="3" y="5"/>
                    </a:cubicBezTo>
                    <a:cubicBezTo>
                      <a:pt x="3" y="4"/>
                      <a:pt x="3" y="3"/>
                      <a:pt x="2" y="3"/>
                    </a:cubicBezTo>
                    <a:cubicBezTo>
                      <a:pt x="1" y="2"/>
                      <a:pt x="3" y="3"/>
                      <a:pt x="2" y="3"/>
                    </a:cubicBezTo>
                    <a:cubicBezTo>
                      <a:pt x="2" y="2"/>
                      <a:pt x="1" y="2"/>
                      <a:pt x="1" y="2"/>
                    </a:cubicBezTo>
                    <a:cubicBezTo>
                      <a:pt x="0" y="1"/>
                      <a:pt x="1" y="2"/>
                      <a:pt x="1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87" name="Freeform 986"/>
              <p:cNvSpPr>
                <a:spLocks/>
              </p:cNvSpPr>
              <p:nvPr/>
            </p:nvSpPr>
            <p:spPr bwMode="auto">
              <a:xfrm>
                <a:off x="1476" y="2538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88" name="Freeform 987"/>
              <p:cNvSpPr>
                <a:spLocks/>
              </p:cNvSpPr>
              <p:nvPr/>
            </p:nvSpPr>
            <p:spPr bwMode="auto">
              <a:xfrm>
                <a:off x="1473" y="2538"/>
                <a:ext cx="3" cy="5"/>
              </a:xfrm>
              <a:custGeom>
                <a:avLst/>
                <a:gdLst>
                  <a:gd name="T0" fmla="*/ 1 w 1"/>
                  <a:gd name="T1" fmla="*/ 2 h 2"/>
                  <a:gd name="T2" fmla="*/ 0 w 1"/>
                  <a:gd name="T3" fmla="*/ 0 h 2"/>
                  <a:gd name="T4" fmla="*/ 0 w 1"/>
                  <a:gd name="T5" fmla="*/ 2 h 2"/>
                  <a:gd name="T6" fmla="*/ 1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2"/>
                    </a:moveTo>
                    <a:cubicBezTo>
                      <a:pt x="0" y="1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89" name="Freeform 988"/>
              <p:cNvSpPr>
                <a:spLocks/>
              </p:cNvSpPr>
              <p:nvPr/>
            </p:nvSpPr>
            <p:spPr bwMode="auto">
              <a:xfrm>
                <a:off x="1473" y="2541"/>
                <a:ext cx="0" cy="2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90" name="Freeform 989"/>
              <p:cNvSpPr>
                <a:spLocks/>
              </p:cNvSpPr>
              <p:nvPr/>
            </p:nvSpPr>
            <p:spPr bwMode="auto">
              <a:xfrm>
                <a:off x="1470" y="2535"/>
                <a:ext cx="3" cy="8"/>
              </a:xfrm>
              <a:custGeom>
                <a:avLst/>
                <a:gdLst>
                  <a:gd name="T0" fmla="*/ 0 w 1"/>
                  <a:gd name="T1" fmla="*/ 3 h 3"/>
                  <a:gd name="T2" fmla="*/ 1 w 1"/>
                  <a:gd name="T3" fmla="*/ 3 h 3"/>
                  <a:gd name="T4" fmla="*/ 1 w 1"/>
                  <a:gd name="T5" fmla="*/ 2 h 3"/>
                  <a:gd name="T6" fmla="*/ 1 w 1"/>
                  <a:gd name="T7" fmla="*/ 1 h 3"/>
                  <a:gd name="T8" fmla="*/ 1 w 1"/>
                  <a:gd name="T9" fmla="*/ 1 h 3"/>
                  <a:gd name="T10" fmla="*/ 1 w 1"/>
                  <a:gd name="T11" fmla="*/ 0 h 3"/>
                  <a:gd name="T12" fmla="*/ 0 w 1"/>
                  <a:gd name="T13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3">
                    <a:moveTo>
                      <a:pt x="0" y="3"/>
                    </a:moveTo>
                    <a:cubicBezTo>
                      <a:pt x="0" y="3"/>
                      <a:pt x="0" y="3"/>
                      <a:pt x="1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2"/>
                      <a:pt x="1" y="0"/>
                      <a:pt x="1" y="1"/>
                    </a:cubicBezTo>
                    <a:cubicBezTo>
                      <a:pt x="1" y="0"/>
                      <a:pt x="1" y="2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2"/>
                      <a:pt x="0" y="3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91" name="Freeform 990"/>
              <p:cNvSpPr>
                <a:spLocks/>
              </p:cNvSpPr>
              <p:nvPr/>
            </p:nvSpPr>
            <p:spPr bwMode="auto">
              <a:xfrm>
                <a:off x="1473" y="2541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92" name="Rectangle 991"/>
              <p:cNvSpPr>
                <a:spLocks noChangeArrowheads="1"/>
              </p:cNvSpPr>
              <p:nvPr/>
            </p:nvSpPr>
            <p:spPr bwMode="auto">
              <a:xfrm>
                <a:off x="1473" y="2541"/>
                <a:ext cx="1" cy="2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93" name="Freeform 992"/>
              <p:cNvSpPr>
                <a:spLocks/>
              </p:cNvSpPr>
              <p:nvPr/>
            </p:nvSpPr>
            <p:spPr bwMode="auto">
              <a:xfrm>
                <a:off x="1467" y="2532"/>
                <a:ext cx="6" cy="11"/>
              </a:xfrm>
              <a:custGeom>
                <a:avLst/>
                <a:gdLst>
                  <a:gd name="T0" fmla="*/ 0 w 2"/>
                  <a:gd name="T1" fmla="*/ 4 h 4"/>
                  <a:gd name="T2" fmla="*/ 1 w 2"/>
                  <a:gd name="T3" fmla="*/ 2 h 4"/>
                  <a:gd name="T4" fmla="*/ 2 w 2"/>
                  <a:gd name="T5" fmla="*/ 0 h 4"/>
                  <a:gd name="T6" fmla="*/ 1 w 2"/>
                  <a:gd name="T7" fmla="*/ 0 h 4"/>
                  <a:gd name="T8" fmla="*/ 0 w 2"/>
                  <a:gd name="T9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4">
                    <a:moveTo>
                      <a:pt x="0" y="4"/>
                    </a:moveTo>
                    <a:cubicBezTo>
                      <a:pt x="1" y="2"/>
                      <a:pt x="1" y="4"/>
                      <a:pt x="1" y="2"/>
                    </a:cubicBezTo>
                    <a:cubicBezTo>
                      <a:pt x="1" y="2"/>
                      <a:pt x="1" y="1"/>
                      <a:pt x="2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3"/>
                      <a:pt x="0" y="4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94" name="Freeform 993"/>
              <p:cNvSpPr>
                <a:spLocks/>
              </p:cNvSpPr>
              <p:nvPr/>
            </p:nvSpPr>
            <p:spPr bwMode="auto">
              <a:xfrm>
                <a:off x="1473" y="2527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95" name="Freeform 994"/>
              <p:cNvSpPr>
                <a:spLocks/>
              </p:cNvSpPr>
              <p:nvPr/>
            </p:nvSpPr>
            <p:spPr bwMode="auto">
              <a:xfrm>
                <a:off x="1467" y="2527"/>
                <a:ext cx="6" cy="11"/>
              </a:xfrm>
              <a:custGeom>
                <a:avLst/>
                <a:gdLst>
                  <a:gd name="T0" fmla="*/ 0 w 2"/>
                  <a:gd name="T1" fmla="*/ 3 h 4"/>
                  <a:gd name="T2" fmla="*/ 1 w 2"/>
                  <a:gd name="T3" fmla="*/ 2 h 4"/>
                  <a:gd name="T4" fmla="*/ 0 w 2"/>
                  <a:gd name="T5" fmla="*/ 3 h 4"/>
                  <a:gd name="T6" fmla="*/ 1 w 2"/>
                  <a:gd name="T7" fmla="*/ 2 h 4"/>
                  <a:gd name="T8" fmla="*/ 0 w 2"/>
                  <a:gd name="T9" fmla="*/ 4 h 4"/>
                  <a:gd name="T10" fmla="*/ 1 w 2"/>
                  <a:gd name="T11" fmla="*/ 2 h 4"/>
                  <a:gd name="T12" fmla="*/ 1 w 2"/>
                  <a:gd name="T13" fmla="*/ 4 h 4"/>
                  <a:gd name="T14" fmla="*/ 1 w 2"/>
                  <a:gd name="T15" fmla="*/ 2 h 4"/>
                  <a:gd name="T16" fmla="*/ 1 w 2"/>
                  <a:gd name="T17" fmla="*/ 2 h 4"/>
                  <a:gd name="T18" fmla="*/ 2 w 2"/>
                  <a:gd name="T19" fmla="*/ 1 h 4"/>
                  <a:gd name="T20" fmla="*/ 1 w 2"/>
                  <a:gd name="T21" fmla="*/ 2 h 4"/>
                  <a:gd name="T22" fmla="*/ 0 w 2"/>
                  <a:gd name="T2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" h="4">
                    <a:moveTo>
                      <a:pt x="0" y="3"/>
                    </a:moveTo>
                    <a:cubicBezTo>
                      <a:pt x="0" y="3"/>
                      <a:pt x="1" y="2"/>
                      <a:pt x="1" y="2"/>
                    </a:cubicBezTo>
                    <a:cubicBezTo>
                      <a:pt x="1" y="2"/>
                      <a:pt x="0" y="3"/>
                      <a:pt x="0" y="3"/>
                    </a:cubicBezTo>
                    <a:cubicBezTo>
                      <a:pt x="0" y="3"/>
                      <a:pt x="1" y="2"/>
                      <a:pt x="1" y="2"/>
                    </a:cubicBezTo>
                    <a:cubicBezTo>
                      <a:pt x="0" y="4"/>
                      <a:pt x="1" y="2"/>
                      <a:pt x="0" y="4"/>
                    </a:cubicBezTo>
                    <a:cubicBezTo>
                      <a:pt x="0" y="4"/>
                      <a:pt x="0" y="4"/>
                      <a:pt x="1" y="2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2" y="1"/>
                      <a:pt x="1" y="3"/>
                      <a:pt x="1" y="2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2" y="1"/>
                      <a:pt x="1" y="2"/>
                    </a:cubicBezTo>
                    <a:cubicBezTo>
                      <a:pt x="1" y="2"/>
                      <a:pt x="1" y="2"/>
                      <a:pt x="0" y="3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96" name="Rectangle 995"/>
              <p:cNvSpPr>
                <a:spLocks noChangeArrowheads="1"/>
              </p:cNvSpPr>
              <p:nvPr/>
            </p:nvSpPr>
            <p:spPr bwMode="auto">
              <a:xfrm>
                <a:off x="1470" y="2532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97" name="Freeform 996"/>
              <p:cNvSpPr>
                <a:spLocks/>
              </p:cNvSpPr>
              <p:nvPr/>
            </p:nvSpPr>
            <p:spPr bwMode="auto">
              <a:xfrm>
                <a:off x="1465" y="2530"/>
                <a:ext cx="8" cy="5"/>
              </a:xfrm>
              <a:custGeom>
                <a:avLst/>
                <a:gdLst>
                  <a:gd name="T0" fmla="*/ 0 w 3"/>
                  <a:gd name="T1" fmla="*/ 2 h 2"/>
                  <a:gd name="T2" fmla="*/ 1 w 3"/>
                  <a:gd name="T3" fmla="*/ 1 h 2"/>
                  <a:gd name="T4" fmla="*/ 0 w 3"/>
                  <a:gd name="T5" fmla="*/ 2 h 2"/>
                  <a:gd name="T6" fmla="*/ 2 w 3"/>
                  <a:gd name="T7" fmla="*/ 1 h 2"/>
                  <a:gd name="T8" fmla="*/ 1 w 3"/>
                  <a:gd name="T9" fmla="*/ 1 h 2"/>
                  <a:gd name="T10" fmla="*/ 3 w 3"/>
                  <a:gd name="T11" fmla="*/ 1 h 2"/>
                  <a:gd name="T12" fmla="*/ 2 w 3"/>
                  <a:gd name="T13" fmla="*/ 1 h 2"/>
                  <a:gd name="T14" fmla="*/ 3 w 3"/>
                  <a:gd name="T15" fmla="*/ 1 h 2"/>
                  <a:gd name="T16" fmla="*/ 2 w 3"/>
                  <a:gd name="T17" fmla="*/ 1 h 2"/>
                  <a:gd name="T18" fmla="*/ 2 w 3"/>
                  <a:gd name="T19" fmla="*/ 1 h 2"/>
                  <a:gd name="T20" fmla="*/ 0 w 3"/>
                  <a:gd name="T21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" h="2">
                    <a:moveTo>
                      <a:pt x="0" y="2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2" y="1"/>
                      <a:pt x="2" y="1"/>
                    </a:cubicBezTo>
                    <a:cubicBezTo>
                      <a:pt x="3" y="0"/>
                      <a:pt x="2" y="1"/>
                      <a:pt x="1" y="1"/>
                    </a:cubicBezTo>
                    <a:cubicBezTo>
                      <a:pt x="2" y="1"/>
                      <a:pt x="3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0" y="1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98" name="Freeform 997"/>
              <p:cNvSpPr>
                <a:spLocks/>
              </p:cNvSpPr>
              <p:nvPr/>
            </p:nvSpPr>
            <p:spPr bwMode="auto">
              <a:xfrm>
                <a:off x="1465" y="2535"/>
                <a:ext cx="0" cy="3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99" name="Rectangle 998"/>
              <p:cNvSpPr>
                <a:spLocks noChangeArrowheads="1"/>
              </p:cNvSpPr>
              <p:nvPr/>
            </p:nvSpPr>
            <p:spPr bwMode="auto">
              <a:xfrm>
                <a:off x="1473" y="2532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00" name="Freeform 999"/>
              <p:cNvSpPr>
                <a:spLocks/>
              </p:cNvSpPr>
              <p:nvPr/>
            </p:nvSpPr>
            <p:spPr bwMode="auto">
              <a:xfrm>
                <a:off x="1465" y="2532"/>
                <a:ext cx="2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01" name="Freeform 1000"/>
              <p:cNvSpPr>
                <a:spLocks/>
              </p:cNvSpPr>
              <p:nvPr/>
            </p:nvSpPr>
            <p:spPr bwMode="auto">
              <a:xfrm>
                <a:off x="1462" y="2516"/>
                <a:ext cx="24" cy="41"/>
              </a:xfrm>
              <a:custGeom>
                <a:avLst/>
                <a:gdLst>
                  <a:gd name="T0" fmla="*/ 9 w 9"/>
                  <a:gd name="T1" fmla="*/ 5 h 15"/>
                  <a:gd name="T2" fmla="*/ 9 w 9"/>
                  <a:gd name="T3" fmla="*/ 4 h 15"/>
                  <a:gd name="T4" fmla="*/ 8 w 9"/>
                  <a:gd name="T5" fmla="*/ 2 h 15"/>
                  <a:gd name="T6" fmla="*/ 7 w 9"/>
                  <a:gd name="T7" fmla="*/ 0 h 15"/>
                  <a:gd name="T8" fmla="*/ 7 w 9"/>
                  <a:gd name="T9" fmla="*/ 1 h 15"/>
                  <a:gd name="T10" fmla="*/ 7 w 9"/>
                  <a:gd name="T11" fmla="*/ 0 h 15"/>
                  <a:gd name="T12" fmla="*/ 6 w 9"/>
                  <a:gd name="T13" fmla="*/ 2 h 15"/>
                  <a:gd name="T14" fmla="*/ 5 w 9"/>
                  <a:gd name="T15" fmla="*/ 3 h 15"/>
                  <a:gd name="T16" fmla="*/ 2 w 9"/>
                  <a:gd name="T17" fmla="*/ 5 h 15"/>
                  <a:gd name="T18" fmla="*/ 3 w 9"/>
                  <a:gd name="T19" fmla="*/ 7 h 15"/>
                  <a:gd name="T20" fmla="*/ 2 w 9"/>
                  <a:gd name="T21" fmla="*/ 6 h 15"/>
                  <a:gd name="T22" fmla="*/ 2 w 9"/>
                  <a:gd name="T23" fmla="*/ 6 h 15"/>
                  <a:gd name="T24" fmla="*/ 1 w 9"/>
                  <a:gd name="T25" fmla="*/ 6 h 15"/>
                  <a:gd name="T26" fmla="*/ 2 w 9"/>
                  <a:gd name="T27" fmla="*/ 9 h 15"/>
                  <a:gd name="T28" fmla="*/ 0 w 9"/>
                  <a:gd name="T29" fmla="*/ 7 h 15"/>
                  <a:gd name="T30" fmla="*/ 2 w 9"/>
                  <a:gd name="T31" fmla="*/ 6 h 15"/>
                  <a:gd name="T32" fmla="*/ 1 w 9"/>
                  <a:gd name="T33" fmla="*/ 10 h 15"/>
                  <a:gd name="T34" fmla="*/ 4 w 9"/>
                  <a:gd name="T35" fmla="*/ 6 h 15"/>
                  <a:gd name="T36" fmla="*/ 4 w 9"/>
                  <a:gd name="T37" fmla="*/ 6 h 15"/>
                  <a:gd name="T38" fmla="*/ 4 w 9"/>
                  <a:gd name="T39" fmla="*/ 6 h 15"/>
                  <a:gd name="T40" fmla="*/ 4 w 9"/>
                  <a:gd name="T41" fmla="*/ 6 h 15"/>
                  <a:gd name="T42" fmla="*/ 4 w 9"/>
                  <a:gd name="T43" fmla="*/ 6 h 15"/>
                  <a:gd name="T44" fmla="*/ 4 w 9"/>
                  <a:gd name="T45" fmla="*/ 6 h 15"/>
                  <a:gd name="T46" fmla="*/ 4 w 9"/>
                  <a:gd name="T47" fmla="*/ 6 h 15"/>
                  <a:gd name="T48" fmla="*/ 4 w 9"/>
                  <a:gd name="T49" fmla="*/ 6 h 15"/>
                  <a:gd name="T50" fmla="*/ 4 w 9"/>
                  <a:gd name="T51" fmla="*/ 6 h 15"/>
                  <a:gd name="T52" fmla="*/ 2 w 9"/>
                  <a:gd name="T53" fmla="*/ 11 h 15"/>
                  <a:gd name="T54" fmla="*/ 2 w 9"/>
                  <a:gd name="T55" fmla="*/ 11 h 15"/>
                  <a:gd name="T56" fmla="*/ 2 w 9"/>
                  <a:gd name="T57" fmla="*/ 10 h 15"/>
                  <a:gd name="T58" fmla="*/ 2 w 9"/>
                  <a:gd name="T59" fmla="*/ 9 h 15"/>
                  <a:gd name="T60" fmla="*/ 3 w 9"/>
                  <a:gd name="T61" fmla="*/ 6 h 15"/>
                  <a:gd name="T62" fmla="*/ 4 w 9"/>
                  <a:gd name="T63" fmla="*/ 7 h 15"/>
                  <a:gd name="T64" fmla="*/ 6 w 9"/>
                  <a:gd name="T65" fmla="*/ 7 h 15"/>
                  <a:gd name="T66" fmla="*/ 5 w 9"/>
                  <a:gd name="T67" fmla="*/ 5 h 15"/>
                  <a:gd name="T68" fmla="*/ 6 w 9"/>
                  <a:gd name="T69" fmla="*/ 5 h 15"/>
                  <a:gd name="T70" fmla="*/ 5 w 9"/>
                  <a:gd name="T71" fmla="*/ 5 h 15"/>
                  <a:gd name="T72" fmla="*/ 7 w 9"/>
                  <a:gd name="T73" fmla="*/ 5 h 15"/>
                  <a:gd name="T74" fmla="*/ 5 w 9"/>
                  <a:gd name="T75" fmla="*/ 3 h 15"/>
                  <a:gd name="T76" fmla="*/ 8 w 9"/>
                  <a:gd name="T77" fmla="*/ 5 h 15"/>
                  <a:gd name="T78" fmla="*/ 7 w 9"/>
                  <a:gd name="T79" fmla="*/ 4 h 15"/>
                  <a:gd name="T80" fmla="*/ 6 w 9"/>
                  <a:gd name="T81" fmla="*/ 3 h 15"/>
                  <a:gd name="T82" fmla="*/ 8 w 9"/>
                  <a:gd name="T83" fmla="*/ 5 h 15"/>
                  <a:gd name="T84" fmla="*/ 7 w 9"/>
                  <a:gd name="T85" fmla="*/ 4 h 15"/>
                  <a:gd name="T86" fmla="*/ 7 w 9"/>
                  <a:gd name="T87" fmla="*/ 3 h 15"/>
                  <a:gd name="T88" fmla="*/ 8 w 9"/>
                  <a:gd name="T89" fmla="*/ 3 h 15"/>
                  <a:gd name="T90" fmla="*/ 9 w 9"/>
                  <a:gd name="T91" fmla="*/ 5 h 15"/>
                  <a:gd name="T92" fmla="*/ 9 w 9"/>
                  <a:gd name="T93" fmla="*/ 6 h 15"/>
                  <a:gd name="T94" fmla="*/ 8 w 9"/>
                  <a:gd name="T95" fmla="*/ 3 h 15"/>
                  <a:gd name="T96" fmla="*/ 9 w 9"/>
                  <a:gd name="T97" fmla="*/ 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9" h="15">
                    <a:moveTo>
                      <a:pt x="9" y="5"/>
                    </a:moveTo>
                    <a:cubicBezTo>
                      <a:pt x="9" y="4"/>
                      <a:pt x="9" y="4"/>
                      <a:pt x="9" y="4"/>
                    </a:cubicBezTo>
                    <a:cubicBezTo>
                      <a:pt x="8" y="3"/>
                      <a:pt x="8" y="3"/>
                      <a:pt x="8" y="2"/>
                    </a:cubicBezTo>
                    <a:cubicBezTo>
                      <a:pt x="8" y="2"/>
                      <a:pt x="8" y="1"/>
                      <a:pt x="7" y="0"/>
                    </a:cubicBezTo>
                    <a:cubicBezTo>
                      <a:pt x="7" y="0"/>
                      <a:pt x="8" y="2"/>
                      <a:pt x="7" y="1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6" y="1"/>
                      <a:pt x="6" y="2"/>
                      <a:pt x="6" y="2"/>
                    </a:cubicBezTo>
                    <a:cubicBezTo>
                      <a:pt x="5" y="2"/>
                      <a:pt x="5" y="2"/>
                      <a:pt x="5" y="3"/>
                    </a:cubicBezTo>
                    <a:cubicBezTo>
                      <a:pt x="4" y="3"/>
                      <a:pt x="4" y="5"/>
                      <a:pt x="2" y="5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2" y="6"/>
                      <a:pt x="2" y="7"/>
                      <a:pt x="2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1" y="5"/>
                      <a:pt x="1" y="7"/>
                      <a:pt x="1" y="6"/>
                    </a:cubicBezTo>
                    <a:cubicBezTo>
                      <a:pt x="1" y="7"/>
                      <a:pt x="2" y="8"/>
                      <a:pt x="2" y="9"/>
                    </a:cubicBezTo>
                    <a:cubicBezTo>
                      <a:pt x="1" y="7"/>
                      <a:pt x="1" y="9"/>
                      <a:pt x="0" y="7"/>
                    </a:cubicBezTo>
                    <a:cubicBezTo>
                      <a:pt x="0" y="6"/>
                      <a:pt x="2" y="6"/>
                      <a:pt x="2" y="6"/>
                    </a:cubicBezTo>
                    <a:cubicBezTo>
                      <a:pt x="2" y="8"/>
                      <a:pt x="5" y="3"/>
                      <a:pt x="1" y="10"/>
                    </a:cubicBezTo>
                    <a:cubicBezTo>
                      <a:pt x="7" y="3"/>
                      <a:pt x="3" y="8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5"/>
                      <a:pt x="0" y="15"/>
                      <a:pt x="2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8"/>
                      <a:pt x="3" y="7"/>
                      <a:pt x="3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6"/>
                      <a:pt x="4" y="6"/>
                      <a:pt x="6" y="7"/>
                    </a:cubicBezTo>
                    <a:cubicBezTo>
                      <a:pt x="5" y="6"/>
                      <a:pt x="7" y="7"/>
                      <a:pt x="5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6" y="4"/>
                      <a:pt x="6" y="5"/>
                      <a:pt x="7" y="5"/>
                    </a:cubicBezTo>
                    <a:cubicBezTo>
                      <a:pt x="6" y="4"/>
                      <a:pt x="6" y="4"/>
                      <a:pt x="5" y="3"/>
                    </a:cubicBezTo>
                    <a:cubicBezTo>
                      <a:pt x="6" y="4"/>
                      <a:pt x="7" y="5"/>
                      <a:pt x="8" y="5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5"/>
                      <a:pt x="7" y="4"/>
                      <a:pt x="6" y="3"/>
                    </a:cubicBezTo>
                    <a:cubicBezTo>
                      <a:pt x="6" y="3"/>
                      <a:pt x="7" y="5"/>
                      <a:pt x="8" y="5"/>
                    </a:cubicBezTo>
                    <a:cubicBezTo>
                      <a:pt x="8" y="5"/>
                      <a:pt x="7" y="3"/>
                      <a:pt x="7" y="4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2"/>
                      <a:pt x="8" y="3"/>
                      <a:pt x="8" y="3"/>
                    </a:cubicBezTo>
                    <a:cubicBezTo>
                      <a:pt x="9" y="4"/>
                      <a:pt x="8" y="4"/>
                      <a:pt x="9" y="5"/>
                    </a:cubicBezTo>
                    <a:cubicBezTo>
                      <a:pt x="9" y="5"/>
                      <a:pt x="9" y="5"/>
                      <a:pt x="9" y="6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9" y="5"/>
                      <a:pt x="9" y="4"/>
                      <a:pt x="9" y="5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02" name="Rectangle 1001"/>
              <p:cNvSpPr>
                <a:spLocks noChangeArrowheads="1"/>
              </p:cNvSpPr>
              <p:nvPr/>
            </p:nvSpPr>
            <p:spPr bwMode="auto">
              <a:xfrm>
                <a:off x="1486" y="2532"/>
                <a:ext cx="3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03" name="Freeform 1002"/>
              <p:cNvSpPr>
                <a:spLocks/>
              </p:cNvSpPr>
              <p:nvPr/>
            </p:nvSpPr>
            <p:spPr bwMode="auto">
              <a:xfrm>
                <a:off x="1486" y="253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04" name="Rectangle 1003"/>
              <p:cNvSpPr>
                <a:spLocks noChangeArrowheads="1"/>
              </p:cNvSpPr>
              <p:nvPr/>
            </p:nvSpPr>
            <p:spPr bwMode="auto">
              <a:xfrm>
                <a:off x="1478" y="2522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05" name="Freeform 1004"/>
              <p:cNvSpPr>
                <a:spLocks/>
              </p:cNvSpPr>
              <p:nvPr/>
            </p:nvSpPr>
            <p:spPr bwMode="auto">
              <a:xfrm>
                <a:off x="1484" y="2530"/>
                <a:ext cx="2" cy="2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06" name="Freeform 1005"/>
              <p:cNvSpPr>
                <a:spLocks/>
              </p:cNvSpPr>
              <p:nvPr/>
            </p:nvSpPr>
            <p:spPr bwMode="auto">
              <a:xfrm>
                <a:off x="1478" y="2535"/>
                <a:ext cx="3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07" name="Freeform 1006"/>
              <p:cNvSpPr>
                <a:spLocks/>
              </p:cNvSpPr>
              <p:nvPr/>
            </p:nvSpPr>
            <p:spPr bwMode="auto">
              <a:xfrm>
                <a:off x="1486" y="2530"/>
                <a:ext cx="3" cy="2"/>
              </a:xfrm>
              <a:custGeom>
                <a:avLst/>
                <a:gdLst>
                  <a:gd name="T0" fmla="*/ 3 w 3"/>
                  <a:gd name="T1" fmla="*/ 2 h 2"/>
                  <a:gd name="T2" fmla="*/ 3 w 3"/>
                  <a:gd name="T3" fmla="*/ 0 h 2"/>
                  <a:gd name="T4" fmla="*/ 0 w 3"/>
                  <a:gd name="T5" fmla="*/ 0 h 2"/>
                  <a:gd name="T6" fmla="*/ 3 w 3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3" y="2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08" name="Freeform 1007"/>
              <p:cNvSpPr>
                <a:spLocks/>
              </p:cNvSpPr>
              <p:nvPr/>
            </p:nvSpPr>
            <p:spPr bwMode="auto">
              <a:xfrm>
                <a:off x="1470" y="2508"/>
                <a:ext cx="22" cy="19"/>
              </a:xfrm>
              <a:custGeom>
                <a:avLst/>
                <a:gdLst>
                  <a:gd name="T0" fmla="*/ 5 w 8"/>
                  <a:gd name="T1" fmla="*/ 5 h 7"/>
                  <a:gd name="T2" fmla="*/ 6 w 8"/>
                  <a:gd name="T3" fmla="*/ 5 h 7"/>
                  <a:gd name="T4" fmla="*/ 4 w 8"/>
                  <a:gd name="T5" fmla="*/ 2 h 7"/>
                  <a:gd name="T6" fmla="*/ 6 w 8"/>
                  <a:gd name="T7" fmla="*/ 5 h 7"/>
                  <a:gd name="T8" fmla="*/ 5 w 8"/>
                  <a:gd name="T9" fmla="*/ 3 h 7"/>
                  <a:gd name="T10" fmla="*/ 6 w 8"/>
                  <a:gd name="T11" fmla="*/ 3 h 7"/>
                  <a:gd name="T12" fmla="*/ 7 w 8"/>
                  <a:gd name="T13" fmla="*/ 6 h 7"/>
                  <a:gd name="T14" fmla="*/ 5 w 8"/>
                  <a:gd name="T15" fmla="*/ 2 h 7"/>
                  <a:gd name="T16" fmla="*/ 5 w 8"/>
                  <a:gd name="T17" fmla="*/ 2 h 7"/>
                  <a:gd name="T18" fmla="*/ 5 w 8"/>
                  <a:gd name="T19" fmla="*/ 4 h 7"/>
                  <a:gd name="T20" fmla="*/ 6 w 8"/>
                  <a:gd name="T21" fmla="*/ 5 h 7"/>
                  <a:gd name="T22" fmla="*/ 6 w 8"/>
                  <a:gd name="T23" fmla="*/ 7 h 7"/>
                  <a:gd name="T24" fmla="*/ 6 w 8"/>
                  <a:gd name="T25" fmla="*/ 6 h 7"/>
                  <a:gd name="T26" fmla="*/ 7 w 8"/>
                  <a:gd name="T27" fmla="*/ 7 h 7"/>
                  <a:gd name="T28" fmla="*/ 7 w 8"/>
                  <a:gd name="T29" fmla="*/ 6 h 7"/>
                  <a:gd name="T30" fmla="*/ 7 w 8"/>
                  <a:gd name="T31" fmla="*/ 7 h 7"/>
                  <a:gd name="T32" fmla="*/ 5 w 8"/>
                  <a:gd name="T33" fmla="*/ 5 h 7"/>
                  <a:gd name="T34" fmla="*/ 6 w 8"/>
                  <a:gd name="T35" fmla="*/ 6 h 7"/>
                  <a:gd name="T36" fmla="*/ 5 w 8"/>
                  <a:gd name="T37" fmla="*/ 3 h 7"/>
                  <a:gd name="T38" fmla="*/ 6 w 8"/>
                  <a:gd name="T39" fmla="*/ 3 h 7"/>
                  <a:gd name="T40" fmla="*/ 6 w 8"/>
                  <a:gd name="T41" fmla="*/ 3 h 7"/>
                  <a:gd name="T42" fmla="*/ 3 w 8"/>
                  <a:gd name="T43" fmla="*/ 0 h 7"/>
                  <a:gd name="T44" fmla="*/ 4 w 8"/>
                  <a:gd name="T45" fmla="*/ 1 h 7"/>
                  <a:gd name="T46" fmla="*/ 2 w 8"/>
                  <a:gd name="T47" fmla="*/ 1 h 7"/>
                  <a:gd name="T48" fmla="*/ 5 w 8"/>
                  <a:gd name="T49" fmla="*/ 3 h 7"/>
                  <a:gd name="T50" fmla="*/ 3 w 8"/>
                  <a:gd name="T51" fmla="*/ 1 h 7"/>
                  <a:gd name="T52" fmla="*/ 3 w 8"/>
                  <a:gd name="T53" fmla="*/ 2 h 7"/>
                  <a:gd name="T54" fmla="*/ 3 w 8"/>
                  <a:gd name="T55" fmla="*/ 2 h 7"/>
                  <a:gd name="T56" fmla="*/ 3 w 8"/>
                  <a:gd name="T57" fmla="*/ 3 h 7"/>
                  <a:gd name="T58" fmla="*/ 3 w 8"/>
                  <a:gd name="T59" fmla="*/ 3 h 7"/>
                  <a:gd name="T60" fmla="*/ 4 w 8"/>
                  <a:gd name="T61" fmla="*/ 4 h 7"/>
                  <a:gd name="T62" fmla="*/ 3 w 8"/>
                  <a:gd name="T63" fmla="*/ 3 h 7"/>
                  <a:gd name="T64" fmla="*/ 4 w 8"/>
                  <a:gd name="T65" fmla="*/ 5 h 7"/>
                  <a:gd name="T66" fmla="*/ 4 w 8"/>
                  <a:gd name="T67" fmla="*/ 4 h 7"/>
                  <a:gd name="T68" fmla="*/ 5 w 8"/>
                  <a:gd name="T69" fmla="*/ 5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" h="7">
                    <a:moveTo>
                      <a:pt x="5" y="5"/>
                    </a:moveTo>
                    <a:cubicBezTo>
                      <a:pt x="6" y="6"/>
                      <a:pt x="6" y="5"/>
                      <a:pt x="6" y="5"/>
                    </a:cubicBezTo>
                    <a:cubicBezTo>
                      <a:pt x="6" y="4"/>
                      <a:pt x="4" y="3"/>
                      <a:pt x="4" y="2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8" y="2"/>
                      <a:pt x="5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5" y="3"/>
                      <a:pt x="7" y="7"/>
                      <a:pt x="7" y="6"/>
                    </a:cubicBezTo>
                    <a:cubicBezTo>
                      <a:pt x="6" y="4"/>
                      <a:pt x="6" y="4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2"/>
                      <a:pt x="5" y="4"/>
                      <a:pt x="5" y="4"/>
                    </a:cubicBezTo>
                    <a:cubicBezTo>
                      <a:pt x="5" y="4"/>
                      <a:pt x="6" y="5"/>
                      <a:pt x="6" y="5"/>
                    </a:cubicBezTo>
                    <a:cubicBezTo>
                      <a:pt x="6" y="6"/>
                      <a:pt x="6" y="6"/>
                      <a:pt x="6" y="7"/>
                    </a:cubicBezTo>
                    <a:cubicBezTo>
                      <a:pt x="6" y="6"/>
                      <a:pt x="6" y="7"/>
                      <a:pt x="6" y="6"/>
                    </a:cubicBezTo>
                    <a:cubicBezTo>
                      <a:pt x="7" y="7"/>
                      <a:pt x="6" y="6"/>
                      <a:pt x="7" y="7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7" y="6"/>
                      <a:pt x="7" y="7"/>
                      <a:pt x="7" y="7"/>
                    </a:cubicBezTo>
                    <a:cubicBezTo>
                      <a:pt x="7" y="6"/>
                      <a:pt x="7" y="7"/>
                      <a:pt x="5" y="5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4" y="5"/>
                      <a:pt x="5" y="3"/>
                      <a:pt x="5" y="3"/>
                    </a:cubicBezTo>
                    <a:cubicBezTo>
                      <a:pt x="5" y="3"/>
                      <a:pt x="6" y="3"/>
                      <a:pt x="6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5" y="3"/>
                      <a:pt x="0" y="0"/>
                      <a:pt x="3" y="0"/>
                    </a:cubicBezTo>
                    <a:cubicBezTo>
                      <a:pt x="3" y="1"/>
                      <a:pt x="3" y="1"/>
                      <a:pt x="4" y="1"/>
                    </a:cubicBezTo>
                    <a:cubicBezTo>
                      <a:pt x="4" y="2"/>
                      <a:pt x="3" y="1"/>
                      <a:pt x="2" y="1"/>
                    </a:cubicBezTo>
                    <a:cubicBezTo>
                      <a:pt x="4" y="2"/>
                      <a:pt x="5" y="2"/>
                      <a:pt x="5" y="3"/>
                    </a:cubicBezTo>
                    <a:cubicBezTo>
                      <a:pt x="4" y="2"/>
                      <a:pt x="5" y="3"/>
                      <a:pt x="3" y="1"/>
                    </a:cubicBezTo>
                    <a:cubicBezTo>
                      <a:pt x="3" y="1"/>
                      <a:pt x="4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4" y="3"/>
                      <a:pt x="2" y="1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4" y="4"/>
                      <a:pt x="4" y="5"/>
                      <a:pt x="4" y="5"/>
                    </a:cubicBezTo>
                    <a:cubicBezTo>
                      <a:pt x="4" y="5"/>
                      <a:pt x="4" y="4"/>
                      <a:pt x="4" y="4"/>
                    </a:cubicBezTo>
                    <a:cubicBezTo>
                      <a:pt x="4" y="5"/>
                      <a:pt x="5" y="5"/>
                      <a:pt x="5" y="5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09" name="Freeform 1008"/>
              <p:cNvSpPr>
                <a:spLocks/>
              </p:cNvSpPr>
              <p:nvPr/>
            </p:nvSpPr>
            <p:spPr bwMode="auto">
              <a:xfrm>
                <a:off x="1486" y="252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</p:grpSp>
        <p:grpSp>
          <p:nvGrpSpPr>
            <p:cNvPr id="11" name="Group 1210"/>
            <p:cNvGrpSpPr>
              <a:grpSpLocks/>
            </p:cNvGrpSpPr>
            <p:nvPr/>
          </p:nvGrpSpPr>
          <p:grpSpPr bwMode="auto">
            <a:xfrm>
              <a:off x="337" y="2502"/>
              <a:ext cx="1438" cy="762"/>
              <a:chOff x="337" y="2502"/>
              <a:chExt cx="1438" cy="762"/>
            </a:xfrm>
          </p:grpSpPr>
          <p:sp>
            <p:nvSpPr>
              <p:cNvPr id="510" name="Freeform 1010"/>
              <p:cNvSpPr>
                <a:spLocks/>
              </p:cNvSpPr>
              <p:nvPr/>
            </p:nvSpPr>
            <p:spPr bwMode="auto">
              <a:xfrm>
                <a:off x="1470" y="2508"/>
                <a:ext cx="11" cy="27"/>
              </a:xfrm>
              <a:custGeom>
                <a:avLst/>
                <a:gdLst>
                  <a:gd name="T0" fmla="*/ 2 w 4"/>
                  <a:gd name="T1" fmla="*/ 4 h 10"/>
                  <a:gd name="T2" fmla="*/ 1 w 4"/>
                  <a:gd name="T3" fmla="*/ 3 h 10"/>
                  <a:gd name="T4" fmla="*/ 3 w 4"/>
                  <a:gd name="T5" fmla="*/ 6 h 10"/>
                  <a:gd name="T6" fmla="*/ 3 w 4"/>
                  <a:gd name="T7" fmla="*/ 6 h 10"/>
                  <a:gd name="T8" fmla="*/ 1 w 4"/>
                  <a:gd name="T9" fmla="*/ 4 h 10"/>
                  <a:gd name="T10" fmla="*/ 0 w 4"/>
                  <a:gd name="T11" fmla="*/ 4 h 10"/>
                  <a:gd name="T12" fmla="*/ 1 w 4"/>
                  <a:gd name="T13" fmla="*/ 5 h 10"/>
                  <a:gd name="T14" fmla="*/ 2 w 4"/>
                  <a:gd name="T15" fmla="*/ 7 h 10"/>
                  <a:gd name="T16" fmla="*/ 1 w 4"/>
                  <a:gd name="T17" fmla="*/ 6 h 10"/>
                  <a:gd name="T18" fmla="*/ 0 w 4"/>
                  <a:gd name="T19" fmla="*/ 4 h 10"/>
                  <a:gd name="T20" fmla="*/ 2 w 4"/>
                  <a:gd name="T21" fmla="*/ 9 h 10"/>
                  <a:gd name="T22" fmla="*/ 2 w 4"/>
                  <a:gd name="T23" fmla="*/ 9 h 10"/>
                  <a:gd name="T24" fmla="*/ 1 w 4"/>
                  <a:gd name="T25" fmla="*/ 7 h 10"/>
                  <a:gd name="T26" fmla="*/ 1 w 4"/>
                  <a:gd name="T27" fmla="*/ 7 h 10"/>
                  <a:gd name="T28" fmla="*/ 2 w 4"/>
                  <a:gd name="T29" fmla="*/ 8 h 10"/>
                  <a:gd name="T30" fmla="*/ 4 w 4"/>
                  <a:gd name="T31" fmla="*/ 7 h 10"/>
                  <a:gd name="T32" fmla="*/ 4 w 4"/>
                  <a:gd name="T33" fmla="*/ 7 h 10"/>
                  <a:gd name="T34" fmla="*/ 3 w 4"/>
                  <a:gd name="T35" fmla="*/ 6 h 10"/>
                  <a:gd name="T36" fmla="*/ 2 w 4"/>
                  <a:gd name="T37" fmla="*/ 4 h 10"/>
                  <a:gd name="T38" fmla="*/ 3 w 4"/>
                  <a:gd name="T39" fmla="*/ 4 h 10"/>
                  <a:gd name="T40" fmla="*/ 1 w 4"/>
                  <a:gd name="T41" fmla="*/ 2 h 10"/>
                  <a:gd name="T42" fmla="*/ 1 w 4"/>
                  <a:gd name="T43" fmla="*/ 1 h 10"/>
                  <a:gd name="T44" fmla="*/ 0 w 4"/>
                  <a:gd name="T45" fmla="*/ 2 h 10"/>
                  <a:gd name="T46" fmla="*/ 2 w 4"/>
                  <a:gd name="T47" fmla="*/ 4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4" h="10">
                    <a:moveTo>
                      <a:pt x="2" y="4"/>
                    </a:moveTo>
                    <a:cubicBezTo>
                      <a:pt x="2" y="4"/>
                      <a:pt x="1" y="3"/>
                      <a:pt x="1" y="3"/>
                    </a:cubicBezTo>
                    <a:cubicBezTo>
                      <a:pt x="1" y="4"/>
                      <a:pt x="2" y="4"/>
                      <a:pt x="3" y="6"/>
                    </a:cubicBezTo>
                    <a:cubicBezTo>
                      <a:pt x="2" y="5"/>
                      <a:pt x="3" y="6"/>
                      <a:pt x="3" y="6"/>
                    </a:cubicBezTo>
                    <a:cubicBezTo>
                      <a:pt x="2" y="6"/>
                      <a:pt x="1" y="4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2" y="6"/>
                      <a:pt x="2" y="7"/>
                      <a:pt x="2" y="7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5"/>
                      <a:pt x="1" y="5"/>
                      <a:pt x="0" y="4"/>
                    </a:cubicBezTo>
                    <a:cubicBezTo>
                      <a:pt x="1" y="6"/>
                      <a:pt x="0" y="7"/>
                      <a:pt x="2" y="9"/>
                    </a:cubicBezTo>
                    <a:cubicBezTo>
                      <a:pt x="2" y="10"/>
                      <a:pt x="2" y="9"/>
                      <a:pt x="2" y="9"/>
                    </a:cubicBezTo>
                    <a:cubicBezTo>
                      <a:pt x="1" y="8"/>
                      <a:pt x="1" y="7"/>
                      <a:pt x="1" y="7"/>
                    </a:cubicBezTo>
                    <a:cubicBezTo>
                      <a:pt x="1" y="7"/>
                      <a:pt x="1" y="6"/>
                      <a:pt x="1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9"/>
                      <a:pt x="4" y="8"/>
                      <a:pt x="4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3" y="6"/>
                      <a:pt x="4" y="6"/>
                      <a:pt x="3" y="6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4"/>
                      <a:pt x="3" y="4"/>
                    </a:cubicBezTo>
                    <a:cubicBezTo>
                      <a:pt x="2" y="3"/>
                      <a:pt x="2" y="3"/>
                      <a:pt x="1" y="2"/>
                    </a:cubicBezTo>
                    <a:cubicBezTo>
                      <a:pt x="1" y="2"/>
                      <a:pt x="2" y="3"/>
                      <a:pt x="1" y="1"/>
                    </a:cubicBezTo>
                    <a:cubicBezTo>
                      <a:pt x="0" y="0"/>
                      <a:pt x="2" y="3"/>
                      <a:pt x="0" y="2"/>
                    </a:cubicBez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11" name="Freeform 1011"/>
              <p:cNvSpPr>
                <a:spLocks/>
              </p:cNvSpPr>
              <p:nvPr/>
            </p:nvSpPr>
            <p:spPr bwMode="auto">
              <a:xfrm>
                <a:off x="1476" y="2516"/>
                <a:ext cx="2" cy="3"/>
              </a:xfrm>
              <a:custGeom>
                <a:avLst/>
                <a:gdLst>
                  <a:gd name="T0" fmla="*/ 0 w 2"/>
                  <a:gd name="T1" fmla="*/ 0 h 3"/>
                  <a:gd name="T2" fmla="*/ 2 w 2"/>
                  <a:gd name="T3" fmla="*/ 3 h 3"/>
                  <a:gd name="T4" fmla="*/ 2 w 2"/>
                  <a:gd name="T5" fmla="*/ 0 h 3"/>
                  <a:gd name="T6" fmla="*/ 0 w 2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0" y="0"/>
                    </a:moveTo>
                    <a:lnTo>
                      <a:pt x="2" y="3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12" name="Freeform 1012"/>
              <p:cNvSpPr>
                <a:spLocks/>
              </p:cNvSpPr>
              <p:nvPr/>
            </p:nvSpPr>
            <p:spPr bwMode="auto">
              <a:xfrm>
                <a:off x="1481" y="2524"/>
                <a:ext cx="3" cy="3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13" name="Freeform 1013"/>
              <p:cNvSpPr>
                <a:spLocks/>
              </p:cNvSpPr>
              <p:nvPr/>
            </p:nvSpPr>
            <p:spPr bwMode="auto">
              <a:xfrm>
                <a:off x="1470" y="2519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14" name="Freeform 1014"/>
              <p:cNvSpPr>
                <a:spLocks/>
              </p:cNvSpPr>
              <p:nvPr/>
            </p:nvSpPr>
            <p:spPr bwMode="auto">
              <a:xfrm>
                <a:off x="1467" y="2524"/>
                <a:ext cx="9" cy="11"/>
              </a:xfrm>
              <a:custGeom>
                <a:avLst/>
                <a:gdLst>
                  <a:gd name="T0" fmla="*/ 2 w 3"/>
                  <a:gd name="T1" fmla="*/ 4 h 4"/>
                  <a:gd name="T2" fmla="*/ 3 w 3"/>
                  <a:gd name="T3" fmla="*/ 4 h 4"/>
                  <a:gd name="T4" fmla="*/ 1 w 3"/>
                  <a:gd name="T5" fmla="*/ 0 h 4"/>
                  <a:gd name="T6" fmla="*/ 2 w 3"/>
                  <a:gd name="T7" fmla="*/ 3 h 4"/>
                  <a:gd name="T8" fmla="*/ 1 w 3"/>
                  <a:gd name="T9" fmla="*/ 3 h 4"/>
                  <a:gd name="T10" fmla="*/ 2 w 3"/>
                  <a:gd name="T11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" h="4">
                    <a:moveTo>
                      <a:pt x="2" y="4"/>
                    </a:moveTo>
                    <a:cubicBezTo>
                      <a:pt x="2" y="4"/>
                      <a:pt x="2" y="3"/>
                      <a:pt x="3" y="4"/>
                    </a:cubicBezTo>
                    <a:cubicBezTo>
                      <a:pt x="2" y="2"/>
                      <a:pt x="1" y="1"/>
                      <a:pt x="1" y="0"/>
                    </a:cubicBezTo>
                    <a:cubicBezTo>
                      <a:pt x="0" y="0"/>
                      <a:pt x="2" y="2"/>
                      <a:pt x="2" y="3"/>
                    </a:cubicBezTo>
                    <a:cubicBezTo>
                      <a:pt x="1" y="2"/>
                      <a:pt x="1" y="3"/>
                      <a:pt x="1" y="3"/>
                    </a:cubicBez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15" name="Freeform 1015"/>
              <p:cNvSpPr>
                <a:spLocks/>
              </p:cNvSpPr>
              <p:nvPr/>
            </p:nvSpPr>
            <p:spPr bwMode="auto">
              <a:xfrm>
                <a:off x="1454" y="2513"/>
                <a:ext cx="16" cy="22"/>
              </a:xfrm>
              <a:custGeom>
                <a:avLst/>
                <a:gdLst>
                  <a:gd name="T0" fmla="*/ 3 w 6"/>
                  <a:gd name="T1" fmla="*/ 5 h 8"/>
                  <a:gd name="T2" fmla="*/ 3 w 6"/>
                  <a:gd name="T3" fmla="*/ 5 h 8"/>
                  <a:gd name="T4" fmla="*/ 3 w 6"/>
                  <a:gd name="T5" fmla="*/ 4 h 8"/>
                  <a:gd name="T6" fmla="*/ 2 w 6"/>
                  <a:gd name="T7" fmla="*/ 4 h 8"/>
                  <a:gd name="T8" fmla="*/ 3 w 6"/>
                  <a:gd name="T9" fmla="*/ 4 h 8"/>
                  <a:gd name="T10" fmla="*/ 3 w 6"/>
                  <a:gd name="T11" fmla="*/ 6 h 8"/>
                  <a:gd name="T12" fmla="*/ 3 w 6"/>
                  <a:gd name="T13" fmla="*/ 6 h 8"/>
                  <a:gd name="T14" fmla="*/ 5 w 6"/>
                  <a:gd name="T15" fmla="*/ 8 h 8"/>
                  <a:gd name="T16" fmla="*/ 2 w 6"/>
                  <a:gd name="T17" fmla="*/ 6 h 8"/>
                  <a:gd name="T18" fmla="*/ 3 w 6"/>
                  <a:gd name="T19" fmla="*/ 5 h 8"/>
                  <a:gd name="T20" fmla="*/ 3 w 6"/>
                  <a:gd name="T21" fmla="*/ 5 h 8"/>
                  <a:gd name="T22" fmla="*/ 3 w 6"/>
                  <a:gd name="T23" fmla="*/ 5 h 8"/>
                  <a:gd name="T24" fmla="*/ 5 w 6"/>
                  <a:gd name="T25" fmla="*/ 4 h 8"/>
                  <a:gd name="T26" fmla="*/ 5 w 6"/>
                  <a:gd name="T27" fmla="*/ 4 h 8"/>
                  <a:gd name="T28" fmla="*/ 6 w 6"/>
                  <a:gd name="T29" fmla="*/ 4 h 8"/>
                  <a:gd name="T30" fmla="*/ 4 w 6"/>
                  <a:gd name="T31" fmla="*/ 3 h 8"/>
                  <a:gd name="T32" fmla="*/ 5 w 6"/>
                  <a:gd name="T33" fmla="*/ 3 h 8"/>
                  <a:gd name="T34" fmla="*/ 2 w 6"/>
                  <a:gd name="T35" fmla="*/ 3 h 8"/>
                  <a:gd name="T36" fmla="*/ 2 w 6"/>
                  <a:gd name="T37" fmla="*/ 2 h 8"/>
                  <a:gd name="T38" fmla="*/ 4 w 6"/>
                  <a:gd name="T39" fmla="*/ 3 h 8"/>
                  <a:gd name="T40" fmla="*/ 4 w 6"/>
                  <a:gd name="T41" fmla="*/ 2 h 8"/>
                  <a:gd name="T42" fmla="*/ 5 w 6"/>
                  <a:gd name="T43" fmla="*/ 3 h 8"/>
                  <a:gd name="T44" fmla="*/ 3 w 6"/>
                  <a:gd name="T45" fmla="*/ 1 h 8"/>
                  <a:gd name="T46" fmla="*/ 4 w 6"/>
                  <a:gd name="T47" fmla="*/ 1 h 8"/>
                  <a:gd name="T48" fmla="*/ 1 w 6"/>
                  <a:gd name="T49" fmla="*/ 0 h 8"/>
                  <a:gd name="T50" fmla="*/ 0 w 6"/>
                  <a:gd name="T51" fmla="*/ 3 h 8"/>
                  <a:gd name="T52" fmla="*/ 2 w 6"/>
                  <a:gd name="T53" fmla="*/ 4 h 8"/>
                  <a:gd name="T54" fmla="*/ 0 w 6"/>
                  <a:gd name="T55" fmla="*/ 4 h 8"/>
                  <a:gd name="T56" fmla="*/ 2 w 6"/>
                  <a:gd name="T57" fmla="*/ 4 h 8"/>
                  <a:gd name="T58" fmla="*/ 0 w 6"/>
                  <a:gd name="T59" fmla="*/ 4 h 8"/>
                  <a:gd name="T60" fmla="*/ 2 w 6"/>
                  <a:gd name="T61" fmla="*/ 4 h 8"/>
                  <a:gd name="T62" fmla="*/ 0 w 6"/>
                  <a:gd name="T63" fmla="*/ 5 h 8"/>
                  <a:gd name="T64" fmla="*/ 4 w 6"/>
                  <a:gd name="T65" fmla="*/ 8 h 8"/>
                  <a:gd name="T66" fmla="*/ 3 w 6"/>
                  <a:gd name="T67" fmla="*/ 7 h 8"/>
                  <a:gd name="T68" fmla="*/ 5 w 6"/>
                  <a:gd name="T69" fmla="*/ 6 h 8"/>
                  <a:gd name="T70" fmla="*/ 4 w 6"/>
                  <a:gd name="T71" fmla="*/ 5 h 8"/>
                  <a:gd name="T72" fmla="*/ 6 w 6"/>
                  <a:gd name="T73" fmla="*/ 8 h 8"/>
                  <a:gd name="T74" fmla="*/ 6 w 6"/>
                  <a:gd name="T75" fmla="*/ 7 h 8"/>
                  <a:gd name="T76" fmla="*/ 5 w 6"/>
                  <a:gd name="T77" fmla="*/ 7 h 8"/>
                  <a:gd name="T78" fmla="*/ 6 w 6"/>
                  <a:gd name="T79" fmla="*/ 7 h 8"/>
                  <a:gd name="T80" fmla="*/ 4 w 6"/>
                  <a:gd name="T81" fmla="*/ 4 h 8"/>
                  <a:gd name="T82" fmla="*/ 3 w 6"/>
                  <a:gd name="T83" fmla="*/ 3 h 8"/>
                  <a:gd name="T84" fmla="*/ 3 w 6"/>
                  <a:gd name="T85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6" h="8">
                    <a:moveTo>
                      <a:pt x="3" y="5"/>
                    </a:moveTo>
                    <a:cubicBezTo>
                      <a:pt x="3" y="5"/>
                      <a:pt x="3" y="6"/>
                      <a:pt x="3" y="5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2" y="3"/>
                      <a:pt x="3" y="5"/>
                      <a:pt x="2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3" y="4"/>
                      <a:pt x="3" y="6"/>
                    </a:cubicBezTo>
                    <a:cubicBezTo>
                      <a:pt x="2" y="8"/>
                      <a:pt x="3" y="5"/>
                      <a:pt x="3" y="6"/>
                    </a:cubicBezTo>
                    <a:cubicBezTo>
                      <a:pt x="4" y="6"/>
                      <a:pt x="5" y="6"/>
                      <a:pt x="5" y="8"/>
                    </a:cubicBezTo>
                    <a:cubicBezTo>
                      <a:pt x="5" y="8"/>
                      <a:pt x="4" y="7"/>
                      <a:pt x="2" y="6"/>
                    </a:cubicBezTo>
                    <a:cubicBezTo>
                      <a:pt x="4" y="5"/>
                      <a:pt x="2" y="6"/>
                      <a:pt x="3" y="5"/>
                    </a:cubicBezTo>
                    <a:cubicBezTo>
                      <a:pt x="3" y="5"/>
                      <a:pt x="4" y="5"/>
                      <a:pt x="3" y="5"/>
                    </a:cubicBezTo>
                    <a:cubicBezTo>
                      <a:pt x="5" y="4"/>
                      <a:pt x="3" y="5"/>
                      <a:pt x="3" y="5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4" y="4"/>
                      <a:pt x="5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4" y="4"/>
                      <a:pt x="4" y="3"/>
                      <a:pt x="4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4" y="3"/>
                      <a:pt x="4" y="3"/>
                      <a:pt x="2" y="3"/>
                    </a:cubicBezTo>
                    <a:cubicBezTo>
                      <a:pt x="5" y="3"/>
                      <a:pt x="1" y="2"/>
                      <a:pt x="2" y="2"/>
                    </a:cubicBezTo>
                    <a:cubicBezTo>
                      <a:pt x="4" y="2"/>
                      <a:pt x="3" y="3"/>
                      <a:pt x="4" y="3"/>
                    </a:cubicBezTo>
                    <a:cubicBezTo>
                      <a:pt x="3" y="2"/>
                      <a:pt x="4" y="3"/>
                      <a:pt x="4" y="2"/>
                    </a:cubicBezTo>
                    <a:cubicBezTo>
                      <a:pt x="5" y="3"/>
                      <a:pt x="4" y="2"/>
                      <a:pt x="5" y="3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4" y="2"/>
                      <a:pt x="4" y="1"/>
                      <a:pt x="4" y="1"/>
                    </a:cubicBezTo>
                    <a:cubicBezTo>
                      <a:pt x="3" y="1"/>
                      <a:pt x="2" y="0"/>
                      <a:pt x="1" y="0"/>
                    </a:cubicBezTo>
                    <a:cubicBezTo>
                      <a:pt x="1" y="1"/>
                      <a:pt x="1" y="2"/>
                      <a:pt x="0" y="3"/>
                    </a:cubicBezTo>
                    <a:cubicBezTo>
                      <a:pt x="2" y="3"/>
                      <a:pt x="0" y="4"/>
                      <a:pt x="2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" y="4"/>
                      <a:pt x="1" y="4"/>
                      <a:pt x="2" y="4"/>
                    </a:cubicBezTo>
                    <a:cubicBezTo>
                      <a:pt x="2" y="4"/>
                      <a:pt x="1" y="4"/>
                      <a:pt x="0" y="4"/>
                    </a:cubicBezTo>
                    <a:cubicBezTo>
                      <a:pt x="0" y="5"/>
                      <a:pt x="1" y="4"/>
                      <a:pt x="2" y="4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2" y="6"/>
                      <a:pt x="1" y="8"/>
                      <a:pt x="4" y="8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4" y="7"/>
                      <a:pt x="3" y="3"/>
                      <a:pt x="5" y="6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5" y="7"/>
                      <a:pt x="6" y="8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5"/>
                      <a:pt x="5" y="6"/>
                      <a:pt x="6" y="7"/>
                    </a:cubicBezTo>
                    <a:cubicBezTo>
                      <a:pt x="6" y="5"/>
                      <a:pt x="5" y="5"/>
                      <a:pt x="4" y="4"/>
                    </a:cubicBezTo>
                    <a:cubicBezTo>
                      <a:pt x="5" y="6"/>
                      <a:pt x="2" y="2"/>
                      <a:pt x="3" y="3"/>
                    </a:cubicBezTo>
                    <a:cubicBezTo>
                      <a:pt x="3" y="4"/>
                      <a:pt x="3" y="4"/>
                      <a:pt x="3" y="5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16" name="Freeform 1016"/>
              <p:cNvSpPr>
                <a:spLocks/>
              </p:cNvSpPr>
              <p:nvPr/>
            </p:nvSpPr>
            <p:spPr bwMode="auto">
              <a:xfrm>
                <a:off x="1470" y="253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17" name="Freeform 1017"/>
              <p:cNvSpPr>
                <a:spLocks/>
              </p:cNvSpPr>
              <p:nvPr/>
            </p:nvSpPr>
            <p:spPr bwMode="auto">
              <a:xfrm>
                <a:off x="1462" y="2516"/>
                <a:ext cx="3" cy="0"/>
              </a:xfrm>
              <a:custGeom>
                <a:avLst/>
                <a:gdLst>
                  <a:gd name="T0" fmla="*/ 1 w 1"/>
                  <a:gd name="T1" fmla="*/ 1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18" name="Rectangle 1018"/>
              <p:cNvSpPr>
                <a:spLocks noChangeArrowheads="1"/>
              </p:cNvSpPr>
              <p:nvPr/>
            </p:nvSpPr>
            <p:spPr bwMode="auto">
              <a:xfrm>
                <a:off x="1470" y="2532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19" name="Freeform 1019"/>
              <p:cNvSpPr>
                <a:spLocks/>
              </p:cNvSpPr>
              <p:nvPr/>
            </p:nvSpPr>
            <p:spPr bwMode="auto">
              <a:xfrm>
                <a:off x="1465" y="2524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20" name="Freeform 1020"/>
              <p:cNvSpPr>
                <a:spLocks/>
              </p:cNvSpPr>
              <p:nvPr/>
            </p:nvSpPr>
            <p:spPr bwMode="auto">
              <a:xfrm>
                <a:off x="1459" y="251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21" name="Freeform 1021"/>
              <p:cNvSpPr>
                <a:spLocks/>
              </p:cNvSpPr>
              <p:nvPr/>
            </p:nvSpPr>
            <p:spPr bwMode="auto">
              <a:xfrm>
                <a:off x="1462" y="252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22" name="Freeform 1022"/>
              <p:cNvSpPr>
                <a:spLocks/>
              </p:cNvSpPr>
              <p:nvPr/>
            </p:nvSpPr>
            <p:spPr bwMode="auto">
              <a:xfrm>
                <a:off x="1456" y="2502"/>
                <a:ext cx="33" cy="55"/>
              </a:xfrm>
              <a:custGeom>
                <a:avLst/>
                <a:gdLst>
                  <a:gd name="T0" fmla="*/ 4 w 12"/>
                  <a:gd name="T1" fmla="*/ 14 h 20"/>
                  <a:gd name="T2" fmla="*/ 4 w 12"/>
                  <a:gd name="T3" fmla="*/ 16 h 20"/>
                  <a:gd name="T4" fmla="*/ 4 w 12"/>
                  <a:gd name="T5" fmla="*/ 18 h 20"/>
                  <a:gd name="T6" fmla="*/ 5 w 12"/>
                  <a:gd name="T7" fmla="*/ 16 h 20"/>
                  <a:gd name="T8" fmla="*/ 7 w 12"/>
                  <a:gd name="T9" fmla="*/ 16 h 20"/>
                  <a:gd name="T10" fmla="*/ 8 w 12"/>
                  <a:gd name="T11" fmla="*/ 12 h 20"/>
                  <a:gd name="T12" fmla="*/ 9 w 12"/>
                  <a:gd name="T13" fmla="*/ 14 h 20"/>
                  <a:gd name="T14" fmla="*/ 8 w 12"/>
                  <a:gd name="T15" fmla="*/ 13 h 20"/>
                  <a:gd name="T16" fmla="*/ 9 w 12"/>
                  <a:gd name="T17" fmla="*/ 12 h 20"/>
                  <a:gd name="T18" fmla="*/ 6 w 12"/>
                  <a:gd name="T19" fmla="*/ 12 h 20"/>
                  <a:gd name="T20" fmla="*/ 7 w 12"/>
                  <a:gd name="T21" fmla="*/ 10 h 20"/>
                  <a:gd name="T22" fmla="*/ 3 w 12"/>
                  <a:gd name="T23" fmla="*/ 11 h 20"/>
                  <a:gd name="T24" fmla="*/ 8 w 12"/>
                  <a:gd name="T25" fmla="*/ 10 h 20"/>
                  <a:gd name="T26" fmla="*/ 7 w 12"/>
                  <a:gd name="T27" fmla="*/ 8 h 20"/>
                  <a:gd name="T28" fmla="*/ 6 w 12"/>
                  <a:gd name="T29" fmla="*/ 8 h 20"/>
                  <a:gd name="T30" fmla="*/ 4 w 12"/>
                  <a:gd name="T31" fmla="*/ 7 h 20"/>
                  <a:gd name="T32" fmla="*/ 1 w 12"/>
                  <a:gd name="T33" fmla="*/ 8 h 20"/>
                  <a:gd name="T34" fmla="*/ 5 w 12"/>
                  <a:gd name="T35" fmla="*/ 6 h 20"/>
                  <a:gd name="T36" fmla="*/ 5 w 12"/>
                  <a:gd name="T37" fmla="*/ 5 h 20"/>
                  <a:gd name="T38" fmla="*/ 4 w 12"/>
                  <a:gd name="T39" fmla="*/ 4 h 20"/>
                  <a:gd name="T40" fmla="*/ 3 w 12"/>
                  <a:gd name="T41" fmla="*/ 6 h 20"/>
                  <a:gd name="T42" fmla="*/ 2 w 12"/>
                  <a:gd name="T43" fmla="*/ 4 h 20"/>
                  <a:gd name="T44" fmla="*/ 3 w 12"/>
                  <a:gd name="T45" fmla="*/ 4 h 20"/>
                  <a:gd name="T46" fmla="*/ 0 w 12"/>
                  <a:gd name="T47" fmla="*/ 6 h 20"/>
                  <a:gd name="T48" fmla="*/ 0 w 12"/>
                  <a:gd name="T49" fmla="*/ 7 h 20"/>
                  <a:gd name="T50" fmla="*/ 1 w 12"/>
                  <a:gd name="T51" fmla="*/ 7 h 20"/>
                  <a:gd name="T52" fmla="*/ 1 w 12"/>
                  <a:gd name="T53" fmla="*/ 8 h 20"/>
                  <a:gd name="T54" fmla="*/ 1 w 12"/>
                  <a:gd name="T55" fmla="*/ 9 h 20"/>
                  <a:gd name="T56" fmla="*/ 2 w 12"/>
                  <a:gd name="T57" fmla="*/ 9 h 20"/>
                  <a:gd name="T58" fmla="*/ 2 w 12"/>
                  <a:gd name="T59" fmla="*/ 9 h 20"/>
                  <a:gd name="T60" fmla="*/ 2 w 12"/>
                  <a:gd name="T61" fmla="*/ 10 h 20"/>
                  <a:gd name="T62" fmla="*/ 3 w 12"/>
                  <a:gd name="T63" fmla="*/ 10 h 20"/>
                  <a:gd name="T64" fmla="*/ 4 w 12"/>
                  <a:gd name="T65" fmla="*/ 10 h 20"/>
                  <a:gd name="T66" fmla="*/ 3 w 12"/>
                  <a:gd name="T67" fmla="*/ 11 h 20"/>
                  <a:gd name="T68" fmla="*/ 3 w 12"/>
                  <a:gd name="T69" fmla="*/ 12 h 20"/>
                  <a:gd name="T70" fmla="*/ 5 w 12"/>
                  <a:gd name="T71" fmla="*/ 12 h 20"/>
                  <a:gd name="T72" fmla="*/ 6 w 12"/>
                  <a:gd name="T73" fmla="*/ 12 h 20"/>
                  <a:gd name="T74" fmla="*/ 7 w 12"/>
                  <a:gd name="T75" fmla="*/ 13 h 20"/>
                  <a:gd name="T76" fmla="*/ 7 w 12"/>
                  <a:gd name="T77" fmla="*/ 14 h 20"/>
                  <a:gd name="T78" fmla="*/ 9 w 12"/>
                  <a:gd name="T79" fmla="*/ 12 h 20"/>
                  <a:gd name="T80" fmla="*/ 7 w 12"/>
                  <a:gd name="T81" fmla="*/ 12 h 20"/>
                  <a:gd name="T82" fmla="*/ 8 w 12"/>
                  <a:gd name="T83" fmla="*/ 13 h 20"/>
                  <a:gd name="T84" fmla="*/ 6 w 12"/>
                  <a:gd name="T85" fmla="*/ 15 h 20"/>
                  <a:gd name="T86" fmla="*/ 5 w 12"/>
                  <a:gd name="T87" fmla="*/ 12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2" h="20">
                    <a:moveTo>
                      <a:pt x="5" y="12"/>
                    </a:moveTo>
                    <a:cubicBezTo>
                      <a:pt x="4" y="13"/>
                      <a:pt x="4" y="13"/>
                      <a:pt x="4" y="14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4" y="14"/>
                      <a:pt x="3" y="15"/>
                      <a:pt x="4" y="16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4" y="15"/>
                      <a:pt x="4" y="17"/>
                      <a:pt x="4" y="18"/>
                    </a:cubicBezTo>
                    <a:cubicBezTo>
                      <a:pt x="5" y="17"/>
                      <a:pt x="5" y="14"/>
                      <a:pt x="5" y="15"/>
                    </a:cubicBezTo>
                    <a:cubicBezTo>
                      <a:pt x="5" y="15"/>
                      <a:pt x="5" y="16"/>
                      <a:pt x="5" y="16"/>
                    </a:cubicBezTo>
                    <a:cubicBezTo>
                      <a:pt x="6" y="16"/>
                      <a:pt x="6" y="14"/>
                      <a:pt x="6" y="14"/>
                    </a:cubicBezTo>
                    <a:cubicBezTo>
                      <a:pt x="6" y="20"/>
                      <a:pt x="7" y="12"/>
                      <a:pt x="7" y="16"/>
                    </a:cubicBezTo>
                    <a:cubicBezTo>
                      <a:pt x="7" y="16"/>
                      <a:pt x="7" y="16"/>
                      <a:pt x="8" y="15"/>
                    </a:cubicBezTo>
                    <a:cubicBezTo>
                      <a:pt x="11" y="14"/>
                      <a:pt x="8" y="11"/>
                      <a:pt x="8" y="12"/>
                    </a:cubicBezTo>
                    <a:cubicBezTo>
                      <a:pt x="7" y="13"/>
                      <a:pt x="10" y="8"/>
                      <a:pt x="6" y="15"/>
                    </a:cubicBezTo>
                    <a:cubicBezTo>
                      <a:pt x="6" y="16"/>
                      <a:pt x="10" y="15"/>
                      <a:pt x="9" y="14"/>
                    </a:cubicBezTo>
                    <a:cubicBezTo>
                      <a:pt x="11" y="15"/>
                      <a:pt x="9" y="13"/>
                      <a:pt x="11" y="14"/>
                    </a:cubicBezTo>
                    <a:cubicBezTo>
                      <a:pt x="8" y="14"/>
                      <a:pt x="12" y="11"/>
                      <a:pt x="8" y="13"/>
                    </a:cubicBezTo>
                    <a:cubicBezTo>
                      <a:pt x="9" y="12"/>
                      <a:pt x="8" y="13"/>
                      <a:pt x="8" y="12"/>
                    </a:cubicBezTo>
                    <a:cubicBezTo>
                      <a:pt x="9" y="11"/>
                      <a:pt x="9" y="12"/>
                      <a:pt x="9" y="12"/>
                    </a:cubicBezTo>
                    <a:cubicBezTo>
                      <a:pt x="9" y="11"/>
                      <a:pt x="7" y="12"/>
                      <a:pt x="9" y="11"/>
                    </a:cubicBezTo>
                    <a:cubicBezTo>
                      <a:pt x="9" y="10"/>
                      <a:pt x="8" y="11"/>
                      <a:pt x="6" y="12"/>
                    </a:cubicBezTo>
                    <a:cubicBezTo>
                      <a:pt x="7" y="11"/>
                      <a:pt x="7" y="11"/>
                      <a:pt x="9" y="10"/>
                    </a:cubicBezTo>
                    <a:cubicBezTo>
                      <a:pt x="7" y="11"/>
                      <a:pt x="8" y="10"/>
                      <a:pt x="7" y="10"/>
                    </a:cubicBezTo>
                    <a:cubicBezTo>
                      <a:pt x="6" y="10"/>
                      <a:pt x="6" y="11"/>
                      <a:pt x="5" y="11"/>
                    </a:cubicBezTo>
                    <a:cubicBezTo>
                      <a:pt x="5" y="11"/>
                      <a:pt x="4" y="11"/>
                      <a:pt x="3" y="11"/>
                    </a:cubicBezTo>
                    <a:cubicBezTo>
                      <a:pt x="5" y="10"/>
                      <a:pt x="4" y="12"/>
                      <a:pt x="5" y="10"/>
                    </a:cubicBezTo>
                    <a:cubicBezTo>
                      <a:pt x="6" y="10"/>
                      <a:pt x="6" y="10"/>
                      <a:pt x="8" y="10"/>
                    </a:cubicBezTo>
                    <a:cubicBezTo>
                      <a:pt x="7" y="9"/>
                      <a:pt x="7" y="9"/>
                      <a:pt x="6" y="9"/>
                    </a:cubicBezTo>
                    <a:cubicBezTo>
                      <a:pt x="6" y="9"/>
                      <a:pt x="7" y="9"/>
                      <a:pt x="7" y="8"/>
                    </a:cubicBezTo>
                    <a:cubicBezTo>
                      <a:pt x="7" y="7"/>
                      <a:pt x="5" y="9"/>
                      <a:pt x="5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5" y="8"/>
                      <a:pt x="6" y="7"/>
                      <a:pt x="5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6" y="6"/>
                      <a:pt x="2" y="8"/>
                      <a:pt x="4" y="6"/>
                    </a:cubicBezTo>
                    <a:cubicBezTo>
                      <a:pt x="2" y="7"/>
                      <a:pt x="1" y="8"/>
                      <a:pt x="1" y="8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7"/>
                      <a:pt x="4" y="6"/>
                      <a:pt x="5" y="6"/>
                    </a:cubicBezTo>
                    <a:cubicBezTo>
                      <a:pt x="4" y="6"/>
                      <a:pt x="5" y="5"/>
                      <a:pt x="3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4"/>
                      <a:pt x="2" y="6"/>
                      <a:pt x="3" y="5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5"/>
                      <a:pt x="1" y="0"/>
                      <a:pt x="2" y="4"/>
                    </a:cubicBezTo>
                    <a:cubicBezTo>
                      <a:pt x="3" y="3"/>
                      <a:pt x="5" y="6"/>
                      <a:pt x="3" y="6"/>
                    </a:cubicBezTo>
                    <a:cubicBezTo>
                      <a:pt x="1" y="5"/>
                      <a:pt x="2" y="3"/>
                      <a:pt x="2" y="6"/>
                    </a:cubicBezTo>
                    <a:cubicBezTo>
                      <a:pt x="2" y="5"/>
                      <a:pt x="2" y="5"/>
                      <a:pt x="2" y="4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2" y="5"/>
                      <a:pt x="2" y="4"/>
                      <a:pt x="3" y="4"/>
                    </a:cubicBezTo>
                    <a:cubicBezTo>
                      <a:pt x="4" y="3"/>
                      <a:pt x="2" y="5"/>
                      <a:pt x="3" y="4"/>
                    </a:cubicBezTo>
                    <a:cubicBezTo>
                      <a:pt x="1" y="5"/>
                      <a:pt x="1" y="5"/>
                      <a:pt x="0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0" y="6"/>
                      <a:pt x="0" y="7"/>
                      <a:pt x="0" y="7"/>
                    </a:cubicBezTo>
                    <a:cubicBezTo>
                      <a:pt x="2" y="6"/>
                      <a:pt x="0" y="8"/>
                      <a:pt x="1" y="8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1" y="7"/>
                      <a:pt x="1" y="7"/>
                      <a:pt x="2" y="7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3" y="7"/>
                      <a:pt x="3" y="7"/>
                    </a:cubicBezTo>
                    <a:cubicBezTo>
                      <a:pt x="1" y="8"/>
                      <a:pt x="2" y="8"/>
                      <a:pt x="1" y="9"/>
                    </a:cubicBezTo>
                    <a:cubicBezTo>
                      <a:pt x="3" y="8"/>
                      <a:pt x="2" y="9"/>
                      <a:pt x="3" y="9"/>
                    </a:cubicBezTo>
                    <a:cubicBezTo>
                      <a:pt x="3" y="8"/>
                      <a:pt x="3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3" y="9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1" y="10"/>
                      <a:pt x="4" y="9"/>
                      <a:pt x="3" y="10"/>
                    </a:cubicBezTo>
                    <a:cubicBezTo>
                      <a:pt x="4" y="10"/>
                      <a:pt x="4" y="10"/>
                      <a:pt x="6" y="9"/>
                    </a:cubicBezTo>
                    <a:cubicBezTo>
                      <a:pt x="5" y="9"/>
                      <a:pt x="4" y="10"/>
                      <a:pt x="4" y="10"/>
                    </a:cubicBezTo>
                    <a:cubicBezTo>
                      <a:pt x="6" y="10"/>
                      <a:pt x="4" y="11"/>
                      <a:pt x="5" y="11"/>
                    </a:cubicBezTo>
                    <a:cubicBezTo>
                      <a:pt x="3" y="11"/>
                      <a:pt x="4" y="11"/>
                      <a:pt x="3" y="11"/>
                    </a:cubicBezTo>
                    <a:cubicBezTo>
                      <a:pt x="2" y="12"/>
                      <a:pt x="4" y="11"/>
                      <a:pt x="4" y="12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4" y="12"/>
                      <a:pt x="5" y="11"/>
                      <a:pt x="4" y="12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4" y="12"/>
                      <a:pt x="5" y="12"/>
                      <a:pt x="4" y="13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4" y="14"/>
                      <a:pt x="6" y="13"/>
                      <a:pt x="8" y="13"/>
                    </a:cubicBezTo>
                    <a:cubicBezTo>
                      <a:pt x="8" y="13"/>
                      <a:pt x="8" y="13"/>
                      <a:pt x="7" y="13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7" y="14"/>
                      <a:pt x="5" y="14"/>
                      <a:pt x="7" y="14"/>
                    </a:cubicBezTo>
                    <a:cubicBezTo>
                      <a:pt x="7" y="14"/>
                      <a:pt x="8" y="14"/>
                      <a:pt x="7" y="13"/>
                    </a:cubicBezTo>
                    <a:cubicBezTo>
                      <a:pt x="6" y="11"/>
                      <a:pt x="9" y="12"/>
                      <a:pt x="9" y="12"/>
                    </a:cubicBezTo>
                    <a:cubicBezTo>
                      <a:pt x="6" y="15"/>
                      <a:pt x="8" y="16"/>
                      <a:pt x="6" y="14"/>
                    </a:cubicBezTo>
                    <a:cubicBezTo>
                      <a:pt x="7" y="10"/>
                      <a:pt x="7" y="13"/>
                      <a:pt x="7" y="12"/>
                    </a:cubicBezTo>
                    <a:cubicBezTo>
                      <a:pt x="7" y="11"/>
                      <a:pt x="6" y="11"/>
                      <a:pt x="6" y="13"/>
                    </a:cubicBezTo>
                    <a:cubicBezTo>
                      <a:pt x="7" y="13"/>
                      <a:pt x="7" y="15"/>
                      <a:pt x="8" y="13"/>
                    </a:cubicBezTo>
                    <a:cubicBezTo>
                      <a:pt x="8" y="13"/>
                      <a:pt x="9" y="15"/>
                      <a:pt x="8" y="15"/>
                    </a:cubicBezTo>
                    <a:cubicBezTo>
                      <a:pt x="7" y="15"/>
                      <a:pt x="7" y="14"/>
                      <a:pt x="6" y="15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6" y="10"/>
                      <a:pt x="5" y="16"/>
                      <a:pt x="5" y="12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23" name="Freeform 1023"/>
              <p:cNvSpPr>
                <a:spLocks/>
              </p:cNvSpPr>
              <p:nvPr/>
            </p:nvSpPr>
            <p:spPr bwMode="auto">
              <a:xfrm>
                <a:off x="1470" y="2538"/>
                <a:ext cx="3" cy="3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1 h 1"/>
                  <a:gd name="T6" fmla="*/ 1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24" name="Freeform 1024"/>
              <p:cNvSpPr>
                <a:spLocks/>
              </p:cNvSpPr>
              <p:nvPr/>
            </p:nvSpPr>
            <p:spPr bwMode="auto">
              <a:xfrm>
                <a:off x="1473" y="2538"/>
                <a:ext cx="3" cy="3"/>
              </a:xfrm>
              <a:custGeom>
                <a:avLst/>
                <a:gdLst>
                  <a:gd name="T0" fmla="*/ 0 w 3"/>
                  <a:gd name="T1" fmla="*/ 3 h 3"/>
                  <a:gd name="T2" fmla="*/ 3 w 3"/>
                  <a:gd name="T3" fmla="*/ 0 h 3"/>
                  <a:gd name="T4" fmla="*/ 0 w 3"/>
                  <a:gd name="T5" fmla="*/ 0 h 3"/>
                  <a:gd name="T6" fmla="*/ 0 w 3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0" y="3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25" name="Freeform 1025"/>
              <p:cNvSpPr>
                <a:spLocks/>
              </p:cNvSpPr>
              <p:nvPr/>
            </p:nvSpPr>
            <p:spPr bwMode="auto">
              <a:xfrm>
                <a:off x="1465" y="2535"/>
                <a:ext cx="2" cy="3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1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0" y="0"/>
                      <a:pt x="0" y="1"/>
                    </a:cubicBezTo>
                    <a:cubicBezTo>
                      <a:pt x="0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26" name="Freeform 1026"/>
              <p:cNvSpPr>
                <a:spLocks/>
              </p:cNvSpPr>
              <p:nvPr/>
            </p:nvSpPr>
            <p:spPr bwMode="auto">
              <a:xfrm>
                <a:off x="1465" y="2538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27" name="Freeform 1027"/>
              <p:cNvSpPr>
                <a:spLocks/>
              </p:cNvSpPr>
              <p:nvPr/>
            </p:nvSpPr>
            <p:spPr bwMode="auto">
              <a:xfrm>
                <a:off x="1432" y="2527"/>
                <a:ext cx="33" cy="27"/>
              </a:xfrm>
              <a:custGeom>
                <a:avLst/>
                <a:gdLst>
                  <a:gd name="T0" fmla="*/ 6 w 12"/>
                  <a:gd name="T1" fmla="*/ 2 h 10"/>
                  <a:gd name="T2" fmla="*/ 4 w 12"/>
                  <a:gd name="T3" fmla="*/ 2 h 10"/>
                  <a:gd name="T4" fmla="*/ 5 w 12"/>
                  <a:gd name="T5" fmla="*/ 1 h 10"/>
                  <a:gd name="T6" fmla="*/ 3 w 12"/>
                  <a:gd name="T7" fmla="*/ 0 h 10"/>
                  <a:gd name="T8" fmla="*/ 7 w 12"/>
                  <a:gd name="T9" fmla="*/ 8 h 10"/>
                  <a:gd name="T10" fmla="*/ 4 w 12"/>
                  <a:gd name="T11" fmla="*/ 6 h 10"/>
                  <a:gd name="T12" fmla="*/ 9 w 12"/>
                  <a:gd name="T13" fmla="*/ 7 h 10"/>
                  <a:gd name="T14" fmla="*/ 9 w 12"/>
                  <a:gd name="T15" fmla="*/ 9 h 10"/>
                  <a:gd name="T16" fmla="*/ 10 w 12"/>
                  <a:gd name="T17" fmla="*/ 8 h 10"/>
                  <a:gd name="T18" fmla="*/ 10 w 12"/>
                  <a:gd name="T19" fmla="*/ 8 h 10"/>
                  <a:gd name="T20" fmla="*/ 10 w 12"/>
                  <a:gd name="T21" fmla="*/ 8 h 10"/>
                  <a:gd name="T22" fmla="*/ 10 w 12"/>
                  <a:gd name="T23" fmla="*/ 8 h 10"/>
                  <a:gd name="T24" fmla="*/ 11 w 12"/>
                  <a:gd name="T25" fmla="*/ 7 h 10"/>
                  <a:gd name="T26" fmla="*/ 11 w 12"/>
                  <a:gd name="T27" fmla="*/ 8 h 10"/>
                  <a:gd name="T28" fmla="*/ 11 w 12"/>
                  <a:gd name="T29" fmla="*/ 7 h 10"/>
                  <a:gd name="T30" fmla="*/ 11 w 12"/>
                  <a:gd name="T31" fmla="*/ 8 h 10"/>
                  <a:gd name="T32" fmla="*/ 12 w 12"/>
                  <a:gd name="T33" fmla="*/ 6 h 10"/>
                  <a:gd name="T34" fmla="*/ 12 w 12"/>
                  <a:gd name="T35" fmla="*/ 5 h 10"/>
                  <a:gd name="T36" fmla="*/ 11 w 12"/>
                  <a:gd name="T37" fmla="*/ 6 h 10"/>
                  <a:gd name="T38" fmla="*/ 11 w 12"/>
                  <a:gd name="T39" fmla="*/ 6 h 10"/>
                  <a:gd name="T40" fmla="*/ 11 w 12"/>
                  <a:gd name="T41" fmla="*/ 7 h 10"/>
                  <a:gd name="T42" fmla="*/ 11 w 12"/>
                  <a:gd name="T43" fmla="*/ 5 h 10"/>
                  <a:gd name="T44" fmla="*/ 10 w 12"/>
                  <a:gd name="T45" fmla="*/ 4 h 10"/>
                  <a:gd name="T46" fmla="*/ 10 w 12"/>
                  <a:gd name="T47" fmla="*/ 4 h 10"/>
                  <a:gd name="T48" fmla="*/ 10 w 12"/>
                  <a:gd name="T49" fmla="*/ 4 h 10"/>
                  <a:gd name="T50" fmla="*/ 10 w 12"/>
                  <a:gd name="T51" fmla="*/ 5 h 10"/>
                  <a:gd name="T52" fmla="*/ 10 w 12"/>
                  <a:gd name="T53" fmla="*/ 7 h 10"/>
                  <a:gd name="T54" fmla="*/ 9 w 12"/>
                  <a:gd name="T55" fmla="*/ 7 h 10"/>
                  <a:gd name="T56" fmla="*/ 10 w 12"/>
                  <a:gd name="T57" fmla="*/ 5 h 10"/>
                  <a:gd name="T58" fmla="*/ 9 w 12"/>
                  <a:gd name="T59" fmla="*/ 6 h 10"/>
                  <a:gd name="T60" fmla="*/ 9 w 12"/>
                  <a:gd name="T61" fmla="*/ 4 h 10"/>
                  <a:gd name="T62" fmla="*/ 9 w 12"/>
                  <a:gd name="T63" fmla="*/ 6 h 10"/>
                  <a:gd name="T64" fmla="*/ 6 w 12"/>
                  <a:gd name="T65" fmla="*/ 5 h 10"/>
                  <a:gd name="T66" fmla="*/ 7 w 12"/>
                  <a:gd name="T67" fmla="*/ 5 h 10"/>
                  <a:gd name="T68" fmla="*/ 6 w 12"/>
                  <a:gd name="T69" fmla="*/ 5 h 10"/>
                  <a:gd name="T70" fmla="*/ 6 w 12"/>
                  <a:gd name="T71" fmla="*/ 3 h 10"/>
                  <a:gd name="T72" fmla="*/ 5 w 12"/>
                  <a:gd name="T73" fmla="*/ 4 h 10"/>
                  <a:gd name="T74" fmla="*/ 5 w 12"/>
                  <a:gd name="T75" fmla="*/ 2 h 10"/>
                  <a:gd name="T76" fmla="*/ 5 w 12"/>
                  <a:gd name="T77" fmla="*/ 2 h 10"/>
                  <a:gd name="T78" fmla="*/ 3 w 12"/>
                  <a:gd name="T79" fmla="*/ 2 h 10"/>
                  <a:gd name="T80" fmla="*/ 6 w 12"/>
                  <a:gd name="T81" fmla="*/ 2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2" h="10">
                    <a:moveTo>
                      <a:pt x="6" y="2"/>
                    </a:moveTo>
                    <a:cubicBezTo>
                      <a:pt x="4" y="2"/>
                      <a:pt x="4" y="2"/>
                      <a:pt x="4" y="2"/>
                    </a:cubicBezTo>
                    <a:cubicBezTo>
                      <a:pt x="5" y="2"/>
                      <a:pt x="4" y="1"/>
                      <a:pt x="5" y="1"/>
                    </a:cubicBezTo>
                    <a:cubicBezTo>
                      <a:pt x="3" y="1"/>
                      <a:pt x="5" y="0"/>
                      <a:pt x="3" y="0"/>
                    </a:cubicBezTo>
                    <a:cubicBezTo>
                      <a:pt x="4" y="4"/>
                      <a:pt x="0" y="1"/>
                      <a:pt x="7" y="8"/>
                    </a:cubicBezTo>
                    <a:cubicBezTo>
                      <a:pt x="7" y="8"/>
                      <a:pt x="6" y="9"/>
                      <a:pt x="4" y="6"/>
                    </a:cubicBezTo>
                    <a:cubicBezTo>
                      <a:pt x="10" y="10"/>
                      <a:pt x="7" y="10"/>
                      <a:pt x="9" y="7"/>
                    </a:cubicBezTo>
                    <a:cubicBezTo>
                      <a:pt x="9" y="9"/>
                      <a:pt x="9" y="9"/>
                      <a:pt x="9" y="9"/>
                    </a:cubicBezTo>
                    <a:cubicBezTo>
                      <a:pt x="9" y="10"/>
                      <a:pt x="10" y="6"/>
                      <a:pt x="10" y="8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7"/>
                      <a:pt x="10" y="7"/>
                      <a:pt x="11" y="7"/>
                    </a:cubicBezTo>
                    <a:cubicBezTo>
                      <a:pt x="11" y="8"/>
                      <a:pt x="11" y="8"/>
                      <a:pt x="11" y="8"/>
                    </a:cubicBezTo>
                    <a:cubicBezTo>
                      <a:pt x="11" y="9"/>
                      <a:pt x="11" y="7"/>
                      <a:pt x="11" y="7"/>
                    </a:cubicBezTo>
                    <a:cubicBezTo>
                      <a:pt x="11" y="8"/>
                      <a:pt x="11" y="8"/>
                      <a:pt x="11" y="8"/>
                    </a:cubicBezTo>
                    <a:cubicBezTo>
                      <a:pt x="12" y="7"/>
                      <a:pt x="12" y="10"/>
                      <a:pt x="12" y="6"/>
                    </a:cubicBezTo>
                    <a:cubicBezTo>
                      <a:pt x="12" y="6"/>
                      <a:pt x="12" y="5"/>
                      <a:pt x="12" y="5"/>
                    </a:cubicBezTo>
                    <a:cubicBezTo>
                      <a:pt x="12" y="4"/>
                      <a:pt x="12" y="5"/>
                      <a:pt x="11" y="6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1" y="9"/>
                      <a:pt x="11" y="6"/>
                      <a:pt x="11" y="7"/>
                    </a:cubicBezTo>
                    <a:cubicBezTo>
                      <a:pt x="11" y="6"/>
                      <a:pt x="11" y="6"/>
                      <a:pt x="11" y="5"/>
                    </a:cubicBezTo>
                    <a:cubicBezTo>
                      <a:pt x="11" y="3"/>
                      <a:pt x="10" y="7"/>
                      <a:pt x="10" y="4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10" y="3"/>
                      <a:pt x="10" y="4"/>
                      <a:pt x="10" y="4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0" y="5"/>
                      <a:pt x="10" y="7"/>
                      <a:pt x="10" y="7"/>
                    </a:cubicBezTo>
                    <a:cubicBezTo>
                      <a:pt x="10" y="6"/>
                      <a:pt x="10" y="8"/>
                      <a:pt x="9" y="7"/>
                    </a:cubicBezTo>
                    <a:cubicBezTo>
                      <a:pt x="9" y="6"/>
                      <a:pt x="10" y="6"/>
                      <a:pt x="10" y="5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9" y="6"/>
                      <a:pt x="9" y="5"/>
                      <a:pt x="9" y="4"/>
                    </a:cubicBezTo>
                    <a:cubicBezTo>
                      <a:pt x="9" y="5"/>
                      <a:pt x="9" y="5"/>
                      <a:pt x="9" y="6"/>
                    </a:cubicBezTo>
                    <a:cubicBezTo>
                      <a:pt x="8" y="4"/>
                      <a:pt x="9" y="7"/>
                      <a:pt x="6" y="5"/>
                    </a:cubicBezTo>
                    <a:cubicBezTo>
                      <a:pt x="6" y="3"/>
                      <a:pt x="7" y="5"/>
                      <a:pt x="7" y="5"/>
                    </a:cubicBezTo>
                    <a:cubicBezTo>
                      <a:pt x="7" y="5"/>
                      <a:pt x="7" y="4"/>
                      <a:pt x="6" y="5"/>
                    </a:cubicBezTo>
                    <a:cubicBezTo>
                      <a:pt x="5" y="4"/>
                      <a:pt x="5" y="4"/>
                      <a:pt x="6" y="3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4" y="3"/>
                      <a:pt x="6" y="3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2"/>
                      <a:pt x="3" y="2"/>
                      <a:pt x="3" y="2"/>
                    </a:cubicBezTo>
                    <a:cubicBezTo>
                      <a:pt x="4" y="2"/>
                      <a:pt x="4" y="2"/>
                      <a:pt x="6" y="2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28" name="Freeform 1028"/>
              <p:cNvSpPr>
                <a:spLocks/>
              </p:cNvSpPr>
              <p:nvPr/>
            </p:nvSpPr>
            <p:spPr bwMode="auto">
              <a:xfrm>
                <a:off x="1437" y="2524"/>
                <a:ext cx="9" cy="3"/>
              </a:xfrm>
              <a:custGeom>
                <a:avLst/>
                <a:gdLst>
                  <a:gd name="T0" fmla="*/ 2 w 3"/>
                  <a:gd name="T1" fmla="*/ 0 h 1"/>
                  <a:gd name="T2" fmla="*/ 3 w 3"/>
                  <a:gd name="T3" fmla="*/ 1 h 1"/>
                  <a:gd name="T4" fmla="*/ 1 w 3"/>
                  <a:gd name="T5" fmla="*/ 0 h 1"/>
                  <a:gd name="T6" fmla="*/ 1 w 3"/>
                  <a:gd name="T7" fmla="*/ 0 h 1"/>
                  <a:gd name="T8" fmla="*/ 2 w 3"/>
                  <a:gd name="T9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1">
                    <a:moveTo>
                      <a:pt x="2" y="0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2" y="0"/>
                      <a:pt x="1" y="0"/>
                    </a:cubicBezTo>
                    <a:cubicBezTo>
                      <a:pt x="1" y="0"/>
                      <a:pt x="0" y="0"/>
                      <a:pt x="1" y="0"/>
                    </a:cubicBezTo>
                    <a:cubicBezTo>
                      <a:pt x="1" y="0"/>
                      <a:pt x="2" y="0"/>
                      <a:pt x="2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29" name="Freeform 1029"/>
              <p:cNvSpPr>
                <a:spLocks/>
              </p:cNvSpPr>
              <p:nvPr/>
            </p:nvSpPr>
            <p:spPr bwMode="auto">
              <a:xfrm>
                <a:off x="1437" y="2508"/>
                <a:ext cx="39" cy="19"/>
              </a:xfrm>
              <a:custGeom>
                <a:avLst/>
                <a:gdLst>
                  <a:gd name="T0" fmla="*/ 10 w 14"/>
                  <a:gd name="T1" fmla="*/ 5 h 7"/>
                  <a:gd name="T2" fmla="*/ 11 w 14"/>
                  <a:gd name="T3" fmla="*/ 4 h 7"/>
                  <a:gd name="T4" fmla="*/ 7 w 14"/>
                  <a:gd name="T5" fmla="*/ 1 h 7"/>
                  <a:gd name="T6" fmla="*/ 3 w 14"/>
                  <a:gd name="T7" fmla="*/ 4 h 7"/>
                  <a:gd name="T8" fmla="*/ 1 w 14"/>
                  <a:gd name="T9" fmla="*/ 4 h 7"/>
                  <a:gd name="T10" fmla="*/ 2 w 14"/>
                  <a:gd name="T11" fmla="*/ 6 h 7"/>
                  <a:gd name="T12" fmla="*/ 2 w 14"/>
                  <a:gd name="T13" fmla="*/ 5 h 7"/>
                  <a:gd name="T14" fmla="*/ 2 w 14"/>
                  <a:gd name="T15" fmla="*/ 5 h 7"/>
                  <a:gd name="T16" fmla="*/ 2 w 14"/>
                  <a:gd name="T17" fmla="*/ 5 h 7"/>
                  <a:gd name="T18" fmla="*/ 3 w 14"/>
                  <a:gd name="T19" fmla="*/ 5 h 7"/>
                  <a:gd name="T20" fmla="*/ 8 w 14"/>
                  <a:gd name="T21" fmla="*/ 2 h 7"/>
                  <a:gd name="T22" fmla="*/ 7 w 14"/>
                  <a:gd name="T23" fmla="*/ 4 h 7"/>
                  <a:gd name="T24" fmla="*/ 8 w 14"/>
                  <a:gd name="T25" fmla="*/ 5 h 7"/>
                  <a:gd name="T26" fmla="*/ 8 w 14"/>
                  <a:gd name="T27" fmla="*/ 5 h 7"/>
                  <a:gd name="T28" fmla="*/ 9 w 14"/>
                  <a:gd name="T29" fmla="*/ 4 h 7"/>
                  <a:gd name="T30" fmla="*/ 8 w 14"/>
                  <a:gd name="T31" fmla="*/ 6 h 7"/>
                  <a:gd name="T32" fmla="*/ 10 w 14"/>
                  <a:gd name="T33" fmla="*/ 6 h 7"/>
                  <a:gd name="T34" fmla="*/ 12 w 14"/>
                  <a:gd name="T35" fmla="*/ 5 h 7"/>
                  <a:gd name="T36" fmla="*/ 11 w 14"/>
                  <a:gd name="T37" fmla="*/ 6 h 7"/>
                  <a:gd name="T38" fmla="*/ 11 w 14"/>
                  <a:gd name="T39" fmla="*/ 7 h 7"/>
                  <a:gd name="T40" fmla="*/ 13 w 14"/>
                  <a:gd name="T41" fmla="*/ 5 h 7"/>
                  <a:gd name="T42" fmla="*/ 10 w 14"/>
                  <a:gd name="T43" fmla="*/ 5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4" h="7">
                    <a:moveTo>
                      <a:pt x="10" y="5"/>
                    </a:moveTo>
                    <a:cubicBezTo>
                      <a:pt x="11" y="4"/>
                      <a:pt x="11" y="4"/>
                      <a:pt x="11" y="4"/>
                    </a:cubicBezTo>
                    <a:cubicBezTo>
                      <a:pt x="9" y="3"/>
                      <a:pt x="11" y="3"/>
                      <a:pt x="7" y="1"/>
                    </a:cubicBezTo>
                    <a:cubicBezTo>
                      <a:pt x="4" y="0"/>
                      <a:pt x="3" y="3"/>
                      <a:pt x="3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5"/>
                      <a:pt x="0" y="5"/>
                      <a:pt x="2" y="6"/>
                    </a:cubicBezTo>
                    <a:cubicBezTo>
                      <a:pt x="2" y="6"/>
                      <a:pt x="1" y="5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5" y="6"/>
                      <a:pt x="2" y="1"/>
                      <a:pt x="8" y="2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9" y="5"/>
                      <a:pt x="8" y="4"/>
                      <a:pt x="8" y="5"/>
                    </a:cubicBezTo>
                    <a:cubicBezTo>
                      <a:pt x="8" y="5"/>
                      <a:pt x="9" y="5"/>
                      <a:pt x="8" y="5"/>
                    </a:cubicBezTo>
                    <a:cubicBezTo>
                      <a:pt x="8" y="5"/>
                      <a:pt x="9" y="4"/>
                      <a:pt x="9" y="4"/>
                    </a:cubicBezTo>
                    <a:cubicBezTo>
                      <a:pt x="11" y="3"/>
                      <a:pt x="8" y="5"/>
                      <a:pt x="8" y="6"/>
                    </a:cubicBezTo>
                    <a:cubicBezTo>
                      <a:pt x="9" y="5"/>
                      <a:pt x="11" y="5"/>
                      <a:pt x="10" y="6"/>
                    </a:cubicBezTo>
                    <a:cubicBezTo>
                      <a:pt x="11" y="5"/>
                      <a:pt x="12" y="5"/>
                      <a:pt x="12" y="5"/>
                    </a:cubicBezTo>
                    <a:cubicBezTo>
                      <a:pt x="12" y="6"/>
                      <a:pt x="11" y="6"/>
                      <a:pt x="11" y="6"/>
                    </a:cubicBezTo>
                    <a:cubicBezTo>
                      <a:pt x="11" y="7"/>
                      <a:pt x="10" y="7"/>
                      <a:pt x="11" y="7"/>
                    </a:cubicBezTo>
                    <a:cubicBezTo>
                      <a:pt x="11" y="6"/>
                      <a:pt x="13" y="5"/>
                      <a:pt x="13" y="5"/>
                    </a:cubicBezTo>
                    <a:cubicBezTo>
                      <a:pt x="14" y="4"/>
                      <a:pt x="10" y="5"/>
                      <a:pt x="10" y="5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30" name="Rectangle 1030"/>
              <p:cNvSpPr>
                <a:spLocks noChangeArrowheads="1"/>
              </p:cNvSpPr>
              <p:nvPr/>
            </p:nvSpPr>
            <p:spPr bwMode="auto">
              <a:xfrm>
                <a:off x="1467" y="2519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31" name="Freeform 1031"/>
              <p:cNvSpPr>
                <a:spLocks/>
              </p:cNvSpPr>
              <p:nvPr/>
            </p:nvSpPr>
            <p:spPr bwMode="auto">
              <a:xfrm>
                <a:off x="1397" y="2870"/>
                <a:ext cx="2" cy="2"/>
              </a:xfrm>
              <a:custGeom>
                <a:avLst/>
                <a:gdLst>
                  <a:gd name="T0" fmla="*/ 0 w 2"/>
                  <a:gd name="T1" fmla="*/ 0 h 2"/>
                  <a:gd name="T2" fmla="*/ 0 w 2"/>
                  <a:gd name="T3" fmla="*/ 0 h 2"/>
                  <a:gd name="T4" fmla="*/ 2 w 2"/>
                  <a:gd name="T5" fmla="*/ 2 h 2"/>
                  <a:gd name="T6" fmla="*/ 0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lnTo>
                      <a:pt x="0" y="0"/>
                    </a:lnTo>
                    <a:lnTo>
                      <a:pt x="2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32" name="Freeform 1032"/>
              <p:cNvSpPr>
                <a:spLocks/>
              </p:cNvSpPr>
              <p:nvPr/>
            </p:nvSpPr>
            <p:spPr bwMode="auto">
              <a:xfrm>
                <a:off x="1388" y="2862"/>
                <a:ext cx="9" cy="13"/>
              </a:xfrm>
              <a:custGeom>
                <a:avLst/>
                <a:gdLst>
                  <a:gd name="T0" fmla="*/ 1 w 3"/>
                  <a:gd name="T1" fmla="*/ 0 h 5"/>
                  <a:gd name="T2" fmla="*/ 1 w 3"/>
                  <a:gd name="T3" fmla="*/ 0 h 5"/>
                  <a:gd name="T4" fmla="*/ 3 w 3"/>
                  <a:gd name="T5" fmla="*/ 5 h 5"/>
                  <a:gd name="T6" fmla="*/ 1 w 3"/>
                  <a:gd name="T7" fmla="*/ 3 h 5"/>
                  <a:gd name="T8" fmla="*/ 2 w 3"/>
                  <a:gd name="T9" fmla="*/ 3 h 5"/>
                  <a:gd name="T10" fmla="*/ 1 w 3"/>
                  <a:gd name="T11" fmla="*/ 2 h 5"/>
                  <a:gd name="T12" fmla="*/ 1 w 3"/>
                  <a:gd name="T13" fmla="*/ 1 h 5"/>
                  <a:gd name="T14" fmla="*/ 1 w 3"/>
                  <a:gd name="T1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" h="5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2" y="3"/>
                      <a:pt x="1" y="3"/>
                      <a:pt x="3" y="5"/>
                    </a:cubicBezTo>
                    <a:cubicBezTo>
                      <a:pt x="3" y="4"/>
                      <a:pt x="2" y="3"/>
                      <a:pt x="1" y="3"/>
                    </a:cubicBezTo>
                    <a:cubicBezTo>
                      <a:pt x="1" y="2"/>
                      <a:pt x="2" y="3"/>
                      <a:pt x="2" y="3"/>
                    </a:cubicBezTo>
                    <a:cubicBezTo>
                      <a:pt x="2" y="2"/>
                      <a:pt x="1" y="2"/>
                      <a:pt x="1" y="2"/>
                    </a:cubicBezTo>
                    <a:cubicBezTo>
                      <a:pt x="0" y="0"/>
                      <a:pt x="1" y="2"/>
                      <a:pt x="1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33" name="Freeform 1033"/>
              <p:cNvSpPr>
                <a:spLocks/>
              </p:cNvSpPr>
              <p:nvPr/>
            </p:nvSpPr>
            <p:spPr bwMode="auto">
              <a:xfrm>
                <a:off x="1391" y="2864"/>
                <a:ext cx="0" cy="6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34" name="Freeform 1034"/>
              <p:cNvSpPr>
                <a:spLocks/>
              </p:cNvSpPr>
              <p:nvPr/>
            </p:nvSpPr>
            <p:spPr bwMode="auto">
              <a:xfrm>
                <a:off x="1391" y="2867"/>
                <a:ext cx="0" cy="5"/>
              </a:xfrm>
              <a:custGeom>
                <a:avLst/>
                <a:gdLst>
                  <a:gd name="T0" fmla="*/ 1 h 2"/>
                  <a:gd name="T1" fmla="*/ 0 h 2"/>
                  <a:gd name="T2" fmla="*/ 2 h 2"/>
                  <a:gd name="T3" fmla="*/ 1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1"/>
                    </a:moveTo>
                    <a:cubicBezTo>
                      <a:pt x="0" y="1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35" name="Freeform 1035"/>
              <p:cNvSpPr>
                <a:spLocks/>
              </p:cNvSpPr>
              <p:nvPr/>
            </p:nvSpPr>
            <p:spPr bwMode="auto">
              <a:xfrm>
                <a:off x="1388" y="2870"/>
                <a:ext cx="0" cy="2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36" name="Freeform 1036"/>
              <p:cNvSpPr>
                <a:spLocks/>
              </p:cNvSpPr>
              <p:nvPr/>
            </p:nvSpPr>
            <p:spPr bwMode="auto">
              <a:xfrm>
                <a:off x="1388" y="2862"/>
                <a:ext cx="3" cy="10"/>
              </a:xfrm>
              <a:custGeom>
                <a:avLst/>
                <a:gdLst>
                  <a:gd name="T0" fmla="*/ 0 w 1"/>
                  <a:gd name="T1" fmla="*/ 3 h 4"/>
                  <a:gd name="T2" fmla="*/ 0 w 1"/>
                  <a:gd name="T3" fmla="*/ 3 h 4"/>
                  <a:gd name="T4" fmla="*/ 0 w 1"/>
                  <a:gd name="T5" fmla="*/ 3 h 4"/>
                  <a:gd name="T6" fmla="*/ 1 w 1"/>
                  <a:gd name="T7" fmla="*/ 1 h 4"/>
                  <a:gd name="T8" fmla="*/ 1 w 1"/>
                  <a:gd name="T9" fmla="*/ 2 h 4"/>
                  <a:gd name="T10" fmla="*/ 1 w 1"/>
                  <a:gd name="T11" fmla="*/ 0 h 4"/>
                  <a:gd name="T12" fmla="*/ 0 w 1"/>
                  <a:gd name="T1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4">
                    <a:moveTo>
                      <a:pt x="0" y="3"/>
                    </a:moveTo>
                    <a:cubicBezTo>
                      <a:pt x="0" y="4"/>
                      <a:pt x="0" y="4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1" y="1"/>
                      <a:pt x="1" y="1"/>
                    </a:cubicBezTo>
                    <a:cubicBezTo>
                      <a:pt x="1" y="1"/>
                      <a:pt x="1" y="3"/>
                      <a:pt x="1" y="2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0" y="3"/>
                      <a:pt x="0" y="3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37" name="Freeform 1037"/>
              <p:cNvSpPr>
                <a:spLocks/>
              </p:cNvSpPr>
              <p:nvPr/>
            </p:nvSpPr>
            <p:spPr bwMode="auto">
              <a:xfrm>
                <a:off x="1388" y="2870"/>
                <a:ext cx="3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38" name="Freeform 1038"/>
              <p:cNvSpPr>
                <a:spLocks/>
              </p:cNvSpPr>
              <p:nvPr/>
            </p:nvSpPr>
            <p:spPr bwMode="auto">
              <a:xfrm>
                <a:off x="1391" y="2867"/>
                <a:ext cx="0" cy="3"/>
              </a:xfrm>
              <a:custGeom>
                <a:avLst/>
                <a:gdLst>
                  <a:gd name="T0" fmla="*/ 3 h 3"/>
                  <a:gd name="T1" fmla="*/ 3 h 3"/>
                  <a:gd name="T2" fmla="*/ 0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39" name="Freeform 1039"/>
              <p:cNvSpPr>
                <a:spLocks/>
              </p:cNvSpPr>
              <p:nvPr/>
            </p:nvSpPr>
            <p:spPr bwMode="auto">
              <a:xfrm>
                <a:off x="1386" y="2862"/>
                <a:ext cx="2" cy="10"/>
              </a:xfrm>
              <a:custGeom>
                <a:avLst/>
                <a:gdLst>
                  <a:gd name="T0" fmla="*/ 0 w 1"/>
                  <a:gd name="T1" fmla="*/ 3 h 4"/>
                  <a:gd name="T2" fmla="*/ 1 w 1"/>
                  <a:gd name="T3" fmla="*/ 2 h 4"/>
                  <a:gd name="T4" fmla="*/ 1 w 1"/>
                  <a:gd name="T5" fmla="*/ 0 h 4"/>
                  <a:gd name="T6" fmla="*/ 1 w 1"/>
                  <a:gd name="T7" fmla="*/ 0 h 4"/>
                  <a:gd name="T8" fmla="*/ 0 w 1"/>
                  <a:gd name="T9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4">
                    <a:moveTo>
                      <a:pt x="0" y="3"/>
                    </a:moveTo>
                    <a:cubicBezTo>
                      <a:pt x="1" y="1"/>
                      <a:pt x="1" y="4"/>
                      <a:pt x="1" y="2"/>
                    </a:cubicBezTo>
                    <a:cubicBezTo>
                      <a:pt x="1" y="2"/>
                      <a:pt x="1" y="1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0" y="2"/>
                      <a:pt x="0" y="3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40" name="Freeform 1040"/>
              <p:cNvSpPr>
                <a:spLocks/>
              </p:cNvSpPr>
              <p:nvPr/>
            </p:nvSpPr>
            <p:spPr bwMode="auto">
              <a:xfrm>
                <a:off x="1391" y="2856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41" name="Freeform 1041"/>
              <p:cNvSpPr>
                <a:spLocks/>
              </p:cNvSpPr>
              <p:nvPr/>
            </p:nvSpPr>
            <p:spPr bwMode="auto">
              <a:xfrm>
                <a:off x="1383" y="2856"/>
                <a:ext cx="8" cy="11"/>
              </a:xfrm>
              <a:custGeom>
                <a:avLst/>
                <a:gdLst>
                  <a:gd name="T0" fmla="*/ 0 w 3"/>
                  <a:gd name="T1" fmla="*/ 3 h 4"/>
                  <a:gd name="T2" fmla="*/ 2 w 3"/>
                  <a:gd name="T3" fmla="*/ 2 h 4"/>
                  <a:gd name="T4" fmla="*/ 1 w 3"/>
                  <a:gd name="T5" fmla="*/ 3 h 4"/>
                  <a:gd name="T6" fmla="*/ 2 w 3"/>
                  <a:gd name="T7" fmla="*/ 2 h 4"/>
                  <a:gd name="T8" fmla="*/ 1 w 3"/>
                  <a:gd name="T9" fmla="*/ 4 h 4"/>
                  <a:gd name="T10" fmla="*/ 2 w 3"/>
                  <a:gd name="T11" fmla="*/ 2 h 4"/>
                  <a:gd name="T12" fmla="*/ 1 w 3"/>
                  <a:gd name="T13" fmla="*/ 4 h 4"/>
                  <a:gd name="T14" fmla="*/ 2 w 3"/>
                  <a:gd name="T15" fmla="*/ 2 h 4"/>
                  <a:gd name="T16" fmla="*/ 2 w 3"/>
                  <a:gd name="T17" fmla="*/ 2 h 4"/>
                  <a:gd name="T18" fmla="*/ 3 w 3"/>
                  <a:gd name="T19" fmla="*/ 1 h 4"/>
                  <a:gd name="T20" fmla="*/ 2 w 3"/>
                  <a:gd name="T21" fmla="*/ 1 h 4"/>
                  <a:gd name="T22" fmla="*/ 0 w 3"/>
                  <a:gd name="T2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" h="4">
                    <a:moveTo>
                      <a:pt x="0" y="3"/>
                    </a:moveTo>
                    <a:cubicBezTo>
                      <a:pt x="1" y="3"/>
                      <a:pt x="2" y="2"/>
                      <a:pt x="2" y="2"/>
                    </a:cubicBezTo>
                    <a:cubicBezTo>
                      <a:pt x="2" y="2"/>
                      <a:pt x="1" y="3"/>
                      <a:pt x="1" y="3"/>
                    </a:cubicBezTo>
                    <a:cubicBezTo>
                      <a:pt x="1" y="3"/>
                      <a:pt x="2" y="2"/>
                      <a:pt x="2" y="2"/>
                    </a:cubicBezTo>
                    <a:cubicBezTo>
                      <a:pt x="1" y="4"/>
                      <a:pt x="2" y="2"/>
                      <a:pt x="1" y="4"/>
                    </a:cubicBezTo>
                    <a:cubicBezTo>
                      <a:pt x="1" y="4"/>
                      <a:pt x="1" y="4"/>
                      <a:pt x="2" y="2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3" y="1"/>
                      <a:pt x="1" y="3"/>
                      <a:pt x="2" y="2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0"/>
                      <a:pt x="3" y="1"/>
                      <a:pt x="2" y="1"/>
                    </a:cubicBezTo>
                    <a:cubicBezTo>
                      <a:pt x="2" y="2"/>
                      <a:pt x="2" y="2"/>
                      <a:pt x="0" y="3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42" name="Rectangle 1042"/>
              <p:cNvSpPr>
                <a:spLocks noChangeArrowheads="1"/>
              </p:cNvSpPr>
              <p:nvPr/>
            </p:nvSpPr>
            <p:spPr bwMode="auto">
              <a:xfrm>
                <a:off x="1388" y="2862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43" name="Freeform 1043"/>
              <p:cNvSpPr>
                <a:spLocks/>
              </p:cNvSpPr>
              <p:nvPr/>
            </p:nvSpPr>
            <p:spPr bwMode="auto">
              <a:xfrm>
                <a:off x="1383" y="2859"/>
                <a:ext cx="8" cy="5"/>
              </a:xfrm>
              <a:custGeom>
                <a:avLst/>
                <a:gdLst>
                  <a:gd name="T0" fmla="*/ 0 w 3"/>
                  <a:gd name="T1" fmla="*/ 2 h 2"/>
                  <a:gd name="T2" fmla="*/ 1 w 3"/>
                  <a:gd name="T3" fmla="*/ 1 h 2"/>
                  <a:gd name="T4" fmla="*/ 0 w 3"/>
                  <a:gd name="T5" fmla="*/ 2 h 2"/>
                  <a:gd name="T6" fmla="*/ 2 w 3"/>
                  <a:gd name="T7" fmla="*/ 1 h 2"/>
                  <a:gd name="T8" fmla="*/ 1 w 3"/>
                  <a:gd name="T9" fmla="*/ 1 h 2"/>
                  <a:gd name="T10" fmla="*/ 2 w 3"/>
                  <a:gd name="T11" fmla="*/ 1 h 2"/>
                  <a:gd name="T12" fmla="*/ 2 w 3"/>
                  <a:gd name="T13" fmla="*/ 1 h 2"/>
                  <a:gd name="T14" fmla="*/ 3 w 3"/>
                  <a:gd name="T15" fmla="*/ 1 h 2"/>
                  <a:gd name="T16" fmla="*/ 2 w 3"/>
                  <a:gd name="T17" fmla="*/ 1 h 2"/>
                  <a:gd name="T18" fmla="*/ 1 w 3"/>
                  <a:gd name="T19" fmla="*/ 1 h 2"/>
                  <a:gd name="T20" fmla="*/ 0 w 3"/>
                  <a:gd name="T21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" h="2">
                    <a:moveTo>
                      <a:pt x="0" y="2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1" y="1"/>
                      <a:pt x="2" y="1"/>
                    </a:cubicBezTo>
                    <a:cubicBezTo>
                      <a:pt x="3" y="0"/>
                      <a:pt x="2" y="1"/>
                      <a:pt x="1" y="1"/>
                    </a:cubicBezTo>
                    <a:cubicBezTo>
                      <a:pt x="2" y="1"/>
                      <a:pt x="3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44" name="Freeform 1044"/>
              <p:cNvSpPr>
                <a:spLocks/>
              </p:cNvSpPr>
              <p:nvPr/>
            </p:nvSpPr>
            <p:spPr bwMode="auto">
              <a:xfrm>
                <a:off x="1383" y="2864"/>
                <a:ext cx="0" cy="3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45" name="Freeform 1045"/>
              <p:cNvSpPr>
                <a:spLocks/>
              </p:cNvSpPr>
              <p:nvPr/>
            </p:nvSpPr>
            <p:spPr bwMode="auto">
              <a:xfrm>
                <a:off x="1388" y="2862"/>
                <a:ext cx="3" cy="0"/>
              </a:xfrm>
              <a:custGeom>
                <a:avLst/>
                <a:gdLst>
                  <a:gd name="T0" fmla="*/ 1 w 1"/>
                  <a:gd name="T1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46" name="Freeform 1046"/>
              <p:cNvSpPr>
                <a:spLocks/>
              </p:cNvSpPr>
              <p:nvPr/>
            </p:nvSpPr>
            <p:spPr bwMode="auto">
              <a:xfrm>
                <a:off x="1383" y="286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47" name="Freeform 1047"/>
              <p:cNvSpPr>
                <a:spLocks/>
              </p:cNvSpPr>
              <p:nvPr/>
            </p:nvSpPr>
            <p:spPr bwMode="auto">
              <a:xfrm>
                <a:off x="1378" y="2845"/>
                <a:ext cx="27" cy="41"/>
              </a:xfrm>
              <a:custGeom>
                <a:avLst/>
                <a:gdLst>
                  <a:gd name="T0" fmla="*/ 10 w 10"/>
                  <a:gd name="T1" fmla="*/ 4 h 15"/>
                  <a:gd name="T2" fmla="*/ 9 w 10"/>
                  <a:gd name="T3" fmla="*/ 4 h 15"/>
                  <a:gd name="T4" fmla="*/ 9 w 10"/>
                  <a:gd name="T5" fmla="*/ 2 h 15"/>
                  <a:gd name="T6" fmla="*/ 8 w 10"/>
                  <a:gd name="T7" fmla="*/ 0 h 15"/>
                  <a:gd name="T8" fmla="*/ 8 w 10"/>
                  <a:gd name="T9" fmla="*/ 1 h 15"/>
                  <a:gd name="T10" fmla="*/ 7 w 10"/>
                  <a:gd name="T11" fmla="*/ 0 h 15"/>
                  <a:gd name="T12" fmla="*/ 6 w 10"/>
                  <a:gd name="T13" fmla="*/ 2 h 15"/>
                  <a:gd name="T14" fmla="*/ 6 w 10"/>
                  <a:gd name="T15" fmla="*/ 3 h 15"/>
                  <a:gd name="T16" fmla="*/ 3 w 10"/>
                  <a:gd name="T17" fmla="*/ 5 h 15"/>
                  <a:gd name="T18" fmla="*/ 4 w 10"/>
                  <a:gd name="T19" fmla="*/ 7 h 15"/>
                  <a:gd name="T20" fmla="*/ 3 w 10"/>
                  <a:gd name="T21" fmla="*/ 6 h 15"/>
                  <a:gd name="T22" fmla="*/ 3 w 10"/>
                  <a:gd name="T23" fmla="*/ 6 h 15"/>
                  <a:gd name="T24" fmla="*/ 1 w 10"/>
                  <a:gd name="T25" fmla="*/ 6 h 15"/>
                  <a:gd name="T26" fmla="*/ 2 w 10"/>
                  <a:gd name="T27" fmla="*/ 8 h 15"/>
                  <a:gd name="T28" fmla="*/ 1 w 10"/>
                  <a:gd name="T29" fmla="*/ 6 h 15"/>
                  <a:gd name="T30" fmla="*/ 3 w 10"/>
                  <a:gd name="T31" fmla="*/ 6 h 15"/>
                  <a:gd name="T32" fmla="*/ 2 w 10"/>
                  <a:gd name="T33" fmla="*/ 9 h 15"/>
                  <a:gd name="T34" fmla="*/ 5 w 10"/>
                  <a:gd name="T35" fmla="*/ 6 h 15"/>
                  <a:gd name="T36" fmla="*/ 5 w 10"/>
                  <a:gd name="T37" fmla="*/ 6 h 15"/>
                  <a:gd name="T38" fmla="*/ 5 w 10"/>
                  <a:gd name="T39" fmla="*/ 6 h 15"/>
                  <a:gd name="T40" fmla="*/ 5 w 10"/>
                  <a:gd name="T41" fmla="*/ 6 h 15"/>
                  <a:gd name="T42" fmla="*/ 5 w 10"/>
                  <a:gd name="T43" fmla="*/ 6 h 15"/>
                  <a:gd name="T44" fmla="*/ 5 w 10"/>
                  <a:gd name="T45" fmla="*/ 6 h 15"/>
                  <a:gd name="T46" fmla="*/ 5 w 10"/>
                  <a:gd name="T47" fmla="*/ 6 h 15"/>
                  <a:gd name="T48" fmla="*/ 5 w 10"/>
                  <a:gd name="T49" fmla="*/ 6 h 15"/>
                  <a:gd name="T50" fmla="*/ 5 w 10"/>
                  <a:gd name="T51" fmla="*/ 6 h 15"/>
                  <a:gd name="T52" fmla="*/ 2 w 10"/>
                  <a:gd name="T53" fmla="*/ 11 h 15"/>
                  <a:gd name="T54" fmla="*/ 2 w 10"/>
                  <a:gd name="T55" fmla="*/ 11 h 15"/>
                  <a:gd name="T56" fmla="*/ 3 w 10"/>
                  <a:gd name="T57" fmla="*/ 10 h 15"/>
                  <a:gd name="T58" fmla="*/ 3 w 10"/>
                  <a:gd name="T59" fmla="*/ 9 h 15"/>
                  <a:gd name="T60" fmla="*/ 4 w 10"/>
                  <a:gd name="T61" fmla="*/ 6 h 15"/>
                  <a:gd name="T62" fmla="*/ 5 w 10"/>
                  <a:gd name="T63" fmla="*/ 7 h 15"/>
                  <a:gd name="T64" fmla="*/ 7 w 10"/>
                  <a:gd name="T65" fmla="*/ 7 h 15"/>
                  <a:gd name="T66" fmla="*/ 6 w 10"/>
                  <a:gd name="T67" fmla="*/ 5 h 15"/>
                  <a:gd name="T68" fmla="*/ 7 w 10"/>
                  <a:gd name="T69" fmla="*/ 5 h 15"/>
                  <a:gd name="T70" fmla="*/ 6 w 10"/>
                  <a:gd name="T71" fmla="*/ 4 h 15"/>
                  <a:gd name="T72" fmla="*/ 7 w 10"/>
                  <a:gd name="T73" fmla="*/ 5 h 15"/>
                  <a:gd name="T74" fmla="*/ 6 w 10"/>
                  <a:gd name="T75" fmla="*/ 3 h 15"/>
                  <a:gd name="T76" fmla="*/ 9 w 10"/>
                  <a:gd name="T77" fmla="*/ 5 h 15"/>
                  <a:gd name="T78" fmla="*/ 8 w 10"/>
                  <a:gd name="T79" fmla="*/ 4 h 15"/>
                  <a:gd name="T80" fmla="*/ 7 w 10"/>
                  <a:gd name="T81" fmla="*/ 3 h 15"/>
                  <a:gd name="T82" fmla="*/ 9 w 10"/>
                  <a:gd name="T83" fmla="*/ 5 h 15"/>
                  <a:gd name="T84" fmla="*/ 8 w 10"/>
                  <a:gd name="T85" fmla="*/ 3 h 15"/>
                  <a:gd name="T86" fmla="*/ 7 w 10"/>
                  <a:gd name="T87" fmla="*/ 2 h 15"/>
                  <a:gd name="T88" fmla="*/ 8 w 10"/>
                  <a:gd name="T89" fmla="*/ 3 h 15"/>
                  <a:gd name="T90" fmla="*/ 9 w 10"/>
                  <a:gd name="T91" fmla="*/ 5 h 15"/>
                  <a:gd name="T92" fmla="*/ 10 w 10"/>
                  <a:gd name="T93" fmla="*/ 5 h 15"/>
                  <a:gd name="T94" fmla="*/ 9 w 10"/>
                  <a:gd name="T95" fmla="*/ 3 h 15"/>
                  <a:gd name="T96" fmla="*/ 10 w 10"/>
                  <a:gd name="T97" fmla="*/ 4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0" h="15">
                    <a:moveTo>
                      <a:pt x="10" y="4"/>
                    </a:moveTo>
                    <a:cubicBezTo>
                      <a:pt x="10" y="4"/>
                      <a:pt x="10" y="3"/>
                      <a:pt x="9" y="4"/>
                    </a:cubicBezTo>
                    <a:cubicBezTo>
                      <a:pt x="9" y="3"/>
                      <a:pt x="9" y="3"/>
                      <a:pt x="9" y="2"/>
                    </a:cubicBezTo>
                    <a:cubicBezTo>
                      <a:pt x="9" y="2"/>
                      <a:pt x="9" y="1"/>
                      <a:pt x="8" y="0"/>
                    </a:cubicBezTo>
                    <a:cubicBezTo>
                      <a:pt x="8" y="0"/>
                      <a:pt x="8" y="1"/>
                      <a:pt x="8" y="1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1"/>
                      <a:pt x="7" y="2"/>
                      <a:pt x="6" y="2"/>
                    </a:cubicBezTo>
                    <a:cubicBezTo>
                      <a:pt x="6" y="2"/>
                      <a:pt x="6" y="2"/>
                      <a:pt x="6" y="3"/>
                    </a:cubicBezTo>
                    <a:cubicBezTo>
                      <a:pt x="5" y="3"/>
                      <a:pt x="5" y="5"/>
                      <a:pt x="3" y="5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3" y="6"/>
                      <a:pt x="3" y="7"/>
                      <a:pt x="3" y="6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1" y="5"/>
                      <a:pt x="2" y="7"/>
                      <a:pt x="1" y="6"/>
                    </a:cubicBezTo>
                    <a:cubicBezTo>
                      <a:pt x="2" y="7"/>
                      <a:pt x="2" y="8"/>
                      <a:pt x="2" y="8"/>
                    </a:cubicBezTo>
                    <a:cubicBezTo>
                      <a:pt x="1" y="6"/>
                      <a:pt x="2" y="9"/>
                      <a:pt x="1" y="6"/>
                    </a:cubicBezTo>
                    <a:cubicBezTo>
                      <a:pt x="1" y="5"/>
                      <a:pt x="3" y="6"/>
                      <a:pt x="3" y="6"/>
                    </a:cubicBezTo>
                    <a:cubicBezTo>
                      <a:pt x="3" y="7"/>
                      <a:pt x="6" y="2"/>
                      <a:pt x="2" y="9"/>
                    </a:cubicBezTo>
                    <a:cubicBezTo>
                      <a:pt x="7" y="2"/>
                      <a:pt x="4" y="7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5"/>
                      <a:pt x="0" y="15"/>
                      <a:pt x="2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4" y="8"/>
                      <a:pt x="4" y="7"/>
                      <a:pt x="4" y="6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6"/>
                      <a:pt x="5" y="6"/>
                      <a:pt x="7" y="7"/>
                    </a:cubicBezTo>
                    <a:cubicBezTo>
                      <a:pt x="6" y="6"/>
                      <a:pt x="8" y="7"/>
                      <a:pt x="6" y="5"/>
                    </a:cubicBezTo>
                    <a:cubicBezTo>
                      <a:pt x="6" y="5"/>
                      <a:pt x="6" y="5"/>
                      <a:pt x="7" y="5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4"/>
                      <a:pt x="7" y="5"/>
                      <a:pt x="7" y="5"/>
                    </a:cubicBezTo>
                    <a:cubicBezTo>
                      <a:pt x="6" y="4"/>
                      <a:pt x="6" y="4"/>
                      <a:pt x="6" y="3"/>
                    </a:cubicBezTo>
                    <a:cubicBezTo>
                      <a:pt x="7" y="4"/>
                      <a:pt x="8" y="5"/>
                      <a:pt x="9" y="5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5"/>
                      <a:pt x="7" y="4"/>
                      <a:pt x="7" y="3"/>
                    </a:cubicBezTo>
                    <a:cubicBezTo>
                      <a:pt x="7" y="3"/>
                      <a:pt x="8" y="4"/>
                      <a:pt x="9" y="5"/>
                    </a:cubicBezTo>
                    <a:cubicBezTo>
                      <a:pt x="9" y="5"/>
                      <a:pt x="7" y="3"/>
                      <a:pt x="8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2"/>
                      <a:pt x="8" y="3"/>
                      <a:pt x="8" y="3"/>
                    </a:cubicBezTo>
                    <a:cubicBezTo>
                      <a:pt x="9" y="4"/>
                      <a:pt x="9" y="4"/>
                      <a:pt x="9" y="5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10" y="5"/>
                      <a:pt x="10" y="4"/>
                      <a:pt x="10" y="4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48" name="Rectangle 1048"/>
              <p:cNvSpPr>
                <a:spLocks noChangeArrowheads="1"/>
              </p:cNvSpPr>
              <p:nvPr/>
            </p:nvSpPr>
            <p:spPr bwMode="auto">
              <a:xfrm>
                <a:off x="1405" y="2859"/>
                <a:ext cx="1" cy="3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49" name="Freeform 1049"/>
              <p:cNvSpPr>
                <a:spLocks/>
              </p:cNvSpPr>
              <p:nvPr/>
            </p:nvSpPr>
            <p:spPr bwMode="auto">
              <a:xfrm>
                <a:off x="1405" y="2856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50" name="Freeform 1050"/>
              <p:cNvSpPr>
                <a:spLocks/>
              </p:cNvSpPr>
              <p:nvPr/>
            </p:nvSpPr>
            <p:spPr bwMode="auto">
              <a:xfrm>
                <a:off x="1394" y="2851"/>
                <a:ext cx="3" cy="0"/>
              </a:xfrm>
              <a:custGeom>
                <a:avLst/>
                <a:gdLst>
                  <a:gd name="T0" fmla="*/ 0 w 3"/>
                  <a:gd name="T1" fmla="*/ 0 w 3"/>
                  <a:gd name="T2" fmla="*/ 3 w 3"/>
                  <a:gd name="T3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51" name="Freeform 1051"/>
              <p:cNvSpPr>
                <a:spLocks/>
              </p:cNvSpPr>
              <p:nvPr/>
            </p:nvSpPr>
            <p:spPr bwMode="auto">
              <a:xfrm>
                <a:off x="1402" y="2859"/>
                <a:ext cx="3" cy="3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52" name="Freeform 1052"/>
              <p:cNvSpPr>
                <a:spLocks/>
              </p:cNvSpPr>
              <p:nvPr/>
            </p:nvSpPr>
            <p:spPr bwMode="auto">
              <a:xfrm>
                <a:off x="1397" y="2862"/>
                <a:ext cx="2" cy="2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53" name="Rectangle 1053"/>
              <p:cNvSpPr>
                <a:spLocks noChangeArrowheads="1"/>
              </p:cNvSpPr>
              <p:nvPr/>
            </p:nvSpPr>
            <p:spPr bwMode="auto">
              <a:xfrm>
                <a:off x="1405" y="2859"/>
                <a:ext cx="1" cy="3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54" name="Freeform 1054"/>
              <p:cNvSpPr>
                <a:spLocks/>
              </p:cNvSpPr>
              <p:nvPr/>
            </p:nvSpPr>
            <p:spPr bwMode="auto">
              <a:xfrm>
                <a:off x="1388" y="2837"/>
                <a:ext cx="22" cy="19"/>
              </a:xfrm>
              <a:custGeom>
                <a:avLst/>
                <a:gdLst>
                  <a:gd name="T0" fmla="*/ 4 w 8"/>
                  <a:gd name="T1" fmla="*/ 5 h 7"/>
                  <a:gd name="T2" fmla="*/ 6 w 8"/>
                  <a:gd name="T3" fmla="*/ 5 h 7"/>
                  <a:gd name="T4" fmla="*/ 4 w 8"/>
                  <a:gd name="T5" fmla="*/ 2 h 7"/>
                  <a:gd name="T6" fmla="*/ 6 w 8"/>
                  <a:gd name="T7" fmla="*/ 5 h 7"/>
                  <a:gd name="T8" fmla="*/ 5 w 8"/>
                  <a:gd name="T9" fmla="*/ 3 h 7"/>
                  <a:gd name="T10" fmla="*/ 6 w 8"/>
                  <a:gd name="T11" fmla="*/ 3 h 7"/>
                  <a:gd name="T12" fmla="*/ 6 w 8"/>
                  <a:gd name="T13" fmla="*/ 6 h 7"/>
                  <a:gd name="T14" fmla="*/ 5 w 8"/>
                  <a:gd name="T15" fmla="*/ 2 h 7"/>
                  <a:gd name="T16" fmla="*/ 5 w 8"/>
                  <a:gd name="T17" fmla="*/ 2 h 7"/>
                  <a:gd name="T18" fmla="*/ 5 w 8"/>
                  <a:gd name="T19" fmla="*/ 3 h 7"/>
                  <a:gd name="T20" fmla="*/ 5 w 8"/>
                  <a:gd name="T21" fmla="*/ 5 h 7"/>
                  <a:gd name="T22" fmla="*/ 6 w 8"/>
                  <a:gd name="T23" fmla="*/ 7 h 7"/>
                  <a:gd name="T24" fmla="*/ 6 w 8"/>
                  <a:gd name="T25" fmla="*/ 6 h 7"/>
                  <a:gd name="T26" fmla="*/ 7 w 8"/>
                  <a:gd name="T27" fmla="*/ 7 h 7"/>
                  <a:gd name="T28" fmla="*/ 6 w 8"/>
                  <a:gd name="T29" fmla="*/ 6 h 7"/>
                  <a:gd name="T30" fmla="*/ 7 w 8"/>
                  <a:gd name="T31" fmla="*/ 7 h 7"/>
                  <a:gd name="T32" fmla="*/ 5 w 8"/>
                  <a:gd name="T33" fmla="*/ 5 h 7"/>
                  <a:gd name="T34" fmla="*/ 6 w 8"/>
                  <a:gd name="T35" fmla="*/ 6 h 7"/>
                  <a:gd name="T36" fmla="*/ 5 w 8"/>
                  <a:gd name="T37" fmla="*/ 3 h 7"/>
                  <a:gd name="T38" fmla="*/ 6 w 8"/>
                  <a:gd name="T39" fmla="*/ 3 h 7"/>
                  <a:gd name="T40" fmla="*/ 5 w 8"/>
                  <a:gd name="T41" fmla="*/ 3 h 7"/>
                  <a:gd name="T42" fmla="*/ 3 w 8"/>
                  <a:gd name="T43" fmla="*/ 0 h 7"/>
                  <a:gd name="T44" fmla="*/ 3 w 8"/>
                  <a:gd name="T45" fmla="*/ 1 h 7"/>
                  <a:gd name="T46" fmla="*/ 2 w 8"/>
                  <a:gd name="T47" fmla="*/ 1 h 7"/>
                  <a:gd name="T48" fmla="*/ 5 w 8"/>
                  <a:gd name="T49" fmla="*/ 3 h 7"/>
                  <a:gd name="T50" fmla="*/ 3 w 8"/>
                  <a:gd name="T51" fmla="*/ 1 h 7"/>
                  <a:gd name="T52" fmla="*/ 3 w 8"/>
                  <a:gd name="T53" fmla="*/ 2 h 7"/>
                  <a:gd name="T54" fmla="*/ 3 w 8"/>
                  <a:gd name="T55" fmla="*/ 1 h 7"/>
                  <a:gd name="T56" fmla="*/ 3 w 8"/>
                  <a:gd name="T57" fmla="*/ 3 h 7"/>
                  <a:gd name="T58" fmla="*/ 3 w 8"/>
                  <a:gd name="T59" fmla="*/ 3 h 7"/>
                  <a:gd name="T60" fmla="*/ 4 w 8"/>
                  <a:gd name="T61" fmla="*/ 4 h 7"/>
                  <a:gd name="T62" fmla="*/ 3 w 8"/>
                  <a:gd name="T63" fmla="*/ 3 h 7"/>
                  <a:gd name="T64" fmla="*/ 4 w 8"/>
                  <a:gd name="T65" fmla="*/ 5 h 7"/>
                  <a:gd name="T66" fmla="*/ 4 w 8"/>
                  <a:gd name="T67" fmla="*/ 4 h 7"/>
                  <a:gd name="T68" fmla="*/ 4 w 8"/>
                  <a:gd name="T69" fmla="*/ 5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" h="7">
                    <a:moveTo>
                      <a:pt x="4" y="5"/>
                    </a:moveTo>
                    <a:cubicBezTo>
                      <a:pt x="6" y="6"/>
                      <a:pt x="5" y="5"/>
                      <a:pt x="6" y="5"/>
                    </a:cubicBezTo>
                    <a:cubicBezTo>
                      <a:pt x="6" y="4"/>
                      <a:pt x="4" y="3"/>
                      <a:pt x="4" y="2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8" y="2"/>
                      <a:pt x="5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5" y="3"/>
                      <a:pt x="7" y="7"/>
                      <a:pt x="6" y="6"/>
                    </a:cubicBezTo>
                    <a:cubicBezTo>
                      <a:pt x="6" y="4"/>
                      <a:pt x="6" y="4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2"/>
                      <a:pt x="5" y="3"/>
                      <a:pt x="5" y="3"/>
                    </a:cubicBezTo>
                    <a:cubicBezTo>
                      <a:pt x="5" y="4"/>
                      <a:pt x="6" y="5"/>
                      <a:pt x="5" y="5"/>
                    </a:cubicBezTo>
                    <a:cubicBezTo>
                      <a:pt x="6" y="5"/>
                      <a:pt x="6" y="6"/>
                      <a:pt x="6" y="7"/>
                    </a:cubicBezTo>
                    <a:cubicBezTo>
                      <a:pt x="6" y="6"/>
                      <a:pt x="6" y="7"/>
                      <a:pt x="6" y="6"/>
                    </a:cubicBezTo>
                    <a:cubicBezTo>
                      <a:pt x="6" y="6"/>
                      <a:pt x="6" y="6"/>
                      <a:pt x="7" y="7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7" y="6"/>
                      <a:pt x="7" y="7"/>
                      <a:pt x="7" y="7"/>
                    </a:cubicBezTo>
                    <a:cubicBezTo>
                      <a:pt x="7" y="6"/>
                      <a:pt x="7" y="6"/>
                      <a:pt x="5" y="5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4" y="5"/>
                      <a:pt x="5" y="3"/>
                      <a:pt x="5" y="3"/>
                    </a:cubicBezTo>
                    <a:cubicBezTo>
                      <a:pt x="5" y="3"/>
                      <a:pt x="5" y="3"/>
                      <a:pt x="6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0" y="0"/>
                      <a:pt x="3" y="0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4" y="2"/>
                      <a:pt x="3" y="1"/>
                      <a:pt x="2" y="1"/>
                    </a:cubicBezTo>
                    <a:cubicBezTo>
                      <a:pt x="3" y="1"/>
                      <a:pt x="4" y="2"/>
                      <a:pt x="5" y="3"/>
                    </a:cubicBezTo>
                    <a:cubicBezTo>
                      <a:pt x="4" y="2"/>
                      <a:pt x="5" y="3"/>
                      <a:pt x="3" y="1"/>
                    </a:cubicBezTo>
                    <a:cubicBezTo>
                      <a:pt x="3" y="1"/>
                      <a:pt x="3" y="2"/>
                      <a:pt x="3" y="2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4" y="3"/>
                      <a:pt x="2" y="1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4" y="3"/>
                      <a:pt x="4" y="3"/>
                      <a:pt x="4" y="4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4" y="4"/>
                      <a:pt x="4" y="5"/>
                      <a:pt x="4" y="5"/>
                    </a:cubicBezTo>
                    <a:cubicBezTo>
                      <a:pt x="4" y="5"/>
                      <a:pt x="4" y="4"/>
                      <a:pt x="4" y="4"/>
                    </a:cubicBezTo>
                    <a:cubicBezTo>
                      <a:pt x="4" y="4"/>
                      <a:pt x="5" y="5"/>
                      <a:pt x="4" y="5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55" name="Freeform 1055"/>
              <p:cNvSpPr>
                <a:spLocks/>
              </p:cNvSpPr>
              <p:nvPr/>
            </p:nvSpPr>
            <p:spPr bwMode="auto">
              <a:xfrm>
                <a:off x="1405" y="285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56" name="Freeform 1056"/>
              <p:cNvSpPr>
                <a:spLocks/>
              </p:cNvSpPr>
              <p:nvPr/>
            </p:nvSpPr>
            <p:spPr bwMode="auto">
              <a:xfrm>
                <a:off x="1388" y="2837"/>
                <a:ext cx="11" cy="27"/>
              </a:xfrm>
              <a:custGeom>
                <a:avLst/>
                <a:gdLst>
                  <a:gd name="T0" fmla="*/ 2 w 4"/>
                  <a:gd name="T1" fmla="*/ 4 h 10"/>
                  <a:gd name="T2" fmla="*/ 1 w 4"/>
                  <a:gd name="T3" fmla="*/ 3 h 10"/>
                  <a:gd name="T4" fmla="*/ 2 w 4"/>
                  <a:gd name="T5" fmla="*/ 6 h 10"/>
                  <a:gd name="T6" fmla="*/ 2 w 4"/>
                  <a:gd name="T7" fmla="*/ 6 h 10"/>
                  <a:gd name="T8" fmla="*/ 1 w 4"/>
                  <a:gd name="T9" fmla="*/ 4 h 10"/>
                  <a:gd name="T10" fmla="*/ 0 w 4"/>
                  <a:gd name="T11" fmla="*/ 4 h 10"/>
                  <a:gd name="T12" fmla="*/ 1 w 4"/>
                  <a:gd name="T13" fmla="*/ 5 h 10"/>
                  <a:gd name="T14" fmla="*/ 1 w 4"/>
                  <a:gd name="T15" fmla="*/ 6 h 10"/>
                  <a:gd name="T16" fmla="*/ 1 w 4"/>
                  <a:gd name="T17" fmla="*/ 6 h 10"/>
                  <a:gd name="T18" fmla="*/ 0 w 4"/>
                  <a:gd name="T19" fmla="*/ 4 h 10"/>
                  <a:gd name="T20" fmla="*/ 1 w 4"/>
                  <a:gd name="T21" fmla="*/ 9 h 10"/>
                  <a:gd name="T22" fmla="*/ 2 w 4"/>
                  <a:gd name="T23" fmla="*/ 9 h 10"/>
                  <a:gd name="T24" fmla="*/ 1 w 4"/>
                  <a:gd name="T25" fmla="*/ 7 h 10"/>
                  <a:gd name="T26" fmla="*/ 1 w 4"/>
                  <a:gd name="T27" fmla="*/ 7 h 10"/>
                  <a:gd name="T28" fmla="*/ 2 w 4"/>
                  <a:gd name="T29" fmla="*/ 8 h 10"/>
                  <a:gd name="T30" fmla="*/ 4 w 4"/>
                  <a:gd name="T31" fmla="*/ 7 h 10"/>
                  <a:gd name="T32" fmla="*/ 4 w 4"/>
                  <a:gd name="T33" fmla="*/ 7 h 10"/>
                  <a:gd name="T34" fmla="*/ 3 w 4"/>
                  <a:gd name="T35" fmla="*/ 5 h 10"/>
                  <a:gd name="T36" fmla="*/ 2 w 4"/>
                  <a:gd name="T37" fmla="*/ 4 h 10"/>
                  <a:gd name="T38" fmla="*/ 2 w 4"/>
                  <a:gd name="T39" fmla="*/ 4 h 10"/>
                  <a:gd name="T40" fmla="*/ 1 w 4"/>
                  <a:gd name="T41" fmla="*/ 2 h 10"/>
                  <a:gd name="T42" fmla="*/ 1 w 4"/>
                  <a:gd name="T43" fmla="*/ 1 h 10"/>
                  <a:gd name="T44" fmla="*/ 0 w 4"/>
                  <a:gd name="T45" fmla="*/ 2 h 10"/>
                  <a:gd name="T46" fmla="*/ 2 w 4"/>
                  <a:gd name="T47" fmla="*/ 4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4" h="10">
                    <a:moveTo>
                      <a:pt x="2" y="4"/>
                    </a:moveTo>
                    <a:cubicBezTo>
                      <a:pt x="1" y="4"/>
                      <a:pt x="1" y="3"/>
                      <a:pt x="1" y="3"/>
                    </a:cubicBezTo>
                    <a:cubicBezTo>
                      <a:pt x="1" y="4"/>
                      <a:pt x="2" y="4"/>
                      <a:pt x="2" y="6"/>
                    </a:cubicBezTo>
                    <a:cubicBezTo>
                      <a:pt x="2" y="5"/>
                      <a:pt x="3" y="6"/>
                      <a:pt x="2" y="6"/>
                    </a:cubicBezTo>
                    <a:cubicBezTo>
                      <a:pt x="2" y="6"/>
                      <a:pt x="1" y="4"/>
                      <a:pt x="1" y="4"/>
                    </a:cubicBezTo>
                    <a:cubicBezTo>
                      <a:pt x="1" y="4"/>
                      <a:pt x="0" y="4"/>
                      <a:pt x="0" y="4"/>
                    </a:cubicBezTo>
                    <a:cubicBezTo>
                      <a:pt x="1" y="4"/>
                      <a:pt x="0" y="4"/>
                      <a:pt x="1" y="5"/>
                    </a:cubicBezTo>
                    <a:cubicBezTo>
                      <a:pt x="2" y="6"/>
                      <a:pt x="2" y="7"/>
                      <a:pt x="1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4"/>
                      <a:pt x="1" y="5"/>
                      <a:pt x="0" y="4"/>
                    </a:cubicBezTo>
                    <a:cubicBezTo>
                      <a:pt x="1" y="6"/>
                      <a:pt x="0" y="6"/>
                      <a:pt x="1" y="9"/>
                    </a:cubicBezTo>
                    <a:cubicBezTo>
                      <a:pt x="2" y="10"/>
                      <a:pt x="2" y="9"/>
                      <a:pt x="2" y="9"/>
                    </a:cubicBezTo>
                    <a:cubicBezTo>
                      <a:pt x="1" y="8"/>
                      <a:pt x="1" y="7"/>
                      <a:pt x="1" y="7"/>
                    </a:cubicBezTo>
                    <a:cubicBezTo>
                      <a:pt x="1" y="7"/>
                      <a:pt x="1" y="6"/>
                      <a:pt x="1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8"/>
                      <a:pt x="3" y="7"/>
                      <a:pt x="4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3" y="6"/>
                      <a:pt x="3" y="6"/>
                      <a:pt x="3" y="5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3"/>
                      <a:pt x="2" y="4"/>
                    </a:cubicBezTo>
                    <a:cubicBezTo>
                      <a:pt x="2" y="3"/>
                      <a:pt x="2" y="3"/>
                      <a:pt x="1" y="2"/>
                    </a:cubicBezTo>
                    <a:cubicBezTo>
                      <a:pt x="1" y="2"/>
                      <a:pt x="2" y="2"/>
                      <a:pt x="1" y="1"/>
                    </a:cubicBezTo>
                    <a:cubicBezTo>
                      <a:pt x="0" y="0"/>
                      <a:pt x="2" y="3"/>
                      <a:pt x="0" y="2"/>
                    </a:cubicBez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57" name="Freeform 1057"/>
              <p:cNvSpPr>
                <a:spLocks/>
              </p:cNvSpPr>
              <p:nvPr/>
            </p:nvSpPr>
            <p:spPr bwMode="auto">
              <a:xfrm>
                <a:off x="1394" y="2845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58" name="Freeform 1058"/>
              <p:cNvSpPr>
                <a:spLocks/>
              </p:cNvSpPr>
              <p:nvPr/>
            </p:nvSpPr>
            <p:spPr bwMode="auto">
              <a:xfrm>
                <a:off x="1397" y="2851"/>
                <a:ext cx="2" cy="5"/>
              </a:xfrm>
              <a:custGeom>
                <a:avLst/>
                <a:gdLst>
                  <a:gd name="T0" fmla="*/ 1 w 1"/>
                  <a:gd name="T1" fmla="*/ 2 h 2"/>
                  <a:gd name="T2" fmla="*/ 1 w 1"/>
                  <a:gd name="T3" fmla="*/ 1 h 2"/>
                  <a:gd name="T4" fmla="*/ 1 w 1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2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0"/>
                      <a:pt x="1" y="1"/>
                      <a:pt x="1" y="2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59" name="Freeform 1059"/>
              <p:cNvSpPr>
                <a:spLocks/>
              </p:cNvSpPr>
              <p:nvPr/>
            </p:nvSpPr>
            <p:spPr bwMode="auto">
              <a:xfrm>
                <a:off x="1388" y="2848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60" name="Freeform 1060"/>
              <p:cNvSpPr>
                <a:spLocks/>
              </p:cNvSpPr>
              <p:nvPr/>
            </p:nvSpPr>
            <p:spPr bwMode="auto">
              <a:xfrm>
                <a:off x="1386" y="2853"/>
                <a:ext cx="5" cy="11"/>
              </a:xfrm>
              <a:custGeom>
                <a:avLst/>
                <a:gdLst>
                  <a:gd name="T0" fmla="*/ 1 w 2"/>
                  <a:gd name="T1" fmla="*/ 4 h 4"/>
                  <a:gd name="T2" fmla="*/ 2 w 2"/>
                  <a:gd name="T3" fmla="*/ 3 h 4"/>
                  <a:gd name="T4" fmla="*/ 0 w 2"/>
                  <a:gd name="T5" fmla="*/ 0 h 4"/>
                  <a:gd name="T6" fmla="*/ 1 w 2"/>
                  <a:gd name="T7" fmla="*/ 2 h 4"/>
                  <a:gd name="T8" fmla="*/ 1 w 2"/>
                  <a:gd name="T9" fmla="*/ 3 h 4"/>
                  <a:gd name="T10" fmla="*/ 1 w 2"/>
                  <a:gd name="T11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" h="4">
                    <a:moveTo>
                      <a:pt x="1" y="4"/>
                    </a:moveTo>
                    <a:cubicBezTo>
                      <a:pt x="2" y="4"/>
                      <a:pt x="1" y="3"/>
                      <a:pt x="2" y="3"/>
                    </a:cubicBezTo>
                    <a:cubicBezTo>
                      <a:pt x="2" y="2"/>
                      <a:pt x="1" y="1"/>
                      <a:pt x="0" y="0"/>
                    </a:cubicBezTo>
                    <a:cubicBezTo>
                      <a:pt x="0" y="0"/>
                      <a:pt x="1" y="2"/>
                      <a:pt x="1" y="2"/>
                    </a:cubicBezTo>
                    <a:cubicBezTo>
                      <a:pt x="1" y="1"/>
                      <a:pt x="1" y="3"/>
                      <a:pt x="1" y="3"/>
                    </a:cubicBezTo>
                    <a:lnTo>
                      <a:pt x="1" y="4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61" name="Freeform 1061"/>
              <p:cNvSpPr>
                <a:spLocks/>
              </p:cNvSpPr>
              <p:nvPr/>
            </p:nvSpPr>
            <p:spPr bwMode="auto">
              <a:xfrm>
                <a:off x="1372" y="2843"/>
                <a:ext cx="16" cy="21"/>
              </a:xfrm>
              <a:custGeom>
                <a:avLst/>
                <a:gdLst>
                  <a:gd name="T0" fmla="*/ 3 w 6"/>
                  <a:gd name="T1" fmla="*/ 4 h 8"/>
                  <a:gd name="T2" fmla="*/ 3 w 6"/>
                  <a:gd name="T3" fmla="*/ 5 h 8"/>
                  <a:gd name="T4" fmla="*/ 3 w 6"/>
                  <a:gd name="T5" fmla="*/ 4 h 8"/>
                  <a:gd name="T6" fmla="*/ 2 w 6"/>
                  <a:gd name="T7" fmla="*/ 3 h 8"/>
                  <a:gd name="T8" fmla="*/ 3 w 6"/>
                  <a:gd name="T9" fmla="*/ 4 h 8"/>
                  <a:gd name="T10" fmla="*/ 3 w 6"/>
                  <a:gd name="T11" fmla="*/ 6 h 8"/>
                  <a:gd name="T12" fmla="*/ 3 w 6"/>
                  <a:gd name="T13" fmla="*/ 6 h 8"/>
                  <a:gd name="T14" fmla="*/ 5 w 6"/>
                  <a:gd name="T15" fmla="*/ 8 h 8"/>
                  <a:gd name="T16" fmla="*/ 2 w 6"/>
                  <a:gd name="T17" fmla="*/ 6 h 8"/>
                  <a:gd name="T18" fmla="*/ 3 w 6"/>
                  <a:gd name="T19" fmla="*/ 5 h 8"/>
                  <a:gd name="T20" fmla="*/ 3 w 6"/>
                  <a:gd name="T21" fmla="*/ 5 h 8"/>
                  <a:gd name="T22" fmla="*/ 3 w 6"/>
                  <a:gd name="T23" fmla="*/ 5 h 8"/>
                  <a:gd name="T24" fmla="*/ 5 w 6"/>
                  <a:gd name="T25" fmla="*/ 4 h 8"/>
                  <a:gd name="T26" fmla="*/ 4 w 6"/>
                  <a:gd name="T27" fmla="*/ 4 h 8"/>
                  <a:gd name="T28" fmla="*/ 5 w 6"/>
                  <a:gd name="T29" fmla="*/ 3 h 8"/>
                  <a:gd name="T30" fmla="*/ 4 w 6"/>
                  <a:gd name="T31" fmla="*/ 3 h 8"/>
                  <a:gd name="T32" fmla="*/ 5 w 6"/>
                  <a:gd name="T33" fmla="*/ 3 h 8"/>
                  <a:gd name="T34" fmla="*/ 2 w 6"/>
                  <a:gd name="T35" fmla="*/ 3 h 8"/>
                  <a:gd name="T36" fmla="*/ 2 w 6"/>
                  <a:gd name="T37" fmla="*/ 2 h 8"/>
                  <a:gd name="T38" fmla="*/ 4 w 6"/>
                  <a:gd name="T39" fmla="*/ 3 h 8"/>
                  <a:gd name="T40" fmla="*/ 3 w 6"/>
                  <a:gd name="T41" fmla="*/ 2 h 8"/>
                  <a:gd name="T42" fmla="*/ 5 w 6"/>
                  <a:gd name="T43" fmla="*/ 3 h 8"/>
                  <a:gd name="T44" fmla="*/ 3 w 6"/>
                  <a:gd name="T45" fmla="*/ 1 h 8"/>
                  <a:gd name="T46" fmla="*/ 3 w 6"/>
                  <a:gd name="T47" fmla="*/ 1 h 8"/>
                  <a:gd name="T48" fmla="*/ 1 w 6"/>
                  <a:gd name="T49" fmla="*/ 0 h 8"/>
                  <a:gd name="T50" fmla="*/ 0 w 6"/>
                  <a:gd name="T51" fmla="*/ 3 h 8"/>
                  <a:gd name="T52" fmla="*/ 2 w 6"/>
                  <a:gd name="T53" fmla="*/ 3 h 8"/>
                  <a:gd name="T54" fmla="*/ 0 w 6"/>
                  <a:gd name="T55" fmla="*/ 4 h 8"/>
                  <a:gd name="T56" fmla="*/ 2 w 6"/>
                  <a:gd name="T57" fmla="*/ 4 h 8"/>
                  <a:gd name="T58" fmla="*/ 0 w 6"/>
                  <a:gd name="T59" fmla="*/ 4 h 8"/>
                  <a:gd name="T60" fmla="*/ 2 w 6"/>
                  <a:gd name="T61" fmla="*/ 4 h 8"/>
                  <a:gd name="T62" fmla="*/ 0 w 6"/>
                  <a:gd name="T63" fmla="*/ 5 h 8"/>
                  <a:gd name="T64" fmla="*/ 4 w 6"/>
                  <a:gd name="T65" fmla="*/ 8 h 8"/>
                  <a:gd name="T66" fmla="*/ 3 w 6"/>
                  <a:gd name="T67" fmla="*/ 6 h 8"/>
                  <a:gd name="T68" fmla="*/ 4 w 6"/>
                  <a:gd name="T69" fmla="*/ 6 h 8"/>
                  <a:gd name="T70" fmla="*/ 4 w 6"/>
                  <a:gd name="T71" fmla="*/ 5 h 8"/>
                  <a:gd name="T72" fmla="*/ 5 w 6"/>
                  <a:gd name="T73" fmla="*/ 7 h 8"/>
                  <a:gd name="T74" fmla="*/ 6 w 6"/>
                  <a:gd name="T75" fmla="*/ 7 h 8"/>
                  <a:gd name="T76" fmla="*/ 5 w 6"/>
                  <a:gd name="T77" fmla="*/ 6 h 8"/>
                  <a:gd name="T78" fmla="*/ 6 w 6"/>
                  <a:gd name="T79" fmla="*/ 7 h 8"/>
                  <a:gd name="T80" fmla="*/ 4 w 6"/>
                  <a:gd name="T81" fmla="*/ 4 h 8"/>
                  <a:gd name="T82" fmla="*/ 2 w 6"/>
                  <a:gd name="T83" fmla="*/ 3 h 8"/>
                  <a:gd name="T84" fmla="*/ 3 w 6"/>
                  <a:gd name="T85" fmla="*/ 4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6" h="8">
                    <a:moveTo>
                      <a:pt x="3" y="4"/>
                    </a:moveTo>
                    <a:cubicBezTo>
                      <a:pt x="3" y="5"/>
                      <a:pt x="3" y="6"/>
                      <a:pt x="3" y="5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2" y="3"/>
                      <a:pt x="2" y="5"/>
                      <a:pt x="2" y="3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3" y="4"/>
                      <a:pt x="3" y="6"/>
                    </a:cubicBezTo>
                    <a:cubicBezTo>
                      <a:pt x="2" y="8"/>
                      <a:pt x="3" y="5"/>
                      <a:pt x="3" y="6"/>
                    </a:cubicBezTo>
                    <a:cubicBezTo>
                      <a:pt x="4" y="5"/>
                      <a:pt x="5" y="6"/>
                      <a:pt x="5" y="8"/>
                    </a:cubicBezTo>
                    <a:cubicBezTo>
                      <a:pt x="5" y="8"/>
                      <a:pt x="4" y="6"/>
                      <a:pt x="2" y="6"/>
                    </a:cubicBezTo>
                    <a:cubicBezTo>
                      <a:pt x="4" y="5"/>
                      <a:pt x="2" y="6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5" y="4"/>
                      <a:pt x="3" y="5"/>
                      <a:pt x="3" y="5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4" y="4"/>
                      <a:pt x="3" y="4"/>
                      <a:pt x="4" y="4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4" y="4"/>
                      <a:pt x="4" y="3"/>
                      <a:pt x="4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4" y="2"/>
                      <a:pt x="4" y="3"/>
                      <a:pt x="2" y="3"/>
                    </a:cubicBezTo>
                    <a:cubicBezTo>
                      <a:pt x="5" y="3"/>
                      <a:pt x="1" y="2"/>
                      <a:pt x="2" y="2"/>
                    </a:cubicBezTo>
                    <a:cubicBezTo>
                      <a:pt x="3" y="2"/>
                      <a:pt x="3" y="2"/>
                      <a:pt x="4" y="3"/>
                    </a:cubicBezTo>
                    <a:cubicBezTo>
                      <a:pt x="3" y="2"/>
                      <a:pt x="4" y="2"/>
                      <a:pt x="3" y="2"/>
                    </a:cubicBezTo>
                    <a:cubicBezTo>
                      <a:pt x="5" y="3"/>
                      <a:pt x="4" y="2"/>
                      <a:pt x="5" y="3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4" y="1"/>
                      <a:pt x="4" y="1"/>
                      <a:pt x="3" y="1"/>
                    </a:cubicBezTo>
                    <a:cubicBezTo>
                      <a:pt x="3" y="1"/>
                      <a:pt x="1" y="0"/>
                      <a:pt x="1" y="0"/>
                    </a:cubicBezTo>
                    <a:cubicBezTo>
                      <a:pt x="1" y="1"/>
                      <a:pt x="1" y="2"/>
                      <a:pt x="0" y="3"/>
                    </a:cubicBezTo>
                    <a:cubicBezTo>
                      <a:pt x="2" y="3"/>
                      <a:pt x="0" y="3"/>
                      <a:pt x="2" y="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" y="4"/>
                      <a:pt x="1" y="3"/>
                      <a:pt x="2" y="4"/>
                    </a:cubicBezTo>
                    <a:cubicBezTo>
                      <a:pt x="2" y="4"/>
                      <a:pt x="1" y="4"/>
                      <a:pt x="0" y="4"/>
                    </a:cubicBezTo>
                    <a:cubicBezTo>
                      <a:pt x="0" y="5"/>
                      <a:pt x="1" y="4"/>
                      <a:pt x="2" y="4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2" y="6"/>
                      <a:pt x="1" y="8"/>
                      <a:pt x="4" y="8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4" y="7"/>
                      <a:pt x="3" y="3"/>
                      <a:pt x="4" y="6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5" y="6"/>
                      <a:pt x="5" y="7"/>
                    </a:cubicBezTo>
                    <a:cubicBezTo>
                      <a:pt x="5" y="7"/>
                      <a:pt x="6" y="7"/>
                      <a:pt x="6" y="7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5"/>
                      <a:pt x="5" y="6"/>
                      <a:pt x="6" y="7"/>
                    </a:cubicBezTo>
                    <a:cubicBezTo>
                      <a:pt x="5" y="5"/>
                      <a:pt x="4" y="5"/>
                      <a:pt x="4" y="4"/>
                    </a:cubicBezTo>
                    <a:cubicBezTo>
                      <a:pt x="4" y="6"/>
                      <a:pt x="2" y="1"/>
                      <a:pt x="2" y="3"/>
                    </a:cubicBezTo>
                    <a:cubicBezTo>
                      <a:pt x="2" y="3"/>
                      <a:pt x="3" y="4"/>
                      <a:pt x="3" y="4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62" name="Freeform 1062"/>
              <p:cNvSpPr>
                <a:spLocks/>
              </p:cNvSpPr>
              <p:nvPr/>
            </p:nvSpPr>
            <p:spPr bwMode="auto">
              <a:xfrm>
                <a:off x="1386" y="2862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63" name="Freeform 1063"/>
              <p:cNvSpPr>
                <a:spLocks/>
              </p:cNvSpPr>
              <p:nvPr/>
            </p:nvSpPr>
            <p:spPr bwMode="auto">
              <a:xfrm>
                <a:off x="1380" y="284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64" name="Rectangle 1064"/>
              <p:cNvSpPr>
                <a:spLocks noChangeArrowheads="1"/>
              </p:cNvSpPr>
              <p:nvPr/>
            </p:nvSpPr>
            <p:spPr bwMode="auto">
              <a:xfrm>
                <a:off x="1388" y="2862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65" name="Freeform 1065"/>
              <p:cNvSpPr>
                <a:spLocks/>
              </p:cNvSpPr>
              <p:nvPr/>
            </p:nvSpPr>
            <p:spPr bwMode="auto">
              <a:xfrm>
                <a:off x="1383" y="2851"/>
                <a:ext cx="3" cy="2"/>
              </a:xfrm>
              <a:custGeom>
                <a:avLst/>
                <a:gdLst>
                  <a:gd name="T0" fmla="*/ 0 w 3"/>
                  <a:gd name="T1" fmla="*/ 0 h 2"/>
                  <a:gd name="T2" fmla="*/ 0 w 3"/>
                  <a:gd name="T3" fmla="*/ 0 h 2"/>
                  <a:gd name="T4" fmla="*/ 3 w 3"/>
                  <a:gd name="T5" fmla="*/ 2 h 2"/>
                  <a:gd name="T6" fmla="*/ 0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0" y="0"/>
                    </a:moveTo>
                    <a:lnTo>
                      <a:pt x="0" y="0"/>
                    </a:lnTo>
                    <a:lnTo>
                      <a:pt x="3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66" name="Freeform 1066"/>
              <p:cNvSpPr>
                <a:spLocks/>
              </p:cNvSpPr>
              <p:nvPr/>
            </p:nvSpPr>
            <p:spPr bwMode="auto">
              <a:xfrm>
                <a:off x="1378" y="284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67" name="Freeform 1067"/>
              <p:cNvSpPr>
                <a:spLocks/>
              </p:cNvSpPr>
              <p:nvPr/>
            </p:nvSpPr>
            <p:spPr bwMode="auto">
              <a:xfrm>
                <a:off x="1380" y="285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68" name="Freeform 1068"/>
              <p:cNvSpPr>
                <a:spLocks/>
              </p:cNvSpPr>
              <p:nvPr/>
            </p:nvSpPr>
            <p:spPr bwMode="auto">
              <a:xfrm>
                <a:off x="1372" y="2832"/>
                <a:ext cx="35" cy="51"/>
              </a:xfrm>
              <a:custGeom>
                <a:avLst/>
                <a:gdLst>
                  <a:gd name="T0" fmla="*/ 5 w 13"/>
                  <a:gd name="T1" fmla="*/ 14 h 19"/>
                  <a:gd name="T2" fmla="*/ 4 w 13"/>
                  <a:gd name="T3" fmla="*/ 16 h 19"/>
                  <a:gd name="T4" fmla="*/ 5 w 13"/>
                  <a:gd name="T5" fmla="*/ 17 h 19"/>
                  <a:gd name="T6" fmla="*/ 6 w 13"/>
                  <a:gd name="T7" fmla="*/ 16 h 19"/>
                  <a:gd name="T8" fmla="*/ 8 w 13"/>
                  <a:gd name="T9" fmla="*/ 16 h 19"/>
                  <a:gd name="T10" fmla="*/ 9 w 13"/>
                  <a:gd name="T11" fmla="*/ 12 h 19"/>
                  <a:gd name="T12" fmla="*/ 10 w 13"/>
                  <a:gd name="T13" fmla="*/ 14 h 19"/>
                  <a:gd name="T14" fmla="*/ 9 w 13"/>
                  <a:gd name="T15" fmla="*/ 12 h 19"/>
                  <a:gd name="T16" fmla="*/ 10 w 13"/>
                  <a:gd name="T17" fmla="*/ 11 h 19"/>
                  <a:gd name="T18" fmla="*/ 7 w 13"/>
                  <a:gd name="T19" fmla="*/ 12 h 19"/>
                  <a:gd name="T20" fmla="*/ 7 w 13"/>
                  <a:gd name="T21" fmla="*/ 10 h 19"/>
                  <a:gd name="T22" fmla="*/ 4 w 13"/>
                  <a:gd name="T23" fmla="*/ 11 h 19"/>
                  <a:gd name="T24" fmla="*/ 8 w 13"/>
                  <a:gd name="T25" fmla="*/ 10 h 19"/>
                  <a:gd name="T26" fmla="*/ 8 w 13"/>
                  <a:gd name="T27" fmla="*/ 8 h 19"/>
                  <a:gd name="T28" fmla="*/ 7 w 13"/>
                  <a:gd name="T29" fmla="*/ 7 h 19"/>
                  <a:gd name="T30" fmla="*/ 5 w 13"/>
                  <a:gd name="T31" fmla="*/ 7 h 19"/>
                  <a:gd name="T32" fmla="*/ 2 w 13"/>
                  <a:gd name="T33" fmla="*/ 7 h 19"/>
                  <a:gd name="T34" fmla="*/ 6 w 13"/>
                  <a:gd name="T35" fmla="*/ 5 h 19"/>
                  <a:gd name="T36" fmla="*/ 6 w 13"/>
                  <a:gd name="T37" fmla="*/ 4 h 19"/>
                  <a:gd name="T38" fmla="*/ 4 w 13"/>
                  <a:gd name="T39" fmla="*/ 4 h 19"/>
                  <a:gd name="T40" fmla="*/ 4 w 13"/>
                  <a:gd name="T41" fmla="*/ 6 h 19"/>
                  <a:gd name="T42" fmla="*/ 3 w 13"/>
                  <a:gd name="T43" fmla="*/ 4 h 19"/>
                  <a:gd name="T44" fmla="*/ 4 w 13"/>
                  <a:gd name="T45" fmla="*/ 4 h 19"/>
                  <a:gd name="T46" fmla="*/ 1 w 13"/>
                  <a:gd name="T47" fmla="*/ 6 h 19"/>
                  <a:gd name="T48" fmla="*/ 1 w 13"/>
                  <a:gd name="T49" fmla="*/ 7 h 19"/>
                  <a:gd name="T50" fmla="*/ 1 w 13"/>
                  <a:gd name="T51" fmla="*/ 7 h 19"/>
                  <a:gd name="T52" fmla="*/ 1 w 13"/>
                  <a:gd name="T53" fmla="*/ 8 h 19"/>
                  <a:gd name="T54" fmla="*/ 2 w 13"/>
                  <a:gd name="T55" fmla="*/ 9 h 19"/>
                  <a:gd name="T56" fmla="*/ 3 w 13"/>
                  <a:gd name="T57" fmla="*/ 9 h 19"/>
                  <a:gd name="T58" fmla="*/ 3 w 13"/>
                  <a:gd name="T59" fmla="*/ 9 h 19"/>
                  <a:gd name="T60" fmla="*/ 3 w 13"/>
                  <a:gd name="T61" fmla="*/ 10 h 19"/>
                  <a:gd name="T62" fmla="*/ 4 w 13"/>
                  <a:gd name="T63" fmla="*/ 10 h 19"/>
                  <a:gd name="T64" fmla="*/ 5 w 13"/>
                  <a:gd name="T65" fmla="*/ 10 h 19"/>
                  <a:gd name="T66" fmla="*/ 4 w 13"/>
                  <a:gd name="T67" fmla="*/ 11 h 19"/>
                  <a:gd name="T68" fmla="*/ 4 w 13"/>
                  <a:gd name="T69" fmla="*/ 12 h 19"/>
                  <a:gd name="T70" fmla="*/ 6 w 13"/>
                  <a:gd name="T71" fmla="*/ 12 h 19"/>
                  <a:gd name="T72" fmla="*/ 7 w 13"/>
                  <a:gd name="T73" fmla="*/ 12 h 19"/>
                  <a:gd name="T74" fmla="*/ 8 w 13"/>
                  <a:gd name="T75" fmla="*/ 13 h 19"/>
                  <a:gd name="T76" fmla="*/ 8 w 13"/>
                  <a:gd name="T77" fmla="*/ 14 h 19"/>
                  <a:gd name="T78" fmla="*/ 9 w 13"/>
                  <a:gd name="T79" fmla="*/ 12 h 19"/>
                  <a:gd name="T80" fmla="*/ 8 w 13"/>
                  <a:gd name="T81" fmla="*/ 12 h 19"/>
                  <a:gd name="T82" fmla="*/ 8 w 13"/>
                  <a:gd name="T83" fmla="*/ 13 h 19"/>
                  <a:gd name="T84" fmla="*/ 7 w 13"/>
                  <a:gd name="T85" fmla="*/ 15 h 19"/>
                  <a:gd name="T86" fmla="*/ 5 w 13"/>
                  <a:gd name="T87" fmla="*/ 12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3" h="19">
                    <a:moveTo>
                      <a:pt x="5" y="12"/>
                    </a:moveTo>
                    <a:cubicBezTo>
                      <a:pt x="5" y="12"/>
                      <a:pt x="5" y="13"/>
                      <a:pt x="5" y="14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4" y="14"/>
                      <a:pt x="4" y="15"/>
                      <a:pt x="4" y="16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5" y="15"/>
                      <a:pt x="5" y="17"/>
                      <a:pt x="5" y="17"/>
                    </a:cubicBezTo>
                    <a:cubicBezTo>
                      <a:pt x="5" y="17"/>
                      <a:pt x="5" y="14"/>
                      <a:pt x="6" y="15"/>
                    </a:cubicBezTo>
                    <a:cubicBezTo>
                      <a:pt x="6" y="15"/>
                      <a:pt x="6" y="15"/>
                      <a:pt x="6" y="16"/>
                    </a:cubicBezTo>
                    <a:cubicBezTo>
                      <a:pt x="6" y="16"/>
                      <a:pt x="6" y="14"/>
                      <a:pt x="6" y="14"/>
                    </a:cubicBezTo>
                    <a:cubicBezTo>
                      <a:pt x="7" y="19"/>
                      <a:pt x="7" y="12"/>
                      <a:pt x="8" y="16"/>
                    </a:cubicBezTo>
                    <a:cubicBezTo>
                      <a:pt x="8" y="16"/>
                      <a:pt x="8" y="16"/>
                      <a:pt x="9" y="15"/>
                    </a:cubicBezTo>
                    <a:cubicBezTo>
                      <a:pt x="11" y="14"/>
                      <a:pt x="9" y="11"/>
                      <a:pt x="9" y="12"/>
                    </a:cubicBezTo>
                    <a:cubicBezTo>
                      <a:pt x="8" y="13"/>
                      <a:pt x="10" y="8"/>
                      <a:pt x="7" y="15"/>
                    </a:cubicBezTo>
                    <a:cubicBezTo>
                      <a:pt x="7" y="16"/>
                      <a:pt x="11" y="15"/>
                      <a:pt x="10" y="14"/>
                    </a:cubicBezTo>
                    <a:cubicBezTo>
                      <a:pt x="11" y="15"/>
                      <a:pt x="10" y="13"/>
                      <a:pt x="12" y="14"/>
                    </a:cubicBezTo>
                    <a:cubicBezTo>
                      <a:pt x="8" y="14"/>
                      <a:pt x="13" y="11"/>
                      <a:pt x="9" y="12"/>
                    </a:cubicBezTo>
                    <a:cubicBezTo>
                      <a:pt x="9" y="11"/>
                      <a:pt x="8" y="12"/>
                      <a:pt x="9" y="12"/>
                    </a:cubicBezTo>
                    <a:cubicBezTo>
                      <a:pt x="9" y="11"/>
                      <a:pt x="9" y="11"/>
                      <a:pt x="10" y="11"/>
                    </a:cubicBezTo>
                    <a:cubicBezTo>
                      <a:pt x="10" y="11"/>
                      <a:pt x="8" y="12"/>
                      <a:pt x="9" y="11"/>
                    </a:cubicBezTo>
                    <a:cubicBezTo>
                      <a:pt x="9" y="10"/>
                      <a:pt x="8" y="11"/>
                      <a:pt x="7" y="12"/>
                    </a:cubicBezTo>
                    <a:cubicBezTo>
                      <a:pt x="7" y="11"/>
                      <a:pt x="8" y="11"/>
                      <a:pt x="9" y="10"/>
                    </a:cubicBezTo>
                    <a:cubicBezTo>
                      <a:pt x="8" y="11"/>
                      <a:pt x="8" y="10"/>
                      <a:pt x="7" y="10"/>
                    </a:cubicBezTo>
                    <a:cubicBezTo>
                      <a:pt x="7" y="10"/>
                      <a:pt x="7" y="11"/>
                      <a:pt x="6" y="11"/>
                    </a:cubicBezTo>
                    <a:cubicBezTo>
                      <a:pt x="6" y="10"/>
                      <a:pt x="5" y="11"/>
                      <a:pt x="4" y="11"/>
                    </a:cubicBezTo>
                    <a:cubicBezTo>
                      <a:pt x="6" y="10"/>
                      <a:pt x="5" y="12"/>
                      <a:pt x="6" y="10"/>
                    </a:cubicBezTo>
                    <a:cubicBezTo>
                      <a:pt x="7" y="10"/>
                      <a:pt x="7" y="10"/>
                      <a:pt x="8" y="10"/>
                    </a:cubicBezTo>
                    <a:cubicBezTo>
                      <a:pt x="8" y="9"/>
                      <a:pt x="8" y="9"/>
                      <a:pt x="7" y="9"/>
                    </a:cubicBezTo>
                    <a:cubicBezTo>
                      <a:pt x="7" y="9"/>
                      <a:pt x="8" y="9"/>
                      <a:pt x="8" y="8"/>
                    </a:cubicBezTo>
                    <a:cubicBezTo>
                      <a:pt x="8" y="7"/>
                      <a:pt x="5" y="9"/>
                      <a:pt x="6" y="8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6" y="8"/>
                      <a:pt x="7" y="6"/>
                      <a:pt x="6" y="7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7" y="6"/>
                      <a:pt x="3" y="8"/>
                      <a:pt x="5" y="6"/>
                    </a:cubicBezTo>
                    <a:cubicBezTo>
                      <a:pt x="3" y="7"/>
                      <a:pt x="2" y="7"/>
                      <a:pt x="2" y="7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7"/>
                      <a:pt x="5" y="6"/>
                      <a:pt x="6" y="5"/>
                    </a:cubicBezTo>
                    <a:cubicBezTo>
                      <a:pt x="5" y="6"/>
                      <a:pt x="6" y="5"/>
                      <a:pt x="4" y="5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5" y="4"/>
                      <a:pt x="3" y="6"/>
                      <a:pt x="4" y="5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5" y="4"/>
                      <a:pt x="2" y="0"/>
                      <a:pt x="2" y="4"/>
                    </a:cubicBezTo>
                    <a:cubicBezTo>
                      <a:pt x="3" y="3"/>
                      <a:pt x="5" y="6"/>
                      <a:pt x="4" y="6"/>
                    </a:cubicBezTo>
                    <a:cubicBezTo>
                      <a:pt x="2" y="5"/>
                      <a:pt x="3" y="3"/>
                      <a:pt x="2" y="5"/>
                    </a:cubicBezTo>
                    <a:cubicBezTo>
                      <a:pt x="2" y="5"/>
                      <a:pt x="2" y="4"/>
                      <a:pt x="3" y="4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5"/>
                      <a:pt x="3" y="4"/>
                      <a:pt x="4" y="4"/>
                    </a:cubicBezTo>
                    <a:cubicBezTo>
                      <a:pt x="4" y="3"/>
                      <a:pt x="3" y="5"/>
                      <a:pt x="4" y="4"/>
                    </a:cubicBezTo>
                    <a:cubicBezTo>
                      <a:pt x="2" y="5"/>
                      <a:pt x="2" y="5"/>
                      <a:pt x="1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1" y="6"/>
                      <a:pt x="1" y="6"/>
                      <a:pt x="1" y="7"/>
                    </a:cubicBezTo>
                    <a:cubicBezTo>
                      <a:pt x="3" y="6"/>
                      <a:pt x="0" y="8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2" y="6"/>
                      <a:pt x="2" y="7"/>
                      <a:pt x="3" y="7"/>
                    </a:cubicBezTo>
                    <a:cubicBezTo>
                      <a:pt x="1" y="7"/>
                      <a:pt x="2" y="7"/>
                      <a:pt x="1" y="8"/>
                    </a:cubicBezTo>
                    <a:cubicBezTo>
                      <a:pt x="2" y="8"/>
                      <a:pt x="4" y="7"/>
                      <a:pt x="4" y="7"/>
                    </a:cubicBezTo>
                    <a:cubicBezTo>
                      <a:pt x="2" y="8"/>
                      <a:pt x="3" y="8"/>
                      <a:pt x="2" y="9"/>
                    </a:cubicBezTo>
                    <a:cubicBezTo>
                      <a:pt x="3" y="8"/>
                      <a:pt x="3" y="9"/>
                      <a:pt x="4" y="8"/>
                    </a:cubicBezTo>
                    <a:cubicBezTo>
                      <a:pt x="4" y="8"/>
                      <a:pt x="4" y="9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4" y="9"/>
                      <a:pt x="3" y="10"/>
                    </a:cubicBezTo>
                    <a:cubicBezTo>
                      <a:pt x="3" y="10"/>
                      <a:pt x="2" y="10"/>
                      <a:pt x="2" y="10"/>
                    </a:cubicBezTo>
                    <a:cubicBezTo>
                      <a:pt x="2" y="10"/>
                      <a:pt x="5" y="9"/>
                      <a:pt x="4" y="10"/>
                    </a:cubicBezTo>
                    <a:cubicBezTo>
                      <a:pt x="4" y="10"/>
                      <a:pt x="5" y="10"/>
                      <a:pt x="6" y="9"/>
                    </a:cubicBezTo>
                    <a:cubicBezTo>
                      <a:pt x="6" y="9"/>
                      <a:pt x="4" y="10"/>
                      <a:pt x="5" y="10"/>
                    </a:cubicBezTo>
                    <a:cubicBezTo>
                      <a:pt x="6" y="9"/>
                      <a:pt x="5" y="11"/>
                      <a:pt x="6" y="10"/>
                    </a:cubicBezTo>
                    <a:cubicBezTo>
                      <a:pt x="4" y="11"/>
                      <a:pt x="5" y="11"/>
                      <a:pt x="4" y="11"/>
                    </a:cubicBezTo>
                    <a:cubicBezTo>
                      <a:pt x="3" y="12"/>
                      <a:pt x="5" y="11"/>
                      <a:pt x="5" y="11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5" y="12"/>
                      <a:pt x="6" y="11"/>
                      <a:pt x="5" y="12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5" y="12"/>
                      <a:pt x="6" y="12"/>
                      <a:pt x="5" y="13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5" y="14"/>
                      <a:pt x="7" y="13"/>
                      <a:pt x="9" y="13"/>
                    </a:cubicBezTo>
                    <a:cubicBezTo>
                      <a:pt x="9" y="13"/>
                      <a:pt x="9" y="13"/>
                      <a:pt x="8" y="13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7" y="13"/>
                      <a:pt x="6" y="13"/>
                      <a:pt x="8" y="14"/>
                    </a:cubicBezTo>
                    <a:cubicBezTo>
                      <a:pt x="8" y="14"/>
                      <a:pt x="9" y="14"/>
                      <a:pt x="7" y="13"/>
                    </a:cubicBezTo>
                    <a:cubicBezTo>
                      <a:pt x="7" y="11"/>
                      <a:pt x="10" y="12"/>
                      <a:pt x="9" y="12"/>
                    </a:cubicBezTo>
                    <a:cubicBezTo>
                      <a:pt x="7" y="15"/>
                      <a:pt x="9" y="16"/>
                      <a:pt x="7" y="14"/>
                    </a:cubicBezTo>
                    <a:cubicBezTo>
                      <a:pt x="8" y="10"/>
                      <a:pt x="8" y="12"/>
                      <a:pt x="8" y="12"/>
                    </a:cubicBezTo>
                    <a:cubicBezTo>
                      <a:pt x="7" y="11"/>
                      <a:pt x="7" y="11"/>
                      <a:pt x="7" y="13"/>
                    </a:cubicBezTo>
                    <a:cubicBezTo>
                      <a:pt x="7" y="13"/>
                      <a:pt x="8" y="14"/>
                      <a:pt x="8" y="13"/>
                    </a:cubicBezTo>
                    <a:cubicBezTo>
                      <a:pt x="9" y="12"/>
                      <a:pt x="10" y="15"/>
                      <a:pt x="8" y="15"/>
                    </a:cubicBezTo>
                    <a:cubicBezTo>
                      <a:pt x="8" y="15"/>
                      <a:pt x="8" y="14"/>
                      <a:pt x="7" y="15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6" y="10"/>
                      <a:pt x="6" y="15"/>
                      <a:pt x="5" y="12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69" name="Freeform 1069"/>
              <p:cNvSpPr>
                <a:spLocks/>
              </p:cNvSpPr>
              <p:nvPr/>
            </p:nvSpPr>
            <p:spPr bwMode="auto">
              <a:xfrm>
                <a:off x="1388" y="2867"/>
                <a:ext cx="3" cy="3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0 h 1"/>
                  <a:gd name="T6" fmla="*/ 1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70" name="Rectangle 1070"/>
              <p:cNvSpPr>
                <a:spLocks noChangeArrowheads="1"/>
              </p:cNvSpPr>
              <p:nvPr/>
            </p:nvSpPr>
            <p:spPr bwMode="auto">
              <a:xfrm>
                <a:off x="1391" y="2867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71" name="Freeform 1071"/>
              <p:cNvSpPr>
                <a:spLocks/>
              </p:cNvSpPr>
              <p:nvPr/>
            </p:nvSpPr>
            <p:spPr bwMode="auto">
              <a:xfrm>
                <a:off x="1383" y="2864"/>
                <a:ext cx="0" cy="3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72" name="Freeform 1072"/>
              <p:cNvSpPr>
                <a:spLocks/>
              </p:cNvSpPr>
              <p:nvPr/>
            </p:nvSpPr>
            <p:spPr bwMode="auto">
              <a:xfrm>
                <a:off x="1383" y="2867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73" name="Freeform 1073"/>
              <p:cNvSpPr>
                <a:spLocks/>
              </p:cNvSpPr>
              <p:nvPr/>
            </p:nvSpPr>
            <p:spPr bwMode="auto">
              <a:xfrm>
                <a:off x="1350" y="2853"/>
                <a:ext cx="33" cy="30"/>
              </a:xfrm>
              <a:custGeom>
                <a:avLst/>
                <a:gdLst>
                  <a:gd name="T0" fmla="*/ 5 w 12"/>
                  <a:gd name="T1" fmla="*/ 3 h 11"/>
                  <a:gd name="T2" fmla="*/ 4 w 12"/>
                  <a:gd name="T3" fmla="*/ 2 h 11"/>
                  <a:gd name="T4" fmla="*/ 5 w 12"/>
                  <a:gd name="T5" fmla="*/ 2 h 11"/>
                  <a:gd name="T6" fmla="*/ 2 w 12"/>
                  <a:gd name="T7" fmla="*/ 0 h 11"/>
                  <a:gd name="T8" fmla="*/ 7 w 12"/>
                  <a:gd name="T9" fmla="*/ 8 h 11"/>
                  <a:gd name="T10" fmla="*/ 3 w 12"/>
                  <a:gd name="T11" fmla="*/ 7 h 11"/>
                  <a:gd name="T12" fmla="*/ 9 w 12"/>
                  <a:gd name="T13" fmla="*/ 8 h 11"/>
                  <a:gd name="T14" fmla="*/ 9 w 12"/>
                  <a:gd name="T15" fmla="*/ 10 h 11"/>
                  <a:gd name="T16" fmla="*/ 10 w 12"/>
                  <a:gd name="T17" fmla="*/ 9 h 11"/>
                  <a:gd name="T18" fmla="*/ 10 w 12"/>
                  <a:gd name="T19" fmla="*/ 8 h 11"/>
                  <a:gd name="T20" fmla="*/ 10 w 12"/>
                  <a:gd name="T21" fmla="*/ 9 h 11"/>
                  <a:gd name="T22" fmla="*/ 10 w 12"/>
                  <a:gd name="T23" fmla="*/ 8 h 11"/>
                  <a:gd name="T24" fmla="*/ 11 w 12"/>
                  <a:gd name="T25" fmla="*/ 8 h 11"/>
                  <a:gd name="T26" fmla="*/ 10 w 12"/>
                  <a:gd name="T27" fmla="*/ 9 h 11"/>
                  <a:gd name="T28" fmla="*/ 11 w 12"/>
                  <a:gd name="T29" fmla="*/ 8 h 11"/>
                  <a:gd name="T30" fmla="*/ 11 w 12"/>
                  <a:gd name="T31" fmla="*/ 9 h 11"/>
                  <a:gd name="T32" fmla="*/ 12 w 12"/>
                  <a:gd name="T33" fmla="*/ 7 h 11"/>
                  <a:gd name="T34" fmla="*/ 12 w 12"/>
                  <a:gd name="T35" fmla="*/ 6 h 11"/>
                  <a:gd name="T36" fmla="*/ 11 w 12"/>
                  <a:gd name="T37" fmla="*/ 7 h 11"/>
                  <a:gd name="T38" fmla="*/ 11 w 12"/>
                  <a:gd name="T39" fmla="*/ 7 h 11"/>
                  <a:gd name="T40" fmla="*/ 11 w 12"/>
                  <a:gd name="T41" fmla="*/ 8 h 11"/>
                  <a:gd name="T42" fmla="*/ 11 w 12"/>
                  <a:gd name="T43" fmla="*/ 6 h 11"/>
                  <a:gd name="T44" fmla="*/ 10 w 12"/>
                  <a:gd name="T45" fmla="*/ 5 h 11"/>
                  <a:gd name="T46" fmla="*/ 10 w 12"/>
                  <a:gd name="T47" fmla="*/ 5 h 11"/>
                  <a:gd name="T48" fmla="*/ 10 w 12"/>
                  <a:gd name="T49" fmla="*/ 5 h 11"/>
                  <a:gd name="T50" fmla="*/ 10 w 12"/>
                  <a:gd name="T51" fmla="*/ 6 h 11"/>
                  <a:gd name="T52" fmla="*/ 10 w 12"/>
                  <a:gd name="T53" fmla="*/ 8 h 11"/>
                  <a:gd name="T54" fmla="*/ 9 w 12"/>
                  <a:gd name="T55" fmla="*/ 8 h 11"/>
                  <a:gd name="T56" fmla="*/ 9 w 12"/>
                  <a:gd name="T57" fmla="*/ 6 h 11"/>
                  <a:gd name="T58" fmla="*/ 9 w 12"/>
                  <a:gd name="T59" fmla="*/ 7 h 11"/>
                  <a:gd name="T60" fmla="*/ 9 w 12"/>
                  <a:gd name="T61" fmla="*/ 5 h 11"/>
                  <a:gd name="T62" fmla="*/ 9 w 12"/>
                  <a:gd name="T63" fmla="*/ 7 h 11"/>
                  <a:gd name="T64" fmla="*/ 6 w 12"/>
                  <a:gd name="T65" fmla="*/ 6 h 11"/>
                  <a:gd name="T66" fmla="*/ 7 w 12"/>
                  <a:gd name="T67" fmla="*/ 6 h 11"/>
                  <a:gd name="T68" fmla="*/ 5 w 12"/>
                  <a:gd name="T69" fmla="*/ 5 h 11"/>
                  <a:gd name="T70" fmla="*/ 6 w 12"/>
                  <a:gd name="T71" fmla="*/ 4 h 11"/>
                  <a:gd name="T72" fmla="*/ 5 w 12"/>
                  <a:gd name="T73" fmla="*/ 4 h 11"/>
                  <a:gd name="T74" fmla="*/ 5 w 12"/>
                  <a:gd name="T75" fmla="*/ 3 h 11"/>
                  <a:gd name="T76" fmla="*/ 5 w 12"/>
                  <a:gd name="T77" fmla="*/ 3 h 11"/>
                  <a:gd name="T78" fmla="*/ 3 w 12"/>
                  <a:gd name="T79" fmla="*/ 3 h 11"/>
                  <a:gd name="T80" fmla="*/ 5 w 12"/>
                  <a:gd name="T81" fmla="*/ 3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2" h="11">
                    <a:moveTo>
                      <a:pt x="5" y="3"/>
                    </a:moveTo>
                    <a:cubicBezTo>
                      <a:pt x="4" y="2"/>
                      <a:pt x="4" y="2"/>
                      <a:pt x="4" y="2"/>
                    </a:cubicBezTo>
                    <a:cubicBezTo>
                      <a:pt x="5" y="2"/>
                      <a:pt x="4" y="2"/>
                      <a:pt x="5" y="2"/>
                    </a:cubicBezTo>
                    <a:cubicBezTo>
                      <a:pt x="3" y="1"/>
                      <a:pt x="5" y="1"/>
                      <a:pt x="2" y="0"/>
                    </a:cubicBezTo>
                    <a:cubicBezTo>
                      <a:pt x="4" y="5"/>
                      <a:pt x="0" y="2"/>
                      <a:pt x="7" y="8"/>
                    </a:cubicBezTo>
                    <a:cubicBezTo>
                      <a:pt x="7" y="8"/>
                      <a:pt x="6" y="10"/>
                      <a:pt x="3" y="7"/>
                    </a:cubicBezTo>
                    <a:cubicBezTo>
                      <a:pt x="10" y="10"/>
                      <a:pt x="7" y="11"/>
                      <a:pt x="9" y="8"/>
                    </a:cubicBezTo>
                    <a:cubicBezTo>
                      <a:pt x="9" y="10"/>
                      <a:pt x="9" y="10"/>
                      <a:pt x="9" y="10"/>
                    </a:cubicBezTo>
                    <a:cubicBezTo>
                      <a:pt x="9" y="11"/>
                      <a:pt x="9" y="7"/>
                      <a:pt x="10" y="9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8"/>
                      <a:pt x="10" y="9"/>
                      <a:pt x="10" y="9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8"/>
                      <a:pt x="10" y="8"/>
                      <a:pt x="11" y="8"/>
                    </a:cubicBezTo>
                    <a:cubicBezTo>
                      <a:pt x="11" y="9"/>
                      <a:pt x="10" y="8"/>
                      <a:pt x="10" y="9"/>
                    </a:cubicBezTo>
                    <a:cubicBezTo>
                      <a:pt x="10" y="9"/>
                      <a:pt x="11" y="8"/>
                      <a:pt x="11" y="8"/>
                    </a:cubicBezTo>
                    <a:cubicBezTo>
                      <a:pt x="11" y="9"/>
                      <a:pt x="11" y="9"/>
                      <a:pt x="11" y="9"/>
                    </a:cubicBezTo>
                    <a:cubicBezTo>
                      <a:pt x="11" y="8"/>
                      <a:pt x="12" y="10"/>
                      <a:pt x="12" y="7"/>
                    </a:cubicBezTo>
                    <a:cubicBezTo>
                      <a:pt x="12" y="7"/>
                      <a:pt x="12" y="6"/>
                      <a:pt x="12" y="6"/>
                    </a:cubicBezTo>
                    <a:cubicBezTo>
                      <a:pt x="12" y="5"/>
                      <a:pt x="11" y="6"/>
                      <a:pt x="11" y="7"/>
                    </a:cubicBezTo>
                    <a:cubicBezTo>
                      <a:pt x="11" y="7"/>
                      <a:pt x="11" y="7"/>
                      <a:pt x="11" y="7"/>
                    </a:cubicBezTo>
                    <a:cubicBezTo>
                      <a:pt x="11" y="10"/>
                      <a:pt x="11" y="6"/>
                      <a:pt x="11" y="8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0" y="3"/>
                      <a:pt x="10" y="8"/>
                      <a:pt x="10" y="5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0" y="4"/>
                      <a:pt x="10" y="5"/>
                      <a:pt x="10" y="5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0" y="6"/>
                      <a:pt x="10" y="8"/>
                      <a:pt x="10" y="8"/>
                    </a:cubicBezTo>
                    <a:cubicBezTo>
                      <a:pt x="9" y="7"/>
                      <a:pt x="9" y="9"/>
                      <a:pt x="9" y="8"/>
                    </a:cubicBezTo>
                    <a:cubicBezTo>
                      <a:pt x="9" y="7"/>
                      <a:pt x="9" y="7"/>
                      <a:pt x="9" y="6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9" y="7"/>
                      <a:pt x="9" y="6"/>
                      <a:pt x="9" y="5"/>
                    </a:cubicBezTo>
                    <a:cubicBezTo>
                      <a:pt x="9" y="6"/>
                      <a:pt x="9" y="6"/>
                      <a:pt x="9" y="7"/>
                    </a:cubicBezTo>
                    <a:cubicBezTo>
                      <a:pt x="8" y="5"/>
                      <a:pt x="8" y="7"/>
                      <a:pt x="6" y="6"/>
                    </a:cubicBezTo>
                    <a:cubicBezTo>
                      <a:pt x="6" y="4"/>
                      <a:pt x="7" y="6"/>
                      <a:pt x="7" y="6"/>
                    </a:cubicBezTo>
                    <a:cubicBezTo>
                      <a:pt x="7" y="5"/>
                      <a:pt x="6" y="5"/>
                      <a:pt x="5" y="5"/>
                    </a:cubicBezTo>
                    <a:cubicBezTo>
                      <a:pt x="5" y="5"/>
                      <a:pt x="5" y="5"/>
                      <a:pt x="6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3" y="4"/>
                      <a:pt x="6" y="4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3" y="3"/>
                      <a:pt x="3" y="3"/>
                    </a:cubicBezTo>
                    <a:cubicBezTo>
                      <a:pt x="4" y="3"/>
                      <a:pt x="4" y="3"/>
                      <a:pt x="5" y="3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74" name="Freeform 1074"/>
              <p:cNvSpPr>
                <a:spLocks/>
              </p:cNvSpPr>
              <p:nvPr/>
            </p:nvSpPr>
            <p:spPr bwMode="auto">
              <a:xfrm>
                <a:off x="1356" y="2851"/>
                <a:ext cx="8" cy="5"/>
              </a:xfrm>
              <a:custGeom>
                <a:avLst/>
                <a:gdLst>
                  <a:gd name="T0" fmla="*/ 1 w 3"/>
                  <a:gd name="T1" fmla="*/ 1 h 2"/>
                  <a:gd name="T2" fmla="*/ 3 w 3"/>
                  <a:gd name="T3" fmla="*/ 2 h 2"/>
                  <a:gd name="T4" fmla="*/ 1 w 3"/>
                  <a:gd name="T5" fmla="*/ 0 h 2"/>
                  <a:gd name="T6" fmla="*/ 1 w 3"/>
                  <a:gd name="T7" fmla="*/ 1 h 2"/>
                  <a:gd name="T8" fmla="*/ 1 w 3"/>
                  <a:gd name="T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2">
                    <a:moveTo>
                      <a:pt x="1" y="1"/>
                    </a:move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1" y="1"/>
                      <a:pt x="1" y="0"/>
                    </a:cubicBezTo>
                    <a:cubicBezTo>
                      <a:pt x="1" y="1"/>
                      <a:pt x="0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75" name="Freeform 1075"/>
              <p:cNvSpPr>
                <a:spLocks/>
              </p:cNvSpPr>
              <p:nvPr/>
            </p:nvSpPr>
            <p:spPr bwMode="auto">
              <a:xfrm>
                <a:off x="1356" y="2837"/>
                <a:ext cx="35" cy="19"/>
              </a:xfrm>
              <a:custGeom>
                <a:avLst/>
                <a:gdLst>
                  <a:gd name="T0" fmla="*/ 10 w 13"/>
                  <a:gd name="T1" fmla="*/ 5 h 7"/>
                  <a:gd name="T2" fmla="*/ 11 w 13"/>
                  <a:gd name="T3" fmla="*/ 4 h 7"/>
                  <a:gd name="T4" fmla="*/ 7 w 13"/>
                  <a:gd name="T5" fmla="*/ 1 h 7"/>
                  <a:gd name="T6" fmla="*/ 2 w 13"/>
                  <a:gd name="T7" fmla="*/ 4 h 7"/>
                  <a:gd name="T8" fmla="*/ 1 w 13"/>
                  <a:gd name="T9" fmla="*/ 4 h 7"/>
                  <a:gd name="T10" fmla="*/ 2 w 13"/>
                  <a:gd name="T11" fmla="*/ 6 h 7"/>
                  <a:gd name="T12" fmla="*/ 2 w 13"/>
                  <a:gd name="T13" fmla="*/ 5 h 7"/>
                  <a:gd name="T14" fmla="*/ 2 w 13"/>
                  <a:gd name="T15" fmla="*/ 5 h 7"/>
                  <a:gd name="T16" fmla="*/ 2 w 13"/>
                  <a:gd name="T17" fmla="*/ 4 h 7"/>
                  <a:gd name="T18" fmla="*/ 3 w 13"/>
                  <a:gd name="T19" fmla="*/ 5 h 7"/>
                  <a:gd name="T20" fmla="*/ 8 w 13"/>
                  <a:gd name="T21" fmla="*/ 2 h 7"/>
                  <a:gd name="T22" fmla="*/ 7 w 13"/>
                  <a:gd name="T23" fmla="*/ 4 h 7"/>
                  <a:gd name="T24" fmla="*/ 8 w 13"/>
                  <a:gd name="T25" fmla="*/ 5 h 7"/>
                  <a:gd name="T26" fmla="*/ 8 w 13"/>
                  <a:gd name="T27" fmla="*/ 5 h 7"/>
                  <a:gd name="T28" fmla="*/ 9 w 13"/>
                  <a:gd name="T29" fmla="*/ 4 h 7"/>
                  <a:gd name="T30" fmla="*/ 8 w 13"/>
                  <a:gd name="T31" fmla="*/ 5 h 7"/>
                  <a:gd name="T32" fmla="*/ 10 w 13"/>
                  <a:gd name="T33" fmla="*/ 6 h 7"/>
                  <a:gd name="T34" fmla="*/ 12 w 13"/>
                  <a:gd name="T35" fmla="*/ 5 h 7"/>
                  <a:gd name="T36" fmla="*/ 10 w 13"/>
                  <a:gd name="T37" fmla="*/ 6 h 7"/>
                  <a:gd name="T38" fmla="*/ 10 w 13"/>
                  <a:gd name="T39" fmla="*/ 7 h 7"/>
                  <a:gd name="T40" fmla="*/ 13 w 13"/>
                  <a:gd name="T41" fmla="*/ 5 h 7"/>
                  <a:gd name="T42" fmla="*/ 10 w 13"/>
                  <a:gd name="T43" fmla="*/ 5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3" h="7">
                    <a:moveTo>
                      <a:pt x="10" y="5"/>
                    </a:moveTo>
                    <a:cubicBezTo>
                      <a:pt x="11" y="4"/>
                      <a:pt x="11" y="4"/>
                      <a:pt x="11" y="4"/>
                    </a:cubicBezTo>
                    <a:cubicBezTo>
                      <a:pt x="9" y="3"/>
                      <a:pt x="11" y="3"/>
                      <a:pt x="7" y="1"/>
                    </a:cubicBezTo>
                    <a:cubicBezTo>
                      <a:pt x="3" y="0"/>
                      <a:pt x="3" y="3"/>
                      <a:pt x="2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5"/>
                      <a:pt x="0" y="5"/>
                      <a:pt x="2" y="6"/>
                    </a:cubicBezTo>
                    <a:cubicBezTo>
                      <a:pt x="2" y="6"/>
                      <a:pt x="1" y="5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5" y="6"/>
                      <a:pt x="2" y="1"/>
                      <a:pt x="8" y="2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8" y="5"/>
                      <a:pt x="8" y="4"/>
                      <a:pt x="8" y="5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8" y="5"/>
                      <a:pt x="9" y="4"/>
                      <a:pt x="9" y="4"/>
                    </a:cubicBezTo>
                    <a:cubicBezTo>
                      <a:pt x="10" y="3"/>
                      <a:pt x="8" y="4"/>
                      <a:pt x="8" y="5"/>
                    </a:cubicBezTo>
                    <a:cubicBezTo>
                      <a:pt x="9" y="5"/>
                      <a:pt x="11" y="5"/>
                      <a:pt x="10" y="6"/>
                    </a:cubicBezTo>
                    <a:cubicBezTo>
                      <a:pt x="10" y="5"/>
                      <a:pt x="12" y="5"/>
                      <a:pt x="12" y="5"/>
                    </a:cubicBezTo>
                    <a:cubicBezTo>
                      <a:pt x="11" y="6"/>
                      <a:pt x="11" y="6"/>
                      <a:pt x="10" y="6"/>
                    </a:cubicBezTo>
                    <a:cubicBezTo>
                      <a:pt x="10" y="6"/>
                      <a:pt x="10" y="7"/>
                      <a:pt x="10" y="7"/>
                    </a:cubicBezTo>
                    <a:cubicBezTo>
                      <a:pt x="11" y="6"/>
                      <a:pt x="12" y="5"/>
                      <a:pt x="13" y="5"/>
                    </a:cubicBezTo>
                    <a:cubicBezTo>
                      <a:pt x="13" y="4"/>
                      <a:pt x="10" y="5"/>
                      <a:pt x="10" y="5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76" name="Rectangle 1076"/>
              <p:cNvSpPr>
                <a:spLocks noChangeArrowheads="1"/>
              </p:cNvSpPr>
              <p:nvPr/>
            </p:nvSpPr>
            <p:spPr bwMode="auto">
              <a:xfrm>
                <a:off x="1386" y="2848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77" name="Freeform 1077"/>
              <p:cNvSpPr>
                <a:spLocks/>
              </p:cNvSpPr>
              <p:nvPr/>
            </p:nvSpPr>
            <p:spPr bwMode="auto">
              <a:xfrm>
                <a:off x="1486" y="2761"/>
                <a:ext cx="3" cy="0"/>
              </a:xfrm>
              <a:custGeom>
                <a:avLst/>
                <a:gdLst>
                  <a:gd name="T0" fmla="*/ 3 w 3"/>
                  <a:gd name="T1" fmla="*/ 0 w 3"/>
                  <a:gd name="T2" fmla="*/ 3 w 3"/>
                  <a:gd name="T3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78" name="Freeform 1078"/>
              <p:cNvSpPr>
                <a:spLocks/>
              </p:cNvSpPr>
              <p:nvPr/>
            </p:nvSpPr>
            <p:spPr bwMode="auto">
              <a:xfrm>
                <a:off x="1478" y="2753"/>
                <a:ext cx="11" cy="11"/>
              </a:xfrm>
              <a:custGeom>
                <a:avLst/>
                <a:gdLst>
                  <a:gd name="T0" fmla="*/ 1 w 4"/>
                  <a:gd name="T1" fmla="*/ 0 h 4"/>
                  <a:gd name="T2" fmla="*/ 2 w 4"/>
                  <a:gd name="T3" fmla="*/ 0 h 4"/>
                  <a:gd name="T4" fmla="*/ 3 w 4"/>
                  <a:gd name="T5" fmla="*/ 4 h 4"/>
                  <a:gd name="T6" fmla="*/ 2 w 4"/>
                  <a:gd name="T7" fmla="*/ 2 h 4"/>
                  <a:gd name="T8" fmla="*/ 2 w 4"/>
                  <a:gd name="T9" fmla="*/ 3 h 4"/>
                  <a:gd name="T10" fmla="*/ 1 w 4"/>
                  <a:gd name="T11" fmla="*/ 2 h 4"/>
                  <a:gd name="T12" fmla="*/ 2 w 4"/>
                  <a:gd name="T13" fmla="*/ 1 h 4"/>
                  <a:gd name="T14" fmla="*/ 1 w 4"/>
                  <a:gd name="T1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" h="4">
                    <a:moveTo>
                      <a:pt x="1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3" y="3"/>
                      <a:pt x="2" y="3"/>
                      <a:pt x="3" y="4"/>
                    </a:cubicBezTo>
                    <a:cubicBezTo>
                      <a:pt x="4" y="4"/>
                      <a:pt x="3" y="2"/>
                      <a:pt x="2" y="2"/>
                    </a:cubicBezTo>
                    <a:cubicBezTo>
                      <a:pt x="2" y="2"/>
                      <a:pt x="3" y="3"/>
                      <a:pt x="2" y="3"/>
                    </a:cubicBezTo>
                    <a:cubicBezTo>
                      <a:pt x="2" y="2"/>
                      <a:pt x="1" y="2"/>
                      <a:pt x="1" y="2"/>
                    </a:cubicBezTo>
                    <a:cubicBezTo>
                      <a:pt x="0" y="0"/>
                      <a:pt x="2" y="1"/>
                      <a:pt x="2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79" name="Freeform 1079"/>
              <p:cNvSpPr>
                <a:spLocks/>
              </p:cNvSpPr>
              <p:nvPr/>
            </p:nvSpPr>
            <p:spPr bwMode="auto">
              <a:xfrm>
                <a:off x="1484" y="2755"/>
                <a:ext cx="0" cy="6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80" name="Freeform 1080"/>
              <p:cNvSpPr>
                <a:spLocks/>
              </p:cNvSpPr>
              <p:nvPr/>
            </p:nvSpPr>
            <p:spPr bwMode="auto">
              <a:xfrm>
                <a:off x="1484" y="2758"/>
                <a:ext cx="0" cy="6"/>
              </a:xfrm>
              <a:custGeom>
                <a:avLst/>
                <a:gdLst>
                  <a:gd name="T0" fmla="*/ 1 h 2"/>
                  <a:gd name="T1" fmla="*/ 0 h 2"/>
                  <a:gd name="T2" fmla="*/ 2 h 2"/>
                  <a:gd name="T3" fmla="*/ 1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1"/>
                    </a:moveTo>
                    <a:cubicBezTo>
                      <a:pt x="0" y="1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81" name="Freeform 1081"/>
              <p:cNvSpPr>
                <a:spLocks/>
              </p:cNvSpPr>
              <p:nvPr/>
            </p:nvSpPr>
            <p:spPr bwMode="auto">
              <a:xfrm>
                <a:off x="1481" y="2761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82" name="Freeform 1082"/>
              <p:cNvSpPr>
                <a:spLocks/>
              </p:cNvSpPr>
              <p:nvPr/>
            </p:nvSpPr>
            <p:spPr bwMode="auto">
              <a:xfrm>
                <a:off x="1478" y="2753"/>
                <a:ext cx="3" cy="11"/>
              </a:xfrm>
              <a:custGeom>
                <a:avLst/>
                <a:gdLst>
                  <a:gd name="T0" fmla="*/ 1 w 1"/>
                  <a:gd name="T1" fmla="*/ 3 h 4"/>
                  <a:gd name="T2" fmla="*/ 1 w 1"/>
                  <a:gd name="T3" fmla="*/ 3 h 4"/>
                  <a:gd name="T4" fmla="*/ 1 w 1"/>
                  <a:gd name="T5" fmla="*/ 3 h 4"/>
                  <a:gd name="T6" fmla="*/ 1 w 1"/>
                  <a:gd name="T7" fmla="*/ 1 h 4"/>
                  <a:gd name="T8" fmla="*/ 1 w 1"/>
                  <a:gd name="T9" fmla="*/ 1 h 4"/>
                  <a:gd name="T10" fmla="*/ 1 w 1"/>
                  <a:gd name="T11" fmla="*/ 0 h 4"/>
                  <a:gd name="T12" fmla="*/ 1 w 1"/>
                  <a:gd name="T1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4">
                    <a:moveTo>
                      <a:pt x="1" y="3"/>
                    </a:moveTo>
                    <a:cubicBezTo>
                      <a:pt x="0" y="4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1"/>
                      <a:pt x="1" y="1"/>
                    </a:cubicBezTo>
                    <a:cubicBezTo>
                      <a:pt x="1" y="1"/>
                      <a:pt x="1" y="2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3"/>
                      <a:pt x="1" y="3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83" name="Freeform 1083"/>
              <p:cNvSpPr>
                <a:spLocks/>
              </p:cNvSpPr>
              <p:nvPr/>
            </p:nvSpPr>
            <p:spPr bwMode="auto">
              <a:xfrm>
                <a:off x="1481" y="2761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84" name="Freeform 1084"/>
              <p:cNvSpPr>
                <a:spLocks/>
              </p:cNvSpPr>
              <p:nvPr/>
            </p:nvSpPr>
            <p:spPr bwMode="auto">
              <a:xfrm>
                <a:off x="1481" y="2758"/>
                <a:ext cx="3" cy="3"/>
              </a:xfrm>
              <a:custGeom>
                <a:avLst/>
                <a:gdLst>
                  <a:gd name="T0" fmla="*/ 0 w 3"/>
                  <a:gd name="T1" fmla="*/ 3 h 3"/>
                  <a:gd name="T2" fmla="*/ 3 w 3"/>
                  <a:gd name="T3" fmla="*/ 3 h 3"/>
                  <a:gd name="T4" fmla="*/ 3 w 3"/>
                  <a:gd name="T5" fmla="*/ 0 h 3"/>
                  <a:gd name="T6" fmla="*/ 0 w 3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0" y="3"/>
                    </a:moveTo>
                    <a:lnTo>
                      <a:pt x="3" y="3"/>
                    </a:lnTo>
                    <a:lnTo>
                      <a:pt x="3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85" name="Freeform 1085"/>
              <p:cNvSpPr>
                <a:spLocks/>
              </p:cNvSpPr>
              <p:nvPr/>
            </p:nvSpPr>
            <p:spPr bwMode="auto">
              <a:xfrm>
                <a:off x="1478" y="2750"/>
                <a:ext cx="3" cy="14"/>
              </a:xfrm>
              <a:custGeom>
                <a:avLst/>
                <a:gdLst>
                  <a:gd name="T0" fmla="*/ 0 w 1"/>
                  <a:gd name="T1" fmla="*/ 4 h 5"/>
                  <a:gd name="T2" fmla="*/ 1 w 1"/>
                  <a:gd name="T3" fmla="*/ 3 h 5"/>
                  <a:gd name="T4" fmla="*/ 1 w 1"/>
                  <a:gd name="T5" fmla="*/ 0 h 5"/>
                  <a:gd name="T6" fmla="*/ 1 w 1"/>
                  <a:gd name="T7" fmla="*/ 1 h 5"/>
                  <a:gd name="T8" fmla="*/ 0 w 1"/>
                  <a:gd name="T9" fmla="*/ 4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5">
                    <a:moveTo>
                      <a:pt x="0" y="4"/>
                    </a:moveTo>
                    <a:cubicBezTo>
                      <a:pt x="0" y="2"/>
                      <a:pt x="0" y="5"/>
                      <a:pt x="1" y="3"/>
                    </a:cubicBezTo>
                    <a:cubicBezTo>
                      <a:pt x="0" y="3"/>
                      <a:pt x="1" y="1"/>
                      <a:pt x="1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2"/>
                      <a:pt x="0" y="3"/>
                      <a:pt x="0" y="4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86" name="Freeform 1086"/>
              <p:cNvSpPr>
                <a:spLocks/>
              </p:cNvSpPr>
              <p:nvPr/>
            </p:nvSpPr>
            <p:spPr bwMode="auto">
              <a:xfrm>
                <a:off x="1481" y="274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87" name="Freeform 1087"/>
              <p:cNvSpPr>
                <a:spLocks/>
              </p:cNvSpPr>
              <p:nvPr/>
            </p:nvSpPr>
            <p:spPr bwMode="auto">
              <a:xfrm>
                <a:off x="1476" y="2747"/>
                <a:ext cx="5" cy="11"/>
              </a:xfrm>
              <a:custGeom>
                <a:avLst/>
                <a:gdLst>
                  <a:gd name="T0" fmla="*/ 0 w 2"/>
                  <a:gd name="T1" fmla="*/ 3 h 4"/>
                  <a:gd name="T2" fmla="*/ 2 w 2"/>
                  <a:gd name="T3" fmla="*/ 1 h 4"/>
                  <a:gd name="T4" fmla="*/ 1 w 2"/>
                  <a:gd name="T5" fmla="*/ 3 h 4"/>
                  <a:gd name="T6" fmla="*/ 1 w 2"/>
                  <a:gd name="T7" fmla="*/ 2 h 4"/>
                  <a:gd name="T8" fmla="*/ 0 w 2"/>
                  <a:gd name="T9" fmla="*/ 3 h 4"/>
                  <a:gd name="T10" fmla="*/ 1 w 2"/>
                  <a:gd name="T11" fmla="*/ 2 h 4"/>
                  <a:gd name="T12" fmla="*/ 1 w 2"/>
                  <a:gd name="T13" fmla="*/ 3 h 4"/>
                  <a:gd name="T14" fmla="*/ 2 w 2"/>
                  <a:gd name="T15" fmla="*/ 1 h 4"/>
                  <a:gd name="T16" fmla="*/ 2 w 2"/>
                  <a:gd name="T17" fmla="*/ 1 h 4"/>
                  <a:gd name="T18" fmla="*/ 2 w 2"/>
                  <a:gd name="T19" fmla="*/ 0 h 4"/>
                  <a:gd name="T20" fmla="*/ 2 w 2"/>
                  <a:gd name="T21" fmla="*/ 1 h 4"/>
                  <a:gd name="T22" fmla="*/ 0 w 2"/>
                  <a:gd name="T2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" h="4">
                    <a:moveTo>
                      <a:pt x="0" y="3"/>
                    </a:moveTo>
                    <a:cubicBezTo>
                      <a:pt x="1" y="2"/>
                      <a:pt x="1" y="2"/>
                      <a:pt x="2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3"/>
                      <a:pt x="1" y="2"/>
                      <a:pt x="1" y="2"/>
                    </a:cubicBezTo>
                    <a:cubicBezTo>
                      <a:pt x="0" y="4"/>
                      <a:pt x="1" y="2"/>
                      <a:pt x="0" y="3"/>
                    </a:cubicBezTo>
                    <a:cubicBezTo>
                      <a:pt x="0" y="3"/>
                      <a:pt x="1" y="4"/>
                      <a:pt x="1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1" y="3"/>
                      <a:pt x="2" y="1"/>
                    </a:cubicBezTo>
                    <a:cubicBezTo>
                      <a:pt x="2" y="1"/>
                      <a:pt x="2" y="0"/>
                      <a:pt x="2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1" y="1"/>
                      <a:pt x="1" y="1"/>
                      <a:pt x="0" y="3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88" name="Rectangle 1088"/>
              <p:cNvSpPr>
                <a:spLocks noChangeArrowheads="1"/>
              </p:cNvSpPr>
              <p:nvPr/>
            </p:nvSpPr>
            <p:spPr bwMode="auto">
              <a:xfrm>
                <a:off x="1478" y="2753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89" name="Freeform 1089"/>
              <p:cNvSpPr>
                <a:spLocks/>
              </p:cNvSpPr>
              <p:nvPr/>
            </p:nvSpPr>
            <p:spPr bwMode="auto">
              <a:xfrm>
                <a:off x="1473" y="2750"/>
                <a:ext cx="8" cy="5"/>
              </a:xfrm>
              <a:custGeom>
                <a:avLst/>
                <a:gdLst>
                  <a:gd name="T0" fmla="*/ 1 w 3"/>
                  <a:gd name="T1" fmla="*/ 2 h 2"/>
                  <a:gd name="T2" fmla="*/ 2 w 3"/>
                  <a:gd name="T3" fmla="*/ 1 h 2"/>
                  <a:gd name="T4" fmla="*/ 1 w 3"/>
                  <a:gd name="T5" fmla="*/ 2 h 2"/>
                  <a:gd name="T6" fmla="*/ 2 w 3"/>
                  <a:gd name="T7" fmla="*/ 1 h 2"/>
                  <a:gd name="T8" fmla="*/ 1 w 3"/>
                  <a:gd name="T9" fmla="*/ 1 h 2"/>
                  <a:gd name="T10" fmla="*/ 3 w 3"/>
                  <a:gd name="T11" fmla="*/ 0 h 2"/>
                  <a:gd name="T12" fmla="*/ 3 w 3"/>
                  <a:gd name="T13" fmla="*/ 0 h 2"/>
                  <a:gd name="T14" fmla="*/ 3 w 3"/>
                  <a:gd name="T15" fmla="*/ 0 h 2"/>
                  <a:gd name="T16" fmla="*/ 3 w 3"/>
                  <a:gd name="T17" fmla="*/ 1 h 2"/>
                  <a:gd name="T18" fmla="*/ 2 w 3"/>
                  <a:gd name="T19" fmla="*/ 1 h 2"/>
                  <a:gd name="T20" fmla="*/ 1 w 3"/>
                  <a:gd name="T21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" h="2">
                    <a:moveTo>
                      <a:pt x="1" y="2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2" y="1"/>
                      <a:pt x="2" y="1"/>
                    </a:cubicBezTo>
                    <a:cubicBezTo>
                      <a:pt x="3" y="0"/>
                      <a:pt x="2" y="1"/>
                      <a:pt x="1" y="1"/>
                    </a:cubicBezTo>
                    <a:cubicBezTo>
                      <a:pt x="2" y="1"/>
                      <a:pt x="3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2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0" y="1"/>
                      <a:pt x="0" y="1"/>
                      <a:pt x="1" y="2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90" name="Freeform 1090"/>
              <p:cNvSpPr>
                <a:spLocks/>
              </p:cNvSpPr>
              <p:nvPr/>
            </p:nvSpPr>
            <p:spPr bwMode="auto">
              <a:xfrm>
                <a:off x="1473" y="2755"/>
                <a:ext cx="3" cy="0"/>
              </a:xfrm>
              <a:custGeom>
                <a:avLst/>
                <a:gdLst>
                  <a:gd name="T0" fmla="*/ 1 w 1"/>
                  <a:gd name="T1" fmla="*/ 1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91" name="Rectangle 1091"/>
              <p:cNvSpPr>
                <a:spLocks noChangeArrowheads="1"/>
              </p:cNvSpPr>
              <p:nvPr/>
            </p:nvSpPr>
            <p:spPr bwMode="auto">
              <a:xfrm>
                <a:off x="1481" y="2750"/>
                <a:ext cx="1" cy="3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92" name="Freeform 1092"/>
              <p:cNvSpPr>
                <a:spLocks/>
              </p:cNvSpPr>
              <p:nvPr/>
            </p:nvSpPr>
            <p:spPr bwMode="auto">
              <a:xfrm>
                <a:off x="1473" y="2753"/>
                <a:ext cx="3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93" name="Freeform 1093"/>
              <p:cNvSpPr>
                <a:spLocks/>
              </p:cNvSpPr>
              <p:nvPr/>
            </p:nvSpPr>
            <p:spPr bwMode="auto">
              <a:xfrm>
                <a:off x="1470" y="2736"/>
                <a:ext cx="27" cy="39"/>
              </a:xfrm>
              <a:custGeom>
                <a:avLst/>
                <a:gdLst>
                  <a:gd name="T0" fmla="*/ 10 w 10"/>
                  <a:gd name="T1" fmla="*/ 4 h 14"/>
                  <a:gd name="T2" fmla="*/ 9 w 10"/>
                  <a:gd name="T3" fmla="*/ 3 h 14"/>
                  <a:gd name="T4" fmla="*/ 9 w 10"/>
                  <a:gd name="T5" fmla="*/ 2 h 14"/>
                  <a:gd name="T6" fmla="*/ 8 w 10"/>
                  <a:gd name="T7" fmla="*/ 0 h 14"/>
                  <a:gd name="T8" fmla="*/ 7 w 10"/>
                  <a:gd name="T9" fmla="*/ 1 h 14"/>
                  <a:gd name="T10" fmla="*/ 7 w 10"/>
                  <a:gd name="T11" fmla="*/ 0 h 14"/>
                  <a:gd name="T12" fmla="*/ 6 w 10"/>
                  <a:gd name="T13" fmla="*/ 1 h 14"/>
                  <a:gd name="T14" fmla="*/ 6 w 10"/>
                  <a:gd name="T15" fmla="*/ 2 h 14"/>
                  <a:gd name="T16" fmla="*/ 2 w 10"/>
                  <a:gd name="T17" fmla="*/ 5 h 14"/>
                  <a:gd name="T18" fmla="*/ 3 w 10"/>
                  <a:gd name="T19" fmla="*/ 7 h 14"/>
                  <a:gd name="T20" fmla="*/ 2 w 10"/>
                  <a:gd name="T21" fmla="*/ 6 h 14"/>
                  <a:gd name="T22" fmla="*/ 2 w 10"/>
                  <a:gd name="T23" fmla="*/ 6 h 14"/>
                  <a:gd name="T24" fmla="*/ 1 w 10"/>
                  <a:gd name="T25" fmla="*/ 6 h 14"/>
                  <a:gd name="T26" fmla="*/ 2 w 10"/>
                  <a:gd name="T27" fmla="*/ 8 h 14"/>
                  <a:gd name="T28" fmla="*/ 0 w 10"/>
                  <a:gd name="T29" fmla="*/ 6 h 14"/>
                  <a:gd name="T30" fmla="*/ 3 w 10"/>
                  <a:gd name="T31" fmla="*/ 6 h 14"/>
                  <a:gd name="T32" fmla="*/ 2 w 10"/>
                  <a:gd name="T33" fmla="*/ 9 h 14"/>
                  <a:gd name="T34" fmla="*/ 4 w 10"/>
                  <a:gd name="T35" fmla="*/ 6 h 14"/>
                  <a:gd name="T36" fmla="*/ 4 w 10"/>
                  <a:gd name="T37" fmla="*/ 6 h 14"/>
                  <a:gd name="T38" fmla="*/ 4 w 10"/>
                  <a:gd name="T39" fmla="*/ 6 h 14"/>
                  <a:gd name="T40" fmla="*/ 4 w 10"/>
                  <a:gd name="T41" fmla="*/ 6 h 14"/>
                  <a:gd name="T42" fmla="*/ 4 w 10"/>
                  <a:gd name="T43" fmla="*/ 6 h 14"/>
                  <a:gd name="T44" fmla="*/ 4 w 10"/>
                  <a:gd name="T45" fmla="*/ 6 h 14"/>
                  <a:gd name="T46" fmla="*/ 4 w 10"/>
                  <a:gd name="T47" fmla="*/ 6 h 14"/>
                  <a:gd name="T48" fmla="*/ 4 w 10"/>
                  <a:gd name="T49" fmla="*/ 6 h 14"/>
                  <a:gd name="T50" fmla="*/ 4 w 10"/>
                  <a:gd name="T51" fmla="*/ 6 h 14"/>
                  <a:gd name="T52" fmla="*/ 2 w 10"/>
                  <a:gd name="T53" fmla="*/ 10 h 14"/>
                  <a:gd name="T54" fmla="*/ 2 w 10"/>
                  <a:gd name="T55" fmla="*/ 10 h 14"/>
                  <a:gd name="T56" fmla="*/ 2 w 10"/>
                  <a:gd name="T57" fmla="*/ 10 h 14"/>
                  <a:gd name="T58" fmla="*/ 3 w 10"/>
                  <a:gd name="T59" fmla="*/ 9 h 14"/>
                  <a:gd name="T60" fmla="*/ 3 w 10"/>
                  <a:gd name="T61" fmla="*/ 6 h 14"/>
                  <a:gd name="T62" fmla="*/ 4 w 10"/>
                  <a:gd name="T63" fmla="*/ 7 h 14"/>
                  <a:gd name="T64" fmla="*/ 6 w 10"/>
                  <a:gd name="T65" fmla="*/ 6 h 14"/>
                  <a:gd name="T66" fmla="*/ 5 w 10"/>
                  <a:gd name="T67" fmla="*/ 4 h 14"/>
                  <a:gd name="T68" fmla="*/ 6 w 10"/>
                  <a:gd name="T69" fmla="*/ 5 h 14"/>
                  <a:gd name="T70" fmla="*/ 6 w 10"/>
                  <a:gd name="T71" fmla="*/ 4 h 14"/>
                  <a:gd name="T72" fmla="*/ 7 w 10"/>
                  <a:gd name="T73" fmla="*/ 5 h 14"/>
                  <a:gd name="T74" fmla="*/ 5 w 10"/>
                  <a:gd name="T75" fmla="*/ 3 h 14"/>
                  <a:gd name="T76" fmla="*/ 8 w 10"/>
                  <a:gd name="T77" fmla="*/ 5 h 14"/>
                  <a:gd name="T78" fmla="*/ 7 w 10"/>
                  <a:gd name="T79" fmla="*/ 4 h 14"/>
                  <a:gd name="T80" fmla="*/ 7 w 10"/>
                  <a:gd name="T81" fmla="*/ 3 h 14"/>
                  <a:gd name="T82" fmla="*/ 8 w 10"/>
                  <a:gd name="T83" fmla="*/ 5 h 14"/>
                  <a:gd name="T84" fmla="*/ 8 w 10"/>
                  <a:gd name="T85" fmla="*/ 3 h 14"/>
                  <a:gd name="T86" fmla="*/ 7 w 10"/>
                  <a:gd name="T87" fmla="*/ 2 h 14"/>
                  <a:gd name="T88" fmla="*/ 8 w 10"/>
                  <a:gd name="T89" fmla="*/ 2 h 14"/>
                  <a:gd name="T90" fmla="*/ 9 w 10"/>
                  <a:gd name="T91" fmla="*/ 4 h 14"/>
                  <a:gd name="T92" fmla="*/ 10 w 10"/>
                  <a:gd name="T93" fmla="*/ 5 h 14"/>
                  <a:gd name="T94" fmla="*/ 9 w 10"/>
                  <a:gd name="T95" fmla="*/ 2 h 14"/>
                  <a:gd name="T96" fmla="*/ 10 w 10"/>
                  <a:gd name="T97" fmla="*/ 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0" h="14">
                    <a:moveTo>
                      <a:pt x="10" y="4"/>
                    </a:moveTo>
                    <a:cubicBezTo>
                      <a:pt x="9" y="3"/>
                      <a:pt x="9" y="3"/>
                      <a:pt x="9" y="3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8" y="1"/>
                      <a:pt x="8" y="1"/>
                      <a:pt x="8" y="0"/>
                    </a:cubicBezTo>
                    <a:cubicBezTo>
                      <a:pt x="7" y="0"/>
                      <a:pt x="8" y="1"/>
                      <a:pt x="7" y="1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1"/>
                      <a:pt x="7" y="2"/>
                      <a:pt x="6" y="1"/>
                    </a:cubicBezTo>
                    <a:cubicBezTo>
                      <a:pt x="6" y="1"/>
                      <a:pt x="6" y="2"/>
                      <a:pt x="6" y="2"/>
                    </a:cubicBezTo>
                    <a:cubicBezTo>
                      <a:pt x="4" y="3"/>
                      <a:pt x="4" y="5"/>
                      <a:pt x="2" y="5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2" y="6"/>
                      <a:pt x="3" y="7"/>
                      <a:pt x="2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1" y="4"/>
                      <a:pt x="2" y="6"/>
                      <a:pt x="1" y="6"/>
                    </a:cubicBezTo>
                    <a:cubicBezTo>
                      <a:pt x="1" y="6"/>
                      <a:pt x="2" y="8"/>
                      <a:pt x="2" y="8"/>
                    </a:cubicBezTo>
                    <a:cubicBezTo>
                      <a:pt x="1" y="6"/>
                      <a:pt x="1" y="9"/>
                      <a:pt x="0" y="6"/>
                    </a:cubicBezTo>
                    <a:cubicBezTo>
                      <a:pt x="1" y="5"/>
                      <a:pt x="3" y="6"/>
                      <a:pt x="3" y="6"/>
                    </a:cubicBezTo>
                    <a:cubicBezTo>
                      <a:pt x="3" y="7"/>
                      <a:pt x="5" y="2"/>
                      <a:pt x="2" y="9"/>
                    </a:cubicBezTo>
                    <a:cubicBezTo>
                      <a:pt x="7" y="2"/>
                      <a:pt x="3" y="7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5" y="5"/>
                      <a:pt x="0" y="14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8"/>
                      <a:pt x="3" y="6"/>
                      <a:pt x="3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6"/>
                      <a:pt x="5" y="5"/>
                      <a:pt x="6" y="6"/>
                    </a:cubicBezTo>
                    <a:cubicBezTo>
                      <a:pt x="5" y="6"/>
                      <a:pt x="7" y="6"/>
                      <a:pt x="5" y="4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4"/>
                      <a:pt x="7" y="5"/>
                      <a:pt x="7" y="5"/>
                    </a:cubicBezTo>
                    <a:cubicBezTo>
                      <a:pt x="6" y="4"/>
                      <a:pt x="6" y="4"/>
                      <a:pt x="5" y="3"/>
                    </a:cubicBezTo>
                    <a:cubicBezTo>
                      <a:pt x="6" y="4"/>
                      <a:pt x="7" y="4"/>
                      <a:pt x="8" y="5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8" y="4"/>
                      <a:pt x="7" y="3"/>
                      <a:pt x="7" y="3"/>
                    </a:cubicBezTo>
                    <a:cubicBezTo>
                      <a:pt x="7" y="3"/>
                      <a:pt x="8" y="4"/>
                      <a:pt x="8" y="5"/>
                    </a:cubicBezTo>
                    <a:cubicBezTo>
                      <a:pt x="9" y="5"/>
                      <a:pt x="7" y="2"/>
                      <a:pt x="8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2"/>
                      <a:pt x="8" y="3"/>
                      <a:pt x="8" y="2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9" y="5"/>
                      <a:pt x="9" y="5"/>
                      <a:pt x="10" y="5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9" y="4"/>
                      <a:pt x="10" y="4"/>
                      <a:pt x="10" y="4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94" name="Rectangle 1094"/>
              <p:cNvSpPr>
                <a:spLocks noChangeArrowheads="1"/>
              </p:cNvSpPr>
              <p:nvPr/>
            </p:nvSpPr>
            <p:spPr bwMode="auto">
              <a:xfrm>
                <a:off x="1497" y="2750"/>
                <a:ext cx="1" cy="3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95" name="Freeform 1095"/>
              <p:cNvSpPr>
                <a:spLocks/>
              </p:cNvSpPr>
              <p:nvPr/>
            </p:nvSpPr>
            <p:spPr bwMode="auto">
              <a:xfrm>
                <a:off x="1497" y="274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96" name="Rectangle 1096"/>
              <p:cNvSpPr>
                <a:spLocks noChangeArrowheads="1"/>
              </p:cNvSpPr>
              <p:nvPr/>
            </p:nvSpPr>
            <p:spPr bwMode="auto">
              <a:xfrm>
                <a:off x="1486" y="2739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97" name="Freeform 1097"/>
              <p:cNvSpPr>
                <a:spLocks/>
              </p:cNvSpPr>
              <p:nvPr/>
            </p:nvSpPr>
            <p:spPr bwMode="auto">
              <a:xfrm>
                <a:off x="1492" y="2750"/>
                <a:ext cx="3" cy="3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98" name="Freeform 1098"/>
              <p:cNvSpPr>
                <a:spLocks/>
              </p:cNvSpPr>
              <p:nvPr/>
            </p:nvSpPr>
            <p:spPr bwMode="auto">
              <a:xfrm>
                <a:off x="1489" y="2753"/>
                <a:ext cx="3" cy="2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99" name="Rectangle 1099"/>
              <p:cNvSpPr>
                <a:spLocks noChangeArrowheads="1"/>
              </p:cNvSpPr>
              <p:nvPr/>
            </p:nvSpPr>
            <p:spPr bwMode="auto">
              <a:xfrm>
                <a:off x="1497" y="2750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00" name="Freeform 1100"/>
              <p:cNvSpPr>
                <a:spLocks/>
              </p:cNvSpPr>
              <p:nvPr/>
            </p:nvSpPr>
            <p:spPr bwMode="auto">
              <a:xfrm>
                <a:off x="1478" y="2728"/>
                <a:ext cx="25" cy="19"/>
              </a:xfrm>
              <a:custGeom>
                <a:avLst/>
                <a:gdLst>
                  <a:gd name="T0" fmla="*/ 5 w 9"/>
                  <a:gd name="T1" fmla="*/ 5 h 7"/>
                  <a:gd name="T2" fmla="*/ 6 w 9"/>
                  <a:gd name="T3" fmla="*/ 5 h 7"/>
                  <a:gd name="T4" fmla="*/ 5 w 9"/>
                  <a:gd name="T5" fmla="*/ 2 h 7"/>
                  <a:gd name="T6" fmla="*/ 7 w 9"/>
                  <a:gd name="T7" fmla="*/ 4 h 7"/>
                  <a:gd name="T8" fmla="*/ 6 w 9"/>
                  <a:gd name="T9" fmla="*/ 3 h 7"/>
                  <a:gd name="T10" fmla="*/ 7 w 9"/>
                  <a:gd name="T11" fmla="*/ 2 h 7"/>
                  <a:gd name="T12" fmla="*/ 7 w 9"/>
                  <a:gd name="T13" fmla="*/ 5 h 7"/>
                  <a:gd name="T14" fmla="*/ 6 w 9"/>
                  <a:gd name="T15" fmla="*/ 2 h 7"/>
                  <a:gd name="T16" fmla="*/ 6 w 9"/>
                  <a:gd name="T17" fmla="*/ 2 h 7"/>
                  <a:gd name="T18" fmla="*/ 5 w 9"/>
                  <a:gd name="T19" fmla="*/ 3 h 7"/>
                  <a:gd name="T20" fmla="*/ 6 w 9"/>
                  <a:gd name="T21" fmla="*/ 5 h 7"/>
                  <a:gd name="T22" fmla="*/ 7 w 9"/>
                  <a:gd name="T23" fmla="*/ 7 h 7"/>
                  <a:gd name="T24" fmla="*/ 7 w 9"/>
                  <a:gd name="T25" fmla="*/ 5 h 7"/>
                  <a:gd name="T26" fmla="*/ 7 w 9"/>
                  <a:gd name="T27" fmla="*/ 6 h 7"/>
                  <a:gd name="T28" fmla="*/ 7 w 9"/>
                  <a:gd name="T29" fmla="*/ 6 h 7"/>
                  <a:gd name="T30" fmla="*/ 7 w 9"/>
                  <a:gd name="T31" fmla="*/ 7 h 7"/>
                  <a:gd name="T32" fmla="*/ 6 w 9"/>
                  <a:gd name="T33" fmla="*/ 5 h 7"/>
                  <a:gd name="T34" fmla="*/ 6 w 9"/>
                  <a:gd name="T35" fmla="*/ 5 h 7"/>
                  <a:gd name="T36" fmla="*/ 5 w 9"/>
                  <a:gd name="T37" fmla="*/ 3 h 7"/>
                  <a:gd name="T38" fmla="*/ 6 w 9"/>
                  <a:gd name="T39" fmla="*/ 2 h 7"/>
                  <a:gd name="T40" fmla="*/ 6 w 9"/>
                  <a:gd name="T41" fmla="*/ 2 h 7"/>
                  <a:gd name="T42" fmla="*/ 3 w 9"/>
                  <a:gd name="T43" fmla="*/ 0 h 7"/>
                  <a:gd name="T44" fmla="*/ 4 w 9"/>
                  <a:gd name="T45" fmla="*/ 1 h 7"/>
                  <a:gd name="T46" fmla="*/ 3 w 9"/>
                  <a:gd name="T47" fmla="*/ 1 h 7"/>
                  <a:gd name="T48" fmla="*/ 6 w 9"/>
                  <a:gd name="T49" fmla="*/ 2 h 7"/>
                  <a:gd name="T50" fmla="*/ 4 w 9"/>
                  <a:gd name="T51" fmla="*/ 1 h 7"/>
                  <a:gd name="T52" fmla="*/ 3 w 9"/>
                  <a:gd name="T53" fmla="*/ 1 h 7"/>
                  <a:gd name="T54" fmla="*/ 3 w 9"/>
                  <a:gd name="T55" fmla="*/ 1 h 7"/>
                  <a:gd name="T56" fmla="*/ 3 w 9"/>
                  <a:gd name="T57" fmla="*/ 2 h 7"/>
                  <a:gd name="T58" fmla="*/ 4 w 9"/>
                  <a:gd name="T59" fmla="*/ 2 h 7"/>
                  <a:gd name="T60" fmla="*/ 4 w 9"/>
                  <a:gd name="T61" fmla="*/ 3 h 7"/>
                  <a:gd name="T62" fmla="*/ 4 w 9"/>
                  <a:gd name="T63" fmla="*/ 3 h 7"/>
                  <a:gd name="T64" fmla="*/ 4 w 9"/>
                  <a:gd name="T65" fmla="*/ 5 h 7"/>
                  <a:gd name="T66" fmla="*/ 4 w 9"/>
                  <a:gd name="T67" fmla="*/ 3 h 7"/>
                  <a:gd name="T68" fmla="*/ 5 w 9"/>
                  <a:gd name="T69" fmla="*/ 5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9" h="7">
                    <a:moveTo>
                      <a:pt x="5" y="5"/>
                    </a:moveTo>
                    <a:cubicBezTo>
                      <a:pt x="6" y="6"/>
                      <a:pt x="6" y="5"/>
                      <a:pt x="6" y="5"/>
                    </a:cubicBezTo>
                    <a:cubicBezTo>
                      <a:pt x="6" y="4"/>
                      <a:pt x="4" y="2"/>
                      <a:pt x="5" y="2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5"/>
                      <a:pt x="9" y="1"/>
                      <a:pt x="6" y="3"/>
                    </a:cubicBezTo>
                    <a:cubicBezTo>
                      <a:pt x="6" y="3"/>
                      <a:pt x="6" y="3"/>
                      <a:pt x="7" y="2"/>
                    </a:cubicBezTo>
                    <a:cubicBezTo>
                      <a:pt x="5" y="2"/>
                      <a:pt x="8" y="6"/>
                      <a:pt x="7" y="5"/>
                    </a:cubicBezTo>
                    <a:cubicBezTo>
                      <a:pt x="7" y="3"/>
                      <a:pt x="6" y="4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2"/>
                      <a:pt x="5" y="3"/>
                      <a:pt x="5" y="3"/>
                    </a:cubicBezTo>
                    <a:cubicBezTo>
                      <a:pt x="6" y="4"/>
                      <a:pt x="6" y="5"/>
                      <a:pt x="6" y="5"/>
                    </a:cubicBezTo>
                    <a:cubicBezTo>
                      <a:pt x="6" y="5"/>
                      <a:pt x="6" y="6"/>
                      <a:pt x="7" y="7"/>
                    </a:cubicBezTo>
                    <a:cubicBezTo>
                      <a:pt x="7" y="6"/>
                      <a:pt x="7" y="6"/>
                      <a:pt x="7" y="5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7" y="6"/>
                      <a:pt x="7" y="7"/>
                      <a:pt x="7" y="7"/>
                    </a:cubicBezTo>
                    <a:cubicBezTo>
                      <a:pt x="7" y="6"/>
                      <a:pt x="7" y="6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5" y="4"/>
                      <a:pt x="5" y="2"/>
                      <a:pt x="5" y="3"/>
                    </a:cubicBezTo>
                    <a:cubicBezTo>
                      <a:pt x="5" y="3"/>
                      <a:pt x="6" y="2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3"/>
                      <a:pt x="0" y="0"/>
                      <a:pt x="3" y="0"/>
                    </a:cubicBezTo>
                    <a:cubicBezTo>
                      <a:pt x="3" y="0"/>
                      <a:pt x="4" y="1"/>
                      <a:pt x="4" y="1"/>
                    </a:cubicBezTo>
                    <a:cubicBezTo>
                      <a:pt x="4" y="1"/>
                      <a:pt x="3" y="0"/>
                      <a:pt x="3" y="1"/>
                    </a:cubicBezTo>
                    <a:cubicBezTo>
                      <a:pt x="4" y="1"/>
                      <a:pt x="5" y="2"/>
                      <a:pt x="6" y="2"/>
                    </a:cubicBezTo>
                    <a:cubicBezTo>
                      <a:pt x="5" y="1"/>
                      <a:pt x="6" y="3"/>
                      <a:pt x="4" y="1"/>
                    </a:cubicBezTo>
                    <a:cubicBezTo>
                      <a:pt x="3" y="1"/>
                      <a:pt x="4" y="2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4" y="3"/>
                      <a:pt x="2" y="1"/>
                      <a:pt x="3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4"/>
                      <a:pt x="4" y="4"/>
                      <a:pt x="4" y="5"/>
                    </a:cubicBezTo>
                    <a:cubicBezTo>
                      <a:pt x="5" y="5"/>
                      <a:pt x="4" y="4"/>
                      <a:pt x="4" y="3"/>
                    </a:cubicBezTo>
                    <a:cubicBezTo>
                      <a:pt x="5" y="4"/>
                      <a:pt x="5" y="5"/>
                      <a:pt x="5" y="5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01" name="Freeform 1101"/>
              <p:cNvSpPr>
                <a:spLocks/>
              </p:cNvSpPr>
              <p:nvPr/>
            </p:nvSpPr>
            <p:spPr bwMode="auto">
              <a:xfrm>
                <a:off x="1495" y="2742"/>
                <a:ext cx="2" cy="3"/>
              </a:xfrm>
              <a:custGeom>
                <a:avLst/>
                <a:gdLst>
                  <a:gd name="T0" fmla="*/ 2 w 2"/>
                  <a:gd name="T1" fmla="*/ 3 h 3"/>
                  <a:gd name="T2" fmla="*/ 0 w 2"/>
                  <a:gd name="T3" fmla="*/ 0 h 3"/>
                  <a:gd name="T4" fmla="*/ 2 w 2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3">
                    <a:moveTo>
                      <a:pt x="2" y="3"/>
                    </a:moveTo>
                    <a:lnTo>
                      <a:pt x="0" y="0"/>
                    </a:lnTo>
                    <a:lnTo>
                      <a:pt x="2" y="3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02" name="Freeform 1102"/>
              <p:cNvSpPr>
                <a:spLocks/>
              </p:cNvSpPr>
              <p:nvPr/>
            </p:nvSpPr>
            <p:spPr bwMode="auto">
              <a:xfrm>
                <a:off x="1478" y="2728"/>
                <a:ext cx="14" cy="25"/>
              </a:xfrm>
              <a:custGeom>
                <a:avLst/>
                <a:gdLst>
                  <a:gd name="T0" fmla="*/ 2 w 5"/>
                  <a:gd name="T1" fmla="*/ 4 h 9"/>
                  <a:gd name="T2" fmla="*/ 1 w 5"/>
                  <a:gd name="T3" fmla="*/ 2 h 9"/>
                  <a:gd name="T4" fmla="*/ 3 w 5"/>
                  <a:gd name="T5" fmla="*/ 5 h 9"/>
                  <a:gd name="T6" fmla="*/ 3 w 5"/>
                  <a:gd name="T7" fmla="*/ 6 h 9"/>
                  <a:gd name="T8" fmla="*/ 1 w 5"/>
                  <a:gd name="T9" fmla="*/ 3 h 9"/>
                  <a:gd name="T10" fmla="*/ 1 w 5"/>
                  <a:gd name="T11" fmla="*/ 3 h 9"/>
                  <a:gd name="T12" fmla="*/ 2 w 5"/>
                  <a:gd name="T13" fmla="*/ 5 h 9"/>
                  <a:gd name="T14" fmla="*/ 2 w 5"/>
                  <a:gd name="T15" fmla="*/ 6 h 9"/>
                  <a:gd name="T16" fmla="*/ 2 w 5"/>
                  <a:gd name="T17" fmla="*/ 5 h 9"/>
                  <a:gd name="T18" fmla="*/ 0 w 5"/>
                  <a:gd name="T19" fmla="*/ 4 h 9"/>
                  <a:gd name="T20" fmla="*/ 2 w 5"/>
                  <a:gd name="T21" fmla="*/ 9 h 9"/>
                  <a:gd name="T22" fmla="*/ 2 w 5"/>
                  <a:gd name="T23" fmla="*/ 8 h 9"/>
                  <a:gd name="T24" fmla="*/ 1 w 5"/>
                  <a:gd name="T25" fmla="*/ 6 h 9"/>
                  <a:gd name="T26" fmla="*/ 2 w 5"/>
                  <a:gd name="T27" fmla="*/ 7 h 9"/>
                  <a:gd name="T28" fmla="*/ 2 w 5"/>
                  <a:gd name="T29" fmla="*/ 8 h 9"/>
                  <a:gd name="T30" fmla="*/ 5 w 5"/>
                  <a:gd name="T31" fmla="*/ 6 h 9"/>
                  <a:gd name="T32" fmla="*/ 4 w 5"/>
                  <a:gd name="T33" fmla="*/ 6 h 9"/>
                  <a:gd name="T34" fmla="*/ 4 w 5"/>
                  <a:gd name="T35" fmla="*/ 5 h 9"/>
                  <a:gd name="T36" fmla="*/ 2 w 5"/>
                  <a:gd name="T37" fmla="*/ 3 h 9"/>
                  <a:gd name="T38" fmla="*/ 3 w 5"/>
                  <a:gd name="T39" fmla="*/ 4 h 9"/>
                  <a:gd name="T40" fmla="*/ 2 w 5"/>
                  <a:gd name="T41" fmla="*/ 2 h 9"/>
                  <a:gd name="T42" fmla="*/ 2 w 5"/>
                  <a:gd name="T43" fmla="*/ 1 h 9"/>
                  <a:gd name="T44" fmla="*/ 1 w 5"/>
                  <a:gd name="T45" fmla="*/ 1 h 9"/>
                  <a:gd name="T46" fmla="*/ 2 w 5"/>
                  <a:gd name="T47" fmla="*/ 4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5" h="9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2" y="3"/>
                      <a:pt x="2" y="4"/>
                      <a:pt x="3" y="5"/>
                    </a:cubicBezTo>
                    <a:cubicBezTo>
                      <a:pt x="2" y="5"/>
                      <a:pt x="3" y="6"/>
                      <a:pt x="3" y="6"/>
                    </a:cubicBezTo>
                    <a:cubicBezTo>
                      <a:pt x="3" y="5"/>
                      <a:pt x="2" y="4"/>
                      <a:pt x="1" y="3"/>
                    </a:cubicBezTo>
                    <a:cubicBezTo>
                      <a:pt x="2" y="4"/>
                      <a:pt x="1" y="3"/>
                      <a:pt x="1" y="3"/>
                    </a:cubicBezTo>
                    <a:cubicBezTo>
                      <a:pt x="2" y="4"/>
                      <a:pt x="1" y="4"/>
                      <a:pt x="2" y="5"/>
                    </a:cubicBezTo>
                    <a:cubicBezTo>
                      <a:pt x="2" y="6"/>
                      <a:pt x="2" y="7"/>
                      <a:pt x="2" y="6"/>
                    </a:cubicBezTo>
                    <a:cubicBezTo>
                      <a:pt x="2" y="5"/>
                      <a:pt x="2" y="6"/>
                      <a:pt x="2" y="5"/>
                    </a:cubicBezTo>
                    <a:cubicBezTo>
                      <a:pt x="1" y="4"/>
                      <a:pt x="1" y="5"/>
                      <a:pt x="0" y="4"/>
                    </a:cubicBezTo>
                    <a:cubicBezTo>
                      <a:pt x="1" y="6"/>
                      <a:pt x="0" y="6"/>
                      <a:pt x="2" y="9"/>
                    </a:cubicBezTo>
                    <a:cubicBezTo>
                      <a:pt x="2" y="9"/>
                      <a:pt x="2" y="9"/>
                      <a:pt x="2" y="8"/>
                    </a:cubicBezTo>
                    <a:cubicBezTo>
                      <a:pt x="2" y="8"/>
                      <a:pt x="1" y="7"/>
                      <a:pt x="1" y="6"/>
                    </a:cubicBezTo>
                    <a:cubicBezTo>
                      <a:pt x="1" y="7"/>
                      <a:pt x="1" y="6"/>
                      <a:pt x="2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8"/>
                      <a:pt x="4" y="7"/>
                      <a:pt x="5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5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3" y="3"/>
                      <a:pt x="3" y="3"/>
                      <a:pt x="3" y="4"/>
                    </a:cubicBezTo>
                    <a:cubicBezTo>
                      <a:pt x="3" y="3"/>
                      <a:pt x="2" y="3"/>
                      <a:pt x="2" y="2"/>
                    </a:cubicBezTo>
                    <a:cubicBezTo>
                      <a:pt x="2" y="1"/>
                      <a:pt x="2" y="2"/>
                      <a:pt x="2" y="1"/>
                    </a:cubicBezTo>
                    <a:cubicBezTo>
                      <a:pt x="0" y="0"/>
                      <a:pt x="2" y="2"/>
                      <a:pt x="1" y="1"/>
                    </a:cubicBez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03" name="Rectangle 1103"/>
              <p:cNvSpPr>
                <a:spLocks noChangeArrowheads="1"/>
              </p:cNvSpPr>
              <p:nvPr/>
            </p:nvSpPr>
            <p:spPr bwMode="auto">
              <a:xfrm>
                <a:off x="1486" y="2734"/>
                <a:ext cx="1" cy="2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04" name="Freeform 1104"/>
              <p:cNvSpPr>
                <a:spLocks/>
              </p:cNvSpPr>
              <p:nvPr/>
            </p:nvSpPr>
            <p:spPr bwMode="auto">
              <a:xfrm>
                <a:off x="1489" y="2742"/>
                <a:ext cx="3" cy="3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05" name="Freeform 1105"/>
              <p:cNvSpPr>
                <a:spLocks/>
              </p:cNvSpPr>
              <p:nvPr/>
            </p:nvSpPr>
            <p:spPr bwMode="auto">
              <a:xfrm>
                <a:off x="1478" y="2739"/>
                <a:ext cx="0" cy="3"/>
              </a:xfrm>
              <a:custGeom>
                <a:avLst/>
                <a:gdLst>
                  <a:gd name="T0" fmla="*/ 0 h 1"/>
                  <a:gd name="T1" fmla="*/ 0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06" name="Freeform 1106"/>
              <p:cNvSpPr>
                <a:spLocks/>
              </p:cNvSpPr>
              <p:nvPr/>
            </p:nvSpPr>
            <p:spPr bwMode="auto">
              <a:xfrm>
                <a:off x="1478" y="2745"/>
                <a:ext cx="6" cy="10"/>
              </a:xfrm>
              <a:custGeom>
                <a:avLst/>
                <a:gdLst>
                  <a:gd name="T0" fmla="*/ 1 w 2"/>
                  <a:gd name="T1" fmla="*/ 4 h 4"/>
                  <a:gd name="T2" fmla="*/ 2 w 2"/>
                  <a:gd name="T3" fmla="*/ 3 h 4"/>
                  <a:gd name="T4" fmla="*/ 0 w 2"/>
                  <a:gd name="T5" fmla="*/ 0 h 4"/>
                  <a:gd name="T6" fmla="*/ 1 w 2"/>
                  <a:gd name="T7" fmla="*/ 2 h 4"/>
                  <a:gd name="T8" fmla="*/ 0 w 2"/>
                  <a:gd name="T9" fmla="*/ 2 h 4"/>
                  <a:gd name="T10" fmla="*/ 1 w 2"/>
                  <a:gd name="T11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" h="4">
                    <a:moveTo>
                      <a:pt x="1" y="4"/>
                    </a:moveTo>
                    <a:cubicBezTo>
                      <a:pt x="1" y="3"/>
                      <a:pt x="1" y="2"/>
                      <a:pt x="2" y="3"/>
                    </a:cubicBezTo>
                    <a:cubicBezTo>
                      <a:pt x="2" y="2"/>
                      <a:pt x="1" y="1"/>
                      <a:pt x="0" y="0"/>
                    </a:cubicBezTo>
                    <a:cubicBezTo>
                      <a:pt x="0" y="0"/>
                      <a:pt x="1" y="2"/>
                      <a:pt x="1" y="2"/>
                    </a:cubicBezTo>
                    <a:cubicBezTo>
                      <a:pt x="0" y="1"/>
                      <a:pt x="1" y="3"/>
                      <a:pt x="0" y="2"/>
                    </a:cubicBezTo>
                    <a:lnTo>
                      <a:pt x="1" y="4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07" name="Freeform 1107"/>
              <p:cNvSpPr>
                <a:spLocks/>
              </p:cNvSpPr>
              <p:nvPr/>
            </p:nvSpPr>
            <p:spPr bwMode="auto">
              <a:xfrm>
                <a:off x="1462" y="2731"/>
                <a:ext cx="16" cy="24"/>
              </a:xfrm>
              <a:custGeom>
                <a:avLst/>
                <a:gdLst>
                  <a:gd name="T0" fmla="*/ 4 w 6"/>
                  <a:gd name="T1" fmla="*/ 5 h 9"/>
                  <a:gd name="T2" fmla="*/ 3 w 6"/>
                  <a:gd name="T3" fmla="*/ 6 h 9"/>
                  <a:gd name="T4" fmla="*/ 3 w 6"/>
                  <a:gd name="T5" fmla="*/ 5 h 9"/>
                  <a:gd name="T6" fmla="*/ 3 w 6"/>
                  <a:gd name="T7" fmla="*/ 4 h 9"/>
                  <a:gd name="T8" fmla="*/ 3 w 6"/>
                  <a:gd name="T9" fmla="*/ 5 h 9"/>
                  <a:gd name="T10" fmla="*/ 3 w 6"/>
                  <a:gd name="T11" fmla="*/ 7 h 9"/>
                  <a:gd name="T12" fmla="*/ 3 w 6"/>
                  <a:gd name="T13" fmla="*/ 7 h 9"/>
                  <a:gd name="T14" fmla="*/ 6 w 6"/>
                  <a:gd name="T15" fmla="*/ 9 h 9"/>
                  <a:gd name="T16" fmla="*/ 3 w 6"/>
                  <a:gd name="T17" fmla="*/ 7 h 9"/>
                  <a:gd name="T18" fmla="*/ 4 w 6"/>
                  <a:gd name="T19" fmla="*/ 6 h 9"/>
                  <a:gd name="T20" fmla="*/ 4 w 6"/>
                  <a:gd name="T21" fmla="*/ 6 h 9"/>
                  <a:gd name="T22" fmla="*/ 4 w 6"/>
                  <a:gd name="T23" fmla="*/ 5 h 9"/>
                  <a:gd name="T24" fmla="*/ 5 w 6"/>
                  <a:gd name="T25" fmla="*/ 5 h 9"/>
                  <a:gd name="T26" fmla="*/ 5 w 6"/>
                  <a:gd name="T27" fmla="*/ 4 h 9"/>
                  <a:gd name="T28" fmla="*/ 6 w 6"/>
                  <a:gd name="T29" fmla="*/ 4 h 9"/>
                  <a:gd name="T30" fmla="*/ 4 w 6"/>
                  <a:gd name="T31" fmla="*/ 4 h 9"/>
                  <a:gd name="T32" fmla="*/ 6 w 6"/>
                  <a:gd name="T33" fmla="*/ 4 h 9"/>
                  <a:gd name="T34" fmla="*/ 2 w 6"/>
                  <a:gd name="T35" fmla="*/ 3 h 9"/>
                  <a:gd name="T36" fmla="*/ 3 w 6"/>
                  <a:gd name="T37" fmla="*/ 3 h 9"/>
                  <a:gd name="T38" fmla="*/ 5 w 6"/>
                  <a:gd name="T39" fmla="*/ 3 h 9"/>
                  <a:gd name="T40" fmla="*/ 4 w 6"/>
                  <a:gd name="T41" fmla="*/ 3 h 9"/>
                  <a:gd name="T42" fmla="*/ 6 w 6"/>
                  <a:gd name="T43" fmla="*/ 3 h 9"/>
                  <a:gd name="T44" fmla="*/ 3 w 6"/>
                  <a:gd name="T45" fmla="*/ 2 h 9"/>
                  <a:gd name="T46" fmla="*/ 4 w 6"/>
                  <a:gd name="T47" fmla="*/ 2 h 9"/>
                  <a:gd name="T48" fmla="*/ 1 w 6"/>
                  <a:gd name="T49" fmla="*/ 0 h 9"/>
                  <a:gd name="T50" fmla="*/ 1 w 6"/>
                  <a:gd name="T51" fmla="*/ 4 h 9"/>
                  <a:gd name="T52" fmla="*/ 2 w 6"/>
                  <a:gd name="T53" fmla="*/ 4 h 9"/>
                  <a:gd name="T54" fmla="*/ 0 w 6"/>
                  <a:gd name="T55" fmla="*/ 4 h 9"/>
                  <a:gd name="T56" fmla="*/ 2 w 6"/>
                  <a:gd name="T57" fmla="*/ 4 h 9"/>
                  <a:gd name="T58" fmla="*/ 1 w 6"/>
                  <a:gd name="T59" fmla="*/ 5 h 9"/>
                  <a:gd name="T60" fmla="*/ 3 w 6"/>
                  <a:gd name="T61" fmla="*/ 5 h 9"/>
                  <a:gd name="T62" fmla="*/ 0 w 6"/>
                  <a:gd name="T63" fmla="*/ 6 h 9"/>
                  <a:gd name="T64" fmla="*/ 4 w 6"/>
                  <a:gd name="T65" fmla="*/ 8 h 9"/>
                  <a:gd name="T66" fmla="*/ 4 w 6"/>
                  <a:gd name="T67" fmla="*/ 7 h 9"/>
                  <a:gd name="T68" fmla="*/ 5 w 6"/>
                  <a:gd name="T69" fmla="*/ 6 h 9"/>
                  <a:gd name="T70" fmla="*/ 5 w 6"/>
                  <a:gd name="T71" fmla="*/ 5 h 9"/>
                  <a:gd name="T72" fmla="*/ 6 w 6"/>
                  <a:gd name="T73" fmla="*/ 8 h 9"/>
                  <a:gd name="T74" fmla="*/ 6 w 6"/>
                  <a:gd name="T75" fmla="*/ 8 h 9"/>
                  <a:gd name="T76" fmla="*/ 6 w 6"/>
                  <a:gd name="T77" fmla="*/ 7 h 9"/>
                  <a:gd name="T78" fmla="*/ 6 w 6"/>
                  <a:gd name="T79" fmla="*/ 7 h 9"/>
                  <a:gd name="T80" fmla="*/ 4 w 6"/>
                  <a:gd name="T81" fmla="*/ 4 h 9"/>
                  <a:gd name="T82" fmla="*/ 3 w 6"/>
                  <a:gd name="T83" fmla="*/ 3 h 9"/>
                  <a:gd name="T84" fmla="*/ 4 w 6"/>
                  <a:gd name="T85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6" h="9">
                    <a:moveTo>
                      <a:pt x="4" y="5"/>
                    </a:moveTo>
                    <a:cubicBezTo>
                      <a:pt x="4" y="5"/>
                      <a:pt x="4" y="6"/>
                      <a:pt x="3" y="6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3"/>
                      <a:pt x="3" y="5"/>
                      <a:pt x="3" y="4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4" y="5"/>
                      <a:pt x="3" y="7"/>
                    </a:cubicBezTo>
                    <a:cubicBezTo>
                      <a:pt x="2" y="8"/>
                      <a:pt x="4" y="6"/>
                      <a:pt x="3" y="7"/>
                    </a:cubicBezTo>
                    <a:cubicBezTo>
                      <a:pt x="5" y="6"/>
                      <a:pt x="6" y="7"/>
                      <a:pt x="6" y="9"/>
                    </a:cubicBezTo>
                    <a:cubicBezTo>
                      <a:pt x="5" y="8"/>
                      <a:pt x="4" y="7"/>
                      <a:pt x="3" y="7"/>
                    </a:cubicBezTo>
                    <a:cubicBezTo>
                      <a:pt x="4" y="6"/>
                      <a:pt x="2" y="7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6" y="5"/>
                      <a:pt x="3" y="6"/>
                      <a:pt x="4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4" y="5"/>
                      <a:pt x="5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5" y="4"/>
                      <a:pt x="5" y="4"/>
                      <a:pt x="4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4" y="3"/>
                      <a:pt x="5" y="4"/>
                      <a:pt x="2" y="3"/>
                    </a:cubicBezTo>
                    <a:cubicBezTo>
                      <a:pt x="6" y="4"/>
                      <a:pt x="1" y="3"/>
                      <a:pt x="3" y="3"/>
                    </a:cubicBezTo>
                    <a:cubicBezTo>
                      <a:pt x="4" y="3"/>
                      <a:pt x="3" y="3"/>
                      <a:pt x="5" y="3"/>
                    </a:cubicBezTo>
                    <a:cubicBezTo>
                      <a:pt x="3" y="3"/>
                      <a:pt x="4" y="3"/>
                      <a:pt x="4" y="3"/>
                    </a:cubicBezTo>
                    <a:cubicBezTo>
                      <a:pt x="5" y="3"/>
                      <a:pt x="4" y="3"/>
                      <a:pt x="6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2" y="0"/>
                      <a:pt x="1" y="0"/>
                    </a:cubicBezTo>
                    <a:cubicBezTo>
                      <a:pt x="2" y="2"/>
                      <a:pt x="2" y="3"/>
                      <a:pt x="1" y="4"/>
                    </a:cubicBezTo>
                    <a:cubicBezTo>
                      <a:pt x="3" y="4"/>
                      <a:pt x="1" y="4"/>
                      <a:pt x="2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" y="5"/>
                      <a:pt x="2" y="4"/>
                      <a:pt x="2" y="4"/>
                    </a:cubicBezTo>
                    <a:cubicBezTo>
                      <a:pt x="3" y="4"/>
                      <a:pt x="2" y="5"/>
                      <a:pt x="1" y="5"/>
                    </a:cubicBezTo>
                    <a:cubicBezTo>
                      <a:pt x="1" y="5"/>
                      <a:pt x="1" y="5"/>
                      <a:pt x="3" y="5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2" y="6"/>
                      <a:pt x="2" y="8"/>
                      <a:pt x="4" y="8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5" y="8"/>
                      <a:pt x="3" y="4"/>
                      <a:pt x="5" y="6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6"/>
                      <a:pt x="6" y="7"/>
                      <a:pt x="6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5" y="6"/>
                      <a:pt x="6" y="6"/>
                      <a:pt x="6" y="7"/>
                    </a:cubicBezTo>
                    <a:cubicBezTo>
                      <a:pt x="6" y="6"/>
                      <a:pt x="5" y="5"/>
                      <a:pt x="4" y="4"/>
                    </a:cubicBezTo>
                    <a:cubicBezTo>
                      <a:pt x="5" y="7"/>
                      <a:pt x="3" y="2"/>
                      <a:pt x="3" y="3"/>
                    </a:cubicBezTo>
                    <a:cubicBezTo>
                      <a:pt x="3" y="4"/>
                      <a:pt x="3" y="5"/>
                      <a:pt x="4" y="5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08" name="Freeform 1108"/>
              <p:cNvSpPr>
                <a:spLocks/>
              </p:cNvSpPr>
              <p:nvPr/>
            </p:nvSpPr>
            <p:spPr bwMode="auto">
              <a:xfrm>
                <a:off x="1478" y="2753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09" name="Freeform 1109"/>
              <p:cNvSpPr>
                <a:spLocks/>
              </p:cNvSpPr>
              <p:nvPr/>
            </p:nvSpPr>
            <p:spPr bwMode="auto">
              <a:xfrm>
                <a:off x="1473" y="2734"/>
                <a:ext cx="0" cy="2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10" name="Rectangle 1110"/>
              <p:cNvSpPr>
                <a:spLocks noChangeArrowheads="1"/>
              </p:cNvSpPr>
              <p:nvPr/>
            </p:nvSpPr>
            <p:spPr bwMode="auto">
              <a:xfrm>
                <a:off x="1478" y="2750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11" name="Freeform 1111"/>
              <p:cNvSpPr>
                <a:spLocks/>
              </p:cNvSpPr>
              <p:nvPr/>
            </p:nvSpPr>
            <p:spPr bwMode="auto">
              <a:xfrm>
                <a:off x="1476" y="2742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12" name="Freeform 1112"/>
              <p:cNvSpPr>
                <a:spLocks/>
              </p:cNvSpPr>
              <p:nvPr/>
            </p:nvSpPr>
            <p:spPr bwMode="auto">
              <a:xfrm>
                <a:off x="1467" y="2736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13" name="Freeform 1113"/>
              <p:cNvSpPr>
                <a:spLocks/>
              </p:cNvSpPr>
              <p:nvPr/>
            </p:nvSpPr>
            <p:spPr bwMode="auto">
              <a:xfrm>
                <a:off x="1470" y="274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14" name="Freeform 1114"/>
              <p:cNvSpPr>
                <a:spLocks/>
              </p:cNvSpPr>
              <p:nvPr/>
            </p:nvSpPr>
            <p:spPr bwMode="auto">
              <a:xfrm>
                <a:off x="1465" y="2723"/>
                <a:ext cx="32" cy="52"/>
              </a:xfrm>
              <a:custGeom>
                <a:avLst/>
                <a:gdLst>
                  <a:gd name="T0" fmla="*/ 4 w 12"/>
                  <a:gd name="T1" fmla="*/ 14 h 19"/>
                  <a:gd name="T2" fmla="*/ 4 w 12"/>
                  <a:gd name="T3" fmla="*/ 16 h 19"/>
                  <a:gd name="T4" fmla="*/ 5 w 12"/>
                  <a:gd name="T5" fmla="*/ 17 h 19"/>
                  <a:gd name="T6" fmla="*/ 6 w 12"/>
                  <a:gd name="T7" fmla="*/ 16 h 19"/>
                  <a:gd name="T8" fmla="*/ 8 w 12"/>
                  <a:gd name="T9" fmla="*/ 15 h 19"/>
                  <a:gd name="T10" fmla="*/ 8 w 12"/>
                  <a:gd name="T11" fmla="*/ 11 h 19"/>
                  <a:gd name="T12" fmla="*/ 10 w 12"/>
                  <a:gd name="T13" fmla="*/ 14 h 19"/>
                  <a:gd name="T14" fmla="*/ 8 w 12"/>
                  <a:gd name="T15" fmla="*/ 12 h 19"/>
                  <a:gd name="T16" fmla="*/ 9 w 12"/>
                  <a:gd name="T17" fmla="*/ 11 h 19"/>
                  <a:gd name="T18" fmla="*/ 7 w 12"/>
                  <a:gd name="T19" fmla="*/ 11 h 19"/>
                  <a:gd name="T20" fmla="*/ 7 w 12"/>
                  <a:gd name="T21" fmla="*/ 10 h 19"/>
                  <a:gd name="T22" fmla="*/ 4 w 12"/>
                  <a:gd name="T23" fmla="*/ 11 h 19"/>
                  <a:gd name="T24" fmla="*/ 8 w 12"/>
                  <a:gd name="T25" fmla="*/ 9 h 19"/>
                  <a:gd name="T26" fmla="*/ 7 w 12"/>
                  <a:gd name="T27" fmla="*/ 8 h 19"/>
                  <a:gd name="T28" fmla="*/ 7 w 12"/>
                  <a:gd name="T29" fmla="*/ 7 h 19"/>
                  <a:gd name="T30" fmla="*/ 4 w 12"/>
                  <a:gd name="T31" fmla="*/ 7 h 19"/>
                  <a:gd name="T32" fmla="*/ 1 w 12"/>
                  <a:gd name="T33" fmla="*/ 7 h 19"/>
                  <a:gd name="T34" fmla="*/ 6 w 12"/>
                  <a:gd name="T35" fmla="*/ 5 h 19"/>
                  <a:gd name="T36" fmla="*/ 5 w 12"/>
                  <a:gd name="T37" fmla="*/ 4 h 19"/>
                  <a:gd name="T38" fmla="*/ 4 w 12"/>
                  <a:gd name="T39" fmla="*/ 4 h 19"/>
                  <a:gd name="T40" fmla="*/ 4 w 12"/>
                  <a:gd name="T41" fmla="*/ 6 h 19"/>
                  <a:gd name="T42" fmla="*/ 2 w 12"/>
                  <a:gd name="T43" fmla="*/ 4 h 19"/>
                  <a:gd name="T44" fmla="*/ 3 w 12"/>
                  <a:gd name="T45" fmla="*/ 3 h 19"/>
                  <a:gd name="T46" fmla="*/ 0 w 12"/>
                  <a:gd name="T47" fmla="*/ 6 h 19"/>
                  <a:gd name="T48" fmla="*/ 0 w 12"/>
                  <a:gd name="T49" fmla="*/ 6 h 19"/>
                  <a:gd name="T50" fmla="*/ 1 w 12"/>
                  <a:gd name="T51" fmla="*/ 7 h 19"/>
                  <a:gd name="T52" fmla="*/ 1 w 12"/>
                  <a:gd name="T53" fmla="*/ 8 h 19"/>
                  <a:gd name="T54" fmla="*/ 1 w 12"/>
                  <a:gd name="T55" fmla="*/ 9 h 19"/>
                  <a:gd name="T56" fmla="*/ 3 w 12"/>
                  <a:gd name="T57" fmla="*/ 9 h 19"/>
                  <a:gd name="T58" fmla="*/ 2 w 12"/>
                  <a:gd name="T59" fmla="*/ 9 h 19"/>
                  <a:gd name="T60" fmla="*/ 3 w 12"/>
                  <a:gd name="T61" fmla="*/ 9 h 19"/>
                  <a:gd name="T62" fmla="*/ 3 w 12"/>
                  <a:gd name="T63" fmla="*/ 10 h 19"/>
                  <a:gd name="T64" fmla="*/ 4 w 12"/>
                  <a:gd name="T65" fmla="*/ 10 h 19"/>
                  <a:gd name="T66" fmla="*/ 3 w 12"/>
                  <a:gd name="T67" fmla="*/ 11 h 19"/>
                  <a:gd name="T68" fmla="*/ 4 w 12"/>
                  <a:gd name="T69" fmla="*/ 12 h 19"/>
                  <a:gd name="T70" fmla="*/ 5 w 12"/>
                  <a:gd name="T71" fmla="*/ 11 h 19"/>
                  <a:gd name="T72" fmla="*/ 6 w 12"/>
                  <a:gd name="T73" fmla="*/ 12 h 19"/>
                  <a:gd name="T74" fmla="*/ 8 w 12"/>
                  <a:gd name="T75" fmla="*/ 13 h 19"/>
                  <a:gd name="T76" fmla="*/ 8 w 12"/>
                  <a:gd name="T77" fmla="*/ 13 h 19"/>
                  <a:gd name="T78" fmla="*/ 9 w 12"/>
                  <a:gd name="T79" fmla="*/ 12 h 19"/>
                  <a:gd name="T80" fmla="*/ 7 w 12"/>
                  <a:gd name="T81" fmla="*/ 11 h 19"/>
                  <a:gd name="T82" fmla="*/ 8 w 12"/>
                  <a:gd name="T83" fmla="*/ 13 h 19"/>
                  <a:gd name="T84" fmla="*/ 7 w 12"/>
                  <a:gd name="T85" fmla="*/ 14 h 19"/>
                  <a:gd name="T86" fmla="*/ 5 w 12"/>
                  <a:gd name="T87" fmla="*/ 12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2" h="19">
                    <a:moveTo>
                      <a:pt x="5" y="12"/>
                    </a:moveTo>
                    <a:cubicBezTo>
                      <a:pt x="5" y="12"/>
                      <a:pt x="4" y="13"/>
                      <a:pt x="4" y="14"/>
                    </a:cubicBezTo>
                    <a:cubicBezTo>
                      <a:pt x="4" y="13"/>
                      <a:pt x="4" y="13"/>
                      <a:pt x="4" y="13"/>
                    </a:cubicBezTo>
                    <a:cubicBezTo>
                      <a:pt x="4" y="13"/>
                      <a:pt x="4" y="15"/>
                      <a:pt x="4" y="16"/>
                    </a:cubicBezTo>
                    <a:cubicBezTo>
                      <a:pt x="4" y="15"/>
                      <a:pt x="4" y="15"/>
                      <a:pt x="4" y="15"/>
                    </a:cubicBezTo>
                    <a:cubicBezTo>
                      <a:pt x="4" y="14"/>
                      <a:pt x="4" y="17"/>
                      <a:pt x="5" y="17"/>
                    </a:cubicBezTo>
                    <a:cubicBezTo>
                      <a:pt x="5" y="17"/>
                      <a:pt x="5" y="14"/>
                      <a:pt x="5" y="15"/>
                    </a:cubicBezTo>
                    <a:cubicBezTo>
                      <a:pt x="6" y="14"/>
                      <a:pt x="6" y="15"/>
                      <a:pt x="6" y="16"/>
                    </a:cubicBezTo>
                    <a:cubicBezTo>
                      <a:pt x="6" y="16"/>
                      <a:pt x="6" y="14"/>
                      <a:pt x="6" y="13"/>
                    </a:cubicBezTo>
                    <a:cubicBezTo>
                      <a:pt x="7" y="19"/>
                      <a:pt x="7" y="12"/>
                      <a:pt x="8" y="15"/>
                    </a:cubicBezTo>
                    <a:cubicBezTo>
                      <a:pt x="8" y="15"/>
                      <a:pt x="7" y="16"/>
                      <a:pt x="9" y="15"/>
                    </a:cubicBezTo>
                    <a:cubicBezTo>
                      <a:pt x="11" y="13"/>
                      <a:pt x="8" y="10"/>
                      <a:pt x="8" y="11"/>
                    </a:cubicBezTo>
                    <a:cubicBezTo>
                      <a:pt x="8" y="13"/>
                      <a:pt x="10" y="8"/>
                      <a:pt x="7" y="15"/>
                    </a:cubicBezTo>
                    <a:cubicBezTo>
                      <a:pt x="7" y="16"/>
                      <a:pt x="11" y="14"/>
                      <a:pt x="10" y="14"/>
                    </a:cubicBezTo>
                    <a:cubicBezTo>
                      <a:pt x="11" y="14"/>
                      <a:pt x="10" y="13"/>
                      <a:pt x="11" y="13"/>
                    </a:cubicBezTo>
                    <a:cubicBezTo>
                      <a:pt x="8" y="13"/>
                      <a:pt x="12" y="10"/>
                      <a:pt x="8" y="12"/>
                    </a:cubicBezTo>
                    <a:cubicBezTo>
                      <a:pt x="9" y="11"/>
                      <a:pt x="8" y="12"/>
                      <a:pt x="9" y="11"/>
                    </a:cubicBezTo>
                    <a:cubicBezTo>
                      <a:pt x="9" y="11"/>
                      <a:pt x="9" y="11"/>
                      <a:pt x="9" y="11"/>
                    </a:cubicBezTo>
                    <a:cubicBezTo>
                      <a:pt x="10" y="11"/>
                      <a:pt x="7" y="12"/>
                      <a:pt x="9" y="11"/>
                    </a:cubicBezTo>
                    <a:cubicBezTo>
                      <a:pt x="9" y="10"/>
                      <a:pt x="8" y="11"/>
                      <a:pt x="7" y="11"/>
                    </a:cubicBezTo>
                    <a:cubicBezTo>
                      <a:pt x="7" y="11"/>
                      <a:pt x="8" y="11"/>
                      <a:pt x="9" y="9"/>
                    </a:cubicBezTo>
                    <a:cubicBezTo>
                      <a:pt x="7" y="10"/>
                      <a:pt x="8" y="10"/>
                      <a:pt x="7" y="10"/>
                    </a:cubicBezTo>
                    <a:cubicBezTo>
                      <a:pt x="7" y="10"/>
                      <a:pt x="7" y="11"/>
                      <a:pt x="6" y="11"/>
                    </a:cubicBezTo>
                    <a:cubicBezTo>
                      <a:pt x="6" y="10"/>
                      <a:pt x="4" y="11"/>
                      <a:pt x="4" y="11"/>
                    </a:cubicBezTo>
                    <a:cubicBezTo>
                      <a:pt x="6" y="9"/>
                      <a:pt x="4" y="11"/>
                      <a:pt x="5" y="10"/>
                    </a:cubicBezTo>
                    <a:cubicBezTo>
                      <a:pt x="6" y="10"/>
                      <a:pt x="6" y="10"/>
                      <a:pt x="8" y="9"/>
                    </a:cubicBezTo>
                    <a:cubicBezTo>
                      <a:pt x="8" y="9"/>
                      <a:pt x="7" y="9"/>
                      <a:pt x="6" y="9"/>
                    </a:cubicBezTo>
                    <a:cubicBezTo>
                      <a:pt x="6" y="8"/>
                      <a:pt x="7" y="8"/>
                      <a:pt x="7" y="8"/>
                    </a:cubicBezTo>
                    <a:cubicBezTo>
                      <a:pt x="8" y="7"/>
                      <a:pt x="5" y="8"/>
                      <a:pt x="6" y="8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5" y="8"/>
                      <a:pt x="6" y="6"/>
                      <a:pt x="5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7" y="5"/>
                      <a:pt x="3" y="7"/>
                      <a:pt x="4" y="6"/>
                    </a:cubicBezTo>
                    <a:cubicBezTo>
                      <a:pt x="3" y="7"/>
                      <a:pt x="2" y="7"/>
                      <a:pt x="1" y="7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2" y="7"/>
                      <a:pt x="5" y="5"/>
                      <a:pt x="6" y="5"/>
                    </a:cubicBezTo>
                    <a:cubicBezTo>
                      <a:pt x="5" y="5"/>
                      <a:pt x="5" y="4"/>
                      <a:pt x="4" y="5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2" y="6"/>
                      <a:pt x="3" y="5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4"/>
                      <a:pt x="1" y="0"/>
                      <a:pt x="2" y="4"/>
                    </a:cubicBezTo>
                    <a:cubicBezTo>
                      <a:pt x="3" y="3"/>
                      <a:pt x="5" y="6"/>
                      <a:pt x="4" y="6"/>
                    </a:cubicBezTo>
                    <a:cubicBezTo>
                      <a:pt x="1" y="4"/>
                      <a:pt x="2" y="2"/>
                      <a:pt x="2" y="5"/>
                    </a:cubicBezTo>
                    <a:cubicBezTo>
                      <a:pt x="2" y="5"/>
                      <a:pt x="2" y="4"/>
                      <a:pt x="2" y="4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2" y="4"/>
                      <a:pt x="3" y="4"/>
                      <a:pt x="3" y="3"/>
                    </a:cubicBezTo>
                    <a:cubicBezTo>
                      <a:pt x="4" y="3"/>
                      <a:pt x="2" y="4"/>
                      <a:pt x="3" y="4"/>
                    </a:cubicBezTo>
                    <a:cubicBezTo>
                      <a:pt x="2" y="5"/>
                      <a:pt x="2" y="5"/>
                      <a:pt x="0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6"/>
                      <a:pt x="1" y="6"/>
                      <a:pt x="0" y="6"/>
                    </a:cubicBezTo>
                    <a:cubicBezTo>
                      <a:pt x="2" y="5"/>
                      <a:pt x="0" y="7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1" y="7"/>
                      <a:pt x="1" y="7"/>
                      <a:pt x="1" y="8"/>
                    </a:cubicBezTo>
                    <a:cubicBezTo>
                      <a:pt x="2" y="7"/>
                      <a:pt x="3" y="6"/>
                      <a:pt x="3" y="7"/>
                    </a:cubicBezTo>
                    <a:cubicBezTo>
                      <a:pt x="2" y="8"/>
                      <a:pt x="3" y="8"/>
                      <a:pt x="1" y="9"/>
                    </a:cubicBezTo>
                    <a:cubicBezTo>
                      <a:pt x="3" y="8"/>
                      <a:pt x="2" y="9"/>
                      <a:pt x="3" y="8"/>
                    </a:cubicBezTo>
                    <a:cubicBezTo>
                      <a:pt x="4" y="8"/>
                      <a:pt x="3" y="8"/>
                      <a:pt x="3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3" y="9"/>
                      <a:pt x="3" y="9"/>
                    </a:cubicBezTo>
                    <a:cubicBezTo>
                      <a:pt x="2" y="10"/>
                      <a:pt x="2" y="9"/>
                      <a:pt x="2" y="10"/>
                    </a:cubicBezTo>
                    <a:cubicBezTo>
                      <a:pt x="2" y="10"/>
                      <a:pt x="5" y="9"/>
                      <a:pt x="3" y="10"/>
                    </a:cubicBezTo>
                    <a:cubicBezTo>
                      <a:pt x="4" y="9"/>
                      <a:pt x="4" y="10"/>
                      <a:pt x="6" y="9"/>
                    </a:cubicBezTo>
                    <a:cubicBezTo>
                      <a:pt x="5" y="9"/>
                      <a:pt x="4" y="10"/>
                      <a:pt x="4" y="10"/>
                    </a:cubicBezTo>
                    <a:cubicBezTo>
                      <a:pt x="6" y="9"/>
                      <a:pt x="4" y="10"/>
                      <a:pt x="5" y="10"/>
                    </a:cubicBezTo>
                    <a:cubicBezTo>
                      <a:pt x="3" y="11"/>
                      <a:pt x="5" y="10"/>
                      <a:pt x="3" y="11"/>
                    </a:cubicBezTo>
                    <a:cubicBezTo>
                      <a:pt x="3" y="11"/>
                      <a:pt x="5" y="11"/>
                      <a:pt x="5" y="11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4" y="12"/>
                      <a:pt x="5" y="11"/>
                      <a:pt x="4" y="12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2"/>
                      <a:pt x="5" y="12"/>
                      <a:pt x="4" y="13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5" y="13"/>
                      <a:pt x="7" y="13"/>
                      <a:pt x="9" y="12"/>
                    </a:cubicBezTo>
                    <a:cubicBezTo>
                      <a:pt x="9" y="13"/>
                      <a:pt x="8" y="13"/>
                      <a:pt x="8" y="13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7" y="13"/>
                      <a:pt x="6" y="13"/>
                      <a:pt x="8" y="13"/>
                    </a:cubicBezTo>
                    <a:cubicBezTo>
                      <a:pt x="8" y="13"/>
                      <a:pt x="9" y="14"/>
                      <a:pt x="7" y="13"/>
                    </a:cubicBezTo>
                    <a:cubicBezTo>
                      <a:pt x="6" y="11"/>
                      <a:pt x="10" y="12"/>
                      <a:pt x="9" y="12"/>
                    </a:cubicBezTo>
                    <a:cubicBezTo>
                      <a:pt x="7" y="15"/>
                      <a:pt x="8" y="16"/>
                      <a:pt x="6" y="14"/>
                    </a:cubicBezTo>
                    <a:cubicBezTo>
                      <a:pt x="7" y="10"/>
                      <a:pt x="7" y="12"/>
                      <a:pt x="7" y="11"/>
                    </a:cubicBezTo>
                    <a:cubicBezTo>
                      <a:pt x="7" y="11"/>
                      <a:pt x="7" y="11"/>
                      <a:pt x="7" y="13"/>
                    </a:cubicBezTo>
                    <a:cubicBezTo>
                      <a:pt x="7" y="13"/>
                      <a:pt x="7" y="14"/>
                      <a:pt x="8" y="13"/>
                    </a:cubicBezTo>
                    <a:cubicBezTo>
                      <a:pt x="8" y="12"/>
                      <a:pt x="9" y="14"/>
                      <a:pt x="8" y="15"/>
                    </a:cubicBezTo>
                    <a:cubicBezTo>
                      <a:pt x="7" y="15"/>
                      <a:pt x="7" y="14"/>
                      <a:pt x="7" y="14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6" y="9"/>
                      <a:pt x="6" y="15"/>
                      <a:pt x="5" y="12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15" name="Freeform 1115"/>
              <p:cNvSpPr>
                <a:spLocks/>
              </p:cNvSpPr>
              <p:nvPr/>
            </p:nvSpPr>
            <p:spPr bwMode="auto">
              <a:xfrm>
                <a:off x="1478" y="2758"/>
                <a:ext cx="6" cy="0"/>
              </a:xfrm>
              <a:custGeom>
                <a:avLst/>
                <a:gdLst>
                  <a:gd name="T0" fmla="*/ 2 w 2"/>
                  <a:gd name="T1" fmla="*/ 0 w 2"/>
                  <a:gd name="T2" fmla="*/ 1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16" name="Rectangle 1116"/>
              <p:cNvSpPr>
                <a:spLocks noChangeArrowheads="1"/>
              </p:cNvSpPr>
              <p:nvPr/>
            </p:nvSpPr>
            <p:spPr bwMode="auto">
              <a:xfrm>
                <a:off x="1481" y="2758"/>
                <a:ext cx="3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17" name="Freeform 1117"/>
              <p:cNvSpPr>
                <a:spLocks/>
              </p:cNvSpPr>
              <p:nvPr/>
            </p:nvSpPr>
            <p:spPr bwMode="auto">
              <a:xfrm>
                <a:off x="1476" y="275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18" name="Rectangle 1118"/>
              <p:cNvSpPr>
                <a:spLocks noChangeArrowheads="1"/>
              </p:cNvSpPr>
              <p:nvPr/>
            </p:nvSpPr>
            <p:spPr bwMode="auto">
              <a:xfrm>
                <a:off x="1476" y="2758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19" name="Freeform 1119"/>
              <p:cNvSpPr>
                <a:spLocks/>
              </p:cNvSpPr>
              <p:nvPr/>
            </p:nvSpPr>
            <p:spPr bwMode="auto">
              <a:xfrm>
                <a:off x="1440" y="2745"/>
                <a:ext cx="36" cy="27"/>
              </a:xfrm>
              <a:custGeom>
                <a:avLst/>
                <a:gdLst>
                  <a:gd name="T0" fmla="*/ 6 w 13"/>
                  <a:gd name="T1" fmla="*/ 3 h 10"/>
                  <a:gd name="T2" fmla="*/ 4 w 13"/>
                  <a:gd name="T3" fmla="*/ 2 h 10"/>
                  <a:gd name="T4" fmla="*/ 6 w 13"/>
                  <a:gd name="T5" fmla="*/ 2 h 10"/>
                  <a:gd name="T6" fmla="*/ 3 w 13"/>
                  <a:gd name="T7" fmla="*/ 0 h 10"/>
                  <a:gd name="T8" fmla="*/ 7 w 13"/>
                  <a:gd name="T9" fmla="*/ 8 h 10"/>
                  <a:gd name="T10" fmla="*/ 4 w 13"/>
                  <a:gd name="T11" fmla="*/ 6 h 10"/>
                  <a:gd name="T12" fmla="*/ 9 w 13"/>
                  <a:gd name="T13" fmla="*/ 8 h 10"/>
                  <a:gd name="T14" fmla="*/ 9 w 13"/>
                  <a:gd name="T15" fmla="*/ 10 h 10"/>
                  <a:gd name="T16" fmla="*/ 10 w 13"/>
                  <a:gd name="T17" fmla="*/ 9 h 10"/>
                  <a:gd name="T18" fmla="*/ 10 w 13"/>
                  <a:gd name="T19" fmla="*/ 8 h 10"/>
                  <a:gd name="T20" fmla="*/ 10 w 13"/>
                  <a:gd name="T21" fmla="*/ 8 h 10"/>
                  <a:gd name="T22" fmla="*/ 10 w 13"/>
                  <a:gd name="T23" fmla="*/ 8 h 10"/>
                  <a:gd name="T24" fmla="*/ 11 w 13"/>
                  <a:gd name="T25" fmla="*/ 8 h 10"/>
                  <a:gd name="T26" fmla="*/ 11 w 13"/>
                  <a:gd name="T27" fmla="*/ 8 h 10"/>
                  <a:gd name="T28" fmla="*/ 11 w 13"/>
                  <a:gd name="T29" fmla="*/ 8 h 10"/>
                  <a:gd name="T30" fmla="*/ 11 w 13"/>
                  <a:gd name="T31" fmla="*/ 9 h 10"/>
                  <a:gd name="T32" fmla="*/ 13 w 13"/>
                  <a:gd name="T33" fmla="*/ 7 h 10"/>
                  <a:gd name="T34" fmla="*/ 13 w 13"/>
                  <a:gd name="T35" fmla="*/ 6 h 10"/>
                  <a:gd name="T36" fmla="*/ 12 w 13"/>
                  <a:gd name="T37" fmla="*/ 7 h 10"/>
                  <a:gd name="T38" fmla="*/ 12 w 13"/>
                  <a:gd name="T39" fmla="*/ 7 h 10"/>
                  <a:gd name="T40" fmla="*/ 11 w 13"/>
                  <a:gd name="T41" fmla="*/ 7 h 10"/>
                  <a:gd name="T42" fmla="*/ 11 w 13"/>
                  <a:gd name="T43" fmla="*/ 6 h 10"/>
                  <a:gd name="T44" fmla="*/ 10 w 13"/>
                  <a:gd name="T45" fmla="*/ 4 h 10"/>
                  <a:gd name="T46" fmla="*/ 10 w 13"/>
                  <a:gd name="T47" fmla="*/ 4 h 10"/>
                  <a:gd name="T48" fmla="*/ 10 w 13"/>
                  <a:gd name="T49" fmla="*/ 5 h 10"/>
                  <a:gd name="T50" fmla="*/ 10 w 13"/>
                  <a:gd name="T51" fmla="*/ 6 h 10"/>
                  <a:gd name="T52" fmla="*/ 10 w 13"/>
                  <a:gd name="T53" fmla="*/ 8 h 10"/>
                  <a:gd name="T54" fmla="*/ 10 w 13"/>
                  <a:gd name="T55" fmla="*/ 8 h 10"/>
                  <a:gd name="T56" fmla="*/ 10 w 13"/>
                  <a:gd name="T57" fmla="*/ 6 h 10"/>
                  <a:gd name="T58" fmla="*/ 10 w 13"/>
                  <a:gd name="T59" fmla="*/ 7 h 10"/>
                  <a:gd name="T60" fmla="*/ 9 w 13"/>
                  <a:gd name="T61" fmla="*/ 5 h 10"/>
                  <a:gd name="T62" fmla="*/ 9 w 13"/>
                  <a:gd name="T63" fmla="*/ 7 h 10"/>
                  <a:gd name="T64" fmla="*/ 6 w 13"/>
                  <a:gd name="T65" fmla="*/ 5 h 10"/>
                  <a:gd name="T66" fmla="*/ 8 w 13"/>
                  <a:gd name="T67" fmla="*/ 6 h 10"/>
                  <a:gd name="T68" fmla="*/ 6 w 13"/>
                  <a:gd name="T69" fmla="*/ 5 h 10"/>
                  <a:gd name="T70" fmla="*/ 7 w 13"/>
                  <a:gd name="T71" fmla="*/ 4 h 10"/>
                  <a:gd name="T72" fmla="*/ 6 w 13"/>
                  <a:gd name="T73" fmla="*/ 4 h 10"/>
                  <a:gd name="T74" fmla="*/ 6 w 13"/>
                  <a:gd name="T75" fmla="*/ 3 h 10"/>
                  <a:gd name="T76" fmla="*/ 6 w 13"/>
                  <a:gd name="T77" fmla="*/ 3 h 10"/>
                  <a:gd name="T78" fmla="*/ 4 w 13"/>
                  <a:gd name="T79" fmla="*/ 2 h 10"/>
                  <a:gd name="T80" fmla="*/ 6 w 13"/>
                  <a:gd name="T81" fmla="*/ 3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3" h="10">
                    <a:moveTo>
                      <a:pt x="6" y="3"/>
                    </a:moveTo>
                    <a:cubicBezTo>
                      <a:pt x="4" y="2"/>
                      <a:pt x="4" y="2"/>
                      <a:pt x="4" y="2"/>
                    </a:cubicBezTo>
                    <a:cubicBezTo>
                      <a:pt x="5" y="2"/>
                      <a:pt x="4" y="1"/>
                      <a:pt x="6" y="2"/>
                    </a:cubicBezTo>
                    <a:cubicBezTo>
                      <a:pt x="4" y="1"/>
                      <a:pt x="6" y="0"/>
                      <a:pt x="3" y="0"/>
                    </a:cubicBezTo>
                    <a:cubicBezTo>
                      <a:pt x="5" y="4"/>
                      <a:pt x="0" y="2"/>
                      <a:pt x="7" y="8"/>
                    </a:cubicBezTo>
                    <a:cubicBezTo>
                      <a:pt x="7" y="8"/>
                      <a:pt x="6" y="10"/>
                      <a:pt x="4" y="6"/>
                    </a:cubicBezTo>
                    <a:cubicBezTo>
                      <a:pt x="11" y="10"/>
                      <a:pt x="7" y="10"/>
                      <a:pt x="9" y="8"/>
                    </a:cubicBezTo>
                    <a:cubicBezTo>
                      <a:pt x="9" y="10"/>
                      <a:pt x="9" y="10"/>
                      <a:pt x="9" y="10"/>
                    </a:cubicBezTo>
                    <a:cubicBezTo>
                      <a:pt x="10" y="10"/>
                      <a:pt x="10" y="7"/>
                      <a:pt x="10" y="9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1" y="7"/>
                      <a:pt x="11" y="7"/>
                      <a:pt x="11" y="8"/>
                    </a:cubicBezTo>
                    <a:cubicBezTo>
                      <a:pt x="11" y="9"/>
                      <a:pt x="11" y="8"/>
                      <a:pt x="11" y="8"/>
                    </a:cubicBezTo>
                    <a:cubicBezTo>
                      <a:pt x="11" y="9"/>
                      <a:pt x="11" y="8"/>
                      <a:pt x="11" y="8"/>
                    </a:cubicBezTo>
                    <a:cubicBezTo>
                      <a:pt x="12" y="8"/>
                      <a:pt x="11" y="9"/>
                      <a:pt x="11" y="9"/>
                    </a:cubicBezTo>
                    <a:cubicBezTo>
                      <a:pt x="12" y="8"/>
                      <a:pt x="12" y="10"/>
                      <a:pt x="13" y="7"/>
                    </a:cubicBezTo>
                    <a:cubicBezTo>
                      <a:pt x="13" y="6"/>
                      <a:pt x="12" y="6"/>
                      <a:pt x="13" y="6"/>
                    </a:cubicBezTo>
                    <a:cubicBezTo>
                      <a:pt x="12" y="5"/>
                      <a:pt x="12" y="6"/>
                      <a:pt x="12" y="7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2" y="10"/>
                      <a:pt x="12" y="6"/>
                      <a:pt x="11" y="7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1" y="3"/>
                      <a:pt x="11" y="7"/>
                      <a:pt x="10" y="4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10" y="4"/>
                      <a:pt x="10" y="5"/>
                      <a:pt x="10" y="5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0" y="6"/>
                      <a:pt x="10" y="7"/>
                      <a:pt x="10" y="8"/>
                    </a:cubicBezTo>
                    <a:cubicBezTo>
                      <a:pt x="10" y="7"/>
                      <a:pt x="10" y="9"/>
                      <a:pt x="10" y="8"/>
                    </a:cubicBezTo>
                    <a:cubicBezTo>
                      <a:pt x="10" y="7"/>
                      <a:pt x="10" y="7"/>
                      <a:pt x="10" y="6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9" y="7"/>
                      <a:pt x="9" y="6"/>
                      <a:pt x="9" y="5"/>
                    </a:cubicBezTo>
                    <a:cubicBezTo>
                      <a:pt x="9" y="6"/>
                      <a:pt x="10" y="6"/>
                      <a:pt x="9" y="7"/>
                    </a:cubicBezTo>
                    <a:cubicBezTo>
                      <a:pt x="9" y="5"/>
                      <a:pt x="9" y="7"/>
                      <a:pt x="6" y="5"/>
                    </a:cubicBezTo>
                    <a:cubicBezTo>
                      <a:pt x="7" y="4"/>
                      <a:pt x="7" y="6"/>
                      <a:pt x="8" y="6"/>
                    </a:cubicBezTo>
                    <a:cubicBezTo>
                      <a:pt x="8" y="5"/>
                      <a:pt x="7" y="5"/>
                      <a:pt x="6" y="5"/>
                    </a:cubicBezTo>
                    <a:cubicBezTo>
                      <a:pt x="5" y="5"/>
                      <a:pt x="6" y="4"/>
                      <a:pt x="7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4" y="4"/>
                      <a:pt x="7" y="3"/>
                      <a:pt x="6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3" y="3"/>
                      <a:pt x="4" y="2"/>
                    </a:cubicBezTo>
                    <a:cubicBezTo>
                      <a:pt x="5" y="2"/>
                      <a:pt x="5" y="3"/>
                      <a:pt x="6" y="3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20" name="Freeform 1120"/>
              <p:cNvSpPr>
                <a:spLocks/>
              </p:cNvSpPr>
              <p:nvPr/>
            </p:nvSpPr>
            <p:spPr bwMode="auto">
              <a:xfrm>
                <a:off x="1448" y="2742"/>
                <a:ext cx="6" cy="3"/>
              </a:xfrm>
              <a:custGeom>
                <a:avLst/>
                <a:gdLst>
                  <a:gd name="T0" fmla="*/ 1 w 2"/>
                  <a:gd name="T1" fmla="*/ 1 h 1"/>
                  <a:gd name="T2" fmla="*/ 2 w 2"/>
                  <a:gd name="T3" fmla="*/ 1 h 1"/>
                  <a:gd name="T4" fmla="*/ 0 w 2"/>
                  <a:gd name="T5" fmla="*/ 0 h 1"/>
                  <a:gd name="T6" fmla="*/ 0 w 2"/>
                  <a:gd name="T7" fmla="*/ 1 h 1"/>
                  <a:gd name="T8" fmla="*/ 1 w 2"/>
                  <a:gd name="T9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1">
                    <a:moveTo>
                      <a:pt x="1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1" y="0"/>
                      <a:pt x="0" y="0"/>
                    </a:cubicBezTo>
                    <a:cubicBezTo>
                      <a:pt x="0" y="0"/>
                      <a:pt x="0" y="1"/>
                      <a:pt x="0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21" name="Freeform 1121"/>
              <p:cNvSpPr>
                <a:spLocks/>
              </p:cNvSpPr>
              <p:nvPr/>
            </p:nvSpPr>
            <p:spPr bwMode="auto">
              <a:xfrm>
                <a:off x="1446" y="2728"/>
                <a:ext cx="38" cy="17"/>
              </a:xfrm>
              <a:custGeom>
                <a:avLst/>
                <a:gdLst>
                  <a:gd name="T0" fmla="*/ 10 w 14"/>
                  <a:gd name="T1" fmla="*/ 4 h 6"/>
                  <a:gd name="T2" fmla="*/ 11 w 14"/>
                  <a:gd name="T3" fmla="*/ 3 h 6"/>
                  <a:gd name="T4" fmla="*/ 7 w 14"/>
                  <a:gd name="T5" fmla="*/ 0 h 6"/>
                  <a:gd name="T6" fmla="*/ 3 w 14"/>
                  <a:gd name="T7" fmla="*/ 4 h 6"/>
                  <a:gd name="T8" fmla="*/ 1 w 14"/>
                  <a:gd name="T9" fmla="*/ 4 h 6"/>
                  <a:gd name="T10" fmla="*/ 3 w 14"/>
                  <a:gd name="T11" fmla="*/ 5 h 6"/>
                  <a:gd name="T12" fmla="*/ 2 w 14"/>
                  <a:gd name="T13" fmla="*/ 5 h 6"/>
                  <a:gd name="T14" fmla="*/ 3 w 14"/>
                  <a:gd name="T15" fmla="*/ 5 h 6"/>
                  <a:gd name="T16" fmla="*/ 3 w 14"/>
                  <a:gd name="T17" fmla="*/ 4 h 6"/>
                  <a:gd name="T18" fmla="*/ 4 w 14"/>
                  <a:gd name="T19" fmla="*/ 5 h 6"/>
                  <a:gd name="T20" fmla="*/ 8 w 14"/>
                  <a:gd name="T21" fmla="*/ 2 h 6"/>
                  <a:gd name="T22" fmla="*/ 7 w 14"/>
                  <a:gd name="T23" fmla="*/ 4 h 6"/>
                  <a:gd name="T24" fmla="*/ 8 w 14"/>
                  <a:gd name="T25" fmla="*/ 5 h 6"/>
                  <a:gd name="T26" fmla="*/ 9 w 14"/>
                  <a:gd name="T27" fmla="*/ 5 h 6"/>
                  <a:gd name="T28" fmla="*/ 10 w 14"/>
                  <a:gd name="T29" fmla="*/ 3 h 6"/>
                  <a:gd name="T30" fmla="*/ 8 w 14"/>
                  <a:gd name="T31" fmla="*/ 5 h 6"/>
                  <a:gd name="T32" fmla="*/ 10 w 14"/>
                  <a:gd name="T33" fmla="*/ 6 h 6"/>
                  <a:gd name="T34" fmla="*/ 12 w 14"/>
                  <a:gd name="T35" fmla="*/ 5 h 6"/>
                  <a:gd name="T36" fmla="*/ 11 w 14"/>
                  <a:gd name="T37" fmla="*/ 6 h 6"/>
                  <a:gd name="T38" fmla="*/ 11 w 14"/>
                  <a:gd name="T39" fmla="*/ 6 h 6"/>
                  <a:gd name="T40" fmla="*/ 14 w 14"/>
                  <a:gd name="T41" fmla="*/ 5 h 6"/>
                  <a:gd name="T42" fmla="*/ 10 w 14"/>
                  <a:gd name="T43" fmla="*/ 4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4" h="6">
                    <a:moveTo>
                      <a:pt x="10" y="4"/>
                    </a:moveTo>
                    <a:cubicBezTo>
                      <a:pt x="11" y="3"/>
                      <a:pt x="11" y="3"/>
                      <a:pt x="11" y="3"/>
                    </a:cubicBezTo>
                    <a:cubicBezTo>
                      <a:pt x="10" y="3"/>
                      <a:pt x="12" y="3"/>
                      <a:pt x="7" y="0"/>
                    </a:cubicBezTo>
                    <a:cubicBezTo>
                      <a:pt x="4" y="0"/>
                      <a:pt x="3" y="3"/>
                      <a:pt x="3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4"/>
                      <a:pt x="0" y="5"/>
                      <a:pt x="3" y="5"/>
                    </a:cubicBezTo>
                    <a:cubicBezTo>
                      <a:pt x="3" y="5"/>
                      <a:pt x="2" y="5"/>
                      <a:pt x="2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5" y="6"/>
                      <a:pt x="2" y="1"/>
                      <a:pt x="8" y="2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9" y="4"/>
                      <a:pt x="9" y="4"/>
                      <a:pt x="8" y="5"/>
                    </a:cubicBezTo>
                    <a:cubicBezTo>
                      <a:pt x="8" y="5"/>
                      <a:pt x="9" y="4"/>
                      <a:pt x="9" y="5"/>
                    </a:cubicBezTo>
                    <a:cubicBezTo>
                      <a:pt x="9" y="4"/>
                      <a:pt x="9" y="4"/>
                      <a:pt x="10" y="3"/>
                    </a:cubicBezTo>
                    <a:cubicBezTo>
                      <a:pt x="11" y="3"/>
                      <a:pt x="9" y="4"/>
                      <a:pt x="8" y="5"/>
                    </a:cubicBezTo>
                    <a:cubicBezTo>
                      <a:pt x="10" y="4"/>
                      <a:pt x="11" y="5"/>
                      <a:pt x="10" y="6"/>
                    </a:cubicBezTo>
                    <a:cubicBezTo>
                      <a:pt x="11" y="5"/>
                      <a:pt x="12" y="5"/>
                      <a:pt x="12" y="5"/>
                    </a:cubicBezTo>
                    <a:cubicBezTo>
                      <a:pt x="12" y="5"/>
                      <a:pt x="11" y="6"/>
                      <a:pt x="11" y="6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2" y="6"/>
                      <a:pt x="13" y="5"/>
                      <a:pt x="14" y="5"/>
                    </a:cubicBezTo>
                    <a:cubicBezTo>
                      <a:pt x="14" y="3"/>
                      <a:pt x="11" y="5"/>
                      <a:pt x="10" y="4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22" name="Freeform 1122"/>
              <p:cNvSpPr>
                <a:spLocks/>
              </p:cNvSpPr>
              <p:nvPr/>
            </p:nvSpPr>
            <p:spPr bwMode="auto">
              <a:xfrm>
                <a:off x="1476" y="2736"/>
                <a:ext cx="2" cy="3"/>
              </a:xfrm>
              <a:custGeom>
                <a:avLst/>
                <a:gdLst>
                  <a:gd name="T0" fmla="*/ 2 w 2"/>
                  <a:gd name="T1" fmla="*/ 0 h 3"/>
                  <a:gd name="T2" fmla="*/ 0 w 2"/>
                  <a:gd name="T3" fmla="*/ 0 h 3"/>
                  <a:gd name="T4" fmla="*/ 2 w 2"/>
                  <a:gd name="T5" fmla="*/ 3 h 3"/>
                  <a:gd name="T6" fmla="*/ 2 w 2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2" y="0"/>
                    </a:moveTo>
                    <a:lnTo>
                      <a:pt x="0" y="0"/>
                    </a:lnTo>
                    <a:lnTo>
                      <a:pt x="2" y="3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23" name="Freeform 1123"/>
              <p:cNvSpPr>
                <a:spLocks/>
              </p:cNvSpPr>
              <p:nvPr/>
            </p:nvSpPr>
            <p:spPr bwMode="auto">
              <a:xfrm>
                <a:off x="1761" y="2989"/>
                <a:ext cx="3" cy="0"/>
              </a:xfrm>
              <a:custGeom>
                <a:avLst/>
                <a:gdLst>
                  <a:gd name="T0" fmla="*/ 3 w 3"/>
                  <a:gd name="T1" fmla="*/ 0 w 3"/>
                  <a:gd name="T2" fmla="*/ 3 w 3"/>
                  <a:gd name="T3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24" name="Freeform 1124"/>
              <p:cNvSpPr>
                <a:spLocks/>
              </p:cNvSpPr>
              <p:nvPr/>
            </p:nvSpPr>
            <p:spPr bwMode="auto">
              <a:xfrm>
                <a:off x="1753" y="2979"/>
                <a:ext cx="11" cy="13"/>
              </a:xfrm>
              <a:custGeom>
                <a:avLst/>
                <a:gdLst>
                  <a:gd name="T0" fmla="*/ 1 w 4"/>
                  <a:gd name="T1" fmla="*/ 0 h 5"/>
                  <a:gd name="T2" fmla="*/ 2 w 4"/>
                  <a:gd name="T3" fmla="*/ 1 h 5"/>
                  <a:gd name="T4" fmla="*/ 3 w 4"/>
                  <a:gd name="T5" fmla="*/ 5 h 5"/>
                  <a:gd name="T6" fmla="*/ 2 w 4"/>
                  <a:gd name="T7" fmla="*/ 3 h 5"/>
                  <a:gd name="T8" fmla="*/ 2 w 4"/>
                  <a:gd name="T9" fmla="*/ 4 h 5"/>
                  <a:gd name="T10" fmla="*/ 1 w 4"/>
                  <a:gd name="T11" fmla="*/ 3 h 5"/>
                  <a:gd name="T12" fmla="*/ 2 w 4"/>
                  <a:gd name="T13" fmla="*/ 2 h 5"/>
                  <a:gd name="T14" fmla="*/ 1 w 4"/>
                  <a:gd name="T1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" h="5">
                    <a:moveTo>
                      <a:pt x="1" y="0"/>
                    </a:moveTo>
                    <a:cubicBezTo>
                      <a:pt x="2" y="0"/>
                      <a:pt x="2" y="1"/>
                      <a:pt x="2" y="1"/>
                    </a:cubicBezTo>
                    <a:cubicBezTo>
                      <a:pt x="2" y="4"/>
                      <a:pt x="1" y="3"/>
                      <a:pt x="3" y="5"/>
                    </a:cubicBezTo>
                    <a:cubicBezTo>
                      <a:pt x="4" y="5"/>
                      <a:pt x="3" y="3"/>
                      <a:pt x="2" y="3"/>
                    </a:cubicBezTo>
                    <a:cubicBezTo>
                      <a:pt x="2" y="3"/>
                      <a:pt x="3" y="4"/>
                      <a:pt x="2" y="4"/>
                    </a:cubicBezTo>
                    <a:cubicBezTo>
                      <a:pt x="2" y="3"/>
                      <a:pt x="1" y="2"/>
                      <a:pt x="1" y="3"/>
                    </a:cubicBezTo>
                    <a:cubicBezTo>
                      <a:pt x="0" y="1"/>
                      <a:pt x="1" y="2"/>
                      <a:pt x="2" y="2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25" name="Freeform 1125"/>
              <p:cNvSpPr>
                <a:spLocks/>
              </p:cNvSpPr>
              <p:nvPr/>
            </p:nvSpPr>
            <p:spPr bwMode="auto">
              <a:xfrm>
                <a:off x="1759" y="2984"/>
                <a:ext cx="0" cy="5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26" name="Freeform 1126"/>
              <p:cNvSpPr>
                <a:spLocks/>
              </p:cNvSpPr>
              <p:nvPr/>
            </p:nvSpPr>
            <p:spPr bwMode="auto">
              <a:xfrm>
                <a:off x="1756" y="2987"/>
                <a:ext cx="3" cy="5"/>
              </a:xfrm>
              <a:custGeom>
                <a:avLst/>
                <a:gdLst>
                  <a:gd name="T0" fmla="*/ 1 w 1"/>
                  <a:gd name="T1" fmla="*/ 1 h 2"/>
                  <a:gd name="T2" fmla="*/ 0 w 1"/>
                  <a:gd name="T3" fmla="*/ 0 h 2"/>
                  <a:gd name="T4" fmla="*/ 0 w 1"/>
                  <a:gd name="T5" fmla="*/ 2 h 2"/>
                  <a:gd name="T6" fmla="*/ 1 w 1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1"/>
                    </a:moveTo>
                    <a:cubicBezTo>
                      <a:pt x="0" y="1"/>
                      <a:pt x="1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27" name="Freeform 1127"/>
              <p:cNvSpPr>
                <a:spLocks/>
              </p:cNvSpPr>
              <p:nvPr/>
            </p:nvSpPr>
            <p:spPr bwMode="auto">
              <a:xfrm>
                <a:off x="1756" y="298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28" name="Freeform 1128"/>
              <p:cNvSpPr>
                <a:spLocks/>
              </p:cNvSpPr>
              <p:nvPr/>
            </p:nvSpPr>
            <p:spPr bwMode="auto">
              <a:xfrm>
                <a:off x="1753" y="2981"/>
                <a:ext cx="3" cy="11"/>
              </a:xfrm>
              <a:custGeom>
                <a:avLst/>
                <a:gdLst>
                  <a:gd name="T0" fmla="*/ 0 w 1"/>
                  <a:gd name="T1" fmla="*/ 3 h 4"/>
                  <a:gd name="T2" fmla="*/ 1 w 1"/>
                  <a:gd name="T3" fmla="*/ 3 h 4"/>
                  <a:gd name="T4" fmla="*/ 1 w 1"/>
                  <a:gd name="T5" fmla="*/ 3 h 4"/>
                  <a:gd name="T6" fmla="*/ 1 w 1"/>
                  <a:gd name="T7" fmla="*/ 1 h 4"/>
                  <a:gd name="T8" fmla="*/ 1 w 1"/>
                  <a:gd name="T9" fmla="*/ 1 h 4"/>
                  <a:gd name="T10" fmla="*/ 1 w 1"/>
                  <a:gd name="T11" fmla="*/ 0 h 4"/>
                  <a:gd name="T12" fmla="*/ 0 w 1"/>
                  <a:gd name="T1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4">
                    <a:moveTo>
                      <a:pt x="0" y="3"/>
                    </a:moveTo>
                    <a:cubicBezTo>
                      <a:pt x="0" y="4"/>
                      <a:pt x="0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1"/>
                      <a:pt x="1" y="1"/>
                    </a:cubicBezTo>
                    <a:cubicBezTo>
                      <a:pt x="1" y="1"/>
                      <a:pt x="1" y="2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2"/>
                      <a:pt x="0" y="3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29" name="Freeform 1129"/>
              <p:cNvSpPr>
                <a:spLocks/>
              </p:cNvSpPr>
              <p:nvPr/>
            </p:nvSpPr>
            <p:spPr bwMode="auto">
              <a:xfrm>
                <a:off x="1756" y="2987"/>
                <a:ext cx="0" cy="2"/>
              </a:xfrm>
              <a:custGeom>
                <a:avLst/>
                <a:gdLst>
                  <a:gd name="T0" fmla="*/ 1 h 1"/>
                  <a:gd name="T1" fmla="*/ 1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30" name="Freeform 1130"/>
              <p:cNvSpPr>
                <a:spLocks/>
              </p:cNvSpPr>
              <p:nvPr/>
            </p:nvSpPr>
            <p:spPr bwMode="auto">
              <a:xfrm>
                <a:off x="1756" y="2987"/>
                <a:ext cx="0" cy="2"/>
              </a:xfrm>
              <a:custGeom>
                <a:avLst/>
                <a:gdLst>
                  <a:gd name="T0" fmla="*/ 2 h 2"/>
                  <a:gd name="T1" fmla="*/ 2 h 2"/>
                  <a:gd name="T2" fmla="*/ 0 h 2"/>
                  <a:gd name="T3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31" name="Freeform 1131"/>
              <p:cNvSpPr>
                <a:spLocks/>
              </p:cNvSpPr>
              <p:nvPr/>
            </p:nvSpPr>
            <p:spPr bwMode="auto">
              <a:xfrm>
                <a:off x="1750" y="2979"/>
                <a:ext cx="6" cy="10"/>
              </a:xfrm>
              <a:custGeom>
                <a:avLst/>
                <a:gdLst>
                  <a:gd name="T0" fmla="*/ 0 w 2"/>
                  <a:gd name="T1" fmla="*/ 4 h 4"/>
                  <a:gd name="T2" fmla="*/ 1 w 2"/>
                  <a:gd name="T3" fmla="*/ 3 h 4"/>
                  <a:gd name="T4" fmla="*/ 2 w 2"/>
                  <a:gd name="T5" fmla="*/ 0 h 4"/>
                  <a:gd name="T6" fmla="*/ 1 w 2"/>
                  <a:gd name="T7" fmla="*/ 1 h 4"/>
                  <a:gd name="T8" fmla="*/ 0 w 2"/>
                  <a:gd name="T9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4">
                    <a:moveTo>
                      <a:pt x="0" y="4"/>
                    </a:moveTo>
                    <a:cubicBezTo>
                      <a:pt x="1" y="2"/>
                      <a:pt x="1" y="4"/>
                      <a:pt x="1" y="3"/>
                    </a:cubicBezTo>
                    <a:cubicBezTo>
                      <a:pt x="1" y="3"/>
                      <a:pt x="1" y="1"/>
                      <a:pt x="2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3"/>
                      <a:pt x="0" y="4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32" name="Freeform 1132"/>
              <p:cNvSpPr>
                <a:spLocks/>
              </p:cNvSpPr>
              <p:nvPr/>
            </p:nvSpPr>
            <p:spPr bwMode="auto">
              <a:xfrm>
                <a:off x="1756" y="297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33" name="Freeform 1133"/>
              <p:cNvSpPr>
                <a:spLocks/>
              </p:cNvSpPr>
              <p:nvPr/>
            </p:nvSpPr>
            <p:spPr bwMode="auto">
              <a:xfrm>
                <a:off x="1750" y="2976"/>
                <a:ext cx="6" cy="11"/>
              </a:xfrm>
              <a:custGeom>
                <a:avLst/>
                <a:gdLst>
                  <a:gd name="T0" fmla="*/ 0 w 2"/>
                  <a:gd name="T1" fmla="*/ 3 h 4"/>
                  <a:gd name="T2" fmla="*/ 1 w 2"/>
                  <a:gd name="T3" fmla="*/ 1 h 4"/>
                  <a:gd name="T4" fmla="*/ 0 w 2"/>
                  <a:gd name="T5" fmla="*/ 2 h 4"/>
                  <a:gd name="T6" fmla="*/ 1 w 2"/>
                  <a:gd name="T7" fmla="*/ 2 h 4"/>
                  <a:gd name="T8" fmla="*/ 0 w 2"/>
                  <a:gd name="T9" fmla="*/ 3 h 4"/>
                  <a:gd name="T10" fmla="*/ 1 w 2"/>
                  <a:gd name="T11" fmla="*/ 2 h 4"/>
                  <a:gd name="T12" fmla="*/ 1 w 2"/>
                  <a:gd name="T13" fmla="*/ 3 h 4"/>
                  <a:gd name="T14" fmla="*/ 2 w 2"/>
                  <a:gd name="T15" fmla="*/ 1 h 4"/>
                  <a:gd name="T16" fmla="*/ 1 w 2"/>
                  <a:gd name="T17" fmla="*/ 1 h 4"/>
                  <a:gd name="T18" fmla="*/ 2 w 2"/>
                  <a:gd name="T19" fmla="*/ 0 h 4"/>
                  <a:gd name="T20" fmla="*/ 1 w 2"/>
                  <a:gd name="T21" fmla="*/ 1 h 4"/>
                  <a:gd name="T22" fmla="*/ 0 w 2"/>
                  <a:gd name="T2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" h="4">
                    <a:moveTo>
                      <a:pt x="0" y="3"/>
                    </a:moveTo>
                    <a:cubicBezTo>
                      <a:pt x="0" y="2"/>
                      <a:pt x="1" y="2"/>
                      <a:pt x="1" y="1"/>
                    </a:cubicBezTo>
                    <a:cubicBezTo>
                      <a:pt x="1" y="2"/>
                      <a:pt x="1" y="2"/>
                      <a:pt x="0" y="2"/>
                    </a:cubicBezTo>
                    <a:cubicBezTo>
                      <a:pt x="0" y="3"/>
                      <a:pt x="1" y="2"/>
                      <a:pt x="1" y="2"/>
                    </a:cubicBezTo>
                    <a:cubicBezTo>
                      <a:pt x="0" y="4"/>
                      <a:pt x="1" y="2"/>
                      <a:pt x="0" y="3"/>
                    </a:cubicBezTo>
                    <a:cubicBezTo>
                      <a:pt x="0" y="3"/>
                      <a:pt x="0" y="3"/>
                      <a:pt x="1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1" y="3"/>
                      <a:pt x="1" y="1"/>
                    </a:cubicBezTo>
                    <a:cubicBezTo>
                      <a:pt x="2" y="1"/>
                      <a:pt x="2" y="0"/>
                      <a:pt x="2" y="0"/>
                    </a:cubicBezTo>
                    <a:cubicBezTo>
                      <a:pt x="2" y="0"/>
                      <a:pt x="2" y="1"/>
                      <a:pt x="1" y="1"/>
                    </a:cubicBezTo>
                    <a:cubicBezTo>
                      <a:pt x="1" y="1"/>
                      <a:pt x="1" y="1"/>
                      <a:pt x="0" y="3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34" name="Rectangle 1134"/>
              <p:cNvSpPr>
                <a:spLocks noChangeArrowheads="1"/>
              </p:cNvSpPr>
              <p:nvPr/>
            </p:nvSpPr>
            <p:spPr bwMode="auto">
              <a:xfrm>
                <a:off x="1753" y="2979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35" name="Freeform 1135"/>
              <p:cNvSpPr>
                <a:spLocks/>
              </p:cNvSpPr>
              <p:nvPr/>
            </p:nvSpPr>
            <p:spPr bwMode="auto">
              <a:xfrm>
                <a:off x="1748" y="2979"/>
                <a:ext cx="8" cy="5"/>
              </a:xfrm>
              <a:custGeom>
                <a:avLst/>
                <a:gdLst>
                  <a:gd name="T0" fmla="*/ 0 w 3"/>
                  <a:gd name="T1" fmla="*/ 1 h 2"/>
                  <a:gd name="T2" fmla="*/ 1 w 3"/>
                  <a:gd name="T3" fmla="*/ 1 h 2"/>
                  <a:gd name="T4" fmla="*/ 1 w 3"/>
                  <a:gd name="T5" fmla="*/ 2 h 2"/>
                  <a:gd name="T6" fmla="*/ 2 w 3"/>
                  <a:gd name="T7" fmla="*/ 0 h 2"/>
                  <a:gd name="T8" fmla="*/ 1 w 3"/>
                  <a:gd name="T9" fmla="*/ 1 h 2"/>
                  <a:gd name="T10" fmla="*/ 3 w 3"/>
                  <a:gd name="T11" fmla="*/ 0 h 2"/>
                  <a:gd name="T12" fmla="*/ 2 w 3"/>
                  <a:gd name="T13" fmla="*/ 0 h 2"/>
                  <a:gd name="T14" fmla="*/ 3 w 3"/>
                  <a:gd name="T15" fmla="*/ 0 h 2"/>
                  <a:gd name="T16" fmla="*/ 2 w 3"/>
                  <a:gd name="T17" fmla="*/ 0 h 2"/>
                  <a:gd name="T18" fmla="*/ 2 w 3"/>
                  <a:gd name="T19" fmla="*/ 1 h 2"/>
                  <a:gd name="T20" fmla="*/ 0 w 3"/>
                  <a:gd name="T21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" h="2">
                    <a:moveTo>
                      <a:pt x="0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2" y="1"/>
                      <a:pt x="2" y="0"/>
                    </a:cubicBezTo>
                    <a:cubicBezTo>
                      <a:pt x="3" y="0"/>
                      <a:pt x="2" y="1"/>
                      <a:pt x="1" y="1"/>
                    </a:cubicBezTo>
                    <a:cubicBezTo>
                      <a:pt x="2" y="1"/>
                      <a:pt x="3" y="0"/>
                      <a:pt x="3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2" y="0"/>
                      <a:pt x="2" y="0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36" name="Freeform 1136"/>
              <p:cNvSpPr>
                <a:spLocks/>
              </p:cNvSpPr>
              <p:nvPr/>
            </p:nvSpPr>
            <p:spPr bwMode="auto">
              <a:xfrm>
                <a:off x="1748" y="2984"/>
                <a:ext cx="2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37" name="Rectangle 1137"/>
              <p:cNvSpPr>
                <a:spLocks noChangeArrowheads="1"/>
              </p:cNvSpPr>
              <p:nvPr/>
            </p:nvSpPr>
            <p:spPr bwMode="auto">
              <a:xfrm>
                <a:off x="1756" y="2979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38" name="Freeform 1138"/>
              <p:cNvSpPr>
                <a:spLocks/>
              </p:cNvSpPr>
              <p:nvPr/>
            </p:nvSpPr>
            <p:spPr bwMode="auto">
              <a:xfrm>
                <a:off x="1748" y="2981"/>
                <a:ext cx="2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39" name="Freeform 1139"/>
              <p:cNvSpPr>
                <a:spLocks/>
              </p:cNvSpPr>
              <p:nvPr/>
            </p:nvSpPr>
            <p:spPr bwMode="auto">
              <a:xfrm>
                <a:off x="1745" y="2965"/>
                <a:ext cx="25" cy="38"/>
              </a:xfrm>
              <a:custGeom>
                <a:avLst/>
                <a:gdLst>
                  <a:gd name="T0" fmla="*/ 9 w 9"/>
                  <a:gd name="T1" fmla="*/ 4 h 14"/>
                  <a:gd name="T2" fmla="*/ 9 w 9"/>
                  <a:gd name="T3" fmla="*/ 3 h 14"/>
                  <a:gd name="T4" fmla="*/ 8 w 9"/>
                  <a:gd name="T5" fmla="*/ 2 h 14"/>
                  <a:gd name="T6" fmla="*/ 7 w 9"/>
                  <a:gd name="T7" fmla="*/ 0 h 14"/>
                  <a:gd name="T8" fmla="*/ 7 w 9"/>
                  <a:gd name="T9" fmla="*/ 1 h 14"/>
                  <a:gd name="T10" fmla="*/ 7 w 9"/>
                  <a:gd name="T11" fmla="*/ 0 h 14"/>
                  <a:gd name="T12" fmla="*/ 6 w 9"/>
                  <a:gd name="T13" fmla="*/ 1 h 14"/>
                  <a:gd name="T14" fmla="*/ 5 w 9"/>
                  <a:gd name="T15" fmla="*/ 2 h 14"/>
                  <a:gd name="T16" fmla="*/ 2 w 9"/>
                  <a:gd name="T17" fmla="*/ 5 h 14"/>
                  <a:gd name="T18" fmla="*/ 3 w 9"/>
                  <a:gd name="T19" fmla="*/ 7 h 14"/>
                  <a:gd name="T20" fmla="*/ 2 w 9"/>
                  <a:gd name="T21" fmla="*/ 6 h 14"/>
                  <a:gd name="T22" fmla="*/ 2 w 9"/>
                  <a:gd name="T23" fmla="*/ 6 h 14"/>
                  <a:gd name="T24" fmla="*/ 1 w 9"/>
                  <a:gd name="T25" fmla="*/ 6 h 14"/>
                  <a:gd name="T26" fmla="*/ 2 w 9"/>
                  <a:gd name="T27" fmla="*/ 8 h 14"/>
                  <a:gd name="T28" fmla="*/ 0 w 9"/>
                  <a:gd name="T29" fmla="*/ 6 h 14"/>
                  <a:gd name="T30" fmla="*/ 2 w 9"/>
                  <a:gd name="T31" fmla="*/ 6 h 14"/>
                  <a:gd name="T32" fmla="*/ 1 w 9"/>
                  <a:gd name="T33" fmla="*/ 9 h 14"/>
                  <a:gd name="T34" fmla="*/ 4 w 9"/>
                  <a:gd name="T35" fmla="*/ 6 h 14"/>
                  <a:gd name="T36" fmla="*/ 4 w 9"/>
                  <a:gd name="T37" fmla="*/ 6 h 14"/>
                  <a:gd name="T38" fmla="*/ 4 w 9"/>
                  <a:gd name="T39" fmla="*/ 6 h 14"/>
                  <a:gd name="T40" fmla="*/ 4 w 9"/>
                  <a:gd name="T41" fmla="*/ 6 h 14"/>
                  <a:gd name="T42" fmla="*/ 4 w 9"/>
                  <a:gd name="T43" fmla="*/ 6 h 14"/>
                  <a:gd name="T44" fmla="*/ 4 w 9"/>
                  <a:gd name="T45" fmla="*/ 6 h 14"/>
                  <a:gd name="T46" fmla="*/ 4 w 9"/>
                  <a:gd name="T47" fmla="*/ 6 h 14"/>
                  <a:gd name="T48" fmla="*/ 4 w 9"/>
                  <a:gd name="T49" fmla="*/ 6 h 14"/>
                  <a:gd name="T50" fmla="*/ 4 w 9"/>
                  <a:gd name="T51" fmla="*/ 6 h 14"/>
                  <a:gd name="T52" fmla="*/ 2 w 9"/>
                  <a:gd name="T53" fmla="*/ 10 h 14"/>
                  <a:gd name="T54" fmla="*/ 2 w 9"/>
                  <a:gd name="T55" fmla="*/ 10 h 14"/>
                  <a:gd name="T56" fmla="*/ 2 w 9"/>
                  <a:gd name="T57" fmla="*/ 10 h 14"/>
                  <a:gd name="T58" fmla="*/ 3 w 9"/>
                  <a:gd name="T59" fmla="*/ 9 h 14"/>
                  <a:gd name="T60" fmla="*/ 3 w 9"/>
                  <a:gd name="T61" fmla="*/ 6 h 14"/>
                  <a:gd name="T62" fmla="*/ 4 w 9"/>
                  <a:gd name="T63" fmla="*/ 7 h 14"/>
                  <a:gd name="T64" fmla="*/ 6 w 9"/>
                  <a:gd name="T65" fmla="*/ 6 h 14"/>
                  <a:gd name="T66" fmla="*/ 5 w 9"/>
                  <a:gd name="T67" fmla="*/ 4 h 14"/>
                  <a:gd name="T68" fmla="*/ 6 w 9"/>
                  <a:gd name="T69" fmla="*/ 5 h 14"/>
                  <a:gd name="T70" fmla="*/ 5 w 9"/>
                  <a:gd name="T71" fmla="*/ 4 h 14"/>
                  <a:gd name="T72" fmla="*/ 7 w 9"/>
                  <a:gd name="T73" fmla="*/ 5 h 14"/>
                  <a:gd name="T74" fmla="*/ 5 w 9"/>
                  <a:gd name="T75" fmla="*/ 3 h 14"/>
                  <a:gd name="T76" fmla="*/ 8 w 9"/>
                  <a:gd name="T77" fmla="*/ 5 h 14"/>
                  <a:gd name="T78" fmla="*/ 7 w 9"/>
                  <a:gd name="T79" fmla="*/ 4 h 14"/>
                  <a:gd name="T80" fmla="*/ 6 w 9"/>
                  <a:gd name="T81" fmla="*/ 3 h 14"/>
                  <a:gd name="T82" fmla="*/ 8 w 9"/>
                  <a:gd name="T83" fmla="*/ 5 h 14"/>
                  <a:gd name="T84" fmla="*/ 7 w 9"/>
                  <a:gd name="T85" fmla="*/ 3 h 14"/>
                  <a:gd name="T86" fmla="*/ 7 w 9"/>
                  <a:gd name="T87" fmla="*/ 2 h 14"/>
                  <a:gd name="T88" fmla="*/ 8 w 9"/>
                  <a:gd name="T89" fmla="*/ 2 h 14"/>
                  <a:gd name="T90" fmla="*/ 9 w 9"/>
                  <a:gd name="T91" fmla="*/ 4 h 14"/>
                  <a:gd name="T92" fmla="*/ 9 w 9"/>
                  <a:gd name="T93" fmla="*/ 5 h 14"/>
                  <a:gd name="T94" fmla="*/ 8 w 9"/>
                  <a:gd name="T95" fmla="*/ 2 h 14"/>
                  <a:gd name="T96" fmla="*/ 9 w 9"/>
                  <a:gd name="T97" fmla="*/ 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9" h="14">
                    <a:moveTo>
                      <a:pt x="9" y="4"/>
                    </a:moveTo>
                    <a:cubicBezTo>
                      <a:pt x="9" y="3"/>
                      <a:pt x="9" y="3"/>
                      <a:pt x="9" y="3"/>
                    </a:cubicBezTo>
                    <a:cubicBezTo>
                      <a:pt x="8" y="2"/>
                      <a:pt x="9" y="2"/>
                      <a:pt x="8" y="2"/>
                    </a:cubicBezTo>
                    <a:cubicBezTo>
                      <a:pt x="8" y="1"/>
                      <a:pt x="8" y="1"/>
                      <a:pt x="7" y="0"/>
                    </a:cubicBezTo>
                    <a:cubicBezTo>
                      <a:pt x="7" y="0"/>
                      <a:pt x="8" y="1"/>
                      <a:pt x="7" y="1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6" y="1"/>
                      <a:pt x="7" y="2"/>
                      <a:pt x="6" y="1"/>
                    </a:cubicBezTo>
                    <a:cubicBezTo>
                      <a:pt x="5" y="1"/>
                      <a:pt x="5" y="2"/>
                      <a:pt x="5" y="2"/>
                    </a:cubicBezTo>
                    <a:cubicBezTo>
                      <a:pt x="4" y="3"/>
                      <a:pt x="4" y="5"/>
                      <a:pt x="2" y="5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2" y="6"/>
                      <a:pt x="2" y="7"/>
                      <a:pt x="2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1" y="4"/>
                      <a:pt x="1" y="6"/>
                      <a:pt x="1" y="6"/>
                    </a:cubicBezTo>
                    <a:cubicBezTo>
                      <a:pt x="1" y="6"/>
                      <a:pt x="2" y="8"/>
                      <a:pt x="2" y="8"/>
                    </a:cubicBezTo>
                    <a:cubicBezTo>
                      <a:pt x="1" y="6"/>
                      <a:pt x="1" y="8"/>
                      <a:pt x="0" y="6"/>
                    </a:cubicBezTo>
                    <a:cubicBezTo>
                      <a:pt x="0" y="5"/>
                      <a:pt x="2" y="6"/>
                      <a:pt x="2" y="6"/>
                    </a:cubicBezTo>
                    <a:cubicBezTo>
                      <a:pt x="3" y="7"/>
                      <a:pt x="5" y="2"/>
                      <a:pt x="1" y="9"/>
                    </a:cubicBezTo>
                    <a:cubicBezTo>
                      <a:pt x="7" y="2"/>
                      <a:pt x="3" y="7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5"/>
                      <a:pt x="0" y="14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8"/>
                      <a:pt x="3" y="6"/>
                      <a:pt x="3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6"/>
                      <a:pt x="4" y="5"/>
                      <a:pt x="6" y="6"/>
                    </a:cubicBezTo>
                    <a:cubicBezTo>
                      <a:pt x="5" y="6"/>
                      <a:pt x="7" y="6"/>
                      <a:pt x="5" y="4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6" y="4"/>
                      <a:pt x="7" y="5"/>
                      <a:pt x="7" y="5"/>
                    </a:cubicBezTo>
                    <a:cubicBezTo>
                      <a:pt x="6" y="4"/>
                      <a:pt x="6" y="3"/>
                      <a:pt x="5" y="3"/>
                    </a:cubicBezTo>
                    <a:cubicBezTo>
                      <a:pt x="6" y="3"/>
                      <a:pt x="7" y="4"/>
                      <a:pt x="8" y="5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4"/>
                      <a:pt x="7" y="3"/>
                      <a:pt x="6" y="3"/>
                    </a:cubicBezTo>
                    <a:cubicBezTo>
                      <a:pt x="6" y="3"/>
                      <a:pt x="7" y="4"/>
                      <a:pt x="8" y="5"/>
                    </a:cubicBezTo>
                    <a:cubicBezTo>
                      <a:pt x="8" y="5"/>
                      <a:pt x="7" y="2"/>
                      <a:pt x="7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2"/>
                      <a:pt x="8" y="3"/>
                      <a:pt x="8" y="2"/>
                    </a:cubicBezTo>
                    <a:cubicBezTo>
                      <a:pt x="9" y="4"/>
                      <a:pt x="8" y="4"/>
                      <a:pt x="9" y="4"/>
                    </a:cubicBezTo>
                    <a:cubicBezTo>
                      <a:pt x="9" y="4"/>
                      <a:pt x="9" y="5"/>
                      <a:pt x="9" y="5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9" y="4"/>
                      <a:pt x="9" y="4"/>
                      <a:pt x="9" y="4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40" name="Freeform 1140"/>
              <p:cNvSpPr>
                <a:spLocks/>
              </p:cNvSpPr>
              <p:nvPr/>
            </p:nvSpPr>
            <p:spPr bwMode="auto">
              <a:xfrm>
                <a:off x="1770" y="2979"/>
                <a:ext cx="2" cy="2"/>
              </a:xfrm>
              <a:custGeom>
                <a:avLst/>
                <a:gdLst>
                  <a:gd name="T0" fmla="*/ 0 w 2"/>
                  <a:gd name="T1" fmla="*/ 0 h 2"/>
                  <a:gd name="T2" fmla="*/ 2 w 2"/>
                  <a:gd name="T3" fmla="*/ 2 h 2"/>
                  <a:gd name="T4" fmla="*/ 2 w 2"/>
                  <a:gd name="T5" fmla="*/ 0 h 2"/>
                  <a:gd name="T6" fmla="*/ 0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lnTo>
                      <a:pt x="2" y="2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41" name="Freeform 1141"/>
              <p:cNvSpPr>
                <a:spLocks/>
              </p:cNvSpPr>
              <p:nvPr/>
            </p:nvSpPr>
            <p:spPr bwMode="auto">
              <a:xfrm>
                <a:off x="1770" y="297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42" name="Rectangle 1142"/>
              <p:cNvSpPr>
                <a:spLocks noChangeArrowheads="1"/>
              </p:cNvSpPr>
              <p:nvPr/>
            </p:nvSpPr>
            <p:spPr bwMode="auto">
              <a:xfrm>
                <a:off x="1761" y="2968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43" name="Freeform 1143"/>
              <p:cNvSpPr>
                <a:spLocks/>
              </p:cNvSpPr>
              <p:nvPr/>
            </p:nvSpPr>
            <p:spPr bwMode="auto">
              <a:xfrm>
                <a:off x="1767" y="2979"/>
                <a:ext cx="3" cy="2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44" name="Freeform 1144"/>
              <p:cNvSpPr>
                <a:spLocks/>
              </p:cNvSpPr>
              <p:nvPr/>
            </p:nvSpPr>
            <p:spPr bwMode="auto">
              <a:xfrm>
                <a:off x="1764" y="2981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45" name="Freeform 1145"/>
              <p:cNvSpPr>
                <a:spLocks/>
              </p:cNvSpPr>
              <p:nvPr/>
            </p:nvSpPr>
            <p:spPr bwMode="auto">
              <a:xfrm>
                <a:off x="1770" y="2979"/>
                <a:ext cx="2" cy="0"/>
              </a:xfrm>
              <a:custGeom>
                <a:avLst/>
                <a:gdLst>
                  <a:gd name="T0" fmla="*/ 2 w 2"/>
                  <a:gd name="T1" fmla="*/ 2 w 2"/>
                  <a:gd name="T2" fmla="*/ 0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46" name="Freeform 1146"/>
              <p:cNvSpPr>
                <a:spLocks/>
              </p:cNvSpPr>
              <p:nvPr/>
            </p:nvSpPr>
            <p:spPr bwMode="auto">
              <a:xfrm>
                <a:off x="1753" y="2957"/>
                <a:ext cx="22" cy="19"/>
              </a:xfrm>
              <a:custGeom>
                <a:avLst/>
                <a:gdLst>
                  <a:gd name="T0" fmla="*/ 5 w 8"/>
                  <a:gd name="T1" fmla="*/ 5 h 7"/>
                  <a:gd name="T2" fmla="*/ 6 w 8"/>
                  <a:gd name="T3" fmla="*/ 5 h 7"/>
                  <a:gd name="T4" fmla="*/ 4 w 8"/>
                  <a:gd name="T5" fmla="*/ 2 h 7"/>
                  <a:gd name="T6" fmla="*/ 6 w 8"/>
                  <a:gd name="T7" fmla="*/ 4 h 7"/>
                  <a:gd name="T8" fmla="*/ 5 w 8"/>
                  <a:gd name="T9" fmla="*/ 3 h 7"/>
                  <a:gd name="T10" fmla="*/ 6 w 8"/>
                  <a:gd name="T11" fmla="*/ 2 h 7"/>
                  <a:gd name="T12" fmla="*/ 7 w 8"/>
                  <a:gd name="T13" fmla="*/ 5 h 7"/>
                  <a:gd name="T14" fmla="*/ 6 w 8"/>
                  <a:gd name="T15" fmla="*/ 2 h 7"/>
                  <a:gd name="T16" fmla="*/ 6 w 8"/>
                  <a:gd name="T17" fmla="*/ 2 h 7"/>
                  <a:gd name="T18" fmla="*/ 5 w 8"/>
                  <a:gd name="T19" fmla="*/ 3 h 7"/>
                  <a:gd name="T20" fmla="*/ 6 w 8"/>
                  <a:gd name="T21" fmla="*/ 5 h 7"/>
                  <a:gd name="T22" fmla="*/ 6 w 8"/>
                  <a:gd name="T23" fmla="*/ 7 h 7"/>
                  <a:gd name="T24" fmla="*/ 6 w 8"/>
                  <a:gd name="T25" fmla="*/ 5 h 7"/>
                  <a:gd name="T26" fmla="*/ 7 w 8"/>
                  <a:gd name="T27" fmla="*/ 6 h 7"/>
                  <a:gd name="T28" fmla="*/ 7 w 8"/>
                  <a:gd name="T29" fmla="*/ 5 h 7"/>
                  <a:gd name="T30" fmla="*/ 7 w 8"/>
                  <a:gd name="T31" fmla="*/ 7 h 7"/>
                  <a:gd name="T32" fmla="*/ 6 w 8"/>
                  <a:gd name="T33" fmla="*/ 5 h 7"/>
                  <a:gd name="T34" fmla="*/ 6 w 8"/>
                  <a:gd name="T35" fmla="*/ 5 h 7"/>
                  <a:gd name="T36" fmla="*/ 5 w 8"/>
                  <a:gd name="T37" fmla="*/ 3 h 7"/>
                  <a:gd name="T38" fmla="*/ 6 w 8"/>
                  <a:gd name="T39" fmla="*/ 2 h 7"/>
                  <a:gd name="T40" fmla="*/ 6 w 8"/>
                  <a:gd name="T41" fmla="*/ 2 h 7"/>
                  <a:gd name="T42" fmla="*/ 3 w 8"/>
                  <a:gd name="T43" fmla="*/ 0 h 7"/>
                  <a:gd name="T44" fmla="*/ 4 w 8"/>
                  <a:gd name="T45" fmla="*/ 1 h 7"/>
                  <a:gd name="T46" fmla="*/ 3 w 8"/>
                  <a:gd name="T47" fmla="*/ 1 h 7"/>
                  <a:gd name="T48" fmla="*/ 5 w 8"/>
                  <a:gd name="T49" fmla="*/ 2 h 7"/>
                  <a:gd name="T50" fmla="*/ 3 w 8"/>
                  <a:gd name="T51" fmla="*/ 0 h 7"/>
                  <a:gd name="T52" fmla="*/ 3 w 8"/>
                  <a:gd name="T53" fmla="*/ 1 h 7"/>
                  <a:gd name="T54" fmla="*/ 3 w 8"/>
                  <a:gd name="T55" fmla="*/ 1 h 7"/>
                  <a:gd name="T56" fmla="*/ 3 w 8"/>
                  <a:gd name="T57" fmla="*/ 2 h 7"/>
                  <a:gd name="T58" fmla="*/ 3 w 8"/>
                  <a:gd name="T59" fmla="*/ 2 h 7"/>
                  <a:gd name="T60" fmla="*/ 4 w 8"/>
                  <a:gd name="T61" fmla="*/ 3 h 7"/>
                  <a:gd name="T62" fmla="*/ 3 w 8"/>
                  <a:gd name="T63" fmla="*/ 3 h 7"/>
                  <a:gd name="T64" fmla="*/ 4 w 8"/>
                  <a:gd name="T65" fmla="*/ 5 h 7"/>
                  <a:gd name="T66" fmla="*/ 4 w 8"/>
                  <a:gd name="T67" fmla="*/ 3 h 7"/>
                  <a:gd name="T68" fmla="*/ 5 w 8"/>
                  <a:gd name="T69" fmla="*/ 5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" h="7">
                    <a:moveTo>
                      <a:pt x="5" y="5"/>
                    </a:moveTo>
                    <a:cubicBezTo>
                      <a:pt x="6" y="6"/>
                      <a:pt x="6" y="5"/>
                      <a:pt x="6" y="5"/>
                    </a:cubicBezTo>
                    <a:cubicBezTo>
                      <a:pt x="6" y="4"/>
                      <a:pt x="4" y="2"/>
                      <a:pt x="4" y="2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5"/>
                      <a:pt x="8" y="1"/>
                      <a:pt x="5" y="3"/>
                    </a:cubicBezTo>
                    <a:cubicBezTo>
                      <a:pt x="6" y="3"/>
                      <a:pt x="6" y="2"/>
                      <a:pt x="6" y="2"/>
                    </a:cubicBezTo>
                    <a:cubicBezTo>
                      <a:pt x="5" y="2"/>
                      <a:pt x="7" y="6"/>
                      <a:pt x="7" y="5"/>
                    </a:cubicBezTo>
                    <a:cubicBezTo>
                      <a:pt x="6" y="3"/>
                      <a:pt x="6" y="4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2"/>
                      <a:pt x="5" y="3"/>
                      <a:pt x="5" y="3"/>
                    </a:cubicBezTo>
                    <a:cubicBezTo>
                      <a:pt x="5" y="4"/>
                      <a:pt x="6" y="5"/>
                      <a:pt x="6" y="5"/>
                    </a:cubicBezTo>
                    <a:cubicBezTo>
                      <a:pt x="6" y="5"/>
                      <a:pt x="6" y="6"/>
                      <a:pt x="6" y="7"/>
                    </a:cubicBezTo>
                    <a:cubicBezTo>
                      <a:pt x="6" y="6"/>
                      <a:pt x="7" y="6"/>
                      <a:pt x="6" y="5"/>
                    </a:cubicBezTo>
                    <a:cubicBezTo>
                      <a:pt x="7" y="6"/>
                      <a:pt x="6" y="5"/>
                      <a:pt x="7" y="6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7" y="6"/>
                      <a:pt x="7" y="6"/>
                      <a:pt x="7" y="7"/>
                    </a:cubicBezTo>
                    <a:cubicBezTo>
                      <a:pt x="7" y="6"/>
                      <a:pt x="7" y="6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4" y="4"/>
                      <a:pt x="5" y="2"/>
                      <a:pt x="5" y="3"/>
                    </a:cubicBezTo>
                    <a:cubicBezTo>
                      <a:pt x="5" y="2"/>
                      <a:pt x="6" y="2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3"/>
                      <a:pt x="0" y="0"/>
                      <a:pt x="3" y="0"/>
                    </a:cubicBezTo>
                    <a:cubicBezTo>
                      <a:pt x="3" y="0"/>
                      <a:pt x="4" y="1"/>
                      <a:pt x="4" y="1"/>
                    </a:cubicBezTo>
                    <a:cubicBezTo>
                      <a:pt x="4" y="1"/>
                      <a:pt x="3" y="0"/>
                      <a:pt x="3" y="1"/>
                    </a:cubicBezTo>
                    <a:cubicBezTo>
                      <a:pt x="4" y="1"/>
                      <a:pt x="5" y="2"/>
                      <a:pt x="5" y="2"/>
                    </a:cubicBezTo>
                    <a:cubicBezTo>
                      <a:pt x="4" y="1"/>
                      <a:pt x="5" y="2"/>
                      <a:pt x="3" y="0"/>
                    </a:cubicBezTo>
                    <a:cubicBezTo>
                      <a:pt x="3" y="1"/>
                      <a:pt x="4" y="2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4" y="3"/>
                      <a:pt x="2" y="0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4" y="4"/>
                      <a:pt x="4" y="4"/>
                      <a:pt x="4" y="5"/>
                    </a:cubicBezTo>
                    <a:cubicBezTo>
                      <a:pt x="4" y="5"/>
                      <a:pt x="4" y="4"/>
                      <a:pt x="4" y="3"/>
                    </a:cubicBezTo>
                    <a:cubicBezTo>
                      <a:pt x="4" y="4"/>
                      <a:pt x="5" y="5"/>
                      <a:pt x="5" y="5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47" name="Freeform 1147"/>
              <p:cNvSpPr>
                <a:spLocks/>
              </p:cNvSpPr>
              <p:nvPr/>
            </p:nvSpPr>
            <p:spPr bwMode="auto">
              <a:xfrm>
                <a:off x="1770" y="2970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48" name="Freeform 1148"/>
              <p:cNvSpPr>
                <a:spLocks/>
              </p:cNvSpPr>
              <p:nvPr/>
            </p:nvSpPr>
            <p:spPr bwMode="auto">
              <a:xfrm>
                <a:off x="1753" y="2957"/>
                <a:ext cx="11" cy="24"/>
              </a:xfrm>
              <a:custGeom>
                <a:avLst/>
                <a:gdLst>
                  <a:gd name="T0" fmla="*/ 2 w 4"/>
                  <a:gd name="T1" fmla="*/ 4 h 9"/>
                  <a:gd name="T2" fmla="*/ 1 w 4"/>
                  <a:gd name="T3" fmla="*/ 2 h 9"/>
                  <a:gd name="T4" fmla="*/ 3 w 4"/>
                  <a:gd name="T5" fmla="*/ 5 h 9"/>
                  <a:gd name="T6" fmla="*/ 3 w 4"/>
                  <a:gd name="T7" fmla="*/ 6 h 9"/>
                  <a:gd name="T8" fmla="*/ 1 w 4"/>
                  <a:gd name="T9" fmla="*/ 3 h 9"/>
                  <a:gd name="T10" fmla="*/ 1 w 4"/>
                  <a:gd name="T11" fmla="*/ 3 h 9"/>
                  <a:gd name="T12" fmla="*/ 2 w 4"/>
                  <a:gd name="T13" fmla="*/ 5 h 9"/>
                  <a:gd name="T14" fmla="*/ 2 w 4"/>
                  <a:gd name="T15" fmla="*/ 6 h 9"/>
                  <a:gd name="T16" fmla="*/ 1 w 4"/>
                  <a:gd name="T17" fmla="*/ 5 h 9"/>
                  <a:gd name="T18" fmla="*/ 0 w 4"/>
                  <a:gd name="T19" fmla="*/ 4 h 9"/>
                  <a:gd name="T20" fmla="*/ 2 w 4"/>
                  <a:gd name="T21" fmla="*/ 9 h 9"/>
                  <a:gd name="T22" fmla="*/ 2 w 4"/>
                  <a:gd name="T23" fmla="*/ 8 h 9"/>
                  <a:gd name="T24" fmla="*/ 1 w 4"/>
                  <a:gd name="T25" fmla="*/ 6 h 9"/>
                  <a:gd name="T26" fmla="*/ 1 w 4"/>
                  <a:gd name="T27" fmla="*/ 7 h 9"/>
                  <a:gd name="T28" fmla="*/ 2 w 4"/>
                  <a:gd name="T29" fmla="*/ 8 h 9"/>
                  <a:gd name="T30" fmla="*/ 4 w 4"/>
                  <a:gd name="T31" fmla="*/ 6 h 9"/>
                  <a:gd name="T32" fmla="*/ 4 w 4"/>
                  <a:gd name="T33" fmla="*/ 6 h 9"/>
                  <a:gd name="T34" fmla="*/ 3 w 4"/>
                  <a:gd name="T35" fmla="*/ 5 h 9"/>
                  <a:gd name="T36" fmla="*/ 2 w 4"/>
                  <a:gd name="T37" fmla="*/ 3 h 9"/>
                  <a:gd name="T38" fmla="*/ 3 w 4"/>
                  <a:gd name="T39" fmla="*/ 4 h 9"/>
                  <a:gd name="T40" fmla="*/ 1 w 4"/>
                  <a:gd name="T41" fmla="*/ 2 h 9"/>
                  <a:gd name="T42" fmla="*/ 1 w 4"/>
                  <a:gd name="T43" fmla="*/ 1 h 9"/>
                  <a:gd name="T44" fmla="*/ 1 w 4"/>
                  <a:gd name="T45" fmla="*/ 1 h 9"/>
                  <a:gd name="T46" fmla="*/ 2 w 4"/>
                  <a:gd name="T47" fmla="*/ 4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4" h="9">
                    <a:moveTo>
                      <a:pt x="2" y="4"/>
                    </a:moveTo>
                    <a:cubicBezTo>
                      <a:pt x="2" y="4"/>
                      <a:pt x="1" y="3"/>
                      <a:pt x="1" y="2"/>
                    </a:cubicBezTo>
                    <a:cubicBezTo>
                      <a:pt x="1" y="3"/>
                      <a:pt x="2" y="4"/>
                      <a:pt x="3" y="5"/>
                    </a:cubicBezTo>
                    <a:cubicBezTo>
                      <a:pt x="2" y="5"/>
                      <a:pt x="3" y="6"/>
                      <a:pt x="3" y="6"/>
                    </a:cubicBezTo>
                    <a:cubicBezTo>
                      <a:pt x="2" y="5"/>
                      <a:pt x="1" y="4"/>
                      <a:pt x="1" y="3"/>
                    </a:cubicBezTo>
                    <a:cubicBezTo>
                      <a:pt x="1" y="4"/>
                      <a:pt x="1" y="3"/>
                      <a:pt x="1" y="3"/>
                    </a:cubicBezTo>
                    <a:cubicBezTo>
                      <a:pt x="1" y="4"/>
                      <a:pt x="1" y="4"/>
                      <a:pt x="2" y="5"/>
                    </a:cubicBezTo>
                    <a:cubicBezTo>
                      <a:pt x="2" y="6"/>
                      <a:pt x="2" y="7"/>
                      <a:pt x="2" y="6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4"/>
                      <a:pt x="1" y="5"/>
                      <a:pt x="0" y="4"/>
                    </a:cubicBezTo>
                    <a:cubicBezTo>
                      <a:pt x="1" y="6"/>
                      <a:pt x="0" y="6"/>
                      <a:pt x="2" y="9"/>
                    </a:cubicBezTo>
                    <a:cubicBezTo>
                      <a:pt x="2" y="9"/>
                      <a:pt x="2" y="8"/>
                      <a:pt x="2" y="8"/>
                    </a:cubicBezTo>
                    <a:cubicBezTo>
                      <a:pt x="1" y="8"/>
                      <a:pt x="1" y="7"/>
                      <a:pt x="1" y="6"/>
                    </a:cubicBezTo>
                    <a:cubicBezTo>
                      <a:pt x="1" y="7"/>
                      <a:pt x="1" y="6"/>
                      <a:pt x="1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8"/>
                      <a:pt x="4" y="7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3" y="6"/>
                      <a:pt x="4" y="5"/>
                      <a:pt x="3" y="5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3" y="4"/>
                    </a:cubicBezTo>
                    <a:cubicBezTo>
                      <a:pt x="2" y="3"/>
                      <a:pt x="2" y="2"/>
                      <a:pt x="1" y="2"/>
                    </a:cubicBezTo>
                    <a:cubicBezTo>
                      <a:pt x="1" y="1"/>
                      <a:pt x="2" y="2"/>
                      <a:pt x="1" y="1"/>
                    </a:cubicBezTo>
                    <a:cubicBezTo>
                      <a:pt x="0" y="0"/>
                      <a:pt x="2" y="2"/>
                      <a:pt x="1" y="1"/>
                    </a:cubicBez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49" name="Freeform 1149"/>
              <p:cNvSpPr>
                <a:spLocks/>
              </p:cNvSpPr>
              <p:nvPr/>
            </p:nvSpPr>
            <p:spPr bwMode="auto">
              <a:xfrm>
                <a:off x="1759" y="2962"/>
                <a:ext cx="2" cy="3"/>
              </a:xfrm>
              <a:custGeom>
                <a:avLst/>
                <a:gdLst>
                  <a:gd name="T0" fmla="*/ 0 w 2"/>
                  <a:gd name="T1" fmla="*/ 0 h 3"/>
                  <a:gd name="T2" fmla="*/ 2 w 2"/>
                  <a:gd name="T3" fmla="*/ 3 h 3"/>
                  <a:gd name="T4" fmla="*/ 2 w 2"/>
                  <a:gd name="T5" fmla="*/ 3 h 3"/>
                  <a:gd name="T6" fmla="*/ 0 w 2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0" y="0"/>
                    </a:moveTo>
                    <a:lnTo>
                      <a:pt x="2" y="3"/>
                    </a:lnTo>
                    <a:lnTo>
                      <a:pt x="2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50" name="Freeform 1150"/>
              <p:cNvSpPr>
                <a:spLocks/>
              </p:cNvSpPr>
              <p:nvPr/>
            </p:nvSpPr>
            <p:spPr bwMode="auto">
              <a:xfrm>
                <a:off x="1764" y="2970"/>
                <a:ext cx="3" cy="3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51" name="Freeform 1151"/>
              <p:cNvSpPr>
                <a:spLocks/>
              </p:cNvSpPr>
              <p:nvPr/>
            </p:nvSpPr>
            <p:spPr bwMode="auto">
              <a:xfrm>
                <a:off x="1753" y="296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52" name="Freeform 1152"/>
              <p:cNvSpPr>
                <a:spLocks/>
              </p:cNvSpPr>
              <p:nvPr/>
            </p:nvSpPr>
            <p:spPr bwMode="auto">
              <a:xfrm>
                <a:off x="1750" y="2970"/>
                <a:ext cx="9" cy="14"/>
              </a:xfrm>
              <a:custGeom>
                <a:avLst/>
                <a:gdLst>
                  <a:gd name="T0" fmla="*/ 2 w 3"/>
                  <a:gd name="T1" fmla="*/ 5 h 5"/>
                  <a:gd name="T2" fmla="*/ 3 w 3"/>
                  <a:gd name="T3" fmla="*/ 4 h 5"/>
                  <a:gd name="T4" fmla="*/ 1 w 3"/>
                  <a:gd name="T5" fmla="*/ 1 h 5"/>
                  <a:gd name="T6" fmla="*/ 2 w 3"/>
                  <a:gd name="T7" fmla="*/ 3 h 5"/>
                  <a:gd name="T8" fmla="*/ 1 w 3"/>
                  <a:gd name="T9" fmla="*/ 3 h 5"/>
                  <a:gd name="T10" fmla="*/ 2 w 3"/>
                  <a:gd name="T11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" h="5">
                    <a:moveTo>
                      <a:pt x="2" y="5"/>
                    </a:moveTo>
                    <a:cubicBezTo>
                      <a:pt x="2" y="4"/>
                      <a:pt x="2" y="3"/>
                      <a:pt x="3" y="4"/>
                    </a:cubicBezTo>
                    <a:cubicBezTo>
                      <a:pt x="2" y="3"/>
                      <a:pt x="1" y="2"/>
                      <a:pt x="1" y="1"/>
                    </a:cubicBezTo>
                    <a:cubicBezTo>
                      <a:pt x="0" y="0"/>
                      <a:pt x="2" y="3"/>
                      <a:pt x="2" y="3"/>
                    </a:cubicBezTo>
                    <a:cubicBezTo>
                      <a:pt x="1" y="2"/>
                      <a:pt x="1" y="3"/>
                      <a:pt x="1" y="3"/>
                    </a:cubicBezTo>
                    <a:lnTo>
                      <a:pt x="2" y="5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53" name="Freeform 1153"/>
              <p:cNvSpPr>
                <a:spLocks/>
              </p:cNvSpPr>
              <p:nvPr/>
            </p:nvSpPr>
            <p:spPr bwMode="auto">
              <a:xfrm>
                <a:off x="1737" y="2960"/>
                <a:ext cx="16" cy="24"/>
              </a:xfrm>
              <a:custGeom>
                <a:avLst/>
                <a:gdLst>
                  <a:gd name="T0" fmla="*/ 3 w 6"/>
                  <a:gd name="T1" fmla="*/ 5 h 9"/>
                  <a:gd name="T2" fmla="*/ 3 w 6"/>
                  <a:gd name="T3" fmla="*/ 6 h 9"/>
                  <a:gd name="T4" fmla="*/ 3 w 6"/>
                  <a:gd name="T5" fmla="*/ 5 h 9"/>
                  <a:gd name="T6" fmla="*/ 3 w 6"/>
                  <a:gd name="T7" fmla="*/ 4 h 9"/>
                  <a:gd name="T8" fmla="*/ 3 w 6"/>
                  <a:gd name="T9" fmla="*/ 5 h 9"/>
                  <a:gd name="T10" fmla="*/ 3 w 6"/>
                  <a:gd name="T11" fmla="*/ 7 h 9"/>
                  <a:gd name="T12" fmla="*/ 3 w 6"/>
                  <a:gd name="T13" fmla="*/ 7 h 9"/>
                  <a:gd name="T14" fmla="*/ 5 w 6"/>
                  <a:gd name="T15" fmla="*/ 9 h 9"/>
                  <a:gd name="T16" fmla="*/ 2 w 6"/>
                  <a:gd name="T17" fmla="*/ 7 h 9"/>
                  <a:gd name="T18" fmla="*/ 3 w 6"/>
                  <a:gd name="T19" fmla="*/ 6 h 9"/>
                  <a:gd name="T20" fmla="*/ 4 w 6"/>
                  <a:gd name="T21" fmla="*/ 6 h 9"/>
                  <a:gd name="T22" fmla="*/ 3 w 6"/>
                  <a:gd name="T23" fmla="*/ 5 h 9"/>
                  <a:gd name="T24" fmla="*/ 5 w 6"/>
                  <a:gd name="T25" fmla="*/ 5 h 9"/>
                  <a:gd name="T26" fmla="*/ 5 w 6"/>
                  <a:gd name="T27" fmla="*/ 4 h 9"/>
                  <a:gd name="T28" fmla="*/ 6 w 6"/>
                  <a:gd name="T29" fmla="*/ 4 h 9"/>
                  <a:gd name="T30" fmla="*/ 4 w 6"/>
                  <a:gd name="T31" fmla="*/ 4 h 9"/>
                  <a:gd name="T32" fmla="*/ 5 w 6"/>
                  <a:gd name="T33" fmla="*/ 4 h 9"/>
                  <a:gd name="T34" fmla="*/ 2 w 6"/>
                  <a:gd name="T35" fmla="*/ 3 h 9"/>
                  <a:gd name="T36" fmla="*/ 2 w 6"/>
                  <a:gd name="T37" fmla="*/ 3 h 9"/>
                  <a:gd name="T38" fmla="*/ 4 w 6"/>
                  <a:gd name="T39" fmla="*/ 3 h 9"/>
                  <a:gd name="T40" fmla="*/ 4 w 6"/>
                  <a:gd name="T41" fmla="*/ 3 h 9"/>
                  <a:gd name="T42" fmla="*/ 6 w 6"/>
                  <a:gd name="T43" fmla="*/ 3 h 9"/>
                  <a:gd name="T44" fmla="*/ 3 w 6"/>
                  <a:gd name="T45" fmla="*/ 2 h 9"/>
                  <a:gd name="T46" fmla="*/ 4 w 6"/>
                  <a:gd name="T47" fmla="*/ 2 h 9"/>
                  <a:gd name="T48" fmla="*/ 1 w 6"/>
                  <a:gd name="T49" fmla="*/ 0 h 9"/>
                  <a:gd name="T50" fmla="*/ 0 w 6"/>
                  <a:gd name="T51" fmla="*/ 3 h 9"/>
                  <a:gd name="T52" fmla="*/ 2 w 6"/>
                  <a:gd name="T53" fmla="*/ 4 h 9"/>
                  <a:gd name="T54" fmla="*/ 0 w 6"/>
                  <a:gd name="T55" fmla="*/ 4 h 9"/>
                  <a:gd name="T56" fmla="*/ 2 w 6"/>
                  <a:gd name="T57" fmla="*/ 4 h 9"/>
                  <a:gd name="T58" fmla="*/ 0 w 6"/>
                  <a:gd name="T59" fmla="*/ 5 h 9"/>
                  <a:gd name="T60" fmla="*/ 2 w 6"/>
                  <a:gd name="T61" fmla="*/ 5 h 9"/>
                  <a:gd name="T62" fmla="*/ 0 w 6"/>
                  <a:gd name="T63" fmla="*/ 5 h 9"/>
                  <a:gd name="T64" fmla="*/ 4 w 6"/>
                  <a:gd name="T65" fmla="*/ 8 h 9"/>
                  <a:gd name="T66" fmla="*/ 3 w 6"/>
                  <a:gd name="T67" fmla="*/ 7 h 9"/>
                  <a:gd name="T68" fmla="*/ 5 w 6"/>
                  <a:gd name="T69" fmla="*/ 6 h 9"/>
                  <a:gd name="T70" fmla="*/ 4 w 6"/>
                  <a:gd name="T71" fmla="*/ 5 h 9"/>
                  <a:gd name="T72" fmla="*/ 6 w 6"/>
                  <a:gd name="T73" fmla="*/ 8 h 9"/>
                  <a:gd name="T74" fmla="*/ 6 w 6"/>
                  <a:gd name="T75" fmla="*/ 7 h 9"/>
                  <a:gd name="T76" fmla="*/ 5 w 6"/>
                  <a:gd name="T77" fmla="*/ 7 h 9"/>
                  <a:gd name="T78" fmla="*/ 6 w 6"/>
                  <a:gd name="T79" fmla="*/ 7 h 9"/>
                  <a:gd name="T80" fmla="*/ 4 w 6"/>
                  <a:gd name="T81" fmla="*/ 4 h 9"/>
                  <a:gd name="T82" fmla="*/ 3 w 6"/>
                  <a:gd name="T83" fmla="*/ 3 h 9"/>
                  <a:gd name="T84" fmla="*/ 3 w 6"/>
                  <a:gd name="T85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6" h="9">
                    <a:moveTo>
                      <a:pt x="3" y="5"/>
                    </a:moveTo>
                    <a:cubicBezTo>
                      <a:pt x="3" y="5"/>
                      <a:pt x="3" y="6"/>
                      <a:pt x="3" y="6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2" y="3"/>
                      <a:pt x="3" y="5"/>
                      <a:pt x="3" y="4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3" y="5"/>
                      <a:pt x="3" y="7"/>
                    </a:cubicBezTo>
                    <a:cubicBezTo>
                      <a:pt x="2" y="8"/>
                      <a:pt x="3" y="6"/>
                      <a:pt x="3" y="7"/>
                    </a:cubicBezTo>
                    <a:cubicBezTo>
                      <a:pt x="4" y="6"/>
                      <a:pt x="5" y="7"/>
                      <a:pt x="5" y="9"/>
                    </a:cubicBezTo>
                    <a:cubicBezTo>
                      <a:pt x="5" y="8"/>
                      <a:pt x="4" y="7"/>
                      <a:pt x="2" y="7"/>
                    </a:cubicBezTo>
                    <a:cubicBezTo>
                      <a:pt x="4" y="6"/>
                      <a:pt x="2" y="6"/>
                      <a:pt x="3" y="6"/>
                    </a:cubicBezTo>
                    <a:cubicBezTo>
                      <a:pt x="3" y="6"/>
                      <a:pt x="4" y="5"/>
                      <a:pt x="4" y="6"/>
                    </a:cubicBezTo>
                    <a:cubicBezTo>
                      <a:pt x="5" y="5"/>
                      <a:pt x="3" y="6"/>
                      <a:pt x="3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4" y="5"/>
                      <a:pt x="5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4" y="3"/>
                      <a:pt x="4" y="4"/>
                      <a:pt x="2" y="3"/>
                    </a:cubicBezTo>
                    <a:cubicBezTo>
                      <a:pt x="5" y="4"/>
                      <a:pt x="1" y="3"/>
                      <a:pt x="2" y="3"/>
                    </a:cubicBezTo>
                    <a:cubicBezTo>
                      <a:pt x="4" y="3"/>
                      <a:pt x="3" y="3"/>
                      <a:pt x="4" y="3"/>
                    </a:cubicBezTo>
                    <a:cubicBezTo>
                      <a:pt x="3" y="3"/>
                      <a:pt x="4" y="3"/>
                      <a:pt x="4" y="3"/>
                    </a:cubicBezTo>
                    <a:cubicBezTo>
                      <a:pt x="5" y="3"/>
                      <a:pt x="4" y="3"/>
                      <a:pt x="6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2" y="0"/>
                      <a:pt x="1" y="0"/>
                    </a:cubicBezTo>
                    <a:cubicBezTo>
                      <a:pt x="1" y="2"/>
                      <a:pt x="1" y="3"/>
                      <a:pt x="0" y="3"/>
                    </a:cubicBezTo>
                    <a:cubicBezTo>
                      <a:pt x="2" y="4"/>
                      <a:pt x="0" y="4"/>
                      <a:pt x="2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" y="5"/>
                      <a:pt x="1" y="4"/>
                      <a:pt x="2" y="4"/>
                    </a:cubicBezTo>
                    <a:cubicBezTo>
                      <a:pt x="2" y="4"/>
                      <a:pt x="1" y="5"/>
                      <a:pt x="0" y="5"/>
                    </a:cubicBezTo>
                    <a:cubicBezTo>
                      <a:pt x="1" y="5"/>
                      <a:pt x="1" y="5"/>
                      <a:pt x="2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2" y="6"/>
                      <a:pt x="1" y="8"/>
                      <a:pt x="4" y="8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4" y="8"/>
                      <a:pt x="3" y="4"/>
                      <a:pt x="5" y="6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5" y="6"/>
                      <a:pt x="5" y="7"/>
                      <a:pt x="6" y="8"/>
                    </a:cubicBezTo>
                    <a:cubicBezTo>
                      <a:pt x="6" y="8"/>
                      <a:pt x="6" y="8"/>
                      <a:pt x="6" y="7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6"/>
                      <a:pt x="5" y="6"/>
                      <a:pt x="6" y="7"/>
                    </a:cubicBezTo>
                    <a:cubicBezTo>
                      <a:pt x="6" y="6"/>
                      <a:pt x="5" y="5"/>
                      <a:pt x="4" y="4"/>
                    </a:cubicBezTo>
                    <a:cubicBezTo>
                      <a:pt x="5" y="7"/>
                      <a:pt x="2" y="2"/>
                      <a:pt x="3" y="3"/>
                    </a:cubicBezTo>
                    <a:cubicBezTo>
                      <a:pt x="3" y="4"/>
                      <a:pt x="3" y="4"/>
                      <a:pt x="3" y="5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54" name="Freeform 1154"/>
              <p:cNvSpPr>
                <a:spLocks/>
              </p:cNvSpPr>
              <p:nvPr/>
            </p:nvSpPr>
            <p:spPr bwMode="auto">
              <a:xfrm>
                <a:off x="1753" y="2981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55" name="Freeform 1155"/>
              <p:cNvSpPr>
                <a:spLocks/>
              </p:cNvSpPr>
              <p:nvPr/>
            </p:nvSpPr>
            <p:spPr bwMode="auto">
              <a:xfrm>
                <a:off x="1745" y="2962"/>
                <a:ext cx="3" cy="3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1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56" name="Rectangle 1156"/>
              <p:cNvSpPr>
                <a:spLocks noChangeArrowheads="1"/>
              </p:cNvSpPr>
              <p:nvPr/>
            </p:nvSpPr>
            <p:spPr bwMode="auto">
              <a:xfrm>
                <a:off x="1753" y="2979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57" name="Freeform 1157"/>
              <p:cNvSpPr>
                <a:spLocks/>
              </p:cNvSpPr>
              <p:nvPr/>
            </p:nvSpPr>
            <p:spPr bwMode="auto">
              <a:xfrm>
                <a:off x="1748" y="2970"/>
                <a:ext cx="2" cy="3"/>
              </a:xfrm>
              <a:custGeom>
                <a:avLst/>
                <a:gdLst>
                  <a:gd name="T0" fmla="*/ 2 w 2"/>
                  <a:gd name="T1" fmla="*/ 0 h 3"/>
                  <a:gd name="T2" fmla="*/ 0 w 2"/>
                  <a:gd name="T3" fmla="*/ 0 h 3"/>
                  <a:gd name="T4" fmla="*/ 2 w 2"/>
                  <a:gd name="T5" fmla="*/ 3 h 3"/>
                  <a:gd name="T6" fmla="*/ 2 w 2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2" y="0"/>
                    </a:moveTo>
                    <a:lnTo>
                      <a:pt x="0" y="0"/>
                    </a:lnTo>
                    <a:lnTo>
                      <a:pt x="2" y="3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58" name="Freeform 1158"/>
              <p:cNvSpPr>
                <a:spLocks/>
              </p:cNvSpPr>
              <p:nvPr/>
            </p:nvSpPr>
            <p:spPr bwMode="auto">
              <a:xfrm>
                <a:off x="1742" y="2965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59" name="Freeform 1159"/>
              <p:cNvSpPr>
                <a:spLocks/>
              </p:cNvSpPr>
              <p:nvPr/>
            </p:nvSpPr>
            <p:spPr bwMode="auto">
              <a:xfrm>
                <a:off x="1745" y="297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60" name="Freeform 1160"/>
              <p:cNvSpPr>
                <a:spLocks/>
              </p:cNvSpPr>
              <p:nvPr/>
            </p:nvSpPr>
            <p:spPr bwMode="auto">
              <a:xfrm>
                <a:off x="1740" y="2949"/>
                <a:ext cx="32" cy="54"/>
              </a:xfrm>
              <a:custGeom>
                <a:avLst/>
                <a:gdLst>
                  <a:gd name="T0" fmla="*/ 4 w 12"/>
                  <a:gd name="T1" fmla="*/ 15 h 20"/>
                  <a:gd name="T2" fmla="*/ 4 w 12"/>
                  <a:gd name="T3" fmla="*/ 17 h 20"/>
                  <a:gd name="T4" fmla="*/ 4 w 12"/>
                  <a:gd name="T5" fmla="*/ 18 h 20"/>
                  <a:gd name="T6" fmla="*/ 5 w 12"/>
                  <a:gd name="T7" fmla="*/ 17 h 20"/>
                  <a:gd name="T8" fmla="*/ 7 w 12"/>
                  <a:gd name="T9" fmla="*/ 16 h 20"/>
                  <a:gd name="T10" fmla="*/ 8 w 12"/>
                  <a:gd name="T11" fmla="*/ 12 h 20"/>
                  <a:gd name="T12" fmla="*/ 9 w 12"/>
                  <a:gd name="T13" fmla="*/ 15 h 20"/>
                  <a:gd name="T14" fmla="*/ 8 w 12"/>
                  <a:gd name="T15" fmla="*/ 13 h 20"/>
                  <a:gd name="T16" fmla="*/ 9 w 12"/>
                  <a:gd name="T17" fmla="*/ 12 h 20"/>
                  <a:gd name="T18" fmla="*/ 6 w 12"/>
                  <a:gd name="T19" fmla="*/ 12 h 20"/>
                  <a:gd name="T20" fmla="*/ 7 w 12"/>
                  <a:gd name="T21" fmla="*/ 11 h 20"/>
                  <a:gd name="T22" fmla="*/ 3 w 12"/>
                  <a:gd name="T23" fmla="*/ 12 h 20"/>
                  <a:gd name="T24" fmla="*/ 8 w 12"/>
                  <a:gd name="T25" fmla="*/ 10 h 20"/>
                  <a:gd name="T26" fmla="*/ 7 w 12"/>
                  <a:gd name="T27" fmla="*/ 9 h 20"/>
                  <a:gd name="T28" fmla="*/ 6 w 12"/>
                  <a:gd name="T29" fmla="*/ 8 h 20"/>
                  <a:gd name="T30" fmla="*/ 4 w 12"/>
                  <a:gd name="T31" fmla="*/ 8 h 20"/>
                  <a:gd name="T32" fmla="*/ 1 w 12"/>
                  <a:gd name="T33" fmla="*/ 8 h 20"/>
                  <a:gd name="T34" fmla="*/ 5 w 12"/>
                  <a:gd name="T35" fmla="*/ 6 h 20"/>
                  <a:gd name="T36" fmla="*/ 5 w 12"/>
                  <a:gd name="T37" fmla="*/ 5 h 20"/>
                  <a:gd name="T38" fmla="*/ 4 w 12"/>
                  <a:gd name="T39" fmla="*/ 5 h 20"/>
                  <a:gd name="T40" fmla="*/ 3 w 12"/>
                  <a:gd name="T41" fmla="*/ 7 h 20"/>
                  <a:gd name="T42" fmla="*/ 2 w 12"/>
                  <a:gd name="T43" fmla="*/ 5 h 20"/>
                  <a:gd name="T44" fmla="*/ 3 w 12"/>
                  <a:gd name="T45" fmla="*/ 4 h 20"/>
                  <a:gd name="T46" fmla="*/ 0 w 12"/>
                  <a:gd name="T47" fmla="*/ 7 h 20"/>
                  <a:gd name="T48" fmla="*/ 0 w 12"/>
                  <a:gd name="T49" fmla="*/ 7 h 20"/>
                  <a:gd name="T50" fmla="*/ 1 w 12"/>
                  <a:gd name="T51" fmla="*/ 8 h 20"/>
                  <a:gd name="T52" fmla="*/ 1 w 12"/>
                  <a:gd name="T53" fmla="*/ 9 h 20"/>
                  <a:gd name="T54" fmla="*/ 1 w 12"/>
                  <a:gd name="T55" fmla="*/ 9 h 20"/>
                  <a:gd name="T56" fmla="*/ 2 w 12"/>
                  <a:gd name="T57" fmla="*/ 10 h 20"/>
                  <a:gd name="T58" fmla="*/ 2 w 12"/>
                  <a:gd name="T59" fmla="*/ 10 h 20"/>
                  <a:gd name="T60" fmla="*/ 2 w 12"/>
                  <a:gd name="T61" fmla="*/ 10 h 20"/>
                  <a:gd name="T62" fmla="*/ 3 w 12"/>
                  <a:gd name="T63" fmla="*/ 11 h 20"/>
                  <a:gd name="T64" fmla="*/ 4 w 12"/>
                  <a:gd name="T65" fmla="*/ 11 h 20"/>
                  <a:gd name="T66" fmla="*/ 3 w 12"/>
                  <a:gd name="T67" fmla="*/ 12 h 20"/>
                  <a:gd name="T68" fmla="*/ 3 w 12"/>
                  <a:gd name="T69" fmla="*/ 13 h 20"/>
                  <a:gd name="T70" fmla="*/ 5 w 12"/>
                  <a:gd name="T71" fmla="*/ 12 h 20"/>
                  <a:gd name="T72" fmla="*/ 6 w 12"/>
                  <a:gd name="T73" fmla="*/ 13 h 20"/>
                  <a:gd name="T74" fmla="*/ 7 w 12"/>
                  <a:gd name="T75" fmla="*/ 14 h 20"/>
                  <a:gd name="T76" fmla="*/ 7 w 12"/>
                  <a:gd name="T77" fmla="*/ 14 h 20"/>
                  <a:gd name="T78" fmla="*/ 9 w 12"/>
                  <a:gd name="T79" fmla="*/ 13 h 20"/>
                  <a:gd name="T80" fmla="*/ 7 w 12"/>
                  <a:gd name="T81" fmla="*/ 12 h 20"/>
                  <a:gd name="T82" fmla="*/ 8 w 12"/>
                  <a:gd name="T83" fmla="*/ 14 h 20"/>
                  <a:gd name="T84" fmla="*/ 6 w 12"/>
                  <a:gd name="T85" fmla="*/ 15 h 20"/>
                  <a:gd name="T86" fmla="*/ 5 w 12"/>
                  <a:gd name="T87" fmla="*/ 13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2" h="20">
                    <a:moveTo>
                      <a:pt x="5" y="13"/>
                    </a:moveTo>
                    <a:cubicBezTo>
                      <a:pt x="4" y="13"/>
                      <a:pt x="4" y="14"/>
                      <a:pt x="4" y="15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4" y="14"/>
                      <a:pt x="3" y="16"/>
                      <a:pt x="4" y="17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4" y="15"/>
                      <a:pt x="4" y="18"/>
                      <a:pt x="4" y="18"/>
                    </a:cubicBezTo>
                    <a:cubicBezTo>
                      <a:pt x="5" y="18"/>
                      <a:pt x="5" y="15"/>
                      <a:pt x="5" y="15"/>
                    </a:cubicBezTo>
                    <a:cubicBezTo>
                      <a:pt x="5" y="15"/>
                      <a:pt x="5" y="16"/>
                      <a:pt x="5" y="17"/>
                    </a:cubicBezTo>
                    <a:cubicBezTo>
                      <a:pt x="6" y="17"/>
                      <a:pt x="6" y="15"/>
                      <a:pt x="6" y="14"/>
                    </a:cubicBezTo>
                    <a:cubicBezTo>
                      <a:pt x="6" y="20"/>
                      <a:pt x="7" y="13"/>
                      <a:pt x="7" y="16"/>
                    </a:cubicBezTo>
                    <a:cubicBezTo>
                      <a:pt x="7" y="16"/>
                      <a:pt x="7" y="16"/>
                      <a:pt x="8" y="16"/>
                    </a:cubicBezTo>
                    <a:cubicBezTo>
                      <a:pt x="11" y="14"/>
                      <a:pt x="8" y="11"/>
                      <a:pt x="8" y="12"/>
                    </a:cubicBezTo>
                    <a:cubicBezTo>
                      <a:pt x="7" y="14"/>
                      <a:pt x="10" y="9"/>
                      <a:pt x="6" y="16"/>
                    </a:cubicBezTo>
                    <a:cubicBezTo>
                      <a:pt x="6" y="17"/>
                      <a:pt x="10" y="15"/>
                      <a:pt x="9" y="15"/>
                    </a:cubicBezTo>
                    <a:cubicBezTo>
                      <a:pt x="11" y="15"/>
                      <a:pt x="10" y="14"/>
                      <a:pt x="11" y="14"/>
                    </a:cubicBezTo>
                    <a:cubicBezTo>
                      <a:pt x="8" y="14"/>
                      <a:pt x="12" y="11"/>
                      <a:pt x="8" y="13"/>
                    </a:cubicBezTo>
                    <a:cubicBezTo>
                      <a:pt x="9" y="12"/>
                      <a:pt x="8" y="13"/>
                      <a:pt x="8" y="12"/>
                    </a:cubicBezTo>
                    <a:cubicBezTo>
                      <a:pt x="9" y="12"/>
                      <a:pt x="9" y="12"/>
                      <a:pt x="9" y="12"/>
                    </a:cubicBezTo>
                    <a:cubicBezTo>
                      <a:pt x="9" y="11"/>
                      <a:pt x="7" y="13"/>
                      <a:pt x="9" y="11"/>
                    </a:cubicBezTo>
                    <a:cubicBezTo>
                      <a:pt x="9" y="11"/>
                      <a:pt x="8" y="12"/>
                      <a:pt x="6" y="12"/>
                    </a:cubicBezTo>
                    <a:cubicBezTo>
                      <a:pt x="7" y="12"/>
                      <a:pt x="7" y="11"/>
                      <a:pt x="9" y="10"/>
                    </a:cubicBezTo>
                    <a:cubicBezTo>
                      <a:pt x="7" y="11"/>
                      <a:pt x="8" y="11"/>
                      <a:pt x="7" y="11"/>
                    </a:cubicBezTo>
                    <a:cubicBezTo>
                      <a:pt x="7" y="11"/>
                      <a:pt x="6" y="11"/>
                      <a:pt x="6" y="12"/>
                    </a:cubicBezTo>
                    <a:cubicBezTo>
                      <a:pt x="6" y="11"/>
                      <a:pt x="4" y="12"/>
                      <a:pt x="3" y="12"/>
                    </a:cubicBezTo>
                    <a:cubicBezTo>
                      <a:pt x="5" y="10"/>
                      <a:pt x="4" y="12"/>
                      <a:pt x="5" y="11"/>
                    </a:cubicBezTo>
                    <a:cubicBezTo>
                      <a:pt x="6" y="11"/>
                      <a:pt x="6" y="11"/>
                      <a:pt x="8" y="10"/>
                    </a:cubicBezTo>
                    <a:cubicBezTo>
                      <a:pt x="8" y="10"/>
                      <a:pt x="7" y="10"/>
                      <a:pt x="6" y="10"/>
                    </a:cubicBezTo>
                    <a:cubicBezTo>
                      <a:pt x="6" y="9"/>
                      <a:pt x="7" y="9"/>
                      <a:pt x="7" y="9"/>
                    </a:cubicBezTo>
                    <a:cubicBezTo>
                      <a:pt x="8" y="8"/>
                      <a:pt x="5" y="9"/>
                      <a:pt x="5" y="9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5" y="9"/>
                      <a:pt x="6" y="7"/>
                      <a:pt x="5" y="7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6" y="6"/>
                      <a:pt x="2" y="8"/>
                      <a:pt x="4" y="7"/>
                    </a:cubicBezTo>
                    <a:cubicBezTo>
                      <a:pt x="2" y="8"/>
                      <a:pt x="1" y="8"/>
                      <a:pt x="1" y="8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8"/>
                      <a:pt x="4" y="6"/>
                      <a:pt x="5" y="6"/>
                    </a:cubicBezTo>
                    <a:cubicBezTo>
                      <a:pt x="4" y="6"/>
                      <a:pt x="5" y="5"/>
                      <a:pt x="4" y="6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2" y="7"/>
                      <a:pt x="3" y="6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1" y="0"/>
                      <a:pt x="2" y="5"/>
                    </a:cubicBezTo>
                    <a:cubicBezTo>
                      <a:pt x="3" y="4"/>
                      <a:pt x="5" y="7"/>
                      <a:pt x="3" y="7"/>
                    </a:cubicBezTo>
                    <a:cubicBezTo>
                      <a:pt x="1" y="5"/>
                      <a:pt x="2" y="3"/>
                      <a:pt x="2" y="6"/>
                    </a:cubicBezTo>
                    <a:cubicBezTo>
                      <a:pt x="2" y="6"/>
                      <a:pt x="2" y="5"/>
                      <a:pt x="2" y="5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2" y="5"/>
                      <a:pt x="2" y="5"/>
                      <a:pt x="3" y="4"/>
                    </a:cubicBezTo>
                    <a:cubicBezTo>
                      <a:pt x="4" y="4"/>
                      <a:pt x="2" y="5"/>
                      <a:pt x="3" y="5"/>
                    </a:cubicBezTo>
                    <a:cubicBezTo>
                      <a:pt x="1" y="6"/>
                      <a:pt x="1" y="6"/>
                      <a:pt x="0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0" y="7"/>
                      <a:pt x="1" y="7"/>
                      <a:pt x="0" y="7"/>
                    </a:cubicBezTo>
                    <a:cubicBezTo>
                      <a:pt x="2" y="6"/>
                      <a:pt x="0" y="8"/>
                      <a:pt x="1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7"/>
                      <a:pt x="1" y="7"/>
                      <a:pt x="2" y="7"/>
                    </a:cubicBezTo>
                    <a:cubicBezTo>
                      <a:pt x="1" y="8"/>
                      <a:pt x="1" y="8"/>
                      <a:pt x="1" y="9"/>
                    </a:cubicBezTo>
                    <a:cubicBezTo>
                      <a:pt x="1" y="8"/>
                      <a:pt x="3" y="7"/>
                      <a:pt x="3" y="8"/>
                    </a:cubicBezTo>
                    <a:cubicBezTo>
                      <a:pt x="1" y="9"/>
                      <a:pt x="2" y="9"/>
                      <a:pt x="1" y="9"/>
                    </a:cubicBezTo>
                    <a:cubicBezTo>
                      <a:pt x="3" y="9"/>
                      <a:pt x="2" y="10"/>
                      <a:pt x="3" y="9"/>
                    </a:cubicBezTo>
                    <a:cubicBezTo>
                      <a:pt x="3" y="9"/>
                      <a:pt x="3" y="9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3" y="10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1" y="11"/>
                      <a:pt x="4" y="9"/>
                      <a:pt x="3" y="11"/>
                    </a:cubicBezTo>
                    <a:cubicBezTo>
                      <a:pt x="4" y="10"/>
                      <a:pt x="4" y="11"/>
                      <a:pt x="6" y="9"/>
                    </a:cubicBezTo>
                    <a:cubicBezTo>
                      <a:pt x="5" y="10"/>
                      <a:pt x="4" y="11"/>
                      <a:pt x="4" y="11"/>
                    </a:cubicBezTo>
                    <a:cubicBezTo>
                      <a:pt x="6" y="10"/>
                      <a:pt x="4" y="11"/>
                      <a:pt x="5" y="11"/>
                    </a:cubicBezTo>
                    <a:cubicBezTo>
                      <a:pt x="3" y="12"/>
                      <a:pt x="4" y="11"/>
                      <a:pt x="3" y="12"/>
                    </a:cubicBezTo>
                    <a:cubicBezTo>
                      <a:pt x="2" y="12"/>
                      <a:pt x="4" y="12"/>
                      <a:pt x="4" y="12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4" y="12"/>
                      <a:pt x="5" y="12"/>
                      <a:pt x="4" y="13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5" y="13"/>
                      <a:pt x="5" y="13"/>
                      <a:pt x="4" y="14"/>
                    </a:cubicBezTo>
                    <a:cubicBezTo>
                      <a:pt x="6" y="13"/>
                      <a:pt x="6" y="13"/>
                      <a:pt x="6" y="13"/>
                    </a:cubicBezTo>
                    <a:cubicBezTo>
                      <a:pt x="4" y="14"/>
                      <a:pt x="6" y="14"/>
                      <a:pt x="8" y="13"/>
                    </a:cubicBezTo>
                    <a:cubicBezTo>
                      <a:pt x="8" y="13"/>
                      <a:pt x="8" y="14"/>
                      <a:pt x="7" y="14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7" y="14"/>
                      <a:pt x="5" y="14"/>
                      <a:pt x="7" y="14"/>
                    </a:cubicBezTo>
                    <a:cubicBezTo>
                      <a:pt x="7" y="14"/>
                      <a:pt x="8" y="15"/>
                      <a:pt x="7" y="14"/>
                    </a:cubicBezTo>
                    <a:cubicBezTo>
                      <a:pt x="6" y="12"/>
                      <a:pt x="9" y="13"/>
                      <a:pt x="9" y="13"/>
                    </a:cubicBezTo>
                    <a:cubicBezTo>
                      <a:pt x="6" y="16"/>
                      <a:pt x="8" y="17"/>
                      <a:pt x="6" y="15"/>
                    </a:cubicBezTo>
                    <a:cubicBezTo>
                      <a:pt x="7" y="10"/>
                      <a:pt x="7" y="13"/>
                      <a:pt x="7" y="12"/>
                    </a:cubicBezTo>
                    <a:cubicBezTo>
                      <a:pt x="7" y="12"/>
                      <a:pt x="6" y="12"/>
                      <a:pt x="7" y="14"/>
                    </a:cubicBezTo>
                    <a:cubicBezTo>
                      <a:pt x="7" y="14"/>
                      <a:pt x="7" y="15"/>
                      <a:pt x="8" y="14"/>
                    </a:cubicBezTo>
                    <a:cubicBezTo>
                      <a:pt x="8" y="13"/>
                      <a:pt x="9" y="15"/>
                      <a:pt x="8" y="16"/>
                    </a:cubicBezTo>
                    <a:cubicBezTo>
                      <a:pt x="7" y="16"/>
                      <a:pt x="7" y="14"/>
                      <a:pt x="6" y="15"/>
                    </a:cubicBezTo>
                    <a:cubicBezTo>
                      <a:pt x="6" y="13"/>
                      <a:pt x="6" y="13"/>
                      <a:pt x="6" y="13"/>
                    </a:cubicBezTo>
                    <a:cubicBezTo>
                      <a:pt x="6" y="10"/>
                      <a:pt x="5" y="16"/>
                      <a:pt x="5" y="13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61" name="Freeform 1161"/>
              <p:cNvSpPr>
                <a:spLocks/>
              </p:cNvSpPr>
              <p:nvPr/>
            </p:nvSpPr>
            <p:spPr bwMode="auto">
              <a:xfrm>
                <a:off x="1753" y="2987"/>
                <a:ext cx="3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62" name="Freeform 1162"/>
              <p:cNvSpPr>
                <a:spLocks/>
              </p:cNvSpPr>
              <p:nvPr/>
            </p:nvSpPr>
            <p:spPr bwMode="auto">
              <a:xfrm>
                <a:off x="1756" y="2987"/>
                <a:ext cx="3" cy="0"/>
              </a:xfrm>
              <a:custGeom>
                <a:avLst/>
                <a:gdLst>
                  <a:gd name="T0" fmla="*/ 0 w 3"/>
                  <a:gd name="T1" fmla="*/ 3 w 3"/>
                  <a:gd name="T2" fmla="*/ 0 w 3"/>
                  <a:gd name="T3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63" name="Freeform 1163"/>
              <p:cNvSpPr>
                <a:spLocks/>
              </p:cNvSpPr>
              <p:nvPr/>
            </p:nvSpPr>
            <p:spPr bwMode="auto">
              <a:xfrm>
                <a:off x="1748" y="2984"/>
                <a:ext cx="2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0" y="0"/>
                      <a:pt x="0" y="0"/>
                    </a:cubicBezTo>
                    <a:cubicBezTo>
                      <a:pt x="0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64" name="Rectangle 1164"/>
              <p:cNvSpPr>
                <a:spLocks noChangeArrowheads="1"/>
              </p:cNvSpPr>
              <p:nvPr/>
            </p:nvSpPr>
            <p:spPr bwMode="auto">
              <a:xfrm>
                <a:off x="1748" y="2987"/>
                <a:ext cx="2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65" name="Freeform 1165"/>
              <p:cNvSpPr>
                <a:spLocks/>
              </p:cNvSpPr>
              <p:nvPr/>
            </p:nvSpPr>
            <p:spPr bwMode="auto">
              <a:xfrm>
                <a:off x="1715" y="2973"/>
                <a:ext cx="33" cy="27"/>
              </a:xfrm>
              <a:custGeom>
                <a:avLst/>
                <a:gdLst>
                  <a:gd name="T0" fmla="*/ 6 w 12"/>
                  <a:gd name="T1" fmla="*/ 2 h 10"/>
                  <a:gd name="T2" fmla="*/ 4 w 12"/>
                  <a:gd name="T3" fmla="*/ 2 h 10"/>
                  <a:gd name="T4" fmla="*/ 5 w 12"/>
                  <a:gd name="T5" fmla="*/ 2 h 10"/>
                  <a:gd name="T6" fmla="*/ 3 w 12"/>
                  <a:gd name="T7" fmla="*/ 0 h 10"/>
                  <a:gd name="T8" fmla="*/ 7 w 12"/>
                  <a:gd name="T9" fmla="*/ 8 h 10"/>
                  <a:gd name="T10" fmla="*/ 4 w 12"/>
                  <a:gd name="T11" fmla="*/ 6 h 10"/>
                  <a:gd name="T12" fmla="*/ 9 w 12"/>
                  <a:gd name="T13" fmla="*/ 8 h 10"/>
                  <a:gd name="T14" fmla="*/ 9 w 12"/>
                  <a:gd name="T15" fmla="*/ 10 h 10"/>
                  <a:gd name="T16" fmla="*/ 10 w 12"/>
                  <a:gd name="T17" fmla="*/ 9 h 10"/>
                  <a:gd name="T18" fmla="*/ 10 w 12"/>
                  <a:gd name="T19" fmla="*/ 8 h 10"/>
                  <a:gd name="T20" fmla="*/ 10 w 12"/>
                  <a:gd name="T21" fmla="*/ 8 h 10"/>
                  <a:gd name="T22" fmla="*/ 10 w 12"/>
                  <a:gd name="T23" fmla="*/ 8 h 10"/>
                  <a:gd name="T24" fmla="*/ 11 w 12"/>
                  <a:gd name="T25" fmla="*/ 8 h 10"/>
                  <a:gd name="T26" fmla="*/ 11 w 12"/>
                  <a:gd name="T27" fmla="*/ 8 h 10"/>
                  <a:gd name="T28" fmla="*/ 11 w 12"/>
                  <a:gd name="T29" fmla="*/ 8 h 10"/>
                  <a:gd name="T30" fmla="*/ 11 w 12"/>
                  <a:gd name="T31" fmla="*/ 9 h 10"/>
                  <a:gd name="T32" fmla="*/ 12 w 12"/>
                  <a:gd name="T33" fmla="*/ 7 h 10"/>
                  <a:gd name="T34" fmla="*/ 12 w 12"/>
                  <a:gd name="T35" fmla="*/ 6 h 10"/>
                  <a:gd name="T36" fmla="*/ 11 w 12"/>
                  <a:gd name="T37" fmla="*/ 7 h 10"/>
                  <a:gd name="T38" fmla="*/ 11 w 12"/>
                  <a:gd name="T39" fmla="*/ 7 h 10"/>
                  <a:gd name="T40" fmla="*/ 11 w 12"/>
                  <a:gd name="T41" fmla="*/ 7 h 10"/>
                  <a:gd name="T42" fmla="*/ 11 w 12"/>
                  <a:gd name="T43" fmla="*/ 5 h 10"/>
                  <a:gd name="T44" fmla="*/ 10 w 12"/>
                  <a:gd name="T45" fmla="*/ 4 h 10"/>
                  <a:gd name="T46" fmla="*/ 10 w 12"/>
                  <a:gd name="T47" fmla="*/ 4 h 10"/>
                  <a:gd name="T48" fmla="*/ 10 w 12"/>
                  <a:gd name="T49" fmla="*/ 5 h 10"/>
                  <a:gd name="T50" fmla="*/ 10 w 12"/>
                  <a:gd name="T51" fmla="*/ 6 h 10"/>
                  <a:gd name="T52" fmla="*/ 10 w 12"/>
                  <a:gd name="T53" fmla="*/ 8 h 10"/>
                  <a:gd name="T54" fmla="*/ 9 w 12"/>
                  <a:gd name="T55" fmla="*/ 8 h 10"/>
                  <a:gd name="T56" fmla="*/ 10 w 12"/>
                  <a:gd name="T57" fmla="*/ 6 h 10"/>
                  <a:gd name="T58" fmla="*/ 9 w 12"/>
                  <a:gd name="T59" fmla="*/ 7 h 10"/>
                  <a:gd name="T60" fmla="*/ 9 w 12"/>
                  <a:gd name="T61" fmla="*/ 5 h 10"/>
                  <a:gd name="T62" fmla="*/ 9 w 12"/>
                  <a:gd name="T63" fmla="*/ 7 h 10"/>
                  <a:gd name="T64" fmla="*/ 6 w 12"/>
                  <a:gd name="T65" fmla="*/ 5 h 10"/>
                  <a:gd name="T66" fmla="*/ 7 w 12"/>
                  <a:gd name="T67" fmla="*/ 6 h 10"/>
                  <a:gd name="T68" fmla="*/ 6 w 12"/>
                  <a:gd name="T69" fmla="*/ 5 h 10"/>
                  <a:gd name="T70" fmla="*/ 6 w 12"/>
                  <a:gd name="T71" fmla="*/ 4 h 10"/>
                  <a:gd name="T72" fmla="*/ 5 w 12"/>
                  <a:gd name="T73" fmla="*/ 4 h 10"/>
                  <a:gd name="T74" fmla="*/ 5 w 12"/>
                  <a:gd name="T75" fmla="*/ 3 h 10"/>
                  <a:gd name="T76" fmla="*/ 5 w 12"/>
                  <a:gd name="T77" fmla="*/ 3 h 10"/>
                  <a:gd name="T78" fmla="*/ 3 w 12"/>
                  <a:gd name="T79" fmla="*/ 2 h 10"/>
                  <a:gd name="T80" fmla="*/ 6 w 12"/>
                  <a:gd name="T81" fmla="*/ 2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2" h="10">
                    <a:moveTo>
                      <a:pt x="6" y="2"/>
                    </a:moveTo>
                    <a:cubicBezTo>
                      <a:pt x="4" y="2"/>
                      <a:pt x="4" y="2"/>
                      <a:pt x="4" y="2"/>
                    </a:cubicBezTo>
                    <a:cubicBezTo>
                      <a:pt x="5" y="2"/>
                      <a:pt x="4" y="1"/>
                      <a:pt x="5" y="2"/>
                    </a:cubicBezTo>
                    <a:cubicBezTo>
                      <a:pt x="3" y="1"/>
                      <a:pt x="5" y="0"/>
                      <a:pt x="3" y="0"/>
                    </a:cubicBezTo>
                    <a:cubicBezTo>
                      <a:pt x="4" y="4"/>
                      <a:pt x="0" y="2"/>
                      <a:pt x="7" y="8"/>
                    </a:cubicBezTo>
                    <a:cubicBezTo>
                      <a:pt x="7" y="8"/>
                      <a:pt x="6" y="10"/>
                      <a:pt x="4" y="6"/>
                    </a:cubicBezTo>
                    <a:cubicBezTo>
                      <a:pt x="10" y="10"/>
                      <a:pt x="7" y="10"/>
                      <a:pt x="9" y="8"/>
                    </a:cubicBezTo>
                    <a:cubicBezTo>
                      <a:pt x="9" y="10"/>
                      <a:pt x="9" y="10"/>
                      <a:pt x="9" y="10"/>
                    </a:cubicBezTo>
                    <a:cubicBezTo>
                      <a:pt x="9" y="10"/>
                      <a:pt x="10" y="7"/>
                      <a:pt x="10" y="9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7"/>
                      <a:pt x="11" y="7"/>
                      <a:pt x="11" y="8"/>
                    </a:cubicBezTo>
                    <a:cubicBezTo>
                      <a:pt x="11" y="9"/>
                      <a:pt x="11" y="8"/>
                      <a:pt x="11" y="8"/>
                    </a:cubicBezTo>
                    <a:cubicBezTo>
                      <a:pt x="11" y="9"/>
                      <a:pt x="11" y="8"/>
                      <a:pt x="11" y="8"/>
                    </a:cubicBezTo>
                    <a:cubicBezTo>
                      <a:pt x="11" y="8"/>
                      <a:pt x="11" y="9"/>
                      <a:pt x="11" y="9"/>
                    </a:cubicBezTo>
                    <a:cubicBezTo>
                      <a:pt x="12" y="8"/>
                      <a:pt x="12" y="10"/>
                      <a:pt x="12" y="7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2" y="5"/>
                      <a:pt x="12" y="6"/>
                      <a:pt x="11" y="7"/>
                    </a:cubicBezTo>
                    <a:cubicBezTo>
                      <a:pt x="11" y="7"/>
                      <a:pt x="11" y="7"/>
                      <a:pt x="11" y="7"/>
                    </a:cubicBezTo>
                    <a:cubicBezTo>
                      <a:pt x="11" y="10"/>
                      <a:pt x="11" y="6"/>
                      <a:pt x="11" y="7"/>
                    </a:cubicBezTo>
                    <a:cubicBezTo>
                      <a:pt x="11" y="6"/>
                      <a:pt x="11" y="6"/>
                      <a:pt x="11" y="5"/>
                    </a:cubicBezTo>
                    <a:cubicBezTo>
                      <a:pt x="11" y="3"/>
                      <a:pt x="10" y="7"/>
                      <a:pt x="10" y="4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10" y="4"/>
                      <a:pt x="10" y="4"/>
                      <a:pt x="10" y="5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0" y="6"/>
                      <a:pt x="10" y="7"/>
                      <a:pt x="10" y="8"/>
                    </a:cubicBezTo>
                    <a:cubicBezTo>
                      <a:pt x="10" y="6"/>
                      <a:pt x="10" y="8"/>
                      <a:pt x="9" y="8"/>
                    </a:cubicBezTo>
                    <a:cubicBezTo>
                      <a:pt x="9" y="7"/>
                      <a:pt x="10" y="7"/>
                      <a:pt x="10" y="6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9" y="7"/>
                      <a:pt x="9" y="5"/>
                      <a:pt x="9" y="5"/>
                    </a:cubicBezTo>
                    <a:cubicBezTo>
                      <a:pt x="9" y="6"/>
                      <a:pt x="9" y="5"/>
                      <a:pt x="9" y="7"/>
                    </a:cubicBezTo>
                    <a:cubicBezTo>
                      <a:pt x="8" y="5"/>
                      <a:pt x="9" y="7"/>
                      <a:pt x="6" y="5"/>
                    </a:cubicBezTo>
                    <a:cubicBezTo>
                      <a:pt x="6" y="4"/>
                      <a:pt x="7" y="6"/>
                      <a:pt x="7" y="6"/>
                    </a:cubicBezTo>
                    <a:cubicBezTo>
                      <a:pt x="7" y="5"/>
                      <a:pt x="7" y="5"/>
                      <a:pt x="6" y="5"/>
                    </a:cubicBezTo>
                    <a:cubicBezTo>
                      <a:pt x="5" y="5"/>
                      <a:pt x="5" y="4"/>
                      <a:pt x="6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4" y="4"/>
                      <a:pt x="6" y="3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3" y="3"/>
                      <a:pt x="3" y="2"/>
                    </a:cubicBezTo>
                    <a:cubicBezTo>
                      <a:pt x="5" y="2"/>
                      <a:pt x="4" y="3"/>
                      <a:pt x="6" y="2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66" name="Freeform 1166"/>
              <p:cNvSpPr>
                <a:spLocks/>
              </p:cNvSpPr>
              <p:nvPr/>
            </p:nvSpPr>
            <p:spPr bwMode="auto">
              <a:xfrm>
                <a:off x="1721" y="2970"/>
                <a:ext cx="8" cy="3"/>
              </a:xfrm>
              <a:custGeom>
                <a:avLst/>
                <a:gdLst>
                  <a:gd name="T0" fmla="*/ 2 w 3"/>
                  <a:gd name="T1" fmla="*/ 1 h 1"/>
                  <a:gd name="T2" fmla="*/ 3 w 3"/>
                  <a:gd name="T3" fmla="*/ 1 h 1"/>
                  <a:gd name="T4" fmla="*/ 1 w 3"/>
                  <a:gd name="T5" fmla="*/ 0 h 1"/>
                  <a:gd name="T6" fmla="*/ 1 w 3"/>
                  <a:gd name="T7" fmla="*/ 1 h 1"/>
                  <a:gd name="T8" fmla="*/ 2 w 3"/>
                  <a:gd name="T9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1">
                    <a:moveTo>
                      <a:pt x="2" y="1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2" y="0"/>
                      <a:pt x="1" y="0"/>
                    </a:cubicBezTo>
                    <a:cubicBezTo>
                      <a:pt x="1" y="0"/>
                      <a:pt x="0" y="1"/>
                      <a:pt x="1" y="1"/>
                    </a:cubicBezTo>
                    <a:cubicBezTo>
                      <a:pt x="1" y="1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67" name="Freeform 1167"/>
              <p:cNvSpPr>
                <a:spLocks/>
              </p:cNvSpPr>
              <p:nvPr/>
            </p:nvSpPr>
            <p:spPr bwMode="auto">
              <a:xfrm>
                <a:off x="1721" y="2957"/>
                <a:ext cx="38" cy="16"/>
              </a:xfrm>
              <a:custGeom>
                <a:avLst/>
                <a:gdLst>
                  <a:gd name="T0" fmla="*/ 10 w 14"/>
                  <a:gd name="T1" fmla="*/ 4 h 6"/>
                  <a:gd name="T2" fmla="*/ 11 w 14"/>
                  <a:gd name="T3" fmla="*/ 3 h 6"/>
                  <a:gd name="T4" fmla="*/ 7 w 14"/>
                  <a:gd name="T5" fmla="*/ 0 h 6"/>
                  <a:gd name="T6" fmla="*/ 3 w 14"/>
                  <a:gd name="T7" fmla="*/ 4 h 6"/>
                  <a:gd name="T8" fmla="*/ 1 w 14"/>
                  <a:gd name="T9" fmla="*/ 4 h 6"/>
                  <a:gd name="T10" fmla="*/ 2 w 14"/>
                  <a:gd name="T11" fmla="*/ 5 h 6"/>
                  <a:gd name="T12" fmla="*/ 2 w 14"/>
                  <a:gd name="T13" fmla="*/ 4 h 6"/>
                  <a:gd name="T14" fmla="*/ 3 w 14"/>
                  <a:gd name="T15" fmla="*/ 5 h 6"/>
                  <a:gd name="T16" fmla="*/ 3 w 14"/>
                  <a:gd name="T17" fmla="*/ 4 h 6"/>
                  <a:gd name="T18" fmla="*/ 3 w 14"/>
                  <a:gd name="T19" fmla="*/ 5 h 6"/>
                  <a:gd name="T20" fmla="*/ 8 w 14"/>
                  <a:gd name="T21" fmla="*/ 2 h 6"/>
                  <a:gd name="T22" fmla="*/ 7 w 14"/>
                  <a:gd name="T23" fmla="*/ 4 h 6"/>
                  <a:gd name="T24" fmla="*/ 8 w 14"/>
                  <a:gd name="T25" fmla="*/ 5 h 6"/>
                  <a:gd name="T26" fmla="*/ 8 w 14"/>
                  <a:gd name="T27" fmla="*/ 4 h 6"/>
                  <a:gd name="T28" fmla="*/ 9 w 14"/>
                  <a:gd name="T29" fmla="*/ 3 h 6"/>
                  <a:gd name="T30" fmla="*/ 8 w 14"/>
                  <a:gd name="T31" fmla="*/ 5 h 6"/>
                  <a:gd name="T32" fmla="*/ 10 w 14"/>
                  <a:gd name="T33" fmla="*/ 6 h 6"/>
                  <a:gd name="T34" fmla="*/ 12 w 14"/>
                  <a:gd name="T35" fmla="*/ 5 h 6"/>
                  <a:gd name="T36" fmla="*/ 11 w 14"/>
                  <a:gd name="T37" fmla="*/ 6 h 6"/>
                  <a:gd name="T38" fmla="*/ 11 w 14"/>
                  <a:gd name="T39" fmla="*/ 6 h 6"/>
                  <a:gd name="T40" fmla="*/ 13 w 14"/>
                  <a:gd name="T41" fmla="*/ 5 h 6"/>
                  <a:gd name="T42" fmla="*/ 10 w 14"/>
                  <a:gd name="T43" fmla="*/ 4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4" h="6">
                    <a:moveTo>
                      <a:pt x="10" y="4"/>
                    </a:moveTo>
                    <a:cubicBezTo>
                      <a:pt x="11" y="3"/>
                      <a:pt x="11" y="3"/>
                      <a:pt x="11" y="3"/>
                    </a:cubicBezTo>
                    <a:cubicBezTo>
                      <a:pt x="9" y="2"/>
                      <a:pt x="11" y="3"/>
                      <a:pt x="7" y="0"/>
                    </a:cubicBezTo>
                    <a:cubicBezTo>
                      <a:pt x="4" y="0"/>
                      <a:pt x="3" y="3"/>
                      <a:pt x="3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4"/>
                      <a:pt x="0" y="5"/>
                      <a:pt x="2" y="5"/>
                    </a:cubicBezTo>
                    <a:cubicBezTo>
                      <a:pt x="2" y="5"/>
                      <a:pt x="1" y="5"/>
                      <a:pt x="2" y="4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5" y="6"/>
                      <a:pt x="2" y="0"/>
                      <a:pt x="8" y="2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9" y="4"/>
                      <a:pt x="8" y="4"/>
                      <a:pt x="8" y="5"/>
                    </a:cubicBezTo>
                    <a:cubicBezTo>
                      <a:pt x="8" y="5"/>
                      <a:pt x="9" y="4"/>
                      <a:pt x="8" y="4"/>
                    </a:cubicBezTo>
                    <a:cubicBezTo>
                      <a:pt x="8" y="4"/>
                      <a:pt x="9" y="4"/>
                      <a:pt x="9" y="3"/>
                    </a:cubicBezTo>
                    <a:cubicBezTo>
                      <a:pt x="11" y="3"/>
                      <a:pt x="8" y="4"/>
                      <a:pt x="8" y="5"/>
                    </a:cubicBezTo>
                    <a:cubicBezTo>
                      <a:pt x="9" y="4"/>
                      <a:pt x="11" y="5"/>
                      <a:pt x="10" y="6"/>
                    </a:cubicBezTo>
                    <a:cubicBezTo>
                      <a:pt x="11" y="5"/>
                      <a:pt x="12" y="4"/>
                      <a:pt x="12" y="5"/>
                    </a:cubicBezTo>
                    <a:cubicBezTo>
                      <a:pt x="12" y="5"/>
                      <a:pt x="11" y="5"/>
                      <a:pt x="11" y="6"/>
                    </a:cubicBezTo>
                    <a:cubicBezTo>
                      <a:pt x="11" y="6"/>
                      <a:pt x="10" y="6"/>
                      <a:pt x="11" y="6"/>
                    </a:cubicBezTo>
                    <a:cubicBezTo>
                      <a:pt x="11" y="6"/>
                      <a:pt x="13" y="5"/>
                      <a:pt x="13" y="5"/>
                    </a:cubicBezTo>
                    <a:cubicBezTo>
                      <a:pt x="14" y="3"/>
                      <a:pt x="11" y="5"/>
                      <a:pt x="10" y="4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68" name="Freeform 1168"/>
              <p:cNvSpPr>
                <a:spLocks/>
              </p:cNvSpPr>
              <p:nvPr/>
            </p:nvSpPr>
            <p:spPr bwMode="auto">
              <a:xfrm>
                <a:off x="1750" y="2965"/>
                <a:ext cx="3" cy="3"/>
              </a:xfrm>
              <a:custGeom>
                <a:avLst/>
                <a:gdLst>
                  <a:gd name="T0" fmla="*/ 3 w 3"/>
                  <a:gd name="T1" fmla="*/ 0 h 3"/>
                  <a:gd name="T2" fmla="*/ 0 w 3"/>
                  <a:gd name="T3" fmla="*/ 0 h 3"/>
                  <a:gd name="T4" fmla="*/ 0 w 3"/>
                  <a:gd name="T5" fmla="*/ 3 h 3"/>
                  <a:gd name="T6" fmla="*/ 3 w 3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3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69" name="Freeform 1169"/>
              <p:cNvSpPr>
                <a:spLocks/>
              </p:cNvSpPr>
              <p:nvPr/>
            </p:nvSpPr>
            <p:spPr bwMode="auto">
              <a:xfrm>
                <a:off x="337" y="2587"/>
                <a:ext cx="1013" cy="677"/>
              </a:xfrm>
              <a:custGeom>
                <a:avLst/>
                <a:gdLst>
                  <a:gd name="T0" fmla="*/ 274 w 372"/>
                  <a:gd name="T1" fmla="*/ 167 h 249"/>
                  <a:gd name="T2" fmla="*/ 276 w 372"/>
                  <a:gd name="T3" fmla="*/ 139 h 249"/>
                  <a:gd name="T4" fmla="*/ 323 w 372"/>
                  <a:gd name="T5" fmla="*/ 107 h 249"/>
                  <a:gd name="T6" fmla="*/ 372 w 372"/>
                  <a:gd name="T7" fmla="*/ 74 h 249"/>
                  <a:gd name="T8" fmla="*/ 361 w 372"/>
                  <a:gd name="T9" fmla="*/ 60 h 249"/>
                  <a:gd name="T10" fmla="*/ 337 w 372"/>
                  <a:gd name="T11" fmla="*/ 73 h 249"/>
                  <a:gd name="T12" fmla="*/ 356 w 372"/>
                  <a:gd name="T13" fmla="*/ 65 h 249"/>
                  <a:gd name="T14" fmla="*/ 308 w 372"/>
                  <a:gd name="T15" fmla="*/ 84 h 249"/>
                  <a:gd name="T16" fmla="*/ 267 w 372"/>
                  <a:gd name="T17" fmla="*/ 105 h 249"/>
                  <a:gd name="T18" fmla="*/ 185 w 372"/>
                  <a:gd name="T19" fmla="*/ 108 h 249"/>
                  <a:gd name="T20" fmla="*/ 89 w 372"/>
                  <a:gd name="T21" fmla="*/ 80 h 249"/>
                  <a:gd name="T22" fmla="*/ 30 w 372"/>
                  <a:gd name="T23" fmla="*/ 0 h 249"/>
                  <a:gd name="T24" fmla="*/ 1 w 372"/>
                  <a:gd name="T25" fmla="*/ 14 h 249"/>
                  <a:gd name="T26" fmla="*/ 19 w 372"/>
                  <a:gd name="T27" fmla="*/ 50 h 249"/>
                  <a:gd name="T28" fmla="*/ 63 w 372"/>
                  <a:gd name="T29" fmla="*/ 124 h 249"/>
                  <a:gd name="T30" fmla="*/ 64 w 372"/>
                  <a:gd name="T31" fmla="*/ 174 h 249"/>
                  <a:gd name="T32" fmla="*/ 59 w 372"/>
                  <a:gd name="T33" fmla="*/ 212 h 249"/>
                  <a:gd name="T34" fmla="*/ 47 w 372"/>
                  <a:gd name="T35" fmla="*/ 247 h 249"/>
                  <a:gd name="T36" fmla="*/ 102 w 372"/>
                  <a:gd name="T37" fmla="*/ 245 h 249"/>
                  <a:gd name="T38" fmla="*/ 155 w 372"/>
                  <a:gd name="T39" fmla="*/ 246 h 249"/>
                  <a:gd name="T40" fmla="*/ 266 w 372"/>
                  <a:gd name="T41" fmla="*/ 247 h 249"/>
                  <a:gd name="T42" fmla="*/ 290 w 372"/>
                  <a:gd name="T43" fmla="*/ 247 h 249"/>
                  <a:gd name="T44" fmla="*/ 276 w 372"/>
                  <a:gd name="T45" fmla="*/ 195 h 249"/>
                  <a:gd name="T46" fmla="*/ 274 w 372"/>
                  <a:gd name="T47" fmla="*/ 167 h 2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372" h="249">
                    <a:moveTo>
                      <a:pt x="274" y="167"/>
                    </a:moveTo>
                    <a:cubicBezTo>
                      <a:pt x="271" y="155"/>
                      <a:pt x="275" y="150"/>
                      <a:pt x="276" y="139"/>
                    </a:cubicBezTo>
                    <a:cubicBezTo>
                      <a:pt x="292" y="131"/>
                      <a:pt x="308" y="118"/>
                      <a:pt x="323" y="107"/>
                    </a:cubicBezTo>
                    <a:cubicBezTo>
                      <a:pt x="339" y="96"/>
                      <a:pt x="356" y="86"/>
                      <a:pt x="372" y="74"/>
                    </a:cubicBezTo>
                    <a:cubicBezTo>
                      <a:pt x="368" y="69"/>
                      <a:pt x="364" y="65"/>
                      <a:pt x="361" y="60"/>
                    </a:cubicBezTo>
                    <a:cubicBezTo>
                      <a:pt x="353" y="63"/>
                      <a:pt x="343" y="67"/>
                      <a:pt x="337" y="73"/>
                    </a:cubicBezTo>
                    <a:cubicBezTo>
                      <a:pt x="343" y="70"/>
                      <a:pt x="349" y="66"/>
                      <a:pt x="356" y="65"/>
                    </a:cubicBezTo>
                    <a:cubicBezTo>
                      <a:pt x="342" y="73"/>
                      <a:pt x="324" y="77"/>
                      <a:pt x="308" y="84"/>
                    </a:cubicBezTo>
                    <a:cubicBezTo>
                      <a:pt x="294" y="91"/>
                      <a:pt x="281" y="100"/>
                      <a:pt x="267" y="105"/>
                    </a:cubicBezTo>
                    <a:cubicBezTo>
                      <a:pt x="242" y="114"/>
                      <a:pt x="212" y="111"/>
                      <a:pt x="185" y="108"/>
                    </a:cubicBezTo>
                    <a:cubicBezTo>
                      <a:pt x="154" y="103"/>
                      <a:pt x="114" y="100"/>
                      <a:pt x="89" y="80"/>
                    </a:cubicBezTo>
                    <a:cubicBezTo>
                      <a:pt x="63" y="58"/>
                      <a:pt x="47" y="27"/>
                      <a:pt x="30" y="0"/>
                    </a:cubicBezTo>
                    <a:cubicBezTo>
                      <a:pt x="23" y="5"/>
                      <a:pt x="3" y="7"/>
                      <a:pt x="1" y="14"/>
                    </a:cubicBezTo>
                    <a:cubicBezTo>
                      <a:pt x="0" y="19"/>
                      <a:pt x="16" y="44"/>
                      <a:pt x="19" y="50"/>
                    </a:cubicBezTo>
                    <a:cubicBezTo>
                      <a:pt x="33" y="75"/>
                      <a:pt x="49" y="99"/>
                      <a:pt x="63" y="124"/>
                    </a:cubicBezTo>
                    <a:cubicBezTo>
                      <a:pt x="71" y="140"/>
                      <a:pt x="69" y="158"/>
                      <a:pt x="64" y="174"/>
                    </a:cubicBezTo>
                    <a:cubicBezTo>
                      <a:pt x="61" y="187"/>
                      <a:pt x="61" y="199"/>
                      <a:pt x="59" y="212"/>
                    </a:cubicBezTo>
                    <a:cubicBezTo>
                      <a:pt x="58" y="227"/>
                      <a:pt x="51" y="234"/>
                      <a:pt x="47" y="247"/>
                    </a:cubicBezTo>
                    <a:cubicBezTo>
                      <a:pt x="65" y="248"/>
                      <a:pt x="83" y="245"/>
                      <a:pt x="102" y="245"/>
                    </a:cubicBezTo>
                    <a:cubicBezTo>
                      <a:pt x="121" y="245"/>
                      <a:pt x="138" y="246"/>
                      <a:pt x="155" y="246"/>
                    </a:cubicBezTo>
                    <a:cubicBezTo>
                      <a:pt x="191" y="246"/>
                      <a:pt x="229" y="249"/>
                      <a:pt x="266" y="247"/>
                    </a:cubicBezTo>
                    <a:cubicBezTo>
                      <a:pt x="274" y="247"/>
                      <a:pt x="282" y="247"/>
                      <a:pt x="290" y="247"/>
                    </a:cubicBezTo>
                    <a:cubicBezTo>
                      <a:pt x="282" y="232"/>
                      <a:pt x="278" y="212"/>
                      <a:pt x="276" y="195"/>
                    </a:cubicBezTo>
                    <a:cubicBezTo>
                      <a:pt x="275" y="186"/>
                      <a:pt x="276" y="176"/>
                      <a:pt x="274" y="167"/>
                    </a:cubicBezTo>
                    <a:close/>
                  </a:path>
                </a:pathLst>
              </a:custGeom>
              <a:solidFill>
                <a:srgbClr val="FF889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70" name="Freeform 1170"/>
              <p:cNvSpPr>
                <a:spLocks/>
              </p:cNvSpPr>
              <p:nvPr/>
            </p:nvSpPr>
            <p:spPr bwMode="auto">
              <a:xfrm>
                <a:off x="558" y="2837"/>
                <a:ext cx="542" cy="150"/>
              </a:xfrm>
              <a:custGeom>
                <a:avLst/>
                <a:gdLst>
                  <a:gd name="T0" fmla="*/ 16 w 199"/>
                  <a:gd name="T1" fmla="*/ 3 h 55"/>
                  <a:gd name="T2" fmla="*/ 6 w 199"/>
                  <a:gd name="T3" fmla="*/ 23 h 55"/>
                  <a:gd name="T4" fmla="*/ 34 w 199"/>
                  <a:gd name="T5" fmla="*/ 16 h 55"/>
                  <a:gd name="T6" fmla="*/ 61 w 199"/>
                  <a:gd name="T7" fmla="*/ 26 h 55"/>
                  <a:gd name="T8" fmla="*/ 92 w 199"/>
                  <a:gd name="T9" fmla="*/ 31 h 55"/>
                  <a:gd name="T10" fmla="*/ 122 w 199"/>
                  <a:gd name="T11" fmla="*/ 36 h 55"/>
                  <a:gd name="T12" fmla="*/ 134 w 199"/>
                  <a:gd name="T13" fmla="*/ 51 h 55"/>
                  <a:gd name="T14" fmla="*/ 148 w 199"/>
                  <a:gd name="T15" fmla="*/ 36 h 55"/>
                  <a:gd name="T16" fmla="*/ 161 w 199"/>
                  <a:gd name="T17" fmla="*/ 48 h 55"/>
                  <a:gd name="T18" fmla="*/ 171 w 199"/>
                  <a:gd name="T19" fmla="*/ 32 h 55"/>
                  <a:gd name="T20" fmla="*/ 189 w 199"/>
                  <a:gd name="T21" fmla="*/ 23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99" h="55">
                    <a:moveTo>
                      <a:pt x="16" y="3"/>
                    </a:moveTo>
                    <a:cubicBezTo>
                      <a:pt x="8" y="0"/>
                      <a:pt x="0" y="16"/>
                      <a:pt x="6" y="23"/>
                    </a:cubicBezTo>
                    <a:cubicBezTo>
                      <a:pt x="14" y="33"/>
                      <a:pt x="28" y="22"/>
                      <a:pt x="34" y="16"/>
                    </a:cubicBezTo>
                    <a:cubicBezTo>
                      <a:pt x="12" y="36"/>
                      <a:pt x="56" y="51"/>
                      <a:pt x="61" y="26"/>
                    </a:cubicBezTo>
                    <a:cubicBezTo>
                      <a:pt x="50" y="48"/>
                      <a:pt x="85" y="48"/>
                      <a:pt x="92" y="31"/>
                    </a:cubicBezTo>
                    <a:cubicBezTo>
                      <a:pt x="92" y="51"/>
                      <a:pt x="124" y="55"/>
                      <a:pt x="122" y="36"/>
                    </a:cubicBezTo>
                    <a:cubicBezTo>
                      <a:pt x="121" y="44"/>
                      <a:pt x="127" y="50"/>
                      <a:pt x="134" y="51"/>
                    </a:cubicBezTo>
                    <a:cubicBezTo>
                      <a:pt x="145" y="52"/>
                      <a:pt x="146" y="44"/>
                      <a:pt x="148" y="36"/>
                    </a:cubicBezTo>
                    <a:cubicBezTo>
                      <a:pt x="147" y="44"/>
                      <a:pt x="153" y="50"/>
                      <a:pt x="161" y="48"/>
                    </a:cubicBezTo>
                    <a:cubicBezTo>
                      <a:pt x="170" y="46"/>
                      <a:pt x="170" y="39"/>
                      <a:pt x="171" y="32"/>
                    </a:cubicBezTo>
                    <a:cubicBezTo>
                      <a:pt x="180" y="54"/>
                      <a:pt x="199" y="29"/>
                      <a:pt x="189" y="23"/>
                    </a:cubicBezTo>
                  </a:path>
                </a:pathLst>
              </a:custGeom>
              <a:solidFill>
                <a:srgbClr val="E55C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71" name="Freeform 1171"/>
              <p:cNvSpPr>
                <a:spLocks/>
              </p:cNvSpPr>
              <p:nvPr/>
            </p:nvSpPr>
            <p:spPr bwMode="auto">
              <a:xfrm>
                <a:off x="1075" y="2911"/>
                <a:ext cx="3" cy="2"/>
              </a:xfrm>
              <a:custGeom>
                <a:avLst/>
                <a:gdLst>
                  <a:gd name="T0" fmla="*/ 0 w 3"/>
                  <a:gd name="T1" fmla="*/ 0 h 2"/>
                  <a:gd name="T2" fmla="*/ 0 w 3"/>
                  <a:gd name="T3" fmla="*/ 2 h 2"/>
                  <a:gd name="T4" fmla="*/ 3 w 3"/>
                  <a:gd name="T5" fmla="*/ 2 h 2"/>
                  <a:gd name="T6" fmla="*/ 0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0" y="0"/>
                    </a:moveTo>
                    <a:lnTo>
                      <a:pt x="0" y="2"/>
                    </a:lnTo>
                    <a:lnTo>
                      <a:pt x="3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72" name="Freeform 1172"/>
              <p:cNvSpPr>
                <a:spLocks/>
              </p:cNvSpPr>
              <p:nvPr/>
            </p:nvSpPr>
            <p:spPr bwMode="auto">
              <a:xfrm>
                <a:off x="1067" y="2913"/>
                <a:ext cx="14" cy="14"/>
              </a:xfrm>
              <a:custGeom>
                <a:avLst/>
                <a:gdLst>
                  <a:gd name="T0" fmla="*/ 0 w 5"/>
                  <a:gd name="T1" fmla="*/ 3 h 5"/>
                  <a:gd name="T2" fmla="*/ 0 w 5"/>
                  <a:gd name="T3" fmla="*/ 4 h 5"/>
                  <a:gd name="T4" fmla="*/ 5 w 5"/>
                  <a:gd name="T5" fmla="*/ 2 h 5"/>
                  <a:gd name="T6" fmla="*/ 1 w 5"/>
                  <a:gd name="T7" fmla="*/ 1 h 5"/>
                  <a:gd name="T8" fmla="*/ 3 w 5"/>
                  <a:gd name="T9" fmla="*/ 3 h 5"/>
                  <a:gd name="T10" fmla="*/ 0 w 5"/>
                  <a:gd name="T11" fmla="*/ 2 h 5"/>
                  <a:gd name="T12" fmla="*/ 1 w 5"/>
                  <a:gd name="T13" fmla="*/ 3 h 5"/>
                  <a:gd name="T14" fmla="*/ 0 w 5"/>
                  <a:gd name="T15" fmla="*/ 3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" h="5">
                    <a:moveTo>
                      <a:pt x="0" y="3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3" y="4"/>
                      <a:pt x="3" y="5"/>
                      <a:pt x="5" y="2"/>
                    </a:cubicBezTo>
                    <a:cubicBezTo>
                      <a:pt x="4" y="2"/>
                      <a:pt x="2" y="0"/>
                      <a:pt x="1" y="1"/>
                    </a:cubicBezTo>
                    <a:cubicBezTo>
                      <a:pt x="2" y="2"/>
                      <a:pt x="3" y="2"/>
                      <a:pt x="3" y="3"/>
                    </a:cubicBezTo>
                    <a:cubicBezTo>
                      <a:pt x="2" y="3"/>
                      <a:pt x="2" y="2"/>
                      <a:pt x="0" y="2"/>
                    </a:cubicBezTo>
                    <a:cubicBezTo>
                      <a:pt x="0" y="3"/>
                      <a:pt x="1" y="2"/>
                      <a:pt x="1" y="3"/>
                    </a:cubicBez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73" name="Freeform 1173"/>
              <p:cNvSpPr>
                <a:spLocks/>
              </p:cNvSpPr>
              <p:nvPr/>
            </p:nvSpPr>
            <p:spPr bwMode="auto">
              <a:xfrm>
                <a:off x="1070" y="2924"/>
                <a:ext cx="5" cy="3"/>
              </a:xfrm>
              <a:custGeom>
                <a:avLst/>
                <a:gdLst>
                  <a:gd name="T0" fmla="*/ 2 w 2"/>
                  <a:gd name="T1" fmla="*/ 1 h 1"/>
                  <a:gd name="T2" fmla="*/ 0 w 2"/>
                  <a:gd name="T3" fmla="*/ 0 h 1"/>
                  <a:gd name="T4" fmla="*/ 2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74" name="Freeform 1174"/>
              <p:cNvSpPr>
                <a:spLocks/>
              </p:cNvSpPr>
              <p:nvPr/>
            </p:nvSpPr>
            <p:spPr bwMode="auto">
              <a:xfrm>
                <a:off x="1073" y="2927"/>
                <a:ext cx="5" cy="5"/>
              </a:xfrm>
              <a:custGeom>
                <a:avLst/>
                <a:gdLst>
                  <a:gd name="T0" fmla="*/ 1 w 2"/>
                  <a:gd name="T1" fmla="*/ 0 h 2"/>
                  <a:gd name="T2" fmla="*/ 0 w 2"/>
                  <a:gd name="T3" fmla="*/ 0 h 2"/>
                  <a:gd name="T4" fmla="*/ 2 w 2"/>
                  <a:gd name="T5" fmla="*/ 2 h 2"/>
                  <a:gd name="T6" fmla="*/ 1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1" y="0"/>
                    </a:moveTo>
                    <a:cubicBezTo>
                      <a:pt x="1" y="1"/>
                      <a:pt x="0" y="0"/>
                      <a:pt x="0" y="0"/>
                    </a:cubicBezTo>
                    <a:cubicBezTo>
                      <a:pt x="2" y="2"/>
                      <a:pt x="2" y="2"/>
                      <a:pt x="2" y="2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75" name="Freeform 1175"/>
              <p:cNvSpPr>
                <a:spLocks/>
              </p:cNvSpPr>
              <p:nvPr/>
            </p:nvSpPr>
            <p:spPr bwMode="auto">
              <a:xfrm>
                <a:off x="1070" y="2935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76" name="Freeform 1176"/>
              <p:cNvSpPr>
                <a:spLocks/>
              </p:cNvSpPr>
              <p:nvPr/>
            </p:nvSpPr>
            <p:spPr bwMode="auto">
              <a:xfrm>
                <a:off x="1064" y="2930"/>
                <a:ext cx="6" cy="10"/>
              </a:xfrm>
              <a:custGeom>
                <a:avLst/>
                <a:gdLst>
                  <a:gd name="T0" fmla="*/ 1 w 2"/>
                  <a:gd name="T1" fmla="*/ 4 h 4"/>
                  <a:gd name="T2" fmla="*/ 2 w 2"/>
                  <a:gd name="T3" fmla="*/ 3 h 4"/>
                  <a:gd name="T4" fmla="*/ 2 w 2"/>
                  <a:gd name="T5" fmla="*/ 3 h 4"/>
                  <a:gd name="T6" fmla="*/ 1 w 2"/>
                  <a:gd name="T7" fmla="*/ 1 h 4"/>
                  <a:gd name="T8" fmla="*/ 2 w 2"/>
                  <a:gd name="T9" fmla="*/ 0 h 4"/>
                  <a:gd name="T10" fmla="*/ 0 w 2"/>
                  <a:gd name="T11" fmla="*/ 0 h 4"/>
                  <a:gd name="T12" fmla="*/ 1 w 2"/>
                  <a:gd name="T13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" h="4">
                    <a:moveTo>
                      <a:pt x="1" y="4"/>
                    </a:moveTo>
                    <a:cubicBezTo>
                      <a:pt x="2" y="4"/>
                      <a:pt x="2" y="4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1" y="3"/>
                      <a:pt x="0" y="1"/>
                      <a:pt x="1" y="1"/>
                    </a:cubicBezTo>
                    <a:cubicBezTo>
                      <a:pt x="1" y="0"/>
                      <a:pt x="2" y="1"/>
                      <a:pt x="2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1" y="3"/>
                      <a:pt x="1" y="4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77" name="Freeform 1177"/>
              <p:cNvSpPr>
                <a:spLocks/>
              </p:cNvSpPr>
              <p:nvPr/>
            </p:nvSpPr>
            <p:spPr bwMode="auto">
              <a:xfrm>
                <a:off x="1070" y="293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78" name="Freeform 1178"/>
              <p:cNvSpPr>
                <a:spLocks/>
              </p:cNvSpPr>
              <p:nvPr/>
            </p:nvSpPr>
            <p:spPr bwMode="auto">
              <a:xfrm>
                <a:off x="1073" y="2930"/>
                <a:ext cx="0" cy="2"/>
              </a:xfrm>
              <a:custGeom>
                <a:avLst/>
                <a:gdLst>
                  <a:gd name="T0" fmla="*/ 2 h 2"/>
                  <a:gd name="T1" fmla="*/ 2 h 2"/>
                  <a:gd name="T2" fmla="*/ 0 h 2"/>
                  <a:gd name="T3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79" name="Freeform 1179"/>
              <p:cNvSpPr>
                <a:spLocks/>
              </p:cNvSpPr>
              <p:nvPr/>
            </p:nvSpPr>
            <p:spPr bwMode="auto">
              <a:xfrm>
                <a:off x="1056" y="2932"/>
                <a:ext cx="11" cy="11"/>
              </a:xfrm>
              <a:custGeom>
                <a:avLst/>
                <a:gdLst>
                  <a:gd name="T0" fmla="*/ 2 w 4"/>
                  <a:gd name="T1" fmla="*/ 4 h 4"/>
                  <a:gd name="T2" fmla="*/ 3 w 4"/>
                  <a:gd name="T3" fmla="*/ 2 h 4"/>
                  <a:gd name="T4" fmla="*/ 0 w 4"/>
                  <a:gd name="T5" fmla="*/ 0 h 4"/>
                  <a:gd name="T6" fmla="*/ 0 w 4"/>
                  <a:gd name="T7" fmla="*/ 1 h 4"/>
                  <a:gd name="T8" fmla="*/ 2 w 4"/>
                  <a:gd name="T9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4">
                    <a:moveTo>
                      <a:pt x="2" y="4"/>
                    </a:moveTo>
                    <a:cubicBezTo>
                      <a:pt x="1" y="2"/>
                      <a:pt x="4" y="3"/>
                      <a:pt x="3" y="2"/>
                    </a:cubicBezTo>
                    <a:cubicBezTo>
                      <a:pt x="2" y="3"/>
                      <a:pt x="1" y="2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80" name="Freeform 1180"/>
              <p:cNvSpPr>
                <a:spLocks/>
              </p:cNvSpPr>
              <p:nvPr/>
            </p:nvSpPr>
            <p:spPr bwMode="auto">
              <a:xfrm>
                <a:off x="1051" y="293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81" name="Freeform 1181"/>
              <p:cNvSpPr>
                <a:spLocks/>
              </p:cNvSpPr>
              <p:nvPr/>
            </p:nvSpPr>
            <p:spPr bwMode="auto">
              <a:xfrm>
                <a:off x="1037" y="2930"/>
                <a:ext cx="17" cy="16"/>
              </a:xfrm>
              <a:custGeom>
                <a:avLst/>
                <a:gdLst>
                  <a:gd name="T0" fmla="*/ 0 w 6"/>
                  <a:gd name="T1" fmla="*/ 5 h 6"/>
                  <a:gd name="T2" fmla="*/ 3 w 6"/>
                  <a:gd name="T3" fmla="*/ 3 h 6"/>
                  <a:gd name="T4" fmla="*/ 2 w 6"/>
                  <a:gd name="T5" fmla="*/ 5 h 6"/>
                  <a:gd name="T6" fmla="*/ 4 w 6"/>
                  <a:gd name="T7" fmla="*/ 4 h 6"/>
                  <a:gd name="T8" fmla="*/ 3 w 6"/>
                  <a:gd name="T9" fmla="*/ 6 h 6"/>
                  <a:gd name="T10" fmla="*/ 5 w 6"/>
                  <a:gd name="T11" fmla="*/ 3 h 6"/>
                  <a:gd name="T12" fmla="*/ 6 w 6"/>
                  <a:gd name="T13" fmla="*/ 4 h 6"/>
                  <a:gd name="T14" fmla="*/ 5 w 6"/>
                  <a:gd name="T15" fmla="*/ 2 h 6"/>
                  <a:gd name="T16" fmla="*/ 5 w 6"/>
                  <a:gd name="T17" fmla="*/ 3 h 6"/>
                  <a:gd name="T18" fmla="*/ 5 w 6"/>
                  <a:gd name="T19" fmla="*/ 1 h 6"/>
                  <a:gd name="T20" fmla="*/ 2 w 6"/>
                  <a:gd name="T21" fmla="*/ 0 h 6"/>
                  <a:gd name="T22" fmla="*/ 0 w 6"/>
                  <a:gd name="T23" fmla="*/ 5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" h="6">
                    <a:moveTo>
                      <a:pt x="0" y="5"/>
                    </a:moveTo>
                    <a:cubicBezTo>
                      <a:pt x="1" y="5"/>
                      <a:pt x="2" y="4"/>
                      <a:pt x="3" y="3"/>
                    </a:cubicBezTo>
                    <a:cubicBezTo>
                      <a:pt x="2" y="4"/>
                      <a:pt x="3" y="4"/>
                      <a:pt x="2" y="5"/>
                    </a:cubicBezTo>
                    <a:cubicBezTo>
                      <a:pt x="3" y="5"/>
                      <a:pt x="3" y="3"/>
                      <a:pt x="4" y="4"/>
                    </a:cubicBezTo>
                    <a:cubicBezTo>
                      <a:pt x="5" y="6"/>
                      <a:pt x="2" y="4"/>
                      <a:pt x="3" y="6"/>
                    </a:cubicBezTo>
                    <a:cubicBezTo>
                      <a:pt x="4" y="6"/>
                      <a:pt x="5" y="5"/>
                      <a:pt x="5" y="3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2"/>
                      <a:pt x="5" y="4"/>
                      <a:pt x="5" y="3"/>
                    </a:cubicBezTo>
                    <a:cubicBezTo>
                      <a:pt x="4" y="2"/>
                      <a:pt x="4" y="2"/>
                      <a:pt x="5" y="1"/>
                    </a:cubicBezTo>
                    <a:cubicBezTo>
                      <a:pt x="4" y="2"/>
                      <a:pt x="3" y="0"/>
                      <a:pt x="2" y="0"/>
                    </a:cubicBezTo>
                    <a:cubicBezTo>
                      <a:pt x="1" y="1"/>
                      <a:pt x="1" y="4"/>
                      <a:pt x="0" y="5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82" name="Freeform 1182"/>
              <p:cNvSpPr>
                <a:spLocks/>
              </p:cNvSpPr>
              <p:nvPr/>
            </p:nvSpPr>
            <p:spPr bwMode="auto">
              <a:xfrm>
                <a:off x="1037" y="2935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3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83" name="Freeform 1183"/>
              <p:cNvSpPr>
                <a:spLocks/>
              </p:cNvSpPr>
              <p:nvPr/>
            </p:nvSpPr>
            <p:spPr bwMode="auto">
              <a:xfrm>
                <a:off x="1024" y="2927"/>
                <a:ext cx="10" cy="16"/>
              </a:xfrm>
              <a:custGeom>
                <a:avLst/>
                <a:gdLst>
                  <a:gd name="T0" fmla="*/ 2 w 4"/>
                  <a:gd name="T1" fmla="*/ 6 h 6"/>
                  <a:gd name="T2" fmla="*/ 4 w 4"/>
                  <a:gd name="T3" fmla="*/ 5 h 6"/>
                  <a:gd name="T4" fmla="*/ 4 w 4"/>
                  <a:gd name="T5" fmla="*/ 6 h 6"/>
                  <a:gd name="T6" fmla="*/ 4 w 4"/>
                  <a:gd name="T7" fmla="*/ 4 h 6"/>
                  <a:gd name="T8" fmla="*/ 2 w 4"/>
                  <a:gd name="T9" fmla="*/ 5 h 6"/>
                  <a:gd name="T10" fmla="*/ 3 w 4"/>
                  <a:gd name="T11" fmla="*/ 2 h 6"/>
                  <a:gd name="T12" fmla="*/ 3 w 4"/>
                  <a:gd name="T13" fmla="*/ 3 h 6"/>
                  <a:gd name="T14" fmla="*/ 1 w 4"/>
                  <a:gd name="T15" fmla="*/ 2 h 6"/>
                  <a:gd name="T16" fmla="*/ 1 w 4"/>
                  <a:gd name="T17" fmla="*/ 3 h 6"/>
                  <a:gd name="T18" fmla="*/ 0 w 4"/>
                  <a:gd name="T19" fmla="*/ 3 h 6"/>
                  <a:gd name="T20" fmla="*/ 2 w 4"/>
                  <a:gd name="T21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" h="6">
                    <a:moveTo>
                      <a:pt x="2" y="6"/>
                    </a:move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6"/>
                      <a:pt x="4" y="6"/>
                    </a:cubicBezTo>
                    <a:cubicBezTo>
                      <a:pt x="4" y="5"/>
                      <a:pt x="4" y="5"/>
                      <a:pt x="4" y="4"/>
                    </a:cubicBezTo>
                    <a:cubicBezTo>
                      <a:pt x="4" y="2"/>
                      <a:pt x="3" y="5"/>
                      <a:pt x="2" y="5"/>
                    </a:cubicBezTo>
                    <a:cubicBezTo>
                      <a:pt x="1" y="3"/>
                      <a:pt x="3" y="4"/>
                      <a:pt x="3" y="2"/>
                    </a:cubicBezTo>
                    <a:cubicBezTo>
                      <a:pt x="3" y="2"/>
                      <a:pt x="3" y="3"/>
                      <a:pt x="3" y="3"/>
                    </a:cubicBezTo>
                    <a:cubicBezTo>
                      <a:pt x="4" y="0"/>
                      <a:pt x="2" y="2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4"/>
                      <a:pt x="0" y="5"/>
                      <a:pt x="2" y="6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84" name="Freeform 1184"/>
              <p:cNvSpPr>
                <a:spLocks/>
              </p:cNvSpPr>
              <p:nvPr/>
            </p:nvSpPr>
            <p:spPr bwMode="auto">
              <a:xfrm>
                <a:off x="1034" y="2943"/>
                <a:ext cx="3" cy="3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0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1" y="0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85" name="Freeform 1185"/>
              <p:cNvSpPr>
                <a:spLocks/>
              </p:cNvSpPr>
              <p:nvPr/>
            </p:nvSpPr>
            <p:spPr bwMode="auto">
              <a:xfrm>
                <a:off x="1010" y="2930"/>
                <a:ext cx="35" cy="5"/>
              </a:xfrm>
              <a:custGeom>
                <a:avLst/>
                <a:gdLst>
                  <a:gd name="T0" fmla="*/ 0 w 13"/>
                  <a:gd name="T1" fmla="*/ 2 h 2"/>
                  <a:gd name="T2" fmla="*/ 0 w 13"/>
                  <a:gd name="T3" fmla="*/ 2 h 2"/>
                  <a:gd name="T4" fmla="*/ 0 w 13"/>
                  <a:gd name="T5" fmla="*/ 2 h 2"/>
                  <a:gd name="T6" fmla="*/ 0 w 13"/>
                  <a:gd name="T7" fmla="*/ 2 h 2"/>
                  <a:gd name="T8" fmla="*/ 6 w 13"/>
                  <a:gd name="T9" fmla="*/ 1 h 2"/>
                  <a:gd name="T10" fmla="*/ 6 w 13"/>
                  <a:gd name="T11" fmla="*/ 1 h 2"/>
                  <a:gd name="T12" fmla="*/ 6 w 13"/>
                  <a:gd name="T13" fmla="*/ 1 h 2"/>
                  <a:gd name="T14" fmla="*/ 6 w 13"/>
                  <a:gd name="T15" fmla="*/ 1 h 2"/>
                  <a:gd name="T16" fmla="*/ 6 w 13"/>
                  <a:gd name="T17" fmla="*/ 1 h 2"/>
                  <a:gd name="T18" fmla="*/ 6 w 13"/>
                  <a:gd name="T19" fmla="*/ 1 h 2"/>
                  <a:gd name="T20" fmla="*/ 6 w 13"/>
                  <a:gd name="T21" fmla="*/ 1 h 2"/>
                  <a:gd name="T22" fmla="*/ 6 w 13"/>
                  <a:gd name="T23" fmla="*/ 1 h 2"/>
                  <a:gd name="T24" fmla="*/ 6 w 13"/>
                  <a:gd name="T25" fmla="*/ 1 h 2"/>
                  <a:gd name="T26" fmla="*/ 6 w 13"/>
                  <a:gd name="T27" fmla="*/ 1 h 2"/>
                  <a:gd name="T28" fmla="*/ 6 w 13"/>
                  <a:gd name="T29" fmla="*/ 1 h 2"/>
                  <a:gd name="T30" fmla="*/ 6 w 13"/>
                  <a:gd name="T31" fmla="*/ 1 h 2"/>
                  <a:gd name="T32" fmla="*/ 6 w 13"/>
                  <a:gd name="T33" fmla="*/ 1 h 2"/>
                  <a:gd name="T34" fmla="*/ 6 w 13"/>
                  <a:gd name="T35" fmla="*/ 1 h 2"/>
                  <a:gd name="T36" fmla="*/ 6 w 13"/>
                  <a:gd name="T37" fmla="*/ 1 h 2"/>
                  <a:gd name="T38" fmla="*/ 6 w 13"/>
                  <a:gd name="T39" fmla="*/ 1 h 2"/>
                  <a:gd name="T40" fmla="*/ 6 w 13"/>
                  <a:gd name="T41" fmla="*/ 1 h 2"/>
                  <a:gd name="T42" fmla="*/ 6 w 13"/>
                  <a:gd name="T43" fmla="*/ 1 h 2"/>
                  <a:gd name="T44" fmla="*/ 6 w 13"/>
                  <a:gd name="T45" fmla="*/ 1 h 2"/>
                  <a:gd name="T46" fmla="*/ 0 w 13"/>
                  <a:gd name="T47" fmla="*/ 2 h 2"/>
                  <a:gd name="T48" fmla="*/ 0 w 13"/>
                  <a:gd name="T49" fmla="*/ 2 h 2"/>
                  <a:gd name="T50" fmla="*/ 0 w 13"/>
                  <a:gd name="T51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3" h="2">
                    <a:moveTo>
                      <a:pt x="0" y="2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2" y="0"/>
                      <a:pt x="3" y="2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3" y="2"/>
                      <a:pt x="13" y="0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86" name="Freeform 1186"/>
              <p:cNvSpPr>
                <a:spLocks/>
              </p:cNvSpPr>
              <p:nvPr/>
            </p:nvSpPr>
            <p:spPr bwMode="auto">
              <a:xfrm>
                <a:off x="1013" y="2935"/>
                <a:ext cx="19" cy="3"/>
              </a:xfrm>
              <a:custGeom>
                <a:avLst/>
                <a:gdLst>
                  <a:gd name="T0" fmla="*/ 4 w 7"/>
                  <a:gd name="T1" fmla="*/ 1 h 1"/>
                  <a:gd name="T2" fmla="*/ 0 w 7"/>
                  <a:gd name="T3" fmla="*/ 1 h 1"/>
                  <a:gd name="T4" fmla="*/ 1 w 7"/>
                  <a:gd name="T5" fmla="*/ 1 h 1"/>
                  <a:gd name="T6" fmla="*/ 3 w 7"/>
                  <a:gd name="T7" fmla="*/ 1 h 1"/>
                  <a:gd name="T8" fmla="*/ 4 w 7"/>
                  <a:gd name="T9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1">
                    <a:moveTo>
                      <a:pt x="4" y="1"/>
                    </a:moveTo>
                    <a:cubicBezTo>
                      <a:pt x="3" y="1"/>
                      <a:pt x="7" y="0"/>
                      <a:pt x="0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5" y="0"/>
                      <a:pt x="2" y="1"/>
                      <a:pt x="3" y="1"/>
                    </a:cubicBezTo>
                    <a:cubicBezTo>
                      <a:pt x="3" y="1"/>
                      <a:pt x="4" y="1"/>
                      <a:pt x="4" y="1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87" name="Freeform 1187"/>
              <p:cNvSpPr>
                <a:spLocks/>
              </p:cNvSpPr>
              <p:nvPr/>
            </p:nvSpPr>
            <p:spPr bwMode="auto">
              <a:xfrm>
                <a:off x="936" y="2938"/>
                <a:ext cx="82" cy="41"/>
              </a:xfrm>
              <a:custGeom>
                <a:avLst/>
                <a:gdLst>
                  <a:gd name="T0" fmla="*/ 0 w 30"/>
                  <a:gd name="T1" fmla="*/ 11 h 15"/>
                  <a:gd name="T2" fmla="*/ 1 w 30"/>
                  <a:gd name="T3" fmla="*/ 11 h 15"/>
                  <a:gd name="T4" fmla="*/ 2 w 30"/>
                  <a:gd name="T5" fmla="*/ 13 h 15"/>
                  <a:gd name="T6" fmla="*/ 3 w 30"/>
                  <a:gd name="T7" fmla="*/ 15 h 15"/>
                  <a:gd name="T8" fmla="*/ 4 w 30"/>
                  <a:gd name="T9" fmla="*/ 12 h 15"/>
                  <a:gd name="T10" fmla="*/ 5 w 30"/>
                  <a:gd name="T11" fmla="*/ 12 h 15"/>
                  <a:gd name="T12" fmla="*/ 6 w 30"/>
                  <a:gd name="T13" fmla="*/ 6 h 15"/>
                  <a:gd name="T14" fmla="*/ 9 w 30"/>
                  <a:gd name="T15" fmla="*/ 8 h 15"/>
                  <a:gd name="T16" fmla="*/ 23 w 30"/>
                  <a:gd name="T17" fmla="*/ 8 h 15"/>
                  <a:gd name="T18" fmla="*/ 23 w 30"/>
                  <a:gd name="T19" fmla="*/ 6 h 15"/>
                  <a:gd name="T20" fmla="*/ 24 w 30"/>
                  <a:gd name="T21" fmla="*/ 6 h 15"/>
                  <a:gd name="T22" fmla="*/ 24 w 30"/>
                  <a:gd name="T23" fmla="*/ 7 h 15"/>
                  <a:gd name="T24" fmla="*/ 27 w 30"/>
                  <a:gd name="T25" fmla="*/ 4 h 15"/>
                  <a:gd name="T26" fmla="*/ 25 w 30"/>
                  <a:gd name="T27" fmla="*/ 3 h 15"/>
                  <a:gd name="T28" fmla="*/ 28 w 30"/>
                  <a:gd name="T29" fmla="*/ 3 h 15"/>
                  <a:gd name="T30" fmla="*/ 28 w 30"/>
                  <a:gd name="T31" fmla="*/ 1 h 15"/>
                  <a:gd name="T32" fmla="*/ 26 w 30"/>
                  <a:gd name="T33" fmla="*/ 1 h 15"/>
                  <a:gd name="T34" fmla="*/ 25 w 30"/>
                  <a:gd name="T35" fmla="*/ 0 h 15"/>
                  <a:gd name="T36" fmla="*/ 21 w 30"/>
                  <a:gd name="T37" fmla="*/ 7 h 15"/>
                  <a:gd name="T38" fmla="*/ 21 w 30"/>
                  <a:gd name="T39" fmla="*/ 6 h 15"/>
                  <a:gd name="T40" fmla="*/ 16 w 30"/>
                  <a:gd name="T41" fmla="*/ 7 h 15"/>
                  <a:gd name="T42" fmla="*/ 14 w 30"/>
                  <a:gd name="T43" fmla="*/ 9 h 15"/>
                  <a:gd name="T44" fmla="*/ 13 w 30"/>
                  <a:gd name="T45" fmla="*/ 8 h 15"/>
                  <a:gd name="T46" fmla="*/ 13 w 30"/>
                  <a:gd name="T47" fmla="*/ 9 h 15"/>
                  <a:gd name="T48" fmla="*/ 12 w 30"/>
                  <a:gd name="T49" fmla="*/ 7 h 15"/>
                  <a:gd name="T50" fmla="*/ 11 w 30"/>
                  <a:gd name="T51" fmla="*/ 9 h 15"/>
                  <a:gd name="T52" fmla="*/ 11 w 30"/>
                  <a:gd name="T53" fmla="*/ 4 h 15"/>
                  <a:gd name="T54" fmla="*/ 10 w 30"/>
                  <a:gd name="T55" fmla="*/ 6 h 15"/>
                  <a:gd name="T56" fmla="*/ 9 w 30"/>
                  <a:gd name="T57" fmla="*/ 6 h 15"/>
                  <a:gd name="T58" fmla="*/ 11 w 30"/>
                  <a:gd name="T59" fmla="*/ 4 h 15"/>
                  <a:gd name="T60" fmla="*/ 11 w 30"/>
                  <a:gd name="T61" fmla="*/ 4 h 15"/>
                  <a:gd name="T62" fmla="*/ 11 w 30"/>
                  <a:gd name="T63" fmla="*/ 4 h 15"/>
                  <a:gd name="T64" fmla="*/ 10 w 30"/>
                  <a:gd name="T65" fmla="*/ 4 h 15"/>
                  <a:gd name="T66" fmla="*/ 10 w 30"/>
                  <a:gd name="T67" fmla="*/ 4 h 15"/>
                  <a:gd name="T68" fmla="*/ 10 w 30"/>
                  <a:gd name="T69" fmla="*/ 4 h 15"/>
                  <a:gd name="T70" fmla="*/ 10 w 30"/>
                  <a:gd name="T71" fmla="*/ 4 h 15"/>
                  <a:gd name="T72" fmla="*/ 2 w 30"/>
                  <a:gd name="T73" fmla="*/ 5 h 15"/>
                  <a:gd name="T74" fmla="*/ 2 w 30"/>
                  <a:gd name="T75" fmla="*/ 5 h 15"/>
                  <a:gd name="T76" fmla="*/ 2 w 30"/>
                  <a:gd name="T77" fmla="*/ 5 h 15"/>
                  <a:gd name="T78" fmla="*/ 2 w 30"/>
                  <a:gd name="T79" fmla="*/ 5 h 15"/>
                  <a:gd name="T80" fmla="*/ 2 w 30"/>
                  <a:gd name="T81" fmla="*/ 5 h 15"/>
                  <a:gd name="T82" fmla="*/ 3 w 30"/>
                  <a:gd name="T83" fmla="*/ 6 h 15"/>
                  <a:gd name="T84" fmla="*/ 3 w 30"/>
                  <a:gd name="T85" fmla="*/ 7 h 15"/>
                  <a:gd name="T86" fmla="*/ 4 w 30"/>
                  <a:gd name="T87" fmla="*/ 7 h 15"/>
                  <a:gd name="T88" fmla="*/ 3 w 30"/>
                  <a:gd name="T89" fmla="*/ 11 h 15"/>
                  <a:gd name="T90" fmla="*/ 1 w 30"/>
                  <a:gd name="T91" fmla="*/ 8 h 15"/>
                  <a:gd name="T92" fmla="*/ 0 w 30"/>
                  <a:gd name="T93" fmla="*/ 9 h 15"/>
                  <a:gd name="T94" fmla="*/ 2 w 30"/>
                  <a:gd name="T95" fmla="*/ 12 h 15"/>
                  <a:gd name="T96" fmla="*/ 0 w 30"/>
                  <a:gd name="T97" fmla="*/ 11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30" h="15">
                    <a:moveTo>
                      <a:pt x="0" y="11"/>
                    </a:moveTo>
                    <a:cubicBezTo>
                      <a:pt x="0" y="12"/>
                      <a:pt x="1" y="12"/>
                      <a:pt x="1" y="11"/>
                    </a:cubicBezTo>
                    <a:cubicBezTo>
                      <a:pt x="2" y="12"/>
                      <a:pt x="1" y="12"/>
                      <a:pt x="2" y="13"/>
                    </a:cubicBezTo>
                    <a:cubicBezTo>
                      <a:pt x="3" y="13"/>
                      <a:pt x="2" y="14"/>
                      <a:pt x="3" y="15"/>
                    </a:cubicBezTo>
                    <a:cubicBezTo>
                      <a:pt x="4" y="14"/>
                      <a:pt x="3" y="12"/>
                      <a:pt x="4" y="12"/>
                    </a:cubicBezTo>
                    <a:cubicBezTo>
                      <a:pt x="4" y="12"/>
                      <a:pt x="5" y="12"/>
                      <a:pt x="5" y="12"/>
                    </a:cubicBezTo>
                    <a:cubicBezTo>
                      <a:pt x="5" y="10"/>
                      <a:pt x="5" y="8"/>
                      <a:pt x="6" y="6"/>
                    </a:cubicBezTo>
                    <a:cubicBezTo>
                      <a:pt x="7" y="4"/>
                      <a:pt x="8" y="7"/>
                      <a:pt x="9" y="8"/>
                    </a:cubicBezTo>
                    <a:cubicBezTo>
                      <a:pt x="12" y="12"/>
                      <a:pt x="18" y="10"/>
                      <a:pt x="23" y="8"/>
                    </a:cubicBezTo>
                    <a:cubicBezTo>
                      <a:pt x="23" y="6"/>
                      <a:pt x="23" y="6"/>
                      <a:pt x="23" y="6"/>
                    </a:cubicBezTo>
                    <a:cubicBezTo>
                      <a:pt x="23" y="7"/>
                      <a:pt x="24" y="5"/>
                      <a:pt x="24" y="6"/>
                    </a:cubicBezTo>
                    <a:cubicBezTo>
                      <a:pt x="24" y="6"/>
                      <a:pt x="24" y="7"/>
                      <a:pt x="24" y="7"/>
                    </a:cubicBezTo>
                    <a:cubicBezTo>
                      <a:pt x="26" y="8"/>
                      <a:pt x="26" y="5"/>
                      <a:pt x="27" y="4"/>
                    </a:cubicBezTo>
                    <a:cubicBezTo>
                      <a:pt x="27" y="4"/>
                      <a:pt x="25" y="3"/>
                      <a:pt x="25" y="3"/>
                    </a:cubicBezTo>
                    <a:cubicBezTo>
                      <a:pt x="27" y="4"/>
                      <a:pt x="26" y="2"/>
                      <a:pt x="28" y="3"/>
                    </a:cubicBezTo>
                    <a:cubicBezTo>
                      <a:pt x="30" y="2"/>
                      <a:pt x="27" y="2"/>
                      <a:pt x="28" y="1"/>
                    </a:cubicBezTo>
                    <a:cubicBezTo>
                      <a:pt x="27" y="0"/>
                      <a:pt x="27" y="1"/>
                      <a:pt x="26" y="1"/>
                    </a:cubicBezTo>
                    <a:cubicBezTo>
                      <a:pt x="25" y="0"/>
                      <a:pt x="26" y="0"/>
                      <a:pt x="25" y="0"/>
                    </a:cubicBezTo>
                    <a:cubicBezTo>
                      <a:pt x="24" y="1"/>
                      <a:pt x="24" y="5"/>
                      <a:pt x="21" y="7"/>
                    </a:cubicBezTo>
                    <a:cubicBezTo>
                      <a:pt x="21" y="6"/>
                      <a:pt x="21" y="6"/>
                      <a:pt x="21" y="6"/>
                    </a:cubicBezTo>
                    <a:cubicBezTo>
                      <a:pt x="20" y="8"/>
                      <a:pt x="17" y="9"/>
                      <a:pt x="16" y="7"/>
                    </a:cubicBezTo>
                    <a:cubicBezTo>
                      <a:pt x="16" y="8"/>
                      <a:pt x="14" y="6"/>
                      <a:pt x="14" y="9"/>
                    </a:cubicBezTo>
                    <a:cubicBezTo>
                      <a:pt x="14" y="8"/>
                      <a:pt x="14" y="8"/>
                      <a:pt x="13" y="8"/>
                    </a:cubicBezTo>
                    <a:cubicBezTo>
                      <a:pt x="13" y="9"/>
                      <a:pt x="13" y="9"/>
                      <a:pt x="13" y="9"/>
                    </a:cubicBezTo>
                    <a:cubicBezTo>
                      <a:pt x="12" y="9"/>
                      <a:pt x="13" y="7"/>
                      <a:pt x="12" y="7"/>
                    </a:cubicBezTo>
                    <a:cubicBezTo>
                      <a:pt x="12" y="8"/>
                      <a:pt x="11" y="8"/>
                      <a:pt x="11" y="9"/>
                    </a:cubicBezTo>
                    <a:cubicBezTo>
                      <a:pt x="10" y="7"/>
                      <a:pt x="11" y="6"/>
                      <a:pt x="11" y="4"/>
                    </a:cubicBezTo>
                    <a:cubicBezTo>
                      <a:pt x="11" y="5"/>
                      <a:pt x="11" y="5"/>
                      <a:pt x="10" y="6"/>
                    </a:cubicBezTo>
                    <a:cubicBezTo>
                      <a:pt x="10" y="5"/>
                      <a:pt x="10" y="6"/>
                      <a:pt x="9" y="6"/>
                    </a:cubicBezTo>
                    <a:cubicBezTo>
                      <a:pt x="9" y="5"/>
                      <a:pt x="10" y="5"/>
                      <a:pt x="11" y="4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18" y="3"/>
                      <a:pt x="0" y="6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6"/>
                      <a:pt x="4" y="7"/>
                      <a:pt x="3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8"/>
                      <a:pt x="3" y="9"/>
                      <a:pt x="3" y="11"/>
                    </a:cubicBezTo>
                    <a:cubicBezTo>
                      <a:pt x="1" y="11"/>
                      <a:pt x="2" y="9"/>
                      <a:pt x="1" y="8"/>
                    </a:cubicBezTo>
                    <a:cubicBezTo>
                      <a:pt x="1" y="8"/>
                      <a:pt x="1" y="9"/>
                      <a:pt x="0" y="9"/>
                    </a:cubicBezTo>
                    <a:cubicBezTo>
                      <a:pt x="1" y="10"/>
                      <a:pt x="2" y="11"/>
                      <a:pt x="2" y="12"/>
                    </a:cubicBezTo>
                    <a:cubicBezTo>
                      <a:pt x="1" y="10"/>
                      <a:pt x="0" y="11"/>
                      <a:pt x="0" y="11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88" name="Freeform 1188"/>
              <p:cNvSpPr>
                <a:spLocks/>
              </p:cNvSpPr>
              <p:nvPr/>
            </p:nvSpPr>
            <p:spPr bwMode="auto">
              <a:xfrm>
                <a:off x="936" y="2960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  <a:gd name="T3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89" name="Freeform 1189"/>
              <p:cNvSpPr>
                <a:spLocks/>
              </p:cNvSpPr>
              <p:nvPr/>
            </p:nvSpPr>
            <p:spPr bwMode="auto">
              <a:xfrm>
                <a:off x="936" y="296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90" name="Freeform 1190"/>
              <p:cNvSpPr>
                <a:spLocks/>
              </p:cNvSpPr>
              <p:nvPr/>
            </p:nvSpPr>
            <p:spPr bwMode="auto">
              <a:xfrm>
                <a:off x="953" y="2954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91" name="Freeform 1191"/>
              <p:cNvSpPr>
                <a:spLocks/>
              </p:cNvSpPr>
              <p:nvPr/>
            </p:nvSpPr>
            <p:spPr bwMode="auto">
              <a:xfrm>
                <a:off x="966" y="2946"/>
                <a:ext cx="3" cy="3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92" name="Freeform 1192"/>
              <p:cNvSpPr>
                <a:spLocks/>
              </p:cNvSpPr>
              <p:nvPr/>
            </p:nvSpPr>
            <p:spPr bwMode="auto">
              <a:xfrm>
                <a:off x="975" y="2954"/>
                <a:ext cx="2" cy="3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1" y="1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93" name="Freeform 1193"/>
              <p:cNvSpPr>
                <a:spLocks/>
              </p:cNvSpPr>
              <p:nvPr/>
            </p:nvSpPr>
            <p:spPr bwMode="auto">
              <a:xfrm>
                <a:off x="936" y="2965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94" name="Freeform 1194"/>
              <p:cNvSpPr>
                <a:spLocks/>
              </p:cNvSpPr>
              <p:nvPr/>
            </p:nvSpPr>
            <p:spPr bwMode="auto">
              <a:xfrm>
                <a:off x="890" y="2962"/>
                <a:ext cx="52" cy="27"/>
              </a:xfrm>
              <a:custGeom>
                <a:avLst/>
                <a:gdLst>
                  <a:gd name="T0" fmla="*/ 1 w 19"/>
                  <a:gd name="T1" fmla="*/ 3 h 10"/>
                  <a:gd name="T2" fmla="*/ 3 w 19"/>
                  <a:gd name="T3" fmla="*/ 6 h 10"/>
                  <a:gd name="T4" fmla="*/ 7 w 19"/>
                  <a:gd name="T5" fmla="*/ 5 h 10"/>
                  <a:gd name="T6" fmla="*/ 5 w 19"/>
                  <a:gd name="T7" fmla="*/ 7 h 10"/>
                  <a:gd name="T8" fmla="*/ 13 w 19"/>
                  <a:gd name="T9" fmla="*/ 7 h 10"/>
                  <a:gd name="T10" fmla="*/ 13 w 19"/>
                  <a:gd name="T11" fmla="*/ 8 h 10"/>
                  <a:gd name="T12" fmla="*/ 15 w 19"/>
                  <a:gd name="T13" fmla="*/ 5 h 10"/>
                  <a:gd name="T14" fmla="*/ 16 w 19"/>
                  <a:gd name="T15" fmla="*/ 9 h 10"/>
                  <a:gd name="T16" fmla="*/ 16 w 19"/>
                  <a:gd name="T17" fmla="*/ 9 h 10"/>
                  <a:gd name="T18" fmla="*/ 19 w 19"/>
                  <a:gd name="T19" fmla="*/ 6 h 10"/>
                  <a:gd name="T20" fmla="*/ 18 w 19"/>
                  <a:gd name="T21" fmla="*/ 5 h 10"/>
                  <a:gd name="T22" fmla="*/ 17 w 19"/>
                  <a:gd name="T23" fmla="*/ 3 h 10"/>
                  <a:gd name="T24" fmla="*/ 16 w 19"/>
                  <a:gd name="T25" fmla="*/ 5 h 10"/>
                  <a:gd name="T26" fmla="*/ 15 w 19"/>
                  <a:gd name="T27" fmla="*/ 4 h 10"/>
                  <a:gd name="T28" fmla="*/ 15 w 19"/>
                  <a:gd name="T29" fmla="*/ 5 h 10"/>
                  <a:gd name="T30" fmla="*/ 15 w 19"/>
                  <a:gd name="T31" fmla="*/ 4 h 10"/>
                  <a:gd name="T32" fmla="*/ 14 w 19"/>
                  <a:gd name="T33" fmla="*/ 5 h 10"/>
                  <a:gd name="T34" fmla="*/ 14 w 19"/>
                  <a:gd name="T35" fmla="*/ 4 h 10"/>
                  <a:gd name="T36" fmla="*/ 13 w 19"/>
                  <a:gd name="T37" fmla="*/ 6 h 10"/>
                  <a:gd name="T38" fmla="*/ 12 w 19"/>
                  <a:gd name="T39" fmla="*/ 4 h 10"/>
                  <a:gd name="T40" fmla="*/ 12 w 19"/>
                  <a:gd name="T41" fmla="*/ 5 h 10"/>
                  <a:gd name="T42" fmla="*/ 9 w 19"/>
                  <a:gd name="T43" fmla="*/ 3 h 10"/>
                  <a:gd name="T44" fmla="*/ 9 w 19"/>
                  <a:gd name="T45" fmla="*/ 4 h 10"/>
                  <a:gd name="T46" fmla="*/ 11 w 19"/>
                  <a:gd name="T47" fmla="*/ 3 h 10"/>
                  <a:gd name="T48" fmla="*/ 9 w 19"/>
                  <a:gd name="T49" fmla="*/ 6 h 10"/>
                  <a:gd name="T50" fmla="*/ 8 w 19"/>
                  <a:gd name="T51" fmla="*/ 3 h 10"/>
                  <a:gd name="T52" fmla="*/ 5 w 19"/>
                  <a:gd name="T53" fmla="*/ 2 h 10"/>
                  <a:gd name="T54" fmla="*/ 5 w 19"/>
                  <a:gd name="T55" fmla="*/ 2 h 10"/>
                  <a:gd name="T56" fmla="*/ 3 w 19"/>
                  <a:gd name="T57" fmla="*/ 1 h 10"/>
                  <a:gd name="T58" fmla="*/ 3 w 19"/>
                  <a:gd name="T59" fmla="*/ 2 h 10"/>
                  <a:gd name="T60" fmla="*/ 2 w 19"/>
                  <a:gd name="T61" fmla="*/ 2 h 10"/>
                  <a:gd name="T62" fmla="*/ 3 w 19"/>
                  <a:gd name="T63" fmla="*/ 2 h 10"/>
                  <a:gd name="T64" fmla="*/ 0 w 19"/>
                  <a:gd name="T65" fmla="*/ 2 h 10"/>
                  <a:gd name="T66" fmla="*/ 2 w 19"/>
                  <a:gd name="T67" fmla="*/ 2 h 10"/>
                  <a:gd name="T68" fmla="*/ 1 w 19"/>
                  <a:gd name="T69" fmla="*/ 3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9" h="10">
                    <a:moveTo>
                      <a:pt x="1" y="3"/>
                    </a:moveTo>
                    <a:cubicBezTo>
                      <a:pt x="0" y="5"/>
                      <a:pt x="2" y="5"/>
                      <a:pt x="3" y="6"/>
                    </a:cubicBezTo>
                    <a:cubicBezTo>
                      <a:pt x="6" y="7"/>
                      <a:pt x="5" y="4"/>
                      <a:pt x="7" y="5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7" y="8"/>
                      <a:pt x="11" y="10"/>
                      <a:pt x="13" y="7"/>
                    </a:cubicBezTo>
                    <a:cubicBezTo>
                      <a:pt x="13" y="7"/>
                      <a:pt x="14" y="8"/>
                      <a:pt x="13" y="8"/>
                    </a:cubicBezTo>
                    <a:cubicBezTo>
                      <a:pt x="14" y="8"/>
                      <a:pt x="14" y="4"/>
                      <a:pt x="15" y="5"/>
                    </a:cubicBezTo>
                    <a:cubicBezTo>
                      <a:pt x="14" y="7"/>
                      <a:pt x="16" y="7"/>
                      <a:pt x="16" y="9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7" y="8"/>
                      <a:pt x="18" y="6"/>
                      <a:pt x="19" y="6"/>
                    </a:cubicBezTo>
                    <a:cubicBezTo>
                      <a:pt x="18" y="6"/>
                      <a:pt x="17" y="5"/>
                      <a:pt x="18" y="5"/>
                    </a:cubicBezTo>
                    <a:cubicBezTo>
                      <a:pt x="17" y="5"/>
                      <a:pt x="17" y="4"/>
                      <a:pt x="17" y="3"/>
                    </a:cubicBezTo>
                    <a:cubicBezTo>
                      <a:pt x="17" y="4"/>
                      <a:pt x="16" y="4"/>
                      <a:pt x="16" y="5"/>
                    </a:cubicBezTo>
                    <a:cubicBezTo>
                      <a:pt x="15" y="4"/>
                      <a:pt x="16" y="4"/>
                      <a:pt x="15" y="4"/>
                    </a:cubicBezTo>
                    <a:cubicBezTo>
                      <a:pt x="15" y="5"/>
                      <a:pt x="15" y="5"/>
                      <a:pt x="15" y="5"/>
                    </a:cubicBezTo>
                    <a:cubicBezTo>
                      <a:pt x="15" y="5"/>
                      <a:pt x="15" y="4"/>
                      <a:pt x="15" y="4"/>
                    </a:cubicBezTo>
                    <a:cubicBezTo>
                      <a:pt x="15" y="4"/>
                      <a:pt x="14" y="5"/>
                      <a:pt x="14" y="5"/>
                    </a:cubicBezTo>
                    <a:cubicBezTo>
                      <a:pt x="14" y="4"/>
                      <a:pt x="14" y="4"/>
                      <a:pt x="14" y="4"/>
                    </a:cubicBezTo>
                    <a:cubicBezTo>
                      <a:pt x="13" y="5"/>
                      <a:pt x="13" y="4"/>
                      <a:pt x="13" y="6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1" y="5"/>
                      <a:pt x="11" y="2"/>
                      <a:pt x="9" y="3"/>
                    </a:cubicBezTo>
                    <a:cubicBezTo>
                      <a:pt x="9" y="3"/>
                      <a:pt x="9" y="4"/>
                      <a:pt x="9" y="4"/>
                    </a:cubicBezTo>
                    <a:cubicBezTo>
                      <a:pt x="9" y="5"/>
                      <a:pt x="10" y="3"/>
                      <a:pt x="11" y="3"/>
                    </a:cubicBezTo>
                    <a:cubicBezTo>
                      <a:pt x="10" y="4"/>
                      <a:pt x="9" y="5"/>
                      <a:pt x="9" y="6"/>
                    </a:cubicBezTo>
                    <a:cubicBezTo>
                      <a:pt x="9" y="5"/>
                      <a:pt x="7" y="6"/>
                      <a:pt x="8" y="3"/>
                    </a:cubicBezTo>
                    <a:cubicBezTo>
                      <a:pt x="7" y="2"/>
                      <a:pt x="6" y="3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4" y="3"/>
                      <a:pt x="5" y="0"/>
                      <a:pt x="3" y="1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3" y="2"/>
                      <a:pt x="2" y="2"/>
                    </a:cubicBezTo>
                    <a:cubicBezTo>
                      <a:pt x="2" y="2"/>
                      <a:pt x="2" y="2"/>
                      <a:pt x="3" y="2"/>
                    </a:cubicBezTo>
                    <a:cubicBezTo>
                      <a:pt x="2" y="3"/>
                      <a:pt x="0" y="2"/>
                      <a:pt x="0" y="2"/>
                    </a:cubicBezTo>
                    <a:cubicBezTo>
                      <a:pt x="0" y="2"/>
                      <a:pt x="2" y="2"/>
                      <a:pt x="2" y="2"/>
                    </a:cubicBezTo>
                    <a:cubicBezTo>
                      <a:pt x="2" y="3"/>
                      <a:pt x="1" y="4"/>
                      <a:pt x="1" y="3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95" name="Freeform 1195"/>
              <p:cNvSpPr>
                <a:spLocks/>
              </p:cNvSpPr>
              <p:nvPr/>
            </p:nvSpPr>
            <p:spPr bwMode="auto">
              <a:xfrm>
                <a:off x="928" y="297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96" name="Freeform 1196"/>
              <p:cNvSpPr>
                <a:spLocks/>
              </p:cNvSpPr>
              <p:nvPr/>
            </p:nvSpPr>
            <p:spPr bwMode="auto">
              <a:xfrm>
                <a:off x="852" y="2949"/>
                <a:ext cx="46" cy="21"/>
              </a:xfrm>
              <a:custGeom>
                <a:avLst/>
                <a:gdLst>
                  <a:gd name="T0" fmla="*/ 12 w 17"/>
                  <a:gd name="T1" fmla="*/ 2 h 8"/>
                  <a:gd name="T2" fmla="*/ 13 w 17"/>
                  <a:gd name="T3" fmla="*/ 0 h 8"/>
                  <a:gd name="T4" fmla="*/ 11 w 17"/>
                  <a:gd name="T5" fmla="*/ 2 h 8"/>
                  <a:gd name="T6" fmla="*/ 9 w 17"/>
                  <a:gd name="T7" fmla="*/ 2 h 8"/>
                  <a:gd name="T8" fmla="*/ 7 w 17"/>
                  <a:gd name="T9" fmla="*/ 0 h 8"/>
                  <a:gd name="T10" fmla="*/ 6 w 17"/>
                  <a:gd name="T11" fmla="*/ 0 h 8"/>
                  <a:gd name="T12" fmla="*/ 7 w 17"/>
                  <a:gd name="T13" fmla="*/ 2 h 8"/>
                  <a:gd name="T14" fmla="*/ 6 w 17"/>
                  <a:gd name="T15" fmla="*/ 4 h 8"/>
                  <a:gd name="T16" fmla="*/ 6 w 17"/>
                  <a:gd name="T17" fmla="*/ 3 h 8"/>
                  <a:gd name="T18" fmla="*/ 4 w 17"/>
                  <a:gd name="T19" fmla="*/ 1 h 8"/>
                  <a:gd name="T20" fmla="*/ 2 w 17"/>
                  <a:gd name="T21" fmla="*/ 8 h 8"/>
                  <a:gd name="T22" fmla="*/ 4 w 17"/>
                  <a:gd name="T23" fmla="*/ 7 h 8"/>
                  <a:gd name="T24" fmla="*/ 3 w 17"/>
                  <a:gd name="T25" fmla="*/ 5 h 8"/>
                  <a:gd name="T26" fmla="*/ 5 w 17"/>
                  <a:gd name="T27" fmla="*/ 5 h 8"/>
                  <a:gd name="T28" fmla="*/ 4 w 17"/>
                  <a:gd name="T29" fmla="*/ 6 h 8"/>
                  <a:gd name="T30" fmla="*/ 9 w 17"/>
                  <a:gd name="T31" fmla="*/ 4 h 8"/>
                  <a:gd name="T32" fmla="*/ 11 w 17"/>
                  <a:gd name="T33" fmla="*/ 3 h 8"/>
                  <a:gd name="T34" fmla="*/ 9 w 17"/>
                  <a:gd name="T35" fmla="*/ 3 h 8"/>
                  <a:gd name="T36" fmla="*/ 11 w 17"/>
                  <a:gd name="T37" fmla="*/ 6 h 8"/>
                  <a:gd name="T38" fmla="*/ 10 w 17"/>
                  <a:gd name="T39" fmla="*/ 4 h 8"/>
                  <a:gd name="T40" fmla="*/ 12 w 17"/>
                  <a:gd name="T41" fmla="*/ 5 h 8"/>
                  <a:gd name="T42" fmla="*/ 13 w 17"/>
                  <a:gd name="T43" fmla="*/ 3 h 8"/>
                  <a:gd name="T44" fmla="*/ 13 w 17"/>
                  <a:gd name="T45" fmla="*/ 4 h 8"/>
                  <a:gd name="T46" fmla="*/ 15 w 17"/>
                  <a:gd name="T47" fmla="*/ 2 h 8"/>
                  <a:gd name="T48" fmla="*/ 17 w 17"/>
                  <a:gd name="T49" fmla="*/ 3 h 8"/>
                  <a:gd name="T50" fmla="*/ 15 w 17"/>
                  <a:gd name="T51" fmla="*/ 1 h 8"/>
                  <a:gd name="T52" fmla="*/ 12 w 17"/>
                  <a:gd name="T53" fmla="*/ 2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7" h="8">
                    <a:moveTo>
                      <a:pt x="12" y="2"/>
                    </a:moveTo>
                    <a:cubicBezTo>
                      <a:pt x="12" y="1"/>
                      <a:pt x="13" y="1"/>
                      <a:pt x="13" y="0"/>
                    </a:cubicBezTo>
                    <a:cubicBezTo>
                      <a:pt x="12" y="0"/>
                      <a:pt x="12" y="2"/>
                      <a:pt x="11" y="2"/>
                    </a:cubicBezTo>
                    <a:cubicBezTo>
                      <a:pt x="11" y="1"/>
                      <a:pt x="9" y="1"/>
                      <a:pt x="9" y="2"/>
                    </a:cubicBezTo>
                    <a:cubicBezTo>
                      <a:pt x="9" y="1"/>
                      <a:pt x="8" y="0"/>
                      <a:pt x="7" y="0"/>
                    </a:cubicBezTo>
                    <a:cubicBezTo>
                      <a:pt x="7" y="0"/>
                      <a:pt x="6" y="0"/>
                      <a:pt x="6" y="0"/>
                    </a:cubicBezTo>
                    <a:cubicBezTo>
                      <a:pt x="8" y="0"/>
                      <a:pt x="5" y="1"/>
                      <a:pt x="7" y="2"/>
                    </a:cubicBezTo>
                    <a:cubicBezTo>
                      <a:pt x="8" y="3"/>
                      <a:pt x="7" y="4"/>
                      <a:pt x="6" y="4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1"/>
                      <a:pt x="5" y="3"/>
                      <a:pt x="4" y="1"/>
                    </a:cubicBezTo>
                    <a:cubicBezTo>
                      <a:pt x="5" y="4"/>
                      <a:pt x="0" y="5"/>
                      <a:pt x="2" y="8"/>
                    </a:cubicBezTo>
                    <a:cubicBezTo>
                      <a:pt x="3" y="8"/>
                      <a:pt x="3" y="7"/>
                      <a:pt x="4" y="7"/>
                    </a:cubicBezTo>
                    <a:cubicBezTo>
                      <a:pt x="2" y="7"/>
                      <a:pt x="3" y="5"/>
                      <a:pt x="3" y="5"/>
                    </a:cubicBezTo>
                    <a:cubicBezTo>
                      <a:pt x="4" y="5"/>
                      <a:pt x="4" y="4"/>
                      <a:pt x="5" y="5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6" y="6"/>
                      <a:pt x="8" y="5"/>
                      <a:pt x="9" y="4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5" y="2"/>
                      <a:pt x="10" y="3"/>
                      <a:pt x="9" y="3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11" y="4"/>
                      <a:pt x="11" y="4"/>
                      <a:pt x="12" y="5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4" y="3"/>
                      <a:pt x="13" y="4"/>
                    </a:cubicBezTo>
                    <a:cubicBezTo>
                      <a:pt x="14" y="4"/>
                      <a:pt x="14" y="3"/>
                      <a:pt x="15" y="2"/>
                    </a:cubicBezTo>
                    <a:cubicBezTo>
                      <a:pt x="16" y="3"/>
                      <a:pt x="15" y="4"/>
                      <a:pt x="17" y="3"/>
                    </a:cubicBezTo>
                    <a:cubicBezTo>
                      <a:pt x="17" y="1"/>
                      <a:pt x="15" y="3"/>
                      <a:pt x="15" y="1"/>
                    </a:cubicBezTo>
                    <a:lnTo>
                      <a:pt x="12" y="2"/>
                    </a:ln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97" name="Freeform 1197"/>
              <p:cNvSpPr>
                <a:spLocks/>
              </p:cNvSpPr>
              <p:nvPr/>
            </p:nvSpPr>
            <p:spPr bwMode="auto">
              <a:xfrm>
                <a:off x="890" y="2960"/>
                <a:ext cx="3" cy="2"/>
              </a:xfrm>
              <a:custGeom>
                <a:avLst/>
                <a:gdLst>
                  <a:gd name="T0" fmla="*/ 3 w 3"/>
                  <a:gd name="T1" fmla="*/ 0 h 2"/>
                  <a:gd name="T2" fmla="*/ 0 w 3"/>
                  <a:gd name="T3" fmla="*/ 2 h 2"/>
                  <a:gd name="T4" fmla="*/ 3 w 3"/>
                  <a:gd name="T5" fmla="*/ 2 h 2"/>
                  <a:gd name="T6" fmla="*/ 3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3" y="0"/>
                    </a:moveTo>
                    <a:lnTo>
                      <a:pt x="0" y="2"/>
                    </a:lnTo>
                    <a:lnTo>
                      <a:pt x="3" y="2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98" name="Freeform 1198"/>
              <p:cNvSpPr>
                <a:spLocks/>
              </p:cNvSpPr>
              <p:nvPr/>
            </p:nvSpPr>
            <p:spPr bwMode="auto">
              <a:xfrm>
                <a:off x="882" y="2962"/>
                <a:ext cx="3" cy="6"/>
              </a:xfrm>
              <a:custGeom>
                <a:avLst/>
                <a:gdLst>
                  <a:gd name="T0" fmla="*/ 0 w 1"/>
                  <a:gd name="T1" fmla="*/ 2 h 2"/>
                  <a:gd name="T2" fmla="*/ 1 w 1"/>
                  <a:gd name="T3" fmla="*/ 1 h 2"/>
                  <a:gd name="T4" fmla="*/ 0 w 1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cubicBezTo>
                      <a:pt x="1" y="1"/>
                      <a:pt x="1" y="2"/>
                      <a:pt x="1" y="1"/>
                    </a:cubicBezTo>
                    <a:cubicBezTo>
                      <a:pt x="1" y="0"/>
                      <a:pt x="1" y="1"/>
                      <a:pt x="0" y="2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99" name="Freeform 1199"/>
              <p:cNvSpPr>
                <a:spLocks/>
              </p:cNvSpPr>
              <p:nvPr/>
            </p:nvSpPr>
            <p:spPr bwMode="auto">
              <a:xfrm>
                <a:off x="860" y="2954"/>
                <a:ext cx="3" cy="3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1 h 1"/>
                  <a:gd name="T6" fmla="*/ 1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00" name="Freeform 1200"/>
              <p:cNvSpPr>
                <a:spLocks/>
              </p:cNvSpPr>
              <p:nvPr/>
            </p:nvSpPr>
            <p:spPr bwMode="auto">
              <a:xfrm>
                <a:off x="844" y="2960"/>
                <a:ext cx="13" cy="13"/>
              </a:xfrm>
              <a:custGeom>
                <a:avLst/>
                <a:gdLst>
                  <a:gd name="T0" fmla="*/ 0 w 5"/>
                  <a:gd name="T1" fmla="*/ 5 h 5"/>
                  <a:gd name="T2" fmla="*/ 5 w 5"/>
                  <a:gd name="T3" fmla="*/ 4 h 5"/>
                  <a:gd name="T4" fmla="*/ 4 w 5"/>
                  <a:gd name="T5" fmla="*/ 1 h 5"/>
                  <a:gd name="T6" fmla="*/ 2 w 5"/>
                  <a:gd name="T7" fmla="*/ 3 h 5"/>
                  <a:gd name="T8" fmla="*/ 0 w 5"/>
                  <a:gd name="T9" fmla="*/ 4 h 5"/>
                  <a:gd name="T10" fmla="*/ 0 w 5"/>
                  <a:gd name="T11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" h="5">
                    <a:moveTo>
                      <a:pt x="0" y="5"/>
                    </a:moveTo>
                    <a:cubicBezTo>
                      <a:pt x="2" y="5"/>
                      <a:pt x="2" y="4"/>
                      <a:pt x="5" y="4"/>
                    </a:cubicBezTo>
                    <a:cubicBezTo>
                      <a:pt x="5" y="3"/>
                      <a:pt x="4" y="2"/>
                      <a:pt x="4" y="1"/>
                    </a:cubicBezTo>
                    <a:cubicBezTo>
                      <a:pt x="3" y="0"/>
                      <a:pt x="3" y="3"/>
                      <a:pt x="2" y="3"/>
                    </a:cubicBezTo>
                    <a:cubicBezTo>
                      <a:pt x="2" y="2"/>
                      <a:pt x="1" y="4"/>
                      <a:pt x="0" y="4"/>
                    </a:cubicBezTo>
                    <a:cubicBezTo>
                      <a:pt x="0" y="4"/>
                      <a:pt x="0" y="5"/>
                      <a:pt x="0" y="5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01" name="Freeform 1201"/>
              <p:cNvSpPr>
                <a:spLocks/>
              </p:cNvSpPr>
              <p:nvPr/>
            </p:nvSpPr>
            <p:spPr bwMode="auto">
              <a:xfrm>
                <a:off x="768" y="2916"/>
                <a:ext cx="79" cy="54"/>
              </a:xfrm>
              <a:custGeom>
                <a:avLst/>
                <a:gdLst>
                  <a:gd name="T0" fmla="*/ 23 w 29"/>
                  <a:gd name="T1" fmla="*/ 15 h 20"/>
                  <a:gd name="T2" fmla="*/ 21 w 29"/>
                  <a:gd name="T3" fmla="*/ 15 h 20"/>
                  <a:gd name="T4" fmla="*/ 22 w 29"/>
                  <a:gd name="T5" fmla="*/ 15 h 20"/>
                  <a:gd name="T6" fmla="*/ 22 w 29"/>
                  <a:gd name="T7" fmla="*/ 13 h 20"/>
                  <a:gd name="T8" fmla="*/ 21 w 29"/>
                  <a:gd name="T9" fmla="*/ 14 h 20"/>
                  <a:gd name="T10" fmla="*/ 19 w 29"/>
                  <a:gd name="T11" fmla="*/ 12 h 20"/>
                  <a:gd name="T12" fmla="*/ 17 w 29"/>
                  <a:gd name="T13" fmla="*/ 13 h 20"/>
                  <a:gd name="T14" fmla="*/ 19 w 29"/>
                  <a:gd name="T15" fmla="*/ 9 h 20"/>
                  <a:gd name="T16" fmla="*/ 16 w 29"/>
                  <a:gd name="T17" fmla="*/ 11 h 20"/>
                  <a:gd name="T18" fmla="*/ 16 w 29"/>
                  <a:gd name="T19" fmla="*/ 7 h 20"/>
                  <a:gd name="T20" fmla="*/ 16 w 29"/>
                  <a:gd name="T21" fmla="*/ 8 h 20"/>
                  <a:gd name="T22" fmla="*/ 16 w 29"/>
                  <a:gd name="T23" fmla="*/ 6 h 20"/>
                  <a:gd name="T24" fmla="*/ 18 w 29"/>
                  <a:gd name="T25" fmla="*/ 6 h 20"/>
                  <a:gd name="T26" fmla="*/ 17 w 29"/>
                  <a:gd name="T27" fmla="*/ 4 h 20"/>
                  <a:gd name="T28" fmla="*/ 17 w 29"/>
                  <a:gd name="T29" fmla="*/ 3 h 20"/>
                  <a:gd name="T30" fmla="*/ 12 w 29"/>
                  <a:gd name="T31" fmla="*/ 2 h 20"/>
                  <a:gd name="T32" fmla="*/ 12 w 29"/>
                  <a:gd name="T33" fmla="*/ 1 h 20"/>
                  <a:gd name="T34" fmla="*/ 8 w 29"/>
                  <a:gd name="T35" fmla="*/ 6 h 20"/>
                  <a:gd name="T36" fmla="*/ 6 w 29"/>
                  <a:gd name="T37" fmla="*/ 5 h 20"/>
                  <a:gd name="T38" fmla="*/ 9 w 29"/>
                  <a:gd name="T39" fmla="*/ 8 h 20"/>
                  <a:gd name="T40" fmla="*/ 6 w 29"/>
                  <a:gd name="T41" fmla="*/ 9 h 20"/>
                  <a:gd name="T42" fmla="*/ 6 w 29"/>
                  <a:gd name="T43" fmla="*/ 7 h 20"/>
                  <a:gd name="T44" fmla="*/ 5 w 29"/>
                  <a:gd name="T45" fmla="*/ 8 h 20"/>
                  <a:gd name="T46" fmla="*/ 3 w 29"/>
                  <a:gd name="T47" fmla="*/ 7 h 20"/>
                  <a:gd name="T48" fmla="*/ 2 w 29"/>
                  <a:gd name="T49" fmla="*/ 11 h 20"/>
                  <a:gd name="T50" fmla="*/ 0 w 29"/>
                  <a:gd name="T51" fmla="*/ 11 h 20"/>
                  <a:gd name="T52" fmla="*/ 3 w 29"/>
                  <a:gd name="T53" fmla="*/ 13 h 20"/>
                  <a:gd name="T54" fmla="*/ 11 w 29"/>
                  <a:gd name="T55" fmla="*/ 8 h 20"/>
                  <a:gd name="T56" fmla="*/ 12 w 29"/>
                  <a:gd name="T57" fmla="*/ 5 h 20"/>
                  <a:gd name="T58" fmla="*/ 13 w 29"/>
                  <a:gd name="T59" fmla="*/ 7 h 20"/>
                  <a:gd name="T60" fmla="*/ 12 w 29"/>
                  <a:gd name="T61" fmla="*/ 5 h 20"/>
                  <a:gd name="T62" fmla="*/ 14 w 29"/>
                  <a:gd name="T63" fmla="*/ 6 h 20"/>
                  <a:gd name="T64" fmla="*/ 14 w 29"/>
                  <a:gd name="T65" fmla="*/ 4 h 20"/>
                  <a:gd name="T66" fmla="*/ 16 w 29"/>
                  <a:gd name="T67" fmla="*/ 5 h 20"/>
                  <a:gd name="T68" fmla="*/ 19 w 29"/>
                  <a:gd name="T69" fmla="*/ 17 h 20"/>
                  <a:gd name="T70" fmla="*/ 20 w 29"/>
                  <a:gd name="T71" fmla="*/ 16 h 20"/>
                  <a:gd name="T72" fmla="*/ 25 w 29"/>
                  <a:gd name="T73" fmla="*/ 18 h 20"/>
                  <a:gd name="T74" fmla="*/ 26 w 29"/>
                  <a:gd name="T75" fmla="*/ 17 h 20"/>
                  <a:gd name="T76" fmla="*/ 25 w 29"/>
                  <a:gd name="T77" fmla="*/ 20 h 20"/>
                  <a:gd name="T78" fmla="*/ 27 w 29"/>
                  <a:gd name="T79" fmla="*/ 20 h 20"/>
                  <a:gd name="T80" fmla="*/ 26 w 29"/>
                  <a:gd name="T81" fmla="*/ 19 h 20"/>
                  <a:gd name="T82" fmla="*/ 28 w 29"/>
                  <a:gd name="T83" fmla="*/ 20 h 20"/>
                  <a:gd name="T84" fmla="*/ 27 w 29"/>
                  <a:gd name="T85" fmla="*/ 16 h 20"/>
                  <a:gd name="T86" fmla="*/ 24 w 29"/>
                  <a:gd name="T87" fmla="*/ 13 h 20"/>
                  <a:gd name="T88" fmla="*/ 23 w 29"/>
                  <a:gd name="T89" fmla="*/ 15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29" h="20">
                    <a:moveTo>
                      <a:pt x="23" y="15"/>
                    </a:moveTo>
                    <a:cubicBezTo>
                      <a:pt x="23" y="15"/>
                      <a:pt x="21" y="16"/>
                      <a:pt x="21" y="15"/>
                    </a:cubicBezTo>
                    <a:cubicBezTo>
                      <a:pt x="22" y="14"/>
                      <a:pt x="22" y="14"/>
                      <a:pt x="22" y="15"/>
                    </a:cubicBezTo>
                    <a:cubicBezTo>
                      <a:pt x="23" y="13"/>
                      <a:pt x="22" y="15"/>
                      <a:pt x="22" y="13"/>
                    </a:cubicBezTo>
                    <a:cubicBezTo>
                      <a:pt x="22" y="14"/>
                      <a:pt x="22" y="14"/>
                      <a:pt x="21" y="14"/>
                    </a:cubicBezTo>
                    <a:cubicBezTo>
                      <a:pt x="21" y="13"/>
                      <a:pt x="20" y="14"/>
                      <a:pt x="19" y="12"/>
                    </a:cubicBezTo>
                    <a:cubicBezTo>
                      <a:pt x="18" y="12"/>
                      <a:pt x="18" y="12"/>
                      <a:pt x="17" y="13"/>
                    </a:cubicBezTo>
                    <a:cubicBezTo>
                      <a:pt x="18" y="11"/>
                      <a:pt x="18" y="11"/>
                      <a:pt x="19" y="9"/>
                    </a:cubicBezTo>
                    <a:cubicBezTo>
                      <a:pt x="18" y="10"/>
                      <a:pt x="17" y="11"/>
                      <a:pt x="16" y="11"/>
                    </a:cubicBezTo>
                    <a:cubicBezTo>
                      <a:pt x="16" y="8"/>
                      <a:pt x="14" y="9"/>
                      <a:pt x="16" y="7"/>
                    </a:cubicBezTo>
                    <a:cubicBezTo>
                      <a:pt x="16" y="7"/>
                      <a:pt x="16" y="7"/>
                      <a:pt x="16" y="8"/>
                    </a:cubicBezTo>
                    <a:cubicBezTo>
                      <a:pt x="18" y="7"/>
                      <a:pt x="16" y="7"/>
                      <a:pt x="16" y="6"/>
                    </a:cubicBezTo>
                    <a:cubicBezTo>
                      <a:pt x="18" y="6"/>
                      <a:pt x="18" y="6"/>
                      <a:pt x="18" y="6"/>
                    </a:cubicBezTo>
                    <a:cubicBezTo>
                      <a:pt x="17" y="4"/>
                      <a:pt x="17" y="4"/>
                      <a:pt x="17" y="4"/>
                    </a:cubicBezTo>
                    <a:cubicBezTo>
                      <a:pt x="17" y="3"/>
                      <a:pt x="17" y="3"/>
                      <a:pt x="17" y="3"/>
                    </a:cubicBezTo>
                    <a:cubicBezTo>
                      <a:pt x="10" y="0"/>
                      <a:pt x="14" y="3"/>
                      <a:pt x="12" y="2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1" y="3"/>
                      <a:pt x="9" y="4"/>
                      <a:pt x="8" y="6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5" y="8"/>
                      <a:pt x="9" y="4"/>
                      <a:pt x="9" y="8"/>
                    </a:cubicBezTo>
                    <a:cubicBezTo>
                      <a:pt x="7" y="5"/>
                      <a:pt x="8" y="9"/>
                      <a:pt x="6" y="9"/>
                    </a:cubicBezTo>
                    <a:cubicBezTo>
                      <a:pt x="5" y="8"/>
                      <a:pt x="7" y="7"/>
                      <a:pt x="6" y="7"/>
                    </a:cubicBezTo>
                    <a:cubicBezTo>
                      <a:pt x="6" y="8"/>
                      <a:pt x="5" y="7"/>
                      <a:pt x="5" y="8"/>
                    </a:cubicBezTo>
                    <a:cubicBezTo>
                      <a:pt x="4" y="7"/>
                      <a:pt x="4" y="9"/>
                      <a:pt x="3" y="7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1" y="10"/>
                      <a:pt x="1" y="11"/>
                      <a:pt x="0" y="11"/>
                    </a:cubicBezTo>
                    <a:cubicBezTo>
                      <a:pt x="2" y="10"/>
                      <a:pt x="1" y="13"/>
                      <a:pt x="3" y="13"/>
                    </a:cubicBezTo>
                    <a:cubicBezTo>
                      <a:pt x="5" y="12"/>
                      <a:pt x="8" y="9"/>
                      <a:pt x="11" y="8"/>
                    </a:cubicBezTo>
                    <a:cubicBezTo>
                      <a:pt x="10" y="6"/>
                      <a:pt x="12" y="7"/>
                      <a:pt x="12" y="5"/>
                    </a:cubicBezTo>
                    <a:cubicBezTo>
                      <a:pt x="13" y="7"/>
                      <a:pt x="13" y="7"/>
                      <a:pt x="13" y="7"/>
                    </a:cubicBezTo>
                    <a:cubicBezTo>
                      <a:pt x="14" y="5"/>
                      <a:pt x="12" y="6"/>
                      <a:pt x="12" y="5"/>
                    </a:cubicBezTo>
                    <a:cubicBezTo>
                      <a:pt x="12" y="4"/>
                      <a:pt x="14" y="5"/>
                      <a:pt x="14" y="6"/>
                    </a:cubicBezTo>
                    <a:cubicBezTo>
                      <a:pt x="15" y="5"/>
                      <a:pt x="14" y="5"/>
                      <a:pt x="14" y="4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10" y="6"/>
                      <a:pt x="17" y="14"/>
                      <a:pt x="19" y="17"/>
                    </a:cubicBezTo>
                    <a:cubicBezTo>
                      <a:pt x="20" y="16"/>
                      <a:pt x="20" y="16"/>
                      <a:pt x="20" y="16"/>
                    </a:cubicBezTo>
                    <a:cubicBezTo>
                      <a:pt x="22" y="18"/>
                      <a:pt x="24" y="15"/>
                      <a:pt x="25" y="18"/>
                    </a:cubicBezTo>
                    <a:cubicBezTo>
                      <a:pt x="26" y="17"/>
                      <a:pt x="26" y="17"/>
                      <a:pt x="26" y="17"/>
                    </a:cubicBezTo>
                    <a:cubicBezTo>
                      <a:pt x="25" y="17"/>
                      <a:pt x="26" y="19"/>
                      <a:pt x="25" y="20"/>
                    </a:cubicBezTo>
                    <a:cubicBezTo>
                      <a:pt x="26" y="19"/>
                      <a:pt x="26" y="20"/>
                      <a:pt x="27" y="20"/>
                    </a:cubicBezTo>
                    <a:cubicBezTo>
                      <a:pt x="26" y="19"/>
                      <a:pt x="26" y="19"/>
                      <a:pt x="26" y="19"/>
                    </a:cubicBezTo>
                    <a:cubicBezTo>
                      <a:pt x="27" y="18"/>
                      <a:pt x="28" y="19"/>
                      <a:pt x="28" y="20"/>
                    </a:cubicBezTo>
                    <a:cubicBezTo>
                      <a:pt x="29" y="18"/>
                      <a:pt x="27" y="17"/>
                      <a:pt x="27" y="16"/>
                    </a:cubicBezTo>
                    <a:cubicBezTo>
                      <a:pt x="24" y="18"/>
                      <a:pt x="25" y="13"/>
                      <a:pt x="24" y="13"/>
                    </a:cubicBezTo>
                    <a:cubicBezTo>
                      <a:pt x="23" y="14"/>
                      <a:pt x="23" y="15"/>
                      <a:pt x="23" y="15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02" name="Freeform 1202"/>
              <p:cNvSpPr>
                <a:spLocks/>
              </p:cNvSpPr>
              <p:nvPr/>
            </p:nvSpPr>
            <p:spPr bwMode="auto">
              <a:xfrm>
                <a:off x="836" y="297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03" name="Freeform 1203"/>
              <p:cNvSpPr>
                <a:spLocks/>
              </p:cNvSpPr>
              <p:nvPr/>
            </p:nvSpPr>
            <p:spPr bwMode="auto">
              <a:xfrm>
                <a:off x="768" y="2946"/>
                <a:ext cx="0" cy="3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04" name="Rectangle 1204"/>
              <p:cNvSpPr>
                <a:spLocks noChangeArrowheads="1"/>
              </p:cNvSpPr>
              <p:nvPr/>
            </p:nvSpPr>
            <p:spPr bwMode="auto">
              <a:xfrm>
                <a:off x="844" y="2970"/>
                <a:ext cx="1" cy="1"/>
              </a:xfrm>
              <a:prstGeom prst="rect">
                <a:avLst/>
              </a:pr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05" name="Freeform 1205"/>
              <p:cNvSpPr>
                <a:spLocks/>
              </p:cNvSpPr>
              <p:nvPr/>
            </p:nvSpPr>
            <p:spPr bwMode="auto">
              <a:xfrm>
                <a:off x="844" y="2960"/>
                <a:ext cx="3" cy="2"/>
              </a:xfrm>
              <a:custGeom>
                <a:avLst/>
                <a:gdLst>
                  <a:gd name="T0" fmla="*/ 3 w 3"/>
                  <a:gd name="T1" fmla="*/ 0 h 2"/>
                  <a:gd name="T2" fmla="*/ 0 w 3"/>
                  <a:gd name="T3" fmla="*/ 0 h 2"/>
                  <a:gd name="T4" fmla="*/ 0 w 3"/>
                  <a:gd name="T5" fmla="*/ 2 h 2"/>
                  <a:gd name="T6" fmla="*/ 3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3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06" name="Freeform 1206"/>
              <p:cNvSpPr>
                <a:spLocks/>
              </p:cNvSpPr>
              <p:nvPr/>
            </p:nvSpPr>
            <p:spPr bwMode="auto">
              <a:xfrm>
                <a:off x="751" y="294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07" name="Freeform 1207"/>
              <p:cNvSpPr>
                <a:spLocks/>
              </p:cNvSpPr>
              <p:nvPr/>
            </p:nvSpPr>
            <p:spPr bwMode="auto">
              <a:xfrm>
                <a:off x="721" y="2935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08" name="Freeform 1208"/>
              <p:cNvSpPr>
                <a:spLocks/>
              </p:cNvSpPr>
              <p:nvPr/>
            </p:nvSpPr>
            <p:spPr bwMode="auto">
              <a:xfrm>
                <a:off x="621" y="2894"/>
                <a:ext cx="144" cy="68"/>
              </a:xfrm>
              <a:custGeom>
                <a:avLst/>
                <a:gdLst>
                  <a:gd name="T0" fmla="*/ 4 w 53"/>
                  <a:gd name="T1" fmla="*/ 3 h 25"/>
                  <a:gd name="T2" fmla="*/ 2 w 53"/>
                  <a:gd name="T3" fmla="*/ 2 h 25"/>
                  <a:gd name="T4" fmla="*/ 1 w 53"/>
                  <a:gd name="T5" fmla="*/ 4 h 25"/>
                  <a:gd name="T6" fmla="*/ 3 w 53"/>
                  <a:gd name="T7" fmla="*/ 8 h 25"/>
                  <a:gd name="T8" fmla="*/ 6 w 53"/>
                  <a:gd name="T9" fmla="*/ 17 h 25"/>
                  <a:gd name="T10" fmla="*/ 11 w 53"/>
                  <a:gd name="T11" fmla="*/ 21 h 25"/>
                  <a:gd name="T12" fmla="*/ 19 w 53"/>
                  <a:gd name="T13" fmla="*/ 20 h 25"/>
                  <a:gd name="T14" fmla="*/ 21 w 53"/>
                  <a:gd name="T15" fmla="*/ 21 h 25"/>
                  <a:gd name="T16" fmla="*/ 25 w 53"/>
                  <a:gd name="T17" fmla="*/ 20 h 25"/>
                  <a:gd name="T18" fmla="*/ 25 w 53"/>
                  <a:gd name="T19" fmla="*/ 16 h 25"/>
                  <a:gd name="T20" fmla="*/ 28 w 53"/>
                  <a:gd name="T21" fmla="*/ 15 h 25"/>
                  <a:gd name="T22" fmla="*/ 31 w 53"/>
                  <a:gd name="T23" fmla="*/ 14 h 25"/>
                  <a:gd name="T24" fmla="*/ 33 w 53"/>
                  <a:gd name="T25" fmla="*/ 14 h 25"/>
                  <a:gd name="T26" fmla="*/ 34 w 53"/>
                  <a:gd name="T27" fmla="*/ 19 h 25"/>
                  <a:gd name="T28" fmla="*/ 38 w 53"/>
                  <a:gd name="T29" fmla="*/ 21 h 25"/>
                  <a:gd name="T30" fmla="*/ 41 w 53"/>
                  <a:gd name="T31" fmla="*/ 21 h 25"/>
                  <a:gd name="T32" fmla="*/ 41 w 53"/>
                  <a:gd name="T33" fmla="*/ 23 h 25"/>
                  <a:gd name="T34" fmla="*/ 44 w 53"/>
                  <a:gd name="T35" fmla="*/ 23 h 25"/>
                  <a:gd name="T36" fmla="*/ 53 w 53"/>
                  <a:gd name="T37" fmla="*/ 21 h 25"/>
                  <a:gd name="T38" fmla="*/ 49 w 53"/>
                  <a:gd name="T39" fmla="*/ 22 h 25"/>
                  <a:gd name="T40" fmla="*/ 48 w 53"/>
                  <a:gd name="T41" fmla="*/ 23 h 25"/>
                  <a:gd name="T42" fmla="*/ 46 w 53"/>
                  <a:gd name="T43" fmla="*/ 20 h 25"/>
                  <a:gd name="T44" fmla="*/ 45 w 53"/>
                  <a:gd name="T45" fmla="*/ 19 h 25"/>
                  <a:gd name="T46" fmla="*/ 42 w 53"/>
                  <a:gd name="T47" fmla="*/ 20 h 25"/>
                  <a:gd name="T48" fmla="*/ 41 w 53"/>
                  <a:gd name="T49" fmla="*/ 19 h 25"/>
                  <a:gd name="T50" fmla="*/ 39 w 53"/>
                  <a:gd name="T51" fmla="*/ 17 h 25"/>
                  <a:gd name="T52" fmla="*/ 37 w 53"/>
                  <a:gd name="T53" fmla="*/ 15 h 25"/>
                  <a:gd name="T54" fmla="*/ 37 w 53"/>
                  <a:gd name="T55" fmla="*/ 15 h 25"/>
                  <a:gd name="T56" fmla="*/ 37 w 53"/>
                  <a:gd name="T57" fmla="*/ 14 h 25"/>
                  <a:gd name="T58" fmla="*/ 36 w 53"/>
                  <a:gd name="T59" fmla="*/ 13 h 25"/>
                  <a:gd name="T60" fmla="*/ 35 w 53"/>
                  <a:gd name="T61" fmla="*/ 12 h 25"/>
                  <a:gd name="T62" fmla="*/ 36 w 53"/>
                  <a:gd name="T63" fmla="*/ 12 h 25"/>
                  <a:gd name="T64" fmla="*/ 36 w 53"/>
                  <a:gd name="T65" fmla="*/ 12 h 25"/>
                  <a:gd name="T66" fmla="*/ 31 w 53"/>
                  <a:gd name="T67" fmla="*/ 10 h 25"/>
                  <a:gd name="T68" fmla="*/ 31 w 53"/>
                  <a:gd name="T69" fmla="*/ 10 h 25"/>
                  <a:gd name="T70" fmla="*/ 31 w 53"/>
                  <a:gd name="T71" fmla="*/ 10 h 25"/>
                  <a:gd name="T72" fmla="*/ 29 w 53"/>
                  <a:gd name="T73" fmla="*/ 13 h 25"/>
                  <a:gd name="T74" fmla="*/ 27 w 53"/>
                  <a:gd name="T75" fmla="*/ 12 h 25"/>
                  <a:gd name="T76" fmla="*/ 25 w 53"/>
                  <a:gd name="T77" fmla="*/ 14 h 25"/>
                  <a:gd name="T78" fmla="*/ 24 w 53"/>
                  <a:gd name="T79" fmla="*/ 16 h 25"/>
                  <a:gd name="T80" fmla="*/ 20 w 53"/>
                  <a:gd name="T81" fmla="*/ 18 h 25"/>
                  <a:gd name="T82" fmla="*/ 14 w 53"/>
                  <a:gd name="T83" fmla="*/ 18 h 25"/>
                  <a:gd name="T84" fmla="*/ 13 w 53"/>
                  <a:gd name="T85" fmla="*/ 17 h 25"/>
                  <a:gd name="T86" fmla="*/ 7 w 53"/>
                  <a:gd name="T87" fmla="*/ 13 h 25"/>
                  <a:gd name="T88" fmla="*/ 7 w 53"/>
                  <a:gd name="T89" fmla="*/ 17 h 25"/>
                  <a:gd name="T90" fmla="*/ 8 w 53"/>
                  <a:gd name="T91" fmla="*/ 12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53" h="25">
                    <a:moveTo>
                      <a:pt x="7" y="6"/>
                    </a:moveTo>
                    <a:cubicBezTo>
                      <a:pt x="6" y="5"/>
                      <a:pt x="6" y="4"/>
                      <a:pt x="4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2"/>
                      <a:pt x="4" y="0"/>
                      <a:pt x="2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4" y="3"/>
                      <a:pt x="2" y="3"/>
                      <a:pt x="1" y="4"/>
                    </a:cubicBezTo>
                    <a:cubicBezTo>
                      <a:pt x="2" y="6"/>
                      <a:pt x="4" y="6"/>
                      <a:pt x="4" y="8"/>
                    </a:cubicBezTo>
                    <a:cubicBezTo>
                      <a:pt x="4" y="8"/>
                      <a:pt x="3" y="8"/>
                      <a:pt x="3" y="8"/>
                    </a:cubicBezTo>
                    <a:cubicBezTo>
                      <a:pt x="3" y="9"/>
                      <a:pt x="5" y="10"/>
                      <a:pt x="5" y="10"/>
                    </a:cubicBezTo>
                    <a:cubicBezTo>
                      <a:pt x="0" y="12"/>
                      <a:pt x="8" y="13"/>
                      <a:pt x="6" y="17"/>
                    </a:cubicBezTo>
                    <a:cubicBezTo>
                      <a:pt x="8" y="17"/>
                      <a:pt x="9" y="19"/>
                      <a:pt x="11" y="18"/>
                    </a:cubicBezTo>
                    <a:cubicBezTo>
                      <a:pt x="9" y="19"/>
                      <a:pt x="12" y="19"/>
                      <a:pt x="11" y="21"/>
                    </a:cubicBezTo>
                    <a:cubicBezTo>
                      <a:pt x="13" y="18"/>
                      <a:pt x="15" y="23"/>
                      <a:pt x="17" y="19"/>
                    </a:cubicBezTo>
                    <a:cubicBezTo>
                      <a:pt x="18" y="21"/>
                      <a:pt x="17" y="19"/>
                      <a:pt x="19" y="20"/>
                    </a:cubicBezTo>
                    <a:cubicBezTo>
                      <a:pt x="19" y="21"/>
                      <a:pt x="18" y="21"/>
                      <a:pt x="18" y="21"/>
                    </a:cubicBezTo>
                    <a:cubicBezTo>
                      <a:pt x="19" y="22"/>
                      <a:pt x="20" y="19"/>
                      <a:pt x="21" y="21"/>
                    </a:cubicBezTo>
                    <a:cubicBezTo>
                      <a:pt x="23" y="21"/>
                      <a:pt x="21" y="19"/>
                      <a:pt x="22" y="18"/>
                    </a:cubicBezTo>
                    <a:cubicBezTo>
                      <a:pt x="24" y="18"/>
                      <a:pt x="23" y="19"/>
                      <a:pt x="25" y="20"/>
                    </a:cubicBezTo>
                    <a:cubicBezTo>
                      <a:pt x="24" y="18"/>
                      <a:pt x="26" y="19"/>
                      <a:pt x="26" y="17"/>
                    </a:cubicBezTo>
                    <a:cubicBezTo>
                      <a:pt x="26" y="17"/>
                      <a:pt x="25" y="18"/>
                      <a:pt x="25" y="16"/>
                    </a:cubicBezTo>
                    <a:cubicBezTo>
                      <a:pt x="27" y="16"/>
                      <a:pt x="26" y="15"/>
                      <a:pt x="27" y="13"/>
                    </a:cubicBezTo>
                    <a:cubicBezTo>
                      <a:pt x="29" y="15"/>
                      <a:pt x="26" y="14"/>
                      <a:pt x="28" y="15"/>
                    </a:cubicBezTo>
                    <a:cubicBezTo>
                      <a:pt x="27" y="16"/>
                      <a:pt x="26" y="17"/>
                      <a:pt x="27" y="18"/>
                    </a:cubicBezTo>
                    <a:cubicBezTo>
                      <a:pt x="28" y="18"/>
                      <a:pt x="30" y="16"/>
                      <a:pt x="31" y="14"/>
                    </a:cubicBezTo>
                    <a:cubicBezTo>
                      <a:pt x="32" y="14"/>
                      <a:pt x="31" y="15"/>
                      <a:pt x="32" y="15"/>
                    </a:cubicBezTo>
                    <a:cubicBezTo>
                      <a:pt x="34" y="14"/>
                      <a:pt x="33" y="11"/>
                      <a:pt x="33" y="14"/>
                    </a:cubicBezTo>
                    <a:cubicBezTo>
                      <a:pt x="32" y="14"/>
                      <a:pt x="32" y="14"/>
                      <a:pt x="32" y="14"/>
                    </a:cubicBezTo>
                    <a:cubicBezTo>
                      <a:pt x="34" y="15"/>
                      <a:pt x="33" y="18"/>
                      <a:pt x="34" y="19"/>
                    </a:cubicBezTo>
                    <a:cubicBezTo>
                      <a:pt x="35" y="19"/>
                      <a:pt x="35" y="18"/>
                      <a:pt x="35" y="18"/>
                    </a:cubicBezTo>
                    <a:cubicBezTo>
                      <a:pt x="33" y="20"/>
                      <a:pt x="38" y="19"/>
                      <a:pt x="38" y="21"/>
                    </a:cubicBezTo>
                    <a:cubicBezTo>
                      <a:pt x="39" y="20"/>
                      <a:pt x="40" y="20"/>
                      <a:pt x="41" y="20"/>
                    </a:cubicBezTo>
                    <a:cubicBezTo>
                      <a:pt x="41" y="20"/>
                      <a:pt x="41" y="21"/>
                      <a:pt x="41" y="21"/>
                    </a:cubicBezTo>
                    <a:cubicBezTo>
                      <a:pt x="40" y="20"/>
                      <a:pt x="39" y="23"/>
                      <a:pt x="37" y="23"/>
                    </a:cubicBezTo>
                    <a:cubicBezTo>
                      <a:pt x="38" y="23"/>
                      <a:pt x="40" y="24"/>
                      <a:pt x="41" y="23"/>
                    </a:cubicBezTo>
                    <a:cubicBezTo>
                      <a:pt x="41" y="24"/>
                      <a:pt x="41" y="24"/>
                      <a:pt x="41" y="24"/>
                    </a:cubicBezTo>
                    <a:cubicBezTo>
                      <a:pt x="42" y="25"/>
                      <a:pt x="42" y="21"/>
                      <a:pt x="44" y="23"/>
                    </a:cubicBezTo>
                    <a:cubicBezTo>
                      <a:pt x="44" y="24"/>
                      <a:pt x="44" y="24"/>
                      <a:pt x="44" y="24"/>
                    </a:cubicBezTo>
                    <a:cubicBezTo>
                      <a:pt x="47" y="24"/>
                      <a:pt x="52" y="24"/>
                      <a:pt x="53" y="21"/>
                    </a:cubicBezTo>
                    <a:cubicBezTo>
                      <a:pt x="53" y="20"/>
                      <a:pt x="51" y="18"/>
                      <a:pt x="51" y="18"/>
                    </a:cubicBezTo>
                    <a:cubicBezTo>
                      <a:pt x="50" y="19"/>
                      <a:pt x="50" y="21"/>
                      <a:pt x="49" y="22"/>
                    </a:cubicBezTo>
                    <a:cubicBezTo>
                      <a:pt x="48" y="20"/>
                      <a:pt x="48" y="20"/>
                      <a:pt x="48" y="20"/>
                    </a:cubicBezTo>
                    <a:cubicBezTo>
                      <a:pt x="48" y="21"/>
                      <a:pt x="47" y="22"/>
                      <a:pt x="48" y="23"/>
                    </a:cubicBezTo>
                    <a:cubicBezTo>
                      <a:pt x="47" y="24"/>
                      <a:pt x="47" y="22"/>
                      <a:pt x="46" y="23"/>
                    </a:cubicBezTo>
                    <a:cubicBezTo>
                      <a:pt x="46" y="21"/>
                      <a:pt x="46" y="21"/>
                      <a:pt x="46" y="20"/>
                    </a:cubicBezTo>
                    <a:cubicBezTo>
                      <a:pt x="45" y="21"/>
                      <a:pt x="45" y="21"/>
                      <a:pt x="45" y="21"/>
                    </a:cubicBezTo>
                    <a:cubicBezTo>
                      <a:pt x="46" y="20"/>
                      <a:pt x="45" y="20"/>
                      <a:pt x="45" y="19"/>
                    </a:cubicBezTo>
                    <a:cubicBezTo>
                      <a:pt x="44" y="22"/>
                      <a:pt x="43" y="19"/>
                      <a:pt x="42" y="19"/>
                    </a:cubicBezTo>
                    <a:cubicBezTo>
                      <a:pt x="42" y="20"/>
                      <a:pt x="42" y="20"/>
                      <a:pt x="42" y="20"/>
                    </a:cubicBezTo>
                    <a:cubicBezTo>
                      <a:pt x="42" y="21"/>
                      <a:pt x="42" y="21"/>
                      <a:pt x="41" y="21"/>
                    </a:cubicBezTo>
                    <a:cubicBezTo>
                      <a:pt x="41" y="19"/>
                      <a:pt x="41" y="19"/>
                      <a:pt x="41" y="19"/>
                    </a:cubicBezTo>
                    <a:cubicBezTo>
                      <a:pt x="40" y="19"/>
                      <a:pt x="39" y="21"/>
                      <a:pt x="38" y="20"/>
                    </a:cubicBezTo>
                    <a:cubicBezTo>
                      <a:pt x="39" y="19"/>
                      <a:pt x="38" y="18"/>
                      <a:pt x="39" y="17"/>
                    </a:cubicBezTo>
                    <a:cubicBezTo>
                      <a:pt x="37" y="18"/>
                      <a:pt x="37" y="16"/>
                      <a:pt x="36" y="17"/>
                    </a:cubicBezTo>
                    <a:cubicBezTo>
                      <a:pt x="36" y="16"/>
                      <a:pt x="36" y="16"/>
                      <a:pt x="37" y="15"/>
                    </a:cubicBezTo>
                    <a:cubicBezTo>
                      <a:pt x="37" y="15"/>
                      <a:pt x="37" y="15"/>
                      <a:pt x="37" y="15"/>
                    </a:cubicBezTo>
                    <a:cubicBezTo>
                      <a:pt x="37" y="15"/>
                      <a:pt x="37" y="15"/>
                      <a:pt x="37" y="15"/>
                    </a:cubicBezTo>
                    <a:cubicBezTo>
                      <a:pt x="37" y="15"/>
                      <a:pt x="37" y="15"/>
                      <a:pt x="37" y="15"/>
                    </a:cubicBezTo>
                    <a:cubicBezTo>
                      <a:pt x="37" y="15"/>
                      <a:pt x="36" y="15"/>
                      <a:pt x="37" y="14"/>
                    </a:cubicBezTo>
                    <a:cubicBezTo>
                      <a:pt x="37" y="14"/>
                      <a:pt x="37" y="14"/>
                      <a:pt x="37" y="15"/>
                    </a:cubicBezTo>
                    <a:cubicBezTo>
                      <a:pt x="37" y="14"/>
                      <a:pt x="37" y="14"/>
                      <a:pt x="36" y="13"/>
                    </a:cubicBezTo>
                    <a:cubicBezTo>
                      <a:pt x="35" y="13"/>
                      <a:pt x="35" y="13"/>
                      <a:pt x="35" y="13"/>
                    </a:cubicBezTo>
                    <a:cubicBezTo>
                      <a:pt x="35" y="12"/>
                      <a:pt x="35" y="12"/>
                      <a:pt x="35" y="12"/>
                    </a:cubicBezTo>
                    <a:cubicBezTo>
                      <a:pt x="35" y="12"/>
                      <a:pt x="35" y="12"/>
                      <a:pt x="35" y="12"/>
                    </a:cubicBezTo>
                    <a:cubicBezTo>
                      <a:pt x="36" y="12"/>
                      <a:pt x="36" y="12"/>
                      <a:pt x="36" y="12"/>
                    </a:cubicBezTo>
                    <a:cubicBezTo>
                      <a:pt x="36" y="12"/>
                      <a:pt x="36" y="12"/>
                      <a:pt x="36" y="12"/>
                    </a:cubicBezTo>
                    <a:cubicBezTo>
                      <a:pt x="36" y="12"/>
                      <a:pt x="36" y="12"/>
                      <a:pt x="36" y="12"/>
                    </a:cubicBezTo>
                    <a:cubicBezTo>
                      <a:pt x="37" y="12"/>
                      <a:pt x="27" y="9"/>
                      <a:pt x="31" y="10"/>
                    </a:cubicBezTo>
                    <a:cubicBezTo>
                      <a:pt x="31" y="10"/>
                      <a:pt x="31" y="10"/>
                      <a:pt x="31" y="10"/>
                    </a:cubicBezTo>
                    <a:cubicBezTo>
                      <a:pt x="31" y="10"/>
                      <a:pt x="31" y="10"/>
                      <a:pt x="31" y="10"/>
                    </a:cubicBezTo>
                    <a:cubicBezTo>
                      <a:pt x="31" y="10"/>
                      <a:pt x="31" y="10"/>
                      <a:pt x="31" y="10"/>
                    </a:cubicBezTo>
                    <a:cubicBezTo>
                      <a:pt x="31" y="10"/>
                      <a:pt x="31" y="10"/>
                      <a:pt x="31" y="10"/>
                    </a:cubicBezTo>
                    <a:cubicBezTo>
                      <a:pt x="31" y="10"/>
                      <a:pt x="31" y="10"/>
                      <a:pt x="31" y="10"/>
                    </a:cubicBezTo>
                    <a:cubicBezTo>
                      <a:pt x="31" y="11"/>
                      <a:pt x="30" y="12"/>
                      <a:pt x="31" y="13"/>
                    </a:cubicBezTo>
                    <a:cubicBezTo>
                      <a:pt x="31" y="13"/>
                      <a:pt x="30" y="12"/>
                      <a:pt x="29" y="13"/>
                    </a:cubicBezTo>
                    <a:cubicBezTo>
                      <a:pt x="30" y="15"/>
                      <a:pt x="28" y="13"/>
                      <a:pt x="28" y="15"/>
                    </a:cubicBezTo>
                    <a:cubicBezTo>
                      <a:pt x="28" y="12"/>
                      <a:pt x="27" y="14"/>
                      <a:pt x="27" y="12"/>
                    </a:cubicBezTo>
                    <a:cubicBezTo>
                      <a:pt x="26" y="12"/>
                      <a:pt x="27" y="15"/>
                      <a:pt x="25" y="15"/>
                    </a:cubicBezTo>
                    <a:cubicBezTo>
                      <a:pt x="25" y="14"/>
                      <a:pt x="25" y="14"/>
                      <a:pt x="25" y="14"/>
                    </a:cubicBezTo>
                    <a:cubicBezTo>
                      <a:pt x="24" y="15"/>
                      <a:pt x="24" y="16"/>
                      <a:pt x="24" y="15"/>
                    </a:cubicBezTo>
                    <a:cubicBezTo>
                      <a:pt x="24" y="16"/>
                      <a:pt x="24" y="16"/>
                      <a:pt x="24" y="16"/>
                    </a:cubicBezTo>
                    <a:cubicBezTo>
                      <a:pt x="23" y="16"/>
                      <a:pt x="22" y="17"/>
                      <a:pt x="21" y="15"/>
                    </a:cubicBezTo>
                    <a:cubicBezTo>
                      <a:pt x="20" y="18"/>
                      <a:pt x="20" y="18"/>
                      <a:pt x="20" y="18"/>
                    </a:cubicBezTo>
                    <a:cubicBezTo>
                      <a:pt x="19" y="16"/>
                      <a:pt x="17" y="18"/>
                      <a:pt x="15" y="19"/>
                    </a:cubicBezTo>
                    <a:cubicBezTo>
                      <a:pt x="15" y="19"/>
                      <a:pt x="14" y="18"/>
                      <a:pt x="14" y="18"/>
                    </a:cubicBezTo>
                    <a:cubicBezTo>
                      <a:pt x="15" y="17"/>
                      <a:pt x="15" y="17"/>
                      <a:pt x="15" y="17"/>
                    </a:cubicBezTo>
                    <a:cubicBezTo>
                      <a:pt x="14" y="17"/>
                      <a:pt x="14" y="16"/>
                      <a:pt x="13" y="17"/>
                    </a:cubicBezTo>
                    <a:cubicBezTo>
                      <a:pt x="11" y="17"/>
                      <a:pt x="13" y="16"/>
                      <a:pt x="12" y="15"/>
                    </a:cubicBezTo>
                    <a:cubicBezTo>
                      <a:pt x="9" y="16"/>
                      <a:pt x="10" y="11"/>
                      <a:pt x="7" y="13"/>
                    </a:cubicBezTo>
                    <a:cubicBezTo>
                      <a:pt x="7" y="14"/>
                      <a:pt x="8" y="15"/>
                      <a:pt x="9" y="16"/>
                    </a:cubicBezTo>
                    <a:cubicBezTo>
                      <a:pt x="8" y="16"/>
                      <a:pt x="8" y="17"/>
                      <a:pt x="7" y="17"/>
                    </a:cubicBezTo>
                    <a:cubicBezTo>
                      <a:pt x="6" y="16"/>
                      <a:pt x="7" y="14"/>
                      <a:pt x="6" y="13"/>
                    </a:cubicBezTo>
                    <a:cubicBezTo>
                      <a:pt x="8" y="12"/>
                      <a:pt x="8" y="12"/>
                      <a:pt x="8" y="12"/>
                    </a:cubicBezTo>
                    <a:cubicBezTo>
                      <a:pt x="9" y="10"/>
                      <a:pt x="3" y="9"/>
                      <a:pt x="7" y="6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09" name="Freeform 1209"/>
              <p:cNvSpPr>
                <a:spLocks/>
              </p:cNvSpPr>
              <p:nvPr/>
            </p:nvSpPr>
            <p:spPr bwMode="auto">
              <a:xfrm>
                <a:off x="664" y="2938"/>
                <a:ext cx="0" cy="2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  <a:gd name="T3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</p:grpSp>
        <p:grpSp>
          <p:nvGrpSpPr>
            <p:cNvPr id="12" name="Group 1411"/>
            <p:cNvGrpSpPr>
              <a:grpSpLocks/>
            </p:cNvGrpSpPr>
            <p:nvPr/>
          </p:nvGrpSpPr>
          <p:grpSpPr bwMode="auto">
            <a:xfrm>
              <a:off x="316" y="2113"/>
              <a:ext cx="1081" cy="1148"/>
              <a:chOff x="316" y="2113"/>
              <a:chExt cx="1081" cy="1148"/>
            </a:xfrm>
          </p:grpSpPr>
          <p:sp>
            <p:nvSpPr>
              <p:cNvPr id="310" name="Freeform 1211"/>
              <p:cNvSpPr>
                <a:spLocks/>
              </p:cNvSpPr>
              <p:nvPr/>
            </p:nvSpPr>
            <p:spPr bwMode="auto">
              <a:xfrm>
                <a:off x="661" y="2940"/>
                <a:ext cx="3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11" name="Freeform 1212"/>
              <p:cNvSpPr>
                <a:spLocks/>
              </p:cNvSpPr>
              <p:nvPr/>
            </p:nvSpPr>
            <p:spPr bwMode="auto">
              <a:xfrm>
                <a:off x="637" y="2897"/>
                <a:ext cx="3" cy="3"/>
              </a:xfrm>
              <a:custGeom>
                <a:avLst/>
                <a:gdLst>
                  <a:gd name="T0" fmla="*/ 0 w 1"/>
                  <a:gd name="T1" fmla="*/ 1 h 1"/>
                  <a:gd name="T2" fmla="*/ 0 w 1"/>
                  <a:gd name="T3" fmla="*/ 0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0" y="1"/>
                      <a:pt x="1" y="1"/>
                      <a:pt x="0" y="0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12" name="Freeform 1213"/>
              <p:cNvSpPr>
                <a:spLocks/>
              </p:cNvSpPr>
              <p:nvPr/>
            </p:nvSpPr>
            <p:spPr bwMode="auto">
              <a:xfrm>
                <a:off x="634" y="2897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13" name="Freeform 1214"/>
              <p:cNvSpPr>
                <a:spLocks/>
              </p:cNvSpPr>
              <p:nvPr/>
            </p:nvSpPr>
            <p:spPr bwMode="auto">
              <a:xfrm>
                <a:off x="553" y="2881"/>
                <a:ext cx="95" cy="38"/>
              </a:xfrm>
              <a:custGeom>
                <a:avLst/>
                <a:gdLst>
                  <a:gd name="T0" fmla="*/ 6 w 35"/>
                  <a:gd name="T1" fmla="*/ 6 h 14"/>
                  <a:gd name="T2" fmla="*/ 3 w 35"/>
                  <a:gd name="T3" fmla="*/ 6 h 14"/>
                  <a:gd name="T4" fmla="*/ 3 w 35"/>
                  <a:gd name="T5" fmla="*/ 3 h 14"/>
                  <a:gd name="T6" fmla="*/ 0 w 35"/>
                  <a:gd name="T7" fmla="*/ 1 h 14"/>
                  <a:gd name="T8" fmla="*/ 6 w 35"/>
                  <a:gd name="T9" fmla="*/ 11 h 14"/>
                  <a:gd name="T10" fmla="*/ 18 w 35"/>
                  <a:gd name="T11" fmla="*/ 11 h 14"/>
                  <a:gd name="T12" fmla="*/ 17 w 35"/>
                  <a:gd name="T13" fmla="*/ 13 h 14"/>
                  <a:gd name="T14" fmla="*/ 23 w 35"/>
                  <a:gd name="T15" fmla="*/ 8 h 14"/>
                  <a:gd name="T16" fmla="*/ 24 w 35"/>
                  <a:gd name="T17" fmla="*/ 10 h 14"/>
                  <a:gd name="T18" fmla="*/ 27 w 35"/>
                  <a:gd name="T19" fmla="*/ 7 h 14"/>
                  <a:gd name="T20" fmla="*/ 27 w 35"/>
                  <a:gd name="T21" fmla="*/ 7 h 14"/>
                  <a:gd name="T22" fmla="*/ 28 w 35"/>
                  <a:gd name="T23" fmla="*/ 6 h 14"/>
                  <a:gd name="T24" fmla="*/ 27 w 35"/>
                  <a:gd name="T25" fmla="*/ 6 h 14"/>
                  <a:gd name="T26" fmla="*/ 29 w 35"/>
                  <a:gd name="T27" fmla="*/ 5 h 14"/>
                  <a:gd name="T28" fmla="*/ 29 w 35"/>
                  <a:gd name="T29" fmla="*/ 6 h 14"/>
                  <a:gd name="T30" fmla="*/ 30 w 35"/>
                  <a:gd name="T31" fmla="*/ 4 h 14"/>
                  <a:gd name="T32" fmla="*/ 31 w 35"/>
                  <a:gd name="T33" fmla="*/ 5 h 14"/>
                  <a:gd name="T34" fmla="*/ 31 w 35"/>
                  <a:gd name="T35" fmla="*/ 5 h 14"/>
                  <a:gd name="T36" fmla="*/ 31 w 35"/>
                  <a:gd name="T37" fmla="*/ 5 h 14"/>
                  <a:gd name="T38" fmla="*/ 31 w 35"/>
                  <a:gd name="T39" fmla="*/ 5 h 14"/>
                  <a:gd name="T40" fmla="*/ 31 w 35"/>
                  <a:gd name="T41" fmla="*/ 5 h 14"/>
                  <a:gd name="T42" fmla="*/ 31 w 35"/>
                  <a:gd name="T43" fmla="*/ 5 h 14"/>
                  <a:gd name="T44" fmla="*/ 31 w 35"/>
                  <a:gd name="T45" fmla="*/ 5 h 14"/>
                  <a:gd name="T46" fmla="*/ 31 w 35"/>
                  <a:gd name="T47" fmla="*/ 5 h 14"/>
                  <a:gd name="T48" fmla="*/ 27 w 35"/>
                  <a:gd name="T49" fmla="*/ 2 h 14"/>
                  <a:gd name="T50" fmla="*/ 27 w 35"/>
                  <a:gd name="T51" fmla="*/ 2 h 14"/>
                  <a:gd name="T52" fmla="*/ 27 w 35"/>
                  <a:gd name="T53" fmla="*/ 2 h 14"/>
                  <a:gd name="T54" fmla="*/ 27 w 35"/>
                  <a:gd name="T55" fmla="*/ 2 h 14"/>
                  <a:gd name="T56" fmla="*/ 27 w 35"/>
                  <a:gd name="T57" fmla="*/ 3 h 14"/>
                  <a:gd name="T58" fmla="*/ 28 w 35"/>
                  <a:gd name="T59" fmla="*/ 6 h 14"/>
                  <a:gd name="T60" fmla="*/ 30 w 35"/>
                  <a:gd name="T61" fmla="*/ 6 h 14"/>
                  <a:gd name="T62" fmla="*/ 29 w 35"/>
                  <a:gd name="T63" fmla="*/ 2 h 14"/>
                  <a:gd name="T64" fmla="*/ 29 w 35"/>
                  <a:gd name="T65" fmla="*/ 2 h 14"/>
                  <a:gd name="T66" fmla="*/ 29 w 35"/>
                  <a:gd name="T67" fmla="*/ 4 h 14"/>
                  <a:gd name="T68" fmla="*/ 29 w 35"/>
                  <a:gd name="T69" fmla="*/ 2 h 14"/>
                  <a:gd name="T70" fmla="*/ 25 w 35"/>
                  <a:gd name="T71" fmla="*/ 3 h 14"/>
                  <a:gd name="T72" fmla="*/ 25 w 35"/>
                  <a:gd name="T73" fmla="*/ 3 h 14"/>
                  <a:gd name="T74" fmla="*/ 24 w 35"/>
                  <a:gd name="T75" fmla="*/ 4 h 14"/>
                  <a:gd name="T76" fmla="*/ 26 w 35"/>
                  <a:gd name="T77" fmla="*/ 4 h 14"/>
                  <a:gd name="T78" fmla="*/ 26 w 35"/>
                  <a:gd name="T79" fmla="*/ 7 h 14"/>
                  <a:gd name="T80" fmla="*/ 25 w 35"/>
                  <a:gd name="T81" fmla="*/ 7 h 14"/>
                  <a:gd name="T82" fmla="*/ 25 w 35"/>
                  <a:gd name="T83" fmla="*/ 5 h 14"/>
                  <a:gd name="T84" fmla="*/ 24 w 35"/>
                  <a:gd name="T85" fmla="*/ 7 h 14"/>
                  <a:gd name="T86" fmla="*/ 22 w 35"/>
                  <a:gd name="T87" fmla="*/ 6 h 14"/>
                  <a:gd name="T88" fmla="*/ 23 w 35"/>
                  <a:gd name="T89" fmla="*/ 7 h 14"/>
                  <a:gd name="T90" fmla="*/ 16 w 35"/>
                  <a:gd name="T91" fmla="*/ 10 h 14"/>
                  <a:gd name="T92" fmla="*/ 17 w 35"/>
                  <a:gd name="T93" fmla="*/ 9 h 14"/>
                  <a:gd name="T94" fmla="*/ 16 w 35"/>
                  <a:gd name="T95" fmla="*/ 11 h 14"/>
                  <a:gd name="T96" fmla="*/ 11 w 35"/>
                  <a:gd name="T97" fmla="*/ 10 h 14"/>
                  <a:gd name="T98" fmla="*/ 11 w 35"/>
                  <a:gd name="T99" fmla="*/ 11 h 14"/>
                  <a:gd name="T100" fmla="*/ 6 w 35"/>
                  <a:gd name="T101" fmla="*/ 8 h 14"/>
                  <a:gd name="T102" fmla="*/ 6 w 35"/>
                  <a:gd name="T103" fmla="*/ 8 h 14"/>
                  <a:gd name="T104" fmla="*/ 3 w 35"/>
                  <a:gd name="T105" fmla="*/ 7 h 14"/>
                  <a:gd name="T106" fmla="*/ 6 w 35"/>
                  <a:gd name="T107" fmla="*/ 6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35" h="14">
                    <a:moveTo>
                      <a:pt x="6" y="6"/>
                    </a:moveTo>
                    <a:cubicBezTo>
                      <a:pt x="3" y="6"/>
                      <a:pt x="3" y="6"/>
                      <a:pt x="3" y="6"/>
                    </a:cubicBezTo>
                    <a:cubicBezTo>
                      <a:pt x="4" y="5"/>
                      <a:pt x="2" y="3"/>
                      <a:pt x="3" y="3"/>
                    </a:cubicBezTo>
                    <a:cubicBezTo>
                      <a:pt x="1" y="3"/>
                      <a:pt x="2" y="0"/>
                      <a:pt x="0" y="1"/>
                    </a:cubicBezTo>
                    <a:cubicBezTo>
                      <a:pt x="1" y="5"/>
                      <a:pt x="3" y="8"/>
                      <a:pt x="6" y="11"/>
                    </a:cubicBezTo>
                    <a:cubicBezTo>
                      <a:pt x="10" y="14"/>
                      <a:pt x="15" y="14"/>
                      <a:pt x="18" y="11"/>
                    </a:cubicBezTo>
                    <a:cubicBezTo>
                      <a:pt x="17" y="13"/>
                      <a:pt x="17" y="13"/>
                      <a:pt x="17" y="13"/>
                    </a:cubicBezTo>
                    <a:cubicBezTo>
                      <a:pt x="20" y="10"/>
                      <a:pt x="23" y="13"/>
                      <a:pt x="23" y="8"/>
                    </a:cubicBezTo>
                    <a:cubicBezTo>
                      <a:pt x="24" y="10"/>
                      <a:pt x="24" y="10"/>
                      <a:pt x="24" y="10"/>
                    </a:cubicBezTo>
                    <a:cubicBezTo>
                      <a:pt x="26" y="10"/>
                      <a:pt x="25" y="6"/>
                      <a:pt x="27" y="7"/>
                    </a:cubicBezTo>
                    <a:cubicBezTo>
                      <a:pt x="27" y="7"/>
                      <a:pt x="27" y="7"/>
                      <a:pt x="27" y="7"/>
                    </a:cubicBezTo>
                    <a:cubicBezTo>
                      <a:pt x="27" y="6"/>
                      <a:pt x="27" y="7"/>
                      <a:pt x="28" y="6"/>
                    </a:cubicBezTo>
                    <a:cubicBezTo>
                      <a:pt x="27" y="6"/>
                      <a:pt x="27" y="6"/>
                      <a:pt x="27" y="6"/>
                    </a:cubicBezTo>
                    <a:cubicBezTo>
                      <a:pt x="28" y="5"/>
                      <a:pt x="28" y="5"/>
                      <a:pt x="29" y="5"/>
                    </a:cubicBezTo>
                    <a:cubicBezTo>
                      <a:pt x="30" y="5"/>
                      <a:pt x="29" y="5"/>
                      <a:pt x="29" y="6"/>
                    </a:cubicBezTo>
                    <a:cubicBezTo>
                      <a:pt x="30" y="6"/>
                      <a:pt x="29" y="4"/>
                      <a:pt x="30" y="4"/>
                    </a:cubicBezTo>
                    <a:cubicBezTo>
                      <a:pt x="31" y="4"/>
                      <a:pt x="31" y="5"/>
                      <a:pt x="31" y="5"/>
                    </a:cubicBezTo>
                    <a:cubicBezTo>
                      <a:pt x="31" y="5"/>
                      <a:pt x="31" y="5"/>
                      <a:pt x="31" y="5"/>
                    </a:cubicBezTo>
                    <a:cubicBezTo>
                      <a:pt x="31" y="5"/>
                      <a:pt x="31" y="5"/>
                      <a:pt x="31" y="5"/>
                    </a:cubicBezTo>
                    <a:cubicBezTo>
                      <a:pt x="31" y="5"/>
                      <a:pt x="31" y="5"/>
                      <a:pt x="31" y="5"/>
                    </a:cubicBezTo>
                    <a:cubicBezTo>
                      <a:pt x="31" y="5"/>
                      <a:pt x="31" y="5"/>
                      <a:pt x="31" y="5"/>
                    </a:cubicBezTo>
                    <a:cubicBezTo>
                      <a:pt x="31" y="5"/>
                      <a:pt x="31" y="5"/>
                      <a:pt x="31" y="5"/>
                    </a:cubicBezTo>
                    <a:cubicBezTo>
                      <a:pt x="31" y="5"/>
                      <a:pt x="31" y="5"/>
                      <a:pt x="31" y="5"/>
                    </a:cubicBezTo>
                    <a:cubicBezTo>
                      <a:pt x="31" y="5"/>
                      <a:pt x="31" y="5"/>
                      <a:pt x="31" y="5"/>
                    </a:cubicBezTo>
                    <a:cubicBezTo>
                      <a:pt x="35" y="7"/>
                      <a:pt x="26" y="1"/>
                      <a:pt x="27" y="2"/>
                    </a:cubicBezTo>
                    <a:cubicBezTo>
                      <a:pt x="27" y="2"/>
                      <a:pt x="27" y="2"/>
                      <a:pt x="27" y="2"/>
                    </a:cubicBezTo>
                    <a:cubicBezTo>
                      <a:pt x="27" y="2"/>
                      <a:pt x="27" y="2"/>
                      <a:pt x="27" y="2"/>
                    </a:cubicBezTo>
                    <a:cubicBezTo>
                      <a:pt x="27" y="2"/>
                      <a:pt x="27" y="2"/>
                      <a:pt x="27" y="2"/>
                    </a:cubicBezTo>
                    <a:cubicBezTo>
                      <a:pt x="27" y="3"/>
                      <a:pt x="27" y="3"/>
                      <a:pt x="27" y="3"/>
                    </a:cubicBezTo>
                    <a:cubicBezTo>
                      <a:pt x="27" y="4"/>
                      <a:pt x="27" y="5"/>
                      <a:pt x="28" y="6"/>
                    </a:cubicBezTo>
                    <a:cubicBezTo>
                      <a:pt x="29" y="6"/>
                      <a:pt x="29" y="5"/>
                      <a:pt x="30" y="6"/>
                    </a:cubicBezTo>
                    <a:cubicBezTo>
                      <a:pt x="31" y="4"/>
                      <a:pt x="29" y="3"/>
                      <a:pt x="29" y="2"/>
                    </a:cubicBezTo>
                    <a:cubicBezTo>
                      <a:pt x="29" y="2"/>
                      <a:pt x="29" y="2"/>
                      <a:pt x="29" y="2"/>
                    </a:cubicBezTo>
                    <a:cubicBezTo>
                      <a:pt x="34" y="6"/>
                      <a:pt x="29" y="2"/>
                      <a:pt x="29" y="4"/>
                    </a:cubicBezTo>
                    <a:cubicBezTo>
                      <a:pt x="29" y="3"/>
                      <a:pt x="29" y="3"/>
                      <a:pt x="29" y="2"/>
                    </a:cubicBezTo>
                    <a:cubicBezTo>
                      <a:pt x="27" y="1"/>
                      <a:pt x="28" y="5"/>
                      <a:pt x="25" y="3"/>
                    </a:cubicBezTo>
                    <a:cubicBezTo>
                      <a:pt x="25" y="3"/>
                      <a:pt x="25" y="3"/>
                      <a:pt x="25" y="3"/>
                    </a:cubicBezTo>
                    <a:cubicBezTo>
                      <a:pt x="25" y="3"/>
                      <a:pt x="25" y="4"/>
                      <a:pt x="24" y="4"/>
                    </a:cubicBezTo>
                    <a:cubicBezTo>
                      <a:pt x="25" y="4"/>
                      <a:pt x="25" y="4"/>
                      <a:pt x="26" y="4"/>
                    </a:cubicBezTo>
                    <a:cubicBezTo>
                      <a:pt x="25" y="5"/>
                      <a:pt x="26" y="6"/>
                      <a:pt x="26" y="7"/>
                    </a:cubicBezTo>
                    <a:cubicBezTo>
                      <a:pt x="25" y="6"/>
                      <a:pt x="26" y="8"/>
                      <a:pt x="25" y="7"/>
                    </a:cubicBezTo>
                    <a:cubicBezTo>
                      <a:pt x="24" y="7"/>
                      <a:pt x="25" y="6"/>
                      <a:pt x="25" y="5"/>
                    </a:cubicBezTo>
                    <a:cubicBezTo>
                      <a:pt x="24" y="7"/>
                      <a:pt x="24" y="7"/>
                      <a:pt x="24" y="7"/>
                    </a:cubicBezTo>
                    <a:cubicBezTo>
                      <a:pt x="23" y="7"/>
                      <a:pt x="23" y="6"/>
                      <a:pt x="22" y="6"/>
                    </a:cubicBezTo>
                    <a:cubicBezTo>
                      <a:pt x="22" y="7"/>
                      <a:pt x="23" y="6"/>
                      <a:pt x="23" y="7"/>
                    </a:cubicBezTo>
                    <a:cubicBezTo>
                      <a:pt x="21" y="7"/>
                      <a:pt x="18" y="9"/>
                      <a:pt x="16" y="10"/>
                    </a:cubicBezTo>
                    <a:cubicBezTo>
                      <a:pt x="17" y="10"/>
                      <a:pt x="16" y="9"/>
                      <a:pt x="17" y="9"/>
                    </a:cubicBezTo>
                    <a:cubicBezTo>
                      <a:pt x="16" y="9"/>
                      <a:pt x="16" y="10"/>
                      <a:pt x="16" y="11"/>
                    </a:cubicBezTo>
                    <a:cubicBezTo>
                      <a:pt x="14" y="12"/>
                      <a:pt x="12" y="11"/>
                      <a:pt x="11" y="10"/>
                    </a:cubicBezTo>
                    <a:cubicBezTo>
                      <a:pt x="11" y="11"/>
                      <a:pt x="11" y="11"/>
                      <a:pt x="11" y="11"/>
                    </a:cubicBezTo>
                    <a:cubicBezTo>
                      <a:pt x="9" y="12"/>
                      <a:pt x="8" y="9"/>
                      <a:pt x="6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7"/>
                      <a:pt x="4" y="8"/>
                      <a:pt x="3" y="7"/>
                    </a:cubicBezTo>
                    <a:cubicBezTo>
                      <a:pt x="4" y="7"/>
                      <a:pt x="5" y="7"/>
                      <a:pt x="6" y="6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14" name="Freeform 1215"/>
              <p:cNvSpPr>
                <a:spLocks/>
              </p:cNvSpPr>
              <p:nvPr/>
            </p:nvSpPr>
            <p:spPr bwMode="auto">
              <a:xfrm>
                <a:off x="550" y="2878"/>
                <a:ext cx="8" cy="3"/>
              </a:xfrm>
              <a:custGeom>
                <a:avLst/>
                <a:gdLst>
                  <a:gd name="T0" fmla="*/ 2 w 3"/>
                  <a:gd name="T1" fmla="*/ 1 h 1"/>
                  <a:gd name="T2" fmla="*/ 3 w 3"/>
                  <a:gd name="T3" fmla="*/ 1 h 1"/>
                  <a:gd name="T4" fmla="*/ 0 w 3"/>
                  <a:gd name="T5" fmla="*/ 0 h 1"/>
                  <a:gd name="T6" fmla="*/ 1 w 3"/>
                  <a:gd name="T7" fmla="*/ 1 h 1"/>
                  <a:gd name="T8" fmla="*/ 2 w 3"/>
                  <a:gd name="T9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1">
                    <a:moveTo>
                      <a:pt x="2" y="1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3" y="0"/>
                      <a:pt x="1" y="0"/>
                      <a:pt x="0" y="0"/>
                    </a:cubicBezTo>
                    <a:cubicBezTo>
                      <a:pt x="1" y="0"/>
                      <a:pt x="0" y="1"/>
                      <a:pt x="1" y="1"/>
                    </a:cubicBezTo>
                    <a:cubicBezTo>
                      <a:pt x="1" y="1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15" name="Freeform 1216"/>
              <p:cNvSpPr>
                <a:spLocks/>
              </p:cNvSpPr>
              <p:nvPr/>
            </p:nvSpPr>
            <p:spPr bwMode="auto">
              <a:xfrm>
                <a:off x="550" y="2823"/>
                <a:ext cx="38" cy="55"/>
              </a:xfrm>
              <a:custGeom>
                <a:avLst/>
                <a:gdLst>
                  <a:gd name="T0" fmla="*/ 7 w 14"/>
                  <a:gd name="T1" fmla="*/ 6 h 20"/>
                  <a:gd name="T2" fmla="*/ 6 w 14"/>
                  <a:gd name="T3" fmla="*/ 5 h 20"/>
                  <a:gd name="T4" fmla="*/ 1 w 14"/>
                  <a:gd name="T5" fmla="*/ 13 h 20"/>
                  <a:gd name="T6" fmla="*/ 2 w 14"/>
                  <a:gd name="T7" fmla="*/ 16 h 20"/>
                  <a:gd name="T8" fmla="*/ 1 w 14"/>
                  <a:gd name="T9" fmla="*/ 16 h 20"/>
                  <a:gd name="T10" fmla="*/ 2 w 14"/>
                  <a:gd name="T11" fmla="*/ 19 h 20"/>
                  <a:gd name="T12" fmla="*/ 1 w 14"/>
                  <a:gd name="T13" fmla="*/ 18 h 20"/>
                  <a:gd name="T14" fmla="*/ 2 w 14"/>
                  <a:gd name="T15" fmla="*/ 18 h 20"/>
                  <a:gd name="T16" fmla="*/ 2 w 14"/>
                  <a:gd name="T17" fmla="*/ 16 h 20"/>
                  <a:gd name="T18" fmla="*/ 3 w 14"/>
                  <a:gd name="T19" fmla="*/ 17 h 20"/>
                  <a:gd name="T20" fmla="*/ 2 w 14"/>
                  <a:gd name="T21" fmla="*/ 12 h 20"/>
                  <a:gd name="T22" fmla="*/ 4 w 14"/>
                  <a:gd name="T23" fmla="*/ 13 h 20"/>
                  <a:gd name="T24" fmla="*/ 6 w 14"/>
                  <a:gd name="T25" fmla="*/ 10 h 20"/>
                  <a:gd name="T26" fmla="*/ 6 w 14"/>
                  <a:gd name="T27" fmla="*/ 10 h 20"/>
                  <a:gd name="T28" fmla="*/ 4 w 14"/>
                  <a:gd name="T29" fmla="*/ 10 h 20"/>
                  <a:gd name="T30" fmla="*/ 6 w 14"/>
                  <a:gd name="T31" fmla="*/ 10 h 20"/>
                  <a:gd name="T32" fmla="*/ 11 w 14"/>
                  <a:gd name="T33" fmla="*/ 4 h 20"/>
                  <a:gd name="T34" fmla="*/ 12 w 14"/>
                  <a:gd name="T35" fmla="*/ 1 h 20"/>
                  <a:gd name="T36" fmla="*/ 12 w 14"/>
                  <a:gd name="T37" fmla="*/ 3 h 20"/>
                  <a:gd name="T38" fmla="*/ 14 w 14"/>
                  <a:gd name="T39" fmla="*/ 3 h 20"/>
                  <a:gd name="T40" fmla="*/ 14 w 14"/>
                  <a:gd name="T41" fmla="*/ 0 h 20"/>
                  <a:gd name="T42" fmla="*/ 7 w 14"/>
                  <a:gd name="T43" fmla="*/ 6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4" h="20">
                    <a:moveTo>
                      <a:pt x="7" y="6"/>
                    </a:moveTo>
                    <a:cubicBezTo>
                      <a:pt x="7" y="5"/>
                      <a:pt x="7" y="5"/>
                      <a:pt x="6" y="5"/>
                    </a:cubicBezTo>
                    <a:cubicBezTo>
                      <a:pt x="4" y="7"/>
                      <a:pt x="2" y="12"/>
                      <a:pt x="1" y="13"/>
                    </a:cubicBezTo>
                    <a:cubicBezTo>
                      <a:pt x="0" y="14"/>
                      <a:pt x="2" y="14"/>
                      <a:pt x="2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7"/>
                      <a:pt x="0" y="20"/>
                      <a:pt x="2" y="19"/>
                    </a:cubicBezTo>
                    <a:cubicBezTo>
                      <a:pt x="2" y="19"/>
                      <a:pt x="1" y="18"/>
                      <a:pt x="1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5" y="15"/>
                      <a:pt x="0" y="15"/>
                      <a:pt x="2" y="12"/>
                    </a:cubicBezTo>
                    <a:cubicBezTo>
                      <a:pt x="4" y="13"/>
                      <a:pt x="4" y="13"/>
                      <a:pt x="4" y="13"/>
                    </a:cubicBezTo>
                    <a:cubicBezTo>
                      <a:pt x="4" y="12"/>
                      <a:pt x="5" y="11"/>
                      <a:pt x="6" y="10"/>
                    </a:cubicBezTo>
                    <a:cubicBezTo>
                      <a:pt x="6" y="10"/>
                      <a:pt x="5" y="10"/>
                      <a:pt x="6" y="10"/>
                    </a:cubicBezTo>
                    <a:cubicBezTo>
                      <a:pt x="5" y="10"/>
                      <a:pt x="4" y="10"/>
                      <a:pt x="4" y="10"/>
                    </a:cubicBezTo>
                    <a:cubicBezTo>
                      <a:pt x="4" y="7"/>
                      <a:pt x="5" y="11"/>
                      <a:pt x="6" y="10"/>
                    </a:cubicBezTo>
                    <a:cubicBezTo>
                      <a:pt x="6" y="7"/>
                      <a:pt x="9" y="3"/>
                      <a:pt x="11" y="4"/>
                    </a:cubicBezTo>
                    <a:cubicBezTo>
                      <a:pt x="10" y="4"/>
                      <a:pt x="11" y="2"/>
                      <a:pt x="12" y="1"/>
                    </a:cubicBezTo>
                    <a:cubicBezTo>
                      <a:pt x="13" y="2"/>
                      <a:pt x="12" y="3"/>
                      <a:pt x="12" y="3"/>
                    </a:cubicBezTo>
                    <a:cubicBezTo>
                      <a:pt x="13" y="3"/>
                      <a:pt x="13" y="4"/>
                      <a:pt x="14" y="3"/>
                    </a:cubicBezTo>
                    <a:cubicBezTo>
                      <a:pt x="13" y="2"/>
                      <a:pt x="13" y="1"/>
                      <a:pt x="14" y="0"/>
                    </a:cubicBezTo>
                    <a:cubicBezTo>
                      <a:pt x="10" y="0"/>
                      <a:pt x="9" y="4"/>
                      <a:pt x="7" y="6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16" name="Freeform 1217"/>
              <p:cNvSpPr>
                <a:spLocks/>
              </p:cNvSpPr>
              <p:nvPr/>
            </p:nvSpPr>
            <p:spPr bwMode="auto">
              <a:xfrm>
                <a:off x="566" y="2834"/>
                <a:ext cx="3" cy="3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1 h 1"/>
                  <a:gd name="T4" fmla="*/ 1 w 1"/>
                  <a:gd name="T5" fmla="*/ 0 h 1"/>
                  <a:gd name="T6" fmla="*/ 0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1"/>
                      <a:pt x="0" y="1"/>
                    </a:cubicBezTo>
                    <a:cubicBezTo>
                      <a:pt x="1" y="0"/>
                      <a:pt x="1" y="0"/>
                      <a:pt x="1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17" name="Freeform 1218"/>
              <p:cNvSpPr>
                <a:spLocks/>
              </p:cNvSpPr>
              <p:nvPr/>
            </p:nvSpPr>
            <p:spPr bwMode="auto">
              <a:xfrm>
                <a:off x="321" y="2530"/>
                <a:ext cx="95" cy="81"/>
              </a:xfrm>
              <a:custGeom>
                <a:avLst/>
                <a:gdLst>
                  <a:gd name="T0" fmla="*/ 10 w 35"/>
                  <a:gd name="T1" fmla="*/ 30 h 30"/>
                  <a:gd name="T2" fmla="*/ 3 w 35"/>
                  <a:gd name="T3" fmla="*/ 8 h 30"/>
                  <a:gd name="T4" fmla="*/ 11 w 35"/>
                  <a:gd name="T5" fmla="*/ 21 h 30"/>
                  <a:gd name="T6" fmla="*/ 8 w 35"/>
                  <a:gd name="T7" fmla="*/ 4 h 30"/>
                  <a:gd name="T8" fmla="*/ 17 w 35"/>
                  <a:gd name="T9" fmla="*/ 16 h 30"/>
                  <a:gd name="T10" fmla="*/ 16 w 35"/>
                  <a:gd name="T11" fmla="*/ 1 h 30"/>
                  <a:gd name="T12" fmla="*/ 23 w 35"/>
                  <a:gd name="T13" fmla="*/ 18 h 30"/>
                  <a:gd name="T14" fmla="*/ 22 w 35"/>
                  <a:gd name="T15" fmla="*/ 0 h 30"/>
                  <a:gd name="T16" fmla="*/ 35 w 35"/>
                  <a:gd name="T17" fmla="*/ 21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0">
                    <a:moveTo>
                      <a:pt x="10" y="30"/>
                    </a:moveTo>
                    <a:cubicBezTo>
                      <a:pt x="4" y="26"/>
                      <a:pt x="0" y="15"/>
                      <a:pt x="3" y="8"/>
                    </a:cubicBezTo>
                    <a:cubicBezTo>
                      <a:pt x="8" y="11"/>
                      <a:pt x="10" y="16"/>
                      <a:pt x="11" y="21"/>
                    </a:cubicBezTo>
                    <a:cubicBezTo>
                      <a:pt x="10" y="17"/>
                      <a:pt x="8" y="10"/>
                      <a:pt x="8" y="4"/>
                    </a:cubicBezTo>
                    <a:cubicBezTo>
                      <a:pt x="13" y="6"/>
                      <a:pt x="15" y="11"/>
                      <a:pt x="17" y="16"/>
                    </a:cubicBezTo>
                    <a:cubicBezTo>
                      <a:pt x="14" y="12"/>
                      <a:pt x="14" y="6"/>
                      <a:pt x="16" y="1"/>
                    </a:cubicBezTo>
                    <a:cubicBezTo>
                      <a:pt x="21" y="5"/>
                      <a:pt x="22" y="12"/>
                      <a:pt x="23" y="18"/>
                    </a:cubicBezTo>
                    <a:cubicBezTo>
                      <a:pt x="21" y="12"/>
                      <a:pt x="22" y="6"/>
                      <a:pt x="22" y="0"/>
                    </a:cubicBezTo>
                    <a:cubicBezTo>
                      <a:pt x="30" y="0"/>
                      <a:pt x="32" y="14"/>
                      <a:pt x="35" y="21"/>
                    </a:cubicBezTo>
                  </a:path>
                </a:pathLst>
              </a:custGeom>
              <a:solidFill>
                <a:srgbClr val="FFCFA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18" name="Freeform 1219"/>
              <p:cNvSpPr>
                <a:spLocks/>
              </p:cNvSpPr>
              <p:nvPr/>
            </p:nvSpPr>
            <p:spPr bwMode="auto">
              <a:xfrm>
                <a:off x="316" y="2524"/>
                <a:ext cx="106" cy="93"/>
              </a:xfrm>
              <a:custGeom>
                <a:avLst/>
                <a:gdLst>
                  <a:gd name="T0" fmla="*/ 22 w 39"/>
                  <a:gd name="T1" fmla="*/ 2 h 34"/>
                  <a:gd name="T2" fmla="*/ 22 w 39"/>
                  <a:gd name="T3" fmla="*/ 5 h 34"/>
                  <a:gd name="T4" fmla="*/ 19 w 39"/>
                  <a:gd name="T5" fmla="*/ 2 h 34"/>
                  <a:gd name="T6" fmla="*/ 18 w 39"/>
                  <a:gd name="T7" fmla="*/ 2 h 34"/>
                  <a:gd name="T8" fmla="*/ 17 w 39"/>
                  <a:gd name="T9" fmla="*/ 2 h 34"/>
                  <a:gd name="T10" fmla="*/ 15 w 39"/>
                  <a:gd name="T11" fmla="*/ 8 h 34"/>
                  <a:gd name="T12" fmla="*/ 10 w 39"/>
                  <a:gd name="T13" fmla="*/ 5 h 34"/>
                  <a:gd name="T14" fmla="*/ 9 w 39"/>
                  <a:gd name="T15" fmla="*/ 5 h 34"/>
                  <a:gd name="T16" fmla="*/ 8 w 39"/>
                  <a:gd name="T17" fmla="*/ 6 h 34"/>
                  <a:gd name="T18" fmla="*/ 8 w 39"/>
                  <a:gd name="T19" fmla="*/ 6 h 34"/>
                  <a:gd name="T20" fmla="*/ 9 w 39"/>
                  <a:gd name="T21" fmla="*/ 11 h 34"/>
                  <a:gd name="T22" fmla="*/ 6 w 39"/>
                  <a:gd name="T23" fmla="*/ 9 h 34"/>
                  <a:gd name="T24" fmla="*/ 5 w 39"/>
                  <a:gd name="T25" fmla="*/ 9 h 34"/>
                  <a:gd name="T26" fmla="*/ 4 w 39"/>
                  <a:gd name="T27" fmla="*/ 10 h 34"/>
                  <a:gd name="T28" fmla="*/ 11 w 39"/>
                  <a:gd name="T29" fmla="*/ 33 h 34"/>
                  <a:gd name="T30" fmla="*/ 14 w 39"/>
                  <a:gd name="T31" fmla="*/ 33 h 34"/>
                  <a:gd name="T32" fmla="*/ 14 w 39"/>
                  <a:gd name="T33" fmla="*/ 32 h 34"/>
                  <a:gd name="T34" fmla="*/ 13 w 39"/>
                  <a:gd name="T35" fmla="*/ 31 h 34"/>
                  <a:gd name="T36" fmla="*/ 6 w 39"/>
                  <a:gd name="T37" fmla="*/ 16 h 34"/>
                  <a:gd name="T38" fmla="*/ 6 w 39"/>
                  <a:gd name="T39" fmla="*/ 14 h 34"/>
                  <a:gd name="T40" fmla="*/ 12 w 39"/>
                  <a:gd name="T41" fmla="*/ 24 h 34"/>
                  <a:gd name="T42" fmla="*/ 12 w 39"/>
                  <a:gd name="T43" fmla="*/ 24 h 34"/>
                  <a:gd name="T44" fmla="*/ 14 w 39"/>
                  <a:gd name="T45" fmla="*/ 25 h 34"/>
                  <a:gd name="T46" fmla="*/ 15 w 39"/>
                  <a:gd name="T47" fmla="*/ 23 h 34"/>
                  <a:gd name="T48" fmla="*/ 15 w 39"/>
                  <a:gd name="T49" fmla="*/ 23 h 34"/>
                  <a:gd name="T50" fmla="*/ 15 w 39"/>
                  <a:gd name="T51" fmla="*/ 23 h 34"/>
                  <a:gd name="T52" fmla="*/ 15 w 39"/>
                  <a:gd name="T53" fmla="*/ 23 h 34"/>
                  <a:gd name="T54" fmla="*/ 14 w 39"/>
                  <a:gd name="T55" fmla="*/ 20 h 34"/>
                  <a:gd name="T56" fmla="*/ 12 w 39"/>
                  <a:gd name="T57" fmla="*/ 9 h 34"/>
                  <a:gd name="T58" fmla="*/ 15 w 39"/>
                  <a:gd name="T59" fmla="*/ 14 h 34"/>
                  <a:gd name="T60" fmla="*/ 18 w 39"/>
                  <a:gd name="T61" fmla="*/ 19 h 34"/>
                  <a:gd name="T62" fmla="*/ 18 w 39"/>
                  <a:gd name="T63" fmla="*/ 19 h 34"/>
                  <a:gd name="T64" fmla="*/ 18 w 39"/>
                  <a:gd name="T65" fmla="*/ 19 h 34"/>
                  <a:gd name="T66" fmla="*/ 18 w 39"/>
                  <a:gd name="T67" fmla="*/ 19 h 34"/>
                  <a:gd name="T68" fmla="*/ 20 w 39"/>
                  <a:gd name="T69" fmla="*/ 20 h 34"/>
                  <a:gd name="T70" fmla="*/ 21 w 39"/>
                  <a:gd name="T71" fmla="*/ 18 h 34"/>
                  <a:gd name="T72" fmla="*/ 21 w 39"/>
                  <a:gd name="T73" fmla="*/ 18 h 34"/>
                  <a:gd name="T74" fmla="*/ 19 w 39"/>
                  <a:gd name="T75" fmla="*/ 13 h 34"/>
                  <a:gd name="T76" fmla="*/ 18 w 39"/>
                  <a:gd name="T77" fmla="*/ 10 h 34"/>
                  <a:gd name="T78" fmla="*/ 19 w 39"/>
                  <a:gd name="T79" fmla="*/ 6 h 34"/>
                  <a:gd name="T80" fmla="*/ 23 w 39"/>
                  <a:gd name="T81" fmla="*/ 16 h 34"/>
                  <a:gd name="T82" fmla="*/ 24 w 39"/>
                  <a:gd name="T83" fmla="*/ 20 h 34"/>
                  <a:gd name="T84" fmla="*/ 24 w 39"/>
                  <a:gd name="T85" fmla="*/ 20 h 34"/>
                  <a:gd name="T86" fmla="*/ 24 w 39"/>
                  <a:gd name="T87" fmla="*/ 20 h 34"/>
                  <a:gd name="T88" fmla="*/ 26 w 39"/>
                  <a:gd name="T89" fmla="*/ 21 h 34"/>
                  <a:gd name="T90" fmla="*/ 27 w 39"/>
                  <a:gd name="T91" fmla="*/ 20 h 34"/>
                  <a:gd name="T92" fmla="*/ 27 w 39"/>
                  <a:gd name="T93" fmla="*/ 19 h 34"/>
                  <a:gd name="T94" fmla="*/ 27 w 39"/>
                  <a:gd name="T95" fmla="*/ 19 h 34"/>
                  <a:gd name="T96" fmla="*/ 25 w 39"/>
                  <a:gd name="T97" fmla="*/ 9 h 34"/>
                  <a:gd name="T98" fmla="*/ 26 w 39"/>
                  <a:gd name="T99" fmla="*/ 4 h 34"/>
                  <a:gd name="T100" fmla="*/ 33 w 39"/>
                  <a:gd name="T101" fmla="*/ 18 h 34"/>
                  <a:gd name="T102" fmla="*/ 35 w 39"/>
                  <a:gd name="T103" fmla="*/ 24 h 34"/>
                  <a:gd name="T104" fmla="*/ 37 w 39"/>
                  <a:gd name="T105" fmla="*/ 25 h 34"/>
                  <a:gd name="T106" fmla="*/ 38 w 39"/>
                  <a:gd name="T107" fmla="*/ 23 h 34"/>
                  <a:gd name="T108" fmla="*/ 36 w 39"/>
                  <a:gd name="T109" fmla="*/ 17 h 34"/>
                  <a:gd name="T110" fmla="*/ 24 w 39"/>
                  <a:gd name="T111" fmla="*/ 0 h 34"/>
                  <a:gd name="T112" fmla="*/ 22 w 39"/>
                  <a:gd name="T113" fmla="*/ 2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39" h="34">
                    <a:moveTo>
                      <a:pt x="22" y="2"/>
                    </a:moveTo>
                    <a:cubicBezTo>
                      <a:pt x="22" y="3"/>
                      <a:pt x="22" y="4"/>
                      <a:pt x="22" y="5"/>
                    </a:cubicBezTo>
                    <a:cubicBezTo>
                      <a:pt x="21" y="4"/>
                      <a:pt x="21" y="3"/>
                      <a:pt x="19" y="2"/>
                    </a:cubicBezTo>
                    <a:cubicBezTo>
                      <a:pt x="19" y="2"/>
                      <a:pt x="19" y="2"/>
                      <a:pt x="18" y="2"/>
                    </a:cubicBezTo>
                    <a:cubicBezTo>
                      <a:pt x="18" y="2"/>
                      <a:pt x="17" y="2"/>
                      <a:pt x="17" y="2"/>
                    </a:cubicBezTo>
                    <a:cubicBezTo>
                      <a:pt x="16" y="4"/>
                      <a:pt x="15" y="6"/>
                      <a:pt x="15" y="8"/>
                    </a:cubicBezTo>
                    <a:cubicBezTo>
                      <a:pt x="14" y="6"/>
                      <a:pt x="12" y="5"/>
                      <a:pt x="10" y="5"/>
                    </a:cubicBezTo>
                    <a:cubicBezTo>
                      <a:pt x="10" y="4"/>
                      <a:pt x="9" y="5"/>
                      <a:pt x="9" y="5"/>
                    </a:cubicBezTo>
                    <a:cubicBezTo>
                      <a:pt x="8" y="5"/>
                      <a:pt x="8" y="6"/>
                      <a:pt x="8" y="6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8" y="8"/>
                      <a:pt x="9" y="10"/>
                      <a:pt x="9" y="11"/>
                    </a:cubicBezTo>
                    <a:cubicBezTo>
                      <a:pt x="8" y="11"/>
                      <a:pt x="7" y="10"/>
                      <a:pt x="6" y="9"/>
                    </a:cubicBezTo>
                    <a:cubicBezTo>
                      <a:pt x="6" y="9"/>
                      <a:pt x="5" y="9"/>
                      <a:pt x="5" y="9"/>
                    </a:cubicBezTo>
                    <a:cubicBezTo>
                      <a:pt x="5" y="9"/>
                      <a:pt x="4" y="9"/>
                      <a:pt x="4" y="10"/>
                    </a:cubicBezTo>
                    <a:cubicBezTo>
                      <a:pt x="0" y="17"/>
                      <a:pt x="5" y="29"/>
                      <a:pt x="11" y="33"/>
                    </a:cubicBezTo>
                    <a:cubicBezTo>
                      <a:pt x="12" y="34"/>
                      <a:pt x="13" y="34"/>
                      <a:pt x="14" y="33"/>
                    </a:cubicBezTo>
                    <a:cubicBezTo>
                      <a:pt x="14" y="33"/>
                      <a:pt x="14" y="32"/>
                      <a:pt x="14" y="32"/>
                    </a:cubicBezTo>
                    <a:cubicBezTo>
                      <a:pt x="14" y="31"/>
                      <a:pt x="14" y="31"/>
                      <a:pt x="13" y="31"/>
                    </a:cubicBezTo>
                    <a:cubicBezTo>
                      <a:pt x="9" y="28"/>
                      <a:pt x="6" y="22"/>
                      <a:pt x="6" y="16"/>
                    </a:cubicBezTo>
                    <a:cubicBezTo>
                      <a:pt x="6" y="15"/>
                      <a:pt x="6" y="15"/>
                      <a:pt x="6" y="14"/>
                    </a:cubicBezTo>
                    <a:cubicBezTo>
                      <a:pt x="9" y="16"/>
                      <a:pt x="11" y="19"/>
                      <a:pt x="12" y="24"/>
                    </a:cubicBezTo>
                    <a:cubicBezTo>
                      <a:pt x="12" y="24"/>
                      <a:pt x="12" y="24"/>
                      <a:pt x="12" y="24"/>
                    </a:cubicBezTo>
                    <a:cubicBezTo>
                      <a:pt x="12" y="24"/>
                      <a:pt x="13" y="25"/>
                      <a:pt x="14" y="25"/>
                    </a:cubicBezTo>
                    <a:cubicBezTo>
                      <a:pt x="15" y="25"/>
                      <a:pt x="15" y="24"/>
                      <a:pt x="15" y="23"/>
                    </a:cubicBezTo>
                    <a:cubicBezTo>
                      <a:pt x="15" y="23"/>
                      <a:pt x="15" y="23"/>
                      <a:pt x="15" y="23"/>
                    </a:cubicBezTo>
                    <a:cubicBezTo>
                      <a:pt x="15" y="23"/>
                      <a:pt x="15" y="23"/>
                      <a:pt x="15" y="23"/>
                    </a:cubicBezTo>
                    <a:cubicBezTo>
                      <a:pt x="15" y="23"/>
                      <a:pt x="15" y="23"/>
                      <a:pt x="15" y="23"/>
                    </a:cubicBezTo>
                    <a:cubicBezTo>
                      <a:pt x="14" y="20"/>
                      <a:pt x="14" y="20"/>
                      <a:pt x="14" y="20"/>
                    </a:cubicBezTo>
                    <a:cubicBezTo>
                      <a:pt x="14" y="17"/>
                      <a:pt x="13" y="13"/>
                      <a:pt x="12" y="9"/>
                    </a:cubicBezTo>
                    <a:cubicBezTo>
                      <a:pt x="13" y="10"/>
                      <a:pt x="14" y="12"/>
                      <a:pt x="15" y="14"/>
                    </a:cubicBezTo>
                    <a:cubicBezTo>
                      <a:pt x="16" y="16"/>
                      <a:pt x="17" y="17"/>
                      <a:pt x="18" y="19"/>
                    </a:cubicBezTo>
                    <a:cubicBezTo>
                      <a:pt x="18" y="19"/>
                      <a:pt x="18" y="19"/>
                      <a:pt x="18" y="19"/>
                    </a:cubicBezTo>
                    <a:cubicBezTo>
                      <a:pt x="18" y="19"/>
                      <a:pt x="18" y="19"/>
                      <a:pt x="18" y="19"/>
                    </a:cubicBezTo>
                    <a:cubicBezTo>
                      <a:pt x="18" y="19"/>
                      <a:pt x="18" y="19"/>
                      <a:pt x="18" y="19"/>
                    </a:cubicBezTo>
                    <a:cubicBezTo>
                      <a:pt x="18" y="20"/>
                      <a:pt x="19" y="20"/>
                      <a:pt x="20" y="20"/>
                    </a:cubicBezTo>
                    <a:cubicBezTo>
                      <a:pt x="21" y="20"/>
                      <a:pt x="21" y="19"/>
                      <a:pt x="21" y="18"/>
                    </a:cubicBezTo>
                    <a:cubicBezTo>
                      <a:pt x="21" y="18"/>
                      <a:pt x="21" y="18"/>
                      <a:pt x="21" y="18"/>
                    </a:cubicBezTo>
                    <a:cubicBezTo>
                      <a:pt x="20" y="16"/>
                      <a:pt x="20" y="15"/>
                      <a:pt x="19" y="13"/>
                    </a:cubicBezTo>
                    <a:cubicBezTo>
                      <a:pt x="18" y="12"/>
                      <a:pt x="18" y="11"/>
                      <a:pt x="18" y="10"/>
                    </a:cubicBezTo>
                    <a:cubicBezTo>
                      <a:pt x="18" y="9"/>
                      <a:pt x="19" y="8"/>
                      <a:pt x="19" y="6"/>
                    </a:cubicBezTo>
                    <a:cubicBezTo>
                      <a:pt x="21" y="9"/>
                      <a:pt x="22" y="13"/>
                      <a:pt x="23" y="16"/>
                    </a:cubicBezTo>
                    <a:cubicBezTo>
                      <a:pt x="24" y="20"/>
                      <a:pt x="24" y="20"/>
                      <a:pt x="24" y="20"/>
                    </a:cubicBezTo>
                    <a:cubicBezTo>
                      <a:pt x="24" y="20"/>
                      <a:pt x="24" y="20"/>
                      <a:pt x="24" y="20"/>
                    </a:cubicBezTo>
                    <a:cubicBezTo>
                      <a:pt x="24" y="20"/>
                      <a:pt x="24" y="20"/>
                      <a:pt x="24" y="20"/>
                    </a:cubicBezTo>
                    <a:cubicBezTo>
                      <a:pt x="24" y="21"/>
                      <a:pt x="25" y="22"/>
                      <a:pt x="26" y="21"/>
                    </a:cubicBezTo>
                    <a:cubicBezTo>
                      <a:pt x="27" y="21"/>
                      <a:pt x="27" y="21"/>
                      <a:pt x="27" y="20"/>
                    </a:cubicBezTo>
                    <a:cubicBezTo>
                      <a:pt x="27" y="20"/>
                      <a:pt x="27" y="20"/>
                      <a:pt x="27" y="19"/>
                    </a:cubicBezTo>
                    <a:cubicBezTo>
                      <a:pt x="27" y="19"/>
                      <a:pt x="27" y="19"/>
                      <a:pt x="27" y="19"/>
                    </a:cubicBezTo>
                    <a:cubicBezTo>
                      <a:pt x="26" y="15"/>
                      <a:pt x="25" y="12"/>
                      <a:pt x="25" y="9"/>
                    </a:cubicBezTo>
                    <a:cubicBezTo>
                      <a:pt x="25" y="7"/>
                      <a:pt x="26" y="6"/>
                      <a:pt x="26" y="4"/>
                    </a:cubicBezTo>
                    <a:cubicBezTo>
                      <a:pt x="29" y="6"/>
                      <a:pt x="31" y="12"/>
                      <a:pt x="33" y="18"/>
                    </a:cubicBezTo>
                    <a:cubicBezTo>
                      <a:pt x="35" y="24"/>
                      <a:pt x="35" y="24"/>
                      <a:pt x="35" y="24"/>
                    </a:cubicBezTo>
                    <a:cubicBezTo>
                      <a:pt x="36" y="25"/>
                      <a:pt x="37" y="25"/>
                      <a:pt x="37" y="25"/>
                    </a:cubicBezTo>
                    <a:cubicBezTo>
                      <a:pt x="38" y="25"/>
                      <a:pt x="39" y="24"/>
                      <a:pt x="38" y="23"/>
                    </a:cubicBezTo>
                    <a:cubicBezTo>
                      <a:pt x="36" y="17"/>
                      <a:pt x="36" y="17"/>
                      <a:pt x="36" y="17"/>
                    </a:cubicBezTo>
                    <a:cubicBezTo>
                      <a:pt x="34" y="10"/>
                      <a:pt x="31" y="1"/>
                      <a:pt x="24" y="0"/>
                    </a:cubicBezTo>
                    <a:cubicBezTo>
                      <a:pt x="23" y="0"/>
                      <a:pt x="22" y="1"/>
                      <a:pt x="22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19" name="Freeform 1220"/>
              <p:cNvSpPr>
                <a:spLocks/>
              </p:cNvSpPr>
              <p:nvPr/>
            </p:nvSpPr>
            <p:spPr bwMode="auto">
              <a:xfrm>
                <a:off x="1312" y="2712"/>
                <a:ext cx="85" cy="76"/>
              </a:xfrm>
              <a:custGeom>
                <a:avLst/>
                <a:gdLst>
                  <a:gd name="T0" fmla="*/ 0 w 31"/>
                  <a:gd name="T1" fmla="*/ 15 h 28"/>
                  <a:gd name="T2" fmla="*/ 15 w 31"/>
                  <a:gd name="T3" fmla="*/ 3 h 28"/>
                  <a:gd name="T4" fmla="*/ 12 w 31"/>
                  <a:gd name="T5" fmla="*/ 11 h 28"/>
                  <a:gd name="T6" fmla="*/ 21 w 31"/>
                  <a:gd name="T7" fmla="*/ 7 h 28"/>
                  <a:gd name="T8" fmla="*/ 15 w 31"/>
                  <a:gd name="T9" fmla="*/ 15 h 28"/>
                  <a:gd name="T10" fmla="*/ 24 w 31"/>
                  <a:gd name="T11" fmla="*/ 11 h 28"/>
                  <a:gd name="T12" fmla="*/ 18 w 31"/>
                  <a:gd name="T13" fmla="*/ 18 h 28"/>
                  <a:gd name="T14" fmla="*/ 26 w 31"/>
                  <a:gd name="T15" fmla="*/ 19 h 28"/>
                  <a:gd name="T16" fmla="*/ 12 w 31"/>
                  <a:gd name="T17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1" h="28">
                    <a:moveTo>
                      <a:pt x="0" y="15"/>
                    </a:moveTo>
                    <a:cubicBezTo>
                      <a:pt x="3" y="10"/>
                      <a:pt x="10" y="5"/>
                      <a:pt x="15" y="3"/>
                    </a:cubicBezTo>
                    <a:cubicBezTo>
                      <a:pt x="25" y="0"/>
                      <a:pt x="14" y="9"/>
                      <a:pt x="12" y="11"/>
                    </a:cubicBezTo>
                    <a:cubicBezTo>
                      <a:pt x="15" y="10"/>
                      <a:pt x="17" y="7"/>
                      <a:pt x="21" y="7"/>
                    </a:cubicBezTo>
                    <a:cubicBezTo>
                      <a:pt x="22" y="10"/>
                      <a:pt x="17" y="14"/>
                      <a:pt x="15" y="15"/>
                    </a:cubicBezTo>
                    <a:cubicBezTo>
                      <a:pt x="16" y="14"/>
                      <a:pt x="22" y="9"/>
                      <a:pt x="24" y="11"/>
                    </a:cubicBezTo>
                    <a:cubicBezTo>
                      <a:pt x="27" y="13"/>
                      <a:pt x="19" y="17"/>
                      <a:pt x="18" y="18"/>
                    </a:cubicBezTo>
                    <a:cubicBezTo>
                      <a:pt x="21" y="15"/>
                      <a:pt x="31" y="12"/>
                      <a:pt x="26" y="19"/>
                    </a:cubicBezTo>
                    <a:cubicBezTo>
                      <a:pt x="22" y="23"/>
                      <a:pt x="15" y="25"/>
                      <a:pt x="12" y="28"/>
                    </a:cubicBezTo>
                  </a:path>
                </a:pathLst>
              </a:custGeom>
              <a:solidFill>
                <a:srgbClr val="FFCFA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20" name="Freeform 1221"/>
              <p:cNvSpPr>
                <a:spLocks/>
              </p:cNvSpPr>
              <p:nvPr/>
            </p:nvSpPr>
            <p:spPr bwMode="auto">
              <a:xfrm>
                <a:off x="1307" y="2712"/>
                <a:ext cx="84" cy="82"/>
              </a:xfrm>
              <a:custGeom>
                <a:avLst/>
                <a:gdLst>
                  <a:gd name="T0" fmla="*/ 17 w 31"/>
                  <a:gd name="T1" fmla="*/ 1 h 30"/>
                  <a:gd name="T2" fmla="*/ 1 w 31"/>
                  <a:gd name="T3" fmla="*/ 14 h 30"/>
                  <a:gd name="T4" fmla="*/ 2 w 31"/>
                  <a:gd name="T5" fmla="*/ 16 h 30"/>
                  <a:gd name="T6" fmla="*/ 4 w 31"/>
                  <a:gd name="T7" fmla="*/ 15 h 30"/>
                  <a:gd name="T8" fmla="*/ 18 w 31"/>
                  <a:gd name="T9" fmla="*/ 5 h 30"/>
                  <a:gd name="T10" fmla="*/ 18 w 31"/>
                  <a:gd name="T11" fmla="*/ 5 h 30"/>
                  <a:gd name="T12" fmla="*/ 12 w 31"/>
                  <a:gd name="T13" fmla="*/ 10 h 30"/>
                  <a:gd name="T14" fmla="*/ 12 w 31"/>
                  <a:gd name="T15" fmla="*/ 11 h 30"/>
                  <a:gd name="T16" fmla="*/ 12 w 31"/>
                  <a:gd name="T17" fmla="*/ 12 h 30"/>
                  <a:gd name="T18" fmla="*/ 14 w 31"/>
                  <a:gd name="T19" fmla="*/ 13 h 30"/>
                  <a:gd name="T20" fmla="*/ 17 w 31"/>
                  <a:gd name="T21" fmla="*/ 11 h 30"/>
                  <a:gd name="T22" fmla="*/ 21 w 31"/>
                  <a:gd name="T23" fmla="*/ 9 h 30"/>
                  <a:gd name="T24" fmla="*/ 19 w 31"/>
                  <a:gd name="T25" fmla="*/ 11 h 30"/>
                  <a:gd name="T26" fmla="*/ 16 w 31"/>
                  <a:gd name="T27" fmla="*/ 14 h 30"/>
                  <a:gd name="T28" fmla="*/ 15 w 31"/>
                  <a:gd name="T29" fmla="*/ 15 h 30"/>
                  <a:gd name="T30" fmla="*/ 15 w 31"/>
                  <a:gd name="T31" fmla="*/ 16 h 30"/>
                  <a:gd name="T32" fmla="*/ 17 w 31"/>
                  <a:gd name="T33" fmla="*/ 16 h 30"/>
                  <a:gd name="T34" fmla="*/ 22 w 31"/>
                  <a:gd name="T35" fmla="*/ 14 h 30"/>
                  <a:gd name="T36" fmla="*/ 25 w 31"/>
                  <a:gd name="T37" fmla="*/ 12 h 30"/>
                  <a:gd name="T38" fmla="*/ 20 w 31"/>
                  <a:gd name="T39" fmla="*/ 16 h 30"/>
                  <a:gd name="T40" fmla="*/ 19 w 31"/>
                  <a:gd name="T41" fmla="*/ 16 h 30"/>
                  <a:gd name="T42" fmla="*/ 19 w 31"/>
                  <a:gd name="T43" fmla="*/ 16 h 30"/>
                  <a:gd name="T44" fmla="*/ 19 w 31"/>
                  <a:gd name="T45" fmla="*/ 16 h 30"/>
                  <a:gd name="T46" fmla="*/ 18 w 31"/>
                  <a:gd name="T47" fmla="*/ 18 h 30"/>
                  <a:gd name="T48" fmla="*/ 19 w 31"/>
                  <a:gd name="T49" fmla="*/ 19 h 30"/>
                  <a:gd name="T50" fmla="*/ 21 w 31"/>
                  <a:gd name="T51" fmla="*/ 19 h 30"/>
                  <a:gd name="T52" fmla="*/ 21 w 31"/>
                  <a:gd name="T53" fmla="*/ 19 h 30"/>
                  <a:gd name="T54" fmla="*/ 28 w 31"/>
                  <a:gd name="T55" fmla="*/ 17 h 30"/>
                  <a:gd name="T56" fmla="*/ 27 w 31"/>
                  <a:gd name="T57" fmla="*/ 18 h 30"/>
                  <a:gd name="T58" fmla="*/ 19 w 31"/>
                  <a:gd name="T59" fmla="*/ 23 h 30"/>
                  <a:gd name="T60" fmla="*/ 13 w 31"/>
                  <a:gd name="T61" fmla="*/ 27 h 30"/>
                  <a:gd name="T62" fmla="*/ 12 w 31"/>
                  <a:gd name="T63" fmla="*/ 28 h 30"/>
                  <a:gd name="T64" fmla="*/ 13 w 31"/>
                  <a:gd name="T65" fmla="*/ 30 h 30"/>
                  <a:gd name="T66" fmla="*/ 15 w 31"/>
                  <a:gd name="T67" fmla="*/ 30 h 30"/>
                  <a:gd name="T68" fmla="*/ 21 w 31"/>
                  <a:gd name="T69" fmla="*/ 26 h 30"/>
                  <a:gd name="T70" fmla="*/ 29 w 31"/>
                  <a:gd name="T71" fmla="*/ 20 h 30"/>
                  <a:gd name="T72" fmla="*/ 31 w 31"/>
                  <a:gd name="T73" fmla="*/ 16 h 30"/>
                  <a:gd name="T74" fmla="*/ 30 w 31"/>
                  <a:gd name="T75" fmla="*/ 14 h 30"/>
                  <a:gd name="T76" fmla="*/ 28 w 31"/>
                  <a:gd name="T77" fmla="*/ 13 h 30"/>
                  <a:gd name="T78" fmla="*/ 28 w 31"/>
                  <a:gd name="T79" fmla="*/ 12 h 30"/>
                  <a:gd name="T80" fmla="*/ 28 w 31"/>
                  <a:gd name="T81" fmla="*/ 12 h 30"/>
                  <a:gd name="T82" fmla="*/ 27 w 31"/>
                  <a:gd name="T83" fmla="*/ 10 h 30"/>
                  <a:gd name="T84" fmla="*/ 25 w 31"/>
                  <a:gd name="T85" fmla="*/ 9 h 30"/>
                  <a:gd name="T86" fmla="*/ 25 w 31"/>
                  <a:gd name="T87" fmla="*/ 8 h 30"/>
                  <a:gd name="T88" fmla="*/ 25 w 31"/>
                  <a:gd name="T89" fmla="*/ 7 h 30"/>
                  <a:gd name="T90" fmla="*/ 24 w 31"/>
                  <a:gd name="T91" fmla="*/ 5 h 30"/>
                  <a:gd name="T92" fmla="*/ 22 w 31"/>
                  <a:gd name="T93" fmla="*/ 6 h 30"/>
                  <a:gd name="T94" fmla="*/ 23 w 31"/>
                  <a:gd name="T95" fmla="*/ 3 h 30"/>
                  <a:gd name="T96" fmla="*/ 22 w 31"/>
                  <a:gd name="T97" fmla="*/ 2 h 30"/>
                  <a:gd name="T98" fmla="*/ 17 w 31"/>
                  <a:gd name="T99" fmla="*/ 1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31" h="30">
                    <a:moveTo>
                      <a:pt x="17" y="1"/>
                    </a:moveTo>
                    <a:cubicBezTo>
                      <a:pt x="11" y="3"/>
                      <a:pt x="3" y="9"/>
                      <a:pt x="1" y="14"/>
                    </a:cubicBezTo>
                    <a:cubicBezTo>
                      <a:pt x="0" y="15"/>
                      <a:pt x="1" y="16"/>
                      <a:pt x="2" y="16"/>
                    </a:cubicBezTo>
                    <a:cubicBezTo>
                      <a:pt x="2" y="17"/>
                      <a:pt x="3" y="16"/>
                      <a:pt x="4" y="15"/>
                    </a:cubicBezTo>
                    <a:cubicBezTo>
                      <a:pt x="6" y="11"/>
                      <a:pt x="13" y="6"/>
                      <a:pt x="18" y="5"/>
                    </a:cubicBezTo>
                    <a:cubicBezTo>
                      <a:pt x="18" y="5"/>
                      <a:pt x="18" y="5"/>
                      <a:pt x="18" y="5"/>
                    </a:cubicBezTo>
                    <a:cubicBezTo>
                      <a:pt x="17" y="6"/>
                      <a:pt x="14" y="9"/>
                      <a:pt x="12" y="10"/>
                    </a:cubicBezTo>
                    <a:cubicBezTo>
                      <a:pt x="12" y="10"/>
                      <a:pt x="12" y="11"/>
                      <a:pt x="12" y="11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3" y="13"/>
                      <a:pt x="14" y="13"/>
                      <a:pt x="14" y="13"/>
                    </a:cubicBezTo>
                    <a:cubicBezTo>
                      <a:pt x="17" y="11"/>
                      <a:pt x="17" y="11"/>
                      <a:pt x="17" y="11"/>
                    </a:cubicBezTo>
                    <a:cubicBezTo>
                      <a:pt x="18" y="10"/>
                      <a:pt x="20" y="9"/>
                      <a:pt x="21" y="9"/>
                    </a:cubicBezTo>
                    <a:cubicBezTo>
                      <a:pt x="21" y="10"/>
                      <a:pt x="20" y="10"/>
                      <a:pt x="19" y="11"/>
                    </a:cubicBezTo>
                    <a:cubicBezTo>
                      <a:pt x="18" y="12"/>
                      <a:pt x="17" y="12"/>
                      <a:pt x="16" y="14"/>
                    </a:cubicBezTo>
                    <a:cubicBezTo>
                      <a:pt x="15" y="14"/>
                      <a:pt x="15" y="14"/>
                      <a:pt x="15" y="15"/>
                    </a:cubicBezTo>
                    <a:cubicBezTo>
                      <a:pt x="15" y="15"/>
                      <a:pt x="15" y="15"/>
                      <a:pt x="15" y="16"/>
                    </a:cubicBezTo>
                    <a:cubicBezTo>
                      <a:pt x="16" y="16"/>
                      <a:pt x="16" y="17"/>
                      <a:pt x="17" y="16"/>
                    </a:cubicBezTo>
                    <a:cubicBezTo>
                      <a:pt x="18" y="16"/>
                      <a:pt x="20" y="15"/>
                      <a:pt x="22" y="14"/>
                    </a:cubicBezTo>
                    <a:cubicBezTo>
                      <a:pt x="23" y="13"/>
                      <a:pt x="24" y="12"/>
                      <a:pt x="25" y="12"/>
                    </a:cubicBezTo>
                    <a:cubicBezTo>
                      <a:pt x="24" y="13"/>
                      <a:pt x="23" y="14"/>
                      <a:pt x="20" y="16"/>
                    </a:cubicBezTo>
                    <a:cubicBezTo>
                      <a:pt x="19" y="16"/>
                      <a:pt x="19" y="16"/>
                      <a:pt x="19" y="16"/>
                    </a:cubicBezTo>
                    <a:cubicBezTo>
                      <a:pt x="19" y="16"/>
                      <a:pt x="19" y="16"/>
                      <a:pt x="19" y="16"/>
                    </a:cubicBezTo>
                    <a:cubicBezTo>
                      <a:pt x="19" y="16"/>
                      <a:pt x="19" y="16"/>
                      <a:pt x="19" y="16"/>
                    </a:cubicBezTo>
                    <a:cubicBezTo>
                      <a:pt x="19" y="17"/>
                      <a:pt x="18" y="17"/>
                      <a:pt x="18" y="18"/>
                    </a:cubicBezTo>
                    <a:cubicBezTo>
                      <a:pt x="18" y="18"/>
                      <a:pt x="18" y="18"/>
                      <a:pt x="19" y="19"/>
                    </a:cubicBezTo>
                    <a:cubicBezTo>
                      <a:pt x="19" y="19"/>
                      <a:pt x="20" y="19"/>
                      <a:pt x="21" y="19"/>
                    </a:cubicBezTo>
                    <a:cubicBezTo>
                      <a:pt x="21" y="19"/>
                      <a:pt x="21" y="19"/>
                      <a:pt x="21" y="19"/>
                    </a:cubicBezTo>
                    <a:cubicBezTo>
                      <a:pt x="23" y="18"/>
                      <a:pt x="26" y="17"/>
                      <a:pt x="28" y="17"/>
                    </a:cubicBezTo>
                    <a:cubicBezTo>
                      <a:pt x="27" y="17"/>
                      <a:pt x="27" y="17"/>
                      <a:pt x="27" y="18"/>
                    </a:cubicBezTo>
                    <a:cubicBezTo>
                      <a:pt x="25" y="20"/>
                      <a:pt x="22" y="22"/>
                      <a:pt x="19" y="23"/>
                    </a:cubicBezTo>
                    <a:cubicBezTo>
                      <a:pt x="16" y="24"/>
                      <a:pt x="14" y="26"/>
                      <a:pt x="13" y="27"/>
                    </a:cubicBezTo>
                    <a:cubicBezTo>
                      <a:pt x="12" y="28"/>
                      <a:pt x="12" y="28"/>
                      <a:pt x="12" y="28"/>
                    </a:cubicBezTo>
                    <a:cubicBezTo>
                      <a:pt x="12" y="29"/>
                      <a:pt x="12" y="29"/>
                      <a:pt x="13" y="30"/>
                    </a:cubicBezTo>
                    <a:cubicBezTo>
                      <a:pt x="13" y="30"/>
                      <a:pt x="14" y="30"/>
                      <a:pt x="15" y="30"/>
                    </a:cubicBezTo>
                    <a:cubicBezTo>
                      <a:pt x="16" y="28"/>
                      <a:pt x="18" y="27"/>
                      <a:pt x="21" y="26"/>
                    </a:cubicBezTo>
                    <a:cubicBezTo>
                      <a:pt x="24" y="25"/>
                      <a:pt x="27" y="23"/>
                      <a:pt x="29" y="20"/>
                    </a:cubicBezTo>
                    <a:cubicBezTo>
                      <a:pt x="30" y="19"/>
                      <a:pt x="31" y="18"/>
                      <a:pt x="31" y="16"/>
                    </a:cubicBezTo>
                    <a:cubicBezTo>
                      <a:pt x="31" y="15"/>
                      <a:pt x="31" y="15"/>
                      <a:pt x="30" y="14"/>
                    </a:cubicBezTo>
                    <a:cubicBezTo>
                      <a:pt x="30" y="14"/>
                      <a:pt x="29" y="13"/>
                      <a:pt x="28" y="13"/>
                    </a:cubicBezTo>
                    <a:cubicBezTo>
                      <a:pt x="28" y="13"/>
                      <a:pt x="28" y="13"/>
                      <a:pt x="28" y="12"/>
                    </a:cubicBezTo>
                    <a:cubicBezTo>
                      <a:pt x="28" y="12"/>
                      <a:pt x="28" y="12"/>
                      <a:pt x="28" y="12"/>
                    </a:cubicBezTo>
                    <a:cubicBezTo>
                      <a:pt x="28" y="11"/>
                      <a:pt x="28" y="10"/>
                      <a:pt x="27" y="10"/>
                    </a:cubicBezTo>
                    <a:cubicBezTo>
                      <a:pt x="26" y="9"/>
                      <a:pt x="26" y="9"/>
                      <a:pt x="25" y="9"/>
                    </a:cubicBezTo>
                    <a:cubicBezTo>
                      <a:pt x="25" y="9"/>
                      <a:pt x="25" y="8"/>
                      <a:pt x="25" y="8"/>
                    </a:cubicBezTo>
                    <a:cubicBezTo>
                      <a:pt x="25" y="7"/>
                      <a:pt x="25" y="7"/>
                      <a:pt x="25" y="7"/>
                    </a:cubicBezTo>
                    <a:cubicBezTo>
                      <a:pt x="25" y="6"/>
                      <a:pt x="24" y="5"/>
                      <a:pt x="24" y="5"/>
                    </a:cubicBezTo>
                    <a:cubicBezTo>
                      <a:pt x="23" y="5"/>
                      <a:pt x="22" y="5"/>
                      <a:pt x="22" y="6"/>
                    </a:cubicBezTo>
                    <a:cubicBezTo>
                      <a:pt x="22" y="5"/>
                      <a:pt x="23" y="4"/>
                      <a:pt x="23" y="3"/>
                    </a:cubicBezTo>
                    <a:cubicBezTo>
                      <a:pt x="23" y="3"/>
                      <a:pt x="23" y="2"/>
                      <a:pt x="22" y="2"/>
                    </a:cubicBezTo>
                    <a:cubicBezTo>
                      <a:pt x="21" y="0"/>
                      <a:pt x="18" y="1"/>
                      <a:pt x="17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21" name="Freeform 1222"/>
              <p:cNvSpPr>
                <a:spLocks/>
              </p:cNvSpPr>
              <p:nvPr/>
            </p:nvSpPr>
            <p:spPr bwMode="auto">
              <a:xfrm>
                <a:off x="340" y="2581"/>
                <a:ext cx="251" cy="675"/>
              </a:xfrm>
              <a:custGeom>
                <a:avLst/>
                <a:gdLst>
                  <a:gd name="T0" fmla="*/ 26 w 92"/>
                  <a:gd name="T1" fmla="*/ 1 h 248"/>
                  <a:gd name="T2" fmla="*/ 9 w 92"/>
                  <a:gd name="T3" fmla="*/ 8 h 248"/>
                  <a:gd name="T4" fmla="*/ 2 w 92"/>
                  <a:gd name="T5" fmla="*/ 12 h 248"/>
                  <a:gd name="T6" fmla="*/ 1 w 92"/>
                  <a:gd name="T7" fmla="*/ 14 h 248"/>
                  <a:gd name="T8" fmla="*/ 28 w 92"/>
                  <a:gd name="T9" fmla="*/ 68 h 248"/>
                  <a:gd name="T10" fmla="*/ 35 w 92"/>
                  <a:gd name="T11" fmla="*/ 81 h 248"/>
                  <a:gd name="T12" fmla="*/ 45 w 92"/>
                  <a:gd name="T13" fmla="*/ 98 h 248"/>
                  <a:gd name="T14" fmla="*/ 67 w 92"/>
                  <a:gd name="T15" fmla="*/ 141 h 248"/>
                  <a:gd name="T16" fmla="*/ 62 w 92"/>
                  <a:gd name="T17" fmla="*/ 177 h 248"/>
                  <a:gd name="T18" fmla="*/ 58 w 92"/>
                  <a:gd name="T19" fmla="*/ 198 h 248"/>
                  <a:gd name="T20" fmla="*/ 47 w 92"/>
                  <a:gd name="T21" fmla="*/ 246 h 248"/>
                  <a:gd name="T22" fmla="*/ 47 w 92"/>
                  <a:gd name="T23" fmla="*/ 248 h 248"/>
                  <a:gd name="T24" fmla="*/ 50 w 92"/>
                  <a:gd name="T25" fmla="*/ 247 h 248"/>
                  <a:gd name="T26" fmla="*/ 61 w 92"/>
                  <a:gd name="T27" fmla="*/ 199 h 248"/>
                  <a:gd name="T28" fmla="*/ 65 w 92"/>
                  <a:gd name="T29" fmla="*/ 177 h 248"/>
                  <a:gd name="T30" fmla="*/ 71 w 92"/>
                  <a:gd name="T31" fmla="*/ 148 h 248"/>
                  <a:gd name="T32" fmla="*/ 70 w 92"/>
                  <a:gd name="T33" fmla="*/ 141 h 248"/>
                  <a:gd name="T34" fmla="*/ 48 w 92"/>
                  <a:gd name="T35" fmla="*/ 96 h 248"/>
                  <a:gd name="T36" fmla="*/ 38 w 92"/>
                  <a:gd name="T37" fmla="*/ 79 h 248"/>
                  <a:gd name="T38" fmla="*/ 31 w 92"/>
                  <a:gd name="T39" fmla="*/ 66 h 248"/>
                  <a:gd name="T40" fmla="*/ 5 w 92"/>
                  <a:gd name="T41" fmla="*/ 14 h 248"/>
                  <a:gd name="T42" fmla="*/ 10 w 92"/>
                  <a:gd name="T43" fmla="*/ 11 h 248"/>
                  <a:gd name="T44" fmla="*/ 26 w 92"/>
                  <a:gd name="T45" fmla="*/ 4 h 248"/>
                  <a:gd name="T46" fmla="*/ 46 w 92"/>
                  <a:gd name="T47" fmla="*/ 35 h 248"/>
                  <a:gd name="T48" fmla="*/ 55 w 92"/>
                  <a:gd name="T49" fmla="*/ 51 h 248"/>
                  <a:gd name="T50" fmla="*/ 70 w 92"/>
                  <a:gd name="T51" fmla="*/ 69 h 248"/>
                  <a:gd name="T52" fmla="*/ 88 w 92"/>
                  <a:gd name="T53" fmla="*/ 94 h 248"/>
                  <a:gd name="T54" fmla="*/ 91 w 92"/>
                  <a:gd name="T55" fmla="*/ 95 h 248"/>
                  <a:gd name="T56" fmla="*/ 91 w 92"/>
                  <a:gd name="T57" fmla="*/ 93 h 248"/>
                  <a:gd name="T58" fmla="*/ 73 w 92"/>
                  <a:gd name="T59" fmla="*/ 67 h 248"/>
                  <a:gd name="T60" fmla="*/ 58 w 92"/>
                  <a:gd name="T61" fmla="*/ 49 h 248"/>
                  <a:gd name="T62" fmla="*/ 49 w 92"/>
                  <a:gd name="T63" fmla="*/ 33 h 248"/>
                  <a:gd name="T64" fmla="*/ 28 w 92"/>
                  <a:gd name="T65" fmla="*/ 1 h 248"/>
                  <a:gd name="T66" fmla="*/ 26 w 92"/>
                  <a:gd name="T67" fmla="*/ 1 h 2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92" h="248">
                    <a:moveTo>
                      <a:pt x="26" y="1"/>
                    </a:moveTo>
                    <a:cubicBezTo>
                      <a:pt x="20" y="3"/>
                      <a:pt x="14" y="6"/>
                      <a:pt x="9" y="8"/>
                    </a:cubicBezTo>
                    <a:cubicBezTo>
                      <a:pt x="2" y="12"/>
                      <a:pt x="2" y="12"/>
                      <a:pt x="2" y="12"/>
                    </a:cubicBezTo>
                    <a:cubicBezTo>
                      <a:pt x="1" y="12"/>
                      <a:pt x="0" y="13"/>
                      <a:pt x="1" y="14"/>
                    </a:cubicBezTo>
                    <a:cubicBezTo>
                      <a:pt x="8" y="32"/>
                      <a:pt x="18" y="50"/>
                      <a:pt x="28" y="68"/>
                    </a:cubicBezTo>
                    <a:cubicBezTo>
                      <a:pt x="35" y="81"/>
                      <a:pt x="35" y="81"/>
                      <a:pt x="35" y="81"/>
                    </a:cubicBezTo>
                    <a:cubicBezTo>
                      <a:pt x="45" y="98"/>
                      <a:pt x="45" y="98"/>
                      <a:pt x="45" y="98"/>
                    </a:cubicBezTo>
                    <a:cubicBezTo>
                      <a:pt x="54" y="112"/>
                      <a:pt x="64" y="128"/>
                      <a:pt x="67" y="141"/>
                    </a:cubicBezTo>
                    <a:cubicBezTo>
                      <a:pt x="69" y="151"/>
                      <a:pt x="65" y="164"/>
                      <a:pt x="62" y="177"/>
                    </a:cubicBezTo>
                    <a:cubicBezTo>
                      <a:pt x="60" y="184"/>
                      <a:pt x="58" y="192"/>
                      <a:pt x="58" y="198"/>
                    </a:cubicBezTo>
                    <a:cubicBezTo>
                      <a:pt x="57" y="206"/>
                      <a:pt x="54" y="234"/>
                      <a:pt x="47" y="246"/>
                    </a:cubicBezTo>
                    <a:cubicBezTo>
                      <a:pt x="46" y="246"/>
                      <a:pt x="46" y="247"/>
                      <a:pt x="47" y="248"/>
                    </a:cubicBezTo>
                    <a:cubicBezTo>
                      <a:pt x="48" y="248"/>
                      <a:pt x="49" y="248"/>
                      <a:pt x="50" y="247"/>
                    </a:cubicBezTo>
                    <a:cubicBezTo>
                      <a:pt x="57" y="235"/>
                      <a:pt x="60" y="207"/>
                      <a:pt x="61" y="199"/>
                    </a:cubicBezTo>
                    <a:cubicBezTo>
                      <a:pt x="62" y="192"/>
                      <a:pt x="63" y="185"/>
                      <a:pt x="65" y="177"/>
                    </a:cubicBezTo>
                    <a:cubicBezTo>
                      <a:pt x="68" y="167"/>
                      <a:pt x="71" y="157"/>
                      <a:pt x="71" y="148"/>
                    </a:cubicBezTo>
                    <a:cubicBezTo>
                      <a:pt x="71" y="145"/>
                      <a:pt x="70" y="143"/>
                      <a:pt x="70" y="141"/>
                    </a:cubicBezTo>
                    <a:cubicBezTo>
                      <a:pt x="67" y="127"/>
                      <a:pt x="57" y="111"/>
                      <a:pt x="48" y="96"/>
                    </a:cubicBezTo>
                    <a:cubicBezTo>
                      <a:pt x="38" y="79"/>
                      <a:pt x="38" y="79"/>
                      <a:pt x="38" y="79"/>
                    </a:cubicBezTo>
                    <a:cubicBezTo>
                      <a:pt x="31" y="66"/>
                      <a:pt x="31" y="66"/>
                      <a:pt x="31" y="66"/>
                    </a:cubicBezTo>
                    <a:cubicBezTo>
                      <a:pt x="21" y="49"/>
                      <a:pt x="12" y="32"/>
                      <a:pt x="5" y="14"/>
                    </a:cubicBezTo>
                    <a:cubicBezTo>
                      <a:pt x="6" y="13"/>
                      <a:pt x="10" y="11"/>
                      <a:pt x="10" y="11"/>
                    </a:cubicBezTo>
                    <a:cubicBezTo>
                      <a:pt x="15" y="9"/>
                      <a:pt x="21" y="6"/>
                      <a:pt x="26" y="4"/>
                    </a:cubicBezTo>
                    <a:cubicBezTo>
                      <a:pt x="34" y="13"/>
                      <a:pt x="40" y="24"/>
                      <a:pt x="46" y="35"/>
                    </a:cubicBezTo>
                    <a:cubicBezTo>
                      <a:pt x="55" y="51"/>
                      <a:pt x="55" y="51"/>
                      <a:pt x="55" y="51"/>
                    </a:cubicBezTo>
                    <a:cubicBezTo>
                      <a:pt x="60" y="57"/>
                      <a:pt x="65" y="63"/>
                      <a:pt x="70" y="69"/>
                    </a:cubicBezTo>
                    <a:cubicBezTo>
                      <a:pt x="77" y="77"/>
                      <a:pt x="84" y="85"/>
                      <a:pt x="88" y="94"/>
                    </a:cubicBezTo>
                    <a:cubicBezTo>
                      <a:pt x="89" y="95"/>
                      <a:pt x="90" y="95"/>
                      <a:pt x="91" y="95"/>
                    </a:cubicBezTo>
                    <a:cubicBezTo>
                      <a:pt x="92" y="94"/>
                      <a:pt x="92" y="93"/>
                      <a:pt x="91" y="93"/>
                    </a:cubicBezTo>
                    <a:cubicBezTo>
                      <a:pt x="87" y="84"/>
                      <a:pt x="80" y="75"/>
                      <a:pt x="73" y="67"/>
                    </a:cubicBezTo>
                    <a:cubicBezTo>
                      <a:pt x="67" y="61"/>
                      <a:pt x="62" y="55"/>
                      <a:pt x="58" y="49"/>
                    </a:cubicBezTo>
                    <a:cubicBezTo>
                      <a:pt x="49" y="33"/>
                      <a:pt x="49" y="33"/>
                      <a:pt x="49" y="33"/>
                    </a:cubicBezTo>
                    <a:cubicBezTo>
                      <a:pt x="43" y="23"/>
                      <a:pt x="36" y="11"/>
                      <a:pt x="28" y="1"/>
                    </a:cubicBezTo>
                    <a:cubicBezTo>
                      <a:pt x="27" y="1"/>
                      <a:pt x="26" y="0"/>
                      <a:pt x="26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22" name="Freeform 1223"/>
              <p:cNvSpPr>
                <a:spLocks/>
              </p:cNvSpPr>
              <p:nvPr/>
            </p:nvSpPr>
            <p:spPr bwMode="auto">
              <a:xfrm>
                <a:off x="1070" y="2750"/>
                <a:ext cx="280" cy="511"/>
              </a:xfrm>
              <a:custGeom>
                <a:avLst/>
                <a:gdLst>
                  <a:gd name="T0" fmla="*/ 90 w 103"/>
                  <a:gd name="T1" fmla="*/ 0 h 188"/>
                  <a:gd name="T2" fmla="*/ 19 w 103"/>
                  <a:gd name="T3" fmla="*/ 34 h 188"/>
                  <a:gd name="T4" fmla="*/ 18 w 103"/>
                  <a:gd name="T5" fmla="*/ 37 h 188"/>
                  <a:gd name="T6" fmla="*/ 21 w 103"/>
                  <a:gd name="T7" fmla="*/ 37 h 188"/>
                  <a:gd name="T8" fmla="*/ 90 w 103"/>
                  <a:gd name="T9" fmla="*/ 4 h 188"/>
                  <a:gd name="T10" fmla="*/ 96 w 103"/>
                  <a:gd name="T11" fmla="*/ 11 h 188"/>
                  <a:gd name="T12" fmla="*/ 99 w 103"/>
                  <a:gd name="T13" fmla="*/ 15 h 188"/>
                  <a:gd name="T14" fmla="*/ 56 w 103"/>
                  <a:gd name="T15" fmla="*/ 45 h 188"/>
                  <a:gd name="T16" fmla="*/ 26 w 103"/>
                  <a:gd name="T17" fmla="*/ 63 h 188"/>
                  <a:gd name="T18" fmla="*/ 23 w 103"/>
                  <a:gd name="T19" fmla="*/ 65 h 188"/>
                  <a:gd name="T20" fmla="*/ 0 w 103"/>
                  <a:gd name="T21" fmla="*/ 90 h 188"/>
                  <a:gd name="T22" fmla="*/ 0 w 103"/>
                  <a:gd name="T23" fmla="*/ 94 h 188"/>
                  <a:gd name="T24" fmla="*/ 2 w 103"/>
                  <a:gd name="T25" fmla="*/ 109 h 188"/>
                  <a:gd name="T26" fmla="*/ 4 w 103"/>
                  <a:gd name="T27" fmla="*/ 120 h 188"/>
                  <a:gd name="T28" fmla="*/ 5 w 103"/>
                  <a:gd name="T29" fmla="*/ 127 h 188"/>
                  <a:gd name="T30" fmla="*/ 6 w 103"/>
                  <a:gd name="T31" fmla="*/ 147 h 188"/>
                  <a:gd name="T32" fmla="*/ 8 w 103"/>
                  <a:gd name="T33" fmla="*/ 153 h 188"/>
                  <a:gd name="T34" fmla="*/ 19 w 103"/>
                  <a:gd name="T35" fmla="*/ 187 h 188"/>
                  <a:gd name="T36" fmla="*/ 21 w 103"/>
                  <a:gd name="T37" fmla="*/ 187 h 188"/>
                  <a:gd name="T38" fmla="*/ 21 w 103"/>
                  <a:gd name="T39" fmla="*/ 185 h 188"/>
                  <a:gd name="T40" fmla="*/ 11 w 103"/>
                  <a:gd name="T41" fmla="*/ 153 h 188"/>
                  <a:gd name="T42" fmla="*/ 10 w 103"/>
                  <a:gd name="T43" fmla="*/ 146 h 188"/>
                  <a:gd name="T44" fmla="*/ 8 w 103"/>
                  <a:gd name="T45" fmla="*/ 127 h 188"/>
                  <a:gd name="T46" fmla="*/ 8 w 103"/>
                  <a:gd name="T47" fmla="*/ 120 h 188"/>
                  <a:gd name="T48" fmla="*/ 6 w 103"/>
                  <a:gd name="T49" fmla="*/ 108 h 188"/>
                  <a:gd name="T50" fmla="*/ 4 w 103"/>
                  <a:gd name="T51" fmla="*/ 91 h 188"/>
                  <a:gd name="T52" fmla="*/ 25 w 103"/>
                  <a:gd name="T53" fmla="*/ 67 h 188"/>
                  <a:gd name="T54" fmla="*/ 28 w 103"/>
                  <a:gd name="T55" fmla="*/ 65 h 188"/>
                  <a:gd name="T56" fmla="*/ 57 w 103"/>
                  <a:gd name="T57" fmla="*/ 48 h 188"/>
                  <a:gd name="T58" fmla="*/ 102 w 103"/>
                  <a:gd name="T59" fmla="*/ 17 h 188"/>
                  <a:gd name="T60" fmla="*/ 102 w 103"/>
                  <a:gd name="T61" fmla="*/ 14 h 188"/>
                  <a:gd name="T62" fmla="*/ 98 w 103"/>
                  <a:gd name="T63" fmla="*/ 9 h 188"/>
                  <a:gd name="T64" fmla="*/ 92 w 103"/>
                  <a:gd name="T65" fmla="*/ 1 h 188"/>
                  <a:gd name="T66" fmla="*/ 90 w 103"/>
                  <a:gd name="T67" fmla="*/ 0 h 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03" h="188">
                    <a:moveTo>
                      <a:pt x="90" y="0"/>
                    </a:moveTo>
                    <a:cubicBezTo>
                      <a:pt x="79" y="5"/>
                      <a:pt x="41" y="21"/>
                      <a:pt x="19" y="34"/>
                    </a:cubicBezTo>
                    <a:cubicBezTo>
                      <a:pt x="18" y="35"/>
                      <a:pt x="18" y="36"/>
                      <a:pt x="18" y="37"/>
                    </a:cubicBezTo>
                    <a:cubicBezTo>
                      <a:pt x="19" y="37"/>
                      <a:pt x="20" y="38"/>
                      <a:pt x="21" y="37"/>
                    </a:cubicBezTo>
                    <a:cubicBezTo>
                      <a:pt x="42" y="25"/>
                      <a:pt x="78" y="9"/>
                      <a:pt x="90" y="4"/>
                    </a:cubicBezTo>
                    <a:cubicBezTo>
                      <a:pt x="91" y="5"/>
                      <a:pt x="96" y="11"/>
                      <a:pt x="96" y="11"/>
                    </a:cubicBezTo>
                    <a:cubicBezTo>
                      <a:pt x="96" y="11"/>
                      <a:pt x="98" y="14"/>
                      <a:pt x="99" y="15"/>
                    </a:cubicBezTo>
                    <a:cubicBezTo>
                      <a:pt x="87" y="27"/>
                      <a:pt x="71" y="36"/>
                      <a:pt x="56" y="45"/>
                    </a:cubicBezTo>
                    <a:cubicBezTo>
                      <a:pt x="45" y="50"/>
                      <a:pt x="35" y="56"/>
                      <a:pt x="26" y="63"/>
                    </a:cubicBezTo>
                    <a:cubicBezTo>
                      <a:pt x="23" y="65"/>
                      <a:pt x="23" y="65"/>
                      <a:pt x="23" y="65"/>
                    </a:cubicBezTo>
                    <a:cubicBezTo>
                      <a:pt x="15" y="71"/>
                      <a:pt x="3" y="79"/>
                      <a:pt x="0" y="90"/>
                    </a:cubicBezTo>
                    <a:cubicBezTo>
                      <a:pt x="0" y="91"/>
                      <a:pt x="0" y="92"/>
                      <a:pt x="0" y="94"/>
                    </a:cubicBezTo>
                    <a:cubicBezTo>
                      <a:pt x="0" y="98"/>
                      <a:pt x="1" y="103"/>
                      <a:pt x="2" y="109"/>
                    </a:cubicBezTo>
                    <a:cubicBezTo>
                      <a:pt x="3" y="113"/>
                      <a:pt x="4" y="117"/>
                      <a:pt x="4" y="120"/>
                    </a:cubicBezTo>
                    <a:cubicBezTo>
                      <a:pt x="5" y="127"/>
                      <a:pt x="5" y="127"/>
                      <a:pt x="5" y="127"/>
                    </a:cubicBezTo>
                    <a:cubicBezTo>
                      <a:pt x="5" y="134"/>
                      <a:pt x="5" y="140"/>
                      <a:pt x="6" y="147"/>
                    </a:cubicBezTo>
                    <a:cubicBezTo>
                      <a:pt x="8" y="153"/>
                      <a:pt x="8" y="153"/>
                      <a:pt x="8" y="153"/>
                    </a:cubicBezTo>
                    <a:cubicBezTo>
                      <a:pt x="10" y="165"/>
                      <a:pt x="12" y="178"/>
                      <a:pt x="19" y="187"/>
                    </a:cubicBezTo>
                    <a:cubicBezTo>
                      <a:pt x="19" y="188"/>
                      <a:pt x="20" y="188"/>
                      <a:pt x="21" y="187"/>
                    </a:cubicBezTo>
                    <a:cubicBezTo>
                      <a:pt x="22" y="187"/>
                      <a:pt x="22" y="186"/>
                      <a:pt x="21" y="185"/>
                    </a:cubicBezTo>
                    <a:cubicBezTo>
                      <a:pt x="15" y="177"/>
                      <a:pt x="13" y="164"/>
                      <a:pt x="11" y="153"/>
                    </a:cubicBezTo>
                    <a:cubicBezTo>
                      <a:pt x="10" y="146"/>
                      <a:pt x="10" y="146"/>
                      <a:pt x="10" y="146"/>
                    </a:cubicBezTo>
                    <a:cubicBezTo>
                      <a:pt x="8" y="140"/>
                      <a:pt x="8" y="133"/>
                      <a:pt x="8" y="127"/>
                    </a:cubicBezTo>
                    <a:cubicBezTo>
                      <a:pt x="8" y="120"/>
                      <a:pt x="8" y="120"/>
                      <a:pt x="8" y="120"/>
                    </a:cubicBezTo>
                    <a:cubicBezTo>
                      <a:pt x="7" y="116"/>
                      <a:pt x="7" y="112"/>
                      <a:pt x="6" y="108"/>
                    </a:cubicBezTo>
                    <a:cubicBezTo>
                      <a:pt x="4" y="101"/>
                      <a:pt x="3" y="95"/>
                      <a:pt x="4" y="91"/>
                    </a:cubicBezTo>
                    <a:cubicBezTo>
                      <a:pt x="6" y="81"/>
                      <a:pt x="17" y="73"/>
                      <a:pt x="25" y="67"/>
                    </a:cubicBezTo>
                    <a:cubicBezTo>
                      <a:pt x="28" y="65"/>
                      <a:pt x="28" y="65"/>
                      <a:pt x="28" y="65"/>
                    </a:cubicBezTo>
                    <a:cubicBezTo>
                      <a:pt x="37" y="59"/>
                      <a:pt x="47" y="54"/>
                      <a:pt x="57" y="48"/>
                    </a:cubicBezTo>
                    <a:cubicBezTo>
                      <a:pt x="73" y="39"/>
                      <a:pt x="90" y="30"/>
                      <a:pt x="102" y="17"/>
                    </a:cubicBezTo>
                    <a:cubicBezTo>
                      <a:pt x="103" y="16"/>
                      <a:pt x="103" y="15"/>
                      <a:pt x="102" y="14"/>
                    </a:cubicBezTo>
                    <a:cubicBezTo>
                      <a:pt x="98" y="9"/>
                      <a:pt x="98" y="9"/>
                      <a:pt x="98" y="9"/>
                    </a:cubicBezTo>
                    <a:cubicBezTo>
                      <a:pt x="92" y="1"/>
                      <a:pt x="92" y="1"/>
                      <a:pt x="92" y="1"/>
                    </a:cubicBezTo>
                    <a:cubicBezTo>
                      <a:pt x="91" y="0"/>
                      <a:pt x="90" y="0"/>
                      <a:pt x="9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23" name="Freeform 1224"/>
              <p:cNvSpPr>
                <a:spLocks/>
              </p:cNvSpPr>
              <p:nvPr/>
            </p:nvSpPr>
            <p:spPr bwMode="auto">
              <a:xfrm>
                <a:off x="520" y="2122"/>
                <a:ext cx="858" cy="821"/>
              </a:xfrm>
              <a:custGeom>
                <a:avLst/>
                <a:gdLst>
                  <a:gd name="T0" fmla="*/ 70 w 315"/>
                  <a:gd name="T1" fmla="*/ 148 h 302"/>
                  <a:gd name="T2" fmla="*/ 12 w 315"/>
                  <a:gd name="T3" fmla="*/ 242 h 302"/>
                  <a:gd name="T4" fmla="*/ 126 w 315"/>
                  <a:gd name="T5" fmla="*/ 293 h 302"/>
                  <a:gd name="T6" fmla="*/ 222 w 315"/>
                  <a:gd name="T7" fmla="*/ 267 h 302"/>
                  <a:gd name="T8" fmla="*/ 230 w 315"/>
                  <a:gd name="T9" fmla="*/ 228 h 302"/>
                  <a:gd name="T10" fmla="*/ 223 w 315"/>
                  <a:gd name="T11" fmla="*/ 192 h 302"/>
                  <a:gd name="T12" fmla="*/ 265 w 315"/>
                  <a:gd name="T13" fmla="*/ 115 h 302"/>
                  <a:gd name="T14" fmla="*/ 300 w 315"/>
                  <a:gd name="T15" fmla="*/ 60 h 302"/>
                  <a:gd name="T16" fmla="*/ 224 w 315"/>
                  <a:gd name="T17" fmla="*/ 95 h 302"/>
                  <a:gd name="T18" fmla="*/ 191 w 315"/>
                  <a:gd name="T19" fmla="*/ 187 h 302"/>
                  <a:gd name="T20" fmla="*/ 105 w 315"/>
                  <a:gd name="T21" fmla="*/ 155 h 302"/>
                  <a:gd name="T22" fmla="*/ 119 w 315"/>
                  <a:gd name="T23" fmla="*/ 108 h 302"/>
                  <a:gd name="T24" fmla="*/ 151 w 315"/>
                  <a:gd name="T25" fmla="*/ 49 h 302"/>
                  <a:gd name="T26" fmla="*/ 171 w 315"/>
                  <a:gd name="T27" fmla="*/ 14 h 302"/>
                  <a:gd name="T28" fmla="*/ 145 w 315"/>
                  <a:gd name="T29" fmla="*/ 1 h 302"/>
                  <a:gd name="T30" fmla="*/ 80 w 315"/>
                  <a:gd name="T31" fmla="*/ 86 h 302"/>
                  <a:gd name="T32" fmla="*/ 73 w 315"/>
                  <a:gd name="T33" fmla="*/ 127 h 302"/>
                  <a:gd name="T34" fmla="*/ 71 w 315"/>
                  <a:gd name="T35" fmla="*/ 141 h 302"/>
                  <a:gd name="T36" fmla="*/ 70 w 315"/>
                  <a:gd name="T37" fmla="*/ 150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15" h="302">
                    <a:moveTo>
                      <a:pt x="70" y="148"/>
                    </a:moveTo>
                    <a:cubicBezTo>
                      <a:pt x="34" y="153"/>
                      <a:pt x="0" y="209"/>
                      <a:pt x="12" y="242"/>
                    </a:cubicBezTo>
                    <a:cubicBezTo>
                      <a:pt x="26" y="282"/>
                      <a:pt x="91" y="290"/>
                      <a:pt x="126" y="293"/>
                    </a:cubicBezTo>
                    <a:cubicBezTo>
                      <a:pt x="159" y="296"/>
                      <a:pt x="202" y="302"/>
                      <a:pt x="222" y="267"/>
                    </a:cubicBezTo>
                    <a:cubicBezTo>
                      <a:pt x="227" y="258"/>
                      <a:pt x="230" y="239"/>
                      <a:pt x="230" y="228"/>
                    </a:cubicBezTo>
                    <a:cubicBezTo>
                      <a:pt x="230" y="215"/>
                      <a:pt x="222" y="205"/>
                      <a:pt x="223" y="192"/>
                    </a:cubicBezTo>
                    <a:cubicBezTo>
                      <a:pt x="225" y="165"/>
                      <a:pt x="248" y="134"/>
                      <a:pt x="265" y="115"/>
                    </a:cubicBezTo>
                    <a:cubicBezTo>
                      <a:pt x="276" y="103"/>
                      <a:pt x="315" y="81"/>
                      <a:pt x="300" y="60"/>
                    </a:cubicBezTo>
                    <a:cubicBezTo>
                      <a:pt x="279" y="33"/>
                      <a:pt x="235" y="80"/>
                      <a:pt x="224" y="95"/>
                    </a:cubicBezTo>
                    <a:cubicBezTo>
                      <a:pt x="208" y="118"/>
                      <a:pt x="188" y="157"/>
                      <a:pt x="191" y="187"/>
                    </a:cubicBezTo>
                    <a:cubicBezTo>
                      <a:pt x="166" y="167"/>
                      <a:pt x="134" y="164"/>
                      <a:pt x="105" y="155"/>
                    </a:cubicBezTo>
                    <a:cubicBezTo>
                      <a:pt x="103" y="141"/>
                      <a:pt x="114" y="121"/>
                      <a:pt x="119" y="108"/>
                    </a:cubicBezTo>
                    <a:cubicBezTo>
                      <a:pt x="127" y="87"/>
                      <a:pt x="137" y="67"/>
                      <a:pt x="151" y="49"/>
                    </a:cubicBezTo>
                    <a:cubicBezTo>
                      <a:pt x="158" y="39"/>
                      <a:pt x="173" y="27"/>
                      <a:pt x="171" y="14"/>
                    </a:cubicBezTo>
                    <a:cubicBezTo>
                      <a:pt x="169" y="1"/>
                      <a:pt x="157" y="0"/>
                      <a:pt x="145" y="1"/>
                    </a:cubicBezTo>
                    <a:cubicBezTo>
                      <a:pt x="108" y="7"/>
                      <a:pt x="88" y="54"/>
                      <a:pt x="80" y="86"/>
                    </a:cubicBezTo>
                    <a:cubicBezTo>
                      <a:pt x="76" y="100"/>
                      <a:pt x="75" y="113"/>
                      <a:pt x="73" y="127"/>
                    </a:cubicBezTo>
                    <a:cubicBezTo>
                      <a:pt x="72" y="132"/>
                      <a:pt x="72" y="136"/>
                      <a:pt x="71" y="141"/>
                    </a:cubicBezTo>
                    <a:cubicBezTo>
                      <a:pt x="70" y="146"/>
                      <a:pt x="68" y="151"/>
                      <a:pt x="70" y="150"/>
                    </a:cubicBezTo>
                  </a:path>
                </a:pathLst>
              </a:custGeom>
              <a:solidFill>
                <a:srgbClr val="FFCFA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24" name="Freeform 1225"/>
              <p:cNvSpPr>
                <a:spLocks noEditPoints="1"/>
              </p:cNvSpPr>
              <p:nvPr/>
            </p:nvSpPr>
            <p:spPr bwMode="auto">
              <a:xfrm>
                <a:off x="542" y="2113"/>
                <a:ext cx="833" cy="830"/>
              </a:xfrm>
              <a:custGeom>
                <a:avLst/>
                <a:gdLst>
                  <a:gd name="T0" fmla="*/ 70 w 306"/>
                  <a:gd name="T1" fmla="*/ 89 h 305"/>
                  <a:gd name="T2" fmla="*/ 63 w 306"/>
                  <a:gd name="T3" fmla="*/ 129 h 305"/>
                  <a:gd name="T4" fmla="*/ 61 w 306"/>
                  <a:gd name="T5" fmla="*/ 144 h 305"/>
                  <a:gd name="T6" fmla="*/ 60 w 306"/>
                  <a:gd name="T7" fmla="*/ 150 h 305"/>
                  <a:gd name="T8" fmla="*/ 0 w 306"/>
                  <a:gd name="T9" fmla="*/ 230 h 305"/>
                  <a:gd name="T10" fmla="*/ 118 w 306"/>
                  <a:gd name="T11" fmla="*/ 298 h 305"/>
                  <a:gd name="T12" fmla="*/ 215 w 306"/>
                  <a:gd name="T13" fmla="*/ 271 h 305"/>
                  <a:gd name="T14" fmla="*/ 220 w 306"/>
                  <a:gd name="T15" fmla="*/ 213 h 305"/>
                  <a:gd name="T16" fmla="*/ 258 w 306"/>
                  <a:gd name="T17" fmla="*/ 119 h 305"/>
                  <a:gd name="T18" fmla="*/ 293 w 306"/>
                  <a:gd name="T19" fmla="*/ 62 h 305"/>
                  <a:gd name="T20" fmla="*/ 215 w 306"/>
                  <a:gd name="T21" fmla="*/ 97 h 305"/>
                  <a:gd name="T22" fmla="*/ 182 w 306"/>
                  <a:gd name="T23" fmla="*/ 186 h 305"/>
                  <a:gd name="T24" fmla="*/ 98 w 306"/>
                  <a:gd name="T25" fmla="*/ 157 h 305"/>
                  <a:gd name="T26" fmla="*/ 108 w 306"/>
                  <a:gd name="T27" fmla="*/ 123 h 305"/>
                  <a:gd name="T28" fmla="*/ 144 w 306"/>
                  <a:gd name="T29" fmla="*/ 53 h 305"/>
                  <a:gd name="T30" fmla="*/ 165 w 306"/>
                  <a:gd name="T31" fmla="*/ 19 h 305"/>
                  <a:gd name="T32" fmla="*/ 137 w 306"/>
                  <a:gd name="T33" fmla="*/ 3 h 305"/>
                  <a:gd name="T34" fmla="*/ 65 w 306"/>
                  <a:gd name="T35" fmla="*/ 144 h 305"/>
                  <a:gd name="T36" fmla="*/ 67 w 306"/>
                  <a:gd name="T37" fmla="*/ 130 h 305"/>
                  <a:gd name="T38" fmla="*/ 73 w 306"/>
                  <a:gd name="T39" fmla="*/ 90 h 305"/>
                  <a:gd name="T40" fmla="*/ 161 w 306"/>
                  <a:gd name="T41" fmla="*/ 17 h 305"/>
                  <a:gd name="T42" fmla="*/ 141 w 306"/>
                  <a:gd name="T43" fmla="*/ 51 h 305"/>
                  <a:gd name="T44" fmla="*/ 105 w 306"/>
                  <a:gd name="T45" fmla="*/ 121 h 305"/>
                  <a:gd name="T46" fmla="*/ 96 w 306"/>
                  <a:gd name="T47" fmla="*/ 160 h 305"/>
                  <a:gd name="T48" fmla="*/ 182 w 306"/>
                  <a:gd name="T49" fmla="*/ 191 h 305"/>
                  <a:gd name="T50" fmla="*/ 185 w 306"/>
                  <a:gd name="T51" fmla="*/ 190 h 305"/>
                  <a:gd name="T52" fmla="*/ 275 w 306"/>
                  <a:gd name="T53" fmla="*/ 57 h 305"/>
                  <a:gd name="T54" fmla="*/ 267 w 306"/>
                  <a:gd name="T55" fmla="*/ 107 h 305"/>
                  <a:gd name="T56" fmla="*/ 213 w 306"/>
                  <a:gd name="T57" fmla="*/ 195 h 305"/>
                  <a:gd name="T58" fmla="*/ 220 w 306"/>
                  <a:gd name="T59" fmla="*/ 231 h 305"/>
                  <a:gd name="T60" fmla="*/ 125 w 306"/>
                  <a:gd name="T61" fmla="*/ 295 h 305"/>
                  <a:gd name="T62" fmla="*/ 5 w 306"/>
                  <a:gd name="T63" fmla="*/ 245 h 305"/>
                  <a:gd name="T64" fmla="*/ 16 w 306"/>
                  <a:gd name="T65" fmla="*/ 188 h 305"/>
                  <a:gd name="T66" fmla="*/ 60 w 306"/>
                  <a:gd name="T67" fmla="*/ 154 h 305"/>
                  <a:gd name="T68" fmla="*/ 64 w 306"/>
                  <a:gd name="T69" fmla="*/ 153 h 305"/>
                  <a:gd name="T70" fmla="*/ 63 w 306"/>
                  <a:gd name="T71" fmla="*/ 152 h 305"/>
                  <a:gd name="T72" fmla="*/ 64 w 306"/>
                  <a:gd name="T73" fmla="*/ 151 h 305"/>
                  <a:gd name="T74" fmla="*/ 64 w 306"/>
                  <a:gd name="T75" fmla="*/ 150 h 305"/>
                  <a:gd name="T76" fmla="*/ 182 w 306"/>
                  <a:gd name="T77" fmla="*/ 190 h 305"/>
                  <a:gd name="T78" fmla="*/ 182 w 306"/>
                  <a:gd name="T79" fmla="*/ 190 h 3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306" h="305">
                    <a:moveTo>
                      <a:pt x="137" y="3"/>
                    </a:moveTo>
                    <a:cubicBezTo>
                      <a:pt x="93" y="9"/>
                      <a:pt x="75" y="70"/>
                      <a:pt x="70" y="89"/>
                    </a:cubicBezTo>
                    <a:cubicBezTo>
                      <a:pt x="68" y="99"/>
                      <a:pt x="66" y="109"/>
                      <a:pt x="65" y="118"/>
                    </a:cubicBezTo>
                    <a:cubicBezTo>
                      <a:pt x="63" y="129"/>
                      <a:pt x="63" y="129"/>
                      <a:pt x="63" y="129"/>
                    </a:cubicBezTo>
                    <a:cubicBezTo>
                      <a:pt x="62" y="139"/>
                      <a:pt x="62" y="139"/>
                      <a:pt x="62" y="139"/>
                    </a:cubicBezTo>
                    <a:cubicBezTo>
                      <a:pt x="61" y="144"/>
                      <a:pt x="61" y="144"/>
                      <a:pt x="61" y="144"/>
                    </a:cubicBezTo>
                    <a:cubicBezTo>
                      <a:pt x="60" y="149"/>
                      <a:pt x="60" y="149"/>
                      <a:pt x="60" y="149"/>
                    </a:cubicBezTo>
                    <a:cubicBezTo>
                      <a:pt x="60" y="149"/>
                      <a:pt x="60" y="150"/>
                      <a:pt x="60" y="150"/>
                    </a:cubicBezTo>
                    <a:cubicBezTo>
                      <a:pt x="43" y="153"/>
                      <a:pt x="26" y="166"/>
                      <a:pt x="14" y="186"/>
                    </a:cubicBezTo>
                    <a:cubicBezTo>
                      <a:pt x="5" y="201"/>
                      <a:pt x="0" y="217"/>
                      <a:pt x="0" y="230"/>
                    </a:cubicBezTo>
                    <a:cubicBezTo>
                      <a:pt x="0" y="236"/>
                      <a:pt x="0" y="241"/>
                      <a:pt x="2" y="246"/>
                    </a:cubicBezTo>
                    <a:cubicBezTo>
                      <a:pt x="16" y="285"/>
                      <a:pt x="75" y="294"/>
                      <a:pt x="118" y="298"/>
                    </a:cubicBezTo>
                    <a:cubicBezTo>
                      <a:pt x="125" y="298"/>
                      <a:pt x="125" y="298"/>
                      <a:pt x="125" y="298"/>
                    </a:cubicBezTo>
                    <a:cubicBezTo>
                      <a:pt x="157" y="301"/>
                      <a:pt x="197" y="305"/>
                      <a:pt x="215" y="271"/>
                    </a:cubicBezTo>
                    <a:cubicBezTo>
                      <a:pt x="221" y="261"/>
                      <a:pt x="224" y="241"/>
                      <a:pt x="224" y="231"/>
                    </a:cubicBezTo>
                    <a:cubicBezTo>
                      <a:pt x="224" y="225"/>
                      <a:pt x="222" y="219"/>
                      <a:pt x="220" y="213"/>
                    </a:cubicBezTo>
                    <a:cubicBezTo>
                      <a:pt x="218" y="207"/>
                      <a:pt x="216" y="201"/>
                      <a:pt x="217" y="195"/>
                    </a:cubicBezTo>
                    <a:cubicBezTo>
                      <a:pt x="219" y="165"/>
                      <a:pt x="249" y="129"/>
                      <a:pt x="258" y="119"/>
                    </a:cubicBezTo>
                    <a:cubicBezTo>
                      <a:pt x="261" y="117"/>
                      <a:pt x="264" y="114"/>
                      <a:pt x="269" y="110"/>
                    </a:cubicBezTo>
                    <a:cubicBezTo>
                      <a:pt x="285" y="97"/>
                      <a:pt x="306" y="79"/>
                      <a:pt x="293" y="62"/>
                    </a:cubicBezTo>
                    <a:cubicBezTo>
                      <a:pt x="289" y="56"/>
                      <a:pt x="283" y="53"/>
                      <a:pt x="275" y="53"/>
                    </a:cubicBezTo>
                    <a:cubicBezTo>
                      <a:pt x="251" y="54"/>
                      <a:pt x="221" y="88"/>
                      <a:pt x="215" y="97"/>
                    </a:cubicBezTo>
                    <a:cubicBezTo>
                      <a:pt x="199" y="119"/>
                      <a:pt x="181" y="154"/>
                      <a:pt x="181" y="183"/>
                    </a:cubicBezTo>
                    <a:cubicBezTo>
                      <a:pt x="181" y="184"/>
                      <a:pt x="182" y="185"/>
                      <a:pt x="182" y="186"/>
                    </a:cubicBezTo>
                    <a:cubicBezTo>
                      <a:pt x="163" y="173"/>
                      <a:pt x="140" y="167"/>
                      <a:pt x="118" y="162"/>
                    </a:cubicBezTo>
                    <a:cubicBezTo>
                      <a:pt x="118" y="162"/>
                      <a:pt x="101" y="158"/>
                      <a:pt x="98" y="157"/>
                    </a:cubicBezTo>
                    <a:cubicBezTo>
                      <a:pt x="98" y="157"/>
                      <a:pt x="98" y="156"/>
                      <a:pt x="98" y="156"/>
                    </a:cubicBezTo>
                    <a:cubicBezTo>
                      <a:pt x="98" y="146"/>
                      <a:pt x="104" y="134"/>
                      <a:pt x="108" y="123"/>
                    </a:cubicBezTo>
                    <a:cubicBezTo>
                      <a:pt x="113" y="112"/>
                      <a:pt x="113" y="112"/>
                      <a:pt x="113" y="112"/>
                    </a:cubicBezTo>
                    <a:cubicBezTo>
                      <a:pt x="120" y="90"/>
                      <a:pt x="131" y="71"/>
                      <a:pt x="144" y="53"/>
                    </a:cubicBezTo>
                    <a:cubicBezTo>
                      <a:pt x="150" y="45"/>
                      <a:pt x="150" y="45"/>
                      <a:pt x="150" y="45"/>
                    </a:cubicBezTo>
                    <a:cubicBezTo>
                      <a:pt x="157" y="37"/>
                      <a:pt x="165" y="29"/>
                      <a:pt x="165" y="19"/>
                    </a:cubicBezTo>
                    <a:cubicBezTo>
                      <a:pt x="165" y="18"/>
                      <a:pt x="165" y="18"/>
                      <a:pt x="165" y="17"/>
                    </a:cubicBezTo>
                    <a:cubicBezTo>
                      <a:pt x="163" y="5"/>
                      <a:pt x="153" y="0"/>
                      <a:pt x="137" y="3"/>
                    </a:cubicBezTo>
                    <a:close/>
                    <a:moveTo>
                      <a:pt x="64" y="150"/>
                    </a:moveTo>
                    <a:cubicBezTo>
                      <a:pt x="65" y="144"/>
                      <a:pt x="65" y="144"/>
                      <a:pt x="65" y="144"/>
                    </a:cubicBezTo>
                    <a:cubicBezTo>
                      <a:pt x="65" y="139"/>
                      <a:pt x="65" y="139"/>
                      <a:pt x="65" y="139"/>
                    </a:cubicBezTo>
                    <a:cubicBezTo>
                      <a:pt x="67" y="130"/>
                      <a:pt x="67" y="130"/>
                      <a:pt x="67" y="130"/>
                    </a:cubicBezTo>
                    <a:cubicBezTo>
                      <a:pt x="67" y="130"/>
                      <a:pt x="68" y="119"/>
                      <a:pt x="68" y="119"/>
                    </a:cubicBezTo>
                    <a:cubicBezTo>
                      <a:pt x="70" y="109"/>
                      <a:pt x="71" y="99"/>
                      <a:pt x="73" y="90"/>
                    </a:cubicBezTo>
                    <a:cubicBezTo>
                      <a:pt x="78" y="72"/>
                      <a:pt x="96" y="12"/>
                      <a:pt x="137" y="6"/>
                    </a:cubicBezTo>
                    <a:cubicBezTo>
                      <a:pt x="147" y="4"/>
                      <a:pt x="159" y="5"/>
                      <a:pt x="161" y="17"/>
                    </a:cubicBezTo>
                    <a:cubicBezTo>
                      <a:pt x="163" y="26"/>
                      <a:pt x="155" y="35"/>
                      <a:pt x="148" y="43"/>
                    </a:cubicBezTo>
                    <a:cubicBezTo>
                      <a:pt x="141" y="51"/>
                      <a:pt x="141" y="51"/>
                      <a:pt x="141" y="51"/>
                    </a:cubicBezTo>
                    <a:cubicBezTo>
                      <a:pt x="128" y="69"/>
                      <a:pt x="117" y="89"/>
                      <a:pt x="109" y="110"/>
                    </a:cubicBezTo>
                    <a:cubicBezTo>
                      <a:pt x="105" y="121"/>
                      <a:pt x="105" y="121"/>
                      <a:pt x="105" y="121"/>
                    </a:cubicBezTo>
                    <a:cubicBezTo>
                      <a:pt x="100" y="134"/>
                      <a:pt x="94" y="148"/>
                      <a:pt x="95" y="159"/>
                    </a:cubicBezTo>
                    <a:cubicBezTo>
                      <a:pt x="95" y="159"/>
                      <a:pt x="96" y="160"/>
                      <a:pt x="96" y="160"/>
                    </a:cubicBezTo>
                    <a:cubicBezTo>
                      <a:pt x="117" y="165"/>
                      <a:pt x="117" y="165"/>
                      <a:pt x="117" y="165"/>
                    </a:cubicBezTo>
                    <a:cubicBezTo>
                      <a:pt x="140" y="171"/>
                      <a:pt x="163" y="176"/>
                      <a:pt x="182" y="191"/>
                    </a:cubicBezTo>
                    <a:cubicBezTo>
                      <a:pt x="183" y="192"/>
                      <a:pt x="184" y="192"/>
                      <a:pt x="184" y="191"/>
                    </a:cubicBezTo>
                    <a:cubicBezTo>
                      <a:pt x="185" y="191"/>
                      <a:pt x="185" y="190"/>
                      <a:pt x="185" y="190"/>
                    </a:cubicBezTo>
                    <a:cubicBezTo>
                      <a:pt x="182" y="163"/>
                      <a:pt x="199" y="125"/>
                      <a:pt x="218" y="99"/>
                    </a:cubicBezTo>
                    <a:cubicBezTo>
                      <a:pt x="226" y="88"/>
                      <a:pt x="254" y="57"/>
                      <a:pt x="275" y="57"/>
                    </a:cubicBezTo>
                    <a:cubicBezTo>
                      <a:pt x="282" y="57"/>
                      <a:pt x="286" y="59"/>
                      <a:pt x="290" y="64"/>
                    </a:cubicBezTo>
                    <a:cubicBezTo>
                      <a:pt x="301" y="79"/>
                      <a:pt x="281" y="95"/>
                      <a:pt x="267" y="107"/>
                    </a:cubicBezTo>
                    <a:cubicBezTo>
                      <a:pt x="262" y="111"/>
                      <a:pt x="258" y="114"/>
                      <a:pt x="256" y="117"/>
                    </a:cubicBezTo>
                    <a:cubicBezTo>
                      <a:pt x="246" y="127"/>
                      <a:pt x="216" y="163"/>
                      <a:pt x="213" y="195"/>
                    </a:cubicBezTo>
                    <a:cubicBezTo>
                      <a:pt x="213" y="202"/>
                      <a:pt x="215" y="208"/>
                      <a:pt x="217" y="214"/>
                    </a:cubicBezTo>
                    <a:cubicBezTo>
                      <a:pt x="219" y="220"/>
                      <a:pt x="220" y="225"/>
                      <a:pt x="220" y="231"/>
                    </a:cubicBezTo>
                    <a:cubicBezTo>
                      <a:pt x="220" y="242"/>
                      <a:pt x="217" y="261"/>
                      <a:pt x="212" y="269"/>
                    </a:cubicBezTo>
                    <a:cubicBezTo>
                      <a:pt x="195" y="301"/>
                      <a:pt x="156" y="298"/>
                      <a:pt x="125" y="295"/>
                    </a:cubicBezTo>
                    <a:cubicBezTo>
                      <a:pt x="118" y="294"/>
                      <a:pt x="118" y="294"/>
                      <a:pt x="118" y="294"/>
                    </a:cubicBezTo>
                    <a:cubicBezTo>
                      <a:pt x="76" y="291"/>
                      <a:pt x="19" y="282"/>
                      <a:pt x="5" y="245"/>
                    </a:cubicBezTo>
                    <a:cubicBezTo>
                      <a:pt x="4" y="240"/>
                      <a:pt x="3" y="236"/>
                      <a:pt x="3" y="230"/>
                    </a:cubicBezTo>
                    <a:cubicBezTo>
                      <a:pt x="3" y="217"/>
                      <a:pt x="8" y="202"/>
                      <a:pt x="16" y="188"/>
                    </a:cubicBezTo>
                    <a:cubicBezTo>
                      <a:pt x="28" y="169"/>
                      <a:pt x="45" y="156"/>
                      <a:pt x="60" y="153"/>
                    </a:cubicBezTo>
                    <a:cubicBezTo>
                      <a:pt x="60" y="154"/>
                      <a:pt x="60" y="154"/>
                      <a:pt x="60" y="154"/>
                    </a:cubicBezTo>
                    <a:cubicBezTo>
                      <a:pt x="61" y="154"/>
                      <a:pt x="61" y="155"/>
                      <a:pt x="63" y="154"/>
                    </a:cubicBezTo>
                    <a:cubicBezTo>
                      <a:pt x="63" y="154"/>
                      <a:pt x="64" y="153"/>
                      <a:pt x="64" y="153"/>
                    </a:cubicBezTo>
                    <a:cubicBezTo>
                      <a:pt x="64" y="153"/>
                      <a:pt x="64" y="152"/>
                      <a:pt x="63" y="152"/>
                    </a:cubicBezTo>
                    <a:cubicBezTo>
                      <a:pt x="63" y="152"/>
                      <a:pt x="63" y="152"/>
                      <a:pt x="63" y="152"/>
                    </a:cubicBezTo>
                    <a:cubicBezTo>
                      <a:pt x="64" y="152"/>
                      <a:pt x="64" y="152"/>
                      <a:pt x="64" y="151"/>
                    </a:cubicBezTo>
                    <a:cubicBezTo>
                      <a:pt x="64" y="151"/>
                      <a:pt x="64" y="151"/>
                      <a:pt x="64" y="151"/>
                    </a:cubicBezTo>
                    <a:cubicBezTo>
                      <a:pt x="64" y="151"/>
                      <a:pt x="63" y="151"/>
                      <a:pt x="63" y="151"/>
                    </a:cubicBezTo>
                    <a:cubicBezTo>
                      <a:pt x="63" y="150"/>
                      <a:pt x="64" y="150"/>
                      <a:pt x="64" y="150"/>
                    </a:cubicBezTo>
                    <a:close/>
                    <a:moveTo>
                      <a:pt x="182" y="190"/>
                    </a:moveTo>
                    <a:cubicBezTo>
                      <a:pt x="182" y="190"/>
                      <a:pt x="182" y="190"/>
                      <a:pt x="182" y="190"/>
                    </a:cubicBezTo>
                    <a:cubicBezTo>
                      <a:pt x="182" y="190"/>
                      <a:pt x="182" y="190"/>
                      <a:pt x="182" y="190"/>
                    </a:cubicBezTo>
                    <a:cubicBezTo>
                      <a:pt x="182" y="190"/>
                      <a:pt x="182" y="190"/>
                      <a:pt x="182" y="19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25" name="Freeform 1226"/>
              <p:cNvSpPr>
                <a:spLocks/>
              </p:cNvSpPr>
              <p:nvPr/>
            </p:nvSpPr>
            <p:spPr bwMode="auto">
              <a:xfrm>
                <a:off x="762" y="2696"/>
                <a:ext cx="30" cy="65"/>
              </a:xfrm>
              <a:custGeom>
                <a:avLst/>
                <a:gdLst>
                  <a:gd name="T0" fmla="*/ 7 w 11"/>
                  <a:gd name="T1" fmla="*/ 2 h 24"/>
                  <a:gd name="T2" fmla="*/ 6 w 11"/>
                  <a:gd name="T3" fmla="*/ 5 h 24"/>
                  <a:gd name="T4" fmla="*/ 0 w 11"/>
                  <a:gd name="T5" fmla="*/ 22 h 24"/>
                  <a:gd name="T6" fmla="*/ 1 w 11"/>
                  <a:gd name="T7" fmla="*/ 24 h 24"/>
                  <a:gd name="T8" fmla="*/ 3 w 11"/>
                  <a:gd name="T9" fmla="*/ 23 h 24"/>
                  <a:gd name="T10" fmla="*/ 9 w 11"/>
                  <a:gd name="T11" fmla="*/ 6 h 24"/>
                  <a:gd name="T12" fmla="*/ 10 w 11"/>
                  <a:gd name="T13" fmla="*/ 3 h 24"/>
                  <a:gd name="T14" fmla="*/ 9 w 11"/>
                  <a:gd name="T15" fmla="*/ 1 h 24"/>
                  <a:gd name="T16" fmla="*/ 7 w 11"/>
                  <a:gd name="T17" fmla="*/ 2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" h="24">
                    <a:moveTo>
                      <a:pt x="7" y="2"/>
                    </a:moveTo>
                    <a:cubicBezTo>
                      <a:pt x="6" y="5"/>
                      <a:pt x="6" y="5"/>
                      <a:pt x="6" y="5"/>
                    </a:cubicBezTo>
                    <a:cubicBezTo>
                      <a:pt x="3" y="11"/>
                      <a:pt x="1" y="16"/>
                      <a:pt x="0" y="22"/>
                    </a:cubicBezTo>
                    <a:cubicBezTo>
                      <a:pt x="0" y="23"/>
                      <a:pt x="0" y="24"/>
                      <a:pt x="1" y="24"/>
                    </a:cubicBezTo>
                    <a:cubicBezTo>
                      <a:pt x="2" y="24"/>
                      <a:pt x="3" y="24"/>
                      <a:pt x="3" y="23"/>
                    </a:cubicBezTo>
                    <a:cubicBezTo>
                      <a:pt x="4" y="17"/>
                      <a:pt x="7" y="12"/>
                      <a:pt x="9" y="6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11" y="2"/>
                      <a:pt x="10" y="1"/>
                      <a:pt x="9" y="1"/>
                    </a:cubicBezTo>
                    <a:cubicBezTo>
                      <a:pt x="8" y="0"/>
                      <a:pt x="7" y="1"/>
                      <a:pt x="7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26" name="Freeform 1227"/>
              <p:cNvSpPr>
                <a:spLocks/>
              </p:cNvSpPr>
              <p:nvPr/>
            </p:nvSpPr>
            <p:spPr bwMode="auto">
              <a:xfrm>
                <a:off x="721" y="2750"/>
                <a:ext cx="71" cy="38"/>
              </a:xfrm>
              <a:custGeom>
                <a:avLst/>
                <a:gdLst>
                  <a:gd name="T0" fmla="*/ 9 w 26"/>
                  <a:gd name="T1" fmla="*/ 13 h 14"/>
                  <a:gd name="T2" fmla="*/ 6 w 26"/>
                  <a:gd name="T3" fmla="*/ 2 h 14"/>
                  <a:gd name="T4" fmla="*/ 26 w 26"/>
                  <a:gd name="T5" fmla="*/ 6 h 14"/>
                  <a:gd name="T6" fmla="*/ 12 w 26"/>
                  <a:gd name="T7" fmla="*/ 14 h 14"/>
                  <a:gd name="T8" fmla="*/ 14 w 26"/>
                  <a:gd name="T9" fmla="*/ 13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14">
                    <a:moveTo>
                      <a:pt x="9" y="13"/>
                    </a:moveTo>
                    <a:cubicBezTo>
                      <a:pt x="4" y="12"/>
                      <a:pt x="0" y="6"/>
                      <a:pt x="6" y="2"/>
                    </a:cubicBezTo>
                    <a:cubicBezTo>
                      <a:pt x="11" y="0"/>
                      <a:pt x="22" y="4"/>
                      <a:pt x="26" y="6"/>
                    </a:cubicBezTo>
                    <a:cubicBezTo>
                      <a:pt x="23" y="10"/>
                      <a:pt x="18" y="13"/>
                      <a:pt x="12" y="14"/>
                    </a:cubicBezTo>
                    <a:cubicBezTo>
                      <a:pt x="10" y="14"/>
                      <a:pt x="13" y="13"/>
                      <a:pt x="14" y="13"/>
                    </a:cubicBezTo>
                  </a:path>
                </a:pathLst>
              </a:custGeom>
              <a:solidFill>
                <a:srgbClr val="E06C6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27" name="Freeform 1228"/>
              <p:cNvSpPr>
                <a:spLocks noEditPoints="1"/>
              </p:cNvSpPr>
              <p:nvPr/>
            </p:nvSpPr>
            <p:spPr bwMode="auto">
              <a:xfrm>
                <a:off x="724" y="2742"/>
                <a:ext cx="74" cy="52"/>
              </a:xfrm>
              <a:custGeom>
                <a:avLst/>
                <a:gdLst>
                  <a:gd name="T0" fmla="*/ 4 w 27"/>
                  <a:gd name="T1" fmla="*/ 4 h 19"/>
                  <a:gd name="T2" fmla="*/ 0 w 27"/>
                  <a:gd name="T3" fmla="*/ 11 h 19"/>
                  <a:gd name="T4" fmla="*/ 8 w 27"/>
                  <a:gd name="T5" fmla="*/ 17 h 19"/>
                  <a:gd name="T6" fmla="*/ 9 w 27"/>
                  <a:gd name="T7" fmla="*/ 17 h 19"/>
                  <a:gd name="T8" fmla="*/ 9 w 27"/>
                  <a:gd name="T9" fmla="*/ 17 h 19"/>
                  <a:gd name="T10" fmla="*/ 11 w 27"/>
                  <a:gd name="T11" fmla="*/ 19 h 19"/>
                  <a:gd name="T12" fmla="*/ 27 w 27"/>
                  <a:gd name="T13" fmla="*/ 10 h 19"/>
                  <a:gd name="T14" fmla="*/ 27 w 27"/>
                  <a:gd name="T15" fmla="*/ 8 h 19"/>
                  <a:gd name="T16" fmla="*/ 26 w 27"/>
                  <a:gd name="T17" fmla="*/ 7 h 19"/>
                  <a:gd name="T18" fmla="*/ 4 w 27"/>
                  <a:gd name="T19" fmla="*/ 4 h 19"/>
                  <a:gd name="T20" fmla="*/ 8 w 27"/>
                  <a:gd name="T21" fmla="*/ 14 h 19"/>
                  <a:gd name="T22" fmla="*/ 4 w 27"/>
                  <a:gd name="T23" fmla="*/ 10 h 19"/>
                  <a:gd name="T24" fmla="*/ 4 w 27"/>
                  <a:gd name="T25" fmla="*/ 10 h 19"/>
                  <a:gd name="T26" fmla="*/ 6 w 27"/>
                  <a:gd name="T27" fmla="*/ 7 h 19"/>
                  <a:gd name="T28" fmla="*/ 22 w 27"/>
                  <a:gd name="T29" fmla="*/ 9 h 19"/>
                  <a:gd name="T30" fmla="*/ 13 w 27"/>
                  <a:gd name="T31" fmla="*/ 14 h 19"/>
                  <a:gd name="T32" fmla="*/ 11 w 27"/>
                  <a:gd name="T33" fmla="*/ 14 h 19"/>
                  <a:gd name="T34" fmla="*/ 10 w 27"/>
                  <a:gd name="T35" fmla="*/ 15 h 19"/>
                  <a:gd name="T36" fmla="*/ 10 w 27"/>
                  <a:gd name="T37" fmla="*/ 15 h 19"/>
                  <a:gd name="T38" fmla="*/ 8 w 27"/>
                  <a:gd name="T39" fmla="*/ 14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27" h="19">
                    <a:moveTo>
                      <a:pt x="4" y="4"/>
                    </a:moveTo>
                    <a:cubicBezTo>
                      <a:pt x="0" y="7"/>
                      <a:pt x="0" y="10"/>
                      <a:pt x="0" y="11"/>
                    </a:cubicBezTo>
                    <a:cubicBezTo>
                      <a:pt x="1" y="14"/>
                      <a:pt x="4" y="17"/>
                      <a:pt x="8" y="17"/>
                    </a:cubicBezTo>
                    <a:cubicBezTo>
                      <a:pt x="8" y="17"/>
                      <a:pt x="8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8"/>
                      <a:pt x="9" y="19"/>
                      <a:pt x="11" y="19"/>
                    </a:cubicBezTo>
                    <a:cubicBezTo>
                      <a:pt x="18" y="17"/>
                      <a:pt x="23" y="14"/>
                      <a:pt x="27" y="10"/>
                    </a:cubicBezTo>
                    <a:cubicBezTo>
                      <a:pt x="27" y="9"/>
                      <a:pt x="27" y="9"/>
                      <a:pt x="27" y="8"/>
                    </a:cubicBezTo>
                    <a:cubicBezTo>
                      <a:pt x="27" y="8"/>
                      <a:pt x="27" y="7"/>
                      <a:pt x="26" y="7"/>
                    </a:cubicBezTo>
                    <a:cubicBezTo>
                      <a:pt x="23" y="6"/>
                      <a:pt x="10" y="0"/>
                      <a:pt x="4" y="4"/>
                    </a:cubicBezTo>
                    <a:close/>
                    <a:moveTo>
                      <a:pt x="8" y="14"/>
                    </a:moveTo>
                    <a:cubicBezTo>
                      <a:pt x="6" y="14"/>
                      <a:pt x="4" y="12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9"/>
                      <a:pt x="5" y="8"/>
                      <a:pt x="6" y="7"/>
                    </a:cubicBezTo>
                    <a:cubicBezTo>
                      <a:pt x="9" y="5"/>
                      <a:pt x="17" y="7"/>
                      <a:pt x="22" y="9"/>
                    </a:cubicBezTo>
                    <a:cubicBezTo>
                      <a:pt x="20" y="11"/>
                      <a:pt x="17" y="13"/>
                      <a:pt x="13" y="14"/>
                    </a:cubicBezTo>
                    <a:cubicBezTo>
                      <a:pt x="13" y="14"/>
                      <a:pt x="12" y="14"/>
                      <a:pt x="11" y="14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5"/>
                      <a:pt x="9" y="14"/>
                      <a:pt x="8" y="1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28" name="Freeform 1229"/>
              <p:cNvSpPr>
                <a:spLocks/>
              </p:cNvSpPr>
              <p:nvPr/>
            </p:nvSpPr>
            <p:spPr bwMode="auto">
              <a:xfrm>
                <a:off x="661" y="2783"/>
                <a:ext cx="101" cy="62"/>
              </a:xfrm>
              <a:custGeom>
                <a:avLst/>
                <a:gdLst>
                  <a:gd name="T0" fmla="*/ 34 w 37"/>
                  <a:gd name="T1" fmla="*/ 0 h 23"/>
                  <a:gd name="T2" fmla="*/ 32 w 37"/>
                  <a:gd name="T3" fmla="*/ 2 h 23"/>
                  <a:gd name="T4" fmla="*/ 25 w 37"/>
                  <a:gd name="T5" fmla="*/ 17 h 23"/>
                  <a:gd name="T6" fmla="*/ 6 w 37"/>
                  <a:gd name="T7" fmla="*/ 14 h 23"/>
                  <a:gd name="T8" fmla="*/ 5 w 37"/>
                  <a:gd name="T9" fmla="*/ 4 h 23"/>
                  <a:gd name="T10" fmla="*/ 5 w 37"/>
                  <a:gd name="T11" fmla="*/ 2 h 23"/>
                  <a:gd name="T12" fmla="*/ 2 w 37"/>
                  <a:gd name="T13" fmla="*/ 3 h 23"/>
                  <a:gd name="T14" fmla="*/ 4 w 37"/>
                  <a:gd name="T15" fmla="*/ 16 h 23"/>
                  <a:gd name="T16" fmla="*/ 26 w 37"/>
                  <a:gd name="T17" fmla="*/ 20 h 23"/>
                  <a:gd name="T18" fmla="*/ 36 w 37"/>
                  <a:gd name="T19" fmla="*/ 2 h 23"/>
                  <a:gd name="T20" fmla="*/ 34 w 37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7" h="23">
                    <a:moveTo>
                      <a:pt x="34" y="0"/>
                    </a:moveTo>
                    <a:cubicBezTo>
                      <a:pt x="33" y="0"/>
                      <a:pt x="32" y="1"/>
                      <a:pt x="32" y="2"/>
                    </a:cubicBezTo>
                    <a:cubicBezTo>
                      <a:pt x="33" y="12"/>
                      <a:pt x="29" y="15"/>
                      <a:pt x="25" y="17"/>
                    </a:cubicBezTo>
                    <a:cubicBezTo>
                      <a:pt x="19" y="20"/>
                      <a:pt x="10" y="18"/>
                      <a:pt x="6" y="14"/>
                    </a:cubicBezTo>
                    <a:cubicBezTo>
                      <a:pt x="5" y="12"/>
                      <a:pt x="3" y="9"/>
                      <a:pt x="5" y="4"/>
                    </a:cubicBezTo>
                    <a:cubicBezTo>
                      <a:pt x="6" y="3"/>
                      <a:pt x="5" y="2"/>
                      <a:pt x="5" y="2"/>
                    </a:cubicBezTo>
                    <a:cubicBezTo>
                      <a:pt x="4" y="2"/>
                      <a:pt x="3" y="2"/>
                      <a:pt x="2" y="3"/>
                    </a:cubicBezTo>
                    <a:cubicBezTo>
                      <a:pt x="0" y="7"/>
                      <a:pt x="0" y="12"/>
                      <a:pt x="4" y="16"/>
                    </a:cubicBezTo>
                    <a:cubicBezTo>
                      <a:pt x="9" y="21"/>
                      <a:pt x="19" y="23"/>
                      <a:pt x="26" y="20"/>
                    </a:cubicBezTo>
                    <a:cubicBezTo>
                      <a:pt x="30" y="19"/>
                      <a:pt x="37" y="14"/>
                      <a:pt x="36" y="2"/>
                    </a:cubicBezTo>
                    <a:cubicBezTo>
                      <a:pt x="36" y="1"/>
                      <a:pt x="35" y="0"/>
                      <a:pt x="34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29" name="Freeform 1230"/>
              <p:cNvSpPr>
                <a:spLocks/>
              </p:cNvSpPr>
              <p:nvPr/>
            </p:nvSpPr>
            <p:spPr bwMode="auto">
              <a:xfrm>
                <a:off x="740" y="2799"/>
                <a:ext cx="142" cy="101"/>
              </a:xfrm>
              <a:custGeom>
                <a:avLst/>
                <a:gdLst>
                  <a:gd name="T0" fmla="*/ 4 w 52"/>
                  <a:gd name="T1" fmla="*/ 1 h 37"/>
                  <a:gd name="T2" fmla="*/ 1 w 52"/>
                  <a:gd name="T3" fmla="*/ 15 h 37"/>
                  <a:gd name="T4" fmla="*/ 1 w 52"/>
                  <a:gd name="T5" fmla="*/ 16 h 37"/>
                  <a:gd name="T6" fmla="*/ 51 w 52"/>
                  <a:gd name="T7" fmla="*/ 22 h 37"/>
                  <a:gd name="T8" fmla="*/ 51 w 52"/>
                  <a:gd name="T9" fmla="*/ 19 h 37"/>
                  <a:gd name="T10" fmla="*/ 49 w 52"/>
                  <a:gd name="T11" fmla="*/ 19 h 37"/>
                  <a:gd name="T12" fmla="*/ 4 w 52"/>
                  <a:gd name="T13" fmla="*/ 14 h 37"/>
                  <a:gd name="T14" fmla="*/ 4 w 52"/>
                  <a:gd name="T15" fmla="*/ 11 h 37"/>
                  <a:gd name="T16" fmla="*/ 6 w 52"/>
                  <a:gd name="T17" fmla="*/ 3 h 37"/>
                  <a:gd name="T18" fmla="*/ 7 w 52"/>
                  <a:gd name="T19" fmla="*/ 2 h 37"/>
                  <a:gd name="T20" fmla="*/ 6 w 52"/>
                  <a:gd name="T21" fmla="*/ 0 h 37"/>
                  <a:gd name="T22" fmla="*/ 4 w 52"/>
                  <a:gd name="T23" fmla="*/ 1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52" h="37">
                    <a:moveTo>
                      <a:pt x="4" y="1"/>
                    </a:moveTo>
                    <a:cubicBezTo>
                      <a:pt x="1" y="5"/>
                      <a:pt x="0" y="10"/>
                      <a:pt x="1" y="15"/>
                    </a:cubicBezTo>
                    <a:cubicBezTo>
                      <a:pt x="1" y="15"/>
                      <a:pt x="1" y="16"/>
                      <a:pt x="1" y="16"/>
                    </a:cubicBezTo>
                    <a:cubicBezTo>
                      <a:pt x="10" y="23"/>
                      <a:pt x="33" y="37"/>
                      <a:pt x="51" y="22"/>
                    </a:cubicBezTo>
                    <a:cubicBezTo>
                      <a:pt x="52" y="21"/>
                      <a:pt x="52" y="20"/>
                      <a:pt x="51" y="19"/>
                    </a:cubicBezTo>
                    <a:cubicBezTo>
                      <a:pt x="51" y="19"/>
                      <a:pt x="49" y="19"/>
                      <a:pt x="49" y="19"/>
                    </a:cubicBezTo>
                    <a:cubicBezTo>
                      <a:pt x="33" y="33"/>
                      <a:pt x="13" y="20"/>
                      <a:pt x="4" y="14"/>
                    </a:cubicBezTo>
                    <a:cubicBezTo>
                      <a:pt x="4" y="13"/>
                      <a:pt x="4" y="12"/>
                      <a:pt x="4" y="11"/>
                    </a:cubicBezTo>
                    <a:cubicBezTo>
                      <a:pt x="4" y="8"/>
                      <a:pt x="5" y="5"/>
                      <a:pt x="6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1"/>
                      <a:pt x="7" y="1"/>
                      <a:pt x="6" y="0"/>
                    </a:cubicBezTo>
                    <a:cubicBezTo>
                      <a:pt x="5" y="0"/>
                      <a:pt x="4" y="0"/>
                      <a:pt x="4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30" name="Freeform 1231"/>
              <p:cNvSpPr>
                <a:spLocks/>
              </p:cNvSpPr>
              <p:nvPr/>
            </p:nvSpPr>
            <p:spPr bwMode="auto">
              <a:xfrm>
                <a:off x="629" y="2652"/>
                <a:ext cx="60" cy="52"/>
              </a:xfrm>
              <a:custGeom>
                <a:avLst/>
                <a:gdLst>
                  <a:gd name="T0" fmla="*/ 11 w 22"/>
                  <a:gd name="T1" fmla="*/ 5 h 19"/>
                  <a:gd name="T2" fmla="*/ 18 w 22"/>
                  <a:gd name="T3" fmla="*/ 14 h 19"/>
                  <a:gd name="T4" fmla="*/ 10 w 22"/>
                  <a:gd name="T5" fmla="*/ 4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2" h="19">
                    <a:moveTo>
                      <a:pt x="11" y="5"/>
                    </a:moveTo>
                    <a:cubicBezTo>
                      <a:pt x="0" y="7"/>
                      <a:pt x="7" y="19"/>
                      <a:pt x="18" y="14"/>
                    </a:cubicBezTo>
                    <a:cubicBezTo>
                      <a:pt x="22" y="7"/>
                      <a:pt x="18" y="0"/>
                      <a:pt x="10" y="4"/>
                    </a:cubicBezTo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31" name="Freeform 1232"/>
              <p:cNvSpPr>
                <a:spLocks/>
              </p:cNvSpPr>
              <p:nvPr/>
            </p:nvSpPr>
            <p:spPr bwMode="auto">
              <a:xfrm>
                <a:off x="961" y="2723"/>
                <a:ext cx="57" cy="52"/>
              </a:xfrm>
              <a:custGeom>
                <a:avLst/>
                <a:gdLst>
                  <a:gd name="T0" fmla="*/ 11 w 21"/>
                  <a:gd name="T1" fmla="*/ 5 h 19"/>
                  <a:gd name="T2" fmla="*/ 18 w 21"/>
                  <a:gd name="T3" fmla="*/ 14 h 19"/>
                  <a:gd name="T4" fmla="*/ 9 w 21"/>
                  <a:gd name="T5" fmla="*/ 4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" h="19">
                    <a:moveTo>
                      <a:pt x="11" y="5"/>
                    </a:moveTo>
                    <a:cubicBezTo>
                      <a:pt x="0" y="7"/>
                      <a:pt x="6" y="19"/>
                      <a:pt x="18" y="14"/>
                    </a:cubicBezTo>
                    <a:cubicBezTo>
                      <a:pt x="21" y="7"/>
                      <a:pt x="17" y="0"/>
                      <a:pt x="9" y="4"/>
                    </a:cubicBezTo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32" name="Freeform 1233"/>
              <p:cNvSpPr>
                <a:spLocks/>
              </p:cNvSpPr>
              <p:nvPr/>
            </p:nvSpPr>
            <p:spPr bwMode="auto">
              <a:xfrm>
                <a:off x="721" y="2826"/>
                <a:ext cx="47" cy="44"/>
              </a:xfrm>
              <a:custGeom>
                <a:avLst/>
                <a:gdLst>
                  <a:gd name="T0" fmla="*/ 7 w 17"/>
                  <a:gd name="T1" fmla="*/ 15 h 16"/>
                  <a:gd name="T2" fmla="*/ 14 w 17"/>
                  <a:gd name="T3" fmla="*/ 13 h 16"/>
                  <a:gd name="T4" fmla="*/ 17 w 17"/>
                  <a:gd name="T5" fmla="*/ 10 h 16"/>
                  <a:gd name="T6" fmla="*/ 13 w 17"/>
                  <a:gd name="T7" fmla="*/ 8 h 16"/>
                  <a:gd name="T8" fmla="*/ 10 w 17"/>
                  <a:gd name="T9" fmla="*/ 4 h 16"/>
                  <a:gd name="T10" fmla="*/ 7 w 17"/>
                  <a:gd name="T11" fmla="*/ 1 h 16"/>
                  <a:gd name="T12" fmla="*/ 4 w 17"/>
                  <a:gd name="T13" fmla="*/ 3 h 16"/>
                  <a:gd name="T14" fmla="*/ 0 w 17"/>
                  <a:gd name="T15" fmla="*/ 5 h 16"/>
                  <a:gd name="T16" fmla="*/ 0 w 17"/>
                  <a:gd name="T17" fmla="*/ 10 h 16"/>
                  <a:gd name="T18" fmla="*/ 7 w 17"/>
                  <a:gd name="T19" fmla="*/ 15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7" h="16">
                    <a:moveTo>
                      <a:pt x="7" y="15"/>
                    </a:moveTo>
                    <a:cubicBezTo>
                      <a:pt x="9" y="16"/>
                      <a:pt x="12" y="14"/>
                      <a:pt x="14" y="13"/>
                    </a:cubicBezTo>
                    <a:cubicBezTo>
                      <a:pt x="14" y="12"/>
                      <a:pt x="17" y="11"/>
                      <a:pt x="17" y="10"/>
                    </a:cubicBezTo>
                    <a:cubicBezTo>
                      <a:pt x="17" y="9"/>
                      <a:pt x="14" y="8"/>
                      <a:pt x="13" y="8"/>
                    </a:cubicBezTo>
                    <a:cubicBezTo>
                      <a:pt x="12" y="7"/>
                      <a:pt x="10" y="5"/>
                      <a:pt x="10" y="4"/>
                    </a:cubicBezTo>
                    <a:cubicBezTo>
                      <a:pt x="9" y="2"/>
                      <a:pt x="9" y="0"/>
                      <a:pt x="7" y="1"/>
                    </a:cubicBezTo>
                    <a:cubicBezTo>
                      <a:pt x="6" y="2"/>
                      <a:pt x="5" y="3"/>
                      <a:pt x="4" y="3"/>
                    </a:cubicBezTo>
                    <a:cubicBezTo>
                      <a:pt x="2" y="3"/>
                      <a:pt x="1" y="3"/>
                      <a:pt x="0" y="5"/>
                    </a:cubicBezTo>
                    <a:cubicBezTo>
                      <a:pt x="0" y="6"/>
                      <a:pt x="0" y="8"/>
                      <a:pt x="0" y="10"/>
                    </a:cubicBezTo>
                    <a:cubicBezTo>
                      <a:pt x="1" y="13"/>
                      <a:pt x="3" y="15"/>
                      <a:pt x="7" y="1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33" name="Freeform 1234"/>
              <p:cNvSpPr>
                <a:spLocks noEditPoints="1"/>
              </p:cNvSpPr>
              <p:nvPr/>
            </p:nvSpPr>
            <p:spPr bwMode="auto">
              <a:xfrm>
                <a:off x="716" y="2826"/>
                <a:ext cx="54" cy="46"/>
              </a:xfrm>
              <a:custGeom>
                <a:avLst/>
                <a:gdLst>
                  <a:gd name="T0" fmla="*/ 7 w 20"/>
                  <a:gd name="T1" fmla="*/ 1 h 17"/>
                  <a:gd name="T2" fmla="*/ 5 w 20"/>
                  <a:gd name="T3" fmla="*/ 1 h 17"/>
                  <a:gd name="T4" fmla="*/ 4 w 20"/>
                  <a:gd name="T5" fmla="*/ 1 h 17"/>
                  <a:gd name="T6" fmla="*/ 0 w 20"/>
                  <a:gd name="T7" fmla="*/ 5 h 17"/>
                  <a:gd name="T8" fmla="*/ 0 w 20"/>
                  <a:gd name="T9" fmla="*/ 10 h 17"/>
                  <a:gd name="T10" fmla="*/ 8 w 20"/>
                  <a:gd name="T11" fmla="*/ 17 h 17"/>
                  <a:gd name="T12" fmla="*/ 8 w 20"/>
                  <a:gd name="T13" fmla="*/ 17 h 17"/>
                  <a:gd name="T14" fmla="*/ 17 w 20"/>
                  <a:gd name="T15" fmla="*/ 14 h 17"/>
                  <a:gd name="T16" fmla="*/ 18 w 20"/>
                  <a:gd name="T17" fmla="*/ 13 h 17"/>
                  <a:gd name="T18" fmla="*/ 20 w 20"/>
                  <a:gd name="T19" fmla="*/ 10 h 17"/>
                  <a:gd name="T20" fmla="*/ 17 w 20"/>
                  <a:gd name="T21" fmla="*/ 7 h 17"/>
                  <a:gd name="T22" fmla="*/ 16 w 20"/>
                  <a:gd name="T23" fmla="*/ 6 h 17"/>
                  <a:gd name="T24" fmla="*/ 13 w 20"/>
                  <a:gd name="T25" fmla="*/ 3 h 17"/>
                  <a:gd name="T26" fmla="*/ 13 w 20"/>
                  <a:gd name="T27" fmla="*/ 2 h 17"/>
                  <a:gd name="T28" fmla="*/ 11 w 20"/>
                  <a:gd name="T29" fmla="*/ 0 h 17"/>
                  <a:gd name="T30" fmla="*/ 8 w 20"/>
                  <a:gd name="T31" fmla="*/ 0 h 17"/>
                  <a:gd name="T32" fmla="*/ 7 w 20"/>
                  <a:gd name="T33" fmla="*/ 1 h 17"/>
                  <a:gd name="T34" fmla="*/ 5 w 20"/>
                  <a:gd name="T35" fmla="*/ 5 h 17"/>
                  <a:gd name="T36" fmla="*/ 6 w 20"/>
                  <a:gd name="T37" fmla="*/ 4 h 17"/>
                  <a:gd name="T38" fmla="*/ 8 w 20"/>
                  <a:gd name="T39" fmla="*/ 3 h 17"/>
                  <a:gd name="T40" fmla="*/ 9 w 20"/>
                  <a:gd name="T41" fmla="*/ 3 h 17"/>
                  <a:gd name="T42" fmla="*/ 9 w 20"/>
                  <a:gd name="T43" fmla="*/ 3 h 17"/>
                  <a:gd name="T44" fmla="*/ 10 w 20"/>
                  <a:gd name="T45" fmla="*/ 3 h 17"/>
                  <a:gd name="T46" fmla="*/ 10 w 20"/>
                  <a:gd name="T47" fmla="*/ 5 h 17"/>
                  <a:gd name="T48" fmla="*/ 14 w 20"/>
                  <a:gd name="T49" fmla="*/ 9 h 17"/>
                  <a:gd name="T50" fmla="*/ 16 w 20"/>
                  <a:gd name="T51" fmla="*/ 10 h 17"/>
                  <a:gd name="T52" fmla="*/ 16 w 20"/>
                  <a:gd name="T53" fmla="*/ 10 h 17"/>
                  <a:gd name="T54" fmla="*/ 16 w 20"/>
                  <a:gd name="T55" fmla="*/ 11 h 17"/>
                  <a:gd name="T56" fmla="*/ 15 w 20"/>
                  <a:gd name="T57" fmla="*/ 11 h 17"/>
                  <a:gd name="T58" fmla="*/ 9 w 20"/>
                  <a:gd name="T59" fmla="*/ 14 h 17"/>
                  <a:gd name="T60" fmla="*/ 9 w 20"/>
                  <a:gd name="T61" fmla="*/ 14 h 17"/>
                  <a:gd name="T62" fmla="*/ 4 w 20"/>
                  <a:gd name="T63" fmla="*/ 9 h 17"/>
                  <a:gd name="T64" fmla="*/ 3 w 20"/>
                  <a:gd name="T65" fmla="*/ 7 h 17"/>
                  <a:gd name="T66" fmla="*/ 4 w 20"/>
                  <a:gd name="T67" fmla="*/ 5 h 17"/>
                  <a:gd name="T68" fmla="*/ 4 w 20"/>
                  <a:gd name="T69" fmla="*/ 5 h 17"/>
                  <a:gd name="T70" fmla="*/ 5 w 20"/>
                  <a:gd name="T71" fmla="*/ 5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20" h="17">
                    <a:moveTo>
                      <a:pt x="7" y="1"/>
                    </a:moveTo>
                    <a:cubicBezTo>
                      <a:pt x="5" y="1"/>
                      <a:pt x="5" y="1"/>
                      <a:pt x="5" y="1"/>
                    </a:cubicBezTo>
                    <a:cubicBezTo>
                      <a:pt x="5" y="1"/>
                      <a:pt x="4" y="1"/>
                      <a:pt x="4" y="1"/>
                    </a:cubicBezTo>
                    <a:cubicBezTo>
                      <a:pt x="3" y="2"/>
                      <a:pt x="1" y="2"/>
                      <a:pt x="0" y="5"/>
                    </a:cubicBezTo>
                    <a:cubicBezTo>
                      <a:pt x="0" y="6"/>
                      <a:pt x="0" y="8"/>
                      <a:pt x="0" y="10"/>
                    </a:cubicBezTo>
                    <a:cubicBezTo>
                      <a:pt x="2" y="14"/>
                      <a:pt x="5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11" y="17"/>
                      <a:pt x="15" y="16"/>
                      <a:pt x="17" y="14"/>
                    </a:cubicBezTo>
                    <a:cubicBezTo>
                      <a:pt x="17" y="14"/>
                      <a:pt x="18" y="13"/>
                      <a:pt x="18" y="13"/>
                    </a:cubicBezTo>
                    <a:cubicBezTo>
                      <a:pt x="19" y="12"/>
                      <a:pt x="20" y="11"/>
                      <a:pt x="20" y="10"/>
                    </a:cubicBezTo>
                    <a:cubicBezTo>
                      <a:pt x="20" y="8"/>
                      <a:pt x="18" y="7"/>
                      <a:pt x="17" y="7"/>
                    </a:cubicBezTo>
                    <a:cubicBezTo>
                      <a:pt x="16" y="6"/>
                      <a:pt x="16" y="6"/>
                      <a:pt x="16" y="6"/>
                    </a:cubicBezTo>
                    <a:cubicBezTo>
                      <a:pt x="14" y="5"/>
                      <a:pt x="13" y="4"/>
                      <a:pt x="13" y="3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7" y="1"/>
                      <a:pt x="7" y="1"/>
                    </a:cubicBezTo>
                    <a:close/>
                    <a:moveTo>
                      <a:pt x="5" y="5"/>
                    </a:moveTo>
                    <a:cubicBezTo>
                      <a:pt x="6" y="4"/>
                      <a:pt x="6" y="4"/>
                      <a:pt x="6" y="4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1" y="6"/>
                      <a:pt x="12" y="7"/>
                      <a:pt x="14" y="9"/>
                    </a:cubicBezTo>
                    <a:cubicBezTo>
                      <a:pt x="16" y="10"/>
                      <a:pt x="16" y="10"/>
                      <a:pt x="16" y="10"/>
                    </a:cubicBezTo>
                    <a:cubicBezTo>
                      <a:pt x="16" y="10"/>
                      <a:pt x="16" y="10"/>
                      <a:pt x="16" y="10"/>
                    </a:cubicBezTo>
                    <a:cubicBezTo>
                      <a:pt x="16" y="10"/>
                      <a:pt x="16" y="11"/>
                      <a:pt x="16" y="11"/>
                    </a:cubicBezTo>
                    <a:cubicBezTo>
                      <a:pt x="15" y="11"/>
                      <a:pt x="15" y="11"/>
                      <a:pt x="15" y="11"/>
                    </a:cubicBezTo>
                    <a:cubicBezTo>
                      <a:pt x="13" y="13"/>
                      <a:pt x="11" y="14"/>
                      <a:pt x="9" y="14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6" y="13"/>
                      <a:pt x="4" y="12"/>
                      <a:pt x="4" y="9"/>
                    </a:cubicBezTo>
                    <a:cubicBezTo>
                      <a:pt x="4" y="9"/>
                      <a:pt x="3" y="8"/>
                      <a:pt x="3" y="7"/>
                    </a:cubicBezTo>
                    <a:cubicBezTo>
                      <a:pt x="3" y="7"/>
                      <a:pt x="4" y="6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5" y="5"/>
                      <a:pt x="5" y="5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34" name="Freeform 1235"/>
              <p:cNvSpPr>
                <a:spLocks/>
              </p:cNvSpPr>
              <p:nvPr/>
            </p:nvSpPr>
            <p:spPr bwMode="auto">
              <a:xfrm>
                <a:off x="661" y="2590"/>
                <a:ext cx="55" cy="35"/>
              </a:xfrm>
              <a:custGeom>
                <a:avLst/>
                <a:gdLst>
                  <a:gd name="T0" fmla="*/ 1 w 20"/>
                  <a:gd name="T1" fmla="*/ 6 h 13"/>
                  <a:gd name="T2" fmla="*/ 1 w 20"/>
                  <a:gd name="T3" fmla="*/ 8 h 13"/>
                  <a:gd name="T4" fmla="*/ 4 w 20"/>
                  <a:gd name="T5" fmla="*/ 8 h 13"/>
                  <a:gd name="T6" fmla="*/ 11 w 20"/>
                  <a:gd name="T7" fmla="*/ 4 h 13"/>
                  <a:gd name="T8" fmla="*/ 17 w 20"/>
                  <a:gd name="T9" fmla="*/ 11 h 13"/>
                  <a:gd name="T10" fmla="*/ 18 w 20"/>
                  <a:gd name="T11" fmla="*/ 13 h 13"/>
                  <a:gd name="T12" fmla="*/ 20 w 20"/>
                  <a:gd name="T13" fmla="*/ 11 h 13"/>
                  <a:gd name="T14" fmla="*/ 12 w 20"/>
                  <a:gd name="T15" fmla="*/ 1 h 13"/>
                  <a:gd name="T16" fmla="*/ 1 w 20"/>
                  <a:gd name="T17" fmla="*/ 6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0" h="13">
                    <a:moveTo>
                      <a:pt x="1" y="6"/>
                    </a:moveTo>
                    <a:cubicBezTo>
                      <a:pt x="0" y="6"/>
                      <a:pt x="1" y="7"/>
                      <a:pt x="1" y="8"/>
                    </a:cubicBezTo>
                    <a:cubicBezTo>
                      <a:pt x="2" y="8"/>
                      <a:pt x="3" y="8"/>
                      <a:pt x="4" y="8"/>
                    </a:cubicBezTo>
                    <a:cubicBezTo>
                      <a:pt x="6" y="5"/>
                      <a:pt x="9" y="3"/>
                      <a:pt x="11" y="4"/>
                    </a:cubicBezTo>
                    <a:cubicBezTo>
                      <a:pt x="14" y="5"/>
                      <a:pt x="16" y="8"/>
                      <a:pt x="17" y="11"/>
                    </a:cubicBezTo>
                    <a:cubicBezTo>
                      <a:pt x="17" y="12"/>
                      <a:pt x="17" y="13"/>
                      <a:pt x="18" y="13"/>
                    </a:cubicBezTo>
                    <a:cubicBezTo>
                      <a:pt x="19" y="12"/>
                      <a:pt x="20" y="12"/>
                      <a:pt x="20" y="11"/>
                    </a:cubicBezTo>
                    <a:cubicBezTo>
                      <a:pt x="19" y="6"/>
                      <a:pt x="16" y="2"/>
                      <a:pt x="12" y="1"/>
                    </a:cubicBezTo>
                    <a:cubicBezTo>
                      <a:pt x="8" y="0"/>
                      <a:pt x="4" y="2"/>
                      <a:pt x="1" y="6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35" name="Freeform 1236"/>
              <p:cNvSpPr>
                <a:spLocks/>
              </p:cNvSpPr>
              <p:nvPr/>
            </p:nvSpPr>
            <p:spPr bwMode="auto">
              <a:xfrm>
                <a:off x="985" y="2663"/>
                <a:ext cx="58" cy="33"/>
              </a:xfrm>
              <a:custGeom>
                <a:avLst/>
                <a:gdLst>
                  <a:gd name="T0" fmla="*/ 1 w 21"/>
                  <a:gd name="T1" fmla="*/ 4 h 12"/>
                  <a:gd name="T2" fmla="*/ 1 w 21"/>
                  <a:gd name="T3" fmla="*/ 7 h 12"/>
                  <a:gd name="T4" fmla="*/ 3 w 21"/>
                  <a:gd name="T5" fmla="*/ 7 h 12"/>
                  <a:gd name="T6" fmla="*/ 12 w 21"/>
                  <a:gd name="T7" fmla="*/ 5 h 12"/>
                  <a:gd name="T8" fmla="*/ 17 w 21"/>
                  <a:gd name="T9" fmla="*/ 10 h 12"/>
                  <a:gd name="T10" fmla="*/ 19 w 21"/>
                  <a:gd name="T11" fmla="*/ 12 h 12"/>
                  <a:gd name="T12" fmla="*/ 21 w 21"/>
                  <a:gd name="T13" fmla="*/ 9 h 12"/>
                  <a:gd name="T14" fmla="*/ 13 w 21"/>
                  <a:gd name="T15" fmla="*/ 1 h 12"/>
                  <a:gd name="T16" fmla="*/ 1 w 21"/>
                  <a:gd name="T17" fmla="*/ 4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1" h="12">
                    <a:moveTo>
                      <a:pt x="1" y="4"/>
                    </a:moveTo>
                    <a:cubicBezTo>
                      <a:pt x="0" y="5"/>
                      <a:pt x="0" y="6"/>
                      <a:pt x="1" y="7"/>
                    </a:cubicBezTo>
                    <a:cubicBezTo>
                      <a:pt x="1" y="7"/>
                      <a:pt x="2" y="7"/>
                      <a:pt x="3" y="7"/>
                    </a:cubicBezTo>
                    <a:cubicBezTo>
                      <a:pt x="5" y="4"/>
                      <a:pt x="9" y="4"/>
                      <a:pt x="12" y="5"/>
                    </a:cubicBezTo>
                    <a:cubicBezTo>
                      <a:pt x="15" y="5"/>
                      <a:pt x="17" y="7"/>
                      <a:pt x="17" y="10"/>
                    </a:cubicBezTo>
                    <a:cubicBezTo>
                      <a:pt x="18" y="11"/>
                      <a:pt x="19" y="12"/>
                      <a:pt x="19" y="12"/>
                    </a:cubicBezTo>
                    <a:cubicBezTo>
                      <a:pt x="20" y="11"/>
                      <a:pt x="21" y="10"/>
                      <a:pt x="21" y="9"/>
                    </a:cubicBezTo>
                    <a:cubicBezTo>
                      <a:pt x="20" y="6"/>
                      <a:pt x="17" y="3"/>
                      <a:pt x="13" y="1"/>
                    </a:cubicBezTo>
                    <a:cubicBezTo>
                      <a:pt x="9" y="0"/>
                      <a:pt x="4" y="1"/>
                      <a:pt x="1" y="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36" name="Freeform 1237"/>
              <p:cNvSpPr>
                <a:spLocks/>
              </p:cNvSpPr>
              <p:nvPr/>
            </p:nvSpPr>
            <p:spPr bwMode="auto">
              <a:xfrm>
                <a:off x="751" y="2211"/>
                <a:ext cx="164" cy="324"/>
              </a:xfrm>
              <a:custGeom>
                <a:avLst/>
                <a:gdLst>
                  <a:gd name="T0" fmla="*/ 0 w 60"/>
                  <a:gd name="T1" fmla="*/ 119 h 119"/>
                  <a:gd name="T2" fmla="*/ 10 w 60"/>
                  <a:gd name="T3" fmla="*/ 57 h 119"/>
                  <a:gd name="T4" fmla="*/ 45 w 60"/>
                  <a:gd name="T5" fmla="*/ 0 h 119"/>
                  <a:gd name="T6" fmla="*/ 42 w 60"/>
                  <a:gd name="T7" fmla="*/ 22 h 119"/>
                  <a:gd name="T8" fmla="*/ 23 w 60"/>
                  <a:gd name="T9" fmla="*/ 61 h 119"/>
                  <a:gd name="T10" fmla="*/ 5 w 60"/>
                  <a:gd name="T11" fmla="*/ 11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0" h="119">
                    <a:moveTo>
                      <a:pt x="0" y="119"/>
                    </a:moveTo>
                    <a:cubicBezTo>
                      <a:pt x="6" y="100"/>
                      <a:pt x="3" y="77"/>
                      <a:pt x="10" y="57"/>
                    </a:cubicBezTo>
                    <a:cubicBezTo>
                      <a:pt x="14" y="46"/>
                      <a:pt x="29" y="1"/>
                      <a:pt x="45" y="0"/>
                    </a:cubicBezTo>
                    <a:cubicBezTo>
                      <a:pt x="60" y="0"/>
                      <a:pt x="45" y="16"/>
                      <a:pt x="42" y="22"/>
                    </a:cubicBezTo>
                    <a:cubicBezTo>
                      <a:pt x="35" y="34"/>
                      <a:pt x="29" y="48"/>
                      <a:pt x="23" y="61"/>
                    </a:cubicBezTo>
                    <a:cubicBezTo>
                      <a:pt x="15" y="80"/>
                      <a:pt x="8" y="102"/>
                      <a:pt x="5" y="119"/>
                    </a:cubicBezTo>
                  </a:path>
                </a:pathLst>
              </a:custGeom>
              <a:solidFill>
                <a:srgbClr val="F2A5B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37" name="Freeform 1238"/>
              <p:cNvSpPr>
                <a:spLocks/>
              </p:cNvSpPr>
              <p:nvPr/>
            </p:nvSpPr>
            <p:spPr bwMode="auto">
              <a:xfrm>
                <a:off x="1051" y="2342"/>
                <a:ext cx="193" cy="316"/>
              </a:xfrm>
              <a:custGeom>
                <a:avLst/>
                <a:gdLst>
                  <a:gd name="T0" fmla="*/ 8 w 71"/>
                  <a:gd name="T1" fmla="*/ 109 h 116"/>
                  <a:gd name="T2" fmla="*/ 68 w 71"/>
                  <a:gd name="T3" fmla="*/ 2 h 116"/>
                  <a:gd name="T4" fmla="*/ 55 w 71"/>
                  <a:gd name="T5" fmla="*/ 28 h 116"/>
                  <a:gd name="T6" fmla="*/ 33 w 71"/>
                  <a:gd name="T7" fmla="*/ 63 h 116"/>
                  <a:gd name="T8" fmla="*/ 12 w 71"/>
                  <a:gd name="T9" fmla="*/ 116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116">
                    <a:moveTo>
                      <a:pt x="8" y="109"/>
                    </a:moveTo>
                    <a:cubicBezTo>
                      <a:pt x="0" y="106"/>
                      <a:pt x="35" y="0"/>
                      <a:pt x="68" y="2"/>
                    </a:cubicBezTo>
                    <a:cubicBezTo>
                      <a:pt x="71" y="13"/>
                      <a:pt x="61" y="20"/>
                      <a:pt x="55" y="28"/>
                    </a:cubicBezTo>
                    <a:cubicBezTo>
                      <a:pt x="46" y="39"/>
                      <a:pt x="39" y="51"/>
                      <a:pt x="33" y="63"/>
                    </a:cubicBezTo>
                    <a:cubicBezTo>
                      <a:pt x="24" y="80"/>
                      <a:pt x="15" y="98"/>
                      <a:pt x="12" y="116"/>
                    </a:cubicBezTo>
                  </a:path>
                </a:pathLst>
              </a:custGeom>
              <a:solidFill>
                <a:srgbClr val="F2A5B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38" name="Freeform 1239"/>
              <p:cNvSpPr>
                <a:spLocks/>
              </p:cNvSpPr>
              <p:nvPr/>
            </p:nvSpPr>
            <p:spPr bwMode="auto">
              <a:xfrm>
                <a:off x="517" y="2696"/>
                <a:ext cx="139" cy="81"/>
              </a:xfrm>
              <a:custGeom>
                <a:avLst/>
                <a:gdLst>
                  <a:gd name="T0" fmla="*/ 43 w 51"/>
                  <a:gd name="T1" fmla="*/ 12 h 30"/>
                  <a:gd name="T2" fmla="*/ 20 w 51"/>
                  <a:gd name="T3" fmla="*/ 23 h 30"/>
                  <a:gd name="T4" fmla="*/ 47 w 51"/>
                  <a:gd name="T5" fmla="*/ 24 h 30"/>
                  <a:gd name="T6" fmla="*/ 44 w 51"/>
                  <a:gd name="T7" fmla="*/ 13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1" h="30">
                    <a:moveTo>
                      <a:pt x="43" y="12"/>
                    </a:moveTo>
                    <a:cubicBezTo>
                      <a:pt x="32" y="0"/>
                      <a:pt x="0" y="8"/>
                      <a:pt x="20" y="23"/>
                    </a:cubicBezTo>
                    <a:cubicBezTo>
                      <a:pt x="26" y="27"/>
                      <a:pt x="40" y="30"/>
                      <a:pt x="47" y="24"/>
                    </a:cubicBezTo>
                    <a:cubicBezTo>
                      <a:pt x="51" y="20"/>
                      <a:pt x="50" y="14"/>
                      <a:pt x="44" y="13"/>
                    </a:cubicBezTo>
                  </a:path>
                </a:pathLst>
              </a:custGeom>
              <a:solidFill>
                <a:srgbClr val="F88B6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39" name="Freeform 1240"/>
              <p:cNvSpPr>
                <a:spLocks/>
              </p:cNvSpPr>
              <p:nvPr/>
            </p:nvSpPr>
            <p:spPr bwMode="auto">
              <a:xfrm>
                <a:off x="926" y="2799"/>
                <a:ext cx="152" cy="57"/>
              </a:xfrm>
              <a:custGeom>
                <a:avLst/>
                <a:gdLst>
                  <a:gd name="T0" fmla="*/ 41 w 56"/>
                  <a:gd name="T1" fmla="*/ 5 h 21"/>
                  <a:gd name="T2" fmla="*/ 11 w 56"/>
                  <a:gd name="T3" fmla="*/ 3 h 21"/>
                  <a:gd name="T4" fmla="*/ 12 w 56"/>
                  <a:gd name="T5" fmla="*/ 17 h 21"/>
                  <a:gd name="T6" fmla="*/ 45 w 56"/>
                  <a:gd name="T7" fmla="*/ 19 h 21"/>
                  <a:gd name="T8" fmla="*/ 45 w 56"/>
                  <a:gd name="T9" fmla="*/ 7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21">
                    <a:moveTo>
                      <a:pt x="41" y="5"/>
                    </a:moveTo>
                    <a:cubicBezTo>
                      <a:pt x="33" y="1"/>
                      <a:pt x="20" y="0"/>
                      <a:pt x="11" y="3"/>
                    </a:cubicBezTo>
                    <a:cubicBezTo>
                      <a:pt x="0" y="6"/>
                      <a:pt x="2" y="13"/>
                      <a:pt x="12" y="17"/>
                    </a:cubicBezTo>
                    <a:cubicBezTo>
                      <a:pt x="21" y="21"/>
                      <a:pt x="35" y="21"/>
                      <a:pt x="45" y="19"/>
                    </a:cubicBezTo>
                    <a:cubicBezTo>
                      <a:pt x="56" y="17"/>
                      <a:pt x="54" y="11"/>
                      <a:pt x="45" y="7"/>
                    </a:cubicBezTo>
                  </a:path>
                </a:pathLst>
              </a:custGeom>
              <a:solidFill>
                <a:srgbClr val="F88B6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40" name="Freeform 1241"/>
              <p:cNvSpPr>
                <a:spLocks/>
              </p:cNvSpPr>
              <p:nvPr/>
            </p:nvSpPr>
            <p:spPr bwMode="auto">
              <a:xfrm>
                <a:off x="580" y="2723"/>
                <a:ext cx="43" cy="32"/>
              </a:xfrm>
              <a:custGeom>
                <a:avLst/>
                <a:gdLst>
                  <a:gd name="T0" fmla="*/ 15 w 16"/>
                  <a:gd name="T1" fmla="*/ 6 h 12"/>
                  <a:gd name="T2" fmla="*/ 1 w 16"/>
                  <a:gd name="T3" fmla="*/ 6 h 12"/>
                  <a:gd name="T4" fmla="*/ 15 w 16"/>
                  <a:gd name="T5" fmla="*/ 11 h 12"/>
                  <a:gd name="T6" fmla="*/ 15 w 16"/>
                  <a:gd name="T7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12">
                    <a:moveTo>
                      <a:pt x="15" y="6"/>
                    </a:moveTo>
                    <a:cubicBezTo>
                      <a:pt x="12" y="3"/>
                      <a:pt x="3" y="0"/>
                      <a:pt x="1" y="6"/>
                    </a:cubicBezTo>
                    <a:cubicBezTo>
                      <a:pt x="0" y="11"/>
                      <a:pt x="12" y="12"/>
                      <a:pt x="15" y="11"/>
                    </a:cubicBezTo>
                    <a:cubicBezTo>
                      <a:pt x="16" y="9"/>
                      <a:pt x="15" y="7"/>
                      <a:pt x="15" y="6"/>
                    </a:cubicBezTo>
                  </a:path>
                </a:pathLst>
              </a:custGeom>
              <a:solidFill>
                <a:srgbClr val="EE5F4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41" name="Freeform 1242"/>
              <p:cNvSpPr>
                <a:spLocks/>
              </p:cNvSpPr>
              <p:nvPr/>
            </p:nvSpPr>
            <p:spPr bwMode="auto">
              <a:xfrm>
                <a:off x="980" y="2813"/>
                <a:ext cx="41" cy="30"/>
              </a:xfrm>
              <a:custGeom>
                <a:avLst/>
                <a:gdLst>
                  <a:gd name="T0" fmla="*/ 14 w 15"/>
                  <a:gd name="T1" fmla="*/ 5 h 11"/>
                  <a:gd name="T2" fmla="*/ 1 w 15"/>
                  <a:gd name="T3" fmla="*/ 5 h 11"/>
                  <a:gd name="T4" fmla="*/ 15 w 15"/>
                  <a:gd name="T5" fmla="*/ 11 h 11"/>
                  <a:gd name="T6" fmla="*/ 14 w 15"/>
                  <a:gd name="T7" fmla="*/ 6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11">
                    <a:moveTo>
                      <a:pt x="14" y="5"/>
                    </a:moveTo>
                    <a:cubicBezTo>
                      <a:pt x="12" y="2"/>
                      <a:pt x="2" y="0"/>
                      <a:pt x="1" y="5"/>
                    </a:cubicBezTo>
                    <a:cubicBezTo>
                      <a:pt x="0" y="10"/>
                      <a:pt x="11" y="11"/>
                      <a:pt x="15" y="11"/>
                    </a:cubicBezTo>
                    <a:cubicBezTo>
                      <a:pt x="15" y="9"/>
                      <a:pt x="15" y="7"/>
                      <a:pt x="14" y="6"/>
                    </a:cubicBezTo>
                  </a:path>
                </a:pathLst>
              </a:custGeom>
              <a:solidFill>
                <a:srgbClr val="EE5F4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42" name="Freeform 1243"/>
              <p:cNvSpPr>
                <a:spLocks/>
              </p:cNvSpPr>
              <p:nvPr/>
            </p:nvSpPr>
            <p:spPr bwMode="auto">
              <a:xfrm>
                <a:off x="637" y="3028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  <a:gd name="T3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43" name="Freeform 1244"/>
              <p:cNvSpPr>
                <a:spLocks/>
              </p:cNvSpPr>
              <p:nvPr/>
            </p:nvSpPr>
            <p:spPr bwMode="auto">
              <a:xfrm>
                <a:off x="629" y="3019"/>
                <a:ext cx="8" cy="14"/>
              </a:xfrm>
              <a:custGeom>
                <a:avLst/>
                <a:gdLst>
                  <a:gd name="T0" fmla="*/ 0 w 3"/>
                  <a:gd name="T1" fmla="*/ 0 h 5"/>
                  <a:gd name="T2" fmla="*/ 0 w 3"/>
                  <a:gd name="T3" fmla="*/ 1 h 5"/>
                  <a:gd name="T4" fmla="*/ 3 w 3"/>
                  <a:gd name="T5" fmla="*/ 5 h 5"/>
                  <a:gd name="T6" fmla="*/ 2 w 3"/>
                  <a:gd name="T7" fmla="*/ 2 h 5"/>
                  <a:gd name="T8" fmla="*/ 2 w 3"/>
                  <a:gd name="T9" fmla="*/ 3 h 5"/>
                  <a:gd name="T10" fmla="*/ 2 w 3"/>
                  <a:gd name="T11" fmla="*/ 1 h 5"/>
                  <a:gd name="T12" fmla="*/ 1 w 3"/>
                  <a:gd name="T13" fmla="*/ 2 h 5"/>
                  <a:gd name="T14" fmla="*/ 0 w 3"/>
                  <a:gd name="T1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" h="5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2" y="4"/>
                      <a:pt x="1" y="3"/>
                      <a:pt x="3" y="5"/>
                    </a:cubicBezTo>
                    <a:cubicBezTo>
                      <a:pt x="3" y="4"/>
                      <a:pt x="3" y="3"/>
                      <a:pt x="2" y="2"/>
                    </a:cubicBezTo>
                    <a:cubicBezTo>
                      <a:pt x="2" y="2"/>
                      <a:pt x="2" y="4"/>
                      <a:pt x="2" y="3"/>
                    </a:cubicBezTo>
                    <a:cubicBezTo>
                      <a:pt x="2" y="2"/>
                      <a:pt x="2" y="2"/>
                      <a:pt x="2" y="1"/>
                    </a:cubicBezTo>
                    <a:cubicBezTo>
                      <a:pt x="1" y="0"/>
                      <a:pt x="2" y="2"/>
                      <a:pt x="1" y="2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44" name="Freeform 1245"/>
              <p:cNvSpPr>
                <a:spLocks/>
              </p:cNvSpPr>
              <p:nvPr/>
            </p:nvSpPr>
            <p:spPr bwMode="auto">
              <a:xfrm>
                <a:off x="632" y="3025"/>
                <a:ext cx="0" cy="5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45" name="Freeform 1246"/>
              <p:cNvSpPr>
                <a:spLocks/>
              </p:cNvSpPr>
              <p:nvPr/>
            </p:nvSpPr>
            <p:spPr bwMode="auto">
              <a:xfrm>
                <a:off x="632" y="3028"/>
                <a:ext cx="0" cy="5"/>
              </a:xfrm>
              <a:custGeom>
                <a:avLst/>
                <a:gdLst>
                  <a:gd name="T0" fmla="*/ 1 h 2"/>
                  <a:gd name="T1" fmla="*/ 0 h 2"/>
                  <a:gd name="T2" fmla="*/ 2 h 2"/>
                  <a:gd name="T3" fmla="*/ 1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1"/>
                    </a:moveTo>
                    <a:cubicBezTo>
                      <a:pt x="0" y="1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46" name="Freeform 1247"/>
              <p:cNvSpPr>
                <a:spLocks/>
              </p:cNvSpPr>
              <p:nvPr/>
            </p:nvSpPr>
            <p:spPr bwMode="auto">
              <a:xfrm>
                <a:off x="629" y="3030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47" name="Freeform 1248"/>
              <p:cNvSpPr>
                <a:spLocks/>
              </p:cNvSpPr>
              <p:nvPr/>
            </p:nvSpPr>
            <p:spPr bwMode="auto">
              <a:xfrm>
                <a:off x="626" y="3025"/>
                <a:ext cx="3" cy="8"/>
              </a:xfrm>
              <a:custGeom>
                <a:avLst/>
                <a:gdLst>
                  <a:gd name="T0" fmla="*/ 1 w 1"/>
                  <a:gd name="T1" fmla="*/ 3 h 3"/>
                  <a:gd name="T2" fmla="*/ 1 w 1"/>
                  <a:gd name="T3" fmla="*/ 3 h 3"/>
                  <a:gd name="T4" fmla="*/ 1 w 1"/>
                  <a:gd name="T5" fmla="*/ 2 h 3"/>
                  <a:gd name="T6" fmla="*/ 1 w 1"/>
                  <a:gd name="T7" fmla="*/ 1 h 3"/>
                  <a:gd name="T8" fmla="*/ 1 w 1"/>
                  <a:gd name="T9" fmla="*/ 1 h 3"/>
                  <a:gd name="T10" fmla="*/ 0 w 1"/>
                  <a:gd name="T11" fmla="*/ 0 h 3"/>
                  <a:gd name="T12" fmla="*/ 1 w 1"/>
                  <a:gd name="T13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3">
                    <a:moveTo>
                      <a:pt x="1" y="3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0" y="0"/>
                      <a:pt x="1" y="1"/>
                    </a:cubicBezTo>
                    <a:cubicBezTo>
                      <a:pt x="1" y="0"/>
                      <a:pt x="1" y="2"/>
                      <a:pt x="1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2"/>
                      <a:pt x="1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48" name="Freeform 1249"/>
              <p:cNvSpPr>
                <a:spLocks/>
              </p:cNvSpPr>
              <p:nvPr/>
            </p:nvSpPr>
            <p:spPr bwMode="auto">
              <a:xfrm>
                <a:off x="629" y="303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49" name="Freeform 1250"/>
              <p:cNvSpPr>
                <a:spLocks/>
              </p:cNvSpPr>
              <p:nvPr/>
            </p:nvSpPr>
            <p:spPr bwMode="auto">
              <a:xfrm>
                <a:off x="632" y="3028"/>
                <a:ext cx="0" cy="2"/>
              </a:xfrm>
              <a:custGeom>
                <a:avLst/>
                <a:gdLst>
                  <a:gd name="T0" fmla="*/ 2 h 2"/>
                  <a:gd name="T1" fmla="*/ 2 h 2"/>
                  <a:gd name="T2" fmla="*/ 0 h 2"/>
                  <a:gd name="T3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50" name="Freeform 1251"/>
              <p:cNvSpPr>
                <a:spLocks/>
              </p:cNvSpPr>
              <p:nvPr/>
            </p:nvSpPr>
            <p:spPr bwMode="auto">
              <a:xfrm>
                <a:off x="623" y="3022"/>
                <a:ext cx="3" cy="11"/>
              </a:xfrm>
              <a:custGeom>
                <a:avLst/>
                <a:gdLst>
                  <a:gd name="T0" fmla="*/ 1 w 1"/>
                  <a:gd name="T1" fmla="*/ 4 h 4"/>
                  <a:gd name="T2" fmla="*/ 1 w 1"/>
                  <a:gd name="T3" fmla="*/ 3 h 4"/>
                  <a:gd name="T4" fmla="*/ 0 w 1"/>
                  <a:gd name="T5" fmla="*/ 0 h 4"/>
                  <a:gd name="T6" fmla="*/ 0 w 1"/>
                  <a:gd name="T7" fmla="*/ 1 h 4"/>
                  <a:gd name="T8" fmla="*/ 1 w 1"/>
                  <a:gd name="T9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4">
                    <a:moveTo>
                      <a:pt x="1" y="4"/>
                    </a:moveTo>
                    <a:cubicBezTo>
                      <a:pt x="0" y="2"/>
                      <a:pt x="1" y="4"/>
                      <a:pt x="1" y="3"/>
                    </a:cubicBezTo>
                    <a:cubicBezTo>
                      <a:pt x="1" y="3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3"/>
                      <a:pt x="1" y="4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51" name="Freeform 1252"/>
              <p:cNvSpPr>
                <a:spLocks/>
              </p:cNvSpPr>
              <p:nvPr/>
            </p:nvSpPr>
            <p:spPr bwMode="auto">
              <a:xfrm>
                <a:off x="623" y="3019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52" name="Freeform 1253"/>
              <p:cNvSpPr>
                <a:spLocks/>
              </p:cNvSpPr>
              <p:nvPr/>
            </p:nvSpPr>
            <p:spPr bwMode="auto">
              <a:xfrm>
                <a:off x="621" y="3022"/>
                <a:ext cx="2" cy="8"/>
              </a:xfrm>
              <a:custGeom>
                <a:avLst/>
                <a:gdLst>
                  <a:gd name="T0" fmla="*/ 0 w 1"/>
                  <a:gd name="T1" fmla="*/ 2 h 3"/>
                  <a:gd name="T2" fmla="*/ 1 w 1"/>
                  <a:gd name="T3" fmla="*/ 1 h 3"/>
                  <a:gd name="T4" fmla="*/ 0 w 1"/>
                  <a:gd name="T5" fmla="*/ 2 h 3"/>
                  <a:gd name="T6" fmla="*/ 1 w 1"/>
                  <a:gd name="T7" fmla="*/ 1 h 3"/>
                  <a:gd name="T8" fmla="*/ 0 w 1"/>
                  <a:gd name="T9" fmla="*/ 3 h 3"/>
                  <a:gd name="T10" fmla="*/ 1 w 1"/>
                  <a:gd name="T11" fmla="*/ 1 h 3"/>
                  <a:gd name="T12" fmla="*/ 1 w 1"/>
                  <a:gd name="T13" fmla="*/ 2 h 3"/>
                  <a:gd name="T14" fmla="*/ 1 w 1"/>
                  <a:gd name="T15" fmla="*/ 0 h 3"/>
                  <a:gd name="T16" fmla="*/ 1 w 1"/>
                  <a:gd name="T17" fmla="*/ 0 h 3"/>
                  <a:gd name="T18" fmla="*/ 1 w 1"/>
                  <a:gd name="T19" fmla="*/ 0 h 3"/>
                  <a:gd name="T20" fmla="*/ 1 w 1"/>
                  <a:gd name="T21" fmla="*/ 1 h 3"/>
                  <a:gd name="T22" fmla="*/ 0 w 1"/>
                  <a:gd name="T23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" h="3">
                    <a:moveTo>
                      <a:pt x="0" y="2"/>
                    </a:moveTo>
                    <a:cubicBezTo>
                      <a:pt x="1" y="2"/>
                      <a:pt x="1" y="1"/>
                      <a:pt x="1" y="1"/>
                    </a:cubicBezTo>
                    <a:cubicBezTo>
                      <a:pt x="1" y="1"/>
                      <a:pt x="1" y="1"/>
                      <a:pt x="0" y="2"/>
                    </a:cubicBezTo>
                    <a:cubicBezTo>
                      <a:pt x="0" y="2"/>
                      <a:pt x="1" y="1"/>
                      <a:pt x="1" y="1"/>
                    </a:cubicBezTo>
                    <a:cubicBezTo>
                      <a:pt x="0" y="3"/>
                      <a:pt x="1" y="1"/>
                      <a:pt x="0" y="3"/>
                    </a:cubicBezTo>
                    <a:cubicBezTo>
                      <a:pt x="0" y="3"/>
                      <a:pt x="1" y="3"/>
                      <a:pt x="1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2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0" y="2"/>
                      <a:pt x="1" y="1"/>
                      <a:pt x="0" y="2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53" name="Rectangle 1254"/>
              <p:cNvSpPr>
                <a:spLocks noChangeArrowheads="1"/>
              </p:cNvSpPr>
              <p:nvPr/>
            </p:nvSpPr>
            <p:spPr bwMode="auto">
              <a:xfrm>
                <a:off x="623" y="3028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54" name="Freeform 1255"/>
              <p:cNvSpPr>
                <a:spLocks/>
              </p:cNvSpPr>
              <p:nvPr/>
            </p:nvSpPr>
            <p:spPr bwMode="auto">
              <a:xfrm>
                <a:off x="618" y="3025"/>
                <a:ext cx="14" cy="3"/>
              </a:xfrm>
              <a:custGeom>
                <a:avLst/>
                <a:gdLst>
                  <a:gd name="T0" fmla="*/ 0 w 5"/>
                  <a:gd name="T1" fmla="*/ 1 h 1"/>
                  <a:gd name="T2" fmla="*/ 2 w 5"/>
                  <a:gd name="T3" fmla="*/ 1 h 1"/>
                  <a:gd name="T4" fmla="*/ 1 w 5"/>
                  <a:gd name="T5" fmla="*/ 1 h 1"/>
                  <a:gd name="T6" fmla="*/ 2 w 5"/>
                  <a:gd name="T7" fmla="*/ 0 h 1"/>
                  <a:gd name="T8" fmla="*/ 1 w 5"/>
                  <a:gd name="T9" fmla="*/ 0 h 1"/>
                  <a:gd name="T10" fmla="*/ 3 w 5"/>
                  <a:gd name="T11" fmla="*/ 0 h 1"/>
                  <a:gd name="T12" fmla="*/ 2 w 5"/>
                  <a:gd name="T13" fmla="*/ 0 h 1"/>
                  <a:gd name="T14" fmla="*/ 3 w 5"/>
                  <a:gd name="T15" fmla="*/ 0 h 1"/>
                  <a:gd name="T16" fmla="*/ 3 w 5"/>
                  <a:gd name="T17" fmla="*/ 0 h 1"/>
                  <a:gd name="T18" fmla="*/ 2 w 5"/>
                  <a:gd name="T19" fmla="*/ 0 h 1"/>
                  <a:gd name="T20" fmla="*/ 0 w 5"/>
                  <a:gd name="T21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" h="1">
                    <a:moveTo>
                      <a:pt x="0" y="1"/>
                    </a:moveTo>
                    <a:cubicBezTo>
                      <a:pt x="1" y="1"/>
                      <a:pt x="1" y="1"/>
                      <a:pt x="2" y="1"/>
                    </a:cubicBezTo>
                    <a:cubicBezTo>
                      <a:pt x="2" y="1"/>
                      <a:pt x="1" y="1"/>
                      <a:pt x="1" y="1"/>
                    </a:cubicBezTo>
                    <a:cubicBezTo>
                      <a:pt x="1" y="1"/>
                      <a:pt x="2" y="0"/>
                      <a:pt x="2" y="0"/>
                    </a:cubicBezTo>
                    <a:cubicBezTo>
                      <a:pt x="2" y="0"/>
                      <a:pt x="3" y="0"/>
                      <a:pt x="1" y="0"/>
                    </a:cubicBezTo>
                    <a:cubicBezTo>
                      <a:pt x="2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2" y="0"/>
                    </a:cubicBezTo>
                    <a:cubicBezTo>
                      <a:pt x="3" y="0"/>
                      <a:pt x="5" y="0"/>
                      <a:pt x="3" y="0"/>
                    </a:cubicBezTo>
                    <a:cubicBezTo>
                      <a:pt x="3" y="0"/>
                      <a:pt x="2" y="0"/>
                      <a:pt x="3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55" name="Freeform 1256"/>
              <p:cNvSpPr>
                <a:spLocks/>
              </p:cNvSpPr>
              <p:nvPr/>
            </p:nvSpPr>
            <p:spPr bwMode="auto">
              <a:xfrm>
                <a:off x="618" y="3028"/>
                <a:ext cx="3" cy="2"/>
              </a:xfrm>
              <a:custGeom>
                <a:avLst/>
                <a:gdLst>
                  <a:gd name="T0" fmla="*/ 1 w 1"/>
                  <a:gd name="T1" fmla="*/ 0 h 1"/>
                  <a:gd name="T2" fmla="*/ 1 w 1"/>
                  <a:gd name="T3" fmla="*/ 0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1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56" name="Freeform 1257"/>
              <p:cNvSpPr>
                <a:spLocks/>
              </p:cNvSpPr>
              <p:nvPr/>
            </p:nvSpPr>
            <p:spPr bwMode="auto">
              <a:xfrm>
                <a:off x="626" y="302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57" name="Freeform 1258"/>
              <p:cNvSpPr>
                <a:spLocks/>
              </p:cNvSpPr>
              <p:nvPr/>
            </p:nvSpPr>
            <p:spPr bwMode="auto">
              <a:xfrm>
                <a:off x="618" y="3025"/>
                <a:ext cx="3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58" name="Freeform 1259"/>
              <p:cNvSpPr>
                <a:spLocks/>
              </p:cNvSpPr>
              <p:nvPr/>
            </p:nvSpPr>
            <p:spPr bwMode="auto">
              <a:xfrm>
                <a:off x="615" y="3003"/>
                <a:ext cx="27" cy="22"/>
              </a:xfrm>
              <a:custGeom>
                <a:avLst/>
                <a:gdLst>
                  <a:gd name="T0" fmla="*/ 7 w 10"/>
                  <a:gd name="T1" fmla="*/ 5 h 8"/>
                  <a:gd name="T2" fmla="*/ 8 w 10"/>
                  <a:gd name="T3" fmla="*/ 4 h 8"/>
                  <a:gd name="T4" fmla="*/ 9 w 10"/>
                  <a:gd name="T5" fmla="*/ 3 h 8"/>
                  <a:gd name="T6" fmla="*/ 10 w 10"/>
                  <a:gd name="T7" fmla="*/ 1 h 8"/>
                  <a:gd name="T8" fmla="*/ 8 w 10"/>
                  <a:gd name="T9" fmla="*/ 2 h 8"/>
                  <a:gd name="T10" fmla="*/ 9 w 10"/>
                  <a:gd name="T11" fmla="*/ 0 h 8"/>
                  <a:gd name="T12" fmla="*/ 7 w 10"/>
                  <a:gd name="T13" fmla="*/ 1 h 8"/>
                  <a:gd name="T14" fmla="*/ 6 w 10"/>
                  <a:gd name="T15" fmla="*/ 2 h 8"/>
                  <a:gd name="T16" fmla="*/ 2 w 10"/>
                  <a:gd name="T17" fmla="*/ 5 h 8"/>
                  <a:gd name="T18" fmla="*/ 4 w 10"/>
                  <a:gd name="T19" fmla="*/ 6 h 8"/>
                  <a:gd name="T20" fmla="*/ 2 w 10"/>
                  <a:gd name="T21" fmla="*/ 6 h 8"/>
                  <a:gd name="T22" fmla="*/ 2 w 10"/>
                  <a:gd name="T23" fmla="*/ 5 h 8"/>
                  <a:gd name="T24" fmla="*/ 1 w 10"/>
                  <a:gd name="T25" fmla="*/ 6 h 8"/>
                  <a:gd name="T26" fmla="*/ 4 w 10"/>
                  <a:gd name="T27" fmla="*/ 7 h 8"/>
                  <a:gd name="T28" fmla="*/ 1 w 10"/>
                  <a:gd name="T29" fmla="*/ 7 h 8"/>
                  <a:gd name="T30" fmla="*/ 3 w 10"/>
                  <a:gd name="T31" fmla="*/ 8 h 8"/>
                  <a:gd name="T32" fmla="*/ 4 w 10"/>
                  <a:gd name="T33" fmla="*/ 8 h 8"/>
                  <a:gd name="T34" fmla="*/ 5 w 10"/>
                  <a:gd name="T35" fmla="*/ 8 h 8"/>
                  <a:gd name="T36" fmla="*/ 3 w 10"/>
                  <a:gd name="T37" fmla="*/ 5 h 8"/>
                  <a:gd name="T38" fmla="*/ 4 w 10"/>
                  <a:gd name="T39" fmla="*/ 6 h 8"/>
                  <a:gd name="T40" fmla="*/ 6 w 10"/>
                  <a:gd name="T41" fmla="*/ 5 h 8"/>
                  <a:gd name="T42" fmla="*/ 5 w 10"/>
                  <a:gd name="T43" fmla="*/ 4 h 8"/>
                  <a:gd name="T44" fmla="*/ 6 w 10"/>
                  <a:gd name="T45" fmla="*/ 4 h 8"/>
                  <a:gd name="T46" fmla="*/ 5 w 10"/>
                  <a:gd name="T47" fmla="*/ 3 h 8"/>
                  <a:gd name="T48" fmla="*/ 6 w 10"/>
                  <a:gd name="T49" fmla="*/ 4 h 8"/>
                  <a:gd name="T50" fmla="*/ 5 w 10"/>
                  <a:gd name="T51" fmla="*/ 2 h 8"/>
                  <a:gd name="T52" fmla="*/ 7 w 10"/>
                  <a:gd name="T53" fmla="*/ 5 h 8"/>
                  <a:gd name="T54" fmla="*/ 7 w 10"/>
                  <a:gd name="T55" fmla="*/ 4 h 8"/>
                  <a:gd name="T56" fmla="*/ 6 w 10"/>
                  <a:gd name="T57" fmla="*/ 3 h 8"/>
                  <a:gd name="T58" fmla="*/ 7 w 10"/>
                  <a:gd name="T59" fmla="*/ 5 h 8"/>
                  <a:gd name="T60" fmla="*/ 7 w 10"/>
                  <a:gd name="T61" fmla="*/ 3 h 8"/>
                  <a:gd name="T62" fmla="*/ 7 w 10"/>
                  <a:gd name="T63" fmla="*/ 2 h 8"/>
                  <a:gd name="T64" fmla="*/ 8 w 10"/>
                  <a:gd name="T65" fmla="*/ 3 h 8"/>
                  <a:gd name="T66" fmla="*/ 7 w 10"/>
                  <a:gd name="T67" fmla="*/ 5 h 8"/>
                  <a:gd name="T68" fmla="*/ 7 w 10"/>
                  <a:gd name="T69" fmla="*/ 6 h 8"/>
                  <a:gd name="T70" fmla="*/ 8 w 10"/>
                  <a:gd name="T71" fmla="*/ 3 h 8"/>
                  <a:gd name="T72" fmla="*/ 7 w 10"/>
                  <a:gd name="T73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0" h="8">
                    <a:moveTo>
                      <a:pt x="7" y="5"/>
                    </a:moveTo>
                    <a:cubicBezTo>
                      <a:pt x="8" y="4"/>
                      <a:pt x="8" y="4"/>
                      <a:pt x="8" y="4"/>
                    </a:cubicBezTo>
                    <a:cubicBezTo>
                      <a:pt x="8" y="3"/>
                      <a:pt x="8" y="3"/>
                      <a:pt x="9" y="3"/>
                    </a:cubicBezTo>
                    <a:cubicBezTo>
                      <a:pt x="9" y="2"/>
                      <a:pt x="9" y="2"/>
                      <a:pt x="10" y="1"/>
                    </a:cubicBezTo>
                    <a:cubicBezTo>
                      <a:pt x="9" y="1"/>
                      <a:pt x="9" y="2"/>
                      <a:pt x="8" y="2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8" y="1"/>
                      <a:pt x="7" y="2"/>
                      <a:pt x="7" y="1"/>
                    </a:cubicBezTo>
                    <a:cubicBezTo>
                      <a:pt x="6" y="0"/>
                      <a:pt x="6" y="1"/>
                      <a:pt x="6" y="2"/>
                    </a:cubicBezTo>
                    <a:cubicBezTo>
                      <a:pt x="4" y="2"/>
                      <a:pt x="3" y="4"/>
                      <a:pt x="2" y="5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3" y="5"/>
                      <a:pt x="3" y="6"/>
                      <a:pt x="2" y="6"/>
                    </a:cubicBezTo>
                    <a:cubicBezTo>
                      <a:pt x="2" y="6"/>
                      <a:pt x="2" y="5"/>
                      <a:pt x="2" y="5"/>
                    </a:cubicBezTo>
                    <a:cubicBezTo>
                      <a:pt x="0" y="5"/>
                      <a:pt x="2" y="6"/>
                      <a:pt x="1" y="6"/>
                    </a:cubicBezTo>
                    <a:cubicBezTo>
                      <a:pt x="2" y="6"/>
                      <a:pt x="3" y="7"/>
                      <a:pt x="4" y="7"/>
                    </a:cubicBezTo>
                    <a:cubicBezTo>
                      <a:pt x="2" y="6"/>
                      <a:pt x="4" y="7"/>
                      <a:pt x="1" y="7"/>
                    </a:cubicBezTo>
                    <a:cubicBezTo>
                      <a:pt x="0" y="7"/>
                      <a:pt x="3" y="7"/>
                      <a:pt x="3" y="8"/>
                    </a:cubicBezTo>
                    <a:cubicBezTo>
                      <a:pt x="4" y="8"/>
                      <a:pt x="3" y="8"/>
                      <a:pt x="4" y="8"/>
                    </a:cubicBezTo>
                    <a:cubicBezTo>
                      <a:pt x="5" y="8"/>
                      <a:pt x="4" y="8"/>
                      <a:pt x="5" y="8"/>
                    </a:cubicBezTo>
                    <a:cubicBezTo>
                      <a:pt x="6" y="8"/>
                      <a:pt x="3" y="6"/>
                      <a:pt x="3" y="5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5"/>
                      <a:pt x="4" y="4"/>
                      <a:pt x="6" y="5"/>
                    </a:cubicBezTo>
                    <a:cubicBezTo>
                      <a:pt x="5" y="5"/>
                      <a:pt x="7" y="6"/>
                      <a:pt x="5" y="4"/>
                    </a:cubicBezTo>
                    <a:cubicBezTo>
                      <a:pt x="6" y="4"/>
                      <a:pt x="5" y="4"/>
                      <a:pt x="6" y="4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6" y="4"/>
                      <a:pt x="6" y="4"/>
                    </a:cubicBezTo>
                    <a:cubicBezTo>
                      <a:pt x="6" y="3"/>
                      <a:pt x="5" y="3"/>
                      <a:pt x="5" y="2"/>
                    </a:cubicBezTo>
                    <a:cubicBezTo>
                      <a:pt x="6" y="3"/>
                      <a:pt x="7" y="4"/>
                      <a:pt x="7" y="5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4"/>
                      <a:pt x="7" y="3"/>
                      <a:pt x="6" y="3"/>
                    </a:cubicBezTo>
                    <a:cubicBezTo>
                      <a:pt x="7" y="2"/>
                      <a:pt x="7" y="4"/>
                      <a:pt x="7" y="5"/>
                    </a:cubicBezTo>
                    <a:cubicBezTo>
                      <a:pt x="7" y="5"/>
                      <a:pt x="7" y="2"/>
                      <a:pt x="7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2"/>
                      <a:pt x="7" y="3"/>
                      <a:pt x="8" y="3"/>
                    </a:cubicBezTo>
                    <a:cubicBezTo>
                      <a:pt x="7" y="5"/>
                      <a:pt x="7" y="4"/>
                      <a:pt x="7" y="5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7" y="5"/>
                      <a:pt x="8" y="4"/>
                      <a:pt x="8" y="3"/>
                    </a:cubicBezTo>
                    <a:cubicBezTo>
                      <a:pt x="7" y="5"/>
                      <a:pt x="7" y="5"/>
                      <a:pt x="7" y="5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59" name="Freeform 1260"/>
              <p:cNvSpPr>
                <a:spLocks/>
              </p:cNvSpPr>
              <p:nvPr/>
            </p:nvSpPr>
            <p:spPr bwMode="auto">
              <a:xfrm>
                <a:off x="634" y="3017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  <a:gd name="T3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60" name="Freeform 1261"/>
              <p:cNvSpPr>
                <a:spLocks/>
              </p:cNvSpPr>
              <p:nvPr/>
            </p:nvSpPr>
            <p:spPr bwMode="auto">
              <a:xfrm>
                <a:off x="634" y="301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61" name="Rectangle 1262"/>
              <p:cNvSpPr>
                <a:spLocks noChangeArrowheads="1"/>
              </p:cNvSpPr>
              <p:nvPr/>
            </p:nvSpPr>
            <p:spPr bwMode="auto">
              <a:xfrm>
                <a:off x="634" y="3006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62" name="Freeform 1263"/>
              <p:cNvSpPr>
                <a:spLocks/>
              </p:cNvSpPr>
              <p:nvPr/>
            </p:nvSpPr>
            <p:spPr bwMode="auto">
              <a:xfrm>
                <a:off x="634" y="3017"/>
                <a:ext cx="0" cy="2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1"/>
                      <a:pt x="0" y="0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63" name="Freeform 1264"/>
              <p:cNvSpPr>
                <a:spLocks/>
              </p:cNvSpPr>
              <p:nvPr/>
            </p:nvSpPr>
            <p:spPr bwMode="auto">
              <a:xfrm>
                <a:off x="632" y="3017"/>
                <a:ext cx="2" cy="2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64" name="Rectangle 1265"/>
              <p:cNvSpPr>
                <a:spLocks noChangeArrowheads="1"/>
              </p:cNvSpPr>
              <p:nvPr/>
            </p:nvSpPr>
            <p:spPr bwMode="auto">
              <a:xfrm>
                <a:off x="634" y="3019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65" name="Freeform 1266"/>
              <p:cNvSpPr>
                <a:spLocks/>
              </p:cNvSpPr>
              <p:nvPr/>
            </p:nvSpPr>
            <p:spPr bwMode="auto">
              <a:xfrm>
                <a:off x="634" y="3008"/>
                <a:ext cx="22" cy="17"/>
              </a:xfrm>
              <a:custGeom>
                <a:avLst/>
                <a:gdLst>
                  <a:gd name="T0" fmla="*/ 7 w 8"/>
                  <a:gd name="T1" fmla="*/ 5 h 6"/>
                  <a:gd name="T2" fmla="*/ 7 w 8"/>
                  <a:gd name="T3" fmla="*/ 4 h 6"/>
                  <a:gd name="T4" fmla="*/ 4 w 8"/>
                  <a:gd name="T5" fmla="*/ 4 h 6"/>
                  <a:gd name="T6" fmla="*/ 7 w 8"/>
                  <a:gd name="T7" fmla="*/ 3 h 6"/>
                  <a:gd name="T8" fmla="*/ 4 w 8"/>
                  <a:gd name="T9" fmla="*/ 2 h 6"/>
                  <a:gd name="T10" fmla="*/ 5 w 8"/>
                  <a:gd name="T11" fmla="*/ 1 h 6"/>
                  <a:gd name="T12" fmla="*/ 2 w 8"/>
                  <a:gd name="T13" fmla="*/ 3 h 6"/>
                  <a:gd name="T14" fmla="*/ 4 w 8"/>
                  <a:gd name="T15" fmla="*/ 0 h 6"/>
                  <a:gd name="T16" fmla="*/ 5 w 8"/>
                  <a:gd name="T17" fmla="*/ 0 h 6"/>
                  <a:gd name="T18" fmla="*/ 3 w 8"/>
                  <a:gd name="T19" fmla="*/ 0 h 6"/>
                  <a:gd name="T20" fmla="*/ 2 w 8"/>
                  <a:gd name="T21" fmla="*/ 1 h 6"/>
                  <a:gd name="T22" fmla="*/ 1 w 8"/>
                  <a:gd name="T23" fmla="*/ 3 h 6"/>
                  <a:gd name="T24" fmla="*/ 2 w 8"/>
                  <a:gd name="T25" fmla="*/ 2 h 6"/>
                  <a:gd name="T26" fmla="*/ 1 w 8"/>
                  <a:gd name="T27" fmla="*/ 3 h 6"/>
                  <a:gd name="T28" fmla="*/ 2 w 8"/>
                  <a:gd name="T29" fmla="*/ 3 h 6"/>
                  <a:gd name="T30" fmla="*/ 1 w 8"/>
                  <a:gd name="T31" fmla="*/ 4 h 6"/>
                  <a:gd name="T32" fmla="*/ 2 w 8"/>
                  <a:gd name="T33" fmla="*/ 3 h 6"/>
                  <a:gd name="T34" fmla="*/ 2 w 8"/>
                  <a:gd name="T35" fmla="*/ 3 h 6"/>
                  <a:gd name="T36" fmla="*/ 3 w 8"/>
                  <a:gd name="T37" fmla="*/ 2 h 6"/>
                  <a:gd name="T38" fmla="*/ 2 w 8"/>
                  <a:gd name="T39" fmla="*/ 4 h 6"/>
                  <a:gd name="T40" fmla="*/ 3 w 8"/>
                  <a:gd name="T41" fmla="*/ 3 h 6"/>
                  <a:gd name="T42" fmla="*/ 1 w 8"/>
                  <a:gd name="T43" fmla="*/ 4 h 6"/>
                  <a:gd name="T44" fmla="*/ 3 w 8"/>
                  <a:gd name="T45" fmla="*/ 4 h 6"/>
                  <a:gd name="T46" fmla="*/ 2 w 8"/>
                  <a:gd name="T47" fmla="*/ 4 h 6"/>
                  <a:gd name="T48" fmla="*/ 4 w 8"/>
                  <a:gd name="T49" fmla="*/ 3 h 6"/>
                  <a:gd name="T50" fmla="*/ 2 w 8"/>
                  <a:gd name="T51" fmla="*/ 4 h 6"/>
                  <a:gd name="T52" fmla="*/ 3 w 8"/>
                  <a:gd name="T53" fmla="*/ 4 h 6"/>
                  <a:gd name="T54" fmla="*/ 2 w 8"/>
                  <a:gd name="T55" fmla="*/ 4 h 6"/>
                  <a:gd name="T56" fmla="*/ 3 w 8"/>
                  <a:gd name="T57" fmla="*/ 5 h 6"/>
                  <a:gd name="T58" fmla="*/ 4 w 8"/>
                  <a:gd name="T59" fmla="*/ 5 h 6"/>
                  <a:gd name="T60" fmla="*/ 5 w 8"/>
                  <a:gd name="T61" fmla="*/ 5 h 6"/>
                  <a:gd name="T62" fmla="*/ 4 w 8"/>
                  <a:gd name="T63" fmla="*/ 5 h 6"/>
                  <a:gd name="T64" fmla="*/ 6 w 8"/>
                  <a:gd name="T65" fmla="*/ 6 h 6"/>
                  <a:gd name="T66" fmla="*/ 5 w 8"/>
                  <a:gd name="T67" fmla="*/ 5 h 6"/>
                  <a:gd name="T68" fmla="*/ 7 w 8"/>
                  <a:gd name="T69" fmla="*/ 5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" h="6">
                    <a:moveTo>
                      <a:pt x="7" y="5"/>
                    </a:moveTo>
                    <a:cubicBezTo>
                      <a:pt x="8" y="5"/>
                      <a:pt x="7" y="4"/>
                      <a:pt x="7" y="4"/>
                    </a:cubicBezTo>
                    <a:cubicBezTo>
                      <a:pt x="7" y="3"/>
                      <a:pt x="4" y="4"/>
                      <a:pt x="4" y="4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6" y="2"/>
                      <a:pt x="6" y="1"/>
                      <a:pt x="4" y="2"/>
                    </a:cubicBezTo>
                    <a:cubicBezTo>
                      <a:pt x="4" y="1"/>
                      <a:pt x="4" y="1"/>
                      <a:pt x="5" y="1"/>
                    </a:cubicBezTo>
                    <a:cubicBezTo>
                      <a:pt x="4" y="0"/>
                      <a:pt x="2" y="4"/>
                      <a:pt x="2" y="3"/>
                    </a:cubicBezTo>
                    <a:cubicBezTo>
                      <a:pt x="4" y="2"/>
                      <a:pt x="3" y="1"/>
                      <a:pt x="4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4" y="0"/>
                      <a:pt x="3" y="0"/>
                      <a:pt x="3" y="0"/>
                    </a:cubicBezTo>
                    <a:cubicBezTo>
                      <a:pt x="3" y="0"/>
                      <a:pt x="2" y="2"/>
                      <a:pt x="2" y="1"/>
                    </a:cubicBezTo>
                    <a:cubicBezTo>
                      <a:pt x="2" y="2"/>
                      <a:pt x="1" y="2"/>
                      <a:pt x="1" y="3"/>
                    </a:cubicBezTo>
                    <a:cubicBezTo>
                      <a:pt x="1" y="2"/>
                      <a:pt x="1" y="3"/>
                      <a:pt x="2" y="2"/>
                    </a:cubicBezTo>
                    <a:cubicBezTo>
                      <a:pt x="1" y="3"/>
                      <a:pt x="2" y="2"/>
                      <a:pt x="1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4"/>
                      <a:pt x="3" y="2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4"/>
                      <a:pt x="0" y="5"/>
                      <a:pt x="1" y="4"/>
                    </a:cubicBezTo>
                    <a:cubicBezTo>
                      <a:pt x="2" y="4"/>
                      <a:pt x="2" y="4"/>
                      <a:pt x="3" y="4"/>
                    </a:cubicBezTo>
                    <a:cubicBezTo>
                      <a:pt x="3" y="3"/>
                      <a:pt x="2" y="4"/>
                      <a:pt x="2" y="4"/>
                    </a:cubicBezTo>
                    <a:cubicBezTo>
                      <a:pt x="2" y="3"/>
                      <a:pt x="4" y="3"/>
                      <a:pt x="4" y="3"/>
                    </a:cubicBezTo>
                    <a:cubicBezTo>
                      <a:pt x="3" y="3"/>
                      <a:pt x="5" y="3"/>
                      <a:pt x="2" y="4"/>
                    </a:cubicBezTo>
                    <a:cubicBezTo>
                      <a:pt x="2" y="4"/>
                      <a:pt x="4" y="4"/>
                      <a:pt x="3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4" y="4"/>
                      <a:pt x="1" y="4"/>
                      <a:pt x="3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5" y="5"/>
                      <a:pt x="6" y="6"/>
                      <a:pt x="6" y="6"/>
                    </a:cubicBezTo>
                    <a:cubicBezTo>
                      <a:pt x="6" y="6"/>
                      <a:pt x="5" y="5"/>
                      <a:pt x="5" y="5"/>
                    </a:cubicBezTo>
                    <a:cubicBezTo>
                      <a:pt x="6" y="5"/>
                      <a:pt x="7" y="5"/>
                      <a:pt x="7" y="5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66" name="Freeform 1267"/>
              <p:cNvSpPr>
                <a:spLocks/>
              </p:cNvSpPr>
              <p:nvPr/>
            </p:nvSpPr>
            <p:spPr bwMode="auto">
              <a:xfrm>
                <a:off x="637" y="3017"/>
                <a:ext cx="3" cy="2"/>
              </a:xfrm>
              <a:custGeom>
                <a:avLst/>
                <a:gdLst>
                  <a:gd name="T0" fmla="*/ 0 w 3"/>
                  <a:gd name="T1" fmla="*/ 2 h 2"/>
                  <a:gd name="T2" fmla="*/ 3 w 3"/>
                  <a:gd name="T3" fmla="*/ 0 h 2"/>
                  <a:gd name="T4" fmla="*/ 0 w 3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2">
                    <a:moveTo>
                      <a:pt x="0" y="2"/>
                    </a:moveTo>
                    <a:lnTo>
                      <a:pt x="3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67" name="Freeform 1268"/>
              <p:cNvSpPr>
                <a:spLocks/>
              </p:cNvSpPr>
              <p:nvPr/>
            </p:nvSpPr>
            <p:spPr bwMode="auto">
              <a:xfrm>
                <a:off x="634" y="3019"/>
                <a:ext cx="19" cy="22"/>
              </a:xfrm>
              <a:custGeom>
                <a:avLst/>
                <a:gdLst>
                  <a:gd name="T0" fmla="*/ 4 w 7"/>
                  <a:gd name="T1" fmla="*/ 2 h 8"/>
                  <a:gd name="T2" fmla="*/ 2 w 7"/>
                  <a:gd name="T3" fmla="*/ 2 h 8"/>
                  <a:gd name="T4" fmla="*/ 5 w 7"/>
                  <a:gd name="T5" fmla="*/ 3 h 8"/>
                  <a:gd name="T6" fmla="*/ 5 w 7"/>
                  <a:gd name="T7" fmla="*/ 4 h 8"/>
                  <a:gd name="T8" fmla="*/ 3 w 7"/>
                  <a:gd name="T9" fmla="*/ 2 h 8"/>
                  <a:gd name="T10" fmla="*/ 2 w 7"/>
                  <a:gd name="T11" fmla="*/ 2 h 8"/>
                  <a:gd name="T12" fmla="*/ 4 w 7"/>
                  <a:gd name="T13" fmla="*/ 4 h 8"/>
                  <a:gd name="T14" fmla="*/ 4 w 7"/>
                  <a:gd name="T15" fmla="*/ 5 h 8"/>
                  <a:gd name="T16" fmla="*/ 4 w 7"/>
                  <a:gd name="T17" fmla="*/ 4 h 8"/>
                  <a:gd name="T18" fmla="*/ 2 w 7"/>
                  <a:gd name="T19" fmla="*/ 3 h 8"/>
                  <a:gd name="T20" fmla="*/ 4 w 7"/>
                  <a:gd name="T21" fmla="*/ 8 h 8"/>
                  <a:gd name="T22" fmla="*/ 4 w 7"/>
                  <a:gd name="T23" fmla="*/ 7 h 8"/>
                  <a:gd name="T24" fmla="*/ 3 w 7"/>
                  <a:gd name="T25" fmla="*/ 5 h 8"/>
                  <a:gd name="T26" fmla="*/ 4 w 7"/>
                  <a:gd name="T27" fmla="*/ 6 h 8"/>
                  <a:gd name="T28" fmla="*/ 4 w 7"/>
                  <a:gd name="T29" fmla="*/ 7 h 8"/>
                  <a:gd name="T30" fmla="*/ 7 w 7"/>
                  <a:gd name="T31" fmla="*/ 3 h 8"/>
                  <a:gd name="T32" fmla="*/ 7 w 7"/>
                  <a:gd name="T33" fmla="*/ 4 h 8"/>
                  <a:gd name="T34" fmla="*/ 6 w 7"/>
                  <a:gd name="T35" fmla="*/ 3 h 8"/>
                  <a:gd name="T36" fmla="*/ 4 w 7"/>
                  <a:gd name="T37" fmla="*/ 2 h 8"/>
                  <a:gd name="T38" fmla="*/ 4 w 7"/>
                  <a:gd name="T39" fmla="*/ 2 h 8"/>
                  <a:gd name="T40" fmla="*/ 2 w 7"/>
                  <a:gd name="T41" fmla="*/ 1 h 8"/>
                  <a:gd name="T42" fmla="*/ 1 w 7"/>
                  <a:gd name="T43" fmla="*/ 1 h 8"/>
                  <a:gd name="T44" fmla="*/ 1 w 7"/>
                  <a:gd name="T45" fmla="*/ 1 h 8"/>
                  <a:gd name="T46" fmla="*/ 4 w 7"/>
                  <a:gd name="T47" fmla="*/ 2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7" h="8">
                    <a:moveTo>
                      <a:pt x="4" y="2"/>
                    </a:moveTo>
                    <a:cubicBezTo>
                      <a:pt x="3" y="2"/>
                      <a:pt x="3" y="2"/>
                      <a:pt x="2" y="2"/>
                    </a:cubicBezTo>
                    <a:cubicBezTo>
                      <a:pt x="3" y="2"/>
                      <a:pt x="4" y="2"/>
                      <a:pt x="5" y="3"/>
                    </a:cubicBezTo>
                    <a:cubicBezTo>
                      <a:pt x="4" y="3"/>
                      <a:pt x="5" y="4"/>
                      <a:pt x="5" y="4"/>
                    </a:cubicBezTo>
                    <a:cubicBezTo>
                      <a:pt x="4" y="4"/>
                      <a:pt x="3" y="3"/>
                      <a:pt x="3" y="2"/>
                    </a:cubicBezTo>
                    <a:cubicBezTo>
                      <a:pt x="3" y="3"/>
                      <a:pt x="2" y="2"/>
                      <a:pt x="2" y="2"/>
                    </a:cubicBezTo>
                    <a:cubicBezTo>
                      <a:pt x="3" y="3"/>
                      <a:pt x="2" y="3"/>
                      <a:pt x="4" y="4"/>
                    </a:cubicBezTo>
                    <a:cubicBezTo>
                      <a:pt x="4" y="4"/>
                      <a:pt x="5" y="5"/>
                      <a:pt x="4" y="5"/>
                    </a:cubicBezTo>
                    <a:cubicBezTo>
                      <a:pt x="3" y="4"/>
                      <a:pt x="4" y="4"/>
                      <a:pt x="4" y="4"/>
                    </a:cubicBezTo>
                    <a:cubicBezTo>
                      <a:pt x="3" y="3"/>
                      <a:pt x="3" y="4"/>
                      <a:pt x="2" y="3"/>
                    </a:cubicBezTo>
                    <a:cubicBezTo>
                      <a:pt x="3" y="5"/>
                      <a:pt x="2" y="5"/>
                      <a:pt x="4" y="8"/>
                    </a:cubicBezTo>
                    <a:cubicBezTo>
                      <a:pt x="4" y="8"/>
                      <a:pt x="4" y="7"/>
                      <a:pt x="4" y="7"/>
                    </a:cubicBezTo>
                    <a:cubicBezTo>
                      <a:pt x="3" y="7"/>
                      <a:pt x="3" y="6"/>
                      <a:pt x="3" y="5"/>
                    </a:cubicBezTo>
                    <a:cubicBezTo>
                      <a:pt x="3" y="6"/>
                      <a:pt x="3" y="5"/>
                      <a:pt x="4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6" y="7"/>
                      <a:pt x="7" y="5"/>
                      <a:pt x="7" y="3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3" y="1"/>
                      <a:pt x="3" y="1"/>
                      <a:pt x="2" y="1"/>
                    </a:cubicBezTo>
                    <a:cubicBezTo>
                      <a:pt x="2" y="1"/>
                      <a:pt x="3" y="1"/>
                      <a:pt x="1" y="1"/>
                    </a:cubicBezTo>
                    <a:cubicBezTo>
                      <a:pt x="0" y="0"/>
                      <a:pt x="3" y="1"/>
                      <a:pt x="1" y="1"/>
                    </a:cubicBezTo>
                    <a:lnTo>
                      <a:pt x="4" y="2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68" name="Rectangle 1269"/>
              <p:cNvSpPr>
                <a:spLocks noChangeArrowheads="1"/>
              </p:cNvSpPr>
              <p:nvPr/>
            </p:nvSpPr>
            <p:spPr bwMode="auto">
              <a:xfrm>
                <a:off x="642" y="3022"/>
                <a:ext cx="3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69" name="Freeform 1270"/>
              <p:cNvSpPr>
                <a:spLocks/>
              </p:cNvSpPr>
              <p:nvPr/>
            </p:nvSpPr>
            <p:spPr bwMode="auto">
              <a:xfrm>
                <a:off x="651" y="3025"/>
                <a:ext cx="2" cy="3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70" name="Freeform 1271"/>
              <p:cNvSpPr>
                <a:spLocks/>
              </p:cNvSpPr>
              <p:nvPr/>
            </p:nvSpPr>
            <p:spPr bwMode="auto">
              <a:xfrm>
                <a:off x="640" y="3028"/>
                <a:ext cx="0" cy="2"/>
              </a:xfrm>
              <a:custGeom>
                <a:avLst/>
                <a:gdLst>
                  <a:gd name="T0" fmla="*/ 0 h 1"/>
                  <a:gd name="T1" fmla="*/ 0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71" name="Freeform 1272"/>
              <p:cNvSpPr>
                <a:spLocks/>
              </p:cNvSpPr>
              <p:nvPr/>
            </p:nvSpPr>
            <p:spPr bwMode="auto">
              <a:xfrm>
                <a:off x="637" y="3033"/>
                <a:ext cx="8" cy="11"/>
              </a:xfrm>
              <a:custGeom>
                <a:avLst/>
                <a:gdLst>
                  <a:gd name="T0" fmla="*/ 1 w 3"/>
                  <a:gd name="T1" fmla="*/ 4 h 4"/>
                  <a:gd name="T2" fmla="*/ 3 w 3"/>
                  <a:gd name="T3" fmla="*/ 3 h 4"/>
                  <a:gd name="T4" fmla="*/ 1 w 3"/>
                  <a:gd name="T5" fmla="*/ 0 h 4"/>
                  <a:gd name="T6" fmla="*/ 2 w 3"/>
                  <a:gd name="T7" fmla="*/ 2 h 4"/>
                  <a:gd name="T8" fmla="*/ 1 w 3"/>
                  <a:gd name="T9" fmla="*/ 3 h 4"/>
                  <a:gd name="T10" fmla="*/ 1 w 3"/>
                  <a:gd name="T11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" h="4">
                    <a:moveTo>
                      <a:pt x="1" y="4"/>
                    </a:moveTo>
                    <a:cubicBezTo>
                      <a:pt x="2" y="4"/>
                      <a:pt x="2" y="3"/>
                      <a:pt x="3" y="3"/>
                    </a:cubicBezTo>
                    <a:cubicBezTo>
                      <a:pt x="2" y="2"/>
                      <a:pt x="1" y="1"/>
                      <a:pt x="1" y="0"/>
                    </a:cubicBezTo>
                    <a:cubicBezTo>
                      <a:pt x="0" y="0"/>
                      <a:pt x="2" y="2"/>
                      <a:pt x="2" y="2"/>
                    </a:cubicBezTo>
                    <a:cubicBezTo>
                      <a:pt x="1" y="1"/>
                      <a:pt x="1" y="3"/>
                      <a:pt x="1" y="3"/>
                    </a:cubicBezTo>
                    <a:lnTo>
                      <a:pt x="1" y="4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72" name="Freeform 1273"/>
              <p:cNvSpPr>
                <a:spLocks/>
              </p:cNvSpPr>
              <p:nvPr/>
            </p:nvSpPr>
            <p:spPr bwMode="auto">
              <a:xfrm>
                <a:off x="604" y="3025"/>
                <a:ext cx="36" cy="22"/>
              </a:xfrm>
              <a:custGeom>
                <a:avLst/>
                <a:gdLst>
                  <a:gd name="T0" fmla="*/ 10 w 13"/>
                  <a:gd name="T1" fmla="*/ 4 h 8"/>
                  <a:gd name="T2" fmla="*/ 9 w 13"/>
                  <a:gd name="T3" fmla="*/ 4 h 8"/>
                  <a:gd name="T4" fmla="*/ 9 w 13"/>
                  <a:gd name="T5" fmla="*/ 3 h 8"/>
                  <a:gd name="T6" fmla="*/ 9 w 13"/>
                  <a:gd name="T7" fmla="*/ 2 h 8"/>
                  <a:gd name="T8" fmla="*/ 9 w 13"/>
                  <a:gd name="T9" fmla="*/ 3 h 8"/>
                  <a:gd name="T10" fmla="*/ 8 w 13"/>
                  <a:gd name="T11" fmla="*/ 4 h 8"/>
                  <a:gd name="T12" fmla="*/ 8 w 13"/>
                  <a:gd name="T13" fmla="*/ 5 h 8"/>
                  <a:gd name="T14" fmla="*/ 7 w 13"/>
                  <a:gd name="T15" fmla="*/ 3 h 8"/>
                  <a:gd name="T16" fmla="*/ 7 w 13"/>
                  <a:gd name="T17" fmla="*/ 6 h 8"/>
                  <a:gd name="T18" fmla="*/ 6 w 13"/>
                  <a:gd name="T19" fmla="*/ 5 h 8"/>
                  <a:gd name="T20" fmla="*/ 6 w 13"/>
                  <a:gd name="T21" fmla="*/ 5 h 8"/>
                  <a:gd name="T22" fmla="*/ 6 w 13"/>
                  <a:gd name="T23" fmla="*/ 5 h 8"/>
                  <a:gd name="T24" fmla="*/ 6 w 13"/>
                  <a:gd name="T25" fmla="*/ 3 h 8"/>
                  <a:gd name="T26" fmla="*/ 6 w 13"/>
                  <a:gd name="T27" fmla="*/ 3 h 8"/>
                  <a:gd name="T28" fmla="*/ 6 w 13"/>
                  <a:gd name="T29" fmla="*/ 2 h 8"/>
                  <a:gd name="T30" fmla="*/ 5 w 13"/>
                  <a:gd name="T31" fmla="*/ 2 h 8"/>
                  <a:gd name="T32" fmla="*/ 5 w 13"/>
                  <a:gd name="T33" fmla="*/ 2 h 8"/>
                  <a:gd name="T34" fmla="*/ 3 w 13"/>
                  <a:gd name="T35" fmla="*/ 4 h 8"/>
                  <a:gd name="T36" fmla="*/ 2 w 13"/>
                  <a:gd name="T37" fmla="*/ 3 h 8"/>
                  <a:gd name="T38" fmla="*/ 4 w 13"/>
                  <a:gd name="T39" fmla="*/ 2 h 8"/>
                  <a:gd name="T40" fmla="*/ 3 w 13"/>
                  <a:gd name="T41" fmla="*/ 2 h 8"/>
                  <a:gd name="T42" fmla="*/ 5 w 13"/>
                  <a:gd name="T43" fmla="*/ 1 h 8"/>
                  <a:gd name="T44" fmla="*/ 2 w 13"/>
                  <a:gd name="T45" fmla="*/ 1 h 8"/>
                  <a:gd name="T46" fmla="*/ 2 w 13"/>
                  <a:gd name="T47" fmla="*/ 1 h 8"/>
                  <a:gd name="T48" fmla="*/ 0 w 13"/>
                  <a:gd name="T49" fmla="*/ 2 h 8"/>
                  <a:gd name="T50" fmla="*/ 2 w 13"/>
                  <a:gd name="T51" fmla="*/ 5 h 8"/>
                  <a:gd name="T52" fmla="*/ 4 w 13"/>
                  <a:gd name="T53" fmla="*/ 5 h 8"/>
                  <a:gd name="T54" fmla="*/ 3 w 13"/>
                  <a:gd name="T55" fmla="*/ 6 h 8"/>
                  <a:gd name="T56" fmla="*/ 4 w 13"/>
                  <a:gd name="T57" fmla="*/ 5 h 8"/>
                  <a:gd name="T58" fmla="*/ 3 w 13"/>
                  <a:gd name="T59" fmla="*/ 6 h 8"/>
                  <a:gd name="T60" fmla="*/ 4 w 13"/>
                  <a:gd name="T61" fmla="*/ 5 h 8"/>
                  <a:gd name="T62" fmla="*/ 4 w 13"/>
                  <a:gd name="T63" fmla="*/ 7 h 8"/>
                  <a:gd name="T64" fmla="*/ 10 w 13"/>
                  <a:gd name="T65" fmla="*/ 7 h 8"/>
                  <a:gd name="T66" fmla="*/ 9 w 13"/>
                  <a:gd name="T67" fmla="*/ 6 h 8"/>
                  <a:gd name="T68" fmla="*/ 11 w 13"/>
                  <a:gd name="T69" fmla="*/ 5 h 8"/>
                  <a:gd name="T70" fmla="*/ 11 w 13"/>
                  <a:gd name="T71" fmla="*/ 4 h 8"/>
                  <a:gd name="T72" fmla="*/ 12 w 13"/>
                  <a:gd name="T73" fmla="*/ 7 h 8"/>
                  <a:gd name="T74" fmla="*/ 12 w 13"/>
                  <a:gd name="T75" fmla="*/ 6 h 8"/>
                  <a:gd name="T76" fmla="*/ 12 w 13"/>
                  <a:gd name="T77" fmla="*/ 5 h 8"/>
                  <a:gd name="T78" fmla="*/ 13 w 13"/>
                  <a:gd name="T79" fmla="*/ 6 h 8"/>
                  <a:gd name="T80" fmla="*/ 11 w 13"/>
                  <a:gd name="T81" fmla="*/ 3 h 8"/>
                  <a:gd name="T82" fmla="*/ 9 w 13"/>
                  <a:gd name="T83" fmla="*/ 2 h 8"/>
                  <a:gd name="T84" fmla="*/ 10 w 13"/>
                  <a:gd name="T85" fmla="*/ 4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3" h="8">
                    <a:moveTo>
                      <a:pt x="10" y="4"/>
                    </a:moveTo>
                    <a:cubicBezTo>
                      <a:pt x="10" y="4"/>
                      <a:pt x="10" y="5"/>
                      <a:pt x="9" y="4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9" y="2"/>
                      <a:pt x="9" y="4"/>
                      <a:pt x="9" y="2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8" y="3"/>
                      <a:pt x="9" y="5"/>
                      <a:pt x="8" y="4"/>
                    </a:cubicBezTo>
                    <a:cubicBezTo>
                      <a:pt x="8" y="4"/>
                      <a:pt x="8" y="4"/>
                      <a:pt x="8" y="5"/>
                    </a:cubicBezTo>
                    <a:cubicBezTo>
                      <a:pt x="8" y="4"/>
                      <a:pt x="8" y="4"/>
                      <a:pt x="7" y="3"/>
                    </a:cubicBezTo>
                    <a:cubicBezTo>
                      <a:pt x="7" y="3"/>
                      <a:pt x="7" y="5"/>
                      <a:pt x="7" y="6"/>
                    </a:cubicBezTo>
                    <a:cubicBezTo>
                      <a:pt x="7" y="4"/>
                      <a:pt x="6" y="7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7" y="3"/>
                      <a:pt x="6" y="5"/>
                      <a:pt x="6" y="5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5" y="4"/>
                      <a:pt x="6" y="3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3"/>
                      <a:pt x="5" y="2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4" y="2"/>
                      <a:pt x="5" y="2"/>
                      <a:pt x="3" y="4"/>
                    </a:cubicBezTo>
                    <a:cubicBezTo>
                      <a:pt x="5" y="2"/>
                      <a:pt x="2" y="4"/>
                      <a:pt x="2" y="3"/>
                    </a:cubicBezTo>
                    <a:cubicBezTo>
                      <a:pt x="3" y="2"/>
                      <a:pt x="3" y="3"/>
                      <a:pt x="4" y="2"/>
                    </a:cubicBezTo>
                    <a:cubicBezTo>
                      <a:pt x="3" y="3"/>
                      <a:pt x="4" y="2"/>
                      <a:pt x="3" y="2"/>
                    </a:cubicBezTo>
                    <a:cubicBezTo>
                      <a:pt x="5" y="1"/>
                      <a:pt x="3" y="2"/>
                      <a:pt x="5" y="1"/>
                    </a:cubicBezTo>
                    <a:cubicBezTo>
                      <a:pt x="4" y="1"/>
                      <a:pt x="3" y="1"/>
                      <a:pt x="2" y="1"/>
                    </a:cubicBezTo>
                    <a:cubicBezTo>
                      <a:pt x="3" y="1"/>
                      <a:pt x="3" y="1"/>
                      <a:pt x="2" y="1"/>
                    </a:cubicBezTo>
                    <a:cubicBezTo>
                      <a:pt x="3" y="1"/>
                      <a:pt x="0" y="1"/>
                      <a:pt x="0" y="2"/>
                    </a:cubicBezTo>
                    <a:cubicBezTo>
                      <a:pt x="0" y="3"/>
                      <a:pt x="2" y="4"/>
                      <a:pt x="2" y="5"/>
                    </a:cubicBezTo>
                    <a:cubicBezTo>
                      <a:pt x="4" y="4"/>
                      <a:pt x="3" y="6"/>
                      <a:pt x="4" y="5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4" y="6"/>
                      <a:pt x="3" y="5"/>
                      <a:pt x="4" y="5"/>
                    </a:cubicBezTo>
                    <a:cubicBezTo>
                      <a:pt x="4" y="5"/>
                      <a:pt x="4" y="6"/>
                      <a:pt x="3" y="6"/>
                    </a:cubicBezTo>
                    <a:cubicBezTo>
                      <a:pt x="4" y="7"/>
                      <a:pt x="4" y="6"/>
                      <a:pt x="4" y="5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6" y="8"/>
                      <a:pt x="8" y="6"/>
                      <a:pt x="10" y="7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10" y="6"/>
                      <a:pt x="10" y="2"/>
                      <a:pt x="11" y="5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11" y="4"/>
                      <a:pt x="12" y="6"/>
                      <a:pt x="12" y="7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2" y="4"/>
                      <a:pt x="12" y="5"/>
                      <a:pt x="13" y="6"/>
                    </a:cubicBezTo>
                    <a:cubicBezTo>
                      <a:pt x="13" y="4"/>
                      <a:pt x="11" y="4"/>
                      <a:pt x="11" y="3"/>
                    </a:cubicBezTo>
                    <a:cubicBezTo>
                      <a:pt x="11" y="5"/>
                      <a:pt x="9" y="0"/>
                      <a:pt x="9" y="2"/>
                    </a:cubicBezTo>
                    <a:cubicBezTo>
                      <a:pt x="9" y="3"/>
                      <a:pt x="10" y="3"/>
                      <a:pt x="10" y="4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73" name="Freeform 1274"/>
              <p:cNvSpPr>
                <a:spLocks/>
              </p:cNvSpPr>
              <p:nvPr/>
            </p:nvSpPr>
            <p:spPr bwMode="auto">
              <a:xfrm>
                <a:off x="637" y="304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74" name="Freeform 1275"/>
              <p:cNvSpPr>
                <a:spLocks/>
              </p:cNvSpPr>
              <p:nvPr/>
            </p:nvSpPr>
            <p:spPr bwMode="auto">
              <a:xfrm>
                <a:off x="610" y="302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75" name="Rectangle 1276"/>
              <p:cNvSpPr>
                <a:spLocks noChangeArrowheads="1"/>
              </p:cNvSpPr>
              <p:nvPr/>
            </p:nvSpPr>
            <p:spPr bwMode="auto">
              <a:xfrm>
                <a:off x="640" y="3041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76" name="Freeform 1277"/>
              <p:cNvSpPr>
                <a:spLocks/>
              </p:cNvSpPr>
              <p:nvPr/>
            </p:nvSpPr>
            <p:spPr bwMode="auto">
              <a:xfrm>
                <a:off x="634" y="3033"/>
                <a:ext cx="3" cy="0"/>
              </a:xfrm>
              <a:custGeom>
                <a:avLst/>
                <a:gdLst>
                  <a:gd name="T0" fmla="*/ 0 w 3"/>
                  <a:gd name="T1" fmla="*/ 0 w 3"/>
                  <a:gd name="T2" fmla="*/ 3 w 3"/>
                  <a:gd name="T3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77" name="Freeform 1278"/>
              <p:cNvSpPr>
                <a:spLocks/>
              </p:cNvSpPr>
              <p:nvPr/>
            </p:nvSpPr>
            <p:spPr bwMode="auto">
              <a:xfrm>
                <a:off x="612" y="3022"/>
                <a:ext cx="3" cy="0"/>
              </a:xfrm>
              <a:custGeom>
                <a:avLst/>
                <a:gdLst>
                  <a:gd name="T0" fmla="*/ 3 w 3"/>
                  <a:gd name="T1" fmla="*/ 0 w 3"/>
                  <a:gd name="T2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lnTo>
                      <a:pt x="0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78" name="Freeform 1279"/>
              <p:cNvSpPr>
                <a:spLocks/>
              </p:cNvSpPr>
              <p:nvPr/>
            </p:nvSpPr>
            <p:spPr bwMode="auto">
              <a:xfrm>
                <a:off x="621" y="301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79" name="Freeform 1280"/>
              <p:cNvSpPr>
                <a:spLocks/>
              </p:cNvSpPr>
              <p:nvPr/>
            </p:nvSpPr>
            <p:spPr bwMode="auto">
              <a:xfrm>
                <a:off x="602" y="2992"/>
                <a:ext cx="59" cy="33"/>
              </a:xfrm>
              <a:custGeom>
                <a:avLst/>
                <a:gdLst>
                  <a:gd name="T0" fmla="*/ 17 w 22"/>
                  <a:gd name="T1" fmla="*/ 10 h 12"/>
                  <a:gd name="T2" fmla="*/ 19 w 22"/>
                  <a:gd name="T3" fmla="*/ 11 h 12"/>
                  <a:gd name="T4" fmla="*/ 20 w 22"/>
                  <a:gd name="T5" fmla="*/ 10 h 12"/>
                  <a:gd name="T6" fmla="*/ 19 w 22"/>
                  <a:gd name="T7" fmla="*/ 8 h 12"/>
                  <a:gd name="T8" fmla="*/ 17 w 22"/>
                  <a:gd name="T9" fmla="*/ 4 h 12"/>
                  <a:gd name="T10" fmla="*/ 15 w 22"/>
                  <a:gd name="T11" fmla="*/ 2 h 12"/>
                  <a:gd name="T12" fmla="*/ 12 w 22"/>
                  <a:gd name="T13" fmla="*/ 4 h 12"/>
                  <a:gd name="T14" fmla="*/ 11 w 22"/>
                  <a:gd name="T15" fmla="*/ 3 h 12"/>
                  <a:gd name="T16" fmla="*/ 10 w 22"/>
                  <a:gd name="T17" fmla="*/ 2 h 12"/>
                  <a:gd name="T18" fmla="*/ 10 w 22"/>
                  <a:gd name="T19" fmla="*/ 6 h 12"/>
                  <a:gd name="T20" fmla="*/ 8 w 22"/>
                  <a:gd name="T21" fmla="*/ 6 h 12"/>
                  <a:gd name="T22" fmla="*/ 7 w 22"/>
                  <a:gd name="T23" fmla="*/ 5 h 12"/>
                  <a:gd name="T24" fmla="*/ 6 w 22"/>
                  <a:gd name="T25" fmla="*/ 5 h 12"/>
                  <a:gd name="T26" fmla="*/ 4 w 22"/>
                  <a:gd name="T27" fmla="*/ 6 h 12"/>
                  <a:gd name="T28" fmla="*/ 3 w 22"/>
                  <a:gd name="T29" fmla="*/ 7 h 12"/>
                  <a:gd name="T30" fmla="*/ 4 w 22"/>
                  <a:gd name="T31" fmla="*/ 9 h 12"/>
                  <a:gd name="T32" fmla="*/ 3 w 22"/>
                  <a:gd name="T33" fmla="*/ 8 h 12"/>
                  <a:gd name="T34" fmla="*/ 3 w 22"/>
                  <a:gd name="T35" fmla="*/ 9 h 12"/>
                  <a:gd name="T36" fmla="*/ 2 w 22"/>
                  <a:gd name="T37" fmla="*/ 12 h 12"/>
                  <a:gd name="T38" fmla="*/ 2 w 22"/>
                  <a:gd name="T39" fmla="*/ 11 h 12"/>
                  <a:gd name="T40" fmla="*/ 1 w 22"/>
                  <a:gd name="T41" fmla="*/ 10 h 12"/>
                  <a:gd name="T42" fmla="*/ 5 w 22"/>
                  <a:gd name="T43" fmla="*/ 11 h 12"/>
                  <a:gd name="T44" fmla="*/ 6 w 22"/>
                  <a:gd name="T45" fmla="*/ 10 h 12"/>
                  <a:gd name="T46" fmla="*/ 6 w 22"/>
                  <a:gd name="T47" fmla="*/ 10 h 12"/>
                  <a:gd name="T48" fmla="*/ 6 w 22"/>
                  <a:gd name="T49" fmla="*/ 10 h 12"/>
                  <a:gd name="T50" fmla="*/ 7 w 22"/>
                  <a:gd name="T51" fmla="*/ 10 h 12"/>
                  <a:gd name="T52" fmla="*/ 7 w 22"/>
                  <a:gd name="T53" fmla="*/ 9 h 12"/>
                  <a:gd name="T54" fmla="*/ 7 w 22"/>
                  <a:gd name="T55" fmla="*/ 9 h 12"/>
                  <a:gd name="T56" fmla="*/ 7 w 22"/>
                  <a:gd name="T57" fmla="*/ 9 h 12"/>
                  <a:gd name="T58" fmla="*/ 7 w 22"/>
                  <a:gd name="T59" fmla="*/ 8 h 12"/>
                  <a:gd name="T60" fmla="*/ 8 w 22"/>
                  <a:gd name="T61" fmla="*/ 7 h 12"/>
                  <a:gd name="T62" fmla="*/ 9 w 22"/>
                  <a:gd name="T63" fmla="*/ 8 h 12"/>
                  <a:gd name="T64" fmla="*/ 10 w 22"/>
                  <a:gd name="T65" fmla="*/ 8 h 12"/>
                  <a:gd name="T66" fmla="*/ 10 w 22"/>
                  <a:gd name="T67" fmla="*/ 7 h 12"/>
                  <a:gd name="T68" fmla="*/ 11 w 22"/>
                  <a:gd name="T69" fmla="*/ 6 h 12"/>
                  <a:gd name="T70" fmla="*/ 13 w 22"/>
                  <a:gd name="T71" fmla="*/ 5 h 12"/>
                  <a:gd name="T72" fmla="*/ 14 w 22"/>
                  <a:gd name="T73" fmla="*/ 6 h 12"/>
                  <a:gd name="T74" fmla="*/ 16 w 22"/>
                  <a:gd name="T75" fmla="*/ 7 h 12"/>
                  <a:gd name="T76" fmla="*/ 16 w 22"/>
                  <a:gd name="T77" fmla="*/ 4 h 12"/>
                  <a:gd name="T78" fmla="*/ 15 w 22"/>
                  <a:gd name="T79" fmla="*/ 7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2" h="12">
                    <a:moveTo>
                      <a:pt x="15" y="8"/>
                    </a:moveTo>
                    <a:cubicBezTo>
                      <a:pt x="15" y="8"/>
                      <a:pt x="16" y="9"/>
                      <a:pt x="17" y="10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7" y="10"/>
                      <a:pt x="17" y="11"/>
                      <a:pt x="19" y="11"/>
                    </a:cubicBezTo>
                    <a:cubicBezTo>
                      <a:pt x="18" y="11"/>
                      <a:pt x="18" y="11"/>
                      <a:pt x="18" y="11"/>
                    </a:cubicBezTo>
                    <a:cubicBezTo>
                      <a:pt x="17" y="10"/>
                      <a:pt x="19" y="11"/>
                      <a:pt x="20" y="10"/>
                    </a:cubicBezTo>
                    <a:cubicBezTo>
                      <a:pt x="20" y="9"/>
                      <a:pt x="17" y="8"/>
                      <a:pt x="18" y="8"/>
                    </a:cubicBezTo>
                    <a:cubicBezTo>
                      <a:pt x="18" y="8"/>
                      <a:pt x="19" y="8"/>
                      <a:pt x="19" y="8"/>
                    </a:cubicBezTo>
                    <a:cubicBezTo>
                      <a:pt x="19" y="7"/>
                      <a:pt x="17" y="7"/>
                      <a:pt x="17" y="7"/>
                    </a:cubicBezTo>
                    <a:cubicBezTo>
                      <a:pt x="22" y="4"/>
                      <a:pt x="15" y="7"/>
                      <a:pt x="17" y="4"/>
                    </a:cubicBezTo>
                    <a:cubicBezTo>
                      <a:pt x="16" y="4"/>
                      <a:pt x="16" y="3"/>
                      <a:pt x="15" y="4"/>
                    </a:cubicBezTo>
                    <a:cubicBezTo>
                      <a:pt x="16" y="3"/>
                      <a:pt x="14" y="4"/>
                      <a:pt x="15" y="2"/>
                    </a:cubicBezTo>
                    <a:cubicBezTo>
                      <a:pt x="14" y="5"/>
                      <a:pt x="13" y="0"/>
                      <a:pt x="13" y="4"/>
                    </a:cubicBezTo>
                    <a:cubicBezTo>
                      <a:pt x="12" y="3"/>
                      <a:pt x="13" y="5"/>
                      <a:pt x="12" y="4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2" y="2"/>
                      <a:pt x="11" y="5"/>
                      <a:pt x="11" y="3"/>
                    </a:cubicBezTo>
                    <a:cubicBezTo>
                      <a:pt x="11" y="3"/>
                      <a:pt x="11" y="4"/>
                      <a:pt x="11" y="5"/>
                    </a:cubicBezTo>
                    <a:cubicBezTo>
                      <a:pt x="10" y="5"/>
                      <a:pt x="10" y="4"/>
                      <a:pt x="10" y="2"/>
                    </a:cubicBezTo>
                    <a:cubicBezTo>
                      <a:pt x="10" y="4"/>
                      <a:pt x="9" y="4"/>
                      <a:pt x="9" y="5"/>
                    </a:cubicBezTo>
                    <a:cubicBezTo>
                      <a:pt x="9" y="5"/>
                      <a:pt x="10" y="5"/>
                      <a:pt x="10" y="6"/>
                    </a:cubicBezTo>
                    <a:cubicBezTo>
                      <a:pt x="9" y="5"/>
                      <a:pt x="9" y="7"/>
                      <a:pt x="9" y="8"/>
                    </a:cubicBezTo>
                    <a:cubicBezTo>
                      <a:pt x="8" y="6"/>
                      <a:pt x="9" y="8"/>
                      <a:pt x="8" y="6"/>
                    </a:cubicBezTo>
                    <a:cubicBezTo>
                      <a:pt x="9" y="5"/>
                      <a:pt x="9" y="5"/>
                      <a:pt x="9" y="3"/>
                    </a:cubicBezTo>
                    <a:cubicBezTo>
                      <a:pt x="8" y="3"/>
                      <a:pt x="8" y="4"/>
                      <a:pt x="7" y="5"/>
                    </a:cubicBezTo>
                    <a:cubicBezTo>
                      <a:pt x="7" y="5"/>
                      <a:pt x="7" y="4"/>
                      <a:pt x="7" y="4"/>
                    </a:cubicBezTo>
                    <a:cubicBezTo>
                      <a:pt x="6" y="3"/>
                      <a:pt x="7" y="6"/>
                      <a:pt x="6" y="5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6" y="6"/>
                      <a:pt x="4" y="5"/>
                      <a:pt x="4" y="6"/>
                    </a:cubicBezTo>
                    <a:cubicBezTo>
                      <a:pt x="4" y="6"/>
                      <a:pt x="5" y="7"/>
                      <a:pt x="5" y="7"/>
                    </a:cubicBezTo>
                    <a:cubicBezTo>
                      <a:pt x="3" y="5"/>
                      <a:pt x="5" y="9"/>
                      <a:pt x="3" y="7"/>
                    </a:cubicBezTo>
                    <a:cubicBezTo>
                      <a:pt x="5" y="9"/>
                      <a:pt x="5" y="9"/>
                      <a:pt x="6" y="10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5" y="9"/>
                      <a:pt x="2" y="7"/>
                      <a:pt x="2" y="6"/>
                    </a:cubicBezTo>
                    <a:cubicBezTo>
                      <a:pt x="3" y="7"/>
                      <a:pt x="2" y="7"/>
                      <a:pt x="3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4" y="9"/>
                      <a:pt x="3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1" y="10"/>
                      <a:pt x="0" y="12"/>
                      <a:pt x="2" y="12"/>
                    </a:cubicBezTo>
                    <a:cubicBezTo>
                      <a:pt x="3" y="12"/>
                      <a:pt x="5" y="12"/>
                      <a:pt x="6" y="12"/>
                    </a:cubicBezTo>
                    <a:cubicBezTo>
                      <a:pt x="5" y="11"/>
                      <a:pt x="3" y="11"/>
                      <a:pt x="2" y="11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3" y="11"/>
                      <a:pt x="2" y="10"/>
                      <a:pt x="1" y="10"/>
                    </a:cubicBezTo>
                    <a:cubicBezTo>
                      <a:pt x="0" y="10"/>
                      <a:pt x="3" y="10"/>
                      <a:pt x="2" y="10"/>
                    </a:cubicBezTo>
                    <a:cubicBezTo>
                      <a:pt x="4" y="10"/>
                      <a:pt x="4" y="10"/>
                      <a:pt x="5" y="11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10"/>
                      <a:pt x="5" y="10"/>
                      <a:pt x="6" y="10"/>
                    </a:cubicBezTo>
                    <a:cubicBezTo>
                      <a:pt x="4" y="10"/>
                      <a:pt x="7" y="10"/>
                      <a:pt x="6" y="10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5" y="10"/>
                      <a:pt x="5" y="10"/>
                      <a:pt x="5" y="9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5" y="9"/>
                      <a:pt x="4" y="8"/>
                      <a:pt x="4" y="8"/>
                    </a:cubicBezTo>
                    <a:cubicBezTo>
                      <a:pt x="6" y="9"/>
                      <a:pt x="6" y="9"/>
                      <a:pt x="7" y="10"/>
                    </a:cubicBezTo>
                    <a:cubicBezTo>
                      <a:pt x="5" y="8"/>
                      <a:pt x="7" y="9"/>
                      <a:pt x="6" y="8"/>
                    </a:cubicBezTo>
                    <a:cubicBezTo>
                      <a:pt x="6" y="8"/>
                      <a:pt x="6" y="8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8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7"/>
                      <a:pt x="7" y="8"/>
                    </a:cubicBezTo>
                    <a:cubicBezTo>
                      <a:pt x="7" y="7"/>
                      <a:pt x="8" y="7"/>
                      <a:pt x="7" y="5"/>
                    </a:cubicBezTo>
                    <a:cubicBezTo>
                      <a:pt x="7" y="6"/>
                      <a:pt x="8" y="7"/>
                      <a:pt x="8" y="7"/>
                    </a:cubicBezTo>
                    <a:cubicBezTo>
                      <a:pt x="8" y="5"/>
                      <a:pt x="8" y="7"/>
                      <a:pt x="8" y="6"/>
                    </a:cubicBezTo>
                    <a:cubicBezTo>
                      <a:pt x="9" y="8"/>
                      <a:pt x="9" y="7"/>
                      <a:pt x="9" y="8"/>
                    </a:cubicBezTo>
                    <a:cubicBezTo>
                      <a:pt x="9" y="9"/>
                      <a:pt x="9" y="7"/>
                      <a:pt x="9" y="7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8"/>
                      <a:pt x="10" y="6"/>
                      <a:pt x="10" y="8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10" y="7"/>
                      <a:pt x="10" y="7"/>
                      <a:pt x="11" y="8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2" y="8"/>
                      <a:pt x="12" y="6"/>
                      <a:pt x="13" y="4"/>
                    </a:cubicBezTo>
                    <a:cubicBezTo>
                      <a:pt x="13" y="4"/>
                      <a:pt x="13" y="5"/>
                      <a:pt x="13" y="5"/>
                    </a:cubicBezTo>
                    <a:cubicBezTo>
                      <a:pt x="13" y="6"/>
                      <a:pt x="13" y="6"/>
                      <a:pt x="13" y="6"/>
                    </a:cubicBezTo>
                    <a:cubicBezTo>
                      <a:pt x="13" y="6"/>
                      <a:pt x="13" y="8"/>
                      <a:pt x="14" y="6"/>
                    </a:cubicBezTo>
                    <a:cubicBezTo>
                      <a:pt x="14" y="5"/>
                      <a:pt x="13" y="7"/>
                      <a:pt x="14" y="7"/>
                    </a:cubicBezTo>
                    <a:cubicBezTo>
                      <a:pt x="16" y="5"/>
                      <a:pt x="13" y="9"/>
                      <a:pt x="16" y="7"/>
                    </a:cubicBezTo>
                    <a:cubicBezTo>
                      <a:pt x="16" y="6"/>
                      <a:pt x="16" y="5"/>
                      <a:pt x="15" y="5"/>
                    </a:cubicBezTo>
                    <a:cubicBezTo>
                      <a:pt x="16" y="5"/>
                      <a:pt x="16" y="4"/>
                      <a:pt x="16" y="4"/>
                    </a:cubicBezTo>
                    <a:cubicBezTo>
                      <a:pt x="17" y="5"/>
                      <a:pt x="16" y="6"/>
                      <a:pt x="17" y="6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3" y="8"/>
                      <a:pt x="19" y="7"/>
                      <a:pt x="15" y="8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80" name="Freeform 1281"/>
              <p:cNvSpPr>
                <a:spLocks/>
              </p:cNvSpPr>
              <p:nvPr/>
            </p:nvSpPr>
            <p:spPr bwMode="auto">
              <a:xfrm>
                <a:off x="634" y="3008"/>
                <a:ext cx="3" cy="6"/>
              </a:xfrm>
              <a:custGeom>
                <a:avLst/>
                <a:gdLst>
                  <a:gd name="T0" fmla="*/ 0 w 1"/>
                  <a:gd name="T1" fmla="*/ 0 h 2"/>
                  <a:gd name="T2" fmla="*/ 0 w 1"/>
                  <a:gd name="T3" fmla="*/ 2 h 2"/>
                  <a:gd name="T4" fmla="*/ 1 w 1"/>
                  <a:gd name="T5" fmla="*/ 1 h 2"/>
                  <a:gd name="T6" fmla="*/ 0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81" name="Freeform 1282"/>
              <p:cNvSpPr>
                <a:spLocks/>
              </p:cNvSpPr>
              <p:nvPr/>
            </p:nvSpPr>
            <p:spPr bwMode="auto">
              <a:xfrm>
                <a:off x="637" y="3008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0 h 1"/>
                  <a:gd name="T3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82" name="Freeform 1283"/>
              <p:cNvSpPr>
                <a:spLocks/>
              </p:cNvSpPr>
              <p:nvPr/>
            </p:nvSpPr>
            <p:spPr bwMode="auto">
              <a:xfrm>
                <a:off x="642" y="3017"/>
                <a:ext cx="3" cy="0"/>
              </a:xfrm>
              <a:custGeom>
                <a:avLst/>
                <a:gdLst>
                  <a:gd name="T0" fmla="*/ 0 w 1"/>
                  <a:gd name="T1" fmla="*/ 0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83" name="Rectangle 1284"/>
              <p:cNvSpPr>
                <a:spLocks noChangeArrowheads="1"/>
              </p:cNvSpPr>
              <p:nvPr/>
            </p:nvSpPr>
            <p:spPr bwMode="auto">
              <a:xfrm>
                <a:off x="645" y="3019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84" name="Freeform 1285"/>
              <p:cNvSpPr>
                <a:spLocks/>
              </p:cNvSpPr>
              <p:nvPr/>
            </p:nvSpPr>
            <p:spPr bwMode="auto">
              <a:xfrm>
                <a:off x="607" y="3019"/>
                <a:ext cx="46" cy="25"/>
              </a:xfrm>
              <a:custGeom>
                <a:avLst/>
                <a:gdLst>
                  <a:gd name="T0" fmla="*/ 4 w 17"/>
                  <a:gd name="T1" fmla="*/ 3 h 9"/>
                  <a:gd name="T2" fmla="*/ 3 w 17"/>
                  <a:gd name="T3" fmla="*/ 4 h 9"/>
                  <a:gd name="T4" fmla="*/ 3 w 17"/>
                  <a:gd name="T5" fmla="*/ 2 h 9"/>
                  <a:gd name="T6" fmla="*/ 0 w 17"/>
                  <a:gd name="T7" fmla="*/ 3 h 9"/>
                  <a:gd name="T8" fmla="*/ 9 w 17"/>
                  <a:gd name="T9" fmla="*/ 6 h 9"/>
                  <a:gd name="T10" fmla="*/ 8 w 17"/>
                  <a:gd name="T11" fmla="*/ 7 h 9"/>
                  <a:gd name="T12" fmla="*/ 11 w 17"/>
                  <a:gd name="T13" fmla="*/ 5 h 9"/>
                  <a:gd name="T14" fmla="*/ 12 w 17"/>
                  <a:gd name="T15" fmla="*/ 7 h 9"/>
                  <a:gd name="T16" fmla="*/ 13 w 17"/>
                  <a:gd name="T17" fmla="*/ 5 h 9"/>
                  <a:gd name="T18" fmla="*/ 13 w 17"/>
                  <a:gd name="T19" fmla="*/ 5 h 9"/>
                  <a:gd name="T20" fmla="*/ 14 w 17"/>
                  <a:gd name="T21" fmla="*/ 5 h 9"/>
                  <a:gd name="T22" fmla="*/ 13 w 17"/>
                  <a:gd name="T23" fmla="*/ 4 h 9"/>
                  <a:gd name="T24" fmla="*/ 14 w 17"/>
                  <a:gd name="T25" fmla="*/ 4 h 9"/>
                  <a:gd name="T26" fmla="*/ 14 w 17"/>
                  <a:gd name="T27" fmla="*/ 4 h 9"/>
                  <a:gd name="T28" fmla="*/ 14 w 17"/>
                  <a:gd name="T29" fmla="*/ 3 h 9"/>
                  <a:gd name="T30" fmla="*/ 15 w 17"/>
                  <a:gd name="T31" fmla="*/ 4 h 9"/>
                  <a:gd name="T32" fmla="*/ 15 w 17"/>
                  <a:gd name="T33" fmla="*/ 1 h 9"/>
                  <a:gd name="T34" fmla="*/ 14 w 17"/>
                  <a:gd name="T35" fmla="*/ 0 h 9"/>
                  <a:gd name="T36" fmla="*/ 14 w 17"/>
                  <a:gd name="T37" fmla="*/ 2 h 9"/>
                  <a:gd name="T38" fmla="*/ 14 w 17"/>
                  <a:gd name="T39" fmla="*/ 2 h 9"/>
                  <a:gd name="T40" fmla="*/ 14 w 17"/>
                  <a:gd name="T41" fmla="*/ 3 h 9"/>
                  <a:gd name="T42" fmla="*/ 13 w 17"/>
                  <a:gd name="T43" fmla="*/ 1 h 9"/>
                  <a:gd name="T44" fmla="*/ 11 w 17"/>
                  <a:gd name="T45" fmla="*/ 1 h 9"/>
                  <a:gd name="T46" fmla="*/ 11 w 17"/>
                  <a:gd name="T47" fmla="*/ 1 h 9"/>
                  <a:gd name="T48" fmla="*/ 11 w 17"/>
                  <a:gd name="T49" fmla="*/ 2 h 9"/>
                  <a:gd name="T50" fmla="*/ 12 w 17"/>
                  <a:gd name="T51" fmla="*/ 2 h 9"/>
                  <a:gd name="T52" fmla="*/ 13 w 17"/>
                  <a:gd name="T53" fmla="*/ 4 h 9"/>
                  <a:gd name="T54" fmla="*/ 12 w 17"/>
                  <a:gd name="T55" fmla="*/ 5 h 9"/>
                  <a:gd name="T56" fmla="*/ 12 w 17"/>
                  <a:gd name="T57" fmla="*/ 3 h 9"/>
                  <a:gd name="T58" fmla="*/ 12 w 17"/>
                  <a:gd name="T59" fmla="*/ 4 h 9"/>
                  <a:gd name="T60" fmla="*/ 11 w 17"/>
                  <a:gd name="T61" fmla="*/ 2 h 9"/>
                  <a:gd name="T62" fmla="*/ 11 w 17"/>
                  <a:gd name="T63" fmla="*/ 4 h 9"/>
                  <a:gd name="T64" fmla="*/ 8 w 17"/>
                  <a:gd name="T65" fmla="*/ 4 h 9"/>
                  <a:gd name="T66" fmla="*/ 9 w 17"/>
                  <a:gd name="T67" fmla="*/ 3 h 9"/>
                  <a:gd name="T68" fmla="*/ 8 w 17"/>
                  <a:gd name="T69" fmla="*/ 4 h 9"/>
                  <a:gd name="T70" fmla="*/ 6 w 17"/>
                  <a:gd name="T71" fmla="*/ 3 h 9"/>
                  <a:gd name="T72" fmla="*/ 6 w 17"/>
                  <a:gd name="T73" fmla="*/ 4 h 9"/>
                  <a:gd name="T74" fmla="*/ 5 w 17"/>
                  <a:gd name="T75" fmla="*/ 3 h 9"/>
                  <a:gd name="T76" fmla="*/ 5 w 17"/>
                  <a:gd name="T77" fmla="*/ 3 h 9"/>
                  <a:gd name="T78" fmla="*/ 2 w 17"/>
                  <a:gd name="T79" fmla="*/ 4 h 9"/>
                  <a:gd name="T80" fmla="*/ 4 w 17"/>
                  <a:gd name="T81" fmla="*/ 3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7" h="9">
                    <a:moveTo>
                      <a:pt x="4" y="3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3" y="3"/>
                      <a:pt x="2" y="3"/>
                      <a:pt x="3" y="2"/>
                    </a:cubicBezTo>
                    <a:cubicBezTo>
                      <a:pt x="1" y="3"/>
                      <a:pt x="2" y="1"/>
                      <a:pt x="0" y="3"/>
                    </a:cubicBezTo>
                    <a:cubicBezTo>
                      <a:pt x="2" y="5"/>
                      <a:pt x="5" y="8"/>
                      <a:pt x="9" y="6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10" y="5"/>
                      <a:pt x="11" y="9"/>
                      <a:pt x="11" y="5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3" y="7"/>
                      <a:pt x="12" y="4"/>
                      <a:pt x="13" y="5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3" y="4"/>
                      <a:pt x="13" y="5"/>
                      <a:pt x="14" y="5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3"/>
                      <a:pt x="14" y="4"/>
                      <a:pt x="14" y="4"/>
                    </a:cubicBezTo>
                    <a:cubicBezTo>
                      <a:pt x="15" y="4"/>
                      <a:pt x="14" y="4"/>
                      <a:pt x="14" y="4"/>
                    </a:cubicBezTo>
                    <a:cubicBezTo>
                      <a:pt x="15" y="5"/>
                      <a:pt x="14" y="3"/>
                      <a:pt x="14" y="3"/>
                    </a:cubicBezTo>
                    <a:cubicBezTo>
                      <a:pt x="15" y="3"/>
                      <a:pt x="15" y="4"/>
                      <a:pt x="15" y="4"/>
                    </a:cubicBezTo>
                    <a:cubicBezTo>
                      <a:pt x="15" y="3"/>
                      <a:pt x="17" y="3"/>
                      <a:pt x="15" y="1"/>
                    </a:cubicBezTo>
                    <a:cubicBezTo>
                      <a:pt x="15" y="1"/>
                      <a:pt x="14" y="1"/>
                      <a:pt x="14" y="0"/>
                    </a:cubicBezTo>
                    <a:cubicBezTo>
                      <a:pt x="13" y="0"/>
                      <a:pt x="14" y="1"/>
                      <a:pt x="14" y="2"/>
                    </a:cubicBezTo>
                    <a:cubicBezTo>
                      <a:pt x="14" y="2"/>
                      <a:pt x="14" y="2"/>
                      <a:pt x="14" y="2"/>
                    </a:cubicBezTo>
                    <a:cubicBezTo>
                      <a:pt x="16" y="5"/>
                      <a:pt x="14" y="2"/>
                      <a:pt x="14" y="3"/>
                    </a:cubicBezTo>
                    <a:cubicBezTo>
                      <a:pt x="13" y="2"/>
                      <a:pt x="14" y="2"/>
                      <a:pt x="13" y="1"/>
                    </a:cubicBezTo>
                    <a:cubicBezTo>
                      <a:pt x="11" y="0"/>
                      <a:pt x="13" y="4"/>
                      <a:pt x="11" y="1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1" y="1"/>
                      <a:pt x="11" y="1"/>
                      <a:pt x="11" y="2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12" y="3"/>
                      <a:pt x="13" y="4"/>
                      <a:pt x="13" y="4"/>
                    </a:cubicBezTo>
                    <a:cubicBezTo>
                      <a:pt x="12" y="3"/>
                      <a:pt x="13" y="5"/>
                      <a:pt x="12" y="5"/>
                    </a:cubicBezTo>
                    <a:cubicBezTo>
                      <a:pt x="11" y="4"/>
                      <a:pt x="12" y="4"/>
                      <a:pt x="12" y="3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1" y="4"/>
                      <a:pt x="11" y="3"/>
                      <a:pt x="11" y="2"/>
                    </a:cubicBezTo>
                    <a:cubicBezTo>
                      <a:pt x="11" y="3"/>
                      <a:pt x="11" y="3"/>
                      <a:pt x="11" y="4"/>
                    </a:cubicBezTo>
                    <a:cubicBezTo>
                      <a:pt x="10" y="3"/>
                      <a:pt x="9" y="3"/>
                      <a:pt x="8" y="4"/>
                    </a:cubicBezTo>
                    <a:cubicBezTo>
                      <a:pt x="8" y="4"/>
                      <a:pt x="8" y="3"/>
                      <a:pt x="9" y="3"/>
                    </a:cubicBezTo>
                    <a:cubicBezTo>
                      <a:pt x="9" y="3"/>
                      <a:pt x="8" y="4"/>
                      <a:pt x="8" y="4"/>
                    </a:cubicBezTo>
                    <a:cubicBezTo>
                      <a:pt x="7" y="5"/>
                      <a:pt x="7" y="5"/>
                      <a:pt x="6" y="3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5" y="6"/>
                      <a:pt x="6" y="3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4" y="4"/>
                      <a:pt x="3" y="5"/>
                      <a:pt x="2" y="4"/>
                    </a:cubicBezTo>
                    <a:cubicBezTo>
                      <a:pt x="3" y="4"/>
                      <a:pt x="3" y="4"/>
                      <a:pt x="4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85" name="Freeform 1286"/>
              <p:cNvSpPr>
                <a:spLocks/>
              </p:cNvSpPr>
              <p:nvPr/>
            </p:nvSpPr>
            <p:spPr bwMode="auto">
              <a:xfrm>
                <a:off x="604" y="3022"/>
                <a:ext cx="8" cy="3"/>
              </a:xfrm>
              <a:custGeom>
                <a:avLst/>
                <a:gdLst>
                  <a:gd name="T0" fmla="*/ 1 w 3"/>
                  <a:gd name="T1" fmla="*/ 1 h 1"/>
                  <a:gd name="T2" fmla="*/ 2 w 3"/>
                  <a:gd name="T3" fmla="*/ 0 h 1"/>
                  <a:gd name="T4" fmla="*/ 0 w 3"/>
                  <a:gd name="T5" fmla="*/ 0 h 1"/>
                  <a:gd name="T6" fmla="*/ 1 w 3"/>
                  <a:gd name="T7" fmla="*/ 1 h 1"/>
                  <a:gd name="T8" fmla="*/ 1 w 3"/>
                  <a:gd name="T9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1">
                    <a:moveTo>
                      <a:pt x="1" y="1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1" y="0"/>
                      <a:pt x="0" y="0"/>
                    </a:cubicBezTo>
                    <a:cubicBezTo>
                      <a:pt x="0" y="0"/>
                      <a:pt x="0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86" name="Freeform 1287"/>
              <p:cNvSpPr>
                <a:spLocks/>
              </p:cNvSpPr>
              <p:nvPr/>
            </p:nvSpPr>
            <p:spPr bwMode="auto">
              <a:xfrm>
                <a:off x="602" y="2989"/>
                <a:ext cx="24" cy="33"/>
              </a:xfrm>
              <a:custGeom>
                <a:avLst/>
                <a:gdLst>
                  <a:gd name="T0" fmla="*/ 6 w 9"/>
                  <a:gd name="T1" fmla="*/ 4 h 12"/>
                  <a:gd name="T2" fmla="*/ 6 w 9"/>
                  <a:gd name="T3" fmla="*/ 3 h 12"/>
                  <a:gd name="T4" fmla="*/ 1 w 9"/>
                  <a:gd name="T5" fmla="*/ 6 h 12"/>
                  <a:gd name="T6" fmla="*/ 2 w 9"/>
                  <a:gd name="T7" fmla="*/ 9 h 12"/>
                  <a:gd name="T8" fmla="*/ 1 w 9"/>
                  <a:gd name="T9" fmla="*/ 9 h 12"/>
                  <a:gd name="T10" fmla="*/ 2 w 9"/>
                  <a:gd name="T11" fmla="*/ 11 h 12"/>
                  <a:gd name="T12" fmla="*/ 1 w 9"/>
                  <a:gd name="T13" fmla="*/ 10 h 12"/>
                  <a:gd name="T14" fmla="*/ 2 w 9"/>
                  <a:gd name="T15" fmla="*/ 10 h 12"/>
                  <a:gd name="T16" fmla="*/ 2 w 9"/>
                  <a:gd name="T17" fmla="*/ 9 h 12"/>
                  <a:gd name="T18" fmla="*/ 3 w 9"/>
                  <a:gd name="T19" fmla="*/ 10 h 12"/>
                  <a:gd name="T20" fmla="*/ 2 w 9"/>
                  <a:gd name="T21" fmla="*/ 6 h 12"/>
                  <a:gd name="T22" fmla="*/ 4 w 9"/>
                  <a:gd name="T23" fmla="*/ 8 h 12"/>
                  <a:gd name="T24" fmla="*/ 6 w 9"/>
                  <a:gd name="T25" fmla="*/ 7 h 12"/>
                  <a:gd name="T26" fmla="*/ 5 w 9"/>
                  <a:gd name="T27" fmla="*/ 6 h 12"/>
                  <a:gd name="T28" fmla="*/ 4 w 9"/>
                  <a:gd name="T29" fmla="*/ 5 h 12"/>
                  <a:gd name="T30" fmla="*/ 6 w 9"/>
                  <a:gd name="T31" fmla="*/ 6 h 12"/>
                  <a:gd name="T32" fmla="*/ 8 w 9"/>
                  <a:gd name="T33" fmla="*/ 5 h 12"/>
                  <a:gd name="T34" fmla="*/ 8 w 9"/>
                  <a:gd name="T35" fmla="*/ 3 h 12"/>
                  <a:gd name="T36" fmla="*/ 8 w 9"/>
                  <a:gd name="T37" fmla="*/ 4 h 12"/>
                  <a:gd name="T38" fmla="*/ 9 w 9"/>
                  <a:gd name="T39" fmla="*/ 5 h 12"/>
                  <a:gd name="T40" fmla="*/ 9 w 9"/>
                  <a:gd name="T41" fmla="*/ 1 h 12"/>
                  <a:gd name="T42" fmla="*/ 6 w 9"/>
                  <a:gd name="T43" fmla="*/ 4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9" h="12">
                    <a:moveTo>
                      <a:pt x="6" y="4"/>
                    </a:moveTo>
                    <a:cubicBezTo>
                      <a:pt x="6" y="3"/>
                      <a:pt x="6" y="3"/>
                      <a:pt x="6" y="3"/>
                    </a:cubicBezTo>
                    <a:cubicBezTo>
                      <a:pt x="5" y="3"/>
                      <a:pt x="3" y="5"/>
                      <a:pt x="1" y="6"/>
                    </a:cubicBezTo>
                    <a:cubicBezTo>
                      <a:pt x="0" y="7"/>
                      <a:pt x="2" y="8"/>
                      <a:pt x="2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10"/>
                      <a:pt x="0" y="12"/>
                      <a:pt x="2" y="11"/>
                    </a:cubicBezTo>
                    <a:cubicBezTo>
                      <a:pt x="2" y="11"/>
                      <a:pt x="1" y="11"/>
                      <a:pt x="1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4" y="9"/>
                      <a:pt x="0" y="8"/>
                      <a:pt x="2" y="6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7"/>
                      <a:pt x="5" y="6"/>
                      <a:pt x="6" y="7"/>
                    </a:cubicBezTo>
                    <a:cubicBezTo>
                      <a:pt x="6" y="7"/>
                      <a:pt x="5" y="6"/>
                      <a:pt x="5" y="6"/>
                    </a:cubicBezTo>
                    <a:cubicBezTo>
                      <a:pt x="5" y="6"/>
                      <a:pt x="5" y="6"/>
                      <a:pt x="4" y="5"/>
                    </a:cubicBezTo>
                    <a:cubicBezTo>
                      <a:pt x="5" y="3"/>
                      <a:pt x="5" y="6"/>
                      <a:pt x="6" y="6"/>
                    </a:cubicBezTo>
                    <a:cubicBezTo>
                      <a:pt x="6" y="5"/>
                      <a:pt x="7" y="4"/>
                      <a:pt x="8" y="5"/>
                    </a:cubicBezTo>
                    <a:cubicBezTo>
                      <a:pt x="7" y="4"/>
                      <a:pt x="8" y="3"/>
                      <a:pt x="8" y="3"/>
                    </a:cubicBezTo>
                    <a:cubicBezTo>
                      <a:pt x="9" y="3"/>
                      <a:pt x="8" y="4"/>
                      <a:pt x="8" y="4"/>
                    </a:cubicBezTo>
                    <a:cubicBezTo>
                      <a:pt x="9" y="4"/>
                      <a:pt x="9" y="5"/>
                      <a:pt x="9" y="5"/>
                    </a:cubicBezTo>
                    <a:cubicBezTo>
                      <a:pt x="9" y="4"/>
                      <a:pt x="9" y="2"/>
                      <a:pt x="9" y="1"/>
                    </a:cubicBezTo>
                    <a:cubicBezTo>
                      <a:pt x="8" y="0"/>
                      <a:pt x="7" y="4"/>
                      <a:pt x="6" y="4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87" name="Rectangle 1288"/>
              <p:cNvSpPr>
                <a:spLocks noChangeArrowheads="1"/>
              </p:cNvSpPr>
              <p:nvPr/>
            </p:nvSpPr>
            <p:spPr bwMode="auto">
              <a:xfrm>
                <a:off x="618" y="2998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88" name="Freeform 1289"/>
              <p:cNvSpPr>
                <a:spLocks/>
              </p:cNvSpPr>
              <p:nvPr/>
            </p:nvSpPr>
            <p:spPr bwMode="auto">
              <a:xfrm>
                <a:off x="787" y="3183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  <a:gd name="T3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89" name="Freeform 1290"/>
              <p:cNvSpPr>
                <a:spLocks/>
              </p:cNvSpPr>
              <p:nvPr/>
            </p:nvSpPr>
            <p:spPr bwMode="auto">
              <a:xfrm>
                <a:off x="779" y="3174"/>
                <a:ext cx="8" cy="14"/>
              </a:xfrm>
              <a:custGeom>
                <a:avLst/>
                <a:gdLst>
                  <a:gd name="T0" fmla="*/ 0 w 3"/>
                  <a:gd name="T1" fmla="*/ 0 h 5"/>
                  <a:gd name="T2" fmla="*/ 0 w 3"/>
                  <a:gd name="T3" fmla="*/ 1 h 5"/>
                  <a:gd name="T4" fmla="*/ 3 w 3"/>
                  <a:gd name="T5" fmla="*/ 5 h 5"/>
                  <a:gd name="T6" fmla="*/ 2 w 3"/>
                  <a:gd name="T7" fmla="*/ 2 h 5"/>
                  <a:gd name="T8" fmla="*/ 2 w 3"/>
                  <a:gd name="T9" fmla="*/ 3 h 5"/>
                  <a:gd name="T10" fmla="*/ 1 w 3"/>
                  <a:gd name="T11" fmla="*/ 1 h 5"/>
                  <a:gd name="T12" fmla="*/ 1 w 3"/>
                  <a:gd name="T13" fmla="*/ 2 h 5"/>
                  <a:gd name="T14" fmla="*/ 0 w 3"/>
                  <a:gd name="T1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" h="5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2" y="4"/>
                      <a:pt x="1" y="3"/>
                      <a:pt x="3" y="5"/>
                    </a:cubicBezTo>
                    <a:cubicBezTo>
                      <a:pt x="3" y="5"/>
                      <a:pt x="3" y="3"/>
                      <a:pt x="2" y="2"/>
                    </a:cubicBezTo>
                    <a:cubicBezTo>
                      <a:pt x="2" y="2"/>
                      <a:pt x="2" y="4"/>
                      <a:pt x="2" y="3"/>
                    </a:cubicBezTo>
                    <a:cubicBezTo>
                      <a:pt x="2" y="2"/>
                      <a:pt x="2" y="2"/>
                      <a:pt x="1" y="1"/>
                    </a:cubicBezTo>
                    <a:cubicBezTo>
                      <a:pt x="1" y="0"/>
                      <a:pt x="2" y="2"/>
                      <a:pt x="1" y="2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90" name="Freeform 1291"/>
              <p:cNvSpPr>
                <a:spLocks/>
              </p:cNvSpPr>
              <p:nvPr/>
            </p:nvSpPr>
            <p:spPr bwMode="auto">
              <a:xfrm>
                <a:off x="781" y="3180"/>
                <a:ext cx="0" cy="5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91" name="Freeform 1292"/>
              <p:cNvSpPr>
                <a:spLocks/>
              </p:cNvSpPr>
              <p:nvPr/>
            </p:nvSpPr>
            <p:spPr bwMode="auto">
              <a:xfrm>
                <a:off x="781" y="3183"/>
                <a:ext cx="0" cy="5"/>
              </a:xfrm>
              <a:custGeom>
                <a:avLst/>
                <a:gdLst>
                  <a:gd name="T0" fmla="*/ 1 h 2"/>
                  <a:gd name="T1" fmla="*/ 0 h 2"/>
                  <a:gd name="T2" fmla="*/ 2 h 2"/>
                  <a:gd name="T3" fmla="*/ 1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1"/>
                    </a:moveTo>
                    <a:cubicBezTo>
                      <a:pt x="0" y="1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92" name="Freeform 1293"/>
              <p:cNvSpPr>
                <a:spLocks/>
              </p:cNvSpPr>
              <p:nvPr/>
            </p:nvSpPr>
            <p:spPr bwMode="auto">
              <a:xfrm>
                <a:off x="779" y="3185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93" name="Freeform 1294"/>
              <p:cNvSpPr>
                <a:spLocks/>
              </p:cNvSpPr>
              <p:nvPr/>
            </p:nvSpPr>
            <p:spPr bwMode="auto">
              <a:xfrm>
                <a:off x="776" y="3180"/>
                <a:ext cx="3" cy="11"/>
              </a:xfrm>
              <a:custGeom>
                <a:avLst/>
                <a:gdLst>
                  <a:gd name="T0" fmla="*/ 0 w 1"/>
                  <a:gd name="T1" fmla="*/ 3 h 4"/>
                  <a:gd name="T2" fmla="*/ 1 w 1"/>
                  <a:gd name="T3" fmla="*/ 3 h 4"/>
                  <a:gd name="T4" fmla="*/ 1 w 1"/>
                  <a:gd name="T5" fmla="*/ 3 h 4"/>
                  <a:gd name="T6" fmla="*/ 1 w 1"/>
                  <a:gd name="T7" fmla="*/ 1 h 4"/>
                  <a:gd name="T8" fmla="*/ 1 w 1"/>
                  <a:gd name="T9" fmla="*/ 1 h 4"/>
                  <a:gd name="T10" fmla="*/ 0 w 1"/>
                  <a:gd name="T11" fmla="*/ 0 h 4"/>
                  <a:gd name="T12" fmla="*/ 0 w 1"/>
                  <a:gd name="T1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4">
                    <a:moveTo>
                      <a:pt x="0" y="3"/>
                    </a:moveTo>
                    <a:cubicBezTo>
                      <a:pt x="1" y="4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0" y="0"/>
                      <a:pt x="1" y="1"/>
                    </a:cubicBezTo>
                    <a:cubicBezTo>
                      <a:pt x="1" y="0"/>
                      <a:pt x="1" y="2"/>
                      <a:pt x="1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2"/>
                      <a:pt x="0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94" name="Freeform 1295"/>
              <p:cNvSpPr>
                <a:spLocks/>
              </p:cNvSpPr>
              <p:nvPr/>
            </p:nvSpPr>
            <p:spPr bwMode="auto">
              <a:xfrm>
                <a:off x="779" y="318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95" name="Freeform 1296"/>
              <p:cNvSpPr>
                <a:spLocks/>
              </p:cNvSpPr>
              <p:nvPr/>
            </p:nvSpPr>
            <p:spPr bwMode="auto">
              <a:xfrm>
                <a:off x="779" y="3183"/>
                <a:ext cx="2" cy="2"/>
              </a:xfrm>
              <a:custGeom>
                <a:avLst/>
                <a:gdLst>
                  <a:gd name="T0" fmla="*/ 2 w 2"/>
                  <a:gd name="T1" fmla="*/ 2 h 2"/>
                  <a:gd name="T2" fmla="*/ 2 w 2"/>
                  <a:gd name="T3" fmla="*/ 2 h 2"/>
                  <a:gd name="T4" fmla="*/ 0 w 2"/>
                  <a:gd name="T5" fmla="*/ 0 h 2"/>
                  <a:gd name="T6" fmla="*/ 2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2"/>
                    </a:moveTo>
                    <a:lnTo>
                      <a:pt x="2" y="2"/>
                    </a:lnTo>
                    <a:lnTo>
                      <a:pt x="0" y="0"/>
                    </a:ln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96" name="Freeform 1297"/>
              <p:cNvSpPr>
                <a:spLocks/>
              </p:cNvSpPr>
              <p:nvPr/>
            </p:nvSpPr>
            <p:spPr bwMode="auto">
              <a:xfrm>
                <a:off x="773" y="3177"/>
                <a:ext cx="3" cy="11"/>
              </a:xfrm>
              <a:custGeom>
                <a:avLst/>
                <a:gdLst>
                  <a:gd name="T0" fmla="*/ 1 w 1"/>
                  <a:gd name="T1" fmla="*/ 4 h 4"/>
                  <a:gd name="T2" fmla="*/ 1 w 1"/>
                  <a:gd name="T3" fmla="*/ 3 h 4"/>
                  <a:gd name="T4" fmla="*/ 0 w 1"/>
                  <a:gd name="T5" fmla="*/ 0 h 4"/>
                  <a:gd name="T6" fmla="*/ 0 w 1"/>
                  <a:gd name="T7" fmla="*/ 1 h 4"/>
                  <a:gd name="T8" fmla="*/ 1 w 1"/>
                  <a:gd name="T9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4">
                    <a:moveTo>
                      <a:pt x="1" y="4"/>
                    </a:moveTo>
                    <a:cubicBezTo>
                      <a:pt x="0" y="2"/>
                      <a:pt x="1" y="4"/>
                      <a:pt x="1" y="3"/>
                    </a:cubicBezTo>
                    <a:cubicBezTo>
                      <a:pt x="1" y="3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3"/>
                      <a:pt x="1" y="4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97" name="Freeform 1298"/>
              <p:cNvSpPr>
                <a:spLocks/>
              </p:cNvSpPr>
              <p:nvPr/>
            </p:nvSpPr>
            <p:spPr bwMode="auto">
              <a:xfrm>
                <a:off x="773" y="3174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98" name="Freeform 1299"/>
              <p:cNvSpPr>
                <a:spLocks/>
              </p:cNvSpPr>
              <p:nvPr/>
            </p:nvSpPr>
            <p:spPr bwMode="auto">
              <a:xfrm>
                <a:off x="770" y="3177"/>
                <a:ext cx="3" cy="8"/>
              </a:xfrm>
              <a:custGeom>
                <a:avLst/>
                <a:gdLst>
                  <a:gd name="T0" fmla="*/ 0 w 1"/>
                  <a:gd name="T1" fmla="*/ 2 h 3"/>
                  <a:gd name="T2" fmla="*/ 1 w 1"/>
                  <a:gd name="T3" fmla="*/ 1 h 3"/>
                  <a:gd name="T4" fmla="*/ 0 w 1"/>
                  <a:gd name="T5" fmla="*/ 2 h 3"/>
                  <a:gd name="T6" fmla="*/ 1 w 1"/>
                  <a:gd name="T7" fmla="*/ 1 h 3"/>
                  <a:gd name="T8" fmla="*/ 0 w 1"/>
                  <a:gd name="T9" fmla="*/ 3 h 3"/>
                  <a:gd name="T10" fmla="*/ 1 w 1"/>
                  <a:gd name="T11" fmla="*/ 1 h 3"/>
                  <a:gd name="T12" fmla="*/ 1 w 1"/>
                  <a:gd name="T13" fmla="*/ 3 h 3"/>
                  <a:gd name="T14" fmla="*/ 1 w 1"/>
                  <a:gd name="T15" fmla="*/ 0 h 3"/>
                  <a:gd name="T16" fmla="*/ 1 w 1"/>
                  <a:gd name="T17" fmla="*/ 1 h 3"/>
                  <a:gd name="T18" fmla="*/ 1 w 1"/>
                  <a:gd name="T19" fmla="*/ 0 h 3"/>
                  <a:gd name="T20" fmla="*/ 1 w 1"/>
                  <a:gd name="T21" fmla="*/ 1 h 3"/>
                  <a:gd name="T22" fmla="*/ 0 w 1"/>
                  <a:gd name="T23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" h="3">
                    <a:moveTo>
                      <a:pt x="0" y="2"/>
                    </a:moveTo>
                    <a:cubicBezTo>
                      <a:pt x="0" y="2"/>
                      <a:pt x="1" y="1"/>
                      <a:pt x="1" y="1"/>
                    </a:cubicBezTo>
                    <a:cubicBezTo>
                      <a:pt x="1" y="1"/>
                      <a:pt x="1" y="1"/>
                      <a:pt x="0" y="2"/>
                    </a:cubicBezTo>
                    <a:cubicBezTo>
                      <a:pt x="0" y="2"/>
                      <a:pt x="1" y="1"/>
                      <a:pt x="1" y="1"/>
                    </a:cubicBezTo>
                    <a:cubicBezTo>
                      <a:pt x="0" y="3"/>
                      <a:pt x="0" y="1"/>
                      <a:pt x="0" y="3"/>
                    </a:cubicBezTo>
                    <a:cubicBezTo>
                      <a:pt x="0" y="3"/>
                      <a:pt x="1" y="3"/>
                      <a:pt x="1" y="1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2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0" y="2"/>
                      <a:pt x="1" y="1"/>
                      <a:pt x="0" y="2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99" name="Rectangle 1300"/>
              <p:cNvSpPr>
                <a:spLocks noChangeArrowheads="1"/>
              </p:cNvSpPr>
              <p:nvPr/>
            </p:nvSpPr>
            <p:spPr bwMode="auto">
              <a:xfrm>
                <a:off x="770" y="3183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00" name="Freeform 1301"/>
              <p:cNvSpPr>
                <a:spLocks/>
              </p:cNvSpPr>
              <p:nvPr/>
            </p:nvSpPr>
            <p:spPr bwMode="auto">
              <a:xfrm>
                <a:off x="768" y="3180"/>
                <a:ext cx="13" cy="3"/>
              </a:xfrm>
              <a:custGeom>
                <a:avLst/>
                <a:gdLst>
                  <a:gd name="T0" fmla="*/ 0 w 5"/>
                  <a:gd name="T1" fmla="*/ 1 h 1"/>
                  <a:gd name="T2" fmla="*/ 1 w 5"/>
                  <a:gd name="T3" fmla="*/ 1 h 1"/>
                  <a:gd name="T4" fmla="*/ 1 w 5"/>
                  <a:gd name="T5" fmla="*/ 1 h 1"/>
                  <a:gd name="T6" fmla="*/ 2 w 5"/>
                  <a:gd name="T7" fmla="*/ 0 h 1"/>
                  <a:gd name="T8" fmla="*/ 1 w 5"/>
                  <a:gd name="T9" fmla="*/ 0 h 1"/>
                  <a:gd name="T10" fmla="*/ 3 w 5"/>
                  <a:gd name="T11" fmla="*/ 0 h 1"/>
                  <a:gd name="T12" fmla="*/ 2 w 5"/>
                  <a:gd name="T13" fmla="*/ 0 h 1"/>
                  <a:gd name="T14" fmla="*/ 3 w 5"/>
                  <a:gd name="T15" fmla="*/ 0 h 1"/>
                  <a:gd name="T16" fmla="*/ 2 w 5"/>
                  <a:gd name="T17" fmla="*/ 0 h 1"/>
                  <a:gd name="T18" fmla="*/ 2 w 5"/>
                  <a:gd name="T19" fmla="*/ 0 h 1"/>
                  <a:gd name="T20" fmla="*/ 0 w 5"/>
                  <a:gd name="T21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" h="1">
                    <a:moveTo>
                      <a:pt x="0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2" y="0"/>
                      <a:pt x="2" y="0"/>
                    </a:cubicBezTo>
                    <a:cubicBezTo>
                      <a:pt x="2" y="0"/>
                      <a:pt x="2" y="0"/>
                      <a:pt x="1" y="0"/>
                    </a:cubicBezTo>
                    <a:cubicBezTo>
                      <a:pt x="2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2" y="0"/>
                    </a:cubicBezTo>
                    <a:cubicBezTo>
                      <a:pt x="3" y="0"/>
                      <a:pt x="5" y="0"/>
                      <a:pt x="3" y="0"/>
                    </a:cubicBezTo>
                    <a:cubicBezTo>
                      <a:pt x="3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01" name="Freeform 1302"/>
              <p:cNvSpPr>
                <a:spLocks/>
              </p:cNvSpPr>
              <p:nvPr/>
            </p:nvSpPr>
            <p:spPr bwMode="auto">
              <a:xfrm>
                <a:off x="768" y="3183"/>
                <a:ext cx="2" cy="2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0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0"/>
                      <a:pt x="1" y="0"/>
                    </a:cubicBezTo>
                    <a:cubicBezTo>
                      <a:pt x="0" y="0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02" name="Freeform 1303"/>
              <p:cNvSpPr>
                <a:spLocks/>
              </p:cNvSpPr>
              <p:nvPr/>
            </p:nvSpPr>
            <p:spPr bwMode="auto">
              <a:xfrm>
                <a:off x="776" y="318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03" name="Freeform 1304"/>
              <p:cNvSpPr>
                <a:spLocks/>
              </p:cNvSpPr>
              <p:nvPr/>
            </p:nvSpPr>
            <p:spPr bwMode="auto">
              <a:xfrm>
                <a:off x="768" y="3180"/>
                <a:ext cx="2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04" name="Freeform 1305"/>
              <p:cNvSpPr>
                <a:spLocks/>
              </p:cNvSpPr>
              <p:nvPr/>
            </p:nvSpPr>
            <p:spPr bwMode="auto">
              <a:xfrm>
                <a:off x="765" y="3158"/>
                <a:ext cx="27" cy="22"/>
              </a:xfrm>
              <a:custGeom>
                <a:avLst/>
                <a:gdLst>
                  <a:gd name="T0" fmla="*/ 7 w 10"/>
                  <a:gd name="T1" fmla="*/ 5 h 8"/>
                  <a:gd name="T2" fmla="*/ 8 w 10"/>
                  <a:gd name="T3" fmla="*/ 4 h 8"/>
                  <a:gd name="T4" fmla="*/ 9 w 10"/>
                  <a:gd name="T5" fmla="*/ 3 h 8"/>
                  <a:gd name="T6" fmla="*/ 10 w 10"/>
                  <a:gd name="T7" fmla="*/ 1 h 8"/>
                  <a:gd name="T8" fmla="*/ 8 w 10"/>
                  <a:gd name="T9" fmla="*/ 2 h 8"/>
                  <a:gd name="T10" fmla="*/ 9 w 10"/>
                  <a:gd name="T11" fmla="*/ 0 h 8"/>
                  <a:gd name="T12" fmla="*/ 7 w 10"/>
                  <a:gd name="T13" fmla="*/ 1 h 8"/>
                  <a:gd name="T14" fmla="*/ 6 w 10"/>
                  <a:gd name="T15" fmla="*/ 2 h 8"/>
                  <a:gd name="T16" fmla="*/ 2 w 10"/>
                  <a:gd name="T17" fmla="*/ 5 h 8"/>
                  <a:gd name="T18" fmla="*/ 3 w 10"/>
                  <a:gd name="T19" fmla="*/ 6 h 8"/>
                  <a:gd name="T20" fmla="*/ 2 w 10"/>
                  <a:gd name="T21" fmla="*/ 6 h 8"/>
                  <a:gd name="T22" fmla="*/ 2 w 10"/>
                  <a:gd name="T23" fmla="*/ 5 h 8"/>
                  <a:gd name="T24" fmla="*/ 1 w 10"/>
                  <a:gd name="T25" fmla="*/ 6 h 8"/>
                  <a:gd name="T26" fmla="*/ 4 w 10"/>
                  <a:gd name="T27" fmla="*/ 7 h 8"/>
                  <a:gd name="T28" fmla="*/ 1 w 10"/>
                  <a:gd name="T29" fmla="*/ 7 h 8"/>
                  <a:gd name="T30" fmla="*/ 2 w 10"/>
                  <a:gd name="T31" fmla="*/ 8 h 8"/>
                  <a:gd name="T32" fmla="*/ 4 w 10"/>
                  <a:gd name="T33" fmla="*/ 8 h 8"/>
                  <a:gd name="T34" fmla="*/ 5 w 10"/>
                  <a:gd name="T35" fmla="*/ 8 h 8"/>
                  <a:gd name="T36" fmla="*/ 3 w 10"/>
                  <a:gd name="T37" fmla="*/ 5 h 8"/>
                  <a:gd name="T38" fmla="*/ 4 w 10"/>
                  <a:gd name="T39" fmla="*/ 6 h 8"/>
                  <a:gd name="T40" fmla="*/ 6 w 10"/>
                  <a:gd name="T41" fmla="*/ 6 h 8"/>
                  <a:gd name="T42" fmla="*/ 5 w 10"/>
                  <a:gd name="T43" fmla="*/ 4 h 8"/>
                  <a:gd name="T44" fmla="*/ 6 w 10"/>
                  <a:gd name="T45" fmla="*/ 4 h 8"/>
                  <a:gd name="T46" fmla="*/ 5 w 10"/>
                  <a:gd name="T47" fmla="*/ 3 h 8"/>
                  <a:gd name="T48" fmla="*/ 6 w 10"/>
                  <a:gd name="T49" fmla="*/ 4 h 8"/>
                  <a:gd name="T50" fmla="*/ 5 w 10"/>
                  <a:gd name="T51" fmla="*/ 2 h 8"/>
                  <a:gd name="T52" fmla="*/ 7 w 10"/>
                  <a:gd name="T53" fmla="*/ 5 h 8"/>
                  <a:gd name="T54" fmla="*/ 6 w 10"/>
                  <a:gd name="T55" fmla="*/ 4 h 8"/>
                  <a:gd name="T56" fmla="*/ 6 w 10"/>
                  <a:gd name="T57" fmla="*/ 3 h 8"/>
                  <a:gd name="T58" fmla="*/ 7 w 10"/>
                  <a:gd name="T59" fmla="*/ 5 h 8"/>
                  <a:gd name="T60" fmla="*/ 7 w 10"/>
                  <a:gd name="T61" fmla="*/ 3 h 8"/>
                  <a:gd name="T62" fmla="*/ 7 w 10"/>
                  <a:gd name="T63" fmla="*/ 2 h 8"/>
                  <a:gd name="T64" fmla="*/ 8 w 10"/>
                  <a:gd name="T65" fmla="*/ 3 h 8"/>
                  <a:gd name="T66" fmla="*/ 7 w 10"/>
                  <a:gd name="T67" fmla="*/ 5 h 8"/>
                  <a:gd name="T68" fmla="*/ 7 w 10"/>
                  <a:gd name="T69" fmla="*/ 6 h 8"/>
                  <a:gd name="T70" fmla="*/ 8 w 10"/>
                  <a:gd name="T71" fmla="*/ 3 h 8"/>
                  <a:gd name="T72" fmla="*/ 7 w 10"/>
                  <a:gd name="T73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0" h="8">
                    <a:moveTo>
                      <a:pt x="7" y="5"/>
                    </a:moveTo>
                    <a:cubicBezTo>
                      <a:pt x="8" y="4"/>
                      <a:pt x="8" y="4"/>
                      <a:pt x="8" y="4"/>
                    </a:cubicBezTo>
                    <a:cubicBezTo>
                      <a:pt x="8" y="3"/>
                      <a:pt x="8" y="4"/>
                      <a:pt x="9" y="3"/>
                    </a:cubicBezTo>
                    <a:cubicBezTo>
                      <a:pt x="9" y="2"/>
                      <a:pt x="9" y="2"/>
                      <a:pt x="10" y="1"/>
                    </a:cubicBezTo>
                    <a:cubicBezTo>
                      <a:pt x="9" y="1"/>
                      <a:pt x="9" y="2"/>
                      <a:pt x="8" y="2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8" y="1"/>
                      <a:pt x="7" y="2"/>
                      <a:pt x="7" y="1"/>
                    </a:cubicBezTo>
                    <a:cubicBezTo>
                      <a:pt x="6" y="0"/>
                      <a:pt x="6" y="1"/>
                      <a:pt x="6" y="2"/>
                    </a:cubicBezTo>
                    <a:cubicBezTo>
                      <a:pt x="4" y="2"/>
                      <a:pt x="3" y="4"/>
                      <a:pt x="2" y="5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2" y="5"/>
                      <a:pt x="3" y="6"/>
                      <a:pt x="2" y="6"/>
                    </a:cubicBezTo>
                    <a:cubicBezTo>
                      <a:pt x="2" y="6"/>
                      <a:pt x="2" y="5"/>
                      <a:pt x="2" y="5"/>
                    </a:cubicBezTo>
                    <a:cubicBezTo>
                      <a:pt x="0" y="5"/>
                      <a:pt x="2" y="6"/>
                      <a:pt x="1" y="6"/>
                    </a:cubicBezTo>
                    <a:cubicBezTo>
                      <a:pt x="2" y="7"/>
                      <a:pt x="3" y="7"/>
                      <a:pt x="4" y="7"/>
                    </a:cubicBezTo>
                    <a:cubicBezTo>
                      <a:pt x="1" y="7"/>
                      <a:pt x="3" y="8"/>
                      <a:pt x="1" y="7"/>
                    </a:cubicBezTo>
                    <a:cubicBezTo>
                      <a:pt x="0" y="7"/>
                      <a:pt x="3" y="7"/>
                      <a:pt x="2" y="8"/>
                    </a:cubicBezTo>
                    <a:cubicBezTo>
                      <a:pt x="4" y="8"/>
                      <a:pt x="3" y="8"/>
                      <a:pt x="4" y="8"/>
                    </a:cubicBezTo>
                    <a:cubicBezTo>
                      <a:pt x="5" y="8"/>
                      <a:pt x="4" y="8"/>
                      <a:pt x="5" y="8"/>
                    </a:cubicBezTo>
                    <a:cubicBezTo>
                      <a:pt x="6" y="8"/>
                      <a:pt x="3" y="7"/>
                      <a:pt x="3" y="5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5"/>
                      <a:pt x="4" y="4"/>
                      <a:pt x="6" y="6"/>
                    </a:cubicBezTo>
                    <a:cubicBezTo>
                      <a:pt x="5" y="5"/>
                      <a:pt x="7" y="6"/>
                      <a:pt x="5" y="4"/>
                    </a:cubicBezTo>
                    <a:cubicBezTo>
                      <a:pt x="5" y="4"/>
                      <a:pt x="5" y="4"/>
                      <a:pt x="6" y="4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6" y="4"/>
                      <a:pt x="6" y="4"/>
                    </a:cubicBezTo>
                    <a:cubicBezTo>
                      <a:pt x="5" y="3"/>
                      <a:pt x="5" y="3"/>
                      <a:pt x="5" y="2"/>
                    </a:cubicBezTo>
                    <a:cubicBezTo>
                      <a:pt x="6" y="3"/>
                      <a:pt x="7" y="4"/>
                      <a:pt x="7" y="5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7" y="4"/>
                      <a:pt x="6" y="3"/>
                      <a:pt x="6" y="3"/>
                    </a:cubicBezTo>
                    <a:cubicBezTo>
                      <a:pt x="6" y="3"/>
                      <a:pt x="7" y="4"/>
                      <a:pt x="7" y="5"/>
                    </a:cubicBezTo>
                    <a:cubicBezTo>
                      <a:pt x="7" y="5"/>
                      <a:pt x="7" y="2"/>
                      <a:pt x="7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2"/>
                      <a:pt x="7" y="3"/>
                      <a:pt x="8" y="3"/>
                    </a:cubicBezTo>
                    <a:cubicBezTo>
                      <a:pt x="7" y="5"/>
                      <a:pt x="7" y="4"/>
                      <a:pt x="7" y="5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7" y="5"/>
                      <a:pt x="7" y="4"/>
                      <a:pt x="8" y="3"/>
                    </a:cubicBezTo>
                    <a:cubicBezTo>
                      <a:pt x="7" y="5"/>
                      <a:pt x="7" y="5"/>
                      <a:pt x="7" y="5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05" name="Freeform 1306"/>
              <p:cNvSpPr>
                <a:spLocks/>
              </p:cNvSpPr>
              <p:nvPr/>
            </p:nvSpPr>
            <p:spPr bwMode="auto">
              <a:xfrm>
                <a:off x="784" y="3172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  <a:gd name="T3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06" name="Freeform 1307"/>
              <p:cNvSpPr>
                <a:spLocks/>
              </p:cNvSpPr>
              <p:nvPr/>
            </p:nvSpPr>
            <p:spPr bwMode="auto">
              <a:xfrm>
                <a:off x="784" y="317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07" name="Rectangle 1308"/>
              <p:cNvSpPr>
                <a:spLocks noChangeArrowheads="1"/>
              </p:cNvSpPr>
              <p:nvPr/>
            </p:nvSpPr>
            <p:spPr bwMode="auto">
              <a:xfrm>
                <a:off x="784" y="3161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08" name="Freeform 1309"/>
              <p:cNvSpPr>
                <a:spLocks/>
              </p:cNvSpPr>
              <p:nvPr/>
            </p:nvSpPr>
            <p:spPr bwMode="auto">
              <a:xfrm>
                <a:off x="784" y="3172"/>
                <a:ext cx="0" cy="2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1"/>
                      <a:pt x="0" y="0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09" name="Freeform 1310"/>
              <p:cNvSpPr>
                <a:spLocks/>
              </p:cNvSpPr>
              <p:nvPr/>
            </p:nvSpPr>
            <p:spPr bwMode="auto">
              <a:xfrm>
                <a:off x="781" y="3172"/>
                <a:ext cx="3" cy="2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10" name="Rectangle 1311"/>
              <p:cNvSpPr>
                <a:spLocks noChangeArrowheads="1"/>
              </p:cNvSpPr>
              <p:nvPr/>
            </p:nvSpPr>
            <p:spPr bwMode="auto">
              <a:xfrm>
                <a:off x="784" y="3174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11" name="Freeform 1312"/>
              <p:cNvSpPr>
                <a:spLocks/>
              </p:cNvSpPr>
              <p:nvPr/>
            </p:nvSpPr>
            <p:spPr bwMode="auto">
              <a:xfrm>
                <a:off x="784" y="3164"/>
                <a:ext cx="22" cy="16"/>
              </a:xfrm>
              <a:custGeom>
                <a:avLst/>
                <a:gdLst>
                  <a:gd name="T0" fmla="*/ 6 w 8"/>
                  <a:gd name="T1" fmla="*/ 5 h 6"/>
                  <a:gd name="T2" fmla="*/ 7 w 8"/>
                  <a:gd name="T3" fmla="*/ 4 h 6"/>
                  <a:gd name="T4" fmla="*/ 4 w 8"/>
                  <a:gd name="T5" fmla="*/ 4 h 6"/>
                  <a:gd name="T6" fmla="*/ 7 w 8"/>
                  <a:gd name="T7" fmla="*/ 3 h 6"/>
                  <a:gd name="T8" fmla="*/ 4 w 8"/>
                  <a:gd name="T9" fmla="*/ 2 h 6"/>
                  <a:gd name="T10" fmla="*/ 5 w 8"/>
                  <a:gd name="T11" fmla="*/ 1 h 6"/>
                  <a:gd name="T12" fmla="*/ 2 w 8"/>
                  <a:gd name="T13" fmla="*/ 3 h 6"/>
                  <a:gd name="T14" fmla="*/ 4 w 8"/>
                  <a:gd name="T15" fmla="*/ 0 h 6"/>
                  <a:gd name="T16" fmla="*/ 4 w 8"/>
                  <a:gd name="T17" fmla="*/ 0 h 6"/>
                  <a:gd name="T18" fmla="*/ 3 w 8"/>
                  <a:gd name="T19" fmla="*/ 0 h 6"/>
                  <a:gd name="T20" fmla="*/ 2 w 8"/>
                  <a:gd name="T21" fmla="*/ 1 h 6"/>
                  <a:gd name="T22" fmla="*/ 1 w 8"/>
                  <a:gd name="T23" fmla="*/ 3 h 6"/>
                  <a:gd name="T24" fmla="*/ 2 w 8"/>
                  <a:gd name="T25" fmla="*/ 2 h 6"/>
                  <a:gd name="T26" fmla="*/ 1 w 8"/>
                  <a:gd name="T27" fmla="*/ 3 h 6"/>
                  <a:gd name="T28" fmla="*/ 2 w 8"/>
                  <a:gd name="T29" fmla="*/ 3 h 6"/>
                  <a:gd name="T30" fmla="*/ 1 w 8"/>
                  <a:gd name="T31" fmla="*/ 4 h 6"/>
                  <a:gd name="T32" fmla="*/ 2 w 8"/>
                  <a:gd name="T33" fmla="*/ 3 h 6"/>
                  <a:gd name="T34" fmla="*/ 2 w 8"/>
                  <a:gd name="T35" fmla="*/ 3 h 6"/>
                  <a:gd name="T36" fmla="*/ 3 w 8"/>
                  <a:gd name="T37" fmla="*/ 2 h 6"/>
                  <a:gd name="T38" fmla="*/ 2 w 8"/>
                  <a:gd name="T39" fmla="*/ 4 h 6"/>
                  <a:gd name="T40" fmla="*/ 3 w 8"/>
                  <a:gd name="T41" fmla="*/ 3 h 6"/>
                  <a:gd name="T42" fmla="*/ 1 w 8"/>
                  <a:gd name="T43" fmla="*/ 4 h 6"/>
                  <a:gd name="T44" fmla="*/ 2 w 8"/>
                  <a:gd name="T45" fmla="*/ 4 h 6"/>
                  <a:gd name="T46" fmla="*/ 1 w 8"/>
                  <a:gd name="T47" fmla="*/ 4 h 6"/>
                  <a:gd name="T48" fmla="*/ 4 w 8"/>
                  <a:gd name="T49" fmla="*/ 3 h 6"/>
                  <a:gd name="T50" fmla="*/ 2 w 8"/>
                  <a:gd name="T51" fmla="*/ 4 h 6"/>
                  <a:gd name="T52" fmla="*/ 3 w 8"/>
                  <a:gd name="T53" fmla="*/ 4 h 6"/>
                  <a:gd name="T54" fmla="*/ 2 w 8"/>
                  <a:gd name="T55" fmla="*/ 4 h 6"/>
                  <a:gd name="T56" fmla="*/ 3 w 8"/>
                  <a:gd name="T57" fmla="*/ 5 h 6"/>
                  <a:gd name="T58" fmla="*/ 4 w 8"/>
                  <a:gd name="T59" fmla="*/ 5 h 6"/>
                  <a:gd name="T60" fmla="*/ 5 w 8"/>
                  <a:gd name="T61" fmla="*/ 5 h 6"/>
                  <a:gd name="T62" fmla="*/ 4 w 8"/>
                  <a:gd name="T63" fmla="*/ 5 h 6"/>
                  <a:gd name="T64" fmla="*/ 6 w 8"/>
                  <a:gd name="T65" fmla="*/ 6 h 6"/>
                  <a:gd name="T66" fmla="*/ 5 w 8"/>
                  <a:gd name="T67" fmla="*/ 5 h 6"/>
                  <a:gd name="T68" fmla="*/ 6 w 8"/>
                  <a:gd name="T69" fmla="*/ 5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" h="6">
                    <a:moveTo>
                      <a:pt x="6" y="5"/>
                    </a:moveTo>
                    <a:cubicBezTo>
                      <a:pt x="8" y="5"/>
                      <a:pt x="7" y="4"/>
                      <a:pt x="7" y="4"/>
                    </a:cubicBezTo>
                    <a:cubicBezTo>
                      <a:pt x="7" y="3"/>
                      <a:pt x="4" y="4"/>
                      <a:pt x="4" y="4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6" y="2"/>
                      <a:pt x="6" y="1"/>
                      <a:pt x="4" y="2"/>
                    </a:cubicBezTo>
                    <a:cubicBezTo>
                      <a:pt x="4" y="1"/>
                      <a:pt x="4" y="1"/>
                      <a:pt x="5" y="1"/>
                    </a:cubicBezTo>
                    <a:cubicBezTo>
                      <a:pt x="4" y="1"/>
                      <a:pt x="1" y="4"/>
                      <a:pt x="2" y="3"/>
                    </a:cubicBezTo>
                    <a:cubicBezTo>
                      <a:pt x="3" y="2"/>
                      <a:pt x="3" y="1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3" y="0"/>
                      <a:pt x="3" y="0"/>
                    </a:cubicBezTo>
                    <a:cubicBezTo>
                      <a:pt x="2" y="0"/>
                      <a:pt x="2" y="2"/>
                      <a:pt x="2" y="1"/>
                    </a:cubicBezTo>
                    <a:cubicBezTo>
                      <a:pt x="2" y="2"/>
                      <a:pt x="1" y="2"/>
                      <a:pt x="1" y="3"/>
                    </a:cubicBezTo>
                    <a:cubicBezTo>
                      <a:pt x="1" y="2"/>
                      <a:pt x="1" y="3"/>
                      <a:pt x="2" y="2"/>
                    </a:cubicBezTo>
                    <a:cubicBezTo>
                      <a:pt x="1" y="3"/>
                      <a:pt x="1" y="2"/>
                      <a:pt x="1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4"/>
                      <a:pt x="3" y="2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2" y="4"/>
                      <a:pt x="0" y="5"/>
                      <a:pt x="1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3"/>
                      <a:pt x="2" y="4"/>
                      <a:pt x="1" y="4"/>
                    </a:cubicBezTo>
                    <a:cubicBezTo>
                      <a:pt x="2" y="4"/>
                      <a:pt x="4" y="3"/>
                      <a:pt x="4" y="3"/>
                    </a:cubicBezTo>
                    <a:cubicBezTo>
                      <a:pt x="3" y="4"/>
                      <a:pt x="5" y="3"/>
                      <a:pt x="2" y="4"/>
                    </a:cubicBezTo>
                    <a:cubicBezTo>
                      <a:pt x="2" y="4"/>
                      <a:pt x="3" y="4"/>
                      <a:pt x="3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4" y="4"/>
                      <a:pt x="1" y="4"/>
                      <a:pt x="3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5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5" y="5"/>
                      <a:pt x="5" y="6"/>
                      <a:pt x="6" y="6"/>
                    </a:cubicBezTo>
                    <a:cubicBezTo>
                      <a:pt x="6" y="6"/>
                      <a:pt x="5" y="5"/>
                      <a:pt x="5" y="5"/>
                    </a:cubicBezTo>
                    <a:cubicBezTo>
                      <a:pt x="5" y="5"/>
                      <a:pt x="7" y="5"/>
                      <a:pt x="6" y="5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12" name="Freeform 1313"/>
              <p:cNvSpPr>
                <a:spLocks/>
              </p:cNvSpPr>
              <p:nvPr/>
            </p:nvSpPr>
            <p:spPr bwMode="auto">
              <a:xfrm>
                <a:off x="787" y="3172"/>
                <a:ext cx="2" cy="2"/>
              </a:xfrm>
              <a:custGeom>
                <a:avLst/>
                <a:gdLst>
                  <a:gd name="T0" fmla="*/ 0 w 2"/>
                  <a:gd name="T1" fmla="*/ 2 h 2"/>
                  <a:gd name="T2" fmla="*/ 2 w 2"/>
                  <a:gd name="T3" fmla="*/ 0 h 2"/>
                  <a:gd name="T4" fmla="*/ 0 w 2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lnTo>
                      <a:pt x="2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13" name="Freeform 1314"/>
              <p:cNvSpPr>
                <a:spLocks/>
              </p:cNvSpPr>
              <p:nvPr/>
            </p:nvSpPr>
            <p:spPr bwMode="auto">
              <a:xfrm>
                <a:off x="784" y="3174"/>
                <a:ext cx="19" cy="22"/>
              </a:xfrm>
              <a:custGeom>
                <a:avLst/>
                <a:gdLst>
                  <a:gd name="T0" fmla="*/ 3 w 7"/>
                  <a:gd name="T1" fmla="*/ 2 h 8"/>
                  <a:gd name="T2" fmla="*/ 2 w 7"/>
                  <a:gd name="T3" fmla="*/ 2 h 8"/>
                  <a:gd name="T4" fmla="*/ 5 w 7"/>
                  <a:gd name="T5" fmla="*/ 3 h 8"/>
                  <a:gd name="T6" fmla="*/ 5 w 7"/>
                  <a:gd name="T7" fmla="*/ 4 h 8"/>
                  <a:gd name="T8" fmla="*/ 2 w 7"/>
                  <a:gd name="T9" fmla="*/ 2 h 8"/>
                  <a:gd name="T10" fmla="*/ 2 w 7"/>
                  <a:gd name="T11" fmla="*/ 2 h 8"/>
                  <a:gd name="T12" fmla="*/ 3 w 7"/>
                  <a:gd name="T13" fmla="*/ 4 h 8"/>
                  <a:gd name="T14" fmla="*/ 4 w 7"/>
                  <a:gd name="T15" fmla="*/ 5 h 8"/>
                  <a:gd name="T16" fmla="*/ 3 w 7"/>
                  <a:gd name="T17" fmla="*/ 4 h 8"/>
                  <a:gd name="T18" fmla="*/ 2 w 7"/>
                  <a:gd name="T19" fmla="*/ 3 h 8"/>
                  <a:gd name="T20" fmla="*/ 4 w 7"/>
                  <a:gd name="T21" fmla="*/ 8 h 8"/>
                  <a:gd name="T22" fmla="*/ 4 w 7"/>
                  <a:gd name="T23" fmla="*/ 7 h 8"/>
                  <a:gd name="T24" fmla="*/ 3 w 7"/>
                  <a:gd name="T25" fmla="*/ 5 h 8"/>
                  <a:gd name="T26" fmla="*/ 3 w 7"/>
                  <a:gd name="T27" fmla="*/ 6 h 8"/>
                  <a:gd name="T28" fmla="*/ 4 w 7"/>
                  <a:gd name="T29" fmla="*/ 7 h 8"/>
                  <a:gd name="T30" fmla="*/ 7 w 7"/>
                  <a:gd name="T31" fmla="*/ 3 h 8"/>
                  <a:gd name="T32" fmla="*/ 6 w 7"/>
                  <a:gd name="T33" fmla="*/ 4 h 8"/>
                  <a:gd name="T34" fmla="*/ 5 w 7"/>
                  <a:gd name="T35" fmla="*/ 3 h 8"/>
                  <a:gd name="T36" fmla="*/ 3 w 7"/>
                  <a:gd name="T37" fmla="*/ 2 h 8"/>
                  <a:gd name="T38" fmla="*/ 4 w 7"/>
                  <a:gd name="T39" fmla="*/ 2 h 8"/>
                  <a:gd name="T40" fmla="*/ 2 w 7"/>
                  <a:gd name="T41" fmla="*/ 1 h 8"/>
                  <a:gd name="T42" fmla="*/ 1 w 7"/>
                  <a:gd name="T43" fmla="*/ 1 h 8"/>
                  <a:gd name="T44" fmla="*/ 1 w 7"/>
                  <a:gd name="T45" fmla="*/ 1 h 8"/>
                  <a:gd name="T46" fmla="*/ 3 w 7"/>
                  <a:gd name="T47" fmla="*/ 2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7" h="8">
                    <a:moveTo>
                      <a:pt x="3" y="2"/>
                    </a:moveTo>
                    <a:cubicBezTo>
                      <a:pt x="3" y="2"/>
                      <a:pt x="2" y="2"/>
                      <a:pt x="2" y="2"/>
                    </a:cubicBezTo>
                    <a:cubicBezTo>
                      <a:pt x="3" y="2"/>
                      <a:pt x="4" y="2"/>
                      <a:pt x="5" y="3"/>
                    </a:cubicBezTo>
                    <a:cubicBezTo>
                      <a:pt x="4" y="3"/>
                      <a:pt x="5" y="4"/>
                      <a:pt x="5" y="4"/>
                    </a:cubicBezTo>
                    <a:cubicBezTo>
                      <a:pt x="4" y="4"/>
                      <a:pt x="3" y="3"/>
                      <a:pt x="2" y="2"/>
                    </a:cubicBezTo>
                    <a:cubicBezTo>
                      <a:pt x="3" y="3"/>
                      <a:pt x="2" y="2"/>
                      <a:pt x="2" y="2"/>
                    </a:cubicBezTo>
                    <a:cubicBezTo>
                      <a:pt x="3" y="3"/>
                      <a:pt x="2" y="3"/>
                      <a:pt x="3" y="4"/>
                    </a:cubicBezTo>
                    <a:cubicBezTo>
                      <a:pt x="4" y="4"/>
                      <a:pt x="4" y="5"/>
                      <a:pt x="4" y="5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3"/>
                      <a:pt x="3" y="4"/>
                      <a:pt x="2" y="3"/>
                    </a:cubicBezTo>
                    <a:cubicBezTo>
                      <a:pt x="3" y="5"/>
                      <a:pt x="2" y="5"/>
                      <a:pt x="4" y="8"/>
                    </a:cubicBezTo>
                    <a:cubicBezTo>
                      <a:pt x="4" y="8"/>
                      <a:pt x="4" y="8"/>
                      <a:pt x="4" y="7"/>
                    </a:cubicBezTo>
                    <a:cubicBezTo>
                      <a:pt x="3" y="7"/>
                      <a:pt x="3" y="6"/>
                      <a:pt x="3" y="5"/>
                    </a:cubicBezTo>
                    <a:cubicBezTo>
                      <a:pt x="3" y="6"/>
                      <a:pt x="3" y="5"/>
                      <a:pt x="3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5" y="7"/>
                      <a:pt x="6" y="5"/>
                      <a:pt x="7" y="3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3"/>
                      <a:pt x="6" y="3"/>
                      <a:pt x="5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4" y="2"/>
                      <a:pt x="3" y="2"/>
                      <a:pt x="4" y="2"/>
                    </a:cubicBezTo>
                    <a:cubicBezTo>
                      <a:pt x="3" y="2"/>
                      <a:pt x="3" y="1"/>
                      <a:pt x="2" y="1"/>
                    </a:cubicBezTo>
                    <a:cubicBezTo>
                      <a:pt x="2" y="1"/>
                      <a:pt x="3" y="1"/>
                      <a:pt x="1" y="1"/>
                    </a:cubicBezTo>
                    <a:cubicBezTo>
                      <a:pt x="0" y="0"/>
                      <a:pt x="2" y="1"/>
                      <a:pt x="1" y="1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14" name="Freeform 1315"/>
              <p:cNvSpPr>
                <a:spLocks/>
              </p:cNvSpPr>
              <p:nvPr/>
            </p:nvSpPr>
            <p:spPr bwMode="auto">
              <a:xfrm>
                <a:off x="792" y="3177"/>
                <a:ext cx="3" cy="3"/>
              </a:xfrm>
              <a:custGeom>
                <a:avLst/>
                <a:gdLst>
                  <a:gd name="T0" fmla="*/ 0 w 3"/>
                  <a:gd name="T1" fmla="*/ 0 h 3"/>
                  <a:gd name="T2" fmla="*/ 3 w 3"/>
                  <a:gd name="T3" fmla="*/ 3 h 3"/>
                  <a:gd name="T4" fmla="*/ 0 w 3"/>
                  <a:gd name="T5" fmla="*/ 0 h 3"/>
                  <a:gd name="T6" fmla="*/ 0 w 3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0" y="0"/>
                    </a:moveTo>
                    <a:lnTo>
                      <a:pt x="3" y="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15" name="Freeform 1316"/>
              <p:cNvSpPr>
                <a:spLocks/>
              </p:cNvSpPr>
              <p:nvPr/>
            </p:nvSpPr>
            <p:spPr bwMode="auto">
              <a:xfrm>
                <a:off x="800" y="3180"/>
                <a:ext cx="3" cy="3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16" name="Freeform 1317"/>
              <p:cNvSpPr>
                <a:spLocks/>
              </p:cNvSpPr>
              <p:nvPr/>
            </p:nvSpPr>
            <p:spPr bwMode="auto">
              <a:xfrm>
                <a:off x="787" y="3183"/>
                <a:ext cx="2" cy="2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1 h 1"/>
                  <a:gd name="T4" fmla="*/ 1 w 1"/>
                  <a:gd name="T5" fmla="*/ 1 h 1"/>
                  <a:gd name="T6" fmla="*/ 0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17" name="Freeform 1318"/>
              <p:cNvSpPr>
                <a:spLocks/>
              </p:cNvSpPr>
              <p:nvPr/>
            </p:nvSpPr>
            <p:spPr bwMode="auto">
              <a:xfrm>
                <a:off x="787" y="3188"/>
                <a:ext cx="8" cy="11"/>
              </a:xfrm>
              <a:custGeom>
                <a:avLst/>
                <a:gdLst>
                  <a:gd name="T0" fmla="*/ 1 w 3"/>
                  <a:gd name="T1" fmla="*/ 4 h 4"/>
                  <a:gd name="T2" fmla="*/ 3 w 3"/>
                  <a:gd name="T3" fmla="*/ 3 h 4"/>
                  <a:gd name="T4" fmla="*/ 0 w 3"/>
                  <a:gd name="T5" fmla="*/ 0 h 4"/>
                  <a:gd name="T6" fmla="*/ 1 w 3"/>
                  <a:gd name="T7" fmla="*/ 2 h 4"/>
                  <a:gd name="T8" fmla="*/ 1 w 3"/>
                  <a:gd name="T9" fmla="*/ 3 h 4"/>
                  <a:gd name="T10" fmla="*/ 1 w 3"/>
                  <a:gd name="T11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" h="4">
                    <a:moveTo>
                      <a:pt x="1" y="4"/>
                    </a:moveTo>
                    <a:cubicBezTo>
                      <a:pt x="2" y="4"/>
                      <a:pt x="1" y="3"/>
                      <a:pt x="3" y="3"/>
                    </a:cubicBezTo>
                    <a:cubicBezTo>
                      <a:pt x="2" y="2"/>
                      <a:pt x="1" y="1"/>
                      <a:pt x="0" y="0"/>
                    </a:cubicBezTo>
                    <a:cubicBezTo>
                      <a:pt x="0" y="0"/>
                      <a:pt x="1" y="2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lnTo>
                      <a:pt x="1" y="4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18" name="Freeform 1319"/>
              <p:cNvSpPr>
                <a:spLocks/>
              </p:cNvSpPr>
              <p:nvPr/>
            </p:nvSpPr>
            <p:spPr bwMode="auto">
              <a:xfrm>
                <a:off x="754" y="3180"/>
                <a:ext cx="35" cy="22"/>
              </a:xfrm>
              <a:custGeom>
                <a:avLst/>
                <a:gdLst>
                  <a:gd name="T0" fmla="*/ 10 w 13"/>
                  <a:gd name="T1" fmla="*/ 4 h 8"/>
                  <a:gd name="T2" fmla="*/ 9 w 13"/>
                  <a:gd name="T3" fmla="*/ 4 h 8"/>
                  <a:gd name="T4" fmla="*/ 9 w 13"/>
                  <a:gd name="T5" fmla="*/ 3 h 8"/>
                  <a:gd name="T6" fmla="*/ 9 w 13"/>
                  <a:gd name="T7" fmla="*/ 3 h 8"/>
                  <a:gd name="T8" fmla="*/ 9 w 13"/>
                  <a:gd name="T9" fmla="*/ 3 h 8"/>
                  <a:gd name="T10" fmla="*/ 8 w 13"/>
                  <a:gd name="T11" fmla="*/ 4 h 8"/>
                  <a:gd name="T12" fmla="*/ 8 w 13"/>
                  <a:gd name="T13" fmla="*/ 5 h 8"/>
                  <a:gd name="T14" fmla="*/ 7 w 13"/>
                  <a:gd name="T15" fmla="*/ 3 h 8"/>
                  <a:gd name="T16" fmla="*/ 7 w 13"/>
                  <a:gd name="T17" fmla="*/ 6 h 8"/>
                  <a:gd name="T18" fmla="*/ 6 w 13"/>
                  <a:gd name="T19" fmla="*/ 5 h 8"/>
                  <a:gd name="T20" fmla="*/ 6 w 13"/>
                  <a:gd name="T21" fmla="*/ 5 h 8"/>
                  <a:gd name="T22" fmla="*/ 6 w 13"/>
                  <a:gd name="T23" fmla="*/ 5 h 8"/>
                  <a:gd name="T24" fmla="*/ 6 w 13"/>
                  <a:gd name="T25" fmla="*/ 3 h 8"/>
                  <a:gd name="T26" fmla="*/ 6 w 13"/>
                  <a:gd name="T27" fmla="*/ 3 h 8"/>
                  <a:gd name="T28" fmla="*/ 6 w 13"/>
                  <a:gd name="T29" fmla="*/ 2 h 8"/>
                  <a:gd name="T30" fmla="*/ 4 w 13"/>
                  <a:gd name="T31" fmla="*/ 2 h 8"/>
                  <a:gd name="T32" fmla="*/ 5 w 13"/>
                  <a:gd name="T33" fmla="*/ 2 h 8"/>
                  <a:gd name="T34" fmla="*/ 3 w 13"/>
                  <a:gd name="T35" fmla="*/ 4 h 8"/>
                  <a:gd name="T36" fmla="*/ 2 w 13"/>
                  <a:gd name="T37" fmla="*/ 3 h 8"/>
                  <a:gd name="T38" fmla="*/ 4 w 13"/>
                  <a:gd name="T39" fmla="*/ 2 h 8"/>
                  <a:gd name="T40" fmla="*/ 3 w 13"/>
                  <a:gd name="T41" fmla="*/ 2 h 8"/>
                  <a:gd name="T42" fmla="*/ 5 w 13"/>
                  <a:gd name="T43" fmla="*/ 1 h 8"/>
                  <a:gd name="T44" fmla="*/ 2 w 13"/>
                  <a:gd name="T45" fmla="*/ 1 h 8"/>
                  <a:gd name="T46" fmla="*/ 2 w 13"/>
                  <a:gd name="T47" fmla="*/ 1 h 8"/>
                  <a:gd name="T48" fmla="*/ 0 w 13"/>
                  <a:gd name="T49" fmla="*/ 2 h 8"/>
                  <a:gd name="T50" fmla="*/ 2 w 13"/>
                  <a:gd name="T51" fmla="*/ 5 h 8"/>
                  <a:gd name="T52" fmla="*/ 4 w 13"/>
                  <a:gd name="T53" fmla="*/ 5 h 8"/>
                  <a:gd name="T54" fmla="*/ 3 w 13"/>
                  <a:gd name="T55" fmla="*/ 6 h 8"/>
                  <a:gd name="T56" fmla="*/ 4 w 13"/>
                  <a:gd name="T57" fmla="*/ 5 h 8"/>
                  <a:gd name="T58" fmla="*/ 3 w 13"/>
                  <a:gd name="T59" fmla="*/ 6 h 8"/>
                  <a:gd name="T60" fmla="*/ 4 w 13"/>
                  <a:gd name="T61" fmla="*/ 5 h 8"/>
                  <a:gd name="T62" fmla="*/ 4 w 13"/>
                  <a:gd name="T63" fmla="*/ 7 h 8"/>
                  <a:gd name="T64" fmla="*/ 10 w 13"/>
                  <a:gd name="T65" fmla="*/ 7 h 8"/>
                  <a:gd name="T66" fmla="*/ 9 w 13"/>
                  <a:gd name="T67" fmla="*/ 6 h 8"/>
                  <a:gd name="T68" fmla="*/ 11 w 13"/>
                  <a:gd name="T69" fmla="*/ 5 h 8"/>
                  <a:gd name="T70" fmla="*/ 11 w 13"/>
                  <a:gd name="T71" fmla="*/ 4 h 8"/>
                  <a:gd name="T72" fmla="*/ 12 w 13"/>
                  <a:gd name="T73" fmla="*/ 7 h 8"/>
                  <a:gd name="T74" fmla="*/ 12 w 13"/>
                  <a:gd name="T75" fmla="*/ 6 h 8"/>
                  <a:gd name="T76" fmla="*/ 12 w 13"/>
                  <a:gd name="T77" fmla="*/ 6 h 8"/>
                  <a:gd name="T78" fmla="*/ 13 w 13"/>
                  <a:gd name="T79" fmla="*/ 6 h 8"/>
                  <a:gd name="T80" fmla="*/ 11 w 13"/>
                  <a:gd name="T81" fmla="*/ 3 h 8"/>
                  <a:gd name="T82" fmla="*/ 9 w 13"/>
                  <a:gd name="T83" fmla="*/ 2 h 8"/>
                  <a:gd name="T84" fmla="*/ 10 w 13"/>
                  <a:gd name="T85" fmla="*/ 4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3" h="8">
                    <a:moveTo>
                      <a:pt x="10" y="4"/>
                    </a:moveTo>
                    <a:cubicBezTo>
                      <a:pt x="9" y="4"/>
                      <a:pt x="9" y="5"/>
                      <a:pt x="9" y="4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9" y="2"/>
                      <a:pt x="9" y="4"/>
                      <a:pt x="9" y="3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8" y="3"/>
                      <a:pt x="9" y="5"/>
                      <a:pt x="8" y="4"/>
                    </a:cubicBezTo>
                    <a:cubicBezTo>
                      <a:pt x="8" y="4"/>
                      <a:pt x="8" y="4"/>
                      <a:pt x="8" y="5"/>
                    </a:cubicBezTo>
                    <a:cubicBezTo>
                      <a:pt x="7" y="4"/>
                      <a:pt x="8" y="4"/>
                      <a:pt x="7" y="3"/>
                    </a:cubicBezTo>
                    <a:cubicBezTo>
                      <a:pt x="7" y="3"/>
                      <a:pt x="7" y="5"/>
                      <a:pt x="7" y="6"/>
                    </a:cubicBezTo>
                    <a:cubicBezTo>
                      <a:pt x="6" y="5"/>
                      <a:pt x="6" y="7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7" y="3"/>
                      <a:pt x="6" y="5"/>
                      <a:pt x="6" y="5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5" y="4"/>
                      <a:pt x="6" y="3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3"/>
                      <a:pt x="5" y="2"/>
                      <a:pt x="4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4" y="2"/>
                      <a:pt x="5" y="2"/>
                      <a:pt x="3" y="4"/>
                    </a:cubicBezTo>
                    <a:cubicBezTo>
                      <a:pt x="5" y="2"/>
                      <a:pt x="2" y="4"/>
                      <a:pt x="2" y="3"/>
                    </a:cubicBezTo>
                    <a:cubicBezTo>
                      <a:pt x="3" y="2"/>
                      <a:pt x="3" y="3"/>
                      <a:pt x="4" y="2"/>
                    </a:cubicBezTo>
                    <a:cubicBezTo>
                      <a:pt x="3" y="3"/>
                      <a:pt x="4" y="2"/>
                      <a:pt x="3" y="2"/>
                    </a:cubicBezTo>
                    <a:cubicBezTo>
                      <a:pt x="5" y="1"/>
                      <a:pt x="3" y="2"/>
                      <a:pt x="5" y="1"/>
                    </a:cubicBezTo>
                    <a:cubicBezTo>
                      <a:pt x="4" y="1"/>
                      <a:pt x="3" y="1"/>
                      <a:pt x="2" y="1"/>
                    </a:cubicBezTo>
                    <a:cubicBezTo>
                      <a:pt x="3" y="1"/>
                      <a:pt x="3" y="1"/>
                      <a:pt x="2" y="1"/>
                    </a:cubicBezTo>
                    <a:cubicBezTo>
                      <a:pt x="2" y="1"/>
                      <a:pt x="0" y="1"/>
                      <a:pt x="0" y="2"/>
                    </a:cubicBezTo>
                    <a:cubicBezTo>
                      <a:pt x="0" y="3"/>
                      <a:pt x="2" y="4"/>
                      <a:pt x="2" y="5"/>
                    </a:cubicBezTo>
                    <a:cubicBezTo>
                      <a:pt x="3" y="4"/>
                      <a:pt x="2" y="6"/>
                      <a:pt x="4" y="5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6"/>
                      <a:pt x="3" y="5"/>
                      <a:pt x="4" y="5"/>
                    </a:cubicBezTo>
                    <a:cubicBezTo>
                      <a:pt x="4" y="5"/>
                      <a:pt x="4" y="6"/>
                      <a:pt x="3" y="6"/>
                    </a:cubicBezTo>
                    <a:cubicBezTo>
                      <a:pt x="4" y="7"/>
                      <a:pt x="3" y="6"/>
                      <a:pt x="4" y="5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6" y="8"/>
                      <a:pt x="8" y="6"/>
                      <a:pt x="10" y="7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10" y="6"/>
                      <a:pt x="9" y="2"/>
                      <a:pt x="11" y="5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11" y="4"/>
                      <a:pt x="12" y="6"/>
                      <a:pt x="12" y="7"/>
                    </a:cubicBezTo>
                    <a:cubicBezTo>
                      <a:pt x="12" y="6"/>
                      <a:pt x="12" y="7"/>
                      <a:pt x="12" y="6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1" y="4"/>
                      <a:pt x="12" y="5"/>
                      <a:pt x="13" y="6"/>
                    </a:cubicBezTo>
                    <a:cubicBezTo>
                      <a:pt x="12" y="4"/>
                      <a:pt x="11" y="4"/>
                      <a:pt x="11" y="3"/>
                    </a:cubicBezTo>
                    <a:cubicBezTo>
                      <a:pt x="11" y="5"/>
                      <a:pt x="9" y="0"/>
                      <a:pt x="9" y="2"/>
                    </a:cubicBezTo>
                    <a:cubicBezTo>
                      <a:pt x="9" y="3"/>
                      <a:pt x="9" y="3"/>
                      <a:pt x="10" y="4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19" name="Freeform 1320"/>
              <p:cNvSpPr>
                <a:spLocks/>
              </p:cNvSpPr>
              <p:nvPr/>
            </p:nvSpPr>
            <p:spPr bwMode="auto">
              <a:xfrm>
                <a:off x="787" y="319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20" name="Freeform 1321"/>
              <p:cNvSpPr>
                <a:spLocks/>
              </p:cNvSpPr>
              <p:nvPr/>
            </p:nvSpPr>
            <p:spPr bwMode="auto">
              <a:xfrm>
                <a:off x="759" y="318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21" name="Rectangle 1322"/>
              <p:cNvSpPr>
                <a:spLocks noChangeArrowheads="1"/>
              </p:cNvSpPr>
              <p:nvPr/>
            </p:nvSpPr>
            <p:spPr bwMode="auto">
              <a:xfrm>
                <a:off x="789" y="3196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22" name="Rectangle 1323"/>
              <p:cNvSpPr>
                <a:spLocks noChangeArrowheads="1"/>
              </p:cNvSpPr>
              <p:nvPr/>
            </p:nvSpPr>
            <p:spPr bwMode="auto">
              <a:xfrm>
                <a:off x="784" y="3188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23" name="Freeform 1324"/>
              <p:cNvSpPr>
                <a:spLocks/>
              </p:cNvSpPr>
              <p:nvPr/>
            </p:nvSpPr>
            <p:spPr bwMode="auto">
              <a:xfrm>
                <a:off x="762" y="3177"/>
                <a:ext cx="3" cy="0"/>
              </a:xfrm>
              <a:custGeom>
                <a:avLst/>
                <a:gdLst>
                  <a:gd name="T0" fmla="*/ 3 w 3"/>
                  <a:gd name="T1" fmla="*/ 0 w 3"/>
                  <a:gd name="T2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lnTo>
                      <a:pt x="0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24" name="Freeform 1325"/>
              <p:cNvSpPr>
                <a:spLocks/>
              </p:cNvSpPr>
              <p:nvPr/>
            </p:nvSpPr>
            <p:spPr bwMode="auto">
              <a:xfrm>
                <a:off x="768" y="3172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25" name="Freeform 1326"/>
              <p:cNvSpPr>
                <a:spLocks/>
              </p:cNvSpPr>
              <p:nvPr/>
            </p:nvSpPr>
            <p:spPr bwMode="auto">
              <a:xfrm>
                <a:off x="751" y="3147"/>
                <a:ext cx="60" cy="36"/>
              </a:xfrm>
              <a:custGeom>
                <a:avLst/>
                <a:gdLst>
                  <a:gd name="T0" fmla="*/ 17 w 22"/>
                  <a:gd name="T1" fmla="*/ 10 h 13"/>
                  <a:gd name="T2" fmla="*/ 18 w 22"/>
                  <a:gd name="T3" fmla="*/ 11 h 13"/>
                  <a:gd name="T4" fmla="*/ 20 w 22"/>
                  <a:gd name="T5" fmla="*/ 10 h 13"/>
                  <a:gd name="T6" fmla="*/ 19 w 22"/>
                  <a:gd name="T7" fmla="*/ 8 h 13"/>
                  <a:gd name="T8" fmla="*/ 17 w 22"/>
                  <a:gd name="T9" fmla="*/ 4 h 13"/>
                  <a:gd name="T10" fmla="*/ 15 w 22"/>
                  <a:gd name="T11" fmla="*/ 2 h 13"/>
                  <a:gd name="T12" fmla="*/ 12 w 22"/>
                  <a:gd name="T13" fmla="*/ 4 h 13"/>
                  <a:gd name="T14" fmla="*/ 11 w 22"/>
                  <a:gd name="T15" fmla="*/ 3 h 13"/>
                  <a:gd name="T16" fmla="*/ 10 w 22"/>
                  <a:gd name="T17" fmla="*/ 3 h 13"/>
                  <a:gd name="T18" fmla="*/ 9 w 22"/>
                  <a:gd name="T19" fmla="*/ 6 h 13"/>
                  <a:gd name="T20" fmla="*/ 8 w 22"/>
                  <a:gd name="T21" fmla="*/ 6 h 13"/>
                  <a:gd name="T22" fmla="*/ 7 w 22"/>
                  <a:gd name="T23" fmla="*/ 5 h 13"/>
                  <a:gd name="T24" fmla="*/ 6 w 22"/>
                  <a:gd name="T25" fmla="*/ 5 h 13"/>
                  <a:gd name="T26" fmla="*/ 4 w 22"/>
                  <a:gd name="T27" fmla="*/ 6 h 13"/>
                  <a:gd name="T28" fmla="*/ 3 w 22"/>
                  <a:gd name="T29" fmla="*/ 7 h 13"/>
                  <a:gd name="T30" fmla="*/ 4 w 22"/>
                  <a:gd name="T31" fmla="*/ 9 h 13"/>
                  <a:gd name="T32" fmla="*/ 2 w 22"/>
                  <a:gd name="T33" fmla="*/ 8 h 13"/>
                  <a:gd name="T34" fmla="*/ 2 w 22"/>
                  <a:gd name="T35" fmla="*/ 9 h 13"/>
                  <a:gd name="T36" fmla="*/ 2 w 22"/>
                  <a:gd name="T37" fmla="*/ 13 h 13"/>
                  <a:gd name="T38" fmla="*/ 2 w 22"/>
                  <a:gd name="T39" fmla="*/ 11 h 13"/>
                  <a:gd name="T40" fmla="*/ 1 w 22"/>
                  <a:gd name="T41" fmla="*/ 11 h 13"/>
                  <a:gd name="T42" fmla="*/ 5 w 22"/>
                  <a:gd name="T43" fmla="*/ 11 h 13"/>
                  <a:gd name="T44" fmla="*/ 6 w 22"/>
                  <a:gd name="T45" fmla="*/ 11 h 13"/>
                  <a:gd name="T46" fmla="*/ 5 w 22"/>
                  <a:gd name="T47" fmla="*/ 10 h 13"/>
                  <a:gd name="T48" fmla="*/ 6 w 22"/>
                  <a:gd name="T49" fmla="*/ 10 h 13"/>
                  <a:gd name="T50" fmla="*/ 6 w 22"/>
                  <a:gd name="T51" fmla="*/ 10 h 13"/>
                  <a:gd name="T52" fmla="*/ 6 w 22"/>
                  <a:gd name="T53" fmla="*/ 9 h 13"/>
                  <a:gd name="T54" fmla="*/ 7 w 22"/>
                  <a:gd name="T55" fmla="*/ 9 h 13"/>
                  <a:gd name="T56" fmla="*/ 7 w 22"/>
                  <a:gd name="T57" fmla="*/ 9 h 13"/>
                  <a:gd name="T58" fmla="*/ 7 w 22"/>
                  <a:gd name="T59" fmla="*/ 8 h 13"/>
                  <a:gd name="T60" fmla="*/ 8 w 22"/>
                  <a:gd name="T61" fmla="*/ 7 h 13"/>
                  <a:gd name="T62" fmla="*/ 9 w 22"/>
                  <a:gd name="T63" fmla="*/ 9 h 13"/>
                  <a:gd name="T64" fmla="*/ 9 w 22"/>
                  <a:gd name="T65" fmla="*/ 8 h 13"/>
                  <a:gd name="T66" fmla="*/ 10 w 22"/>
                  <a:gd name="T67" fmla="*/ 7 h 13"/>
                  <a:gd name="T68" fmla="*/ 11 w 22"/>
                  <a:gd name="T69" fmla="*/ 6 h 13"/>
                  <a:gd name="T70" fmla="*/ 13 w 22"/>
                  <a:gd name="T71" fmla="*/ 5 h 13"/>
                  <a:gd name="T72" fmla="*/ 14 w 22"/>
                  <a:gd name="T73" fmla="*/ 6 h 13"/>
                  <a:gd name="T74" fmla="*/ 16 w 22"/>
                  <a:gd name="T75" fmla="*/ 7 h 13"/>
                  <a:gd name="T76" fmla="*/ 16 w 22"/>
                  <a:gd name="T77" fmla="*/ 4 h 13"/>
                  <a:gd name="T78" fmla="*/ 15 w 22"/>
                  <a:gd name="T79" fmla="*/ 7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2" h="13">
                    <a:moveTo>
                      <a:pt x="15" y="8"/>
                    </a:moveTo>
                    <a:cubicBezTo>
                      <a:pt x="15" y="8"/>
                      <a:pt x="16" y="9"/>
                      <a:pt x="17" y="10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6" y="10"/>
                      <a:pt x="17" y="11"/>
                      <a:pt x="18" y="11"/>
                    </a:cubicBezTo>
                    <a:cubicBezTo>
                      <a:pt x="18" y="11"/>
                      <a:pt x="18" y="11"/>
                      <a:pt x="18" y="11"/>
                    </a:cubicBezTo>
                    <a:cubicBezTo>
                      <a:pt x="17" y="10"/>
                      <a:pt x="19" y="11"/>
                      <a:pt x="20" y="10"/>
                    </a:cubicBezTo>
                    <a:cubicBezTo>
                      <a:pt x="20" y="9"/>
                      <a:pt x="17" y="8"/>
                      <a:pt x="18" y="8"/>
                    </a:cubicBezTo>
                    <a:cubicBezTo>
                      <a:pt x="18" y="8"/>
                      <a:pt x="18" y="8"/>
                      <a:pt x="19" y="8"/>
                    </a:cubicBezTo>
                    <a:cubicBezTo>
                      <a:pt x="19" y="7"/>
                      <a:pt x="17" y="7"/>
                      <a:pt x="17" y="7"/>
                    </a:cubicBezTo>
                    <a:cubicBezTo>
                      <a:pt x="22" y="4"/>
                      <a:pt x="15" y="7"/>
                      <a:pt x="17" y="4"/>
                    </a:cubicBezTo>
                    <a:cubicBezTo>
                      <a:pt x="16" y="4"/>
                      <a:pt x="16" y="3"/>
                      <a:pt x="15" y="4"/>
                    </a:cubicBezTo>
                    <a:cubicBezTo>
                      <a:pt x="15" y="3"/>
                      <a:pt x="14" y="4"/>
                      <a:pt x="15" y="2"/>
                    </a:cubicBezTo>
                    <a:cubicBezTo>
                      <a:pt x="14" y="5"/>
                      <a:pt x="13" y="0"/>
                      <a:pt x="12" y="4"/>
                    </a:cubicBezTo>
                    <a:cubicBezTo>
                      <a:pt x="12" y="3"/>
                      <a:pt x="12" y="5"/>
                      <a:pt x="12" y="4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2" y="2"/>
                      <a:pt x="11" y="5"/>
                      <a:pt x="11" y="3"/>
                    </a:cubicBezTo>
                    <a:cubicBezTo>
                      <a:pt x="10" y="3"/>
                      <a:pt x="11" y="4"/>
                      <a:pt x="11" y="5"/>
                    </a:cubicBezTo>
                    <a:cubicBezTo>
                      <a:pt x="10" y="5"/>
                      <a:pt x="10" y="4"/>
                      <a:pt x="10" y="3"/>
                    </a:cubicBezTo>
                    <a:cubicBezTo>
                      <a:pt x="10" y="5"/>
                      <a:pt x="9" y="4"/>
                      <a:pt x="9" y="5"/>
                    </a:cubicBezTo>
                    <a:cubicBezTo>
                      <a:pt x="9" y="5"/>
                      <a:pt x="10" y="5"/>
                      <a:pt x="9" y="6"/>
                    </a:cubicBezTo>
                    <a:cubicBezTo>
                      <a:pt x="9" y="6"/>
                      <a:pt x="9" y="7"/>
                      <a:pt x="9" y="8"/>
                    </a:cubicBezTo>
                    <a:cubicBezTo>
                      <a:pt x="8" y="6"/>
                      <a:pt x="9" y="8"/>
                      <a:pt x="8" y="6"/>
                    </a:cubicBezTo>
                    <a:cubicBezTo>
                      <a:pt x="8" y="5"/>
                      <a:pt x="9" y="5"/>
                      <a:pt x="9" y="3"/>
                    </a:cubicBezTo>
                    <a:cubicBezTo>
                      <a:pt x="8" y="3"/>
                      <a:pt x="7" y="4"/>
                      <a:pt x="7" y="5"/>
                    </a:cubicBezTo>
                    <a:cubicBezTo>
                      <a:pt x="7" y="5"/>
                      <a:pt x="7" y="4"/>
                      <a:pt x="7" y="4"/>
                    </a:cubicBezTo>
                    <a:cubicBezTo>
                      <a:pt x="6" y="3"/>
                      <a:pt x="6" y="6"/>
                      <a:pt x="6" y="5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6" y="6"/>
                      <a:pt x="4" y="5"/>
                      <a:pt x="4" y="6"/>
                    </a:cubicBezTo>
                    <a:cubicBezTo>
                      <a:pt x="4" y="6"/>
                      <a:pt x="4" y="7"/>
                      <a:pt x="5" y="7"/>
                    </a:cubicBezTo>
                    <a:cubicBezTo>
                      <a:pt x="3" y="5"/>
                      <a:pt x="5" y="9"/>
                      <a:pt x="3" y="7"/>
                    </a:cubicBezTo>
                    <a:cubicBezTo>
                      <a:pt x="5" y="9"/>
                      <a:pt x="5" y="10"/>
                      <a:pt x="5" y="10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5" y="9"/>
                      <a:pt x="2" y="7"/>
                      <a:pt x="2" y="6"/>
                    </a:cubicBezTo>
                    <a:cubicBezTo>
                      <a:pt x="2" y="7"/>
                      <a:pt x="1" y="7"/>
                      <a:pt x="2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4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1" y="10"/>
                      <a:pt x="0" y="12"/>
                      <a:pt x="2" y="13"/>
                    </a:cubicBezTo>
                    <a:cubicBezTo>
                      <a:pt x="3" y="12"/>
                      <a:pt x="5" y="12"/>
                      <a:pt x="6" y="12"/>
                    </a:cubicBezTo>
                    <a:cubicBezTo>
                      <a:pt x="5" y="11"/>
                      <a:pt x="3" y="11"/>
                      <a:pt x="2" y="11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3" y="11"/>
                      <a:pt x="2" y="10"/>
                      <a:pt x="1" y="11"/>
                    </a:cubicBezTo>
                    <a:cubicBezTo>
                      <a:pt x="0" y="10"/>
                      <a:pt x="3" y="10"/>
                      <a:pt x="2" y="10"/>
                    </a:cubicBezTo>
                    <a:cubicBezTo>
                      <a:pt x="4" y="10"/>
                      <a:pt x="4" y="10"/>
                      <a:pt x="5" y="11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10"/>
                      <a:pt x="5" y="10"/>
                      <a:pt x="6" y="11"/>
                    </a:cubicBezTo>
                    <a:cubicBezTo>
                      <a:pt x="4" y="10"/>
                      <a:pt x="7" y="11"/>
                      <a:pt x="6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4" y="10"/>
                      <a:pt x="5" y="10"/>
                      <a:pt x="4" y="9"/>
                    </a:cubicBezTo>
                    <a:cubicBezTo>
                      <a:pt x="6" y="10"/>
                      <a:pt x="5" y="10"/>
                      <a:pt x="6" y="10"/>
                    </a:cubicBezTo>
                    <a:cubicBezTo>
                      <a:pt x="5" y="9"/>
                      <a:pt x="4" y="8"/>
                      <a:pt x="4" y="8"/>
                    </a:cubicBezTo>
                    <a:cubicBezTo>
                      <a:pt x="6" y="9"/>
                      <a:pt x="5" y="9"/>
                      <a:pt x="6" y="10"/>
                    </a:cubicBezTo>
                    <a:cubicBezTo>
                      <a:pt x="5" y="8"/>
                      <a:pt x="6" y="9"/>
                      <a:pt x="6" y="8"/>
                    </a:cubicBezTo>
                    <a:cubicBezTo>
                      <a:pt x="6" y="8"/>
                      <a:pt x="6" y="8"/>
                      <a:pt x="6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8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10"/>
                      <a:pt x="6" y="7"/>
                      <a:pt x="7" y="8"/>
                    </a:cubicBezTo>
                    <a:cubicBezTo>
                      <a:pt x="7" y="7"/>
                      <a:pt x="7" y="7"/>
                      <a:pt x="7" y="5"/>
                    </a:cubicBezTo>
                    <a:cubicBezTo>
                      <a:pt x="7" y="6"/>
                      <a:pt x="8" y="7"/>
                      <a:pt x="8" y="7"/>
                    </a:cubicBezTo>
                    <a:cubicBezTo>
                      <a:pt x="8" y="5"/>
                      <a:pt x="8" y="7"/>
                      <a:pt x="8" y="6"/>
                    </a:cubicBezTo>
                    <a:cubicBezTo>
                      <a:pt x="8" y="8"/>
                      <a:pt x="8" y="7"/>
                      <a:pt x="9" y="9"/>
                    </a:cubicBezTo>
                    <a:cubicBezTo>
                      <a:pt x="9" y="9"/>
                      <a:pt x="9" y="7"/>
                      <a:pt x="9" y="7"/>
                    </a:cubicBezTo>
                    <a:cubicBezTo>
                      <a:pt x="9" y="8"/>
                      <a:pt x="9" y="8"/>
                      <a:pt x="9" y="8"/>
                    </a:cubicBezTo>
                    <a:cubicBezTo>
                      <a:pt x="9" y="8"/>
                      <a:pt x="9" y="6"/>
                      <a:pt x="10" y="8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10" y="7"/>
                      <a:pt x="10" y="7"/>
                      <a:pt x="11" y="8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1" y="8"/>
                      <a:pt x="12" y="6"/>
                      <a:pt x="13" y="4"/>
                    </a:cubicBezTo>
                    <a:cubicBezTo>
                      <a:pt x="13" y="4"/>
                      <a:pt x="13" y="5"/>
                      <a:pt x="13" y="5"/>
                    </a:cubicBezTo>
                    <a:cubicBezTo>
                      <a:pt x="13" y="6"/>
                      <a:pt x="13" y="6"/>
                      <a:pt x="13" y="6"/>
                    </a:cubicBezTo>
                    <a:cubicBezTo>
                      <a:pt x="13" y="6"/>
                      <a:pt x="13" y="8"/>
                      <a:pt x="14" y="6"/>
                    </a:cubicBezTo>
                    <a:cubicBezTo>
                      <a:pt x="14" y="5"/>
                      <a:pt x="13" y="7"/>
                      <a:pt x="13" y="7"/>
                    </a:cubicBezTo>
                    <a:cubicBezTo>
                      <a:pt x="15" y="5"/>
                      <a:pt x="13" y="9"/>
                      <a:pt x="16" y="7"/>
                    </a:cubicBezTo>
                    <a:cubicBezTo>
                      <a:pt x="16" y="6"/>
                      <a:pt x="16" y="5"/>
                      <a:pt x="15" y="5"/>
                    </a:cubicBezTo>
                    <a:cubicBezTo>
                      <a:pt x="16" y="5"/>
                      <a:pt x="16" y="4"/>
                      <a:pt x="16" y="4"/>
                    </a:cubicBezTo>
                    <a:cubicBezTo>
                      <a:pt x="17" y="5"/>
                      <a:pt x="16" y="6"/>
                      <a:pt x="17" y="6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3" y="8"/>
                      <a:pt x="18" y="7"/>
                      <a:pt x="15" y="8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26" name="Freeform 1327"/>
              <p:cNvSpPr>
                <a:spLocks/>
              </p:cNvSpPr>
              <p:nvPr/>
            </p:nvSpPr>
            <p:spPr bwMode="auto">
              <a:xfrm>
                <a:off x="784" y="3164"/>
                <a:ext cx="0" cy="5"/>
              </a:xfrm>
              <a:custGeom>
                <a:avLst/>
                <a:gdLst>
                  <a:gd name="T0" fmla="*/ 0 h 2"/>
                  <a:gd name="T1" fmla="*/ 2 h 2"/>
                  <a:gd name="T2" fmla="*/ 1 h 2"/>
                  <a:gd name="T3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27" name="Freeform 1328"/>
              <p:cNvSpPr>
                <a:spLocks/>
              </p:cNvSpPr>
              <p:nvPr/>
            </p:nvSpPr>
            <p:spPr bwMode="auto">
              <a:xfrm>
                <a:off x="784" y="3164"/>
                <a:ext cx="3" cy="2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0 w 1"/>
                  <a:gd name="T5" fmla="*/ 0 h 1"/>
                  <a:gd name="T6" fmla="*/ 0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0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28" name="Freeform 1329"/>
              <p:cNvSpPr>
                <a:spLocks/>
              </p:cNvSpPr>
              <p:nvPr/>
            </p:nvSpPr>
            <p:spPr bwMode="auto">
              <a:xfrm>
                <a:off x="792" y="317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29" name="Rectangle 1330"/>
              <p:cNvSpPr>
                <a:spLocks noChangeArrowheads="1"/>
              </p:cNvSpPr>
              <p:nvPr/>
            </p:nvSpPr>
            <p:spPr bwMode="auto">
              <a:xfrm>
                <a:off x="795" y="3174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30" name="Freeform 1331"/>
              <p:cNvSpPr>
                <a:spLocks/>
              </p:cNvSpPr>
              <p:nvPr/>
            </p:nvSpPr>
            <p:spPr bwMode="auto">
              <a:xfrm>
                <a:off x="757" y="3174"/>
                <a:ext cx="46" cy="25"/>
              </a:xfrm>
              <a:custGeom>
                <a:avLst/>
                <a:gdLst>
                  <a:gd name="T0" fmla="*/ 4 w 17"/>
                  <a:gd name="T1" fmla="*/ 3 h 9"/>
                  <a:gd name="T2" fmla="*/ 2 w 17"/>
                  <a:gd name="T3" fmla="*/ 4 h 9"/>
                  <a:gd name="T4" fmla="*/ 3 w 17"/>
                  <a:gd name="T5" fmla="*/ 2 h 9"/>
                  <a:gd name="T6" fmla="*/ 0 w 17"/>
                  <a:gd name="T7" fmla="*/ 3 h 9"/>
                  <a:gd name="T8" fmla="*/ 9 w 17"/>
                  <a:gd name="T9" fmla="*/ 6 h 9"/>
                  <a:gd name="T10" fmla="*/ 8 w 17"/>
                  <a:gd name="T11" fmla="*/ 7 h 9"/>
                  <a:gd name="T12" fmla="*/ 11 w 17"/>
                  <a:gd name="T13" fmla="*/ 5 h 9"/>
                  <a:gd name="T14" fmla="*/ 11 w 17"/>
                  <a:gd name="T15" fmla="*/ 7 h 9"/>
                  <a:gd name="T16" fmla="*/ 13 w 17"/>
                  <a:gd name="T17" fmla="*/ 5 h 9"/>
                  <a:gd name="T18" fmla="*/ 13 w 17"/>
                  <a:gd name="T19" fmla="*/ 5 h 9"/>
                  <a:gd name="T20" fmla="*/ 13 w 17"/>
                  <a:gd name="T21" fmla="*/ 5 h 9"/>
                  <a:gd name="T22" fmla="*/ 13 w 17"/>
                  <a:gd name="T23" fmla="*/ 4 h 9"/>
                  <a:gd name="T24" fmla="*/ 14 w 17"/>
                  <a:gd name="T25" fmla="*/ 4 h 9"/>
                  <a:gd name="T26" fmla="*/ 14 w 17"/>
                  <a:gd name="T27" fmla="*/ 4 h 9"/>
                  <a:gd name="T28" fmla="*/ 14 w 17"/>
                  <a:gd name="T29" fmla="*/ 3 h 9"/>
                  <a:gd name="T30" fmla="*/ 15 w 17"/>
                  <a:gd name="T31" fmla="*/ 4 h 9"/>
                  <a:gd name="T32" fmla="*/ 15 w 17"/>
                  <a:gd name="T33" fmla="*/ 1 h 9"/>
                  <a:gd name="T34" fmla="*/ 14 w 17"/>
                  <a:gd name="T35" fmla="*/ 0 h 9"/>
                  <a:gd name="T36" fmla="*/ 14 w 17"/>
                  <a:gd name="T37" fmla="*/ 2 h 9"/>
                  <a:gd name="T38" fmla="*/ 14 w 17"/>
                  <a:gd name="T39" fmla="*/ 2 h 9"/>
                  <a:gd name="T40" fmla="*/ 14 w 17"/>
                  <a:gd name="T41" fmla="*/ 3 h 9"/>
                  <a:gd name="T42" fmla="*/ 13 w 17"/>
                  <a:gd name="T43" fmla="*/ 1 h 9"/>
                  <a:gd name="T44" fmla="*/ 11 w 17"/>
                  <a:gd name="T45" fmla="*/ 1 h 9"/>
                  <a:gd name="T46" fmla="*/ 11 w 17"/>
                  <a:gd name="T47" fmla="*/ 1 h 9"/>
                  <a:gd name="T48" fmla="*/ 11 w 17"/>
                  <a:gd name="T49" fmla="*/ 2 h 9"/>
                  <a:gd name="T50" fmla="*/ 12 w 17"/>
                  <a:gd name="T51" fmla="*/ 2 h 9"/>
                  <a:gd name="T52" fmla="*/ 12 w 17"/>
                  <a:gd name="T53" fmla="*/ 5 h 9"/>
                  <a:gd name="T54" fmla="*/ 12 w 17"/>
                  <a:gd name="T55" fmla="*/ 5 h 9"/>
                  <a:gd name="T56" fmla="*/ 12 w 17"/>
                  <a:gd name="T57" fmla="*/ 3 h 9"/>
                  <a:gd name="T58" fmla="*/ 11 w 17"/>
                  <a:gd name="T59" fmla="*/ 4 h 9"/>
                  <a:gd name="T60" fmla="*/ 10 w 17"/>
                  <a:gd name="T61" fmla="*/ 2 h 9"/>
                  <a:gd name="T62" fmla="*/ 11 w 17"/>
                  <a:gd name="T63" fmla="*/ 4 h 9"/>
                  <a:gd name="T64" fmla="*/ 8 w 17"/>
                  <a:gd name="T65" fmla="*/ 4 h 9"/>
                  <a:gd name="T66" fmla="*/ 8 w 17"/>
                  <a:gd name="T67" fmla="*/ 3 h 9"/>
                  <a:gd name="T68" fmla="*/ 8 w 17"/>
                  <a:gd name="T69" fmla="*/ 5 h 9"/>
                  <a:gd name="T70" fmla="*/ 6 w 17"/>
                  <a:gd name="T71" fmla="*/ 4 h 9"/>
                  <a:gd name="T72" fmla="*/ 6 w 17"/>
                  <a:gd name="T73" fmla="*/ 4 h 9"/>
                  <a:gd name="T74" fmla="*/ 4 w 17"/>
                  <a:gd name="T75" fmla="*/ 3 h 9"/>
                  <a:gd name="T76" fmla="*/ 4 w 17"/>
                  <a:gd name="T77" fmla="*/ 3 h 9"/>
                  <a:gd name="T78" fmla="*/ 2 w 17"/>
                  <a:gd name="T79" fmla="*/ 5 h 9"/>
                  <a:gd name="T80" fmla="*/ 4 w 17"/>
                  <a:gd name="T81" fmla="*/ 3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7" h="9">
                    <a:moveTo>
                      <a:pt x="4" y="3"/>
                    </a:moveTo>
                    <a:cubicBezTo>
                      <a:pt x="2" y="4"/>
                      <a:pt x="2" y="4"/>
                      <a:pt x="2" y="4"/>
                    </a:cubicBezTo>
                    <a:cubicBezTo>
                      <a:pt x="3" y="3"/>
                      <a:pt x="1" y="3"/>
                      <a:pt x="3" y="2"/>
                    </a:cubicBezTo>
                    <a:cubicBezTo>
                      <a:pt x="1" y="3"/>
                      <a:pt x="1" y="1"/>
                      <a:pt x="0" y="3"/>
                    </a:cubicBezTo>
                    <a:cubicBezTo>
                      <a:pt x="2" y="5"/>
                      <a:pt x="5" y="8"/>
                      <a:pt x="9" y="6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9" y="5"/>
                      <a:pt x="11" y="9"/>
                      <a:pt x="11" y="5"/>
                    </a:cubicBezTo>
                    <a:cubicBezTo>
                      <a:pt x="11" y="7"/>
                      <a:pt x="11" y="7"/>
                      <a:pt x="11" y="7"/>
                    </a:cubicBezTo>
                    <a:cubicBezTo>
                      <a:pt x="12" y="7"/>
                      <a:pt x="12" y="4"/>
                      <a:pt x="13" y="5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4"/>
                      <a:pt x="13" y="4"/>
                      <a:pt x="14" y="4"/>
                    </a:cubicBezTo>
                    <a:cubicBezTo>
                      <a:pt x="15" y="4"/>
                      <a:pt x="14" y="4"/>
                      <a:pt x="14" y="4"/>
                    </a:cubicBezTo>
                    <a:cubicBezTo>
                      <a:pt x="15" y="5"/>
                      <a:pt x="14" y="3"/>
                      <a:pt x="14" y="3"/>
                    </a:cubicBezTo>
                    <a:cubicBezTo>
                      <a:pt x="15" y="3"/>
                      <a:pt x="15" y="4"/>
                      <a:pt x="15" y="4"/>
                    </a:cubicBezTo>
                    <a:cubicBezTo>
                      <a:pt x="15" y="3"/>
                      <a:pt x="17" y="3"/>
                      <a:pt x="15" y="1"/>
                    </a:cubicBezTo>
                    <a:cubicBezTo>
                      <a:pt x="15" y="1"/>
                      <a:pt x="14" y="1"/>
                      <a:pt x="14" y="0"/>
                    </a:cubicBezTo>
                    <a:cubicBezTo>
                      <a:pt x="13" y="0"/>
                      <a:pt x="14" y="1"/>
                      <a:pt x="14" y="2"/>
                    </a:cubicBezTo>
                    <a:cubicBezTo>
                      <a:pt x="14" y="2"/>
                      <a:pt x="14" y="2"/>
                      <a:pt x="14" y="2"/>
                    </a:cubicBezTo>
                    <a:cubicBezTo>
                      <a:pt x="16" y="5"/>
                      <a:pt x="13" y="2"/>
                      <a:pt x="14" y="3"/>
                    </a:cubicBezTo>
                    <a:cubicBezTo>
                      <a:pt x="13" y="2"/>
                      <a:pt x="13" y="2"/>
                      <a:pt x="13" y="1"/>
                    </a:cubicBezTo>
                    <a:cubicBezTo>
                      <a:pt x="11" y="0"/>
                      <a:pt x="13" y="4"/>
                      <a:pt x="11" y="1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1" y="1"/>
                      <a:pt x="11" y="1"/>
                      <a:pt x="11" y="2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12" y="3"/>
                      <a:pt x="12" y="4"/>
                      <a:pt x="12" y="5"/>
                    </a:cubicBezTo>
                    <a:cubicBezTo>
                      <a:pt x="12" y="3"/>
                      <a:pt x="12" y="5"/>
                      <a:pt x="12" y="5"/>
                    </a:cubicBezTo>
                    <a:cubicBezTo>
                      <a:pt x="11" y="4"/>
                      <a:pt x="12" y="4"/>
                      <a:pt x="12" y="3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11" y="4"/>
                      <a:pt x="11" y="3"/>
                      <a:pt x="10" y="2"/>
                    </a:cubicBezTo>
                    <a:cubicBezTo>
                      <a:pt x="10" y="3"/>
                      <a:pt x="11" y="3"/>
                      <a:pt x="11" y="4"/>
                    </a:cubicBezTo>
                    <a:cubicBezTo>
                      <a:pt x="10" y="3"/>
                      <a:pt x="9" y="3"/>
                      <a:pt x="8" y="4"/>
                    </a:cubicBezTo>
                    <a:cubicBezTo>
                      <a:pt x="8" y="4"/>
                      <a:pt x="8" y="3"/>
                      <a:pt x="8" y="3"/>
                    </a:cubicBezTo>
                    <a:cubicBezTo>
                      <a:pt x="8" y="3"/>
                      <a:pt x="8" y="4"/>
                      <a:pt x="8" y="5"/>
                    </a:cubicBezTo>
                    <a:cubicBezTo>
                      <a:pt x="7" y="5"/>
                      <a:pt x="6" y="5"/>
                      <a:pt x="6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5" y="6"/>
                      <a:pt x="5" y="3"/>
                      <a:pt x="4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4"/>
                      <a:pt x="3" y="5"/>
                      <a:pt x="2" y="5"/>
                    </a:cubicBezTo>
                    <a:cubicBezTo>
                      <a:pt x="3" y="4"/>
                      <a:pt x="3" y="4"/>
                      <a:pt x="4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31" name="Freeform 1332"/>
              <p:cNvSpPr>
                <a:spLocks/>
              </p:cNvSpPr>
              <p:nvPr/>
            </p:nvSpPr>
            <p:spPr bwMode="auto">
              <a:xfrm>
                <a:off x="754" y="3177"/>
                <a:ext cx="5" cy="3"/>
              </a:xfrm>
              <a:custGeom>
                <a:avLst/>
                <a:gdLst>
                  <a:gd name="T0" fmla="*/ 1 w 2"/>
                  <a:gd name="T1" fmla="*/ 1 h 1"/>
                  <a:gd name="T2" fmla="*/ 2 w 2"/>
                  <a:gd name="T3" fmla="*/ 0 h 1"/>
                  <a:gd name="T4" fmla="*/ 0 w 2"/>
                  <a:gd name="T5" fmla="*/ 0 h 1"/>
                  <a:gd name="T6" fmla="*/ 1 w 2"/>
                  <a:gd name="T7" fmla="*/ 1 h 1"/>
                  <a:gd name="T8" fmla="*/ 1 w 2"/>
                  <a:gd name="T9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1">
                    <a:moveTo>
                      <a:pt x="1" y="1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1" y="0"/>
                      <a:pt x="0" y="0"/>
                    </a:cubicBezTo>
                    <a:cubicBezTo>
                      <a:pt x="0" y="1"/>
                      <a:pt x="0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32" name="Freeform 1333"/>
              <p:cNvSpPr>
                <a:spLocks/>
              </p:cNvSpPr>
              <p:nvPr/>
            </p:nvSpPr>
            <p:spPr bwMode="auto">
              <a:xfrm>
                <a:off x="751" y="3145"/>
                <a:ext cx="25" cy="32"/>
              </a:xfrm>
              <a:custGeom>
                <a:avLst/>
                <a:gdLst>
                  <a:gd name="T0" fmla="*/ 6 w 9"/>
                  <a:gd name="T1" fmla="*/ 4 h 12"/>
                  <a:gd name="T2" fmla="*/ 6 w 9"/>
                  <a:gd name="T3" fmla="*/ 3 h 12"/>
                  <a:gd name="T4" fmla="*/ 1 w 9"/>
                  <a:gd name="T5" fmla="*/ 6 h 12"/>
                  <a:gd name="T6" fmla="*/ 2 w 9"/>
                  <a:gd name="T7" fmla="*/ 9 h 12"/>
                  <a:gd name="T8" fmla="*/ 0 w 9"/>
                  <a:gd name="T9" fmla="*/ 9 h 12"/>
                  <a:gd name="T10" fmla="*/ 2 w 9"/>
                  <a:gd name="T11" fmla="*/ 11 h 12"/>
                  <a:gd name="T12" fmla="*/ 1 w 9"/>
                  <a:gd name="T13" fmla="*/ 10 h 12"/>
                  <a:gd name="T14" fmla="*/ 2 w 9"/>
                  <a:gd name="T15" fmla="*/ 10 h 12"/>
                  <a:gd name="T16" fmla="*/ 2 w 9"/>
                  <a:gd name="T17" fmla="*/ 9 h 12"/>
                  <a:gd name="T18" fmla="*/ 3 w 9"/>
                  <a:gd name="T19" fmla="*/ 10 h 12"/>
                  <a:gd name="T20" fmla="*/ 2 w 9"/>
                  <a:gd name="T21" fmla="*/ 7 h 12"/>
                  <a:gd name="T22" fmla="*/ 4 w 9"/>
                  <a:gd name="T23" fmla="*/ 8 h 12"/>
                  <a:gd name="T24" fmla="*/ 6 w 9"/>
                  <a:gd name="T25" fmla="*/ 7 h 12"/>
                  <a:gd name="T26" fmla="*/ 5 w 9"/>
                  <a:gd name="T27" fmla="*/ 6 h 12"/>
                  <a:gd name="T28" fmla="*/ 4 w 9"/>
                  <a:gd name="T29" fmla="*/ 5 h 12"/>
                  <a:gd name="T30" fmla="*/ 6 w 9"/>
                  <a:gd name="T31" fmla="*/ 7 h 12"/>
                  <a:gd name="T32" fmla="*/ 8 w 9"/>
                  <a:gd name="T33" fmla="*/ 5 h 12"/>
                  <a:gd name="T34" fmla="*/ 8 w 9"/>
                  <a:gd name="T35" fmla="*/ 3 h 12"/>
                  <a:gd name="T36" fmla="*/ 8 w 9"/>
                  <a:gd name="T37" fmla="*/ 4 h 12"/>
                  <a:gd name="T38" fmla="*/ 9 w 9"/>
                  <a:gd name="T39" fmla="*/ 5 h 12"/>
                  <a:gd name="T40" fmla="*/ 9 w 9"/>
                  <a:gd name="T41" fmla="*/ 1 h 12"/>
                  <a:gd name="T42" fmla="*/ 6 w 9"/>
                  <a:gd name="T43" fmla="*/ 4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9" h="12">
                    <a:moveTo>
                      <a:pt x="6" y="4"/>
                    </a:moveTo>
                    <a:cubicBezTo>
                      <a:pt x="6" y="3"/>
                      <a:pt x="6" y="3"/>
                      <a:pt x="6" y="3"/>
                    </a:cubicBezTo>
                    <a:cubicBezTo>
                      <a:pt x="5" y="3"/>
                      <a:pt x="3" y="5"/>
                      <a:pt x="1" y="6"/>
                    </a:cubicBezTo>
                    <a:cubicBezTo>
                      <a:pt x="0" y="7"/>
                      <a:pt x="2" y="8"/>
                      <a:pt x="2" y="9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1" y="10"/>
                      <a:pt x="0" y="12"/>
                      <a:pt x="2" y="11"/>
                    </a:cubicBezTo>
                    <a:cubicBezTo>
                      <a:pt x="2" y="11"/>
                      <a:pt x="1" y="11"/>
                      <a:pt x="1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4" y="9"/>
                      <a:pt x="0" y="8"/>
                      <a:pt x="2" y="7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7"/>
                      <a:pt x="4" y="6"/>
                      <a:pt x="6" y="7"/>
                    </a:cubicBezTo>
                    <a:cubicBezTo>
                      <a:pt x="6" y="7"/>
                      <a:pt x="5" y="6"/>
                      <a:pt x="5" y="6"/>
                    </a:cubicBezTo>
                    <a:cubicBezTo>
                      <a:pt x="5" y="6"/>
                      <a:pt x="4" y="6"/>
                      <a:pt x="4" y="5"/>
                    </a:cubicBezTo>
                    <a:cubicBezTo>
                      <a:pt x="5" y="3"/>
                      <a:pt x="5" y="6"/>
                      <a:pt x="6" y="7"/>
                    </a:cubicBezTo>
                    <a:cubicBezTo>
                      <a:pt x="6" y="5"/>
                      <a:pt x="7" y="4"/>
                      <a:pt x="8" y="5"/>
                    </a:cubicBezTo>
                    <a:cubicBezTo>
                      <a:pt x="7" y="4"/>
                      <a:pt x="8" y="3"/>
                      <a:pt x="8" y="3"/>
                    </a:cubicBezTo>
                    <a:cubicBezTo>
                      <a:pt x="9" y="3"/>
                      <a:pt x="8" y="4"/>
                      <a:pt x="8" y="4"/>
                    </a:cubicBezTo>
                    <a:cubicBezTo>
                      <a:pt x="9" y="4"/>
                      <a:pt x="9" y="5"/>
                      <a:pt x="9" y="5"/>
                    </a:cubicBezTo>
                    <a:cubicBezTo>
                      <a:pt x="8" y="4"/>
                      <a:pt x="8" y="2"/>
                      <a:pt x="9" y="1"/>
                    </a:cubicBezTo>
                    <a:cubicBezTo>
                      <a:pt x="7" y="0"/>
                      <a:pt x="7" y="4"/>
                      <a:pt x="6" y="4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33" name="Rectangle 1334"/>
              <p:cNvSpPr>
                <a:spLocks noChangeArrowheads="1"/>
              </p:cNvSpPr>
              <p:nvPr/>
            </p:nvSpPr>
            <p:spPr bwMode="auto">
              <a:xfrm>
                <a:off x="768" y="3153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34" name="Freeform 1335"/>
              <p:cNvSpPr>
                <a:spLocks/>
              </p:cNvSpPr>
              <p:nvPr/>
            </p:nvSpPr>
            <p:spPr bwMode="auto">
              <a:xfrm>
                <a:off x="759" y="3079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3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35" name="Freeform 1336"/>
              <p:cNvSpPr>
                <a:spLocks/>
              </p:cNvSpPr>
              <p:nvPr/>
            </p:nvSpPr>
            <p:spPr bwMode="auto">
              <a:xfrm>
                <a:off x="751" y="3071"/>
                <a:ext cx="8" cy="14"/>
              </a:xfrm>
              <a:custGeom>
                <a:avLst/>
                <a:gdLst>
                  <a:gd name="T0" fmla="*/ 0 w 3"/>
                  <a:gd name="T1" fmla="*/ 0 h 5"/>
                  <a:gd name="T2" fmla="*/ 0 w 3"/>
                  <a:gd name="T3" fmla="*/ 1 h 5"/>
                  <a:gd name="T4" fmla="*/ 3 w 3"/>
                  <a:gd name="T5" fmla="*/ 5 h 5"/>
                  <a:gd name="T6" fmla="*/ 2 w 3"/>
                  <a:gd name="T7" fmla="*/ 2 h 5"/>
                  <a:gd name="T8" fmla="*/ 2 w 3"/>
                  <a:gd name="T9" fmla="*/ 3 h 5"/>
                  <a:gd name="T10" fmla="*/ 1 w 3"/>
                  <a:gd name="T11" fmla="*/ 1 h 5"/>
                  <a:gd name="T12" fmla="*/ 1 w 3"/>
                  <a:gd name="T13" fmla="*/ 2 h 5"/>
                  <a:gd name="T14" fmla="*/ 0 w 3"/>
                  <a:gd name="T1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" h="5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2" y="4"/>
                      <a:pt x="1" y="3"/>
                      <a:pt x="3" y="5"/>
                    </a:cubicBezTo>
                    <a:cubicBezTo>
                      <a:pt x="3" y="5"/>
                      <a:pt x="3" y="3"/>
                      <a:pt x="2" y="2"/>
                    </a:cubicBezTo>
                    <a:cubicBezTo>
                      <a:pt x="2" y="2"/>
                      <a:pt x="2" y="4"/>
                      <a:pt x="2" y="3"/>
                    </a:cubicBezTo>
                    <a:cubicBezTo>
                      <a:pt x="1" y="2"/>
                      <a:pt x="2" y="2"/>
                      <a:pt x="1" y="1"/>
                    </a:cubicBezTo>
                    <a:cubicBezTo>
                      <a:pt x="0" y="0"/>
                      <a:pt x="1" y="2"/>
                      <a:pt x="1" y="2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36" name="Freeform 1337"/>
              <p:cNvSpPr>
                <a:spLocks/>
              </p:cNvSpPr>
              <p:nvPr/>
            </p:nvSpPr>
            <p:spPr bwMode="auto">
              <a:xfrm>
                <a:off x="754" y="3076"/>
                <a:ext cx="0" cy="6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37" name="Freeform 1338"/>
              <p:cNvSpPr>
                <a:spLocks/>
              </p:cNvSpPr>
              <p:nvPr/>
            </p:nvSpPr>
            <p:spPr bwMode="auto">
              <a:xfrm>
                <a:off x="751" y="3079"/>
                <a:ext cx="3" cy="6"/>
              </a:xfrm>
              <a:custGeom>
                <a:avLst/>
                <a:gdLst>
                  <a:gd name="T0" fmla="*/ 1 w 1"/>
                  <a:gd name="T1" fmla="*/ 1 h 2"/>
                  <a:gd name="T2" fmla="*/ 0 w 1"/>
                  <a:gd name="T3" fmla="*/ 0 h 2"/>
                  <a:gd name="T4" fmla="*/ 1 w 1"/>
                  <a:gd name="T5" fmla="*/ 2 h 2"/>
                  <a:gd name="T6" fmla="*/ 1 w 1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1"/>
                    </a:moveTo>
                    <a:cubicBezTo>
                      <a:pt x="1" y="1"/>
                      <a:pt x="1" y="0"/>
                      <a:pt x="0" y="0"/>
                    </a:cubicBezTo>
                    <a:cubicBezTo>
                      <a:pt x="1" y="2"/>
                      <a:pt x="1" y="2"/>
                      <a:pt x="1" y="2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38" name="Freeform 1339"/>
              <p:cNvSpPr>
                <a:spLocks/>
              </p:cNvSpPr>
              <p:nvPr/>
            </p:nvSpPr>
            <p:spPr bwMode="auto">
              <a:xfrm>
                <a:off x="751" y="3082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39" name="Freeform 1340"/>
              <p:cNvSpPr>
                <a:spLocks/>
              </p:cNvSpPr>
              <p:nvPr/>
            </p:nvSpPr>
            <p:spPr bwMode="auto">
              <a:xfrm>
                <a:off x="749" y="3076"/>
                <a:ext cx="2" cy="9"/>
              </a:xfrm>
              <a:custGeom>
                <a:avLst/>
                <a:gdLst>
                  <a:gd name="T0" fmla="*/ 0 w 1"/>
                  <a:gd name="T1" fmla="*/ 3 h 3"/>
                  <a:gd name="T2" fmla="*/ 1 w 1"/>
                  <a:gd name="T3" fmla="*/ 3 h 3"/>
                  <a:gd name="T4" fmla="*/ 1 w 1"/>
                  <a:gd name="T5" fmla="*/ 2 h 3"/>
                  <a:gd name="T6" fmla="*/ 0 w 1"/>
                  <a:gd name="T7" fmla="*/ 1 h 3"/>
                  <a:gd name="T8" fmla="*/ 1 w 1"/>
                  <a:gd name="T9" fmla="*/ 1 h 3"/>
                  <a:gd name="T10" fmla="*/ 0 w 1"/>
                  <a:gd name="T11" fmla="*/ 0 h 3"/>
                  <a:gd name="T12" fmla="*/ 0 w 1"/>
                  <a:gd name="T13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3">
                    <a:moveTo>
                      <a:pt x="0" y="3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2"/>
                      <a:pt x="0" y="0"/>
                      <a:pt x="0" y="1"/>
                    </a:cubicBezTo>
                    <a:cubicBezTo>
                      <a:pt x="1" y="0"/>
                      <a:pt x="1" y="2"/>
                      <a:pt x="1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2"/>
                      <a:pt x="0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40" name="Freeform 1341"/>
              <p:cNvSpPr>
                <a:spLocks/>
              </p:cNvSpPr>
              <p:nvPr/>
            </p:nvSpPr>
            <p:spPr bwMode="auto">
              <a:xfrm>
                <a:off x="751" y="308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41" name="Freeform 1342"/>
              <p:cNvSpPr>
                <a:spLocks/>
              </p:cNvSpPr>
              <p:nvPr/>
            </p:nvSpPr>
            <p:spPr bwMode="auto">
              <a:xfrm>
                <a:off x="751" y="3079"/>
                <a:ext cx="3" cy="3"/>
              </a:xfrm>
              <a:custGeom>
                <a:avLst/>
                <a:gdLst>
                  <a:gd name="T0" fmla="*/ 3 w 3"/>
                  <a:gd name="T1" fmla="*/ 3 h 3"/>
                  <a:gd name="T2" fmla="*/ 3 w 3"/>
                  <a:gd name="T3" fmla="*/ 3 h 3"/>
                  <a:gd name="T4" fmla="*/ 0 w 3"/>
                  <a:gd name="T5" fmla="*/ 0 h 3"/>
                  <a:gd name="T6" fmla="*/ 3 w 3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3" y="3"/>
                    </a:moveTo>
                    <a:lnTo>
                      <a:pt x="3" y="3"/>
                    </a:lnTo>
                    <a:lnTo>
                      <a:pt x="0" y="0"/>
                    </a:lnTo>
                    <a:lnTo>
                      <a:pt x="3" y="3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42" name="Freeform 1343"/>
              <p:cNvSpPr>
                <a:spLocks/>
              </p:cNvSpPr>
              <p:nvPr/>
            </p:nvSpPr>
            <p:spPr bwMode="auto">
              <a:xfrm>
                <a:off x="746" y="3074"/>
                <a:ext cx="3" cy="11"/>
              </a:xfrm>
              <a:custGeom>
                <a:avLst/>
                <a:gdLst>
                  <a:gd name="T0" fmla="*/ 0 w 1"/>
                  <a:gd name="T1" fmla="*/ 4 h 4"/>
                  <a:gd name="T2" fmla="*/ 1 w 1"/>
                  <a:gd name="T3" fmla="*/ 3 h 4"/>
                  <a:gd name="T4" fmla="*/ 0 w 1"/>
                  <a:gd name="T5" fmla="*/ 0 h 4"/>
                  <a:gd name="T6" fmla="*/ 0 w 1"/>
                  <a:gd name="T7" fmla="*/ 1 h 4"/>
                  <a:gd name="T8" fmla="*/ 0 w 1"/>
                  <a:gd name="T9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cubicBezTo>
                      <a:pt x="0" y="2"/>
                      <a:pt x="1" y="4"/>
                      <a:pt x="1" y="3"/>
                    </a:cubicBezTo>
                    <a:cubicBezTo>
                      <a:pt x="1" y="3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3"/>
                      <a:pt x="0" y="4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43" name="Freeform 1344"/>
              <p:cNvSpPr>
                <a:spLocks/>
              </p:cNvSpPr>
              <p:nvPr/>
            </p:nvSpPr>
            <p:spPr bwMode="auto">
              <a:xfrm>
                <a:off x="746" y="3071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44" name="Freeform 1345"/>
              <p:cNvSpPr>
                <a:spLocks/>
              </p:cNvSpPr>
              <p:nvPr/>
            </p:nvSpPr>
            <p:spPr bwMode="auto">
              <a:xfrm>
                <a:off x="743" y="3074"/>
                <a:ext cx="3" cy="8"/>
              </a:xfrm>
              <a:custGeom>
                <a:avLst/>
                <a:gdLst>
                  <a:gd name="T0" fmla="*/ 0 w 1"/>
                  <a:gd name="T1" fmla="*/ 2 h 3"/>
                  <a:gd name="T2" fmla="*/ 1 w 1"/>
                  <a:gd name="T3" fmla="*/ 1 h 3"/>
                  <a:gd name="T4" fmla="*/ 0 w 1"/>
                  <a:gd name="T5" fmla="*/ 2 h 3"/>
                  <a:gd name="T6" fmla="*/ 1 w 1"/>
                  <a:gd name="T7" fmla="*/ 1 h 3"/>
                  <a:gd name="T8" fmla="*/ 0 w 1"/>
                  <a:gd name="T9" fmla="*/ 3 h 3"/>
                  <a:gd name="T10" fmla="*/ 1 w 1"/>
                  <a:gd name="T11" fmla="*/ 1 h 3"/>
                  <a:gd name="T12" fmla="*/ 1 w 1"/>
                  <a:gd name="T13" fmla="*/ 2 h 3"/>
                  <a:gd name="T14" fmla="*/ 1 w 1"/>
                  <a:gd name="T15" fmla="*/ 0 h 3"/>
                  <a:gd name="T16" fmla="*/ 1 w 1"/>
                  <a:gd name="T17" fmla="*/ 0 h 3"/>
                  <a:gd name="T18" fmla="*/ 1 w 1"/>
                  <a:gd name="T19" fmla="*/ 0 h 3"/>
                  <a:gd name="T20" fmla="*/ 0 w 1"/>
                  <a:gd name="T21" fmla="*/ 1 h 3"/>
                  <a:gd name="T22" fmla="*/ 0 w 1"/>
                  <a:gd name="T23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" h="3">
                    <a:moveTo>
                      <a:pt x="0" y="2"/>
                    </a:moveTo>
                    <a:cubicBezTo>
                      <a:pt x="0" y="2"/>
                      <a:pt x="0" y="1"/>
                      <a:pt x="1" y="1"/>
                    </a:cubicBezTo>
                    <a:cubicBezTo>
                      <a:pt x="1" y="1"/>
                      <a:pt x="0" y="1"/>
                      <a:pt x="0" y="2"/>
                    </a:cubicBezTo>
                    <a:cubicBezTo>
                      <a:pt x="0" y="2"/>
                      <a:pt x="1" y="1"/>
                      <a:pt x="1" y="1"/>
                    </a:cubicBezTo>
                    <a:cubicBezTo>
                      <a:pt x="0" y="3"/>
                      <a:pt x="0" y="1"/>
                      <a:pt x="0" y="3"/>
                    </a:cubicBezTo>
                    <a:cubicBezTo>
                      <a:pt x="0" y="3"/>
                      <a:pt x="0" y="3"/>
                      <a:pt x="1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2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1"/>
                      <a:pt x="0" y="1"/>
                    </a:cubicBezTo>
                    <a:cubicBezTo>
                      <a:pt x="0" y="2"/>
                      <a:pt x="1" y="1"/>
                      <a:pt x="0" y="2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45" name="Rectangle 1346"/>
              <p:cNvSpPr>
                <a:spLocks noChangeArrowheads="1"/>
              </p:cNvSpPr>
              <p:nvPr/>
            </p:nvSpPr>
            <p:spPr bwMode="auto">
              <a:xfrm>
                <a:off x="743" y="3079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46" name="Freeform 1347"/>
              <p:cNvSpPr>
                <a:spLocks/>
              </p:cNvSpPr>
              <p:nvPr/>
            </p:nvSpPr>
            <p:spPr bwMode="auto">
              <a:xfrm>
                <a:off x="740" y="3076"/>
                <a:ext cx="11" cy="3"/>
              </a:xfrm>
              <a:custGeom>
                <a:avLst/>
                <a:gdLst>
                  <a:gd name="T0" fmla="*/ 0 w 4"/>
                  <a:gd name="T1" fmla="*/ 1 h 1"/>
                  <a:gd name="T2" fmla="*/ 1 w 4"/>
                  <a:gd name="T3" fmla="*/ 1 h 1"/>
                  <a:gd name="T4" fmla="*/ 1 w 4"/>
                  <a:gd name="T5" fmla="*/ 1 h 1"/>
                  <a:gd name="T6" fmla="*/ 2 w 4"/>
                  <a:gd name="T7" fmla="*/ 0 h 1"/>
                  <a:gd name="T8" fmla="*/ 1 w 4"/>
                  <a:gd name="T9" fmla="*/ 0 h 1"/>
                  <a:gd name="T10" fmla="*/ 3 w 4"/>
                  <a:gd name="T11" fmla="*/ 0 h 1"/>
                  <a:gd name="T12" fmla="*/ 2 w 4"/>
                  <a:gd name="T13" fmla="*/ 0 h 1"/>
                  <a:gd name="T14" fmla="*/ 3 w 4"/>
                  <a:gd name="T15" fmla="*/ 0 h 1"/>
                  <a:gd name="T16" fmla="*/ 2 w 4"/>
                  <a:gd name="T17" fmla="*/ 0 h 1"/>
                  <a:gd name="T18" fmla="*/ 2 w 4"/>
                  <a:gd name="T19" fmla="*/ 0 h 1"/>
                  <a:gd name="T20" fmla="*/ 0 w 4"/>
                  <a:gd name="T21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" h="1">
                    <a:moveTo>
                      <a:pt x="0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2" y="0"/>
                      <a:pt x="2" y="0"/>
                    </a:cubicBezTo>
                    <a:cubicBezTo>
                      <a:pt x="2" y="0"/>
                      <a:pt x="2" y="0"/>
                      <a:pt x="1" y="0"/>
                    </a:cubicBezTo>
                    <a:cubicBezTo>
                      <a:pt x="2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2" y="0"/>
                    </a:cubicBezTo>
                    <a:cubicBezTo>
                      <a:pt x="3" y="0"/>
                      <a:pt x="4" y="0"/>
                      <a:pt x="3" y="0"/>
                    </a:cubicBezTo>
                    <a:cubicBezTo>
                      <a:pt x="3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47" name="Freeform 1348"/>
              <p:cNvSpPr>
                <a:spLocks/>
              </p:cNvSpPr>
              <p:nvPr/>
            </p:nvSpPr>
            <p:spPr bwMode="auto">
              <a:xfrm>
                <a:off x="740" y="3079"/>
                <a:ext cx="3" cy="3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0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0"/>
                      <a:pt x="1" y="0"/>
                    </a:cubicBezTo>
                    <a:cubicBezTo>
                      <a:pt x="0" y="0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48" name="Freeform 1349"/>
              <p:cNvSpPr>
                <a:spLocks/>
              </p:cNvSpPr>
              <p:nvPr/>
            </p:nvSpPr>
            <p:spPr bwMode="auto">
              <a:xfrm>
                <a:off x="749" y="307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49" name="Freeform 1350"/>
              <p:cNvSpPr>
                <a:spLocks/>
              </p:cNvSpPr>
              <p:nvPr/>
            </p:nvSpPr>
            <p:spPr bwMode="auto">
              <a:xfrm>
                <a:off x="740" y="3076"/>
                <a:ext cx="3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50" name="Freeform 1351"/>
              <p:cNvSpPr>
                <a:spLocks/>
              </p:cNvSpPr>
              <p:nvPr/>
            </p:nvSpPr>
            <p:spPr bwMode="auto">
              <a:xfrm>
                <a:off x="738" y="3055"/>
                <a:ext cx="27" cy="21"/>
              </a:xfrm>
              <a:custGeom>
                <a:avLst/>
                <a:gdLst>
                  <a:gd name="T0" fmla="*/ 7 w 10"/>
                  <a:gd name="T1" fmla="*/ 5 h 8"/>
                  <a:gd name="T2" fmla="*/ 7 w 10"/>
                  <a:gd name="T3" fmla="*/ 4 h 8"/>
                  <a:gd name="T4" fmla="*/ 8 w 10"/>
                  <a:gd name="T5" fmla="*/ 3 h 8"/>
                  <a:gd name="T6" fmla="*/ 10 w 10"/>
                  <a:gd name="T7" fmla="*/ 1 h 8"/>
                  <a:gd name="T8" fmla="*/ 8 w 10"/>
                  <a:gd name="T9" fmla="*/ 2 h 8"/>
                  <a:gd name="T10" fmla="*/ 9 w 10"/>
                  <a:gd name="T11" fmla="*/ 0 h 8"/>
                  <a:gd name="T12" fmla="*/ 7 w 10"/>
                  <a:gd name="T13" fmla="*/ 1 h 8"/>
                  <a:gd name="T14" fmla="*/ 5 w 10"/>
                  <a:gd name="T15" fmla="*/ 2 h 8"/>
                  <a:gd name="T16" fmla="*/ 2 w 10"/>
                  <a:gd name="T17" fmla="*/ 5 h 8"/>
                  <a:gd name="T18" fmla="*/ 3 w 10"/>
                  <a:gd name="T19" fmla="*/ 6 h 8"/>
                  <a:gd name="T20" fmla="*/ 2 w 10"/>
                  <a:gd name="T21" fmla="*/ 6 h 8"/>
                  <a:gd name="T22" fmla="*/ 2 w 10"/>
                  <a:gd name="T23" fmla="*/ 5 h 8"/>
                  <a:gd name="T24" fmla="*/ 1 w 10"/>
                  <a:gd name="T25" fmla="*/ 6 h 8"/>
                  <a:gd name="T26" fmla="*/ 3 w 10"/>
                  <a:gd name="T27" fmla="*/ 7 h 8"/>
                  <a:gd name="T28" fmla="*/ 1 w 10"/>
                  <a:gd name="T29" fmla="*/ 7 h 8"/>
                  <a:gd name="T30" fmla="*/ 2 w 10"/>
                  <a:gd name="T31" fmla="*/ 8 h 8"/>
                  <a:gd name="T32" fmla="*/ 4 w 10"/>
                  <a:gd name="T33" fmla="*/ 8 h 8"/>
                  <a:gd name="T34" fmla="*/ 5 w 10"/>
                  <a:gd name="T35" fmla="*/ 8 h 8"/>
                  <a:gd name="T36" fmla="*/ 3 w 10"/>
                  <a:gd name="T37" fmla="*/ 5 h 8"/>
                  <a:gd name="T38" fmla="*/ 4 w 10"/>
                  <a:gd name="T39" fmla="*/ 6 h 8"/>
                  <a:gd name="T40" fmla="*/ 6 w 10"/>
                  <a:gd name="T41" fmla="*/ 5 h 8"/>
                  <a:gd name="T42" fmla="*/ 5 w 10"/>
                  <a:gd name="T43" fmla="*/ 4 h 8"/>
                  <a:gd name="T44" fmla="*/ 5 w 10"/>
                  <a:gd name="T45" fmla="*/ 4 h 8"/>
                  <a:gd name="T46" fmla="*/ 5 w 10"/>
                  <a:gd name="T47" fmla="*/ 3 h 8"/>
                  <a:gd name="T48" fmla="*/ 6 w 10"/>
                  <a:gd name="T49" fmla="*/ 4 h 8"/>
                  <a:gd name="T50" fmla="*/ 5 w 10"/>
                  <a:gd name="T51" fmla="*/ 2 h 8"/>
                  <a:gd name="T52" fmla="*/ 7 w 10"/>
                  <a:gd name="T53" fmla="*/ 5 h 8"/>
                  <a:gd name="T54" fmla="*/ 6 w 10"/>
                  <a:gd name="T55" fmla="*/ 4 h 8"/>
                  <a:gd name="T56" fmla="*/ 6 w 10"/>
                  <a:gd name="T57" fmla="*/ 3 h 8"/>
                  <a:gd name="T58" fmla="*/ 7 w 10"/>
                  <a:gd name="T59" fmla="*/ 5 h 8"/>
                  <a:gd name="T60" fmla="*/ 7 w 10"/>
                  <a:gd name="T61" fmla="*/ 3 h 8"/>
                  <a:gd name="T62" fmla="*/ 7 w 10"/>
                  <a:gd name="T63" fmla="*/ 2 h 8"/>
                  <a:gd name="T64" fmla="*/ 8 w 10"/>
                  <a:gd name="T65" fmla="*/ 3 h 8"/>
                  <a:gd name="T66" fmla="*/ 7 w 10"/>
                  <a:gd name="T67" fmla="*/ 5 h 8"/>
                  <a:gd name="T68" fmla="*/ 7 w 10"/>
                  <a:gd name="T69" fmla="*/ 6 h 8"/>
                  <a:gd name="T70" fmla="*/ 8 w 10"/>
                  <a:gd name="T71" fmla="*/ 3 h 8"/>
                  <a:gd name="T72" fmla="*/ 7 w 10"/>
                  <a:gd name="T73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0" h="8">
                    <a:moveTo>
                      <a:pt x="7" y="5"/>
                    </a:moveTo>
                    <a:cubicBezTo>
                      <a:pt x="7" y="4"/>
                      <a:pt x="8" y="4"/>
                      <a:pt x="7" y="4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9" y="2"/>
                      <a:pt x="9" y="2"/>
                      <a:pt x="10" y="1"/>
                    </a:cubicBezTo>
                    <a:cubicBezTo>
                      <a:pt x="9" y="1"/>
                      <a:pt x="8" y="2"/>
                      <a:pt x="8" y="2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8" y="1"/>
                      <a:pt x="7" y="2"/>
                      <a:pt x="7" y="1"/>
                    </a:cubicBezTo>
                    <a:cubicBezTo>
                      <a:pt x="6" y="0"/>
                      <a:pt x="6" y="1"/>
                      <a:pt x="5" y="2"/>
                    </a:cubicBezTo>
                    <a:cubicBezTo>
                      <a:pt x="4" y="2"/>
                      <a:pt x="3" y="4"/>
                      <a:pt x="2" y="5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2" y="5"/>
                      <a:pt x="3" y="6"/>
                      <a:pt x="2" y="6"/>
                    </a:cubicBezTo>
                    <a:cubicBezTo>
                      <a:pt x="2" y="6"/>
                      <a:pt x="2" y="5"/>
                      <a:pt x="2" y="5"/>
                    </a:cubicBezTo>
                    <a:cubicBezTo>
                      <a:pt x="0" y="5"/>
                      <a:pt x="2" y="6"/>
                      <a:pt x="1" y="6"/>
                    </a:cubicBezTo>
                    <a:cubicBezTo>
                      <a:pt x="1" y="6"/>
                      <a:pt x="3" y="7"/>
                      <a:pt x="3" y="7"/>
                    </a:cubicBezTo>
                    <a:cubicBezTo>
                      <a:pt x="1" y="6"/>
                      <a:pt x="3" y="7"/>
                      <a:pt x="1" y="7"/>
                    </a:cubicBezTo>
                    <a:cubicBezTo>
                      <a:pt x="0" y="7"/>
                      <a:pt x="3" y="7"/>
                      <a:pt x="2" y="8"/>
                    </a:cubicBezTo>
                    <a:cubicBezTo>
                      <a:pt x="4" y="8"/>
                      <a:pt x="3" y="8"/>
                      <a:pt x="4" y="8"/>
                    </a:cubicBezTo>
                    <a:cubicBezTo>
                      <a:pt x="5" y="8"/>
                      <a:pt x="4" y="8"/>
                      <a:pt x="5" y="8"/>
                    </a:cubicBezTo>
                    <a:cubicBezTo>
                      <a:pt x="6" y="8"/>
                      <a:pt x="3" y="6"/>
                      <a:pt x="3" y="5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5"/>
                      <a:pt x="4" y="4"/>
                      <a:pt x="6" y="5"/>
                    </a:cubicBezTo>
                    <a:cubicBezTo>
                      <a:pt x="5" y="5"/>
                      <a:pt x="7" y="6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6" y="4"/>
                      <a:pt x="6" y="4"/>
                    </a:cubicBezTo>
                    <a:cubicBezTo>
                      <a:pt x="5" y="3"/>
                      <a:pt x="5" y="3"/>
                      <a:pt x="5" y="2"/>
                    </a:cubicBezTo>
                    <a:cubicBezTo>
                      <a:pt x="6" y="3"/>
                      <a:pt x="6" y="4"/>
                      <a:pt x="7" y="5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7" y="4"/>
                      <a:pt x="6" y="3"/>
                      <a:pt x="6" y="3"/>
                    </a:cubicBezTo>
                    <a:cubicBezTo>
                      <a:pt x="6" y="2"/>
                      <a:pt x="7" y="4"/>
                      <a:pt x="7" y="5"/>
                    </a:cubicBezTo>
                    <a:cubicBezTo>
                      <a:pt x="7" y="5"/>
                      <a:pt x="7" y="2"/>
                      <a:pt x="7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2"/>
                      <a:pt x="7" y="3"/>
                      <a:pt x="8" y="3"/>
                    </a:cubicBezTo>
                    <a:cubicBezTo>
                      <a:pt x="7" y="5"/>
                      <a:pt x="7" y="4"/>
                      <a:pt x="7" y="5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7" y="5"/>
                      <a:pt x="7" y="4"/>
                      <a:pt x="8" y="3"/>
                    </a:cubicBezTo>
                    <a:cubicBezTo>
                      <a:pt x="7" y="5"/>
                      <a:pt x="7" y="5"/>
                      <a:pt x="7" y="5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51" name="Freeform 1352"/>
              <p:cNvSpPr>
                <a:spLocks/>
              </p:cNvSpPr>
              <p:nvPr/>
            </p:nvSpPr>
            <p:spPr bwMode="auto">
              <a:xfrm>
                <a:off x="757" y="3068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3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52" name="Freeform 1353"/>
              <p:cNvSpPr>
                <a:spLocks/>
              </p:cNvSpPr>
              <p:nvPr/>
            </p:nvSpPr>
            <p:spPr bwMode="auto">
              <a:xfrm>
                <a:off x="757" y="306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53" name="Rectangle 1354"/>
              <p:cNvSpPr>
                <a:spLocks noChangeArrowheads="1"/>
              </p:cNvSpPr>
              <p:nvPr/>
            </p:nvSpPr>
            <p:spPr bwMode="auto">
              <a:xfrm>
                <a:off x="757" y="3057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54" name="Freeform 1355"/>
              <p:cNvSpPr>
                <a:spLocks/>
              </p:cNvSpPr>
              <p:nvPr/>
            </p:nvSpPr>
            <p:spPr bwMode="auto">
              <a:xfrm>
                <a:off x="757" y="3068"/>
                <a:ext cx="0" cy="3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1"/>
                      <a:pt x="0" y="0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55" name="Freeform 1356"/>
              <p:cNvSpPr>
                <a:spLocks/>
              </p:cNvSpPr>
              <p:nvPr/>
            </p:nvSpPr>
            <p:spPr bwMode="auto">
              <a:xfrm>
                <a:off x="754" y="3068"/>
                <a:ext cx="3" cy="3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56" name="Rectangle 1357"/>
              <p:cNvSpPr>
                <a:spLocks noChangeArrowheads="1"/>
              </p:cNvSpPr>
              <p:nvPr/>
            </p:nvSpPr>
            <p:spPr bwMode="auto">
              <a:xfrm>
                <a:off x="754" y="3071"/>
                <a:ext cx="3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57" name="Freeform 1358"/>
              <p:cNvSpPr>
                <a:spLocks/>
              </p:cNvSpPr>
              <p:nvPr/>
            </p:nvSpPr>
            <p:spPr bwMode="auto">
              <a:xfrm>
                <a:off x="757" y="3060"/>
                <a:ext cx="22" cy="16"/>
              </a:xfrm>
              <a:custGeom>
                <a:avLst/>
                <a:gdLst>
                  <a:gd name="T0" fmla="*/ 6 w 8"/>
                  <a:gd name="T1" fmla="*/ 5 h 6"/>
                  <a:gd name="T2" fmla="*/ 7 w 8"/>
                  <a:gd name="T3" fmla="*/ 4 h 6"/>
                  <a:gd name="T4" fmla="*/ 4 w 8"/>
                  <a:gd name="T5" fmla="*/ 4 h 6"/>
                  <a:gd name="T6" fmla="*/ 7 w 8"/>
                  <a:gd name="T7" fmla="*/ 3 h 6"/>
                  <a:gd name="T8" fmla="*/ 4 w 8"/>
                  <a:gd name="T9" fmla="*/ 2 h 6"/>
                  <a:gd name="T10" fmla="*/ 5 w 8"/>
                  <a:gd name="T11" fmla="*/ 1 h 6"/>
                  <a:gd name="T12" fmla="*/ 2 w 8"/>
                  <a:gd name="T13" fmla="*/ 3 h 6"/>
                  <a:gd name="T14" fmla="*/ 4 w 8"/>
                  <a:gd name="T15" fmla="*/ 0 h 6"/>
                  <a:gd name="T16" fmla="*/ 4 w 8"/>
                  <a:gd name="T17" fmla="*/ 0 h 6"/>
                  <a:gd name="T18" fmla="*/ 3 w 8"/>
                  <a:gd name="T19" fmla="*/ 0 h 6"/>
                  <a:gd name="T20" fmla="*/ 1 w 8"/>
                  <a:gd name="T21" fmla="*/ 1 h 6"/>
                  <a:gd name="T22" fmla="*/ 0 w 8"/>
                  <a:gd name="T23" fmla="*/ 3 h 6"/>
                  <a:gd name="T24" fmla="*/ 2 w 8"/>
                  <a:gd name="T25" fmla="*/ 2 h 6"/>
                  <a:gd name="T26" fmla="*/ 1 w 8"/>
                  <a:gd name="T27" fmla="*/ 3 h 6"/>
                  <a:gd name="T28" fmla="*/ 2 w 8"/>
                  <a:gd name="T29" fmla="*/ 3 h 6"/>
                  <a:gd name="T30" fmla="*/ 1 w 8"/>
                  <a:gd name="T31" fmla="*/ 4 h 6"/>
                  <a:gd name="T32" fmla="*/ 2 w 8"/>
                  <a:gd name="T33" fmla="*/ 3 h 6"/>
                  <a:gd name="T34" fmla="*/ 2 w 8"/>
                  <a:gd name="T35" fmla="*/ 3 h 6"/>
                  <a:gd name="T36" fmla="*/ 3 w 8"/>
                  <a:gd name="T37" fmla="*/ 2 h 6"/>
                  <a:gd name="T38" fmla="*/ 2 w 8"/>
                  <a:gd name="T39" fmla="*/ 4 h 6"/>
                  <a:gd name="T40" fmla="*/ 2 w 8"/>
                  <a:gd name="T41" fmla="*/ 3 h 6"/>
                  <a:gd name="T42" fmla="*/ 1 w 8"/>
                  <a:gd name="T43" fmla="*/ 4 h 6"/>
                  <a:gd name="T44" fmla="*/ 2 w 8"/>
                  <a:gd name="T45" fmla="*/ 4 h 6"/>
                  <a:gd name="T46" fmla="*/ 1 w 8"/>
                  <a:gd name="T47" fmla="*/ 4 h 6"/>
                  <a:gd name="T48" fmla="*/ 4 w 8"/>
                  <a:gd name="T49" fmla="*/ 3 h 6"/>
                  <a:gd name="T50" fmla="*/ 2 w 8"/>
                  <a:gd name="T51" fmla="*/ 4 h 6"/>
                  <a:gd name="T52" fmla="*/ 3 w 8"/>
                  <a:gd name="T53" fmla="*/ 4 h 6"/>
                  <a:gd name="T54" fmla="*/ 2 w 8"/>
                  <a:gd name="T55" fmla="*/ 4 h 6"/>
                  <a:gd name="T56" fmla="*/ 3 w 8"/>
                  <a:gd name="T57" fmla="*/ 5 h 6"/>
                  <a:gd name="T58" fmla="*/ 4 w 8"/>
                  <a:gd name="T59" fmla="*/ 5 h 6"/>
                  <a:gd name="T60" fmla="*/ 5 w 8"/>
                  <a:gd name="T61" fmla="*/ 5 h 6"/>
                  <a:gd name="T62" fmla="*/ 4 w 8"/>
                  <a:gd name="T63" fmla="*/ 5 h 6"/>
                  <a:gd name="T64" fmla="*/ 6 w 8"/>
                  <a:gd name="T65" fmla="*/ 6 h 6"/>
                  <a:gd name="T66" fmla="*/ 5 w 8"/>
                  <a:gd name="T67" fmla="*/ 5 h 6"/>
                  <a:gd name="T68" fmla="*/ 6 w 8"/>
                  <a:gd name="T69" fmla="*/ 5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" h="6">
                    <a:moveTo>
                      <a:pt x="6" y="5"/>
                    </a:moveTo>
                    <a:cubicBezTo>
                      <a:pt x="8" y="5"/>
                      <a:pt x="7" y="4"/>
                      <a:pt x="7" y="4"/>
                    </a:cubicBezTo>
                    <a:cubicBezTo>
                      <a:pt x="6" y="3"/>
                      <a:pt x="4" y="4"/>
                      <a:pt x="4" y="4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6" y="2"/>
                      <a:pt x="6" y="1"/>
                      <a:pt x="4" y="2"/>
                    </a:cubicBezTo>
                    <a:cubicBezTo>
                      <a:pt x="4" y="1"/>
                      <a:pt x="4" y="1"/>
                      <a:pt x="5" y="1"/>
                    </a:cubicBezTo>
                    <a:cubicBezTo>
                      <a:pt x="4" y="1"/>
                      <a:pt x="1" y="4"/>
                      <a:pt x="2" y="3"/>
                    </a:cubicBezTo>
                    <a:cubicBezTo>
                      <a:pt x="3" y="2"/>
                      <a:pt x="3" y="1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3" y="0"/>
                      <a:pt x="3" y="0"/>
                    </a:cubicBezTo>
                    <a:cubicBezTo>
                      <a:pt x="2" y="0"/>
                      <a:pt x="2" y="2"/>
                      <a:pt x="1" y="1"/>
                    </a:cubicBezTo>
                    <a:cubicBezTo>
                      <a:pt x="1" y="2"/>
                      <a:pt x="1" y="2"/>
                      <a:pt x="0" y="3"/>
                    </a:cubicBezTo>
                    <a:cubicBezTo>
                      <a:pt x="1" y="2"/>
                      <a:pt x="1" y="3"/>
                      <a:pt x="2" y="2"/>
                    </a:cubicBezTo>
                    <a:cubicBezTo>
                      <a:pt x="1" y="3"/>
                      <a:pt x="1" y="2"/>
                      <a:pt x="1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4"/>
                      <a:pt x="3" y="2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4"/>
                      <a:pt x="0" y="5"/>
                      <a:pt x="1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3"/>
                      <a:pt x="1" y="4"/>
                      <a:pt x="1" y="4"/>
                    </a:cubicBezTo>
                    <a:cubicBezTo>
                      <a:pt x="2" y="3"/>
                      <a:pt x="4" y="3"/>
                      <a:pt x="4" y="3"/>
                    </a:cubicBezTo>
                    <a:cubicBezTo>
                      <a:pt x="3" y="3"/>
                      <a:pt x="5" y="3"/>
                      <a:pt x="2" y="4"/>
                    </a:cubicBezTo>
                    <a:cubicBezTo>
                      <a:pt x="2" y="4"/>
                      <a:pt x="3" y="4"/>
                      <a:pt x="3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4" y="4"/>
                      <a:pt x="1" y="4"/>
                      <a:pt x="3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5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5" y="5"/>
                      <a:pt x="5" y="6"/>
                      <a:pt x="6" y="6"/>
                    </a:cubicBezTo>
                    <a:cubicBezTo>
                      <a:pt x="6" y="6"/>
                      <a:pt x="5" y="5"/>
                      <a:pt x="5" y="5"/>
                    </a:cubicBezTo>
                    <a:cubicBezTo>
                      <a:pt x="5" y="5"/>
                      <a:pt x="7" y="5"/>
                      <a:pt x="6" y="5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58" name="Freeform 1359"/>
              <p:cNvSpPr>
                <a:spLocks/>
              </p:cNvSpPr>
              <p:nvPr/>
            </p:nvSpPr>
            <p:spPr bwMode="auto">
              <a:xfrm>
                <a:off x="759" y="3068"/>
                <a:ext cx="3" cy="3"/>
              </a:xfrm>
              <a:custGeom>
                <a:avLst/>
                <a:gdLst>
                  <a:gd name="T0" fmla="*/ 0 w 3"/>
                  <a:gd name="T1" fmla="*/ 3 h 3"/>
                  <a:gd name="T2" fmla="*/ 3 w 3"/>
                  <a:gd name="T3" fmla="*/ 0 h 3"/>
                  <a:gd name="T4" fmla="*/ 0 w 3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0" y="3"/>
                    </a:moveTo>
                    <a:lnTo>
                      <a:pt x="3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59" name="Freeform 1360"/>
              <p:cNvSpPr>
                <a:spLocks/>
              </p:cNvSpPr>
              <p:nvPr/>
            </p:nvSpPr>
            <p:spPr bwMode="auto">
              <a:xfrm>
                <a:off x="757" y="3071"/>
                <a:ext cx="19" cy="22"/>
              </a:xfrm>
              <a:custGeom>
                <a:avLst/>
                <a:gdLst>
                  <a:gd name="T0" fmla="*/ 3 w 7"/>
                  <a:gd name="T1" fmla="*/ 2 h 8"/>
                  <a:gd name="T2" fmla="*/ 2 w 7"/>
                  <a:gd name="T3" fmla="*/ 2 h 8"/>
                  <a:gd name="T4" fmla="*/ 5 w 7"/>
                  <a:gd name="T5" fmla="*/ 3 h 8"/>
                  <a:gd name="T6" fmla="*/ 5 w 7"/>
                  <a:gd name="T7" fmla="*/ 4 h 8"/>
                  <a:gd name="T8" fmla="*/ 2 w 7"/>
                  <a:gd name="T9" fmla="*/ 2 h 8"/>
                  <a:gd name="T10" fmla="*/ 2 w 7"/>
                  <a:gd name="T11" fmla="*/ 2 h 8"/>
                  <a:gd name="T12" fmla="*/ 3 w 7"/>
                  <a:gd name="T13" fmla="*/ 4 h 8"/>
                  <a:gd name="T14" fmla="*/ 4 w 7"/>
                  <a:gd name="T15" fmla="*/ 5 h 8"/>
                  <a:gd name="T16" fmla="*/ 3 w 7"/>
                  <a:gd name="T17" fmla="*/ 4 h 8"/>
                  <a:gd name="T18" fmla="*/ 2 w 7"/>
                  <a:gd name="T19" fmla="*/ 3 h 8"/>
                  <a:gd name="T20" fmla="*/ 4 w 7"/>
                  <a:gd name="T21" fmla="*/ 8 h 8"/>
                  <a:gd name="T22" fmla="*/ 4 w 7"/>
                  <a:gd name="T23" fmla="*/ 7 h 8"/>
                  <a:gd name="T24" fmla="*/ 3 w 7"/>
                  <a:gd name="T25" fmla="*/ 5 h 8"/>
                  <a:gd name="T26" fmla="*/ 3 w 7"/>
                  <a:gd name="T27" fmla="*/ 6 h 8"/>
                  <a:gd name="T28" fmla="*/ 4 w 7"/>
                  <a:gd name="T29" fmla="*/ 7 h 8"/>
                  <a:gd name="T30" fmla="*/ 7 w 7"/>
                  <a:gd name="T31" fmla="*/ 3 h 8"/>
                  <a:gd name="T32" fmla="*/ 6 w 7"/>
                  <a:gd name="T33" fmla="*/ 4 h 8"/>
                  <a:gd name="T34" fmla="*/ 5 w 7"/>
                  <a:gd name="T35" fmla="*/ 3 h 8"/>
                  <a:gd name="T36" fmla="*/ 3 w 7"/>
                  <a:gd name="T37" fmla="*/ 2 h 8"/>
                  <a:gd name="T38" fmla="*/ 4 w 7"/>
                  <a:gd name="T39" fmla="*/ 2 h 8"/>
                  <a:gd name="T40" fmla="*/ 2 w 7"/>
                  <a:gd name="T41" fmla="*/ 1 h 8"/>
                  <a:gd name="T42" fmla="*/ 1 w 7"/>
                  <a:gd name="T43" fmla="*/ 1 h 8"/>
                  <a:gd name="T44" fmla="*/ 1 w 7"/>
                  <a:gd name="T45" fmla="*/ 1 h 8"/>
                  <a:gd name="T46" fmla="*/ 3 w 7"/>
                  <a:gd name="T47" fmla="*/ 2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7" h="8">
                    <a:moveTo>
                      <a:pt x="3" y="2"/>
                    </a:moveTo>
                    <a:cubicBezTo>
                      <a:pt x="3" y="2"/>
                      <a:pt x="2" y="2"/>
                      <a:pt x="2" y="2"/>
                    </a:cubicBezTo>
                    <a:cubicBezTo>
                      <a:pt x="2" y="2"/>
                      <a:pt x="4" y="2"/>
                      <a:pt x="5" y="3"/>
                    </a:cubicBezTo>
                    <a:cubicBezTo>
                      <a:pt x="4" y="3"/>
                      <a:pt x="5" y="4"/>
                      <a:pt x="5" y="4"/>
                    </a:cubicBezTo>
                    <a:cubicBezTo>
                      <a:pt x="4" y="4"/>
                      <a:pt x="3" y="3"/>
                      <a:pt x="2" y="2"/>
                    </a:cubicBezTo>
                    <a:cubicBezTo>
                      <a:pt x="3" y="3"/>
                      <a:pt x="2" y="2"/>
                      <a:pt x="2" y="2"/>
                    </a:cubicBezTo>
                    <a:cubicBezTo>
                      <a:pt x="3" y="3"/>
                      <a:pt x="2" y="3"/>
                      <a:pt x="3" y="4"/>
                    </a:cubicBezTo>
                    <a:cubicBezTo>
                      <a:pt x="4" y="4"/>
                      <a:pt x="4" y="5"/>
                      <a:pt x="4" y="5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2" y="3"/>
                      <a:pt x="3" y="4"/>
                      <a:pt x="2" y="3"/>
                    </a:cubicBezTo>
                    <a:cubicBezTo>
                      <a:pt x="3" y="5"/>
                      <a:pt x="1" y="5"/>
                      <a:pt x="4" y="8"/>
                    </a:cubicBezTo>
                    <a:cubicBezTo>
                      <a:pt x="4" y="8"/>
                      <a:pt x="4" y="7"/>
                      <a:pt x="4" y="7"/>
                    </a:cubicBezTo>
                    <a:cubicBezTo>
                      <a:pt x="3" y="7"/>
                      <a:pt x="3" y="6"/>
                      <a:pt x="3" y="5"/>
                    </a:cubicBezTo>
                    <a:cubicBezTo>
                      <a:pt x="3" y="6"/>
                      <a:pt x="3" y="5"/>
                      <a:pt x="3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5" y="7"/>
                      <a:pt x="6" y="5"/>
                      <a:pt x="7" y="3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3"/>
                      <a:pt x="6" y="3"/>
                      <a:pt x="5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4" y="2"/>
                      <a:pt x="3" y="2"/>
                      <a:pt x="4" y="2"/>
                    </a:cubicBezTo>
                    <a:cubicBezTo>
                      <a:pt x="3" y="1"/>
                      <a:pt x="3" y="1"/>
                      <a:pt x="2" y="1"/>
                    </a:cubicBezTo>
                    <a:cubicBezTo>
                      <a:pt x="2" y="1"/>
                      <a:pt x="3" y="1"/>
                      <a:pt x="1" y="1"/>
                    </a:cubicBezTo>
                    <a:cubicBezTo>
                      <a:pt x="0" y="0"/>
                      <a:pt x="2" y="1"/>
                      <a:pt x="1" y="1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60" name="Freeform 1361"/>
              <p:cNvSpPr>
                <a:spLocks/>
              </p:cNvSpPr>
              <p:nvPr/>
            </p:nvSpPr>
            <p:spPr bwMode="auto">
              <a:xfrm>
                <a:off x="765" y="3074"/>
                <a:ext cx="3" cy="0"/>
              </a:xfrm>
              <a:custGeom>
                <a:avLst/>
                <a:gdLst>
                  <a:gd name="T0" fmla="*/ 0 w 3"/>
                  <a:gd name="T1" fmla="*/ 3 w 3"/>
                  <a:gd name="T2" fmla="*/ 0 w 3"/>
                  <a:gd name="T3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61" name="Freeform 1362"/>
              <p:cNvSpPr>
                <a:spLocks/>
              </p:cNvSpPr>
              <p:nvPr/>
            </p:nvSpPr>
            <p:spPr bwMode="auto">
              <a:xfrm>
                <a:off x="773" y="3076"/>
                <a:ext cx="3" cy="3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62" name="Freeform 1363"/>
              <p:cNvSpPr>
                <a:spLocks/>
              </p:cNvSpPr>
              <p:nvPr/>
            </p:nvSpPr>
            <p:spPr bwMode="auto">
              <a:xfrm>
                <a:off x="759" y="3079"/>
                <a:ext cx="3" cy="3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0 h 1"/>
                  <a:gd name="T4" fmla="*/ 1 w 1"/>
                  <a:gd name="T5" fmla="*/ 1 h 1"/>
                  <a:gd name="T6" fmla="*/ 0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63" name="Freeform 1364"/>
              <p:cNvSpPr>
                <a:spLocks/>
              </p:cNvSpPr>
              <p:nvPr/>
            </p:nvSpPr>
            <p:spPr bwMode="auto">
              <a:xfrm>
                <a:off x="759" y="3085"/>
                <a:ext cx="9" cy="11"/>
              </a:xfrm>
              <a:custGeom>
                <a:avLst/>
                <a:gdLst>
                  <a:gd name="T0" fmla="*/ 1 w 3"/>
                  <a:gd name="T1" fmla="*/ 4 h 4"/>
                  <a:gd name="T2" fmla="*/ 3 w 3"/>
                  <a:gd name="T3" fmla="*/ 3 h 4"/>
                  <a:gd name="T4" fmla="*/ 0 w 3"/>
                  <a:gd name="T5" fmla="*/ 0 h 4"/>
                  <a:gd name="T6" fmla="*/ 1 w 3"/>
                  <a:gd name="T7" fmla="*/ 2 h 4"/>
                  <a:gd name="T8" fmla="*/ 0 w 3"/>
                  <a:gd name="T9" fmla="*/ 3 h 4"/>
                  <a:gd name="T10" fmla="*/ 1 w 3"/>
                  <a:gd name="T11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" h="4">
                    <a:moveTo>
                      <a:pt x="1" y="4"/>
                    </a:moveTo>
                    <a:cubicBezTo>
                      <a:pt x="2" y="4"/>
                      <a:pt x="1" y="3"/>
                      <a:pt x="3" y="3"/>
                    </a:cubicBezTo>
                    <a:cubicBezTo>
                      <a:pt x="2" y="2"/>
                      <a:pt x="1" y="1"/>
                      <a:pt x="0" y="0"/>
                    </a:cubicBezTo>
                    <a:cubicBezTo>
                      <a:pt x="0" y="0"/>
                      <a:pt x="1" y="2"/>
                      <a:pt x="1" y="2"/>
                    </a:cubicBezTo>
                    <a:cubicBezTo>
                      <a:pt x="1" y="2"/>
                      <a:pt x="1" y="3"/>
                      <a:pt x="0" y="3"/>
                    </a:cubicBezTo>
                    <a:lnTo>
                      <a:pt x="1" y="4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64" name="Freeform 1365"/>
              <p:cNvSpPr>
                <a:spLocks/>
              </p:cNvSpPr>
              <p:nvPr/>
            </p:nvSpPr>
            <p:spPr bwMode="auto">
              <a:xfrm>
                <a:off x="724" y="3076"/>
                <a:ext cx="35" cy="22"/>
              </a:xfrm>
              <a:custGeom>
                <a:avLst/>
                <a:gdLst>
                  <a:gd name="T0" fmla="*/ 11 w 13"/>
                  <a:gd name="T1" fmla="*/ 4 h 8"/>
                  <a:gd name="T2" fmla="*/ 10 w 13"/>
                  <a:gd name="T3" fmla="*/ 4 h 8"/>
                  <a:gd name="T4" fmla="*/ 10 w 13"/>
                  <a:gd name="T5" fmla="*/ 3 h 8"/>
                  <a:gd name="T6" fmla="*/ 10 w 13"/>
                  <a:gd name="T7" fmla="*/ 2 h 8"/>
                  <a:gd name="T8" fmla="*/ 10 w 13"/>
                  <a:gd name="T9" fmla="*/ 3 h 8"/>
                  <a:gd name="T10" fmla="*/ 9 w 13"/>
                  <a:gd name="T11" fmla="*/ 4 h 8"/>
                  <a:gd name="T12" fmla="*/ 9 w 13"/>
                  <a:gd name="T13" fmla="*/ 5 h 8"/>
                  <a:gd name="T14" fmla="*/ 8 w 13"/>
                  <a:gd name="T15" fmla="*/ 3 h 8"/>
                  <a:gd name="T16" fmla="*/ 8 w 13"/>
                  <a:gd name="T17" fmla="*/ 6 h 8"/>
                  <a:gd name="T18" fmla="*/ 7 w 13"/>
                  <a:gd name="T19" fmla="*/ 5 h 8"/>
                  <a:gd name="T20" fmla="*/ 7 w 13"/>
                  <a:gd name="T21" fmla="*/ 5 h 8"/>
                  <a:gd name="T22" fmla="*/ 7 w 13"/>
                  <a:gd name="T23" fmla="*/ 5 h 8"/>
                  <a:gd name="T24" fmla="*/ 7 w 13"/>
                  <a:gd name="T25" fmla="*/ 3 h 8"/>
                  <a:gd name="T26" fmla="*/ 6 w 13"/>
                  <a:gd name="T27" fmla="*/ 3 h 8"/>
                  <a:gd name="T28" fmla="*/ 7 w 13"/>
                  <a:gd name="T29" fmla="*/ 2 h 8"/>
                  <a:gd name="T30" fmla="*/ 5 w 13"/>
                  <a:gd name="T31" fmla="*/ 2 h 8"/>
                  <a:gd name="T32" fmla="*/ 6 w 13"/>
                  <a:gd name="T33" fmla="*/ 2 h 8"/>
                  <a:gd name="T34" fmla="*/ 4 w 13"/>
                  <a:gd name="T35" fmla="*/ 4 h 8"/>
                  <a:gd name="T36" fmla="*/ 3 w 13"/>
                  <a:gd name="T37" fmla="*/ 3 h 8"/>
                  <a:gd name="T38" fmla="*/ 5 w 13"/>
                  <a:gd name="T39" fmla="*/ 2 h 8"/>
                  <a:gd name="T40" fmla="*/ 4 w 13"/>
                  <a:gd name="T41" fmla="*/ 2 h 8"/>
                  <a:gd name="T42" fmla="*/ 6 w 13"/>
                  <a:gd name="T43" fmla="*/ 1 h 8"/>
                  <a:gd name="T44" fmla="*/ 3 w 13"/>
                  <a:gd name="T45" fmla="*/ 1 h 8"/>
                  <a:gd name="T46" fmla="*/ 3 w 13"/>
                  <a:gd name="T47" fmla="*/ 1 h 8"/>
                  <a:gd name="T48" fmla="*/ 0 w 13"/>
                  <a:gd name="T49" fmla="*/ 2 h 8"/>
                  <a:gd name="T50" fmla="*/ 3 w 13"/>
                  <a:gd name="T51" fmla="*/ 5 h 8"/>
                  <a:gd name="T52" fmla="*/ 5 w 13"/>
                  <a:gd name="T53" fmla="*/ 5 h 8"/>
                  <a:gd name="T54" fmla="*/ 3 w 13"/>
                  <a:gd name="T55" fmla="*/ 6 h 8"/>
                  <a:gd name="T56" fmla="*/ 5 w 13"/>
                  <a:gd name="T57" fmla="*/ 5 h 8"/>
                  <a:gd name="T58" fmla="*/ 4 w 13"/>
                  <a:gd name="T59" fmla="*/ 6 h 8"/>
                  <a:gd name="T60" fmla="*/ 5 w 13"/>
                  <a:gd name="T61" fmla="*/ 5 h 8"/>
                  <a:gd name="T62" fmla="*/ 4 w 13"/>
                  <a:gd name="T63" fmla="*/ 7 h 8"/>
                  <a:gd name="T64" fmla="*/ 11 w 13"/>
                  <a:gd name="T65" fmla="*/ 7 h 8"/>
                  <a:gd name="T66" fmla="*/ 10 w 13"/>
                  <a:gd name="T67" fmla="*/ 6 h 8"/>
                  <a:gd name="T68" fmla="*/ 12 w 13"/>
                  <a:gd name="T69" fmla="*/ 5 h 8"/>
                  <a:gd name="T70" fmla="*/ 12 w 13"/>
                  <a:gd name="T71" fmla="*/ 4 h 8"/>
                  <a:gd name="T72" fmla="*/ 13 w 13"/>
                  <a:gd name="T73" fmla="*/ 7 h 8"/>
                  <a:gd name="T74" fmla="*/ 13 w 13"/>
                  <a:gd name="T75" fmla="*/ 6 h 8"/>
                  <a:gd name="T76" fmla="*/ 13 w 13"/>
                  <a:gd name="T77" fmla="*/ 6 h 8"/>
                  <a:gd name="T78" fmla="*/ 13 w 13"/>
                  <a:gd name="T79" fmla="*/ 6 h 8"/>
                  <a:gd name="T80" fmla="*/ 11 w 13"/>
                  <a:gd name="T81" fmla="*/ 3 h 8"/>
                  <a:gd name="T82" fmla="*/ 10 w 13"/>
                  <a:gd name="T83" fmla="*/ 2 h 8"/>
                  <a:gd name="T84" fmla="*/ 11 w 13"/>
                  <a:gd name="T85" fmla="*/ 4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3" h="8">
                    <a:moveTo>
                      <a:pt x="11" y="4"/>
                    </a:moveTo>
                    <a:cubicBezTo>
                      <a:pt x="10" y="4"/>
                      <a:pt x="10" y="5"/>
                      <a:pt x="10" y="4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10" y="2"/>
                      <a:pt x="10" y="4"/>
                      <a:pt x="10" y="2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9" y="3"/>
                      <a:pt x="10" y="5"/>
                      <a:pt x="9" y="4"/>
                    </a:cubicBezTo>
                    <a:cubicBezTo>
                      <a:pt x="9" y="4"/>
                      <a:pt x="9" y="4"/>
                      <a:pt x="9" y="5"/>
                    </a:cubicBezTo>
                    <a:cubicBezTo>
                      <a:pt x="8" y="4"/>
                      <a:pt x="8" y="4"/>
                      <a:pt x="8" y="3"/>
                    </a:cubicBezTo>
                    <a:cubicBezTo>
                      <a:pt x="8" y="3"/>
                      <a:pt x="8" y="5"/>
                      <a:pt x="8" y="6"/>
                    </a:cubicBezTo>
                    <a:cubicBezTo>
                      <a:pt x="7" y="4"/>
                      <a:pt x="7" y="7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8" y="3"/>
                      <a:pt x="7" y="5"/>
                      <a:pt x="7" y="5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3"/>
                      <a:pt x="6" y="4"/>
                      <a:pt x="6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6" y="3"/>
                      <a:pt x="6" y="2"/>
                      <a:pt x="5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2"/>
                      <a:pt x="6" y="2"/>
                      <a:pt x="4" y="4"/>
                    </a:cubicBezTo>
                    <a:cubicBezTo>
                      <a:pt x="6" y="2"/>
                      <a:pt x="3" y="4"/>
                      <a:pt x="3" y="3"/>
                    </a:cubicBezTo>
                    <a:cubicBezTo>
                      <a:pt x="4" y="2"/>
                      <a:pt x="4" y="3"/>
                      <a:pt x="5" y="2"/>
                    </a:cubicBezTo>
                    <a:cubicBezTo>
                      <a:pt x="4" y="3"/>
                      <a:pt x="5" y="2"/>
                      <a:pt x="4" y="2"/>
                    </a:cubicBezTo>
                    <a:cubicBezTo>
                      <a:pt x="5" y="1"/>
                      <a:pt x="4" y="2"/>
                      <a:pt x="6" y="1"/>
                    </a:cubicBezTo>
                    <a:cubicBezTo>
                      <a:pt x="5" y="1"/>
                      <a:pt x="4" y="1"/>
                      <a:pt x="3" y="1"/>
                    </a:cubicBezTo>
                    <a:cubicBezTo>
                      <a:pt x="4" y="1"/>
                      <a:pt x="3" y="1"/>
                      <a:pt x="3" y="1"/>
                    </a:cubicBezTo>
                    <a:cubicBezTo>
                      <a:pt x="3" y="1"/>
                      <a:pt x="1" y="1"/>
                      <a:pt x="0" y="2"/>
                    </a:cubicBezTo>
                    <a:cubicBezTo>
                      <a:pt x="1" y="3"/>
                      <a:pt x="3" y="4"/>
                      <a:pt x="3" y="5"/>
                    </a:cubicBezTo>
                    <a:cubicBezTo>
                      <a:pt x="4" y="4"/>
                      <a:pt x="3" y="6"/>
                      <a:pt x="5" y="5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4" y="6"/>
                      <a:pt x="4" y="5"/>
                      <a:pt x="5" y="5"/>
                    </a:cubicBezTo>
                    <a:cubicBezTo>
                      <a:pt x="5" y="5"/>
                      <a:pt x="4" y="6"/>
                      <a:pt x="4" y="6"/>
                    </a:cubicBezTo>
                    <a:cubicBezTo>
                      <a:pt x="5" y="7"/>
                      <a:pt x="4" y="6"/>
                      <a:pt x="5" y="5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7" y="8"/>
                      <a:pt x="9" y="6"/>
                      <a:pt x="11" y="7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1" y="6"/>
                      <a:pt x="10" y="2"/>
                      <a:pt x="12" y="5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2" y="4"/>
                      <a:pt x="13" y="6"/>
                      <a:pt x="13" y="7"/>
                    </a:cubicBezTo>
                    <a:cubicBezTo>
                      <a:pt x="13" y="6"/>
                      <a:pt x="13" y="6"/>
                      <a:pt x="13" y="6"/>
                    </a:cubicBezTo>
                    <a:cubicBezTo>
                      <a:pt x="13" y="6"/>
                      <a:pt x="13" y="6"/>
                      <a:pt x="13" y="6"/>
                    </a:cubicBezTo>
                    <a:cubicBezTo>
                      <a:pt x="12" y="4"/>
                      <a:pt x="13" y="5"/>
                      <a:pt x="13" y="6"/>
                    </a:cubicBezTo>
                    <a:cubicBezTo>
                      <a:pt x="13" y="4"/>
                      <a:pt x="12" y="4"/>
                      <a:pt x="11" y="3"/>
                    </a:cubicBezTo>
                    <a:cubicBezTo>
                      <a:pt x="12" y="5"/>
                      <a:pt x="10" y="0"/>
                      <a:pt x="10" y="2"/>
                    </a:cubicBezTo>
                    <a:cubicBezTo>
                      <a:pt x="10" y="3"/>
                      <a:pt x="10" y="3"/>
                      <a:pt x="11" y="4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65" name="Freeform 1366"/>
              <p:cNvSpPr>
                <a:spLocks/>
              </p:cNvSpPr>
              <p:nvPr/>
            </p:nvSpPr>
            <p:spPr bwMode="auto">
              <a:xfrm>
                <a:off x="759" y="309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66" name="Freeform 1367"/>
              <p:cNvSpPr>
                <a:spLocks/>
              </p:cNvSpPr>
              <p:nvPr/>
            </p:nvSpPr>
            <p:spPr bwMode="auto">
              <a:xfrm>
                <a:off x="732" y="307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67" name="Rectangle 1368"/>
              <p:cNvSpPr>
                <a:spLocks noChangeArrowheads="1"/>
              </p:cNvSpPr>
              <p:nvPr/>
            </p:nvSpPr>
            <p:spPr bwMode="auto">
              <a:xfrm>
                <a:off x="759" y="3093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68" name="Rectangle 1369"/>
              <p:cNvSpPr>
                <a:spLocks noChangeArrowheads="1"/>
              </p:cNvSpPr>
              <p:nvPr/>
            </p:nvSpPr>
            <p:spPr bwMode="auto">
              <a:xfrm>
                <a:off x="757" y="3085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69" name="Freeform 1370"/>
              <p:cNvSpPr>
                <a:spLocks/>
              </p:cNvSpPr>
              <p:nvPr/>
            </p:nvSpPr>
            <p:spPr bwMode="auto">
              <a:xfrm>
                <a:off x="735" y="3074"/>
                <a:ext cx="3" cy="0"/>
              </a:xfrm>
              <a:custGeom>
                <a:avLst/>
                <a:gdLst>
                  <a:gd name="T0" fmla="*/ 3 w 3"/>
                  <a:gd name="T1" fmla="*/ 0 w 3"/>
                  <a:gd name="T2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lnTo>
                      <a:pt x="0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70" name="Freeform 1371"/>
              <p:cNvSpPr>
                <a:spLocks/>
              </p:cNvSpPr>
              <p:nvPr/>
            </p:nvSpPr>
            <p:spPr bwMode="auto">
              <a:xfrm>
                <a:off x="740" y="306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71" name="Freeform 1372"/>
              <p:cNvSpPr>
                <a:spLocks/>
              </p:cNvSpPr>
              <p:nvPr/>
            </p:nvSpPr>
            <p:spPr bwMode="auto">
              <a:xfrm>
                <a:off x="724" y="3044"/>
                <a:ext cx="60" cy="32"/>
              </a:xfrm>
              <a:custGeom>
                <a:avLst/>
                <a:gdLst>
                  <a:gd name="T0" fmla="*/ 17 w 22"/>
                  <a:gd name="T1" fmla="*/ 10 h 12"/>
                  <a:gd name="T2" fmla="*/ 18 w 22"/>
                  <a:gd name="T3" fmla="*/ 11 h 12"/>
                  <a:gd name="T4" fmla="*/ 20 w 22"/>
                  <a:gd name="T5" fmla="*/ 10 h 12"/>
                  <a:gd name="T6" fmla="*/ 19 w 22"/>
                  <a:gd name="T7" fmla="*/ 8 h 12"/>
                  <a:gd name="T8" fmla="*/ 17 w 22"/>
                  <a:gd name="T9" fmla="*/ 4 h 12"/>
                  <a:gd name="T10" fmla="*/ 15 w 22"/>
                  <a:gd name="T11" fmla="*/ 2 h 12"/>
                  <a:gd name="T12" fmla="*/ 12 w 22"/>
                  <a:gd name="T13" fmla="*/ 4 h 12"/>
                  <a:gd name="T14" fmla="*/ 11 w 22"/>
                  <a:gd name="T15" fmla="*/ 3 h 12"/>
                  <a:gd name="T16" fmla="*/ 10 w 22"/>
                  <a:gd name="T17" fmla="*/ 2 h 12"/>
                  <a:gd name="T18" fmla="*/ 9 w 22"/>
                  <a:gd name="T19" fmla="*/ 6 h 12"/>
                  <a:gd name="T20" fmla="*/ 8 w 22"/>
                  <a:gd name="T21" fmla="*/ 6 h 12"/>
                  <a:gd name="T22" fmla="*/ 7 w 22"/>
                  <a:gd name="T23" fmla="*/ 5 h 12"/>
                  <a:gd name="T24" fmla="*/ 5 w 22"/>
                  <a:gd name="T25" fmla="*/ 5 h 12"/>
                  <a:gd name="T26" fmla="*/ 4 w 22"/>
                  <a:gd name="T27" fmla="*/ 6 h 12"/>
                  <a:gd name="T28" fmla="*/ 3 w 22"/>
                  <a:gd name="T29" fmla="*/ 7 h 12"/>
                  <a:gd name="T30" fmla="*/ 4 w 22"/>
                  <a:gd name="T31" fmla="*/ 9 h 12"/>
                  <a:gd name="T32" fmla="*/ 2 w 22"/>
                  <a:gd name="T33" fmla="*/ 8 h 12"/>
                  <a:gd name="T34" fmla="*/ 2 w 22"/>
                  <a:gd name="T35" fmla="*/ 9 h 12"/>
                  <a:gd name="T36" fmla="*/ 2 w 22"/>
                  <a:gd name="T37" fmla="*/ 12 h 12"/>
                  <a:gd name="T38" fmla="*/ 2 w 22"/>
                  <a:gd name="T39" fmla="*/ 11 h 12"/>
                  <a:gd name="T40" fmla="*/ 1 w 22"/>
                  <a:gd name="T41" fmla="*/ 10 h 12"/>
                  <a:gd name="T42" fmla="*/ 5 w 22"/>
                  <a:gd name="T43" fmla="*/ 11 h 12"/>
                  <a:gd name="T44" fmla="*/ 6 w 22"/>
                  <a:gd name="T45" fmla="*/ 10 h 12"/>
                  <a:gd name="T46" fmla="*/ 5 w 22"/>
                  <a:gd name="T47" fmla="*/ 10 h 12"/>
                  <a:gd name="T48" fmla="*/ 6 w 22"/>
                  <a:gd name="T49" fmla="*/ 10 h 12"/>
                  <a:gd name="T50" fmla="*/ 6 w 22"/>
                  <a:gd name="T51" fmla="*/ 10 h 12"/>
                  <a:gd name="T52" fmla="*/ 6 w 22"/>
                  <a:gd name="T53" fmla="*/ 9 h 12"/>
                  <a:gd name="T54" fmla="*/ 7 w 22"/>
                  <a:gd name="T55" fmla="*/ 9 h 12"/>
                  <a:gd name="T56" fmla="*/ 7 w 22"/>
                  <a:gd name="T57" fmla="*/ 9 h 12"/>
                  <a:gd name="T58" fmla="*/ 7 w 22"/>
                  <a:gd name="T59" fmla="*/ 8 h 12"/>
                  <a:gd name="T60" fmla="*/ 8 w 22"/>
                  <a:gd name="T61" fmla="*/ 7 h 12"/>
                  <a:gd name="T62" fmla="*/ 8 w 22"/>
                  <a:gd name="T63" fmla="*/ 8 h 12"/>
                  <a:gd name="T64" fmla="*/ 9 w 22"/>
                  <a:gd name="T65" fmla="*/ 8 h 12"/>
                  <a:gd name="T66" fmla="*/ 10 w 22"/>
                  <a:gd name="T67" fmla="*/ 7 h 12"/>
                  <a:gd name="T68" fmla="*/ 11 w 22"/>
                  <a:gd name="T69" fmla="*/ 6 h 12"/>
                  <a:gd name="T70" fmla="*/ 13 w 22"/>
                  <a:gd name="T71" fmla="*/ 5 h 12"/>
                  <a:gd name="T72" fmla="*/ 13 w 22"/>
                  <a:gd name="T73" fmla="*/ 6 h 12"/>
                  <a:gd name="T74" fmla="*/ 16 w 22"/>
                  <a:gd name="T75" fmla="*/ 7 h 12"/>
                  <a:gd name="T76" fmla="*/ 16 w 22"/>
                  <a:gd name="T77" fmla="*/ 4 h 12"/>
                  <a:gd name="T78" fmla="*/ 15 w 22"/>
                  <a:gd name="T79" fmla="*/ 7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2" h="12">
                    <a:moveTo>
                      <a:pt x="15" y="8"/>
                    </a:moveTo>
                    <a:cubicBezTo>
                      <a:pt x="15" y="8"/>
                      <a:pt x="16" y="9"/>
                      <a:pt x="17" y="10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6" y="10"/>
                      <a:pt x="17" y="11"/>
                      <a:pt x="18" y="11"/>
                    </a:cubicBezTo>
                    <a:cubicBezTo>
                      <a:pt x="18" y="11"/>
                      <a:pt x="18" y="11"/>
                      <a:pt x="18" y="11"/>
                    </a:cubicBezTo>
                    <a:cubicBezTo>
                      <a:pt x="17" y="10"/>
                      <a:pt x="19" y="11"/>
                      <a:pt x="20" y="10"/>
                    </a:cubicBezTo>
                    <a:cubicBezTo>
                      <a:pt x="20" y="9"/>
                      <a:pt x="17" y="8"/>
                      <a:pt x="18" y="8"/>
                    </a:cubicBezTo>
                    <a:cubicBezTo>
                      <a:pt x="18" y="8"/>
                      <a:pt x="18" y="8"/>
                      <a:pt x="19" y="8"/>
                    </a:cubicBezTo>
                    <a:cubicBezTo>
                      <a:pt x="19" y="7"/>
                      <a:pt x="17" y="7"/>
                      <a:pt x="17" y="7"/>
                    </a:cubicBezTo>
                    <a:cubicBezTo>
                      <a:pt x="22" y="4"/>
                      <a:pt x="15" y="7"/>
                      <a:pt x="17" y="4"/>
                    </a:cubicBezTo>
                    <a:cubicBezTo>
                      <a:pt x="16" y="4"/>
                      <a:pt x="15" y="3"/>
                      <a:pt x="14" y="4"/>
                    </a:cubicBezTo>
                    <a:cubicBezTo>
                      <a:pt x="15" y="3"/>
                      <a:pt x="14" y="4"/>
                      <a:pt x="15" y="2"/>
                    </a:cubicBezTo>
                    <a:cubicBezTo>
                      <a:pt x="14" y="5"/>
                      <a:pt x="13" y="0"/>
                      <a:pt x="12" y="4"/>
                    </a:cubicBezTo>
                    <a:cubicBezTo>
                      <a:pt x="12" y="3"/>
                      <a:pt x="12" y="5"/>
                      <a:pt x="12" y="4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2" y="2"/>
                      <a:pt x="11" y="5"/>
                      <a:pt x="11" y="3"/>
                    </a:cubicBezTo>
                    <a:cubicBezTo>
                      <a:pt x="10" y="3"/>
                      <a:pt x="11" y="4"/>
                      <a:pt x="10" y="5"/>
                    </a:cubicBezTo>
                    <a:cubicBezTo>
                      <a:pt x="10" y="5"/>
                      <a:pt x="10" y="4"/>
                      <a:pt x="10" y="2"/>
                    </a:cubicBezTo>
                    <a:cubicBezTo>
                      <a:pt x="10" y="4"/>
                      <a:pt x="9" y="4"/>
                      <a:pt x="9" y="5"/>
                    </a:cubicBezTo>
                    <a:cubicBezTo>
                      <a:pt x="9" y="5"/>
                      <a:pt x="9" y="5"/>
                      <a:pt x="9" y="6"/>
                    </a:cubicBezTo>
                    <a:cubicBezTo>
                      <a:pt x="9" y="6"/>
                      <a:pt x="9" y="7"/>
                      <a:pt x="9" y="8"/>
                    </a:cubicBezTo>
                    <a:cubicBezTo>
                      <a:pt x="8" y="6"/>
                      <a:pt x="9" y="8"/>
                      <a:pt x="8" y="6"/>
                    </a:cubicBezTo>
                    <a:cubicBezTo>
                      <a:pt x="8" y="5"/>
                      <a:pt x="9" y="5"/>
                      <a:pt x="9" y="3"/>
                    </a:cubicBezTo>
                    <a:cubicBezTo>
                      <a:pt x="8" y="3"/>
                      <a:pt x="7" y="4"/>
                      <a:pt x="7" y="5"/>
                    </a:cubicBezTo>
                    <a:cubicBezTo>
                      <a:pt x="7" y="5"/>
                      <a:pt x="7" y="4"/>
                      <a:pt x="7" y="4"/>
                    </a:cubicBezTo>
                    <a:cubicBezTo>
                      <a:pt x="5" y="3"/>
                      <a:pt x="6" y="6"/>
                      <a:pt x="5" y="5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6"/>
                      <a:pt x="4" y="5"/>
                      <a:pt x="4" y="6"/>
                    </a:cubicBezTo>
                    <a:cubicBezTo>
                      <a:pt x="4" y="6"/>
                      <a:pt x="4" y="7"/>
                      <a:pt x="5" y="7"/>
                    </a:cubicBezTo>
                    <a:cubicBezTo>
                      <a:pt x="3" y="5"/>
                      <a:pt x="5" y="9"/>
                      <a:pt x="3" y="7"/>
                    </a:cubicBezTo>
                    <a:cubicBezTo>
                      <a:pt x="4" y="9"/>
                      <a:pt x="5" y="9"/>
                      <a:pt x="5" y="10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5" y="9"/>
                      <a:pt x="2" y="7"/>
                      <a:pt x="2" y="6"/>
                    </a:cubicBezTo>
                    <a:cubicBezTo>
                      <a:pt x="2" y="7"/>
                      <a:pt x="1" y="7"/>
                      <a:pt x="2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4" y="9"/>
                      <a:pt x="2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10"/>
                      <a:pt x="0" y="12"/>
                      <a:pt x="2" y="12"/>
                    </a:cubicBezTo>
                    <a:cubicBezTo>
                      <a:pt x="3" y="12"/>
                      <a:pt x="5" y="12"/>
                      <a:pt x="5" y="12"/>
                    </a:cubicBezTo>
                    <a:cubicBezTo>
                      <a:pt x="5" y="11"/>
                      <a:pt x="3" y="11"/>
                      <a:pt x="2" y="11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3" y="11"/>
                      <a:pt x="2" y="10"/>
                      <a:pt x="1" y="10"/>
                    </a:cubicBezTo>
                    <a:cubicBezTo>
                      <a:pt x="0" y="10"/>
                      <a:pt x="3" y="10"/>
                      <a:pt x="2" y="10"/>
                    </a:cubicBezTo>
                    <a:cubicBezTo>
                      <a:pt x="3" y="10"/>
                      <a:pt x="4" y="10"/>
                      <a:pt x="5" y="11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10"/>
                      <a:pt x="5" y="10"/>
                      <a:pt x="6" y="10"/>
                    </a:cubicBezTo>
                    <a:cubicBezTo>
                      <a:pt x="4" y="10"/>
                      <a:pt x="6" y="11"/>
                      <a:pt x="6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4" y="10"/>
                      <a:pt x="5" y="10"/>
                      <a:pt x="4" y="9"/>
                    </a:cubicBezTo>
                    <a:cubicBezTo>
                      <a:pt x="6" y="10"/>
                      <a:pt x="5" y="10"/>
                      <a:pt x="6" y="10"/>
                    </a:cubicBezTo>
                    <a:cubicBezTo>
                      <a:pt x="5" y="9"/>
                      <a:pt x="4" y="8"/>
                      <a:pt x="4" y="8"/>
                    </a:cubicBezTo>
                    <a:cubicBezTo>
                      <a:pt x="6" y="9"/>
                      <a:pt x="5" y="9"/>
                      <a:pt x="6" y="10"/>
                    </a:cubicBezTo>
                    <a:cubicBezTo>
                      <a:pt x="5" y="8"/>
                      <a:pt x="6" y="9"/>
                      <a:pt x="6" y="8"/>
                    </a:cubicBezTo>
                    <a:cubicBezTo>
                      <a:pt x="6" y="8"/>
                      <a:pt x="6" y="8"/>
                      <a:pt x="6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8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7"/>
                      <a:pt x="7" y="8"/>
                    </a:cubicBezTo>
                    <a:cubicBezTo>
                      <a:pt x="7" y="7"/>
                      <a:pt x="7" y="7"/>
                      <a:pt x="7" y="5"/>
                    </a:cubicBezTo>
                    <a:cubicBezTo>
                      <a:pt x="7" y="6"/>
                      <a:pt x="7" y="7"/>
                      <a:pt x="8" y="7"/>
                    </a:cubicBezTo>
                    <a:cubicBezTo>
                      <a:pt x="8" y="5"/>
                      <a:pt x="8" y="7"/>
                      <a:pt x="8" y="6"/>
                    </a:cubicBezTo>
                    <a:cubicBezTo>
                      <a:pt x="8" y="8"/>
                      <a:pt x="8" y="7"/>
                      <a:pt x="8" y="8"/>
                    </a:cubicBezTo>
                    <a:cubicBezTo>
                      <a:pt x="9" y="9"/>
                      <a:pt x="9" y="7"/>
                      <a:pt x="9" y="7"/>
                    </a:cubicBezTo>
                    <a:cubicBezTo>
                      <a:pt x="9" y="8"/>
                      <a:pt x="9" y="8"/>
                      <a:pt x="9" y="8"/>
                    </a:cubicBezTo>
                    <a:cubicBezTo>
                      <a:pt x="9" y="8"/>
                      <a:pt x="9" y="6"/>
                      <a:pt x="10" y="8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10" y="7"/>
                      <a:pt x="10" y="7"/>
                      <a:pt x="11" y="8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1" y="8"/>
                      <a:pt x="12" y="6"/>
                      <a:pt x="13" y="4"/>
                    </a:cubicBezTo>
                    <a:cubicBezTo>
                      <a:pt x="13" y="4"/>
                      <a:pt x="13" y="5"/>
                      <a:pt x="13" y="5"/>
                    </a:cubicBezTo>
                    <a:cubicBezTo>
                      <a:pt x="13" y="6"/>
                      <a:pt x="13" y="6"/>
                      <a:pt x="13" y="6"/>
                    </a:cubicBezTo>
                    <a:cubicBezTo>
                      <a:pt x="13" y="6"/>
                      <a:pt x="13" y="8"/>
                      <a:pt x="13" y="6"/>
                    </a:cubicBezTo>
                    <a:cubicBezTo>
                      <a:pt x="14" y="5"/>
                      <a:pt x="13" y="7"/>
                      <a:pt x="13" y="7"/>
                    </a:cubicBezTo>
                    <a:cubicBezTo>
                      <a:pt x="15" y="5"/>
                      <a:pt x="13" y="9"/>
                      <a:pt x="16" y="7"/>
                    </a:cubicBezTo>
                    <a:cubicBezTo>
                      <a:pt x="15" y="6"/>
                      <a:pt x="16" y="5"/>
                      <a:pt x="15" y="5"/>
                    </a:cubicBezTo>
                    <a:cubicBezTo>
                      <a:pt x="15" y="5"/>
                      <a:pt x="16" y="4"/>
                      <a:pt x="16" y="4"/>
                    </a:cubicBezTo>
                    <a:cubicBezTo>
                      <a:pt x="17" y="5"/>
                      <a:pt x="16" y="6"/>
                      <a:pt x="17" y="6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3" y="8"/>
                      <a:pt x="18" y="7"/>
                      <a:pt x="15" y="8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72" name="Freeform 1373"/>
              <p:cNvSpPr>
                <a:spLocks/>
              </p:cNvSpPr>
              <p:nvPr/>
            </p:nvSpPr>
            <p:spPr bwMode="auto">
              <a:xfrm>
                <a:off x="757" y="3060"/>
                <a:ext cx="0" cy="6"/>
              </a:xfrm>
              <a:custGeom>
                <a:avLst/>
                <a:gdLst>
                  <a:gd name="T0" fmla="*/ 0 h 2"/>
                  <a:gd name="T1" fmla="*/ 2 h 2"/>
                  <a:gd name="T2" fmla="*/ 1 h 2"/>
                  <a:gd name="T3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73" name="Freeform 1374"/>
              <p:cNvSpPr>
                <a:spLocks/>
              </p:cNvSpPr>
              <p:nvPr/>
            </p:nvSpPr>
            <p:spPr bwMode="auto">
              <a:xfrm>
                <a:off x="757" y="3060"/>
                <a:ext cx="2" cy="3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0 w 1"/>
                  <a:gd name="T5" fmla="*/ 0 h 1"/>
                  <a:gd name="T6" fmla="*/ 0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0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74" name="Freeform 1375"/>
              <p:cNvSpPr>
                <a:spLocks/>
              </p:cNvSpPr>
              <p:nvPr/>
            </p:nvSpPr>
            <p:spPr bwMode="auto">
              <a:xfrm>
                <a:off x="765" y="306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75" name="Rectangle 1376"/>
              <p:cNvSpPr>
                <a:spLocks noChangeArrowheads="1"/>
              </p:cNvSpPr>
              <p:nvPr/>
            </p:nvSpPr>
            <p:spPr bwMode="auto">
              <a:xfrm>
                <a:off x="765" y="3071"/>
                <a:ext cx="3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76" name="Freeform 1377"/>
              <p:cNvSpPr>
                <a:spLocks/>
              </p:cNvSpPr>
              <p:nvPr/>
            </p:nvSpPr>
            <p:spPr bwMode="auto">
              <a:xfrm>
                <a:off x="727" y="3071"/>
                <a:ext cx="49" cy="25"/>
              </a:xfrm>
              <a:custGeom>
                <a:avLst/>
                <a:gdLst>
                  <a:gd name="T0" fmla="*/ 5 w 18"/>
                  <a:gd name="T1" fmla="*/ 3 h 9"/>
                  <a:gd name="T2" fmla="*/ 3 w 18"/>
                  <a:gd name="T3" fmla="*/ 4 h 9"/>
                  <a:gd name="T4" fmla="*/ 4 w 18"/>
                  <a:gd name="T5" fmla="*/ 2 h 9"/>
                  <a:gd name="T6" fmla="*/ 0 w 18"/>
                  <a:gd name="T7" fmla="*/ 3 h 9"/>
                  <a:gd name="T8" fmla="*/ 9 w 18"/>
                  <a:gd name="T9" fmla="*/ 6 h 9"/>
                  <a:gd name="T10" fmla="*/ 9 w 18"/>
                  <a:gd name="T11" fmla="*/ 7 h 9"/>
                  <a:gd name="T12" fmla="*/ 12 w 18"/>
                  <a:gd name="T13" fmla="*/ 5 h 9"/>
                  <a:gd name="T14" fmla="*/ 12 w 18"/>
                  <a:gd name="T15" fmla="*/ 7 h 9"/>
                  <a:gd name="T16" fmla="*/ 14 w 18"/>
                  <a:gd name="T17" fmla="*/ 5 h 9"/>
                  <a:gd name="T18" fmla="*/ 14 w 18"/>
                  <a:gd name="T19" fmla="*/ 5 h 9"/>
                  <a:gd name="T20" fmla="*/ 14 w 18"/>
                  <a:gd name="T21" fmla="*/ 5 h 9"/>
                  <a:gd name="T22" fmla="*/ 14 w 18"/>
                  <a:gd name="T23" fmla="*/ 4 h 9"/>
                  <a:gd name="T24" fmla="*/ 15 w 18"/>
                  <a:gd name="T25" fmla="*/ 4 h 9"/>
                  <a:gd name="T26" fmla="*/ 15 w 18"/>
                  <a:gd name="T27" fmla="*/ 4 h 9"/>
                  <a:gd name="T28" fmla="*/ 15 w 18"/>
                  <a:gd name="T29" fmla="*/ 3 h 9"/>
                  <a:gd name="T30" fmla="*/ 16 w 18"/>
                  <a:gd name="T31" fmla="*/ 4 h 9"/>
                  <a:gd name="T32" fmla="*/ 16 w 18"/>
                  <a:gd name="T33" fmla="*/ 1 h 9"/>
                  <a:gd name="T34" fmla="*/ 15 w 18"/>
                  <a:gd name="T35" fmla="*/ 0 h 9"/>
                  <a:gd name="T36" fmla="*/ 15 w 18"/>
                  <a:gd name="T37" fmla="*/ 2 h 9"/>
                  <a:gd name="T38" fmla="*/ 15 w 18"/>
                  <a:gd name="T39" fmla="*/ 2 h 9"/>
                  <a:gd name="T40" fmla="*/ 15 w 18"/>
                  <a:gd name="T41" fmla="*/ 3 h 9"/>
                  <a:gd name="T42" fmla="*/ 14 w 18"/>
                  <a:gd name="T43" fmla="*/ 1 h 9"/>
                  <a:gd name="T44" fmla="*/ 12 w 18"/>
                  <a:gd name="T45" fmla="*/ 1 h 9"/>
                  <a:gd name="T46" fmla="*/ 12 w 18"/>
                  <a:gd name="T47" fmla="*/ 1 h 9"/>
                  <a:gd name="T48" fmla="*/ 12 w 18"/>
                  <a:gd name="T49" fmla="*/ 2 h 9"/>
                  <a:gd name="T50" fmla="*/ 13 w 18"/>
                  <a:gd name="T51" fmla="*/ 2 h 9"/>
                  <a:gd name="T52" fmla="*/ 13 w 18"/>
                  <a:gd name="T53" fmla="*/ 4 h 9"/>
                  <a:gd name="T54" fmla="*/ 13 w 18"/>
                  <a:gd name="T55" fmla="*/ 5 h 9"/>
                  <a:gd name="T56" fmla="*/ 12 w 18"/>
                  <a:gd name="T57" fmla="*/ 3 h 9"/>
                  <a:gd name="T58" fmla="*/ 12 w 18"/>
                  <a:gd name="T59" fmla="*/ 4 h 9"/>
                  <a:gd name="T60" fmla="*/ 11 w 18"/>
                  <a:gd name="T61" fmla="*/ 2 h 9"/>
                  <a:gd name="T62" fmla="*/ 12 w 18"/>
                  <a:gd name="T63" fmla="*/ 4 h 9"/>
                  <a:gd name="T64" fmla="*/ 9 w 18"/>
                  <a:gd name="T65" fmla="*/ 4 h 9"/>
                  <a:gd name="T66" fmla="*/ 9 w 18"/>
                  <a:gd name="T67" fmla="*/ 3 h 9"/>
                  <a:gd name="T68" fmla="*/ 9 w 18"/>
                  <a:gd name="T69" fmla="*/ 4 h 9"/>
                  <a:gd name="T70" fmla="*/ 7 w 18"/>
                  <a:gd name="T71" fmla="*/ 3 h 9"/>
                  <a:gd name="T72" fmla="*/ 7 w 18"/>
                  <a:gd name="T73" fmla="*/ 4 h 9"/>
                  <a:gd name="T74" fmla="*/ 5 w 18"/>
                  <a:gd name="T75" fmla="*/ 3 h 9"/>
                  <a:gd name="T76" fmla="*/ 5 w 18"/>
                  <a:gd name="T77" fmla="*/ 3 h 9"/>
                  <a:gd name="T78" fmla="*/ 3 w 18"/>
                  <a:gd name="T79" fmla="*/ 5 h 9"/>
                  <a:gd name="T80" fmla="*/ 5 w 18"/>
                  <a:gd name="T81" fmla="*/ 3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8" h="9">
                    <a:moveTo>
                      <a:pt x="5" y="3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4" y="3"/>
                      <a:pt x="2" y="3"/>
                      <a:pt x="4" y="2"/>
                    </a:cubicBezTo>
                    <a:cubicBezTo>
                      <a:pt x="2" y="3"/>
                      <a:pt x="2" y="1"/>
                      <a:pt x="0" y="3"/>
                    </a:cubicBezTo>
                    <a:cubicBezTo>
                      <a:pt x="3" y="5"/>
                      <a:pt x="6" y="8"/>
                      <a:pt x="9" y="6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10" y="5"/>
                      <a:pt x="11" y="9"/>
                      <a:pt x="12" y="5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3" y="7"/>
                      <a:pt x="13" y="4"/>
                      <a:pt x="14" y="5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4" y="4"/>
                      <a:pt x="14" y="4"/>
                      <a:pt x="14" y="4"/>
                    </a:cubicBezTo>
                    <a:cubicBezTo>
                      <a:pt x="14" y="4"/>
                      <a:pt x="14" y="4"/>
                      <a:pt x="15" y="4"/>
                    </a:cubicBezTo>
                    <a:cubicBezTo>
                      <a:pt x="15" y="4"/>
                      <a:pt x="15" y="4"/>
                      <a:pt x="15" y="4"/>
                    </a:cubicBezTo>
                    <a:cubicBezTo>
                      <a:pt x="16" y="5"/>
                      <a:pt x="15" y="3"/>
                      <a:pt x="15" y="3"/>
                    </a:cubicBezTo>
                    <a:cubicBezTo>
                      <a:pt x="16" y="3"/>
                      <a:pt x="16" y="4"/>
                      <a:pt x="16" y="4"/>
                    </a:cubicBezTo>
                    <a:cubicBezTo>
                      <a:pt x="16" y="3"/>
                      <a:pt x="18" y="3"/>
                      <a:pt x="16" y="1"/>
                    </a:cubicBezTo>
                    <a:cubicBezTo>
                      <a:pt x="16" y="1"/>
                      <a:pt x="15" y="1"/>
                      <a:pt x="15" y="0"/>
                    </a:cubicBezTo>
                    <a:cubicBezTo>
                      <a:pt x="14" y="0"/>
                      <a:pt x="15" y="1"/>
                      <a:pt x="15" y="2"/>
                    </a:cubicBezTo>
                    <a:cubicBezTo>
                      <a:pt x="15" y="2"/>
                      <a:pt x="15" y="2"/>
                      <a:pt x="15" y="2"/>
                    </a:cubicBezTo>
                    <a:cubicBezTo>
                      <a:pt x="17" y="5"/>
                      <a:pt x="14" y="2"/>
                      <a:pt x="15" y="3"/>
                    </a:cubicBezTo>
                    <a:cubicBezTo>
                      <a:pt x="14" y="2"/>
                      <a:pt x="14" y="2"/>
                      <a:pt x="14" y="1"/>
                    </a:cubicBezTo>
                    <a:cubicBezTo>
                      <a:pt x="12" y="0"/>
                      <a:pt x="14" y="4"/>
                      <a:pt x="12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2" y="1"/>
                      <a:pt x="12" y="2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3"/>
                      <a:pt x="13" y="4"/>
                      <a:pt x="13" y="4"/>
                    </a:cubicBezTo>
                    <a:cubicBezTo>
                      <a:pt x="13" y="3"/>
                      <a:pt x="13" y="5"/>
                      <a:pt x="13" y="5"/>
                    </a:cubicBezTo>
                    <a:cubicBezTo>
                      <a:pt x="12" y="4"/>
                      <a:pt x="13" y="4"/>
                      <a:pt x="12" y="3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2" y="4"/>
                      <a:pt x="12" y="3"/>
                      <a:pt x="11" y="2"/>
                    </a:cubicBezTo>
                    <a:cubicBezTo>
                      <a:pt x="11" y="3"/>
                      <a:pt x="12" y="3"/>
                      <a:pt x="12" y="4"/>
                    </a:cubicBezTo>
                    <a:cubicBezTo>
                      <a:pt x="11" y="3"/>
                      <a:pt x="10" y="3"/>
                      <a:pt x="9" y="4"/>
                    </a:cubicBezTo>
                    <a:cubicBezTo>
                      <a:pt x="9" y="4"/>
                      <a:pt x="9" y="3"/>
                      <a:pt x="9" y="3"/>
                    </a:cubicBezTo>
                    <a:cubicBezTo>
                      <a:pt x="9" y="3"/>
                      <a:pt x="9" y="4"/>
                      <a:pt x="9" y="4"/>
                    </a:cubicBezTo>
                    <a:cubicBezTo>
                      <a:pt x="8" y="5"/>
                      <a:pt x="7" y="5"/>
                      <a:pt x="7" y="3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6" y="6"/>
                      <a:pt x="6" y="3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4"/>
                      <a:pt x="3" y="5"/>
                      <a:pt x="3" y="5"/>
                    </a:cubicBezTo>
                    <a:cubicBezTo>
                      <a:pt x="4" y="4"/>
                      <a:pt x="4" y="4"/>
                      <a:pt x="5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77" name="Freeform 1378"/>
              <p:cNvSpPr>
                <a:spLocks/>
              </p:cNvSpPr>
              <p:nvPr/>
            </p:nvSpPr>
            <p:spPr bwMode="auto">
              <a:xfrm>
                <a:off x="727" y="3074"/>
                <a:ext cx="5" cy="2"/>
              </a:xfrm>
              <a:custGeom>
                <a:avLst/>
                <a:gdLst>
                  <a:gd name="T0" fmla="*/ 1 w 2"/>
                  <a:gd name="T1" fmla="*/ 1 h 1"/>
                  <a:gd name="T2" fmla="*/ 2 w 2"/>
                  <a:gd name="T3" fmla="*/ 0 h 1"/>
                  <a:gd name="T4" fmla="*/ 0 w 2"/>
                  <a:gd name="T5" fmla="*/ 0 h 1"/>
                  <a:gd name="T6" fmla="*/ 0 w 2"/>
                  <a:gd name="T7" fmla="*/ 1 h 1"/>
                  <a:gd name="T8" fmla="*/ 1 w 2"/>
                  <a:gd name="T9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1">
                    <a:moveTo>
                      <a:pt x="1" y="1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78" name="Freeform 1379"/>
              <p:cNvSpPr>
                <a:spLocks/>
              </p:cNvSpPr>
              <p:nvPr/>
            </p:nvSpPr>
            <p:spPr bwMode="auto">
              <a:xfrm>
                <a:off x="724" y="3041"/>
                <a:ext cx="25" cy="33"/>
              </a:xfrm>
              <a:custGeom>
                <a:avLst/>
                <a:gdLst>
                  <a:gd name="T0" fmla="*/ 6 w 9"/>
                  <a:gd name="T1" fmla="*/ 4 h 12"/>
                  <a:gd name="T2" fmla="*/ 6 w 9"/>
                  <a:gd name="T3" fmla="*/ 3 h 12"/>
                  <a:gd name="T4" fmla="*/ 1 w 9"/>
                  <a:gd name="T5" fmla="*/ 6 h 12"/>
                  <a:gd name="T6" fmla="*/ 2 w 9"/>
                  <a:gd name="T7" fmla="*/ 9 h 12"/>
                  <a:gd name="T8" fmla="*/ 0 w 9"/>
                  <a:gd name="T9" fmla="*/ 9 h 12"/>
                  <a:gd name="T10" fmla="*/ 2 w 9"/>
                  <a:gd name="T11" fmla="*/ 11 h 12"/>
                  <a:gd name="T12" fmla="*/ 1 w 9"/>
                  <a:gd name="T13" fmla="*/ 10 h 12"/>
                  <a:gd name="T14" fmla="*/ 2 w 9"/>
                  <a:gd name="T15" fmla="*/ 10 h 12"/>
                  <a:gd name="T16" fmla="*/ 2 w 9"/>
                  <a:gd name="T17" fmla="*/ 9 h 12"/>
                  <a:gd name="T18" fmla="*/ 3 w 9"/>
                  <a:gd name="T19" fmla="*/ 10 h 12"/>
                  <a:gd name="T20" fmla="*/ 2 w 9"/>
                  <a:gd name="T21" fmla="*/ 7 h 12"/>
                  <a:gd name="T22" fmla="*/ 4 w 9"/>
                  <a:gd name="T23" fmla="*/ 8 h 12"/>
                  <a:gd name="T24" fmla="*/ 5 w 9"/>
                  <a:gd name="T25" fmla="*/ 7 h 12"/>
                  <a:gd name="T26" fmla="*/ 5 w 9"/>
                  <a:gd name="T27" fmla="*/ 6 h 12"/>
                  <a:gd name="T28" fmla="*/ 4 w 9"/>
                  <a:gd name="T29" fmla="*/ 5 h 12"/>
                  <a:gd name="T30" fmla="*/ 6 w 9"/>
                  <a:gd name="T31" fmla="*/ 6 h 12"/>
                  <a:gd name="T32" fmla="*/ 8 w 9"/>
                  <a:gd name="T33" fmla="*/ 5 h 12"/>
                  <a:gd name="T34" fmla="*/ 8 w 9"/>
                  <a:gd name="T35" fmla="*/ 3 h 12"/>
                  <a:gd name="T36" fmla="*/ 8 w 9"/>
                  <a:gd name="T37" fmla="*/ 4 h 12"/>
                  <a:gd name="T38" fmla="*/ 9 w 9"/>
                  <a:gd name="T39" fmla="*/ 5 h 12"/>
                  <a:gd name="T40" fmla="*/ 9 w 9"/>
                  <a:gd name="T41" fmla="*/ 1 h 12"/>
                  <a:gd name="T42" fmla="*/ 6 w 9"/>
                  <a:gd name="T43" fmla="*/ 4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9" h="12">
                    <a:moveTo>
                      <a:pt x="6" y="4"/>
                    </a:moveTo>
                    <a:cubicBezTo>
                      <a:pt x="6" y="3"/>
                      <a:pt x="6" y="3"/>
                      <a:pt x="6" y="3"/>
                    </a:cubicBezTo>
                    <a:cubicBezTo>
                      <a:pt x="5" y="3"/>
                      <a:pt x="2" y="5"/>
                      <a:pt x="1" y="6"/>
                    </a:cubicBezTo>
                    <a:cubicBezTo>
                      <a:pt x="0" y="7"/>
                      <a:pt x="1" y="8"/>
                      <a:pt x="2" y="9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1" y="10"/>
                      <a:pt x="0" y="12"/>
                      <a:pt x="2" y="11"/>
                    </a:cubicBezTo>
                    <a:cubicBezTo>
                      <a:pt x="2" y="11"/>
                      <a:pt x="1" y="11"/>
                      <a:pt x="1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4" y="9"/>
                      <a:pt x="0" y="8"/>
                      <a:pt x="2" y="7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7"/>
                      <a:pt x="4" y="6"/>
                      <a:pt x="5" y="7"/>
                    </a:cubicBezTo>
                    <a:cubicBezTo>
                      <a:pt x="5" y="7"/>
                      <a:pt x="5" y="6"/>
                      <a:pt x="5" y="6"/>
                    </a:cubicBezTo>
                    <a:cubicBezTo>
                      <a:pt x="5" y="6"/>
                      <a:pt x="4" y="6"/>
                      <a:pt x="4" y="5"/>
                    </a:cubicBezTo>
                    <a:cubicBezTo>
                      <a:pt x="5" y="3"/>
                      <a:pt x="5" y="6"/>
                      <a:pt x="6" y="6"/>
                    </a:cubicBezTo>
                    <a:cubicBezTo>
                      <a:pt x="6" y="5"/>
                      <a:pt x="7" y="4"/>
                      <a:pt x="8" y="5"/>
                    </a:cubicBezTo>
                    <a:cubicBezTo>
                      <a:pt x="7" y="4"/>
                      <a:pt x="8" y="3"/>
                      <a:pt x="8" y="3"/>
                    </a:cubicBezTo>
                    <a:cubicBezTo>
                      <a:pt x="8" y="3"/>
                      <a:pt x="8" y="4"/>
                      <a:pt x="8" y="4"/>
                    </a:cubicBezTo>
                    <a:cubicBezTo>
                      <a:pt x="8" y="4"/>
                      <a:pt x="9" y="5"/>
                      <a:pt x="9" y="5"/>
                    </a:cubicBezTo>
                    <a:cubicBezTo>
                      <a:pt x="8" y="4"/>
                      <a:pt x="8" y="2"/>
                      <a:pt x="9" y="1"/>
                    </a:cubicBezTo>
                    <a:cubicBezTo>
                      <a:pt x="7" y="0"/>
                      <a:pt x="7" y="4"/>
                      <a:pt x="6" y="4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79" name="Rectangle 1380"/>
              <p:cNvSpPr>
                <a:spLocks noChangeArrowheads="1"/>
              </p:cNvSpPr>
              <p:nvPr/>
            </p:nvSpPr>
            <p:spPr bwMode="auto">
              <a:xfrm>
                <a:off x="740" y="3049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80" name="Freeform 1381"/>
              <p:cNvSpPr>
                <a:spLocks/>
              </p:cNvSpPr>
              <p:nvPr/>
            </p:nvSpPr>
            <p:spPr bwMode="auto">
              <a:xfrm>
                <a:off x="915" y="3093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81" name="Freeform 1382"/>
              <p:cNvSpPr>
                <a:spLocks/>
              </p:cNvSpPr>
              <p:nvPr/>
            </p:nvSpPr>
            <p:spPr bwMode="auto">
              <a:xfrm>
                <a:off x="906" y="3085"/>
                <a:ext cx="9" cy="13"/>
              </a:xfrm>
              <a:custGeom>
                <a:avLst/>
                <a:gdLst>
                  <a:gd name="T0" fmla="*/ 0 w 3"/>
                  <a:gd name="T1" fmla="*/ 0 h 5"/>
                  <a:gd name="T2" fmla="*/ 0 w 3"/>
                  <a:gd name="T3" fmla="*/ 0 h 5"/>
                  <a:gd name="T4" fmla="*/ 3 w 3"/>
                  <a:gd name="T5" fmla="*/ 5 h 5"/>
                  <a:gd name="T6" fmla="*/ 2 w 3"/>
                  <a:gd name="T7" fmla="*/ 2 h 5"/>
                  <a:gd name="T8" fmla="*/ 2 w 3"/>
                  <a:gd name="T9" fmla="*/ 3 h 5"/>
                  <a:gd name="T10" fmla="*/ 1 w 3"/>
                  <a:gd name="T11" fmla="*/ 1 h 5"/>
                  <a:gd name="T12" fmla="*/ 1 w 3"/>
                  <a:gd name="T13" fmla="*/ 1 h 5"/>
                  <a:gd name="T14" fmla="*/ 0 w 3"/>
                  <a:gd name="T1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" h="5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2" y="3"/>
                      <a:pt x="1" y="3"/>
                      <a:pt x="3" y="5"/>
                    </a:cubicBezTo>
                    <a:cubicBezTo>
                      <a:pt x="3" y="4"/>
                      <a:pt x="3" y="3"/>
                      <a:pt x="2" y="2"/>
                    </a:cubicBezTo>
                    <a:cubicBezTo>
                      <a:pt x="2" y="2"/>
                      <a:pt x="2" y="3"/>
                      <a:pt x="2" y="3"/>
                    </a:cubicBezTo>
                    <a:cubicBezTo>
                      <a:pt x="2" y="2"/>
                      <a:pt x="2" y="2"/>
                      <a:pt x="1" y="1"/>
                    </a:cubicBezTo>
                    <a:cubicBezTo>
                      <a:pt x="1" y="0"/>
                      <a:pt x="1" y="1"/>
                      <a:pt x="1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82" name="Freeform 1383"/>
              <p:cNvSpPr>
                <a:spLocks/>
              </p:cNvSpPr>
              <p:nvPr/>
            </p:nvSpPr>
            <p:spPr bwMode="auto">
              <a:xfrm>
                <a:off x="909" y="3090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83" name="Freeform 1384"/>
              <p:cNvSpPr>
                <a:spLocks/>
              </p:cNvSpPr>
              <p:nvPr/>
            </p:nvSpPr>
            <p:spPr bwMode="auto">
              <a:xfrm>
                <a:off x="909" y="3090"/>
                <a:ext cx="0" cy="6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2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84" name="Freeform 1385"/>
              <p:cNvSpPr>
                <a:spLocks/>
              </p:cNvSpPr>
              <p:nvPr/>
            </p:nvSpPr>
            <p:spPr bwMode="auto">
              <a:xfrm>
                <a:off x="906" y="309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85" name="Freeform 1386"/>
              <p:cNvSpPr>
                <a:spLocks/>
              </p:cNvSpPr>
              <p:nvPr/>
            </p:nvSpPr>
            <p:spPr bwMode="auto">
              <a:xfrm>
                <a:off x="904" y="3087"/>
                <a:ext cx="2" cy="11"/>
              </a:xfrm>
              <a:custGeom>
                <a:avLst/>
                <a:gdLst>
                  <a:gd name="T0" fmla="*/ 0 w 1"/>
                  <a:gd name="T1" fmla="*/ 3 h 4"/>
                  <a:gd name="T2" fmla="*/ 1 w 1"/>
                  <a:gd name="T3" fmla="*/ 3 h 4"/>
                  <a:gd name="T4" fmla="*/ 1 w 1"/>
                  <a:gd name="T5" fmla="*/ 3 h 4"/>
                  <a:gd name="T6" fmla="*/ 1 w 1"/>
                  <a:gd name="T7" fmla="*/ 1 h 4"/>
                  <a:gd name="T8" fmla="*/ 1 w 1"/>
                  <a:gd name="T9" fmla="*/ 1 h 4"/>
                  <a:gd name="T10" fmla="*/ 0 w 1"/>
                  <a:gd name="T11" fmla="*/ 0 h 4"/>
                  <a:gd name="T12" fmla="*/ 0 w 1"/>
                  <a:gd name="T1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4">
                    <a:moveTo>
                      <a:pt x="0" y="3"/>
                    </a:moveTo>
                    <a:cubicBezTo>
                      <a:pt x="1" y="4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0" y="1"/>
                      <a:pt x="1" y="1"/>
                    </a:cubicBezTo>
                    <a:cubicBezTo>
                      <a:pt x="1" y="1"/>
                      <a:pt x="1" y="2"/>
                      <a:pt x="1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3"/>
                      <a:pt x="0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86" name="Freeform 1387"/>
              <p:cNvSpPr>
                <a:spLocks/>
              </p:cNvSpPr>
              <p:nvPr/>
            </p:nvSpPr>
            <p:spPr bwMode="auto">
              <a:xfrm>
                <a:off x="906" y="309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87" name="Freeform 1388"/>
              <p:cNvSpPr>
                <a:spLocks/>
              </p:cNvSpPr>
              <p:nvPr/>
            </p:nvSpPr>
            <p:spPr bwMode="auto">
              <a:xfrm>
                <a:off x="906" y="3093"/>
                <a:ext cx="3" cy="3"/>
              </a:xfrm>
              <a:custGeom>
                <a:avLst/>
                <a:gdLst>
                  <a:gd name="T0" fmla="*/ 3 w 3"/>
                  <a:gd name="T1" fmla="*/ 3 h 3"/>
                  <a:gd name="T2" fmla="*/ 3 w 3"/>
                  <a:gd name="T3" fmla="*/ 0 h 3"/>
                  <a:gd name="T4" fmla="*/ 0 w 3"/>
                  <a:gd name="T5" fmla="*/ 0 h 3"/>
                  <a:gd name="T6" fmla="*/ 3 w 3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3" y="3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3" y="3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88" name="Freeform 1389"/>
              <p:cNvSpPr>
                <a:spLocks/>
              </p:cNvSpPr>
              <p:nvPr/>
            </p:nvSpPr>
            <p:spPr bwMode="auto">
              <a:xfrm>
                <a:off x="901" y="3087"/>
                <a:ext cx="3" cy="11"/>
              </a:xfrm>
              <a:custGeom>
                <a:avLst/>
                <a:gdLst>
                  <a:gd name="T0" fmla="*/ 1 w 1"/>
                  <a:gd name="T1" fmla="*/ 4 h 4"/>
                  <a:gd name="T2" fmla="*/ 1 w 1"/>
                  <a:gd name="T3" fmla="*/ 2 h 4"/>
                  <a:gd name="T4" fmla="*/ 0 w 1"/>
                  <a:gd name="T5" fmla="*/ 0 h 4"/>
                  <a:gd name="T6" fmla="*/ 0 w 1"/>
                  <a:gd name="T7" fmla="*/ 0 h 4"/>
                  <a:gd name="T8" fmla="*/ 1 w 1"/>
                  <a:gd name="T9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4">
                    <a:moveTo>
                      <a:pt x="1" y="4"/>
                    </a:moveTo>
                    <a:cubicBezTo>
                      <a:pt x="0" y="2"/>
                      <a:pt x="1" y="4"/>
                      <a:pt x="1" y="2"/>
                    </a:cubicBezTo>
                    <a:cubicBezTo>
                      <a:pt x="1" y="2"/>
                      <a:pt x="0" y="1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3"/>
                      <a:pt x="1" y="4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89" name="Freeform 1390"/>
              <p:cNvSpPr>
                <a:spLocks/>
              </p:cNvSpPr>
              <p:nvPr/>
            </p:nvSpPr>
            <p:spPr bwMode="auto">
              <a:xfrm>
                <a:off x="901" y="308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90" name="Freeform 1391"/>
              <p:cNvSpPr>
                <a:spLocks/>
              </p:cNvSpPr>
              <p:nvPr/>
            </p:nvSpPr>
            <p:spPr bwMode="auto">
              <a:xfrm>
                <a:off x="898" y="3085"/>
                <a:ext cx="3" cy="11"/>
              </a:xfrm>
              <a:custGeom>
                <a:avLst/>
                <a:gdLst>
                  <a:gd name="T0" fmla="*/ 0 w 1"/>
                  <a:gd name="T1" fmla="*/ 3 h 4"/>
                  <a:gd name="T2" fmla="*/ 1 w 1"/>
                  <a:gd name="T3" fmla="*/ 2 h 4"/>
                  <a:gd name="T4" fmla="*/ 0 w 1"/>
                  <a:gd name="T5" fmla="*/ 2 h 4"/>
                  <a:gd name="T6" fmla="*/ 1 w 1"/>
                  <a:gd name="T7" fmla="*/ 2 h 4"/>
                  <a:gd name="T8" fmla="*/ 0 w 1"/>
                  <a:gd name="T9" fmla="*/ 3 h 4"/>
                  <a:gd name="T10" fmla="*/ 1 w 1"/>
                  <a:gd name="T11" fmla="*/ 2 h 4"/>
                  <a:gd name="T12" fmla="*/ 1 w 1"/>
                  <a:gd name="T13" fmla="*/ 3 h 4"/>
                  <a:gd name="T14" fmla="*/ 1 w 1"/>
                  <a:gd name="T15" fmla="*/ 1 h 4"/>
                  <a:gd name="T16" fmla="*/ 1 w 1"/>
                  <a:gd name="T17" fmla="*/ 1 h 4"/>
                  <a:gd name="T18" fmla="*/ 1 w 1"/>
                  <a:gd name="T19" fmla="*/ 0 h 4"/>
                  <a:gd name="T20" fmla="*/ 1 w 1"/>
                  <a:gd name="T21" fmla="*/ 2 h 4"/>
                  <a:gd name="T22" fmla="*/ 0 w 1"/>
                  <a:gd name="T2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" h="4">
                    <a:moveTo>
                      <a:pt x="0" y="3"/>
                    </a:moveTo>
                    <a:cubicBezTo>
                      <a:pt x="0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0" y="2"/>
                    </a:cubicBezTo>
                    <a:cubicBezTo>
                      <a:pt x="0" y="3"/>
                      <a:pt x="1" y="1"/>
                      <a:pt x="1" y="2"/>
                    </a:cubicBezTo>
                    <a:cubicBezTo>
                      <a:pt x="0" y="4"/>
                      <a:pt x="0" y="2"/>
                      <a:pt x="0" y="3"/>
                    </a:cubicBezTo>
                    <a:cubicBezTo>
                      <a:pt x="0" y="3"/>
                      <a:pt x="1" y="3"/>
                      <a:pt x="1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2"/>
                      <a:pt x="1" y="1"/>
                    </a:cubicBezTo>
                    <a:cubicBezTo>
                      <a:pt x="1" y="0"/>
                      <a:pt x="1" y="1"/>
                      <a:pt x="1" y="0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0" y="2"/>
                      <a:pt x="1" y="2"/>
                      <a:pt x="0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91" name="Rectangle 1392"/>
              <p:cNvSpPr>
                <a:spLocks noChangeArrowheads="1"/>
              </p:cNvSpPr>
              <p:nvPr/>
            </p:nvSpPr>
            <p:spPr bwMode="auto">
              <a:xfrm>
                <a:off x="898" y="3090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92" name="Freeform 1393"/>
              <p:cNvSpPr>
                <a:spLocks/>
              </p:cNvSpPr>
              <p:nvPr/>
            </p:nvSpPr>
            <p:spPr bwMode="auto">
              <a:xfrm>
                <a:off x="896" y="3087"/>
                <a:ext cx="13" cy="6"/>
              </a:xfrm>
              <a:custGeom>
                <a:avLst/>
                <a:gdLst>
                  <a:gd name="T0" fmla="*/ 0 w 5"/>
                  <a:gd name="T1" fmla="*/ 1 h 2"/>
                  <a:gd name="T2" fmla="*/ 1 w 5"/>
                  <a:gd name="T3" fmla="*/ 1 h 2"/>
                  <a:gd name="T4" fmla="*/ 1 w 5"/>
                  <a:gd name="T5" fmla="*/ 2 h 2"/>
                  <a:gd name="T6" fmla="*/ 2 w 5"/>
                  <a:gd name="T7" fmla="*/ 1 h 2"/>
                  <a:gd name="T8" fmla="*/ 1 w 5"/>
                  <a:gd name="T9" fmla="*/ 1 h 2"/>
                  <a:gd name="T10" fmla="*/ 3 w 5"/>
                  <a:gd name="T11" fmla="*/ 1 h 2"/>
                  <a:gd name="T12" fmla="*/ 2 w 5"/>
                  <a:gd name="T13" fmla="*/ 1 h 2"/>
                  <a:gd name="T14" fmla="*/ 3 w 5"/>
                  <a:gd name="T15" fmla="*/ 0 h 2"/>
                  <a:gd name="T16" fmla="*/ 2 w 5"/>
                  <a:gd name="T17" fmla="*/ 1 h 2"/>
                  <a:gd name="T18" fmla="*/ 2 w 5"/>
                  <a:gd name="T19" fmla="*/ 0 h 2"/>
                  <a:gd name="T20" fmla="*/ 0 w 5"/>
                  <a:gd name="T21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" h="2">
                    <a:moveTo>
                      <a:pt x="0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2"/>
                    </a:cubicBezTo>
                    <a:cubicBezTo>
                      <a:pt x="1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1" y="1"/>
                    </a:cubicBezTo>
                    <a:cubicBezTo>
                      <a:pt x="2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2" y="1"/>
                    </a:cubicBezTo>
                    <a:cubicBezTo>
                      <a:pt x="3" y="0"/>
                      <a:pt x="5" y="1"/>
                      <a:pt x="3" y="0"/>
                    </a:cubicBezTo>
                    <a:cubicBezTo>
                      <a:pt x="3" y="0"/>
                      <a:pt x="2" y="1"/>
                      <a:pt x="2" y="1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93" name="Freeform 1394"/>
              <p:cNvSpPr>
                <a:spLocks/>
              </p:cNvSpPr>
              <p:nvPr/>
            </p:nvSpPr>
            <p:spPr bwMode="auto">
              <a:xfrm>
                <a:off x="896" y="3093"/>
                <a:ext cx="2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94" name="Freeform 1395"/>
              <p:cNvSpPr>
                <a:spLocks/>
              </p:cNvSpPr>
              <p:nvPr/>
            </p:nvSpPr>
            <p:spPr bwMode="auto">
              <a:xfrm>
                <a:off x="904" y="308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95" name="Freeform 1396"/>
              <p:cNvSpPr>
                <a:spLocks/>
              </p:cNvSpPr>
              <p:nvPr/>
            </p:nvSpPr>
            <p:spPr bwMode="auto">
              <a:xfrm>
                <a:off x="896" y="3087"/>
                <a:ext cx="2" cy="3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0 w 1"/>
                  <a:gd name="T5" fmla="*/ 0 h 1"/>
                  <a:gd name="T6" fmla="*/ 1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96" name="Freeform 1397"/>
              <p:cNvSpPr>
                <a:spLocks/>
              </p:cNvSpPr>
              <p:nvPr/>
            </p:nvSpPr>
            <p:spPr bwMode="auto">
              <a:xfrm>
                <a:off x="893" y="3068"/>
                <a:ext cx="27" cy="22"/>
              </a:xfrm>
              <a:custGeom>
                <a:avLst/>
                <a:gdLst>
                  <a:gd name="T0" fmla="*/ 7 w 10"/>
                  <a:gd name="T1" fmla="*/ 5 h 8"/>
                  <a:gd name="T2" fmla="*/ 8 w 10"/>
                  <a:gd name="T3" fmla="*/ 4 h 8"/>
                  <a:gd name="T4" fmla="*/ 8 w 10"/>
                  <a:gd name="T5" fmla="*/ 2 h 8"/>
                  <a:gd name="T6" fmla="*/ 10 w 10"/>
                  <a:gd name="T7" fmla="*/ 0 h 8"/>
                  <a:gd name="T8" fmla="*/ 8 w 10"/>
                  <a:gd name="T9" fmla="*/ 1 h 8"/>
                  <a:gd name="T10" fmla="*/ 9 w 10"/>
                  <a:gd name="T11" fmla="*/ 0 h 8"/>
                  <a:gd name="T12" fmla="*/ 7 w 10"/>
                  <a:gd name="T13" fmla="*/ 0 h 8"/>
                  <a:gd name="T14" fmla="*/ 6 w 10"/>
                  <a:gd name="T15" fmla="*/ 1 h 8"/>
                  <a:gd name="T16" fmla="*/ 2 w 10"/>
                  <a:gd name="T17" fmla="*/ 4 h 8"/>
                  <a:gd name="T18" fmla="*/ 3 w 10"/>
                  <a:gd name="T19" fmla="*/ 5 h 8"/>
                  <a:gd name="T20" fmla="*/ 2 w 10"/>
                  <a:gd name="T21" fmla="*/ 5 h 8"/>
                  <a:gd name="T22" fmla="*/ 2 w 10"/>
                  <a:gd name="T23" fmla="*/ 5 h 8"/>
                  <a:gd name="T24" fmla="*/ 1 w 10"/>
                  <a:gd name="T25" fmla="*/ 6 h 8"/>
                  <a:gd name="T26" fmla="*/ 4 w 10"/>
                  <a:gd name="T27" fmla="*/ 7 h 8"/>
                  <a:gd name="T28" fmla="*/ 1 w 10"/>
                  <a:gd name="T29" fmla="*/ 7 h 8"/>
                  <a:gd name="T30" fmla="*/ 2 w 10"/>
                  <a:gd name="T31" fmla="*/ 7 h 8"/>
                  <a:gd name="T32" fmla="*/ 4 w 10"/>
                  <a:gd name="T33" fmla="*/ 7 h 8"/>
                  <a:gd name="T34" fmla="*/ 5 w 10"/>
                  <a:gd name="T35" fmla="*/ 7 h 8"/>
                  <a:gd name="T36" fmla="*/ 3 w 10"/>
                  <a:gd name="T37" fmla="*/ 4 h 8"/>
                  <a:gd name="T38" fmla="*/ 4 w 10"/>
                  <a:gd name="T39" fmla="*/ 5 h 8"/>
                  <a:gd name="T40" fmla="*/ 6 w 10"/>
                  <a:gd name="T41" fmla="*/ 5 h 8"/>
                  <a:gd name="T42" fmla="*/ 5 w 10"/>
                  <a:gd name="T43" fmla="*/ 3 h 8"/>
                  <a:gd name="T44" fmla="*/ 6 w 10"/>
                  <a:gd name="T45" fmla="*/ 3 h 8"/>
                  <a:gd name="T46" fmla="*/ 5 w 10"/>
                  <a:gd name="T47" fmla="*/ 3 h 8"/>
                  <a:gd name="T48" fmla="*/ 6 w 10"/>
                  <a:gd name="T49" fmla="*/ 4 h 8"/>
                  <a:gd name="T50" fmla="*/ 5 w 10"/>
                  <a:gd name="T51" fmla="*/ 1 h 8"/>
                  <a:gd name="T52" fmla="*/ 7 w 10"/>
                  <a:gd name="T53" fmla="*/ 4 h 8"/>
                  <a:gd name="T54" fmla="*/ 6 w 10"/>
                  <a:gd name="T55" fmla="*/ 3 h 8"/>
                  <a:gd name="T56" fmla="*/ 6 w 10"/>
                  <a:gd name="T57" fmla="*/ 2 h 8"/>
                  <a:gd name="T58" fmla="*/ 7 w 10"/>
                  <a:gd name="T59" fmla="*/ 4 h 8"/>
                  <a:gd name="T60" fmla="*/ 7 w 10"/>
                  <a:gd name="T61" fmla="*/ 3 h 8"/>
                  <a:gd name="T62" fmla="*/ 7 w 10"/>
                  <a:gd name="T63" fmla="*/ 2 h 8"/>
                  <a:gd name="T64" fmla="*/ 8 w 10"/>
                  <a:gd name="T65" fmla="*/ 2 h 8"/>
                  <a:gd name="T66" fmla="*/ 7 w 10"/>
                  <a:gd name="T67" fmla="*/ 4 h 8"/>
                  <a:gd name="T68" fmla="*/ 7 w 10"/>
                  <a:gd name="T69" fmla="*/ 5 h 8"/>
                  <a:gd name="T70" fmla="*/ 8 w 10"/>
                  <a:gd name="T71" fmla="*/ 3 h 8"/>
                  <a:gd name="T72" fmla="*/ 7 w 10"/>
                  <a:gd name="T73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0" h="8">
                    <a:moveTo>
                      <a:pt x="7" y="5"/>
                    </a:moveTo>
                    <a:cubicBezTo>
                      <a:pt x="8" y="4"/>
                      <a:pt x="8" y="4"/>
                      <a:pt x="8" y="4"/>
                    </a:cubicBezTo>
                    <a:cubicBezTo>
                      <a:pt x="8" y="3"/>
                      <a:pt x="8" y="3"/>
                      <a:pt x="8" y="2"/>
                    </a:cubicBezTo>
                    <a:cubicBezTo>
                      <a:pt x="9" y="2"/>
                      <a:pt x="9" y="1"/>
                      <a:pt x="10" y="0"/>
                    </a:cubicBezTo>
                    <a:cubicBezTo>
                      <a:pt x="9" y="0"/>
                      <a:pt x="8" y="1"/>
                      <a:pt x="8" y="1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8" y="0"/>
                      <a:pt x="7" y="1"/>
                      <a:pt x="7" y="0"/>
                    </a:cubicBezTo>
                    <a:cubicBezTo>
                      <a:pt x="6" y="0"/>
                      <a:pt x="6" y="1"/>
                      <a:pt x="6" y="1"/>
                    </a:cubicBezTo>
                    <a:cubicBezTo>
                      <a:pt x="4" y="1"/>
                      <a:pt x="3" y="3"/>
                      <a:pt x="2" y="4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2" y="5"/>
                      <a:pt x="3" y="6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0" y="4"/>
                      <a:pt x="2" y="6"/>
                      <a:pt x="1" y="6"/>
                    </a:cubicBezTo>
                    <a:cubicBezTo>
                      <a:pt x="2" y="6"/>
                      <a:pt x="3" y="6"/>
                      <a:pt x="4" y="7"/>
                    </a:cubicBezTo>
                    <a:cubicBezTo>
                      <a:pt x="1" y="6"/>
                      <a:pt x="3" y="7"/>
                      <a:pt x="1" y="7"/>
                    </a:cubicBezTo>
                    <a:cubicBezTo>
                      <a:pt x="0" y="7"/>
                      <a:pt x="3" y="7"/>
                      <a:pt x="2" y="7"/>
                    </a:cubicBezTo>
                    <a:cubicBezTo>
                      <a:pt x="4" y="7"/>
                      <a:pt x="3" y="7"/>
                      <a:pt x="4" y="7"/>
                    </a:cubicBezTo>
                    <a:cubicBezTo>
                      <a:pt x="5" y="7"/>
                      <a:pt x="4" y="7"/>
                      <a:pt x="5" y="7"/>
                    </a:cubicBezTo>
                    <a:cubicBezTo>
                      <a:pt x="6" y="8"/>
                      <a:pt x="3" y="6"/>
                      <a:pt x="3" y="4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4"/>
                      <a:pt x="4" y="4"/>
                      <a:pt x="6" y="5"/>
                    </a:cubicBezTo>
                    <a:cubicBezTo>
                      <a:pt x="5" y="4"/>
                      <a:pt x="7" y="5"/>
                      <a:pt x="5" y="3"/>
                    </a:cubicBezTo>
                    <a:cubicBezTo>
                      <a:pt x="5" y="3"/>
                      <a:pt x="5" y="3"/>
                      <a:pt x="6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6" y="4"/>
                      <a:pt x="6" y="4"/>
                    </a:cubicBezTo>
                    <a:cubicBezTo>
                      <a:pt x="5" y="3"/>
                      <a:pt x="5" y="2"/>
                      <a:pt x="5" y="1"/>
                    </a:cubicBezTo>
                    <a:cubicBezTo>
                      <a:pt x="6" y="2"/>
                      <a:pt x="7" y="3"/>
                      <a:pt x="7" y="4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7" y="4"/>
                      <a:pt x="6" y="2"/>
                      <a:pt x="6" y="2"/>
                    </a:cubicBezTo>
                    <a:cubicBezTo>
                      <a:pt x="6" y="2"/>
                      <a:pt x="7" y="4"/>
                      <a:pt x="7" y="4"/>
                    </a:cubicBezTo>
                    <a:cubicBezTo>
                      <a:pt x="7" y="5"/>
                      <a:pt x="7" y="2"/>
                      <a:pt x="7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1"/>
                      <a:pt x="7" y="3"/>
                      <a:pt x="8" y="2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7" y="5"/>
                      <a:pt x="7" y="3"/>
                      <a:pt x="8" y="3"/>
                    </a:cubicBezTo>
                    <a:cubicBezTo>
                      <a:pt x="7" y="5"/>
                      <a:pt x="7" y="5"/>
                      <a:pt x="7" y="5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97" name="Rectangle 1398"/>
              <p:cNvSpPr>
                <a:spLocks noChangeArrowheads="1"/>
              </p:cNvSpPr>
              <p:nvPr/>
            </p:nvSpPr>
            <p:spPr bwMode="auto">
              <a:xfrm>
                <a:off x="912" y="3082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98" name="Freeform 1399"/>
              <p:cNvSpPr>
                <a:spLocks/>
              </p:cNvSpPr>
              <p:nvPr/>
            </p:nvSpPr>
            <p:spPr bwMode="auto">
              <a:xfrm>
                <a:off x="912" y="308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99" name="Rectangle 1400"/>
              <p:cNvSpPr>
                <a:spLocks noChangeArrowheads="1"/>
              </p:cNvSpPr>
              <p:nvPr/>
            </p:nvSpPr>
            <p:spPr bwMode="auto">
              <a:xfrm>
                <a:off x="912" y="3068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00" name="Freeform 1401"/>
              <p:cNvSpPr>
                <a:spLocks/>
              </p:cNvSpPr>
              <p:nvPr/>
            </p:nvSpPr>
            <p:spPr bwMode="auto">
              <a:xfrm>
                <a:off x="912" y="3079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01" name="Freeform 1402"/>
              <p:cNvSpPr>
                <a:spLocks/>
              </p:cNvSpPr>
              <p:nvPr/>
            </p:nvSpPr>
            <p:spPr bwMode="auto">
              <a:xfrm>
                <a:off x="909" y="3082"/>
                <a:ext cx="3" cy="3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02" name="Rectangle 1403"/>
              <p:cNvSpPr>
                <a:spLocks noChangeArrowheads="1"/>
              </p:cNvSpPr>
              <p:nvPr/>
            </p:nvSpPr>
            <p:spPr bwMode="auto">
              <a:xfrm>
                <a:off x="912" y="3082"/>
                <a:ext cx="1" cy="3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03" name="Freeform 1404"/>
              <p:cNvSpPr>
                <a:spLocks/>
              </p:cNvSpPr>
              <p:nvPr/>
            </p:nvSpPr>
            <p:spPr bwMode="auto">
              <a:xfrm>
                <a:off x="912" y="3071"/>
                <a:ext cx="22" cy="16"/>
              </a:xfrm>
              <a:custGeom>
                <a:avLst/>
                <a:gdLst>
                  <a:gd name="T0" fmla="*/ 6 w 8"/>
                  <a:gd name="T1" fmla="*/ 6 h 6"/>
                  <a:gd name="T2" fmla="*/ 7 w 8"/>
                  <a:gd name="T3" fmla="*/ 4 h 6"/>
                  <a:gd name="T4" fmla="*/ 4 w 8"/>
                  <a:gd name="T5" fmla="*/ 4 h 6"/>
                  <a:gd name="T6" fmla="*/ 7 w 8"/>
                  <a:gd name="T7" fmla="*/ 3 h 6"/>
                  <a:gd name="T8" fmla="*/ 4 w 8"/>
                  <a:gd name="T9" fmla="*/ 2 h 6"/>
                  <a:gd name="T10" fmla="*/ 5 w 8"/>
                  <a:gd name="T11" fmla="*/ 1 h 6"/>
                  <a:gd name="T12" fmla="*/ 2 w 8"/>
                  <a:gd name="T13" fmla="*/ 3 h 6"/>
                  <a:gd name="T14" fmla="*/ 4 w 8"/>
                  <a:gd name="T15" fmla="*/ 0 h 6"/>
                  <a:gd name="T16" fmla="*/ 4 w 8"/>
                  <a:gd name="T17" fmla="*/ 0 h 6"/>
                  <a:gd name="T18" fmla="*/ 3 w 8"/>
                  <a:gd name="T19" fmla="*/ 0 h 6"/>
                  <a:gd name="T20" fmla="*/ 2 w 8"/>
                  <a:gd name="T21" fmla="*/ 2 h 6"/>
                  <a:gd name="T22" fmla="*/ 1 w 8"/>
                  <a:gd name="T23" fmla="*/ 3 h 6"/>
                  <a:gd name="T24" fmla="*/ 2 w 8"/>
                  <a:gd name="T25" fmla="*/ 3 h 6"/>
                  <a:gd name="T26" fmla="*/ 1 w 8"/>
                  <a:gd name="T27" fmla="*/ 4 h 6"/>
                  <a:gd name="T28" fmla="*/ 2 w 8"/>
                  <a:gd name="T29" fmla="*/ 3 h 6"/>
                  <a:gd name="T30" fmla="*/ 1 w 8"/>
                  <a:gd name="T31" fmla="*/ 4 h 6"/>
                  <a:gd name="T32" fmla="*/ 2 w 8"/>
                  <a:gd name="T33" fmla="*/ 4 h 6"/>
                  <a:gd name="T34" fmla="*/ 2 w 8"/>
                  <a:gd name="T35" fmla="*/ 4 h 6"/>
                  <a:gd name="T36" fmla="*/ 3 w 8"/>
                  <a:gd name="T37" fmla="*/ 3 h 6"/>
                  <a:gd name="T38" fmla="*/ 2 w 8"/>
                  <a:gd name="T39" fmla="*/ 4 h 6"/>
                  <a:gd name="T40" fmla="*/ 3 w 8"/>
                  <a:gd name="T41" fmla="*/ 3 h 6"/>
                  <a:gd name="T42" fmla="*/ 1 w 8"/>
                  <a:gd name="T43" fmla="*/ 5 h 6"/>
                  <a:gd name="T44" fmla="*/ 2 w 8"/>
                  <a:gd name="T45" fmla="*/ 4 h 6"/>
                  <a:gd name="T46" fmla="*/ 1 w 8"/>
                  <a:gd name="T47" fmla="*/ 5 h 6"/>
                  <a:gd name="T48" fmla="*/ 4 w 8"/>
                  <a:gd name="T49" fmla="*/ 3 h 6"/>
                  <a:gd name="T50" fmla="*/ 2 w 8"/>
                  <a:gd name="T51" fmla="*/ 5 h 6"/>
                  <a:gd name="T52" fmla="*/ 3 w 8"/>
                  <a:gd name="T53" fmla="*/ 5 h 6"/>
                  <a:gd name="T54" fmla="*/ 2 w 8"/>
                  <a:gd name="T55" fmla="*/ 5 h 6"/>
                  <a:gd name="T56" fmla="*/ 3 w 8"/>
                  <a:gd name="T57" fmla="*/ 5 h 6"/>
                  <a:gd name="T58" fmla="*/ 4 w 8"/>
                  <a:gd name="T59" fmla="*/ 5 h 6"/>
                  <a:gd name="T60" fmla="*/ 5 w 8"/>
                  <a:gd name="T61" fmla="*/ 5 h 6"/>
                  <a:gd name="T62" fmla="*/ 4 w 8"/>
                  <a:gd name="T63" fmla="*/ 5 h 6"/>
                  <a:gd name="T64" fmla="*/ 6 w 8"/>
                  <a:gd name="T65" fmla="*/ 6 h 6"/>
                  <a:gd name="T66" fmla="*/ 5 w 8"/>
                  <a:gd name="T67" fmla="*/ 5 h 6"/>
                  <a:gd name="T68" fmla="*/ 6 w 8"/>
                  <a:gd name="T69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" h="6">
                    <a:moveTo>
                      <a:pt x="6" y="6"/>
                    </a:moveTo>
                    <a:cubicBezTo>
                      <a:pt x="8" y="6"/>
                      <a:pt x="7" y="5"/>
                      <a:pt x="7" y="4"/>
                    </a:cubicBezTo>
                    <a:cubicBezTo>
                      <a:pt x="7" y="3"/>
                      <a:pt x="4" y="5"/>
                      <a:pt x="4" y="4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6" y="3"/>
                      <a:pt x="6" y="1"/>
                      <a:pt x="4" y="2"/>
                    </a:cubicBezTo>
                    <a:cubicBezTo>
                      <a:pt x="4" y="2"/>
                      <a:pt x="4" y="1"/>
                      <a:pt x="5" y="1"/>
                    </a:cubicBezTo>
                    <a:cubicBezTo>
                      <a:pt x="4" y="1"/>
                      <a:pt x="1" y="4"/>
                      <a:pt x="2" y="3"/>
                    </a:cubicBezTo>
                    <a:cubicBezTo>
                      <a:pt x="3" y="2"/>
                      <a:pt x="3" y="2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3" y="1"/>
                      <a:pt x="3" y="0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2"/>
                      <a:pt x="1" y="3"/>
                      <a:pt x="1" y="3"/>
                    </a:cubicBezTo>
                    <a:cubicBezTo>
                      <a:pt x="1" y="3"/>
                      <a:pt x="1" y="3"/>
                      <a:pt x="2" y="3"/>
                    </a:cubicBezTo>
                    <a:cubicBezTo>
                      <a:pt x="1" y="4"/>
                      <a:pt x="1" y="3"/>
                      <a:pt x="1" y="4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1" y="4"/>
                      <a:pt x="1" y="4"/>
                    </a:cubicBezTo>
                    <a:cubicBezTo>
                      <a:pt x="1" y="4"/>
                      <a:pt x="2" y="3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4"/>
                      <a:pt x="3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2" y="4"/>
                      <a:pt x="0" y="5"/>
                      <a:pt x="1" y="5"/>
                    </a:cubicBezTo>
                    <a:cubicBezTo>
                      <a:pt x="2" y="5"/>
                      <a:pt x="2" y="4"/>
                      <a:pt x="2" y="4"/>
                    </a:cubicBezTo>
                    <a:cubicBezTo>
                      <a:pt x="3" y="4"/>
                      <a:pt x="2" y="4"/>
                      <a:pt x="1" y="5"/>
                    </a:cubicBezTo>
                    <a:cubicBezTo>
                      <a:pt x="2" y="4"/>
                      <a:pt x="4" y="4"/>
                      <a:pt x="4" y="3"/>
                    </a:cubicBezTo>
                    <a:cubicBezTo>
                      <a:pt x="3" y="4"/>
                      <a:pt x="5" y="4"/>
                      <a:pt x="2" y="5"/>
                    </a:cubicBezTo>
                    <a:cubicBezTo>
                      <a:pt x="2" y="5"/>
                      <a:pt x="3" y="5"/>
                      <a:pt x="3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4" y="5"/>
                      <a:pt x="1" y="5"/>
                      <a:pt x="3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5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5" y="5"/>
                      <a:pt x="5" y="6"/>
                      <a:pt x="6" y="6"/>
                    </a:cubicBezTo>
                    <a:cubicBezTo>
                      <a:pt x="6" y="6"/>
                      <a:pt x="5" y="5"/>
                      <a:pt x="5" y="5"/>
                    </a:cubicBezTo>
                    <a:cubicBezTo>
                      <a:pt x="5" y="5"/>
                      <a:pt x="7" y="6"/>
                      <a:pt x="6" y="6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04" name="Freeform 1405"/>
              <p:cNvSpPr>
                <a:spLocks/>
              </p:cNvSpPr>
              <p:nvPr/>
            </p:nvSpPr>
            <p:spPr bwMode="auto">
              <a:xfrm>
                <a:off x="915" y="3082"/>
                <a:ext cx="2" cy="0"/>
              </a:xfrm>
              <a:custGeom>
                <a:avLst/>
                <a:gdLst>
                  <a:gd name="T0" fmla="*/ 0 w 2"/>
                  <a:gd name="T1" fmla="*/ 2 w 2"/>
                  <a:gd name="T2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05" name="Freeform 1406"/>
              <p:cNvSpPr>
                <a:spLocks/>
              </p:cNvSpPr>
              <p:nvPr/>
            </p:nvSpPr>
            <p:spPr bwMode="auto">
              <a:xfrm>
                <a:off x="912" y="3082"/>
                <a:ext cx="19" cy="24"/>
              </a:xfrm>
              <a:custGeom>
                <a:avLst/>
                <a:gdLst>
                  <a:gd name="T0" fmla="*/ 3 w 7"/>
                  <a:gd name="T1" fmla="*/ 3 h 9"/>
                  <a:gd name="T2" fmla="*/ 2 w 7"/>
                  <a:gd name="T3" fmla="*/ 2 h 9"/>
                  <a:gd name="T4" fmla="*/ 5 w 7"/>
                  <a:gd name="T5" fmla="*/ 4 h 9"/>
                  <a:gd name="T6" fmla="*/ 5 w 7"/>
                  <a:gd name="T7" fmla="*/ 5 h 9"/>
                  <a:gd name="T8" fmla="*/ 2 w 7"/>
                  <a:gd name="T9" fmla="*/ 3 h 9"/>
                  <a:gd name="T10" fmla="*/ 2 w 7"/>
                  <a:gd name="T11" fmla="*/ 3 h 9"/>
                  <a:gd name="T12" fmla="*/ 3 w 7"/>
                  <a:gd name="T13" fmla="*/ 4 h 9"/>
                  <a:gd name="T14" fmla="*/ 4 w 7"/>
                  <a:gd name="T15" fmla="*/ 5 h 9"/>
                  <a:gd name="T16" fmla="*/ 3 w 7"/>
                  <a:gd name="T17" fmla="*/ 5 h 9"/>
                  <a:gd name="T18" fmla="*/ 2 w 7"/>
                  <a:gd name="T19" fmla="*/ 3 h 9"/>
                  <a:gd name="T20" fmla="*/ 4 w 7"/>
                  <a:gd name="T21" fmla="*/ 8 h 9"/>
                  <a:gd name="T22" fmla="*/ 4 w 7"/>
                  <a:gd name="T23" fmla="*/ 8 h 9"/>
                  <a:gd name="T24" fmla="*/ 3 w 7"/>
                  <a:gd name="T25" fmla="*/ 6 h 9"/>
                  <a:gd name="T26" fmla="*/ 3 w 7"/>
                  <a:gd name="T27" fmla="*/ 6 h 9"/>
                  <a:gd name="T28" fmla="*/ 4 w 7"/>
                  <a:gd name="T29" fmla="*/ 7 h 9"/>
                  <a:gd name="T30" fmla="*/ 7 w 7"/>
                  <a:gd name="T31" fmla="*/ 4 h 9"/>
                  <a:gd name="T32" fmla="*/ 6 w 7"/>
                  <a:gd name="T33" fmla="*/ 4 h 9"/>
                  <a:gd name="T34" fmla="*/ 5 w 7"/>
                  <a:gd name="T35" fmla="*/ 3 h 9"/>
                  <a:gd name="T36" fmla="*/ 3 w 7"/>
                  <a:gd name="T37" fmla="*/ 2 h 9"/>
                  <a:gd name="T38" fmla="*/ 4 w 7"/>
                  <a:gd name="T39" fmla="*/ 2 h 9"/>
                  <a:gd name="T40" fmla="*/ 2 w 7"/>
                  <a:gd name="T41" fmla="*/ 2 h 9"/>
                  <a:gd name="T42" fmla="*/ 1 w 7"/>
                  <a:gd name="T43" fmla="*/ 1 h 9"/>
                  <a:gd name="T44" fmla="*/ 1 w 7"/>
                  <a:gd name="T45" fmla="*/ 1 h 9"/>
                  <a:gd name="T46" fmla="*/ 3 w 7"/>
                  <a:gd name="T47" fmla="*/ 3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7" h="9">
                    <a:moveTo>
                      <a:pt x="3" y="3"/>
                    </a:moveTo>
                    <a:cubicBezTo>
                      <a:pt x="3" y="3"/>
                      <a:pt x="2" y="2"/>
                      <a:pt x="2" y="2"/>
                    </a:cubicBezTo>
                    <a:cubicBezTo>
                      <a:pt x="3" y="3"/>
                      <a:pt x="4" y="3"/>
                      <a:pt x="5" y="4"/>
                    </a:cubicBezTo>
                    <a:cubicBezTo>
                      <a:pt x="4" y="3"/>
                      <a:pt x="5" y="4"/>
                      <a:pt x="5" y="5"/>
                    </a:cubicBezTo>
                    <a:cubicBezTo>
                      <a:pt x="4" y="4"/>
                      <a:pt x="3" y="3"/>
                      <a:pt x="2" y="3"/>
                    </a:cubicBezTo>
                    <a:cubicBezTo>
                      <a:pt x="3" y="3"/>
                      <a:pt x="2" y="3"/>
                      <a:pt x="2" y="3"/>
                    </a:cubicBezTo>
                    <a:cubicBezTo>
                      <a:pt x="3" y="3"/>
                      <a:pt x="2" y="4"/>
                      <a:pt x="3" y="4"/>
                    </a:cubicBezTo>
                    <a:cubicBezTo>
                      <a:pt x="4" y="5"/>
                      <a:pt x="4" y="6"/>
                      <a:pt x="4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2" y="4"/>
                      <a:pt x="3" y="4"/>
                      <a:pt x="2" y="3"/>
                    </a:cubicBezTo>
                    <a:cubicBezTo>
                      <a:pt x="3" y="5"/>
                      <a:pt x="2" y="6"/>
                      <a:pt x="4" y="8"/>
                    </a:cubicBezTo>
                    <a:cubicBezTo>
                      <a:pt x="4" y="9"/>
                      <a:pt x="4" y="8"/>
                      <a:pt x="4" y="8"/>
                    </a:cubicBezTo>
                    <a:cubicBezTo>
                      <a:pt x="3" y="8"/>
                      <a:pt x="3" y="6"/>
                      <a:pt x="3" y="6"/>
                    </a:cubicBezTo>
                    <a:cubicBezTo>
                      <a:pt x="3" y="6"/>
                      <a:pt x="3" y="5"/>
                      <a:pt x="3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5" y="7"/>
                      <a:pt x="6" y="5"/>
                      <a:pt x="7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4"/>
                      <a:pt x="6" y="3"/>
                      <a:pt x="5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4" y="2"/>
                      <a:pt x="3" y="2"/>
                      <a:pt x="4" y="2"/>
                    </a:cubicBezTo>
                    <a:cubicBezTo>
                      <a:pt x="3" y="2"/>
                      <a:pt x="3" y="2"/>
                      <a:pt x="2" y="2"/>
                    </a:cubicBezTo>
                    <a:cubicBezTo>
                      <a:pt x="2" y="1"/>
                      <a:pt x="3" y="2"/>
                      <a:pt x="1" y="1"/>
                    </a:cubicBezTo>
                    <a:cubicBezTo>
                      <a:pt x="0" y="0"/>
                      <a:pt x="2" y="2"/>
                      <a:pt x="1" y="1"/>
                    </a:cubicBezTo>
                    <a:lnTo>
                      <a:pt x="3" y="3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06" name="Freeform 1407"/>
              <p:cNvSpPr>
                <a:spLocks/>
              </p:cNvSpPr>
              <p:nvPr/>
            </p:nvSpPr>
            <p:spPr bwMode="auto">
              <a:xfrm>
                <a:off x="920" y="3087"/>
                <a:ext cx="3" cy="0"/>
              </a:xfrm>
              <a:custGeom>
                <a:avLst/>
                <a:gdLst>
                  <a:gd name="T0" fmla="*/ 0 w 3"/>
                  <a:gd name="T1" fmla="*/ 3 w 3"/>
                  <a:gd name="T2" fmla="*/ 0 w 3"/>
                  <a:gd name="T3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07" name="Freeform 1408"/>
              <p:cNvSpPr>
                <a:spLocks/>
              </p:cNvSpPr>
              <p:nvPr/>
            </p:nvSpPr>
            <p:spPr bwMode="auto">
              <a:xfrm>
                <a:off x="928" y="3090"/>
                <a:ext cx="3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08" name="Freeform 1409"/>
              <p:cNvSpPr>
                <a:spLocks/>
              </p:cNvSpPr>
              <p:nvPr/>
            </p:nvSpPr>
            <p:spPr bwMode="auto">
              <a:xfrm>
                <a:off x="915" y="3090"/>
                <a:ext cx="2" cy="3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1 h 1"/>
                  <a:gd name="T4" fmla="*/ 1 w 1"/>
                  <a:gd name="T5" fmla="*/ 1 h 1"/>
                  <a:gd name="T6" fmla="*/ 0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09" name="Freeform 1410"/>
              <p:cNvSpPr>
                <a:spLocks/>
              </p:cNvSpPr>
              <p:nvPr/>
            </p:nvSpPr>
            <p:spPr bwMode="auto">
              <a:xfrm>
                <a:off x="915" y="3096"/>
                <a:ext cx="8" cy="13"/>
              </a:xfrm>
              <a:custGeom>
                <a:avLst/>
                <a:gdLst>
                  <a:gd name="T0" fmla="*/ 1 w 3"/>
                  <a:gd name="T1" fmla="*/ 5 h 5"/>
                  <a:gd name="T2" fmla="*/ 3 w 3"/>
                  <a:gd name="T3" fmla="*/ 4 h 5"/>
                  <a:gd name="T4" fmla="*/ 0 w 3"/>
                  <a:gd name="T5" fmla="*/ 0 h 5"/>
                  <a:gd name="T6" fmla="*/ 1 w 3"/>
                  <a:gd name="T7" fmla="*/ 3 h 5"/>
                  <a:gd name="T8" fmla="*/ 1 w 3"/>
                  <a:gd name="T9" fmla="*/ 3 h 5"/>
                  <a:gd name="T10" fmla="*/ 1 w 3"/>
                  <a:gd name="T11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" h="5">
                    <a:moveTo>
                      <a:pt x="1" y="5"/>
                    </a:moveTo>
                    <a:cubicBezTo>
                      <a:pt x="2" y="4"/>
                      <a:pt x="1" y="3"/>
                      <a:pt x="3" y="4"/>
                    </a:cubicBezTo>
                    <a:cubicBezTo>
                      <a:pt x="2" y="2"/>
                      <a:pt x="1" y="2"/>
                      <a:pt x="0" y="0"/>
                    </a:cubicBezTo>
                    <a:cubicBezTo>
                      <a:pt x="0" y="0"/>
                      <a:pt x="1" y="2"/>
                      <a:pt x="1" y="3"/>
                    </a:cubicBezTo>
                    <a:cubicBezTo>
                      <a:pt x="1" y="2"/>
                      <a:pt x="1" y="3"/>
                      <a:pt x="1" y="3"/>
                    </a:cubicBezTo>
                    <a:lnTo>
                      <a:pt x="1" y="5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</p:grpSp>
        <p:grpSp>
          <p:nvGrpSpPr>
            <p:cNvPr id="13" name="Group 1612"/>
            <p:cNvGrpSpPr>
              <a:grpSpLocks/>
            </p:cNvGrpSpPr>
            <p:nvPr/>
          </p:nvGrpSpPr>
          <p:grpSpPr bwMode="auto">
            <a:xfrm>
              <a:off x="482" y="2794"/>
              <a:ext cx="569" cy="416"/>
              <a:chOff x="482" y="2794"/>
              <a:chExt cx="569" cy="416"/>
            </a:xfrm>
          </p:grpSpPr>
          <p:sp>
            <p:nvSpPr>
              <p:cNvPr id="110" name="Freeform 1412"/>
              <p:cNvSpPr>
                <a:spLocks/>
              </p:cNvSpPr>
              <p:nvPr/>
            </p:nvSpPr>
            <p:spPr bwMode="auto">
              <a:xfrm>
                <a:off x="882" y="3090"/>
                <a:ext cx="35" cy="19"/>
              </a:xfrm>
              <a:custGeom>
                <a:avLst/>
                <a:gdLst>
                  <a:gd name="T0" fmla="*/ 10 w 13"/>
                  <a:gd name="T1" fmla="*/ 3 h 7"/>
                  <a:gd name="T2" fmla="*/ 9 w 13"/>
                  <a:gd name="T3" fmla="*/ 4 h 7"/>
                  <a:gd name="T4" fmla="*/ 9 w 13"/>
                  <a:gd name="T5" fmla="*/ 3 h 7"/>
                  <a:gd name="T6" fmla="*/ 9 w 13"/>
                  <a:gd name="T7" fmla="*/ 2 h 7"/>
                  <a:gd name="T8" fmla="*/ 9 w 13"/>
                  <a:gd name="T9" fmla="*/ 3 h 7"/>
                  <a:gd name="T10" fmla="*/ 8 w 13"/>
                  <a:gd name="T11" fmla="*/ 3 h 7"/>
                  <a:gd name="T12" fmla="*/ 8 w 13"/>
                  <a:gd name="T13" fmla="*/ 5 h 7"/>
                  <a:gd name="T14" fmla="*/ 7 w 13"/>
                  <a:gd name="T15" fmla="*/ 2 h 7"/>
                  <a:gd name="T16" fmla="*/ 7 w 13"/>
                  <a:gd name="T17" fmla="*/ 6 h 7"/>
                  <a:gd name="T18" fmla="*/ 6 w 13"/>
                  <a:gd name="T19" fmla="*/ 4 h 7"/>
                  <a:gd name="T20" fmla="*/ 6 w 13"/>
                  <a:gd name="T21" fmla="*/ 4 h 7"/>
                  <a:gd name="T22" fmla="*/ 6 w 13"/>
                  <a:gd name="T23" fmla="*/ 4 h 7"/>
                  <a:gd name="T24" fmla="*/ 6 w 13"/>
                  <a:gd name="T25" fmla="*/ 2 h 7"/>
                  <a:gd name="T26" fmla="*/ 6 w 13"/>
                  <a:gd name="T27" fmla="*/ 2 h 7"/>
                  <a:gd name="T28" fmla="*/ 6 w 13"/>
                  <a:gd name="T29" fmla="*/ 2 h 7"/>
                  <a:gd name="T30" fmla="*/ 4 w 13"/>
                  <a:gd name="T31" fmla="*/ 2 h 7"/>
                  <a:gd name="T32" fmla="*/ 5 w 13"/>
                  <a:gd name="T33" fmla="*/ 1 h 7"/>
                  <a:gd name="T34" fmla="*/ 3 w 13"/>
                  <a:gd name="T35" fmla="*/ 3 h 7"/>
                  <a:gd name="T36" fmla="*/ 2 w 13"/>
                  <a:gd name="T37" fmla="*/ 2 h 7"/>
                  <a:gd name="T38" fmla="*/ 4 w 13"/>
                  <a:gd name="T39" fmla="*/ 1 h 7"/>
                  <a:gd name="T40" fmla="*/ 3 w 13"/>
                  <a:gd name="T41" fmla="*/ 2 h 7"/>
                  <a:gd name="T42" fmla="*/ 5 w 13"/>
                  <a:gd name="T43" fmla="*/ 0 h 7"/>
                  <a:gd name="T44" fmla="*/ 2 w 13"/>
                  <a:gd name="T45" fmla="*/ 1 h 7"/>
                  <a:gd name="T46" fmla="*/ 2 w 13"/>
                  <a:gd name="T47" fmla="*/ 0 h 7"/>
                  <a:gd name="T48" fmla="*/ 0 w 13"/>
                  <a:gd name="T49" fmla="*/ 1 h 7"/>
                  <a:gd name="T50" fmla="*/ 2 w 13"/>
                  <a:gd name="T51" fmla="*/ 5 h 7"/>
                  <a:gd name="T52" fmla="*/ 4 w 13"/>
                  <a:gd name="T53" fmla="*/ 4 h 7"/>
                  <a:gd name="T54" fmla="*/ 2 w 13"/>
                  <a:gd name="T55" fmla="*/ 6 h 7"/>
                  <a:gd name="T56" fmla="*/ 4 w 13"/>
                  <a:gd name="T57" fmla="*/ 4 h 7"/>
                  <a:gd name="T58" fmla="*/ 3 w 13"/>
                  <a:gd name="T59" fmla="*/ 6 h 7"/>
                  <a:gd name="T60" fmla="*/ 4 w 13"/>
                  <a:gd name="T61" fmla="*/ 4 h 7"/>
                  <a:gd name="T62" fmla="*/ 4 w 13"/>
                  <a:gd name="T63" fmla="*/ 7 h 7"/>
                  <a:gd name="T64" fmla="*/ 10 w 13"/>
                  <a:gd name="T65" fmla="*/ 6 h 7"/>
                  <a:gd name="T66" fmla="*/ 9 w 13"/>
                  <a:gd name="T67" fmla="*/ 5 h 7"/>
                  <a:gd name="T68" fmla="*/ 11 w 13"/>
                  <a:gd name="T69" fmla="*/ 4 h 7"/>
                  <a:gd name="T70" fmla="*/ 11 w 13"/>
                  <a:gd name="T71" fmla="*/ 3 h 7"/>
                  <a:gd name="T72" fmla="*/ 12 w 13"/>
                  <a:gd name="T73" fmla="*/ 6 h 7"/>
                  <a:gd name="T74" fmla="*/ 12 w 13"/>
                  <a:gd name="T75" fmla="*/ 5 h 7"/>
                  <a:gd name="T76" fmla="*/ 12 w 13"/>
                  <a:gd name="T77" fmla="*/ 5 h 7"/>
                  <a:gd name="T78" fmla="*/ 13 w 13"/>
                  <a:gd name="T79" fmla="*/ 5 h 7"/>
                  <a:gd name="T80" fmla="*/ 11 w 13"/>
                  <a:gd name="T81" fmla="*/ 2 h 7"/>
                  <a:gd name="T82" fmla="*/ 9 w 13"/>
                  <a:gd name="T83" fmla="*/ 1 h 7"/>
                  <a:gd name="T84" fmla="*/ 10 w 13"/>
                  <a:gd name="T85" fmla="*/ 3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3" h="7">
                    <a:moveTo>
                      <a:pt x="10" y="3"/>
                    </a:moveTo>
                    <a:cubicBezTo>
                      <a:pt x="9" y="3"/>
                      <a:pt x="9" y="4"/>
                      <a:pt x="9" y="4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9" y="1"/>
                      <a:pt x="9" y="3"/>
                      <a:pt x="9" y="2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8" y="2"/>
                      <a:pt x="9" y="4"/>
                      <a:pt x="8" y="3"/>
                    </a:cubicBezTo>
                    <a:cubicBezTo>
                      <a:pt x="8" y="4"/>
                      <a:pt x="8" y="4"/>
                      <a:pt x="8" y="5"/>
                    </a:cubicBezTo>
                    <a:cubicBezTo>
                      <a:pt x="7" y="3"/>
                      <a:pt x="8" y="3"/>
                      <a:pt x="7" y="2"/>
                    </a:cubicBezTo>
                    <a:cubicBezTo>
                      <a:pt x="7" y="3"/>
                      <a:pt x="7" y="4"/>
                      <a:pt x="7" y="6"/>
                    </a:cubicBezTo>
                    <a:cubicBezTo>
                      <a:pt x="6" y="4"/>
                      <a:pt x="6" y="6"/>
                      <a:pt x="6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7" y="2"/>
                      <a:pt x="6" y="5"/>
                      <a:pt x="6" y="4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3"/>
                      <a:pt x="5" y="3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3"/>
                      <a:pt x="5" y="2"/>
                      <a:pt x="4" y="2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4" y="1"/>
                      <a:pt x="5" y="2"/>
                      <a:pt x="3" y="3"/>
                    </a:cubicBezTo>
                    <a:cubicBezTo>
                      <a:pt x="5" y="1"/>
                      <a:pt x="2" y="3"/>
                      <a:pt x="2" y="2"/>
                    </a:cubicBezTo>
                    <a:cubicBezTo>
                      <a:pt x="3" y="2"/>
                      <a:pt x="3" y="2"/>
                      <a:pt x="4" y="1"/>
                    </a:cubicBezTo>
                    <a:cubicBezTo>
                      <a:pt x="3" y="2"/>
                      <a:pt x="4" y="1"/>
                      <a:pt x="3" y="2"/>
                    </a:cubicBezTo>
                    <a:cubicBezTo>
                      <a:pt x="5" y="1"/>
                      <a:pt x="3" y="1"/>
                      <a:pt x="5" y="0"/>
                    </a:cubicBezTo>
                    <a:cubicBezTo>
                      <a:pt x="4" y="1"/>
                      <a:pt x="3" y="1"/>
                      <a:pt x="2" y="1"/>
                    </a:cubicBezTo>
                    <a:cubicBezTo>
                      <a:pt x="3" y="0"/>
                      <a:pt x="3" y="0"/>
                      <a:pt x="2" y="0"/>
                    </a:cubicBezTo>
                    <a:cubicBezTo>
                      <a:pt x="2" y="1"/>
                      <a:pt x="0" y="1"/>
                      <a:pt x="0" y="1"/>
                    </a:cubicBezTo>
                    <a:cubicBezTo>
                      <a:pt x="0" y="2"/>
                      <a:pt x="2" y="3"/>
                      <a:pt x="2" y="5"/>
                    </a:cubicBezTo>
                    <a:cubicBezTo>
                      <a:pt x="3" y="3"/>
                      <a:pt x="2" y="5"/>
                      <a:pt x="4" y="4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3" y="6"/>
                      <a:pt x="3" y="5"/>
                      <a:pt x="4" y="4"/>
                    </a:cubicBezTo>
                    <a:cubicBezTo>
                      <a:pt x="4" y="4"/>
                      <a:pt x="4" y="5"/>
                      <a:pt x="3" y="6"/>
                    </a:cubicBezTo>
                    <a:cubicBezTo>
                      <a:pt x="4" y="6"/>
                      <a:pt x="3" y="5"/>
                      <a:pt x="4" y="4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6" y="7"/>
                      <a:pt x="8" y="5"/>
                      <a:pt x="10" y="6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10" y="6"/>
                      <a:pt x="9" y="2"/>
                      <a:pt x="11" y="4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4"/>
                      <a:pt x="12" y="5"/>
                      <a:pt x="12" y="6"/>
                    </a:cubicBezTo>
                    <a:cubicBezTo>
                      <a:pt x="12" y="6"/>
                      <a:pt x="12" y="6"/>
                      <a:pt x="12" y="5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1" y="4"/>
                      <a:pt x="12" y="4"/>
                      <a:pt x="13" y="5"/>
                    </a:cubicBezTo>
                    <a:cubicBezTo>
                      <a:pt x="12" y="4"/>
                      <a:pt x="11" y="3"/>
                      <a:pt x="11" y="2"/>
                    </a:cubicBezTo>
                    <a:cubicBezTo>
                      <a:pt x="11" y="5"/>
                      <a:pt x="9" y="0"/>
                      <a:pt x="9" y="1"/>
                    </a:cubicBezTo>
                    <a:cubicBezTo>
                      <a:pt x="9" y="2"/>
                      <a:pt x="9" y="2"/>
                      <a:pt x="10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1" name="Freeform 1413"/>
              <p:cNvSpPr>
                <a:spLocks/>
              </p:cNvSpPr>
              <p:nvPr/>
            </p:nvSpPr>
            <p:spPr bwMode="auto">
              <a:xfrm>
                <a:off x="915" y="310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2" name="Freeform 1414"/>
              <p:cNvSpPr>
                <a:spLocks/>
              </p:cNvSpPr>
              <p:nvPr/>
            </p:nvSpPr>
            <p:spPr bwMode="auto">
              <a:xfrm>
                <a:off x="887" y="309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3" name="Rectangle 1415"/>
              <p:cNvSpPr>
                <a:spLocks noChangeArrowheads="1"/>
              </p:cNvSpPr>
              <p:nvPr/>
            </p:nvSpPr>
            <p:spPr bwMode="auto">
              <a:xfrm>
                <a:off x="917" y="3104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4" name="Freeform 1416"/>
              <p:cNvSpPr>
                <a:spLocks/>
              </p:cNvSpPr>
              <p:nvPr/>
            </p:nvSpPr>
            <p:spPr bwMode="auto">
              <a:xfrm>
                <a:off x="912" y="3096"/>
                <a:ext cx="0" cy="2"/>
              </a:xfrm>
              <a:custGeom>
                <a:avLst/>
                <a:gdLst>
                  <a:gd name="T0" fmla="*/ 0 h 2"/>
                  <a:gd name="T1" fmla="*/ 0 h 2"/>
                  <a:gd name="T2" fmla="*/ 2 h 2"/>
                  <a:gd name="T3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5" name="Freeform 1417"/>
              <p:cNvSpPr>
                <a:spLocks/>
              </p:cNvSpPr>
              <p:nvPr/>
            </p:nvSpPr>
            <p:spPr bwMode="auto">
              <a:xfrm>
                <a:off x="890" y="3085"/>
                <a:ext cx="3" cy="0"/>
              </a:xfrm>
              <a:custGeom>
                <a:avLst/>
                <a:gdLst>
                  <a:gd name="T0" fmla="*/ 3 w 3"/>
                  <a:gd name="T1" fmla="*/ 0 w 3"/>
                  <a:gd name="T2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lnTo>
                      <a:pt x="0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6" name="Freeform 1418"/>
              <p:cNvSpPr>
                <a:spLocks/>
              </p:cNvSpPr>
              <p:nvPr/>
            </p:nvSpPr>
            <p:spPr bwMode="auto">
              <a:xfrm>
                <a:off x="896" y="3079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7" name="Freeform 1419"/>
              <p:cNvSpPr>
                <a:spLocks/>
              </p:cNvSpPr>
              <p:nvPr/>
            </p:nvSpPr>
            <p:spPr bwMode="auto">
              <a:xfrm>
                <a:off x="879" y="3057"/>
                <a:ext cx="60" cy="33"/>
              </a:xfrm>
              <a:custGeom>
                <a:avLst/>
                <a:gdLst>
                  <a:gd name="T0" fmla="*/ 17 w 22"/>
                  <a:gd name="T1" fmla="*/ 9 h 12"/>
                  <a:gd name="T2" fmla="*/ 18 w 22"/>
                  <a:gd name="T3" fmla="*/ 11 h 12"/>
                  <a:gd name="T4" fmla="*/ 20 w 22"/>
                  <a:gd name="T5" fmla="*/ 10 h 12"/>
                  <a:gd name="T6" fmla="*/ 19 w 22"/>
                  <a:gd name="T7" fmla="*/ 7 h 12"/>
                  <a:gd name="T8" fmla="*/ 17 w 22"/>
                  <a:gd name="T9" fmla="*/ 3 h 12"/>
                  <a:gd name="T10" fmla="*/ 15 w 22"/>
                  <a:gd name="T11" fmla="*/ 2 h 12"/>
                  <a:gd name="T12" fmla="*/ 12 w 22"/>
                  <a:gd name="T13" fmla="*/ 3 h 12"/>
                  <a:gd name="T14" fmla="*/ 11 w 22"/>
                  <a:gd name="T15" fmla="*/ 2 h 12"/>
                  <a:gd name="T16" fmla="*/ 10 w 22"/>
                  <a:gd name="T17" fmla="*/ 2 h 12"/>
                  <a:gd name="T18" fmla="*/ 9 w 22"/>
                  <a:gd name="T19" fmla="*/ 5 h 12"/>
                  <a:gd name="T20" fmla="*/ 8 w 22"/>
                  <a:gd name="T21" fmla="*/ 6 h 12"/>
                  <a:gd name="T22" fmla="*/ 7 w 22"/>
                  <a:gd name="T23" fmla="*/ 4 h 12"/>
                  <a:gd name="T24" fmla="*/ 6 w 22"/>
                  <a:gd name="T25" fmla="*/ 5 h 12"/>
                  <a:gd name="T26" fmla="*/ 4 w 22"/>
                  <a:gd name="T27" fmla="*/ 5 h 12"/>
                  <a:gd name="T28" fmla="*/ 3 w 22"/>
                  <a:gd name="T29" fmla="*/ 7 h 12"/>
                  <a:gd name="T30" fmla="*/ 4 w 22"/>
                  <a:gd name="T31" fmla="*/ 8 h 12"/>
                  <a:gd name="T32" fmla="*/ 2 w 22"/>
                  <a:gd name="T33" fmla="*/ 8 h 12"/>
                  <a:gd name="T34" fmla="*/ 2 w 22"/>
                  <a:gd name="T35" fmla="*/ 9 h 12"/>
                  <a:gd name="T36" fmla="*/ 2 w 22"/>
                  <a:gd name="T37" fmla="*/ 12 h 12"/>
                  <a:gd name="T38" fmla="*/ 2 w 22"/>
                  <a:gd name="T39" fmla="*/ 10 h 12"/>
                  <a:gd name="T40" fmla="*/ 1 w 22"/>
                  <a:gd name="T41" fmla="*/ 10 h 12"/>
                  <a:gd name="T42" fmla="*/ 5 w 22"/>
                  <a:gd name="T43" fmla="*/ 10 h 12"/>
                  <a:gd name="T44" fmla="*/ 6 w 22"/>
                  <a:gd name="T45" fmla="*/ 10 h 12"/>
                  <a:gd name="T46" fmla="*/ 5 w 22"/>
                  <a:gd name="T47" fmla="*/ 10 h 12"/>
                  <a:gd name="T48" fmla="*/ 6 w 22"/>
                  <a:gd name="T49" fmla="*/ 9 h 12"/>
                  <a:gd name="T50" fmla="*/ 6 w 22"/>
                  <a:gd name="T51" fmla="*/ 9 h 12"/>
                  <a:gd name="T52" fmla="*/ 6 w 22"/>
                  <a:gd name="T53" fmla="*/ 8 h 12"/>
                  <a:gd name="T54" fmla="*/ 7 w 22"/>
                  <a:gd name="T55" fmla="*/ 8 h 12"/>
                  <a:gd name="T56" fmla="*/ 7 w 22"/>
                  <a:gd name="T57" fmla="*/ 8 h 12"/>
                  <a:gd name="T58" fmla="*/ 7 w 22"/>
                  <a:gd name="T59" fmla="*/ 8 h 12"/>
                  <a:gd name="T60" fmla="*/ 8 w 22"/>
                  <a:gd name="T61" fmla="*/ 6 h 12"/>
                  <a:gd name="T62" fmla="*/ 9 w 22"/>
                  <a:gd name="T63" fmla="*/ 8 h 12"/>
                  <a:gd name="T64" fmla="*/ 9 w 22"/>
                  <a:gd name="T65" fmla="*/ 8 h 12"/>
                  <a:gd name="T66" fmla="*/ 10 w 22"/>
                  <a:gd name="T67" fmla="*/ 6 h 12"/>
                  <a:gd name="T68" fmla="*/ 11 w 22"/>
                  <a:gd name="T69" fmla="*/ 5 h 12"/>
                  <a:gd name="T70" fmla="*/ 13 w 22"/>
                  <a:gd name="T71" fmla="*/ 5 h 12"/>
                  <a:gd name="T72" fmla="*/ 14 w 22"/>
                  <a:gd name="T73" fmla="*/ 5 h 12"/>
                  <a:gd name="T74" fmla="*/ 16 w 22"/>
                  <a:gd name="T75" fmla="*/ 6 h 12"/>
                  <a:gd name="T76" fmla="*/ 16 w 22"/>
                  <a:gd name="T77" fmla="*/ 4 h 12"/>
                  <a:gd name="T78" fmla="*/ 15 w 22"/>
                  <a:gd name="T79" fmla="*/ 7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2" h="12">
                    <a:moveTo>
                      <a:pt x="15" y="8"/>
                    </a:moveTo>
                    <a:cubicBezTo>
                      <a:pt x="15" y="8"/>
                      <a:pt x="16" y="8"/>
                      <a:pt x="17" y="9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6" y="9"/>
                      <a:pt x="17" y="10"/>
                      <a:pt x="18" y="11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7" y="9"/>
                      <a:pt x="19" y="11"/>
                      <a:pt x="20" y="10"/>
                    </a:cubicBezTo>
                    <a:cubicBezTo>
                      <a:pt x="20" y="9"/>
                      <a:pt x="17" y="8"/>
                      <a:pt x="18" y="7"/>
                    </a:cubicBezTo>
                    <a:cubicBezTo>
                      <a:pt x="18" y="7"/>
                      <a:pt x="18" y="7"/>
                      <a:pt x="19" y="7"/>
                    </a:cubicBezTo>
                    <a:cubicBezTo>
                      <a:pt x="19" y="6"/>
                      <a:pt x="17" y="7"/>
                      <a:pt x="17" y="6"/>
                    </a:cubicBezTo>
                    <a:cubicBezTo>
                      <a:pt x="22" y="4"/>
                      <a:pt x="15" y="6"/>
                      <a:pt x="17" y="3"/>
                    </a:cubicBezTo>
                    <a:cubicBezTo>
                      <a:pt x="16" y="3"/>
                      <a:pt x="16" y="3"/>
                      <a:pt x="15" y="4"/>
                    </a:cubicBezTo>
                    <a:cubicBezTo>
                      <a:pt x="15" y="2"/>
                      <a:pt x="14" y="3"/>
                      <a:pt x="15" y="2"/>
                    </a:cubicBezTo>
                    <a:cubicBezTo>
                      <a:pt x="14" y="5"/>
                      <a:pt x="13" y="0"/>
                      <a:pt x="12" y="4"/>
                    </a:cubicBezTo>
                    <a:cubicBezTo>
                      <a:pt x="12" y="3"/>
                      <a:pt x="12" y="4"/>
                      <a:pt x="12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2" y="2"/>
                      <a:pt x="11" y="4"/>
                      <a:pt x="11" y="2"/>
                    </a:cubicBezTo>
                    <a:cubicBezTo>
                      <a:pt x="10" y="2"/>
                      <a:pt x="11" y="4"/>
                      <a:pt x="11" y="5"/>
                    </a:cubicBezTo>
                    <a:cubicBezTo>
                      <a:pt x="10" y="4"/>
                      <a:pt x="10" y="4"/>
                      <a:pt x="10" y="2"/>
                    </a:cubicBezTo>
                    <a:cubicBezTo>
                      <a:pt x="10" y="4"/>
                      <a:pt x="9" y="3"/>
                      <a:pt x="9" y="4"/>
                    </a:cubicBezTo>
                    <a:cubicBezTo>
                      <a:pt x="9" y="4"/>
                      <a:pt x="10" y="5"/>
                      <a:pt x="9" y="5"/>
                    </a:cubicBezTo>
                    <a:cubicBezTo>
                      <a:pt x="9" y="5"/>
                      <a:pt x="9" y="7"/>
                      <a:pt x="9" y="7"/>
                    </a:cubicBezTo>
                    <a:cubicBezTo>
                      <a:pt x="8" y="5"/>
                      <a:pt x="9" y="7"/>
                      <a:pt x="8" y="6"/>
                    </a:cubicBezTo>
                    <a:cubicBezTo>
                      <a:pt x="8" y="4"/>
                      <a:pt x="9" y="4"/>
                      <a:pt x="9" y="3"/>
                    </a:cubicBezTo>
                    <a:cubicBezTo>
                      <a:pt x="8" y="3"/>
                      <a:pt x="7" y="3"/>
                      <a:pt x="7" y="4"/>
                    </a:cubicBezTo>
                    <a:cubicBezTo>
                      <a:pt x="7" y="4"/>
                      <a:pt x="7" y="3"/>
                      <a:pt x="7" y="3"/>
                    </a:cubicBezTo>
                    <a:cubicBezTo>
                      <a:pt x="6" y="3"/>
                      <a:pt x="6" y="6"/>
                      <a:pt x="6" y="5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6" y="5"/>
                      <a:pt x="4" y="4"/>
                      <a:pt x="4" y="5"/>
                    </a:cubicBezTo>
                    <a:cubicBezTo>
                      <a:pt x="4" y="6"/>
                      <a:pt x="4" y="6"/>
                      <a:pt x="5" y="6"/>
                    </a:cubicBezTo>
                    <a:cubicBezTo>
                      <a:pt x="3" y="4"/>
                      <a:pt x="5" y="8"/>
                      <a:pt x="3" y="7"/>
                    </a:cubicBezTo>
                    <a:cubicBezTo>
                      <a:pt x="5" y="8"/>
                      <a:pt x="5" y="9"/>
                      <a:pt x="5" y="9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5" y="9"/>
                      <a:pt x="2" y="7"/>
                      <a:pt x="2" y="6"/>
                    </a:cubicBezTo>
                    <a:cubicBezTo>
                      <a:pt x="2" y="7"/>
                      <a:pt x="1" y="7"/>
                      <a:pt x="2" y="8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1" y="8"/>
                      <a:pt x="4" y="9"/>
                      <a:pt x="2" y="9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10"/>
                      <a:pt x="0" y="11"/>
                      <a:pt x="2" y="12"/>
                    </a:cubicBezTo>
                    <a:cubicBezTo>
                      <a:pt x="3" y="12"/>
                      <a:pt x="5" y="11"/>
                      <a:pt x="6" y="11"/>
                    </a:cubicBezTo>
                    <a:cubicBezTo>
                      <a:pt x="5" y="11"/>
                      <a:pt x="3" y="11"/>
                      <a:pt x="2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3" y="10"/>
                      <a:pt x="2" y="10"/>
                      <a:pt x="1" y="10"/>
                    </a:cubicBezTo>
                    <a:cubicBezTo>
                      <a:pt x="0" y="10"/>
                      <a:pt x="3" y="10"/>
                      <a:pt x="2" y="9"/>
                    </a:cubicBezTo>
                    <a:cubicBezTo>
                      <a:pt x="4" y="10"/>
                      <a:pt x="4" y="10"/>
                      <a:pt x="5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10"/>
                      <a:pt x="5" y="10"/>
                      <a:pt x="6" y="10"/>
                    </a:cubicBezTo>
                    <a:cubicBezTo>
                      <a:pt x="4" y="9"/>
                      <a:pt x="6" y="10"/>
                      <a:pt x="6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4" y="9"/>
                      <a:pt x="5" y="9"/>
                      <a:pt x="4" y="9"/>
                    </a:cubicBezTo>
                    <a:cubicBezTo>
                      <a:pt x="6" y="9"/>
                      <a:pt x="5" y="9"/>
                      <a:pt x="6" y="9"/>
                    </a:cubicBezTo>
                    <a:cubicBezTo>
                      <a:pt x="5" y="9"/>
                      <a:pt x="4" y="8"/>
                      <a:pt x="4" y="8"/>
                    </a:cubicBezTo>
                    <a:cubicBezTo>
                      <a:pt x="6" y="9"/>
                      <a:pt x="5" y="8"/>
                      <a:pt x="6" y="9"/>
                    </a:cubicBezTo>
                    <a:cubicBezTo>
                      <a:pt x="5" y="8"/>
                      <a:pt x="6" y="8"/>
                      <a:pt x="6" y="8"/>
                    </a:cubicBezTo>
                    <a:cubicBezTo>
                      <a:pt x="6" y="7"/>
                      <a:pt x="6" y="7"/>
                      <a:pt x="6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7"/>
                      <a:pt x="7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6"/>
                      <a:pt x="7" y="8"/>
                    </a:cubicBezTo>
                    <a:cubicBezTo>
                      <a:pt x="7" y="7"/>
                      <a:pt x="7" y="7"/>
                      <a:pt x="7" y="5"/>
                    </a:cubicBezTo>
                    <a:cubicBezTo>
                      <a:pt x="7" y="5"/>
                      <a:pt x="8" y="7"/>
                      <a:pt x="8" y="6"/>
                    </a:cubicBezTo>
                    <a:cubicBezTo>
                      <a:pt x="8" y="5"/>
                      <a:pt x="8" y="7"/>
                      <a:pt x="8" y="6"/>
                    </a:cubicBezTo>
                    <a:cubicBezTo>
                      <a:pt x="8" y="8"/>
                      <a:pt x="8" y="6"/>
                      <a:pt x="9" y="8"/>
                    </a:cubicBezTo>
                    <a:cubicBezTo>
                      <a:pt x="9" y="9"/>
                      <a:pt x="9" y="6"/>
                      <a:pt x="9" y="7"/>
                    </a:cubicBezTo>
                    <a:cubicBezTo>
                      <a:pt x="9" y="8"/>
                      <a:pt x="9" y="8"/>
                      <a:pt x="9" y="8"/>
                    </a:cubicBezTo>
                    <a:cubicBezTo>
                      <a:pt x="9" y="7"/>
                      <a:pt x="9" y="6"/>
                      <a:pt x="10" y="7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0" y="7"/>
                      <a:pt x="10" y="6"/>
                      <a:pt x="11" y="8"/>
                    </a:cubicBezTo>
                    <a:cubicBezTo>
                      <a:pt x="11" y="5"/>
                      <a:pt x="11" y="5"/>
                      <a:pt x="11" y="5"/>
                    </a:cubicBezTo>
                    <a:cubicBezTo>
                      <a:pt x="11" y="8"/>
                      <a:pt x="12" y="5"/>
                      <a:pt x="13" y="4"/>
                    </a:cubicBezTo>
                    <a:cubicBezTo>
                      <a:pt x="13" y="4"/>
                      <a:pt x="13" y="4"/>
                      <a:pt x="13" y="5"/>
                    </a:cubicBezTo>
                    <a:cubicBezTo>
                      <a:pt x="13" y="6"/>
                      <a:pt x="13" y="6"/>
                      <a:pt x="13" y="6"/>
                    </a:cubicBezTo>
                    <a:cubicBezTo>
                      <a:pt x="13" y="6"/>
                      <a:pt x="13" y="7"/>
                      <a:pt x="14" y="5"/>
                    </a:cubicBezTo>
                    <a:cubicBezTo>
                      <a:pt x="14" y="5"/>
                      <a:pt x="13" y="7"/>
                      <a:pt x="13" y="7"/>
                    </a:cubicBezTo>
                    <a:cubicBezTo>
                      <a:pt x="15" y="5"/>
                      <a:pt x="13" y="9"/>
                      <a:pt x="16" y="6"/>
                    </a:cubicBezTo>
                    <a:cubicBezTo>
                      <a:pt x="16" y="6"/>
                      <a:pt x="16" y="5"/>
                      <a:pt x="15" y="5"/>
                    </a:cubicBezTo>
                    <a:cubicBezTo>
                      <a:pt x="16" y="4"/>
                      <a:pt x="16" y="4"/>
                      <a:pt x="16" y="4"/>
                    </a:cubicBezTo>
                    <a:cubicBezTo>
                      <a:pt x="17" y="4"/>
                      <a:pt x="16" y="5"/>
                      <a:pt x="17" y="5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3" y="8"/>
                      <a:pt x="18" y="7"/>
                      <a:pt x="15" y="8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8" name="Freeform 1420"/>
              <p:cNvSpPr>
                <a:spLocks/>
              </p:cNvSpPr>
              <p:nvPr/>
            </p:nvSpPr>
            <p:spPr bwMode="auto">
              <a:xfrm>
                <a:off x="912" y="3074"/>
                <a:ext cx="0" cy="2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9" name="Freeform 1421"/>
              <p:cNvSpPr>
                <a:spLocks/>
              </p:cNvSpPr>
              <p:nvPr/>
            </p:nvSpPr>
            <p:spPr bwMode="auto">
              <a:xfrm>
                <a:off x="912" y="3074"/>
                <a:ext cx="3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0" name="Freeform 1422"/>
              <p:cNvSpPr>
                <a:spLocks/>
              </p:cNvSpPr>
              <p:nvPr/>
            </p:nvSpPr>
            <p:spPr bwMode="auto">
              <a:xfrm>
                <a:off x="920" y="308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1" name="Rectangle 1423"/>
              <p:cNvSpPr>
                <a:spLocks noChangeArrowheads="1"/>
              </p:cNvSpPr>
              <p:nvPr/>
            </p:nvSpPr>
            <p:spPr bwMode="auto">
              <a:xfrm>
                <a:off x="923" y="3082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2" name="Freeform 1424"/>
              <p:cNvSpPr>
                <a:spLocks/>
              </p:cNvSpPr>
              <p:nvPr/>
            </p:nvSpPr>
            <p:spPr bwMode="auto">
              <a:xfrm>
                <a:off x="885" y="3085"/>
                <a:ext cx="46" cy="24"/>
              </a:xfrm>
              <a:custGeom>
                <a:avLst/>
                <a:gdLst>
                  <a:gd name="T0" fmla="*/ 4 w 17"/>
                  <a:gd name="T1" fmla="*/ 3 h 9"/>
                  <a:gd name="T2" fmla="*/ 2 w 17"/>
                  <a:gd name="T3" fmla="*/ 3 h 9"/>
                  <a:gd name="T4" fmla="*/ 3 w 17"/>
                  <a:gd name="T5" fmla="*/ 2 h 9"/>
                  <a:gd name="T6" fmla="*/ 0 w 17"/>
                  <a:gd name="T7" fmla="*/ 2 h 9"/>
                  <a:gd name="T8" fmla="*/ 9 w 17"/>
                  <a:gd name="T9" fmla="*/ 5 h 9"/>
                  <a:gd name="T10" fmla="*/ 8 w 17"/>
                  <a:gd name="T11" fmla="*/ 6 h 9"/>
                  <a:gd name="T12" fmla="*/ 11 w 17"/>
                  <a:gd name="T13" fmla="*/ 4 h 9"/>
                  <a:gd name="T14" fmla="*/ 11 w 17"/>
                  <a:gd name="T15" fmla="*/ 6 h 9"/>
                  <a:gd name="T16" fmla="*/ 13 w 17"/>
                  <a:gd name="T17" fmla="*/ 5 h 9"/>
                  <a:gd name="T18" fmla="*/ 13 w 17"/>
                  <a:gd name="T19" fmla="*/ 4 h 9"/>
                  <a:gd name="T20" fmla="*/ 13 w 17"/>
                  <a:gd name="T21" fmla="*/ 4 h 9"/>
                  <a:gd name="T22" fmla="*/ 13 w 17"/>
                  <a:gd name="T23" fmla="*/ 4 h 9"/>
                  <a:gd name="T24" fmla="*/ 14 w 17"/>
                  <a:gd name="T25" fmla="*/ 3 h 9"/>
                  <a:gd name="T26" fmla="*/ 14 w 17"/>
                  <a:gd name="T27" fmla="*/ 4 h 9"/>
                  <a:gd name="T28" fmla="*/ 14 w 17"/>
                  <a:gd name="T29" fmla="*/ 3 h 9"/>
                  <a:gd name="T30" fmla="*/ 15 w 17"/>
                  <a:gd name="T31" fmla="*/ 3 h 9"/>
                  <a:gd name="T32" fmla="*/ 15 w 17"/>
                  <a:gd name="T33" fmla="*/ 0 h 9"/>
                  <a:gd name="T34" fmla="*/ 14 w 17"/>
                  <a:gd name="T35" fmla="*/ 0 h 9"/>
                  <a:gd name="T36" fmla="*/ 14 w 17"/>
                  <a:gd name="T37" fmla="*/ 2 h 9"/>
                  <a:gd name="T38" fmla="*/ 14 w 17"/>
                  <a:gd name="T39" fmla="*/ 1 h 9"/>
                  <a:gd name="T40" fmla="*/ 14 w 17"/>
                  <a:gd name="T41" fmla="*/ 3 h 9"/>
                  <a:gd name="T42" fmla="*/ 13 w 17"/>
                  <a:gd name="T43" fmla="*/ 1 h 9"/>
                  <a:gd name="T44" fmla="*/ 11 w 17"/>
                  <a:gd name="T45" fmla="*/ 1 h 9"/>
                  <a:gd name="T46" fmla="*/ 11 w 17"/>
                  <a:gd name="T47" fmla="*/ 1 h 9"/>
                  <a:gd name="T48" fmla="*/ 11 w 17"/>
                  <a:gd name="T49" fmla="*/ 1 h 9"/>
                  <a:gd name="T50" fmla="*/ 12 w 17"/>
                  <a:gd name="T51" fmla="*/ 2 h 9"/>
                  <a:gd name="T52" fmla="*/ 12 w 17"/>
                  <a:gd name="T53" fmla="*/ 4 h 9"/>
                  <a:gd name="T54" fmla="*/ 12 w 17"/>
                  <a:gd name="T55" fmla="*/ 4 h 9"/>
                  <a:gd name="T56" fmla="*/ 12 w 17"/>
                  <a:gd name="T57" fmla="*/ 2 h 9"/>
                  <a:gd name="T58" fmla="*/ 11 w 17"/>
                  <a:gd name="T59" fmla="*/ 3 h 9"/>
                  <a:gd name="T60" fmla="*/ 10 w 17"/>
                  <a:gd name="T61" fmla="*/ 2 h 9"/>
                  <a:gd name="T62" fmla="*/ 11 w 17"/>
                  <a:gd name="T63" fmla="*/ 4 h 9"/>
                  <a:gd name="T64" fmla="*/ 8 w 17"/>
                  <a:gd name="T65" fmla="*/ 4 h 9"/>
                  <a:gd name="T66" fmla="*/ 8 w 17"/>
                  <a:gd name="T67" fmla="*/ 3 h 9"/>
                  <a:gd name="T68" fmla="*/ 8 w 17"/>
                  <a:gd name="T69" fmla="*/ 4 h 9"/>
                  <a:gd name="T70" fmla="*/ 6 w 17"/>
                  <a:gd name="T71" fmla="*/ 3 h 9"/>
                  <a:gd name="T72" fmla="*/ 6 w 17"/>
                  <a:gd name="T73" fmla="*/ 4 h 9"/>
                  <a:gd name="T74" fmla="*/ 4 w 17"/>
                  <a:gd name="T75" fmla="*/ 3 h 9"/>
                  <a:gd name="T76" fmla="*/ 4 w 17"/>
                  <a:gd name="T77" fmla="*/ 3 h 9"/>
                  <a:gd name="T78" fmla="*/ 2 w 17"/>
                  <a:gd name="T79" fmla="*/ 4 h 9"/>
                  <a:gd name="T80" fmla="*/ 4 w 17"/>
                  <a:gd name="T81" fmla="*/ 3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7" h="9">
                    <a:moveTo>
                      <a:pt x="4" y="3"/>
                    </a:moveTo>
                    <a:cubicBezTo>
                      <a:pt x="2" y="3"/>
                      <a:pt x="2" y="3"/>
                      <a:pt x="2" y="3"/>
                    </a:cubicBezTo>
                    <a:cubicBezTo>
                      <a:pt x="3" y="2"/>
                      <a:pt x="1" y="2"/>
                      <a:pt x="3" y="2"/>
                    </a:cubicBezTo>
                    <a:cubicBezTo>
                      <a:pt x="1" y="3"/>
                      <a:pt x="1" y="1"/>
                      <a:pt x="0" y="2"/>
                    </a:cubicBezTo>
                    <a:cubicBezTo>
                      <a:pt x="2" y="4"/>
                      <a:pt x="5" y="8"/>
                      <a:pt x="9" y="5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9" y="4"/>
                      <a:pt x="11" y="9"/>
                      <a:pt x="11" y="4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2" y="7"/>
                      <a:pt x="12" y="3"/>
                      <a:pt x="13" y="5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3"/>
                      <a:pt x="13" y="3"/>
                      <a:pt x="14" y="3"/>
                    </a:cubicBezTo>
                    <a:cubicBezTo>
                      <a:pt x="15" y="4"/>
                      <a:pt x="14" y="4"/>
                      <a:pt x="14" y="4"/>
                    </a:cubicBezTo>
                    <a:cubicBezTo>
                      <a:pt x="15" y="4"/>
                      <a:pt x="14" y="3"/>
                      <a:pt x="14" y="3"/>
                    </a:cubicBezTo>
                    <a:cubicBezTo>
                      <a:pt x="15" y="3"/>
                      <a:pt x="15" y="3"/>
                      <a:pt x="15" y="3"/>
                    </a:cubicBezTo>
                    <a:cubicBezTo>
                      <a:pt x="15" y="2"/>
                      <a:pt x="17" y="3"/>
                      <a:pt x="15" y="0"/>
                    </a:cubicBezTo>
                    <a:cubicBezTo>
                      <a:pt x="15" y="0"/>
                      <a:pt x="14" y="0"/>
                      <a:pt x="14" y="0"/>
                    </a:cubicBezTo>
                    <a:cubicBezTo>
                      <a:pt x="13" y="0"/>
                      <a:pt x="14" y="1"/>
                      <a:pt x="14" y="2"/>
                    </a:cubicBezTo>
                    <a:cubicBezTo>
                      <a:pt x="14" y="1"/>
                      <a:pt x="14" y="1"/>
                      <a:pt x="14" y="1"/>
                    </a:cubicBezTo>
                    <a:cubicBezTo>
                      <a:pt x="16" y="4"/>
                      <a:pt x="13" y="1"/>
                      <a:pt x="14" y="3"/>
                    </a:cubicBezTo>
                    <a:cubicBezTo>
                      <a:pt x="13" y="2"/>
                      <a:pt x="13" y="1"/>
                      <a:pt x="13" y="1"/>
                    </a:cubicBezTo>
                    <a:cubicBezTo>
                      <a:pt x="11" y="0"/>
                      <a:pt x="13" y="3"/>
                      <a:pt x="11" y="1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1" y="0"/>
                      <a:pt x="11" y="1"/>
                      <a:pt x="11" y="1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12" y="2"/>
                      <a:pt x="12" y="3"/>
                      <a:pt x="12" y="4"/>
                    </a:cubicBezTo>
                    <a:cubicBezTo>
                      <a:pt x="12" y="3"/>
                      <a:pt x="12" y="5"/>
                      <a:pt x="12" y="4"/>
                    </a:cubicBezTo>
                    <a:cubicBezTo>
                      <a:pt x="11" y="3"/>
                      <a:pt x="12" y="3"/>
                      <a:pt x="12" y="2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4"/>
                      <a:pt x="11" y="2"/>
                      <a:pt x="10" y="2"/>
                    </a:cubicBezTo>
                    <a:cubicBezTo>
                      <a:pt x="10" y="3"/>
                      <a:pt x="11" y="2"/>
                      <a:pt x="11" y="4"/>
                    </a:cubicBezTo>
                    <a:cubicBezTo>
                      <a:pt x="10" y="2"/>
                      <a:pt x="9" y="3"/>
                      <a:pt x="8" y="4"/>
                    </a:cubicBezTo>
                    <a:cubicBezTo>
                      <a:pt x="8" y="4"/>
                      <a:pt x="8" y="2"/>
                      <a:pt x="8" y="3"/>
                    </a:cubicBezTo>
                    <a:cubicBezTo>
                      <a:pt x="8" y="2"/>
                      <a:pt x="8" y="3"/>
                      <a:pt x="8" y="4"/>
                    </a:cubicBezTo>
                    <a:cubicBezTo>
                      <a:pt x="7" y="5"/>
                      <a:pt x="6" y="4"/>
                      <a:pt x="6" y="3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5" y="5"/>
                      <a:pt x="5" y="2"/>
                      <a:pt x="4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3"/>
                      <a:pt x="3" y="5"/>
                      <a:pt x="2" y="4"/>
                    </a:cubicBezTo>
                    <a:cubicBezTo>
                      <a:pt x="3" y="3"/>
                      <a:pt x="3" y="3"/>
                      <a:pt x="4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3" name="Freeform 1425"/>
              <p:cNvSpPr>
                <a:spLocks/>
              </p:cNvSpPr>
              <p:nvPr/>
            </p:nvSpPr>
            <p:spPr bwMode="auto">
              <a:xfrm>
                <a:off x="882" y="3085"/>
                <a:ext cx="5" cy="5"/>
              </a:xfrm>
              <a:custGeom>
                <a:avLst/>
                <a:gdLst>
                  <a:gd name="T0" fmla="*/ 1 w 2"/>
                  <a:gd name="T1" fmla="*/ 1 h 2"/>
                  <a:gd name="T2" fmla="*/ 2 w 2"/>
                  <a:gd name="T3" fmla="*/ 1 h 2"/>
                  <a:gd name="T4" fmla="*/ 0 w 2"/>
                  <a:gd name="T5" fmla="*/ 1 h 2"/>
                  <a:gd name="T6" fmla="*/ 1 w 2"/>
                  <a:gd name="T7" fmla="*/ 2 h 2"/>
                  <a:gd name="T8" fmla="*/ 1 w 2"/>
                  <a:gd name="T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2">
                    <a:moveTo>
                      <a:pt x="1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1" y="0"/>
                      <a:pt x="0" y="1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4" name="Freeform 1426"/>
              <p:cNvSpPr>
                <a:spLocks/>
              </p:cNvSpPr>
              <p:nvPr/>
            </p:nvSpPr>
            <p:spPr bwMode="auto">
              <a:xfrm>
                <a:off x="879" y="3055"/>
                <a:ext cx="25" cy="32"/>
              </a:xfrm>
              <a:custGeom>
                <a:avLst/>
                <a:gdLst>
                  <a:gd name="T0" fmla="*/ 6 w 9"/>
                  <a:gd name="T1" fmla="*/ 4 h 12"/>
                  <a:gd name="T2" fmla="*/ 6 w 9"/>
                  <a:gd name="T3" fmla="*/ 3 h 12"/>
                  <a:gd name="T4" fmla="*/ 1 w 9"/>
                  <a:gd name="T5" fmla="*/ 6 h 12"/>
                  <a:gd name="T6" fmla="*/ 2 w 9"/>
                  <a:gd name="T7" fmla="*/ 8 h 12"/>
                  <a:gd name="T8" fmla="*/ 0 w 9"/>
                  <a:gd name="T9" fmla="*/ 9 h 12"/>
                  <a:gd name="T10" fmla="*/ 2 w 9"/>
                  <a:gd name="T11" fmla="*/ 11 h 12"/>
                  <a:gd name="T12" fmla="*/ 1 w 9"/>
                  <a:gd name="T13" fmla="*/ 10 h 12"/>
                  <a:gd name="T14" fmla="*/ 2 w 9"/>
                  <a:gd name="T15" fmla="*/ 10 h 12"/>
                  <a:gd name="T16" fmla="*/ 2 w 9"/>
                  <a:gd name="T17" fmla="*/ 9 h 12"/>
                  <a:gd name="T18" fmla="*/ 3 w 9"/>
                  <a:gd name="T19" fmla="*/ 9 h 12"/>
                  <a:gd name="T20" fmla="*/ 2 w 9"/>
                  <a:gd name="T21" fmla="*/ 6 h 12"/>
                  <a:gd name="T22" fmla="*/ 4 w 9"/>
                  <a:gd name="T23" fmla="*/ 7 h 12"/>
                  <a:gd name="T24" fmla="*/ 6 w 9"/>
                  <a:gd name="T25" fmla="*/ 6 h 12"/>
                  <a:gd name="T26" fmla="*/ 5 w 9"/>
                  <a:gd name="T27" fmla="*/ 6 h 12"/>
                  <a:gd name="T28" fmla="*/ 4 w 9"/>
                  <a:gd name="T29" fmla="*/ 5 h 12"/>
                  <a:gd name="T30" fmla="*/ 6 w 9"/>
                  <a:gd name="T31" fmla="*/ 6 h 12"/>
                  <a:gd name="T32" fmla="*/ 8 w 9"/>
                  <a:gd name="T33" fmla="*/ 4 h 12"/>
                  <a:gd name="T34" fmla="*/ 8 w 9"/>
                  <a:gd name="T35" fmla="*/ 2 h 12"/>
                  <a:gd name="T36" fmla="*/ 8 w 9"/>
                  <a:gd name="T37" fmla="*/ 4 h 12"/>
                  <a:gd name="T38" fmla="*/ 9 w 9"/>
                  <a:gd name="T39" fmla="*/ 4 h 12"/>
                  <a:gd name="T40" fmla="*/ 9 w 9"/>
                  <a:gd name="T41" fmla="*/ 1 h 12"/>
                  <a:gd name="T42" fmla="*/ 6 w 9"/>
                  <a:gd name="T43" fmla="*/ 4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9" h="12">
                    <a:moveTo>
                      <a:pt x="6" y="4"/>
                    </a:moveTo>
                    <a:cubicBezTo>
                      <a:pt x="6" y="3"/>
                      <a:pt x="6" y="3"/>
                      <a:pt x="6" y="3"/>
                    </a:cubicBezTo>
                    <a:cubicBezTo>
                      <a:pt x="5" y="3"/>
                      <a:pt x="2" y="5"/>
                      <a:pt x="1" y="6"/>
                    </a:cubicBezTo>
                    <a:cubicBezTo>
                      <a:pt x="0" y="7"/>
                      <a:pt x="2" y="8"/>
                      <a:pt x="2" y="8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1" y="9"/>
                      <a:pt x="0" y="12"/>
                      <a:pt x="2" y="11"/>
                    </a:cubicBezTo>
                    <a:cubicBezTo>
                      <a:pt x="2" y="11"/>
                      <a:pt x="1" y="10"/>
                      <a:pt x="1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4" y="8"/>
                      <a:pt x="0" y="7"/>
                      <a:pt x="2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6"/>
                      <a:pt x="4" y="5"/>
                      <a:pt x="6" y="6"/>
                    </a:cubicBezTo>
                    <a:cubicBezTo>
                      <a:pt x="6" y="6"/>
                      <a:pt x="5" y="5"/>
                      <a:pt x="5" y="6"/>
                    </a:cubicBezTo>
                    <a:cubicBezTo>
                      <a:pt x="5" y="6"/>
                      <a:pt x="4" y="5"/>
                      <a:pt x="4" y="5"/>
                    </a:cubicBezTo>
                    <a:cubicBezTo>
                      <a:pt x="5" y="3"/>
                      <a:pt x="5" y="6"/>
                      <a:pt x="6" y="6"/>
                    </a:cubicBezTo>
                    <a:cubicBezTo>
                      <a:pt x="6" y="5"/>
                      <a:pt x="7" y="3"/>
                      <a:pt x="8" y="4"/>
                    </a:cubicBezTo>
                    <a:cubicBezTo>
                      <a:pt x="7" y="3"/>
                      <a:pt x="8" y="2"/>
                      <a:pt x="8" y="2"/>
                    </a:cubicBezTo>
                    <a:cubicBezTo>
                      <a:pt x="9" y="3"/>
                      <a:pt x="8" y="3"/>
                      <a:pt x="8" y="4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8" y="3"/>
                      <a:pt x="8" y="2"/>
                      <a:pt x="9" y="1"/>
                    </a:cubicBezTo>
                    <a:cubicBezTo>
                      <a:pt x="7" y="0"/>
                      <a:pt x="7" y="4"/>
                      <a:pt x="6" y="4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5" name="Freeform 1427"/>
              <p:cNvSpPr>
                <a:spLocks/>
              </p:cNvSpPr>
              <p:nvPr/>
            </p:nvSpPr>
            <p:spPr bwMode="auto">
              <a:xfrm>
                <a:off x="896" y="3060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6" name="Freeform 1428"/>
              <p:cNvSpPr>
                <a:spLocks/>
              </p:cNvSpPr>
              <p:nvPr/>
            </p:nvSpPr>
            <p:spPr bwMode="auto">
              <a:xfrm>
                <a:off x="517" y="2832"/>
                <a:ext cx="3" cy="2"/>
              </a:xfrm>
              <a:custGeom>
                <a:avLst/>
                <a:gdLst>
                  <a:gd name="T0" fmla="*/ 3 w 3"/>
                  <a:gd name="T1" fmla="*/ 0 h 2"/>
                  <a:gd name="T2" fmla="*/ 0 w 3"/>
                  <a:gd name="T3" fmla="*/ 0 h 2"/>
                  <a:gd name="T4" fmla="*/ 3 w 3"/>
                  <a:gd name="T5" fmla="*/ 2 h 2"/>
                  <a:gd name="T6" fmla="*/ 3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3" y="0"/>
                    </a:moveTo>
                    <a:lnTo>
                      <a:pt x="0" y="0"/>
                    </a:lnTo>
                    <a:lnTo>
                      <a:pt x="3" y="2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7" name="Freeform 1429"/>
              <p:cNvSpPr>
                <a:spLocks/>
              </p:cNvSpPr>
              <p:nvPr/>
            </p:nvSpPr>
            <p:spPr bwMode="auto">
              <a:xfrm>
                <a:off x="512" y="2823"/>
                <a:ext cx="5" cy="11"/>
              </a:xfrm>
              <a:custGeom>
                <a:avLst/>
                <a:gdLst>
                  <a:gd name="T0" fmla="*/ 0 w 2"/>
                  <a:gd name="T1" fmla="*/ 0 h 4"/>
                  <a:gd name="T2" fmla="*/ 0 w 2"/>
                  <a:gd name="T3" fmla="*/ 0 h 4"/>
                  <a:gd name="T4" fmla="*/ 2 w 2"/>
                  <a:gd name="T5" fmla="*/ 4 h 4"/>
                  <a:gd name="T6" fmla="*/ 2 w 2"/>
                  <a:gd name="T7" fmla="*/ 1 h 4"/>
                  <a:gd name="T8" fmla="*/ 1 w 2"/>
                  <a:gd name="T9" fmla="*/ 3 h 4"/>
                  <a:gd name="T10" fmla="*/ 1 w 2"/>
                  <a:gd name="T11" fmla="*/ 0 h 4"/>
                  <a:gd name="T12" fmla="*/ 0 w 2"/>
                  <a:gd name="T13" fmla="*/ 1 h 4"/>
                  <a:gd name="T14" fmla="*/ 0 w 2"/>
                  <a:gd name="T1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" h="4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3"/>
                      <a:pt x="1" y="2"/>
                      <a:pt x="2" y="4"/>
                    </a:cubicBezTo>
                    <a:cubicBezTo>
                      <a:pt x="2" y="4"/>
                      <a:pt x="2" y="2"/>
                      <a:pt x="2" y="1"/>
                    </a:cubicBezTo>
                    <a:cubicBezTo>
                      <a:pt x="1" y="2"/>
                      <a:pt x="2" y="3"/>
                      <a:pt x="1" y="3"/>
                    </a:cubicBezTo>
                    <a:cubicBezTo>
                      <a:pt x="1" y="2"/>
                      <a:pt x="1" y="2"/>
                      <a:pt x="1" y="0"/>
                    </a:cubicBezTo>
                    <a:cubicBezTo>
                      <a:pt x="0" y="0"/>
                      <a:pt x="1" y="1"/>
                      <a:pt x="0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8" name="Freeform 1430"/>
              <p:cNvSpPr>
                <a:spLocks/>
              </p:cNvSpPr>
              <p:nvPr/>
            </p:nvSpPr>
            <p:spPr bwMode="auto">
              <a:xfrm>
                <a:off x="512" y="2826"/>
                <a:ext cx="2" cy="6"/>
              </a:xfrm>
              <a:custGeom>
                <a:avLst/>
                <a:gdLst>
                  <a:gd name="T0" fmla="*/ 1 w 1"/>
                  <a:gd name="T1" fmla="*/ 2 h 2"/>
                  <a:gd name="T2" fmla="*/ 0 w 1"/>
                  <a:gd name="T3" fmla="*/ 0 h 2"/>
                  <a:gd name="T4" fmla="*/ 1 w 1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2"/>
                      <a:pt x="1" y="2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9" name="Freeform 1431"/>
              <p:cNvSpPr>
                <a:spLocks/>
              </p:cNvSpPr>
              <p:nvPr/>
            </p:nvSpPr>
            <p:spPr bwMode="auto">
              <a:xfrm>
                <a:off x="512" y="2829"/>
                <a:ext cx="2" cy="5"/>
              </a:xfrm>
              <a:custGeom>
                <a:avLst/>
                <a:gdLst>
                  <a:gd name="T0" fmla="*/ 1 w 1"/>
                  <a:gd name="T1" fmla="*/ 1 h 2"/>
                  <a:gd name="T2" fmla="*/ 0 w 1"/>
                  <a:gd name="T3" fmla="*/ 0 h 2"/>
                  <a:gd name="T4" fmla="*/ 1 w 1"/>
                  <a:gd name="T5" fmla="*/ 2 h 2"/>
                  <a:gd name="T6" fmla="*/ 1 w 1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1"/>
                    </a:moveTo>
                    <a:cubicBezTo>
                      <a:pt x="0" y="1"/>
                      <a:pt x="0" y="0"/>
                      <a:pt x="0" y="0"/>
                    </a:cubicBezTo>
                    <a:cubicBezTo>
                      <a:pt x="1" y="2"/>
                      <a:pt x="1" y="2"/>
                      <a:pt x="1" y="2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0" name="Freeform 1432"/>
              <p:cNvSpPr>
                <a:spLocks/>
              </p:cNvSpPr>
              <p:nvPr/>
            </p:nvSpPr>
            <p:spPr bwMode="auto">
              <a:xfrm>
                <a:off x="509" y="2834"/>
                <a:ext cx="3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1" name="Freeform 1433"/>
              <p:cNvSpPr>
                <a:spLocks/>
              </p:cNvSpPr>
              <p:nvPr/>
            </p:nvSpPr>
            <p:spPr bwMode="auto">
              <a:xfrm>
                <a:off x="509" y="2826"/>
                <a:ext cx="3" cy="11"/>
              </a:xfrm>
              <a:custGeom>
                <a:avLst/>
                <a:gdLst>
                  <a:gd name="T0" fmla="*/ 0 w 1"/>
                  <a:gd name="T1" fmla="*/ 3 h 4"/>
                  <a:gd name="T2" fmla="*/ 0 w 1"/>
                  <a:gd name="T3" fmla="*/ 3 h 4"/>
                  <a:gd name="T4" fmla="*/ 0 w 1"/>
                  <a:gd name="T5" fmla="*/ 3 h 4"/>
                  <a:gd name="T6" fmla="*/ 0 w 1"/>
                  <a:gd name="T7" fmla="*/ 1 h 4"/>
                  <a:gd name="T8" fmla="*/ 1 w 1"/>
                  <a:gd name="T9" fmla="*/ 1 h 4"/>
                  <a:gd name="T10" fmla="*/ 0 w 1"/>
                  <a:gd name="T11" fmla="*/ 0 h 4"/>
                  <a:gd name="T12" fmla="*/ 0 w 1"/>
                  <a:gd name="T1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4">
                    <a:moveTo>
                      <a:pt x="0" y="3"/>
                    </a:move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1"/>
                      <a:pt x="0" y="1"/>
                    </a:cubicBezTo>
                    <a:cubicBezTo>
                      <a:pt x="0" y="1"/>
                      <a:pt x="1" y="2"/>
                      <a:pt x="1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2"/>
                      <a:pt x="0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2" name="Freeform 1434"/>
              <p:cNvSpPr>
                <a:spLocks/>
              </p:cNvSpPr>
              <p:nvPr/>
            </p:nvSpPr>
            <p:spPr bwMode="auto">
              <a:xfrm>
                <a:off x="509" y="2832"/>
                <a:ext cx="3" cy="2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1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0"/>
                      <a:pt x="0" y="0"/>
                      <a:pt x="1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3" name="Rectangle 1435"/>
              <p:cNvSpPr>
                <a:spLocks noChangeArrowheads="1"/>
              </p:cNvSpPr>
              <p:nvPr/>
            </p:nvSpPr>
            <p:spPr bwMode="auto">
              <a:xfrm>
                <a:off x="512" y="2832"/>
                <a:ext cx="1" cy="2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4" name="Freeform 1436"/>
              <p:cNvSpPr>
                <a:spLocks/>
              </p:cNvSpPr>
              <p:nvPr/>
            </p:nvSpPr>
            <p:spPr bwMode="auto">
              <a:xfrm>
                <a:off x="506" y="2823"/>
                <a:ext cx="3" cy="11"/>
              </a:xfrm>
              <a:custGeom>
                <a:avLst/>
                <a:gdLst>
                  <a:gd name="T0" fmla="*/ 0 w 1"/>
                  <a:gd name="T1" fmla="*/ 4 h 4"/>
                  <a:gd name="T2" fmla="*/ 1 w 1"/>
                  <a:gd name="T3" fmla="*/ 3 h 4"/>
                  <a:gd name="T4" fmla="*/ 0 w 1"/>
                  <a:gd name="T5" fmla="*/ 0 h 4"/>
                  <a:gd name="T6" fmla="*/ 0 w 1"/>
                  <a:gd name="T7" fmla="*/ 1 h 4"/>
                  <a:gd name="T8" fmla="*/ 0 w 1"/>
                  <a:gd name="T9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cubicBezTo>
                      <a:pt x="0" y="2"/>
                      <a:pt x="1" y="4"/>
                      <a:pt x="1" y="3"/>
                    </a:cubicBezTo>
                    <a:cubicBezTo>
                      <a:pt x="0" y="3"/>
                      <a:pt x="0" y="2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3"/>
                      <a:pt x="0" y="4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5" name="Freeform 1437"/>
              <p:cNvSpPr>
                <a:spLocks/>
              </p:cNvSpPr>
              <p:nvPr/>
            </p:nvSpPr>
            <p:spPr bwMode="auto">
              <a:xfrm>
                <a:off x="504" y="282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6" name="Freeform 1438"/>
              <p:cNvSpPr>
                <a:spLocks/>
              </p:cNvSpPr>
              <p:nvPr/>
            </p:nvSpPr>
            <p:spPr bwMode="auto">
              <a:xfrm>
                <a:off x="501" y="2823"/>
                <a:ext cx="3" cy="9"/>
              </a:xfrm>
              <a:custGeom>
                <a:avLst/>
                <a:gdLst>
                  <a:gd name="T0" fmla="*/ 0 w 1"/>
                  <a:gd name="T1" fmla="*/ 2 h 3"/>
                  <a:gd name="T2" fmla="*/ 1 w 1"/>
                  <a:gd name="T3" fmla="*/ 1 h 3"/>
                  <a:gd name="T4" fmla="*/ 1 w 1"/>
                  <a:gd name="T5" fmla="*/ 2 h 3"/>
                  <a:gd name="T6" fmla="*/ 1 w 1"/>
                  <a:gd name="T7" fmla="*/ 1 h 3"/>
                  <a:gd name="T8" fmla="*/ 1 w 1"/>
                  <a:gd name="T9" fmla="*/ 3 h 3"/>
                  <a:gd name="T10" fmla="*/ 1 w 1"/>
                  <a:gd name="T11" fmla="*/ 1 h 3"/>
                  <a:gd name="T12" fmla="*/ 1 w 1"/>
                  <a:gd name="T13" fmla="*/ 3 h 3"/>
                  <a:gd name="T14" fmla="*/ 1 w 1"/>
                  <a:gd name="T15" fmla="*/ 1 h 3"/>
                  <a:gd name="T16" fmla="*/ 1 w 1"/>
                  <a:gd name="T17" fmla="*/ 1 h 3"/>
                  <a:gd name="T18" fmla="*/ 1 w 1"/>
                  <a:gd name="T19" fmla="*/ 0 h 3"/>
                  <a:gd name="T20" fmla="*/ 1 w 1"/>
                  <a:gd name="T21" fmla="*/ 2 h 3"/>
                  <a:gd name="T22" fmla="*/ 0 w 1"/>
                  <a:gd name="T23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" h="3">
                    <a:moveTo>
                      <a:pt x="0" y="2"/>
                    </a:moveTo>
                    <a:cubicBezTo>
                      <a:pt x="1" y="2"/>
                      <a:pt x="1" y="2"/>
                      <a:pt x="1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1" y="2"/>
                      <a:pt x="1" y="1"/>
                      <a:pt x="1" y="1"/>
                    </a:cubicBezTo>
                    <a:cubicBezTo>
                      <a:pt x="1" y="3"/>
                      <a:pt x="1" y="1"/>
                      <a:pt x="1" y="3"/>
                    </a:cubicBezTo>
                    <a:cubicBezTo>
                      <a:pt x="1" y="3"/>
                      <a:pt x="1" y="3"/>
                      <a:pt x="1" y="1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2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1" y="2"/>
                      <a:pt x="1" y="1"/>
                      <a:pt x="0" y="2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7" name="Rectangle 1439"/>
              <p:cNvSpPr>
                <a:spLocks noChangeArrowheads="1"/>
              </p:cNvSpPr>
              <p:nvPr/>
            </p:nvSpPr>
            <p:spPr bwMode="auto">
              <a:xfrm>
                <a:off x="504" y="2829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8" name="Freeform 1440"/>
              <p:cNvSpPr>
                <a:spLocks/>
              </p:cNvSpPr>
              <p:nvPr/>
            </p:nvSpPr>
            <p:spPr bwMode="auto">
              <a:xfrm>
                <a:off x="498" y="2826"/>
                <a:ext cx="14" cy="3"/>
              </a:xfrm>
              <a:custGeom>
                <a:avLst/>
                <a:gdLst>
                  <a:gd name="T0" fmla="*/ 1 w 5"/>
                  <a:gd name="T1" fmla="*/ 1 h 1"/>
                  <a:gd name="T2" fmla="*/ 2 w 5"/>
                  <a:gd name="T3" fmla="*/ 1 h 1"/>
                  <a:gd name="T4" fmla="*/ 1 w 5"/>
                  <a:gd name="T5" fmla="*/ 1 h 1"/>
                  <a:gd name="T6" fmla="*/ 2 w 5"/>
                  <a:gd name="T7" fmla="*/ 1 h 1"/>
                  <a:gd name="T8" fmla="*/ 2 w 5"/>
                  <a:gd name="T9" fmla="*/ 1 h 1"/>
                  <a:gd name="T10" fmla="*/ 4 w 5"/>
                  <a:gd name="T11" fmla="*/ 0 h 1"/>
                  <a:gd name="T12" fmla="*/ 3 w 5"/>
                  <a:gd name="T13" fmla="*/ 0 h 1"/>
                  <a:gd name="T14" fmla="*/ 4 w 5"/>
                  <a:gd name="T15" fmla="*/ 0 h 1"/>
                  <a:gd name="T16" fmla="*/ 3 w 5"/>
                  <a:gd name="T17" fmla="*/ 0 h 1"/>
                  <a:gd name="T18" fmla="*/ 2 w 5"/>
                  <a:gd name="T19" fmla="*/ 0 h 1"/>
                  <a:gd name="T20" fmla="*/ 1 w 5"/>
                  <a:gd name="T21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" h="1">
                    <a:moveTo>
                      <a:pt x="1" y="1"/>
                    </a:moveTo>
                    <a:cubicBezTo>
                      <a:pt x="1" y="1"/>
                      <a:pt x="2" y="1"/>
                      <a:pt x="2" y="1"/>
                    </a:cubicBezTo>
                    <a:cubicBezTo>
                      <a:pt x="2" y="1"/>
                      <a:pt x="1" y="1"/>
                      <a:pt x="1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3" y="1"/>
                      <a:pt x="2" y="1"/>
                    </a:cubicBezTo>
                    <a:cubicBezTo>
                      <a:pt x="2" y="0"/>
                      <a:pt x="4" y="0"/>
                      <a:pt x="4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5" y="0"/>
                      <a:pt x="4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9" name="Freeform 1441"/>
              <p:cNvSpPr>
                <a:spLocks/>
              </p:cNvSpPr>
              <p:nvPr/>
            </p:nvSpPr>
            <p:spPr bwMode="auto">
              <a:xfrm>
                <a:off x="498" y="2829"/>
                <a:ext cx="3" cy="3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1"/>
                      <a:pt x="1" y="0"/>
                      <a:pt x="1" y="0"/>
                    </a:cubicBezTo>
                    <a:cubicBezTo>
                      <a:pt x="1" y="1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0" name="Freeform 1442"/>
              <p:cNvSpPr>
                <a:spLocks/>
              </p:cNvSpPr>
              <p:nvPr/>
            </p:nvSpPr>
            <p:spPr bwMode="auto">
              <a:xfrm>
                <a:off x="506" y="2826"/>
                <a:ext cx="3" cy="0"/>
              </a:xfrm>
              <a:custGeom>
                <a:avLst/>
                <a:gdLst>
                  <a:gd name="T0" fmla="*/ 1 w 1"/>
                  <a:gd name="T1" fmla="*/ 1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1" name="Freeform 1443"/>
              <p:cNvSpPr>
                <a:spLocks/>
              </p:cNvSpPr>
              <p:nvPr/>
            </p:nvSpPr>
            <p:spPr bwMode="auto">
              <a:xfrm>
                <a:off x="501" y="282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2" name="Freeform 1444"/>
              <p:cNvSpPr>
                <a:spLocks/>
              </p:cNvSpPr>
              <p:nvPr/>
            </p:nvSpPr>
            <p:spPr bwMode="auto">
              <a:xfrm>
                <a:off x="498" y="2807"/>
                <a:ext cx="25" cy="19"/>
              </a:xfrm>
              <a:custGeom>
                <a:avLst/>
                <a:gdLst>
                  <a:gd name="T0" fmla="*/ 7 w 9"/>
                  <a:gd name="T1" fmla="*/ 4 h 7"/>
                  <a:gd name="T2" fmla="*/ 7 w 9"/>
                  <a:gd name="T3" fmla="*/ 3 h 7"/>
                  <a:gd name="T4" fmla="*/ 8 w 9"/>
                  <a:gd name="T5" fmla="*/ 2 h 7"/>
                  <a:gd name="T6" fmla="*/ 9 w 9"/>
                  <a:gd name="T7" fmla="*/ 0 h 7"/>
                  <a:gd name="T8" fmla="*/ 8 w 9"/>
                  <a:gd name="T9" fmla="*/ 1 h 7"/>
                  <a:gd name="T10" fmla="*/ 8 w 9"/>
                  <a:gd name="T11" fmla="*/ 0 h 7"/>
                  <a:gd name="T12" fmla="*/ 6 w 9"/>
                  <a:gd name="T13" fmla="*/ 0 h 7"/>
                  <a:gd name="T14" fmla="*/ 5 w 9"/>
                  <a:gd name="T15" fmla="*/ 1 h 7"/>
                  <a:gd name="T16" fmla="*/ 1 w 9"/>
                  <a:gd name="T17" fmla="*/ 4 h 7"/>
                  <a:gd name="T18" fmla="*/ 3 w 9"/>
                  <a:gd name="T19" fmla="*/ 5 h 7"/>
                  <a:gd name="T20" fmla="*/ 2 w 9"/>
                  <a:gd name="T21" fmla="*/ 5 h 7"/>
                  <a:gd name="T22" fmla="*/ 2 w 9"/>
                  <a:gd name="T23" fmla="*/ 5 h 7"/>
                  <a:gd name="T24" fmla="*/ 1 w 9"/>
                  <a:gd name="T25" fmla="*/ 6 h 7"/>
                  <a:gd name="T26" fmla="*/ 3 w 9"/>
                  <a:gd name="T27" fmla="*/ 6 h 7"/>
                  <a:gd name="T28" fmla="*/ 0 w 9"/>
                  <a:gd name="T29" fmla="*/ 6 h 7"/>
                  <a:gd name="T30" fmla="*/ 2 w 9"/>
                  <a:gd name="T31" fmla="*/ 7 h 7"/>
                  <a:gd name="T32" fmla="*/ 4 w 9"/>
                  <a:gd name="T33" fmla="*/ 7 h 7"/>
                  <a:gd name="T34" fmla="*/ 5 w 9"/>
                  <a:gd name="T35" fmla="*/ 7 h 7"/>
                  <a:gd name="T36" fmla="*/ 3 w 9"/>
                  <a:gd name="T37" fmla="*/ 4 h 7"/>
                  <a:gd name="T38" fmla="*/ 4 w 9"/>
                  <a:gd name="T39" fmla="*/ 5 h 7"/>
                  <a:gd name="T40" fmla="*/ 5 w 9"/>
                  <a:gd name="T41" fmla="*/ 5 h 7"/>
                  <a:gd name="T42" fmla="*/ 4 w 9"/>
                  <a:gd name="T43" fmla="*/ 3 h 7"/>
                  <a:gd name="T44" fmla="*/ 5 w 9"/>
                  <a:gd name="T45" fmla="*/ 3 h 7"/>
                  <a:gd name="T46" fmla="*/ 5 w 9"/>
                  <a:gd name="T47" fmla="*/ 3 h 7"/>
                  <a:gd name="T48" fmla="*/ 6 w 9"/>
                  <a:gd name="T49" fmla="*/ 3 h 7"/>
                  <a:gd name="T50" fmla="*/ 5 w 9"/>
                  <a:gd name="T51" fmla="*/ 1 h 7"/>
                  <a:gd name="T52" fmla="*/ 6 w 9"/>
                  <a:gd name="T53" fmla="*/ 4 h 7"/>
                  <a:gd name="T54" fmla="*/ 6 w 9"/>
                  <a:gd name="T55" fmla="*/ 3 h 7"/>
                  <a:gd name="T56" fmla="*/ 6 w 9"/>
                  <a:gd name="T57" fmla="*/ 2 h 7"/>
                  <a:gd name="T58" fmla="*/ 6 w 9"/>
                  <a:gd name="T59" fmla="*/ 4 h 7"/>
                  <a:gd name="T60" fmla="*/ 6 w 9"/>
                  <a:gd name="T61" fmla="*/ 3 h 7"/>
                  <a:gd name="T62" fmla="*/ 6 w 9"/>
                  <a:gd name="T63" fmla="*/ 1 h 7"/>
                  <a:gd name="T64" fmla="*/ 7 w 9"/>
                  <a:gd name="T65" fmla="*/ 2 h 7"/>
                  <a:gd name="T66" fmla="*/ 6 w 9"/>
                  <a:gd name="T67" fmla="*/ 4 h 7"/>
                  <a:gd name="T68" fmla="*/ 6 w 9"/>
                  <a:gd name="T69" fmla="*/ 5 h 7"/>
                  <a:gd name="T70" fmla="*/ 7 w 9"/>
                  <a:gd name="T71" fmla="*/ 3 h 7"/>
                  <a:gd name="T72" fmla="*/ 7 w 9"/>
                  <a:gd name="T73" fmla="*/ 4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9" h="7">
                    <a:moveTo>
                      <a:pt x="7" y="4"/>
                    </a:moveTo>
                    <a:cubicBezTo>
                      <a:pt x="7" y="4"/>
                      <a:pt x="7" y="3"/>
                      <a:pt x="7" y="3"/>
                    </a:cubicBezTo>
                    <a:cubicBezTo>
                      <a:pt x="8" y="3"/>
                      <a:pt x="8" y="3"/>
                      <a:pt x="8" y="2"/>
                    </a:cubicBezTo>
                    <a:cubicBezTo>
                      <a:pt x="8" y="2"/>
                      <a:pt x="9" y="1"/>
                      <a:pt x="9" y="0"/>
                    </a:cubicBezTo>
                    <a:cubicBezTo>
                      <a:pt x="9" y="0"/>
                      <a:pt x="8" y="1"/>
                      <a:pt x="8" y="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7" y="0"/>
                      <a:pt x="7" y="1"/>
                      <a:pt x="6" y="0"/>
                    </a:cubicBezTo>
                    <a:cubicBezTo>
                      <a:pt x="6" y="0"/>
                      <a:pt x="5" y="0"/>
                      <a:pt x="5" y="1"/>
                    </a:cubicBezTo>
                    <a:cubicBezTo>
                      <a:pt x="3" y="1"/>
                      <a:pt x="3" y="3"/>
                      <a:pt x="1" y="4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2" y="5"/>
                      <a:pt x="3" y="5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0" y="4"/>
                      <a:pt x="1" y="6"/>
                      <a:pt x="1" y="6"/>
                    </a:cubicBezTo>
                    <a:cubicBezTo>
                      <a:pt x="1" y="6"/>
                      <a:pt x="3" y="6"/>
                      <a:pt x="3" y="6"/>
                    </a:cubicBezTo>
                    <a:cubicBezTo>
                      <a:pt x="1" y="6"/>
                      <a:pt x="3" y="7"/>
                      <a:pt x="0" y="6"/>
                    </a:cubicBezTo>
                    <a:cubicBezTo>
                      <a:pt x="0" y="7"/>
                      <a:pt x="2" y="7"/>
                      <a:pt x="2" y="7"/>
                    </a:cubicBezTo>
                    <a:cubicBezTo>
                      <a:pt x="3" y="7"/>
                      <a:pt x="3" y="7"/>
                      <a:pt x="4" y="7"/>
                    </a:cubicBezTo>
                    <a:cubicBezTo>
                      <a:pt x="5" y="7"/>
                      <a:pt x="3" y="7"/>
                      <a:pt x="5" y="7"/>
                    </a:cubicBezTo>
                    <a:cubicBezTo>
                      <a:pt x="5" y="7"/>
                      <a:pt x="3" y="6"/>
                      <a:pt x="3" y="4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3" y="4"/>
                      <a:pt x="4" y="3"/>
                      <a:pt x="5" y="5"/>
                    </a:cubicBezTo>
                    <a:cubicBezTo>
                      <a:pt x="5" y="4"/>
                      <a:pt x="6" y="5"/>
                      <a:pt x="4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2"/>
                      <a:pt x="5" y="4"/>
                      <a:pt x="6" y="3"/>
                    </a:cubicBezTo>
                    <a:cubicBezTo>
                      <a:pt x="5" y="2"/>
                      <a:pt x="5" y="2"/>
                      <a:pt x="5" y="1"/>
                    </a:cubicBezTo>
                    <a:cubicBezTo>
                      <a:pt x="5" y="2"/>
                      <a:pt x="6" y="3"/>
                      <a:pt x="6" y="4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6" y="2"/>
                      <a:pt x="6" y="2"/>
                    </a:cubicBezTo>
                    <a:cubicBezTo>
                      <a:pt x="6" y="2"/>
                      <a:pt x="6" y="3"/>
                      <a:pt x="6" y="4"/>
                    </a:cubicBezTo>
                    <a:cubicBezTo>
                      <a:pt x="6" y="4"/>
                      <a:pt x="6" y="2"/>
                      <a:pt x="6" y="3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7" y="1"/>
                      <a:pt x="7" y="2"/>
                      <a:pt x="7" y="2"/>
                    </a:cubicBezTo>
                    <a:cubicBezTo>
                      <a:pt x="7" y="4"/>
                      <a:pt x="7" y="3"/>
                      <a:pt x="6" y="4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7" y="3"/>
                      <a:pt x="7" y="3"/>
                    </a:cubicBezTo>
                    <a:cubicBezTo>
                      <a:pt x="7" y="4"/>
                      <a:pt x="7" y="4"/>
                      <a:pt x="7" y="4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3" name="Rectangle 1445"/>
              <p:cNvSpPr>
                <a:spLocks noChangeArrowheads="1"/>
              </p:cNvSpPr>
              <p:nvPr/>
            </p:nvSpPr>
            <p:spPr bwMode="auto">
              <a:xfrm>
                <a:off x="514" y="2821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4" name="Freeform 1446"/>
              <p:cNvSpPr>
                <a:spLocks/>
              </p:cNvSpPr>
              <p:nvPr/>
            </p:nvSpPr>
            <p:spPr bwMode="auto">
              <a:xfrm>
                <a:off x="517" y="2818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5" name="Rectangle 1447"/>
              <p:cNvSpPr>
                <a:spLocks noChangeArrowheads="1"/>
              </p:cNvSpPr>
              <p:nvPr/>
            </p:nvSpPr>
            <p:spPr bwMode="auto">
              <a:xfrm>
                <a:off x="514" y="2807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6" name="Freeform 1448"/>
              <p:cNvSpPr>
                <a:spLocks/>
              </p:cNvSpPr>
              <p:nvPr/>
            </p:nvSpPr>
            <p:spPr bwMode="auto">
              <a:xfrm>
                <a:off x="514" y="2818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7" name="Freeform 1449"/>
              <p:cNvSpPr>
                <a:spLocks/>
              </p:cNvSpPr>
              <p:nvPr/>
            </p:nvSpPr>
            <p:spPr bwMode="auto">
              <a:xfrm>
                <a:off x="514" y="2821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8" name="Rectangle 1450"/>
              <p:cNvSpPr>
                <a:spLocks noChangeArrowheads="1"/>
              </p:cNvSpPr>
              <p:nvPr/>
            </p:nvSpPr>
            <p:spPr bwMode="auto">
              <a:xfrm>
                <a:off x="514" y="2821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9" name="Freeform 1451"/>
              <p:cNvSpPr>
                <a:spLocks/>
              </p:cNvSpPr>
              <p:nvPr/>
            </p:nvSpPr>
            <p:spPr bwMode="auto">
              <a:xfrm>
                <a:off x="514" y="2810"/>
                <a:ext cx="22" cy="16"/>
              </a:xfrm>
              <a:custGeom>
                <a:avLst/>
                <a:gdLst>
                  <a:gd name="T0" fmla="*/ 7 w 8"/>
                  <a:gd name="T1" fmla="*/ 6 h 6"/>
                  <a:gd name="T2" fmla="*/ 8 w 8"/>
                  <a:gd name="T3" fmla="*/ 4 h 6"/>
                  <a:gd name="T4" fmla="*/ 4 w 8"/>
                  <a:gd name="T5" fmla="*/ 4 h 6"/>
                  <a:gd name="T6" fmla="*/ 7 w 8"/>
                  <a:gd name="T7" fmla="*/ 3 h 6"/>
                  <a:gd name="T8" fmla="*/ 4 w 8"/>
                  <a:gd name="T9" fmla="*/ 2 h 6"/>
                  <a:gd name="T10" fmla="*/ 5 w 8"/>
                  <a:gd name="T11" fmla="*/ 1 h 6"/>
                  <a:gd name="T12" fmla="*/ 2 w 8"/>
                  <a:gd name="T13" fmla="*/ 3 h 6"/>
                  <a:gd name="T14" fmla="*/ 5 w 8"/>
                  <a:gd name="T15" fmla="*/ 0 h 6"/>
                  <a:gd name="T16" fmla="*/ 5 w 8"/>
                  <a:gd name="T17" fmla="*/ 0 h 6"/>
                  <a:gd name="T18" fmla="*/ 3 w 8"/>
                  <a:gd name="T19" fmla="*/ 0 h 6"/>
                  <a:gd name="T20" fmla="*/ 2 w 8"/>
                  <a:gd name="T21" fmla="*/ 2 h 6"/>
                  <a:gd name="T22" fmla="*/ 1 w 8"/>
                  <a:gd name="T23" fmla="*/ 3 h 6"/>
                  <a:gd name="T24" fmla="*/ 2 w 8"/>
                  <a:gd name="T25" fmla="*/ 2 h 6"/>
                  <a:gd name="T26" fmla="*/ 1 w 8"/>
                  <a:gd name="T27" fmla="*/ 4 h 6"/>
                  <a:gd name="T28" fmla="*/ 2 w 8"/>
                  <a:gd name="T29" fmla="*/ 3 h 6"/>
                  <a:gd name="T30" fmla="*/ 1 w 8"/>
                  <a:gd name="T31" fmla="*/ 4 h 6"/>
                  <a:gd name="T32" fmla="*/ 2 w 8"/>
                  <a:gd name="T33" fmla="*/ 3 h 6"/>
                  <a:gd name="T34" fmla="*/ 2 w 8"/>
                  <a:gd name="T35" fmla="*/ 4 h 6"/>
                  <a:gd name="T36" fmla="*/ 3 w 8"/>
                  <a:gd name="T37" fmla="*/ 3 h 6"/>
                  <a:gd name="T38" fmla="*/ 2 w 8"/>
                  <a:gd name="T39" fmla="*/ 4 h 6"/>
                  <a:gd name="T40" fmla="*/ 3 w 8"/>
                  <a:gd name="T41" fmla="*/ 3 h 6"/>
                  <a:gd name="T42" fmla="*/ 2 w 8"/>
                  <a:gd name="T43" fmla="*/ 4 h 6"/>
                  <a:gd name="T44" fmla="*/ 3 w 8"/>
                  <a:gd name="T45" fmla="*/ 4 h 6"/>
                  <a:gd name="T46" fmla="*/ 2 w 8"/>
                  <a:gd name="T47" fmla="*/ 4 h 6"/>
                  <a:gd name="T48" fmla="*/ 5 w 8"/>
                  <a:gd name="T49" fmla="*/ 3 h 6"/>
                  <a:gd name="T50" fmla="*/ 3 w 8"/>
                  <a:gd name="T51" fmla="*/ 4 h 6"/>
                  <a:gd name="T52" fmla="*/ 3 w 8"/>
                  <a:gd name="T53" fmla="*/ 5 h 6"/>
                  <a:gd name="T54" fmla="*/ 3 w 8"/>
                  <a:gd name="T55" fmla="*/ 5 h 6"/>
                  <a:gd name="T56" fmla="*/ 4 w 8"/>
                  <a:gd name="T57" fmla="*/ 5 h 6"/>
                  <a:gd name="T58" fmla="*/ 4 w 8"/>
                  <a:gd name="T59" fmla="*/ 5 h 6"/>
                  <a:gd name="T60" fmla="*/ 5 w 8"/>
                  <a:gd name="T61" fmla="*/ 5 h 6"/>
                  <a:gd name="T62" fmla="*/ 4 w 8"/>
                  <a:gd name="T63" fmla="*/ 5 h 6"/>
                  <a:gd name="T64" fmla="*/ 6 w 8"/>
                  <a:gd name="T65" fmla="*/ 6 h 6"/>
                  <a:gd name="T66" fmla="*/ 5 w 8"/>
                  <a:gd name="T67" fmla="*/ 5 h 6"/>
                  <a:gd name="T68" fmla="*/ 7 w 8"/>
                  <a:gd name="T69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" h="6">
                    <a:moveTo>
                      <a:pt x="7" y="6"/>
                    </a:moveTo>
                    <a:cubicBezTo>
                      <a:pt x="8" y="5"/>
                      <a:pt x="8" y="5"/>
                      <a:pt x="8" y="4"/>
                    </a:cubicBezTo>
                    <a:cubicBezTo>
                      <a:pt x="7" y="3"/>
                      <a:pt x="5" y="4"/>
                      <a:pt x="4" y="4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3"/>
                      <a:pt x="7" y="1"/>
                      <a:pt x="4" y="2"/>
                    </a:cubicBezTo>
                    <a:cubicBezTo>
                      <a:pt x="4" y="2"/>
                      <a:pt x="5" y="1"/>
                      <a:pt x="5" y="1"/>
                    </a:cubicBezTo>
                    <a:cubicBezTo>
                      <a:pt x="5" y="1"/>
                      <a:pt x="2" y="4"/>
                      <a:pt x="2" y="3"/>
                    </a:cubicBezTo>
                    <a:cubicBezTo>
                      <a:pt x="4" y="2"/>
                      <a:pt x="3" y="1"/>
                      <a:pt x="5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4" y="0"/>
                      <a:pt x="3" y="0"/>
                      <a:pt x="3" y="0"/>
                    </a:cubicBezTo>
                    <a:cubicBezTo>
                      <a:pt x="3" y="1"/>
                      <a:pt x="2" y="2"/>
                      <a:pt x="2" y="2"/>
                    </a:cubicBezTo>
                    <a:cubicBezTo>
                      <a:pt x="2" y="2"/>
                      <a:pt x="2" y="3"/>
                      <a:pt x="1" y="3"/>
                    </a:cubicBezTo>
                    <a:cubicBezTo>
                      <a:pt x="2" y="3"/>
                      <a:pt x="2" y="3"/>
                      <a:pt x="2" y="2"/>
                    </a:cubicBezTo>
                    <a:cubicBezTo>
                      <a:pt x="2" y="3"/>
                      <a:pt x="2" y="3"/>
                      <a:pt x="1" y="4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1" y="4"/>
                      <a:pt x="1" y="4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3"/>
                      <a:pt x="2" y="4"/>
                      <a:pt x="3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4"/>
                      <a:pt x="0" y="5"/>
                      <a:pt x="2" y="4"/>
                    </a:cubicBezTo>
                    <a:cubicBezTo>
                      <a:pt x="2" y="4"/>
                      <a:pt x="3" y="4"/>
                      <a:pt x="3" y="4"/>
                    </a:cubicBezTo>
                    <a:cubicBezTo>
                      <a:pt x="4" y="4"/>
                      <a:pt x="2" y="4"/>
                      <a:pt x="2" y="4"/>
                    </a:cubicBezTo>
                    <a:cubicBezTo>
                      <a:pt x="3" y="4"/>
                      <a:pt x="4" y="3"/>
                      <a:pt x="5" y="3"/>
                    </a:cubicBezTo>
                    <a:cubicBezTo>
                      <a:pt x="4" y="4"/>
                      <a:pt x="5" y="3"/>
                      <a:pt x="3" y="4"/>
                    </a:cubicBezTo>
                    <a:cubicBezTo>
                      <a:pt x="3" y="4"/>
                      <a:pt x="4" y="4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5" y="5"/>
                      <a:pt x="2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5" y="5"/>
                      <a:pt x="4" y="5"/>
                    </a:cubicBezTo>
                    <a:cubicBezTo>
                      <a:pt x="6" y="5"/>
                      <a:pt x="6" y="6"/>
                      <a:pt x="6" y="6"/>
                    </a:cubicBezTo>
                    <a:cubicBezTo>
                      <a:pt x="7" y="6"/>
                      <a:pt x="6" y="5"/>
                      <a:pt x="5" y="5"/>
                    </a:cubicBezTo>
                    <a:cubicBezTo>
                      <a:pt x="6" y="5"/>
                      <a:pt x="7" y="5"/>
                      <a:pt x="7" y="6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0" name="Freeform 1452"/>
              <p:cNvSpPr>
                <a:spLocks/>
              </p:cNvSpPr>
              <p:nvPr/>
            </p:nvSpPr>
            <p:spPr bwMode="auto">
              <a:xfrm>
                <a:off x="520" y="2821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1" name="Freeform 1453"/>
              <p:cNvSpPr>
                <a:spLocks/>
              </p:cNvSpPr>
              <p:nvPr/>
            </p:nvSpPr>
            <p:spPr bwMode="auto">
              <a:xfrm>
                <a:off x="514" y="2821"/>
                <a:ext cx="20" cy="22"/>
              </a:xfrm>
              <a:custGeom>
                <a:avLst/>
                <a:gdLst>
                  <a:gd name="T0" fmla="*/ 4 w 7"/>
                  <a:gd name="T1" fmla="*/ 3 h 8"/>
                  <a:gd name="T2" fmla="*/ 2 w 7"/>
                  <a:gd name="T3" fmla="*/ 2 h 8"/>
                  <a:gd name="T4" fmla="*/ 5 w 7"/>
                  <a:gd name="T5" fmla="*/ 4 h 8"/>
                  <a:gd name="T6" fmla="*/ 5 w 7"/>
                  <a:gd name="T7" fmla="*/ 4 h 8"/>
                  <a:gd name="T8" fmla="*/ 3 w 7"/>
                  <a:gd name="T9" fmla="*/ 3 h 8"/>
                  <a:gd name="T10" fmla="*/ 3 w 7"/>
                  <a:gd name="T11" fmla="*/ 3 h 8"/>
                  <a:gd name="T12" fmla="*/ 4 w 7"/>
                  <a:gd name="T13" fmla="*/ 4 h 8"/>
                  <a:gd name="T14" fmla="*/ 4 w 7"/>
                  <a:gd name="T15" fmla="*/ 5 h 8"/>
                  <a:gd name="T16" fmla="*/ 4 w 7"/>
                  <a:gd name="T17" fmla="*/ 4 h 8"/>
                  <a:gd name="T18" fmla="*/ 2 w 7"/>
                  <a:gd name="T19" fmla="*/ 3 h 8"/>
                  <a:gd name="T20" fmla="*/ 4 w 7"/>
                  <a:gd name="T21" fmla="*/ 8 h 8"/>
                  <a:gd name="T22" fmla="*/ 5 w 7"/>
                  <a:gd name="T23" fmla="*/ 7 h 8"/>
                  <a:gd name="T24" fmla="*/ 3 w 7"/>
                  <a:gd name="T25" fmla="*/ 6 h 8"/>
                  <a:gd name="T26" fmla="*/ 4 w 7"/>
                  <a:gd name="T27" fmla="*/ 6 h 8"/>
                  <a:gd name="T28" fmla="*/ 5 w 7"/>
                  <a:gd name="T29" fmla="*/ 7 h 8"/>
                  <a:gd name="T30" fmla="*/ 7 w 7"/>
                  <a:gd name="T31" fmla="*/ 3 h 8"/>
                  <a:gd name="T32" fmla="*/ 7 w 7"/>
                  <a:gd name="T33" fmla="*/ 4 h 8"/>
                  <a:gd name="T34" fmla="*/ 6 w 7"/>
                  <a:gd name="T35" fmla="*/ 3 h 8"/>
                  <a:gd name="T36" fmla="*/ 4 w 7"/>
                  <a:gd name="T37" fmla="*/ 2 h 8"/>
                  <a:gd name="T38" fmla="*/ 5 w 7"/>
                  <a:gd name="T39" fmla="*/ 2 h 8"/>
                  <a:gd name="T40" fmla="*/ 3 w 7"/>
                  <a:gd name="T41" fmla="*/ 1 h 8"/>
                  <a:gd name="T42" fmla="*/ 2 w 7"/>
                  <a:gd name="T43" fmla="*/ 1 h 8"/>
                  <a:gd name="T44" fmla="*/ 1 w 7"/>
                  <a:gd name="T45" fmla="*/ 1 h 8"/>
                  <a:gd name="T46" fmla="*/ 4 w 7"/>
                  <a:gd name="T47" fmla="*/ 3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7" h="8">
                    <a:moveTo>
                      <a:pt x="4" y="3"/>
                    </a:moveTo>
                    <a:cubicBezTo>
                      <a:pt x="4" y="3"/>
                      <a:pt x="3" y="2"/>
                      <a:pt x="2" y="2"/>
                    </a:cubicBezTo>
                    <a:cubicBezTo>
                      <a:pt x="3" y="2"/>
                      <a:pt x="4" y="3"/>
                      <a:pt x="5" y="4"/>
                    </a:cubicBezTo>
                    <a:cubicBezTo>
                      <a:pt x="4" y="3"/>
                      <a:pt x="5" y="4"/>
                      <a:pt x="5" y="4"/>
                    </a:cubicBezTo>
                    <a:cubicBezTo>
                      <a:pt x="5" y="4"/>
                      <a:pt x="3" y="3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4" y="3"/>
                      <a:pt x="3" y="3"/>
                      <a:pt x="4" y="4"/>
                    </a:cubicBezTo>
                    <a:cubicBezTo>
                      <a:pt x="5" y="5"/>
                      <a:pt x="5" y="6"/>
                      <a:pt x="4" y="5"/>
                    </a:cubicBezTo>
                    <a:cubicBezTo>
                      <a:pt x="4" y="5"/>
                      <a:pt x="4" y="5"/>
                      <a:pt x="4" y="4"/>
                    </a:cubicBezTo>
                    <a:cubicBezTo>
                      <a:pt x="3" y="3"/>
                      <a:pt x="3" y="4"/>
                      <a:pt x="2" y="3"/>
                    </a:cubicBezTo>
                    <a:cubicBezTo>
                      <a:pt x="3" y="5"/>
                      <a:pt x="2" y="6"/>
                      <a:pt x="4" y="8"/>
                    </a:cubicBezTo>
                    <a:cubicBezTo>
                      <a:pt x="5" y="8"/>
                      <a:pt x="5" y="8"/>
                      <a:pt x="5" y="7"/>
                    </a:cubicBezTo>
                    <a:cubicBezTo>
                      <a:pt x="4" y="7"/>
                      <a:pt x="4" y="6"/>
                      <a:pt x="3" y="6"/>
                    </a:cubicBezTo>
                    <a:cubicBezTo>
                      <a:pt x="4" y="6"/>
                      <a:pt x="3" y="5"/>
                      <a:pt x="4" y="6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6" y="7"/>
                      <a:pt x="7" y="5"/>
                      <a:pt x="7" y="3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6" y="4"/>
                      <a:pt x="6" y="3"/>
                      <a:pt x="6" y="3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4" y="2"/>
                      <a:pt x="5" y="2"/>
                    </a:cubicBezTo>
                    <a:cubicBezTo>
                      <a:pt x="4" y="2"/>
                      <a:pt x="3" y="2"/>
                      <a:pt x="3" y="1"/>
                    </a:cubicBezTo>
                    <a:cubicBezTo>
                      <a:pt x="2" y="1"/>
                      <a:pt x="3" y="1"/>
                      <a:pt x="2" y="1"/>
                    </a:cubicBezTo>
                    <a:cubicBezTo>
                      <a:pt x="0" y="0"/>
                      <a:pt x="3" y="2"/>
                      <a:pt x="1" y="1"/>
                    </a:cubicBezTo>
                    <a:lnTo>
                      <a:pt x="4" y="3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2" name="Freeform 1454"/>
              <p:cNvSpPr>
                <a:spLocks/>
              </p:cNvSpPr>
              <p:nvPr/>
            </p:nvSpPr>
            <p:spPr bwMode="auto">
              <a:xfrm>
                <a:off x="523" y="2823"/>
                <a:ext cx="2" cy="3"/>
              </a:xfrm>
              <a:custGeom>
                <a:avLst/>
                <a:gdLst>
                  <a:gd name="T0" fmla="*/ 0 w 2"/>
                  <a:gd name="T1" fmla="*/ 0 h 3"/>
                  <a:gd name="T2" fmla="*/ 2 w 2"/>
                  <a:gd name="T3" fmla="*/ 3 h 3"/>
                  <a:gd name="T4" fmla="*/ 2 w 2"/>
                  <a:gd name="T5" fmla="*/ 0 h 3"/>
                  <a:gd name="T6" fmla="*/ 0 w 2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0" y="0"/>
                    </a:moveTo>
                    <a:lnTo>
                      <a:pt x="2" y="3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3" name="Freeform 1455"/>
              <p:cNvSpPr>
                <a:spLocks/>
              </p:cNvSpPr>
              <p:nvPr/>
            </p:nvSpPr>
            <p:spPr bwMode="auto">
              <a:xfrm>
                <a:off x="531" y="2829"/>
                <a:ext cx="5" cy="0"/>
              </a:xfrm>
              <a:custGeom>
                <a:avLst/>
                <a:gdLst>
                  <a:gd name="T0" fmla="*/ 2 w 2"/>
                  <a:gd name="T1" fmla="*/ 1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4" name="Freeform 1456"/>
              <p:cNvSpPr>
                <a:spLocks/>
              </p:cNvSpPr>
              <p:nvPr/>
            </p:nvSpPr>
            <p:spPr bwMode="auto">
              <a:xfrm>
                <a:off x="520" y="2829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5" name="Freeform 1457"/>
              <p:cNvSpPr>
                <a:spLocks/>
              </p:cNvSpPr>
              <p:nvPr/>
            </p:nvSpPr>
            <p:spPr bwMode="auto">
              <a:xfrm>
                <a:off x="520" y="2834"/>
                <a:ext cx="5" cy="11"/>
              </a:xfrm>
              <a:custGeom>
                <a:avLst/>
                <a:gdLst>
                  <a:gd name="T0" fmla="*/ 1 w 2"/>
                  <a:gd name="T1" fmla="*/ 4 h 4"/>
                  <a:gd name="T2" fmla="*/ 2 w 2"/>
                  <a:gd name="T3" fmla="*/ 3 h 4"/>
                  <a:gd name="T4" fmla="*/ 0 w 2"/>
                  <a:gd name="T5" fmla="*/ 0 h 4"/>
                  <a:gd name="T6" fmla="*/ 1 w 2"/>
                  <a:gd name="T7" fmla="*/ 3 h 4"/>
                  <a:gd name="T8" fmla="*/ 0 w 2"/>
                  <a:gd name="T9" fmla="*/ 3 h 4"/>
                  <a:gd name="T10" fmla="*/ 1 w 2"/>
                  <a:gd name="T11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" h="4">
                    <a:moveTo>
                      <a:pt x="1" y="4"/>
                    </a:moveTo>
                    <a:cubicBezTo>
                      <a:pt x="1" y="4"/>
                      <a:pt x="1" y="3"/>
                      <a:pt x="2" y="3"/>
                    </a:cubicBezTo>
                    <a:cubicBezTo>
                      <a:pt x="2" y="2"/>
                      <a:pt x="1" y="1"/>
                      <a:pt x="0" y="0"/>
                    </a:cubicBezTo>
                    <a:cubicBezTo>
                      <a:pt x="0" y="0"/>
                      <a:pt x="1" y="2"/>
                      <a:pt x="1" y="3"/>
                    </a:cubicBezTo>
                    <a:cubicBezTo>
                      <a:pt x="0" y="2"/>
                      <a:pt x="1" y="3"/>
                      <a:pt x="0" y="3"/>
                    </a:cubicBezTo>
                    <a:lnTo>
                      <a:pt x="1" y="4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6" name="Freeform 1458"/>
              <p:cNvSpPr>
                <a:spLocks/>
              </p:cNvSpPr>
              <p:nvPr/>
            </p:nvSpPr>
            <p:spPr bwMode="auto">
              <a:xfrm>
                <a:off x="485" y="2829"/>
                <a:ext cx="35" cy="19"/>
              </a:xfrm>
              <a:custGeom>
                <a:avLst/>
                <a:gdLst>
                  <a:gd name="T0" fmla="*/ 10 w 13"/>
                  <a:gd name="T1" fmla="*/ 3 h 7"/>
                  <a:gd name="T2" fmla="*/ 10 w 13"/>
                  <a:gd name="T3" fmla="*/ 3 h 7"/>
                  <a:gd name="T4" fmla="*/ 10 w 13"/>
                  <a:gd name="T5" fmla="*/ 3 h 7"/>
                  <a:gd name="T6" fmla="*/ 9 w 13"/>
                  <a:gd name="T7" fmla="*/ 2 h 7"/>
                  <a:gd name="T8" fmla="*/ 9 w 13"/>
                  <a:gd name="T9" fmla="*/ 3 h 7"/>
                  <a:gd name="T10" fmla="*/ 8 w 13"/>
                  <a:gd name="T11" fmla="*/ 3 h 7"/>
                  <a:gd name="T12" fmla="*/ 8 w 13"/>
                  <a:gd name="T13" fmla="*/ 5 h 7"/>
                  <a:gd name="T14" fmla="*/ 8 w 13"/>
                  <a:gd name="T15" fmla="*/ 2 h 7"/>
                  <a:gd name="T16" fmla="*/ 8 w 13"/>
                  <a:gd name="T17" fmla="*/ 6 h 7"/>
                  <a:gd name="T18" fmla="*/ 7 w 13"/>
                  <a:gd name="T19" fmla="*/ 4 h 7"/>
                  <a:gd name="T20" fmla="*/ 7 w 13"/>
                  <a:gd name="T21" fmla="*/ 4 h 7"/>
                  <a:gd name="T22" fmla="*/ 6 w 13"/>
                  <a:gd name="T23" fmla="*/ 4 h 7"/>
                  <a:gd name="T24" fmla="*/ 7 w 13"/>
                  <a:gd name="T25" fmla="*/ 2 h 7"/>
                  <a:gd name="T26" fmla="*/ 6 w 13"/>
                  <a:gd name="T27" fmla="*/ 2 h 7"/>
                  <a:gd name="T28" fmla="*/ 7 w 13"/>
                  <a:gd name="T29" fmla="*/ 1 h 7"/>
                  <a:gd name="T30" fmla="*/ 5 w 13"/>
                  <a:gd name="T31" fmla="*/ 2 h 7"/>
                  <a:gd name="T32" fmla="*/ 6 w 13"/>
                  <a:gd name="T33" fmla="*/ 1 h 7"/>
                  <a:gd name="T34" fmla="*/ 3 w 13"/>
                  <a:gd name="T35" fmla="*/ 3 h 7"/>
                  <a:gd name="T36" fmla="*/ 3 w 13"/>
                  <a:gd name="T37" fmla="*/ 2 h 7"/>
                  <a:gd name="T38" fmla="*/ 5 w 13"/>
                  <a:gd name="T39" fmla="*/ 1 h 7"/>
                  <a:gd name="T40" fmla="*/ 4 w 13"/>
                  <a:gd name="T41" fmla="*/ 1 h 7"/>
                  <a:gd name="T42" fmla="*/ 5 w 13"/>
                  <a:gd name="T43" fmla="*/ 0 h 7"/>
                  <a:gd name="T44" fmla="*/ 2 w 13"/>
                  <a:gd name="T45" fmla="*/ 1 h 7"/>
                  <a:gd name="T46" fmla="*/ 3 w 13"/>
                  <a:gd name="T47" fmla="*/ 0 h 7"/>
                  <a:gd name="T48" fmla="*/ 0 w 13"/>
                  <a:gd name="T49" fmla="*/ 1 h 7"/>
                  <a:gd name="T50" fmla="*/ 2 w 13"/>
                  <a:gd name="T51" fmla="*/ 4 h 7"/>
                  <a:gd name="T52" fmla="*/ 4 w 13"/>
                  <a:gd name="T53" fmla="*/ 4 h 7"/>
                  <a:gd name="T54" fmla="*/ 3 w 13"/>
                  <a:gd name="T55" fmla="*/ 5 h 7"/>
                  <a:gd name="T56" fmla="*/ 4 w 13"/>
                  <a:gd name="T57" fmla="*/ 4 h 7"/>
                  <a:gd name="T58" fmla="*/ 4 w 13"/>
                  <a:gd name="T59" fmla="*/ 6 h 7"/>
                  <a:gd name="T60" fmla="*/ 5 w 13"/>
                  <a:gd name="T61" fmla="*/ 4 h 7"/>
                  <a:gd name="T62" fmla="*/ 4 w 13"/>
                  <a:gd name="T63" fmla="*/ 6 h 7"/>
                  <a:gd name="T64" fmla="*/ 10 w 13"/>
                  <a:gd name="T65" fmla="*/ 6 h 7"/>
                  <a:gd name="T66" fmla="*/ 10 w 13"/>
                  <a:gd name="T67" fmla="*/ 5 h 7"/>
                  <a:gd name="T68" fmla="*/ 11 w 13"/>
                  <a:gd name="T69" fmla="*/ 4 h 7"/>
                  <a:gd name="T70" fmla="*/ 11 w 13"/>
                  <a:gd name="T71" fmla="*/ 3 h 7"/>
                  <a:gd name="T72" fmla="*/ 12 w 13"/>
                  <a:gd name="T73" fmla="*/ 6 h 7"/>
                  <a:gd name="T74" fmla="*/ 13 w 13"/>
                  <a:gd name="T75" fmla="*/ 5 h 7"/>
                  <a:gd name="T76" fmla="*/ 12 w 13"/>
                  <a:gd name="T77" fmla="*/ 5 h 7"/>
                  <a:gd name="T78" fmla="*/ 13 w 13"/>
                  <a:gd name="T79" fmla="*/ 5 h 7"/>
                  <a:gd name="T80" fmla="*/ 11 w 13"/>
                  <a:gd name="T81" fmla="*/ 2 h 7"/>
                  <a:gd name="T82" fmla="*/ 10 w 13"/>
                  <a:gd name="T83" fmla="*/ 1 h 7"/>
                  <a:gd name="T84" fmla="*/ 10 w 13"/>
                  <a:gd name="T85" fmla="*/ 3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3" h="7">
                    <a:moveTo>
                      <a:pt x="10" y="3"/>
                    </a:moveTo>
                    <a:cubicBezTo>
                      <a:pt x="10" y="3"/>
                      <a:pt x="10" y="4"/>
                      <a:pt x="10" y="3"/>
                    </a:cubicBezTo>
                    <a:cubicBezTo>
                      <a:pt x="10" y="3"/>
                      <a:pt x="10" y="2"/>
                      <a:pt x="10" y="3"/>
                    </a:cubicBezTo>
                    <a:cubicBezTo>
                      <a:pt x="9" y="1"/>
                      <a:pt x="10" y="3"/>
                      <a:pt x="9" y="2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9" y="2"/>
                      <a:pt x="9" y="4"/>
                      <a:pt x="8" y="3"/>
                    </a:cubicBezTo>
                    <a:cubicBezTo>
                      <a:pt x="8" y="4"/>
                      <a:pt x="8" y="4"/>
                      <a:pt x="8" y="5"/>
                    </a:cubicBezTo>
                    <a:cubicBezTo>
                      <a:pt x="8" y="3"/>
                      <a:pt x="8" y="3"/>
                      <a:pt x="8" y="2"/>
                    </a:cubicBezTo>
                    <a:cubicBezTo>
                      <a:pt x="8" y="3"/>
                      <a:pt x="8" y="4"/>
                      <a:pt x="8" y="6"/>
                    </a:cubicBezTo>
                    <a:cubicBezTo>
                      <a:pt x="7" y="4"/>
                      <a:pt x="7" y="6"/>
                      <a:pt x="7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2"/>
                      <a:pt x="6" y="4"/>
                      <a:pt x="6" y="4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2"/>
                      <a:pt x="6" y="3"/>
                      <a:pt x="6" y="2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5" y="3"/>
                      <a:pt x="6" y="1"/>
                      <a:pt x="5" y="2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4" y="1"/>
                      <a:pt x="5" y="2"/>
                      <a:pt x="3" y="3"/>
                    </a:cubicBezTo>
                    <a:cubicBezTo>
                      <a:pt x="6" y="1"/>
                      <a:pt x="2" y="3"/>
                      <a:pt x="3" y="2"/>
                    </a:cubicBezTo>
                    <a:cubicBezTo>
                      <a:pt x="4" y="1"/>
                      <a:pt x="4" y="2"/>
                      <a:pt x="5" y="1"/>
                    </a:cubicBezTo>
                    <a:cubicBezTo>
                      <a:pt x="3" y="2"/>
                      <a:pt x="4" y="1"/>
                      <a:pt x="4" y="1"/>
                    </a:cubicBezTo>
                    <a:cubicBezTo>
                      <a:pt x="5" y="1"/>
                      <a:pt x="4" y="1"/>
                      <a:pt x="5" y="0"/>
                    </a:cubicBezTo>
                    <a:cubicBezTo>
                      <a:pt x="4" y="1"/>
                      <a:pt x="3" y="1"/>
                      <a:pt x="2" y="1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1" y="0"/>
                      <a:pt x="0" y="1"/>
                    </a:cubicBezTo>
                    <a:cubicBezTo>
                      <a:pt x="1" y="2"/>
                      <a:pt x="2" y="3"/>
                      <a:pt x="2" y="4"/>
                    </a:cubicBezTo>
                    <a:cubicBezTo>
                      <a:pt x="4" y="3"/>
                      <a:pt x="3" y="5"/>
                      <a:pt x="4" y="4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4" y="6"/>
                      <a:pt x="4" y="4"/>
                      <a:pt x="4" y="4"/>
                    </a:cubicBezTo>
                    <a:cubicBezTo>
                      <a:pt x="5" y="4"/>
                      <a:pt x="4" y="5"/>
                      <a:pt x="4" y="6"/>
                    </a:cubicBezTo>
                    <a:cubicBezTo>
                      <a:pt x="4" y="6"/>
                      <a:pt x="4" y="5"/>
                      <a:pt x="5" y="4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6" y="7"/>
                      <a:pt x="8" y="5"/>
                      <a:pt x="10" y="6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1" y="5"/>
                      <a:pt x="10" y="1"/>
                      <a:pt x="11" y="4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4"/>
                      <a:pt x="12" y="5"/>
                      <a:pt x="12" y="6"/>
                    </a:cubicBezTo>
                    <a:cubicBezTo>
                      <a:pt x="12" y="5"/>
                      <a:pt x="13" y="6"/>
                      <a:pt x="13" y="5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2" y="4"/>
                      <a:pt x="13" y="4"/>
                      <a:pt x="13" y="5"/>
                    </a:cubicBezTo>
                    <a:cubicBezTo>
                      <a:pt x="13" y="4"/>
                      <a:pt x="12" y="3"/>
                      <a:pt x="11" y="2"/>
                    </a:cubicBezTo>
                    <a:cubicBezTo>
                      <a:pt x="12" y="5"/>
                      <a:pt x="10" y="0"/>
                      <a:pt x="10" y="1"/>
                    </a:cubicBezTo>
                    <a:cubicBezTo>
                      <a:pt x="10" y="2"/>
                      <a:pt x="10" y="2"/>
                      <a:pt x="10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7" name="Freeform 1459"/>
              <p:cNvSpPr>
                <a:spLocks/>
              </p:cNvSpPr>
              <p:nvPr/>
            </p:nvSpPr>
            <p:spPr bwMode="auto">
              <a:xfrm>
                <a:off x="517" y="284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8" name="Freeform 1460"/>
              <p:cNvSpPr>
                <a:spLocks/>
              </p:cNvSpPr>
              <p:nvPr/>
            </p:nvSpPr>
            <p:spPr bwMode="auto">
              <a:xfrm>
                <a:off x="490" y="2829"/>
                <a:ext cx="3" cy="0"/>
              </a:xfrm>
              <a:custGeom>
                <a:avLst/>
                <a:gdLst>
                  <a:gd name="T0" fmla="*/ 1 w 1"/>
                  <a:gd name="T1" fmla="*/ 1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9" name="Rectangle 1461"/>
              <p:cNvSpPr>
                <a:spLocks noChangeArrowheads="1"/>
              </p:cNvSpPr>
              <p:nvPr/>
            </p:nvSpPr>
            <p:spPr bwMode="auto">
              <a:xfrm>
                <a:off x="520" y="2843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0" name="Rectangle 1462"/>
              <p:cNvSpPr>
                <a:spLocks noChangeArrowheads="1"/>
              </p:cNvSpPr>
              <p:nvPr/>
            </p:nvSpPr>
            <p:spPr bwMode="auto">
              <a:xfrm>
                <a:off x="517" y="2834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1" name="Freeform 1463"/>
              <p:cNvSpPr>
                <a:spLocks/>
              </p:cNvSpPr>
              <p:nvPr/>
            </p:nvSpPr>
            <p:spPr bwMode="auto">
              <a:xfrm>
                <a:off x="493" y="2823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2" name="Freeform 1464"/>
              <p:cNvSpPr>
                <a:spLocks/>
              </p:cNvSpPr>
              <p:nvPr/>
            </p:nvSpPr>
            <p:spPr bwMode="auto">
              <a:xfrm>
                <a:off x="501" y="281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3" name="Freeform 1465"/>
              <p:cNvSpPr>
                <a:spLocks/>
              </p:cNvSpPr>
              <p:nvPr/>
            </p:nvSpPr>
            <p:spPr bwMode="auto">
              <a:xfrm>
                <a:off x="482" y="2796"/>
                <a:ext cx="60" cy="33"/>
              </a:xfrm>
              <a:custGeom>
                <a:avLst/>
                <a:gdLst>
                  <a:gd name="T0" fmla="*/ 17 w 22"/>
                  <a:gd name="T1" fmla="*/ 9 h 12"/>
                  <a:gd name="T2" fmla="*/ 19 w 22"/>
                  <a:gd name="T3" fmla="*/ 10 h 12"/>
                  <a:gd name="T4" fmla="*/ 21 w 22"/>
                  <a:gd name="T5" fmla="*/ 10 h 12"/>
                  <a:gd name="T6" fmla="*/ 20 w 22"/>
                  <a:gd name="T7" fmla="*/ 7 h 12"/>
                  <a:gd name="T8" fmla="*/ 17 w 22"/>
                  <a:gd name="T9" fmla="*/ 3 h 12"/>
                  <a:gd name="T10" fmla="*/ 15 w 22"/>
                  <a:gd name="T11" fmla="*/ 2 h 12"/>
                  <a:gd name="T12" fmla="*/ 12 w 22"/>
                  <a:gd name="T13" fmla="*/ 3 h 12"/>
                  <a:gd name="T14" fmla="*/ 12 w 22"/>
                  <a:gd name="T15" fmla="*/ 2 h 12"/>
                  <a:gd name="T16" fmla="*/ 10 w 22"/>
                  <a:gd name="T17" fmla="*/ 2 h 12"/>
                  <a:gd name="T18" fmla="*/ 10 w 22"/>
                  <a:gd name="T19" fmla="*/ 5 h 12"/>
                  <a:gd name="T20" fmla="*/ 9 w 22"/>
                  <a:gd name="T21" fmla="*/ 5 h 12"/>
                  <a:gd name="T22" fmla="*/ 8 w 22"/>
                  <a:gd name="T23" fmla="*/ 4 h 12"/>
                  <a:gd name="T24" fmla="*/ 6 w 22"/>
                  <a:gd name="T25" fmla="*/ 5 h 12"/>
                  <a:gd name="T26" fmla="*/ 4 w 22"/>
                  <a:gd name="T27" fmla="*/ 5 h 12"/>
                  <a:gd name="T28" fmla="*/ 4 w 22"/>
                  <a:gd name="T29" fmla="*/ 7 h 12"/>
                  <a:gd name="T30" fmla="*/ 4 w 22"/>
                  <a:gd name="T31" fmla="*/ 8 h 12"/>
                  <a:gd name="T32" fmla="*/ 3 w 22"/>
                  <a:gd name="T33" fmla="*/ 8 h 12"/>
                  <a:gd name="T34" fmla="*/ 3 w 22"/>
                  <a:gd name="T35" fmla="*/ 9 h 12"/>
                  <a:gd name="T36" fmla="*/ 3 w 22"/>
                  <a:gd name="T37" fmla="*/ 12 h 12"/>
                  <a:gd name="T38" fmla="*/ 3 w 22"/>
                  <a:gd name="T39" fmla="*/ 10 h 12"/>
                  <a:gd name="T40" fmla="*/ 2 w 22"/>
                  <a:gd name="T41" fmla="*/ 10 h 12"/>
                  <a:gd name="T42" fmla="*/ 6 w 22"/>
                  <a:gd name="T43" fmla="*/ 10 h 12"/>
                  <a:gd name="T44" fmla="*/ 6 w 22"/>
                  <a:gd name="T45" fmla="*/ 10 h 12"/>
                  <a:gd name="T46" fmla="*/ 6 w 22"/>
                  <a:gd name="T47" fmla="*/ 9 h 12"/>
                  <a:gd name="T48" fmla="*/ 6 w 22"/>
                  <a:gd name="T49" fmla="*/ 9 h 12"/>
                  <a:gd name="T50" fmla="*/ 7 w 22"/>
                  <a:gd name="T51" fmla="*/ 9 h 12"/>
                  <a:gd name="T52" fmla="*/ 7 w 22"/>
                  <a:gd name="T53" fmla="*/ 8 h 12"/>
                  <a:gd name="T54" fmla="*/ 7 w 22"/>
                  <a:gd name="T55" fmla="*/ 8 h 12"/>
                  <a:gd name="T56" fmla="*/ 7 w 22"/>
                  <a:gd name="T57" fmla="*/ 8 h 12"/>
                  <a:gd name="T58" fmla="*/ 8 w 22"/>
                  <a:gd name="T59" fmla="*/ 7 h 12"/>
                  <a:gd name="T60" fmla="*/ 8 w 22"/>
                  <a:gd name="T61" fmla="*/ 6 h 12"/>
                  <a:gd name="T62" fmla="*/ 9 w 22"/>
                  <a:gd name="T63" fmla="*/ 8 h 12"/>
                  <a:gd name="T64" fmla="*/ 10 w 22"/>
                  <a:gd name="T65" fmla="*/ 8 h 12"/>
                  <a:gd name="T66" fmla="*/ 10 w 22"/>
                  <a:gd name="T67" fmla="*/ 6 h 12"/>
                  <a:gd name="T68" fmla="*/ 12 w 22"/>
                  <a:gd name="T69" fmla="*/ 5 h 12"/>
                  <a:gd name="T70" fmla="*/ 14 w 22"/>
                  <a:gd name="T71" fmla="*/ 5 h 12"/>
                  <a:gd name="T72" fmla="*/ 14 w 22"/>
                  <a:gd name="T73" fmla="*/ 5 h 12"/>
                  <a:gd name="T74" fmla="*/ 16 w 22"/>
                  <a:gd name="T75" fmla="*/ 6 h 12"/>
                  <a:gd name="T76" fmla="*/ 17 w 22"/>
                  <a:gd name="T77" fmla="*/ 3 h 12"/>
                  <a:gd name="T78" fmla="*/ 15 w 22"/>
                  <a:gd name="T79" fmla="*/ 7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2" h="12">
                    <a:moveTo>
                      <a:pt x="15" y="8"/>
                    </a:moveTo>
                    <a:cubicBezTo>
                      <a:pt x="16" y="8"/>
                      <a:pt x="16" y="8"/>
                      <a:pt x="17" y="9"/>
                    </a:cubicBezTo>
                    <a:cubicBezTo>
                      <a:pt x="17" y="9"/>
                      <a:pt x="17" y="9"/>
                      <a:pt x="17" y="9"/>
                    </a:cubicBezTo>
                    <a:cubicBezTo>
                      <a:pt x="17" y="9"/>
                      <a:pt x="17" y="10"/>
                      <a:pt x="19" y="1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9"/>
                      <a:pt x="20" y="10"/>
                      <a:pt x="21" y="10"/>
                    </a:cubicBezTo>
                    <a:cubicBezTo>
                      <a:pt x="20" y="8"/>
                      <a:pt x="18" y="8"/>
                      <a:pt x="18" y="7"/>
                    </a:cubicBezTo>
                    <a:cubicBezTo>
                      <a:pt x="18" y="7"/>
                      <a:pt x="19" y="7"/>
                      <a:pt x="20" y="7"/>
                    </a:cubicBezTo>
                    <a:cubicBezTo>
                      <a:pt x="20" y="6"/>
                      <a:pt x="18" y="6"/>
                      <a:pt x="17" y="6"/>
                    </a:cubicBezTo>
                    <a:cubicBezTo>
                      <a:pt x="22" y="4"/>
                      <a:pt x="15" y="6"/>
                      <a:pt x="17" y="3"/>
                    </a:cubicBezTo>
                    <a:cubicBezTo>
                      <a:pt x="17" y="3"/>
                      <a:pt x="16" y="2"/>
                      <a:pt x="15" y="3"/>
                    </a:cubicBezTo>
                    <a:cubicBezTo>
                      <a:pt x="16" y="2"/>
                      <a:pt x="15" y="3"/>
                      <a:pt x="15" y="2"/>
                    </a:cubicBezTo>
                    <a:cubicBezTo>
                      <a:pt x="14" y="5"/>
                      <a:pt x="14" y="0"/>
                      <a:pt x="13" y="4"/>
                    </a:cubicBezTo>
                    <a:cubicBezTo>
                      <a:pt x="12" y="2"/>
                      <a:pt x="13" y="4"/>
                      <a:pt x="12" y="3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12" y="2"/>
                      <a:pt x="12" y="4"/>
                      <a:pt x="12" y="2"/>
                    </a:cubicBezTo>
                    <a:cubicBezTo>
                      <a:pt x="11" y="2"/>
                      <a:pt x="11" y="3"/>
                      <a:pt x="11" y="5"/>
                    </a:cubicBezTo>
                    <a:cubicBezTo>
                      <a:pt x="10" y="4"/>
                      <a:pt x="11" y="3"/>
                      <a:pt x="10" y="2"/>
                    </a:cubicBezTo>
                    <a:cubicBezTo>
                      <a:pt x="10" y="4"/>
                      <a:pt x="10" y="3"/>
                      <a:pt x="10" y="4"/>
                    </a:cubicBezTo>
                    <a:cubicBezTo>
                      <a:pt x="10" y="4"/>
                      <a:pt x="10" y="4"/>
                      <a:pt x="10" y="5"/>
                    </a:cubicBezTo>
                    <a:cubicBezTo>
                      <a:pt x="9" y="5"/>
                      <a:pt x="10" y="6"/>
                      <a:pt x="9" y="7"/>
                    </a:cubicBezTo>
                    <a:cubicBezTo>
                      <a:pt x="8" y="5"/>
                      <a:pt x="10" y="7"/>
                      <a:pt x="9" y="5"/>
                    </a:cubicBezTo>
                    <a:cubicBezTo>
                      <a:pt x="9" y="4"/>
                      <a:pt x="9" y="4"/>
                      <a:pt x="9" y="3"/>
                    </a:cubicBezTo>
                    <a:cubicBezTo>
                      <a:pt x="9" y="3"/>
                      <a:pt x="8" y="3"/>
                      <a:pt x="8" y="4"/>
                    </a:cubicBezTo>
                    <a:cubicBezTo>
                      <a:pt x="7" y="4"/>
                      <a:pt x="7" y="3"/>
                      <a:pt x="7" y="3"/>
                    </a:cubicBezTo>
                    <a:cubicBezTo>
                      <a:pt x="6" y="2"/>
                      <a:pt x="7" y="5"/>
                      <a:pt x="6" y="5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5"/>
                      <a:pt x="4" y="4"/>
                      <a:pt x="4" y="5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3" y="4"/>
                      <a:pt x="6" y="8"/>
                      <a:pt x="4" y="7"/>
                    </a:cubicBezTo>
                    <a:cubicBezTo>
                      <a:pt x="5" y="8"/>
                      <a:pt x="6" y="9"/>
                      <a:pt x="6" y="9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5" y="8"/>
                      <a:pt x="3" y="6"/>
                      <a:pt x="3" y="6"/>
                    </a:cubicBezTo>
                    <a:cubicBezTo>
                      <a:pt x="3" y="6"/>
                      <a:pt x="2" y="7"/>
                      <a:pt x="3" y="8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1" y="7"/>
                      <a:pt x="5" y="9"/>
                      <a:pt x="3" y="9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1" y="9"/>
                      <a:pt x="0" y="11"/>
                      <a:pt x="3" y="12"/>
                    </a:cubicBezTo>
                    <a:cubicBezTo>
                      <a:pt x="3" y="12"/>
                      <a:pt x="5" y="11"/>
                      <a:pt x="6" y="11"/>
                    </a:cubicBezTo>
                    <a:cubicBezTo>
                      <a:pt x="5" y="11"/>
                      <a:pt x="4" y="10"/>
                      <a:pt x="3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3" y="10"/>
                      <a:pt x="3" y="10"/>
                      <a:pt x="2" y="10"/>
                    </a:cubicBezTo>
                    <a:cubicBezTo>
                      <a:pt x="1" y="9"/>
                      <a:pt x="3" y="10"/>
                      <a:pt x="2" y="9"/>
                    </a:cubicBezTo>
                    <a:cubicBezTo>
                      <a:pt x="4" y="9"/>
                      <a:pt x="4" y="10"/>
                      <a:pt x="6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0"/>
                      <a:pt x="5" y="10"/>
                      <a:pt x="6" y="10"/>
                    </a:cubicBezTo>
                    <a:cubicBezTo>
                      <a:pt x="4" y="9"/>
                      <a:pt x="7" y="10"/>
                      <a:pt x="6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6" y="9"/>
                      <a:pt x="5" y="8"/>
                      <a:pt x="5" y="7"/>
                    </a:cubicBezTo>
                    <a:cubicBezTo>
                      <a:pt x="6" y="9"/>
                      <a:pt x="6" y="8"/>
                      <a:pt x="7" y="9"/>
                    </a:cubicBezTo>
                    <a:cubicBezTo>
                      <a:pt x="6" y="8"/>
                      <a:pt x="7" y="8"/>
                      <a:pt x="6" y="7"/>
                    </a:cubicBezTo>
                    <a:cubicBezTo>
                      <a:pt x="6" y="7"/>
                      <a:pt x="7" y="7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8"/>
                      <a:pt x="7" y="7"/>
                      <a:pt x="7" y="8"/>
                    </a:cubicBezTo>
                    <a:cubicBezTo>
                      <a:pt x="8" y="8"/>
                      <a:pt x="8" y="8"/>
                      <a:pt x="8" y="9"/>
                    </a:cubicBezTo>
                    <a:cubicBezTo>
                      <a:pt x="8" y="9"/>
                      <a:pt x="7" y="6"/>
                      <a:pt x="8" y="7"/>
                    </a:cubicBezTo>
                    <a:cubicBezTo>
                      <a:pt x="8" y="7"/>
                      <a:pt x="8" y="6"/>
                      <a:pt x="7" y="5"/>
                    </a:cubicBezTo>
                    <a:cubicBezTo>
                      <a:pt x="8" y="5"/>
                      <a:pt x="8" y="7"/>
                      <a:pt x="8" y="6"/>
                    </a:cubicBezTo>
                    <a:cubicBezTo>
                      <a:pt x="8" y="5"/>
                      <a:pt x="9" y="7"/>
                      <a:pt x="9" y="6"/>
                    </a:cubicBezTo>
                    <a:cubicBezTo>
                      <a:pt x="9" y="7"/>
                      <a:pt x="9" y="6"/>
                      <a:pt x="9" y="8"/>
                    </a:cubicBezTo>
                    <a:cubicBezTo>
                      <a:pt x="9" y="8"/>
                      <a:pt x="9" y="6"/>
                      <a:pt x="10" y="6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7"/>
                      <a:pt x="10" y="6"/>
                      <a:pt x="10" y="7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0" y="6"/>
                      <a:pt x="11" y="6"/>
                      <a:pt x="11" y="7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2" y="7"/>
                      <a:pt x="13" y="5"/>
                      <a:pt x="13" y="4"/>
                    </a:cubicBezTo>
                    <a:cubicBezTo>
                      <a:pt x="14" y="4"/>
                      <a:pt x="14" y="4"/>
                      <a:pt x="14" y="5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4" y="6"/>
                      <a:pt x="13" y="7"/>
                      <a:pt x="14" y="5"/>
                    </a:cubicBezTo>
                    <a:cubicBezTo>
                      <a:pt x="15" y="5"/>
                      <a:pt x="14" y="6"/>
                      <a:pt x="14" y="7"/>
                    </a:cubicBezTo>
                    <a:cubicBezTo>
                      <a:pt x="16" y="5"/>
                      <a:pt x="13" y="9"/>
                      <a:pt x="16" y="6"/>
                    </a:cubicBezTo>
                    <a:cubicBezTo>
                      <a:pt x="16" y="6"/>
                      <a:pt x="16" y="5"/>
                      <a:pt x="16" y="4"/>
                    </a:cubicBezTo>
                    <a:cubicBezTo>
                      <a:pt x="16" y="4"/>
                      <a:pt x="16" y="3"/>
                      <a:pt x="17" y="3"/>
                    </a:cubicBezTo>
                    <a:cubicBezTo>
                      <a:pt x="17" y="4"/>
                      <a:pt x="16" y="5"/>
                      <a:pt x="17" y="5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4" y="7"/>
                      <a:pt x="19" y="7"/>
                      <a:pt x="15" y="8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4" name="Freeform 1466"/>
              <p:cNvSpPr>
                <a:spLocks/>
              </p:cNvSpPr>
              <p:nvPr/>
            </p:nvSpPr>
            <p:spPr bwMode="auto">
              <a:xfrm>
                <a:off x="517" y="2813"/>
                <a:ext cx="0" cy="2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5" name="Freeform 1467"/>
              <p:cNvSpPr>
                <a:spLocks/>
              </p:cNvSpPr>
              <p:nvPr/>
            </p:nvSpPr>
            <p:spPr bwMode="auto">
              <a:xfrm>
                <a:off x="517" y="2810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6" name="Freeform 1468"/>
              <p:cNvSpPr>
                <a:spLocks/>
              </p:cNvSpPr>
              <p:nvPr/>
            </p:nvSpPr>
            <p:spPr bwMode="auto">
              <a:xfrm>
                <a:off x="523" y="2818"/>
                <a:ext cx="2" cy="3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1" y="0"/>
                      <a:pt x="0" y="0"/>
                      <a:pt x="0" y="1"/>
                    </a:cubicBezTo>
                    <a:cubicBezTo>
                      <a:pt x="1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7" name="Freeform 1469"/>
              <p:cNvSpPr>
                <a:spLocks/>
              </p:cNvSpPr>
              <p:nvPr/>
            </p:nvSpPr>
            <p:spPr bwMode="auto">
              <a:xfrm>
                <a:off x="525" y="2821"/>
                <a:ext cx="3" cy="0"/>
              </a:xfrm>
              <a:custGeom>
                <a:avLst/>
                <a:gdLst>
                  <a:gd name="T0" fmla="*/ 0 w 3"/>
                  <a:gd name="T1" fmla="*/ 3 w 3"/>
                  <a:gd name="T2" fmla="*/ 0 w 3"/>
                  <a:gd name="T3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8" name="Freeform 1470"/>
              <p:cNvSpPr>
                <a:spLocks/>
              </p:cNvSpPr>
              <p:nvPr/>
            </p:nvSpPr>
            <p:spPr bwMode="auto">
              <a:xfrm>
                <a:off x="487" y="2821"/>
                <a:ext cx="49" cy="27"/>
              </a:xfrm>
              <a:custGeom>
                <a:avLst/>
                <a:gdLst>
                  <a:gd name="T0" fmla="*/ 4 w 18"/>
                  <a:gd name="T1" fmla="*/ 3 h 10"/>
                  <a:gd name="T2" fmla="*/ 3 w 18"/>
                  <a:gd name="T3" fmla="*/ 4 h 10"/>
                  <a:gd name="T4" fmla="*/ 3 w 18"/>
                  <a:gd name="T5" fmla="*/ 2 h 10"/>
                  <a:gd name="T6" fmla="*/ 0 w 18"/>
                  <a:gd name="T7" fmla="*/ 3 h 10"/>
                  <a:gd name="T8" fmla="*/ 9 w 18"/>
                  <a:gd name="T9" fmla="*/ 6 h 10"/>
                  <a:gd name="T10" fmla="*/ 9 w 18"/>
                  <a:gd name="T11" fmla="*/ 7 h 10"/>
                  <a:gd name="T12" fmla="*/ 12 w 18"/>
                  <a:gd name="T13" fmla="*/ 5 h 10"/>
                  <a:gd name="T14" fmla="*/ 12 w 18"/>
                  <a:gd name="T15" fmla="*/ 7 h 10"/>
                  <a:gd name="T16" fmla="*/ 14 w 18"/>
                  <a:gd name="T17" fmla="*/ 6 h 10"/>
                  <a:gd name="T18" fmla="*/ 13 w 18"/>
                  <a:gd name="T19" fmla="*/ 5 h 10"/>
                  <a:gd name="T20" fmla="*/ 14 w 18"/>
                  <a:gd name="T21" fmla="*/ 5 h 10"/>
                  <a:gd name="T22" fmla="*/ 14 w 18"/>
                  <a:gd name="T23" fmla="*/ 5 h 10"/>
                  <a:gd name="T24" fmla="*/ 15 w 18"/>
                  <a:gd name="T25" fmla="*/ 4 h 10"/>
                  <a:gd name="T26" fmla="*/ 15 w 18"/>
                  <a:gd name="T27" fmla="*/ 5 h 10"/>
                  <a:gd name="T28" fmla="*/ 15 w 18"/>
                  <a:gd name="T29" fmla="*/ 3 h 10"/>
                  <a:gd name="T30" fmla="*/ 16 w 18"/>
                  <a:gd name="T31" fmla="*/ 4 h 10"/>
                  <a:gd name="T32" fmla="*/ 16 w 18"/>
                  <a:gd name="T33" fmla="*/ 1 h 10"/>
                  <a:gd name="T34" fmla="*/ 15 w 18"/>
                  <a:gd name="T35" fmla="*/ 0 h 10"/>
                  <a:gd name="T36" fmla="*/ 15 w 18"/>
                  <a:gd name="T37" fmla="*/ 2 h 10"/>
                  <a:gd name="T38" fmla="*/ 15 w 18"/>
                  <a:gd name="T39" fmla="*/ 2 h 10"/>
                  <a:gd name="T40" fmla="*/ 14 w 18"/>
                  <a:gd name="T41" fmla="*/ 4 h 10"/>
                  <a:gd name="T42" fmla="*/ 14 w 18"/>
                  <a:gd name="T43" fmla="*/ 2 h 10"/>
                  <a:gd name="T44" fmla="*/ 12 w 18"/>
                  <a:gd name="T45" fmla="*/ 1 h 10"/>
                  <a:gd name="T46" fmla="*/ 12 w 18"/>
                  <a:gd name="T47" fmla="*/ 1 h 10"/>
                  <a:gd name="T48" fmla="*/ 12 w 18"/>
                  <a:gd name="T49" fmla="*/ 2 h 10"/>
                  <a:gd name="T50" fmla="*/ 12 w 18"/>
                  <a:gd name="T51" fmla="*/ 3 h 10"/>
                  <a:gd name="T52" fmla="*/ 13 w 18"/>
                  <a:gd name="T53" fmla="*/ 5 h 10"/>
                  <a:gd name="T54" fmla="*/ 12 w 18"/>
                  <a:gd name="T55" fmla="*/ 5 h 10"/>
                  <a:gd name="T56" fmla="*/ 12 w 18"/>
                  <a:gd name="T57" fmla="*/ 3 h 10"/>
                  <a:gd name="T58" fmla="*/ 12 w 18"/>
                  <a:gd name="T59" fmla="*/ 4 h 10"/>
                  <a:gd name="T60" fmla="*/ 11 w 18"/>
                  <a:gd name="T61" fmla="*/ 2 h 10"/>
                  <a:gd name="T62" fmla="*/ 11 w 18"/>
                  <a:gd name="T63" fmla="*/ 4 h 10"/>
                  <a:gd name="T64" fmla="*/ 8 w 18"/>
                  <a:gd name="T65" fmla="*/ 5 h 10"/>
                  <a:gd name="T66" fmla="*/ 9 w 18"/>
                  <a:gd name="T67" fmla="*/ 3 h 10"/>
                  <a:gd name="T68" fmla="*/ 8 w 18"/>
                  <a:gd name="T69" fmla="*/ 5 h 10"/>
                  <a:gd name="T70" fmla="*/ 7 w 18"/>
                  <a:gd name="T71" fmla="*/ 4 h 10"/>
                  <a:gd name="T72" fmla="*/ 7 w 18"/>
                  <a:gd name="T73" fmla="*/ 5 h 10"/>
                  <a:gd name="T74" fmla="*/ 5 w 18"/>
                  <a:gd name="T75" fmla="*/ 4 h 10"/>
                  <a:gd name="T76" fmla="*/ 5 w 18"/>
                  <a:gd name="T77" fmla="*/ 4 h 10"/>
                  <a:gd name="T78" fmla="*/ 3 w 18"/>
                  <a:gd name="T79" fmla="*/ 5 h 10"/>
                  <a:gd name="T80" fmla="*/ 4 w 18"/>
                  <a:gd name="T81" fmla="*/ 3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8" h="10">
                    <a:moveTo>
                      <a:pt x="4" y="3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3" y="3"/>
                      <a:pt x="2" y="3"/>
                      <a:pt x="3" y="2"/>
                    </a:cubicBezTo>
                    <a:cubicBezTo>
                      <a:pt x="1" y="3"/>
                      <a:pt x="2" y="1"/>
                      <a:pt x="0" y="3"/>
                    </a:cubicBezTo>
                    <a:cubicBezTo>
                      <a:pt x="3" y="5"/>
                      <a:pt x="6" y="8"/>
                      <a:pt x="9" y="6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10" y="5"/>
                      <a:pt x="11" y="10"/>
                      <a:pt x="12" y="5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3" y="7"/>
                      <a:pt x="12" y="4"/>
                      <a:pt x="14" y="6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4" y="4"/>
                      <a:pt x="14" y="4"/>
                      <a:pt x="15" y="4"/>
                    </a:cubicBezTo>
                    <a:cubicBezTo>
                      <a:pt x="15" y="4"/>
                      <a:pt x="15" y="4"/>
                      <a:pt x="15" y="5"/>
                    </a:cubicBezTo>
                    <a:cubicBezTo>
                      <a:pt x="15" y="5"/>
                      <a:pt x="15" y="4"/>
                      <a:pt x="15" y="3"/>
                    </a:cubicBezTo>
                    <a:cubicBezTo>
                      <a:pt x="15" y="4"/>
                      <a:pt x="15" y="4"/>
                      <a:pt x="16" y="4"/>
                    </a:cubicBezTo>
                    <a:cubicBezTo>
                      <a:pt x="16" y="3"/>
                      <a:pt x="18" y="4"/>
                      <a:pt x="16" y="1"/>
                    </a:cubicBezTo>
                    <a:cubicBezTo>
                      <a:pt x="15" y="1"/>
                      <a:pt x="15" y="1"/>
                      <a:pt x="15" y="0"/>
                    </a:cubicBezTo>
                    <a:cubicBezTo>
                      <a:pt x="14" y="0"/>
                      <a:pt x="14" y="1"/>
                      <a:pt x="15" y="2"/>
                    </a:cubicBezTo>
                    <a:cubicBezTo>
                      <a:pt x="15" y="2"/>
                      <a:pt x="15" y="2"/>
                      <a:pt x="15" y="2"/>
                    </a:cubicBezTo>
                    <a:cubicBezTo>
                      <a:pt x="16" y="5"/>
                      <a:pt x="14" y="2"/>
                      <a:pt x="14" y="4"/>
                    </a:cubicBezTo>
                    <a:cubicBezTo>
                      <a:pt x="14" y="2"/>
                      <a:pt x="14" y="2"/>
                      <a:pt x="14" y="2"/>
                    </a:cubicBezTo>
                    <a:cubicBezTo>
                      <a:pt x="12" y="0"/>
                      <a:pt x="14" y="4"/>
                      <a:pt x="12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2" y="2"/>
                      <a:pt x="12" y="2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2" y="3"/>
                      <a:pt x="13" y="4"/>
                      <a:pt x="13" y="5"/>
                    </a:cubicBezTo>
                    <a:cubicBezTo>
                      <a:pt x="12" y="4"/>
                      <a:pt x="13" y="5"/>
                      <a:pt x="12" y="5"/>
                    </a:cubicBezTo>
                    <a:cubicBezTo>
                      <a:pt x="12" y="4"/>
                      <a:pt x="12" y="4"/>
                      <a:pt x="12" y="3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2" y="4"/>
                      <a:pt x="11" y="3"/>
                      <a:pt x="11" y="2"/>
                    </a:cubicBezTo>
                    <a:cubicBezTo>
                      <a:pt x="11" y="3"/>
                      <a:pt x="11" y="3"/>
                      <a:pt x="11" y="4"/>
                    </a:cubicBezTo>
                    <a:cubicBezTo>
                      <a:pt x="11" y="3"/>
                      <a:pt x="10" y="3"/>
                      <a:pt x="8" y="5"/>
                    </a:cubicBezTo>
                    <a:cubicBezTo>
                      <a:pt x="9" y="4"/>
                      <a:pt x="9" y="3"/>
                      <a:pt x="9" y="3"/>
                    </a:cubicBezTo>
                    <a:cubicBezTo>
                      <a:pt x="9" y="3"/>
                      <a:pt x="9" y="4"/>
                      <a:pt x="8" y="5"/>
                    </a:cubicBezTo>
                    <a:cubicBezTo>
                      <a:pt x="8" y="6"/>
                      <a:pt x="7" y="5"/>
                      <a:pt x="7" y="4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6" y="6"/>
                      <a:pt x="6" y="3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3" y="6"/>
                      <a:pt x="3" y="5"/>
                    </a:cubicBezTo>
                    <a:cubicBezTo>
                      <a:pt x="4" y="4"/>
                      <a:pt x="4" y="4"/>
                      <a:pt x="4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9" name="Freeform 1471"/>
              <p:cNvSpPr>
                <a:spLocks/>
              </p:cNvSpPr>
              <p:nvPr/>
            </p:nvSpPr>
            <p:spPr bwMode="auto">
              <a:xfrm>
                <a:off x="485" y="2823"/>
                <a:ext cx="8" cy="6"/>
              </a:xfrm>
              <a:custGeom>
                <a:avLst/>
                <a:gdLst>
                  <a:gd name="T0" fmla="*/ 1 w 3"/>
                  <a:gd name="T1" fmla="*/ 1 h 2"/>
                  <a:gd name="T2" fmla="*/ 3 w 3"/>
                  <a:gd name="T3" fmla="*/ 1 h 2"/>
                  <a:gd name="T4" fmla="*/ 0 w 3"/>
                  <a:gd name="T5" fmla="*/ 0 h 2"/>
                  <a:gd name="T6" fmla="*/ 1 w 3"/>
                  <a:gd name="T7" fmla="*/ 1 h 2"/>
                  <a:gd name="T8" fmla="*/ 1 w 3"/>
                  <a:gd name="T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2">
                    <a:moveTo>
                      <a:pt x="1" y="1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3" y="0"/>
                      <a:pt x="1" y="0"/>
                      <a:pt x="0" y="0"/>
                    </a:cubicBezTo>
                    <a:cubicBezTo>
                      <a:pt x="1" y="1"/>
                      <a:pt x="0" y="2"/>
                      <a:pt x="1" y="1"/>
                    </a:cubicBezTo>
                    <a:cubicBezTo>
                      <a:pt x="1" y="1"/>
                      <a:pt x="2" y="1"/>
                      <a:pt x="1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70" name="Freeform 1472"/>
              <p:cNvSpPr>
                <a:spLocks/>
              </p:cNvSpPr>
              <p:nvPr/>
            </p:nvSpPr>
            <p:spPr bwMode="auto">
              <a:xfrm>
                <a:off x="482" y="2794"/>
                <a:ext cx="24" cy="29"/>
              </a:xfrm>
              <a:custGeom>
                <a:avLst/>
                <a:gdLst>
                  <a:gd name="T0" fmla="*/ 7 w 9"/>
                  <a:gd name="T1" fmla="*/ 4 h 11"/>
                  <a:gd name="T2" fmla="*/ 6 w 9"/>
                  <a:gd name="T3" fmla="*/ 2 h 11"/>
                  <a:gd name="T4" fmla="*/ 1 w 9"/>
                  <a:gd name="T5" fmla="*/ 6 h 11"/>
                  <a:gd name="T6" fmla="*/ 2 w 9"/>
                  <a:gd name="T7" fmla="*/ 8 h 11"/>
                  <a:gd name="T8" fmla="*/ 1 w 9"/>
                  <a:gd name="T9" fmla="*/ 9 h 11"/>
                  <a:gd name="T10" fmla="*/ 3 w 9"/>
                  <a:gd name="T11" fmla="*/ 10 h 11"/>
                  <a:gd name="T12" fmla="*/ 2 w 9"/>
                  <a:gd name="T13" fmla="*/ 9 h 11"/>
                  <a:gd name="T14" fmla="*/ 3 w 9"/>
                  <a:gd name="T15" fmla="*/ 9 h 11"/>
                  <a:gd name="T16" fmla="*/ 2 w 9"/>
                  <a:gd name="T17" fmla="*/ 8 h 11"/>
                  <a:gd name="T18" fmla="*/ 3 w 9"/>
                  <a:gd name="T19" fmla="*/ 9 h 11"/>
                  <a:gd name="T20" fmla="*/ 3 w 9"/>
                  <a:gd name="T21" fmla="*/ 6 h 11"/>
                  <a:gd name="T22" fmla="*/ 4 w 9"/>
                  <a:gd name="T23" fmla="*/ 7 h 11"/>
                  <a:gd name="T24" fmla="*/ 6 w 9"/>
                  <a:gd name="T25" fmla="*/ 6 h 11"/>
                  <a:gd name="T26" fmla="*/ 6 w 9"/>
                  <a:gd name="T27" fmla="*/ 5 h 11"/>
                  <a:gd name="T28" fmla="*/ 5 w 9"/>
                  <a:gd name="T29" fmla="*/ 4 h 11"/>
                  <a:gd name="T30" fmla="*/ 6 w 9"/>
                  <a:gd name="T31" fmla="*/ 6 h 11"/>
                  <a:gd name="T32" fmla="*/ 9 w 9"/>
                  <a:gd name="T33" fmla="*/ 4 h 11"/>
                  <a:gd name="T34" fmla="*/ 9 w 9"/>
                  <a:gd name="T35" fmla="*/ 2 h 11"/>
                  <a:gd name="T36" fmla="*/ 9 w 9"/>
                  <a:gd name="T37" fmla="*/ 4 h 11"/>
                  <a:gd name="T38" fmla="*/ 9 w 9"/>
                  <a:gd name="T39" fmla="*/ 4 h 11"/>
                  <a:gd name="T40" fmla="*/ 9 w 9"/>
                  <a:gd name="T41" fmla="*/ 1 h 11"/>
                  <a:gd name="T42" fmla="*/ 7 w 9"/>
                  <a:gd name="T43" fmla="*/ 4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9" h="11">
                    <a:moveTo>
                      <a:pt x="7" y="4"/>
                    </a:moveTo>
                    <a:cubicBezTo>
                      <a:pt x="6" y="2"/>
                      <a:pt x="6" y="2"/>
                      <a:pt x="6" y="2"/>
                    </a:cubicBezTo>
                    <a:cubicBezTo>
                      <a:pt x="5" y="2"/>
                      <a:pt x="3" y="5"/>
                      <a:pt x="1" y="6"/>
                    </a:cubicBezTo>
                    <a:cubicBezTo>
                      <a:pt x="0" y="6"/>
                      <a:pt x="2" y="7"/>
                      <a:pt x="2" y="8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2" y="9"/>
                      <a:pt x="1" y="11"/>
                      <a:pt x="3" y="10"/>
                    </a:cubicBezTo>
                    <a:cubicBezTo>
                      <a:pt x="3" y="10"/>
                      <a:pt x="1" y="10"/>
                      <a:pt x="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5" y="8"/>
                      <a:pt x="1" y="7"/>
                      <a:pt x="3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5" y="6"/>
                      <a:pt x="5" y="5"/>
                      <a:pt x="6" y="6"/>
                    </a:cubicBezTo>
                    <a:cubicBezTo>
                      <a:pt x="6" y="6"/>
                      <a:pt x="6" y="5"/>
                      <a:pt x="6" y="5"/>
                    </a:cubicBezTo>
                    <a:cubicBezTo>
                      <a:pt x="6" y="5"/>
                      <a:pt x="5" y="5"/>
                      <a:pt x="5" y="4"/>
                    </a:cubicBezTo>
                    <a:cubicBezTo>
                      <a:pt x="5" y="2"/>
                      <a:pt x="5" y="5"/>
                      <a:pt x="6" y="6"/>
                    </a:cubicBezTo>
                    <a:cubicBezTo>
                      <a:pt x="6" y="4"/>
                      <a:pt x="8" y="3"/>
                      <a:pt x="9" y="4"/>
                    </a:cubicBezTo>
                    <a:cubicBezTo>
                      <a:pt x="8" y="3"/>
                      <a:pt x="8" y="2"/>
                      <a:pt x="9" y="2"/>
                    </a:cubicBezTo>
                    <a:cubicBezTo>
                      <a:pt x="9" y="2"/>
                      <a:pt x="9" y="3"/>
                      <a:pt x="9" y="4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9" y="3"/>
                      <a:pt x="9" y="1"/>
                      <a:pt x="9" y="1"/>
                    </a:cubicBezTo>
                    <a:cubicBezTo>
                      <a:pt x="8" y="0"/>
                      <a:pt x="8" y="3"/>
                      <a:pt x="7" y="4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71" name="Freeform 1473"/>
              <p:cNvSpPr>
                <a:spLocks/>
              </p:cNvSpPr>
              <p:nvPr/>
            </p:nvSpPr>
            <p:spPr bwMode="auto">
              <a:xfrm>
                <a:off x="498" y="2799"/>
                <a:ext cx="3" cy="0"/>
              </a:xfrm>
              <a:custGeom>
                <a:avLst/>
                <a:gdLst>
                  <a:gd name="T0" fmla="*/ 0 w 3"/>
                  <a:gd name="T1" fmla="*/ 0 w 3"/>
                  <a:gd name="T2" fmla="*/ 3 w 3"/>
                  <a:gd name="T3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72" name="Freeform 1474"/>
              <p:cNvSpPr>
                <a:spLocks/>
              </p:cNvSpPr>
              <p:nvPr/>
            </p:nvSpPr>
            <p:spPr bwMode="auto">
              <a:xfrm>
                <a:off x="580" y="3193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73" name="Freeform 1475"/>
              <p:cNvSpPr>
                <a:spLocks/>
              </p:cNvSpPr>
              <p:nvPr/>
            </p:nvSpPr>
            <p:spPr bwMode="auto">
              <a:xfrm>
                <a:off x="572" y="3185"/>
                <a:ext cx="8" cy="14"/>
              </a:xfrm>
              <a:custGeom>
                <a:avLst/>
                <a:gdLst>
                  <a:gd name="T0" fmla="*/ 0 w 3"/>
                  <a:gd name="T1" fmla="*/ 0 h 5"/>
                  <a:gd name="T2" fmla="*/ 0 w 3"/>
                  <a:gd name="T3" fmla="*/ 0 h 5"/>
                  <a:gd name="T4" fmla="*/ 3 w 3"/>
                  <a:gd name="T5" fmla="*/ 5 h 5"/>
                  <a:gd name="T6" fmla="*/ 2 w 3"/>
                  <a:gd name="T7" fmla="*/ 1 h 5"/>
                  <a:gd name="T8" fmla="*/ 2 w 3"/>
                  <a:gd name="T9" fmla="*/ 3 h 5"/>
                  <a:gd name="T10" fmla="*/ 1 w 3"/>
                  <a:gd name="T11" fmla="*/ 1 h 5"/>
                  <a:gd name="T12" fmla="*/ 1 w 3"/>
                  <a:gd name="T13" fmla="*/ 1 h 5"/>
                  <a:gd name="T14" fmla="*/ 0 w 3"/>
                  <a:gd name="T1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" h="5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2" y="3"/>
                      <a:pt x="1" y="3"/>
                      <a:pt x="3" y="5"/>
                    </a:cubicBezTo>
                    <a:cubicBezTo>
                      <a:pt x="3" y="4"/>
                      <a:pt x="3" y="3"/>
                      <a:pt x="2" y="1"/>
                    </a:cubicBezTo>
                    <a:cubicBezTo>
                      <a:pt x="2" y="2"/>
                      <a:pt x="2" y="3"/>
                      <a:pt x="2" y="3"/>
                    </a:cubicBezTo>
                    <a:cubicBezTo>
                      <a:pt x="1" y="2"/>
                      <a:pt x="2" y="2"/>
                      <a:pt x="1" y="1"/>
                    </a:cubicBezTo>
                    <a:cubicBezTo>
                      <a:pt x="0" y="0"/>
                      <a:pt x="1" y="1"/>
                      <a:pt x="1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74" name="Freeform 1476"/>
              <p:cNvSpPr>
                <a:spLocks/>
              </p:cNvSpPr>
              <p:nvPr/>
            </p:nvSpPr>
            <p:spPr bwMode="auto">
              <a:xfrm>
                <a:off x="574" y="3191"/>
                <a:ext cx="0" cy="2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75" name="Freeform 1477"/>
              <p:cNvSpPr>
                <a:spLocks/>
              </p:cNvSpPr>
              <p:nvPr/>
            </p:nvSpPr>
            <p:spPr bwMode="auto">
              <a:xfrm>
                <a:off x="572" y="3191"/>
                <a:ext cx="2" cy="5"/>
              </a:xfrm>
              <a:custGeom>
                <a:avLst/>
                <a:gdLst>
                  <a:gd name="T0" fmla="*/ 1 w 1"/>
                  <a:gd name="T1" fmla="*/ 1 h 2"/>
                  <a:gd name="T2" fmla="*/ 0 w 1"/>
                  <a:gd name="T3" fmla="*/ 0 h 2"/>
                  <a:gd name="T4" fmla="*/ 1 w 1"/>
                  <a:gd name="T5" fmla="*/ 2 h 2"/>
                  <a:gd name="T6" fmla="*/ 1 w 1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1"/>
                    </a:moveTo>
                    <a:cubicBezTo>
                      <a:pt x="1" y="1"/>
                      <a:pt x="1" y="0"/>
                      <a:pt x="0" y="0"/>
                    </a:cubicBezTo>
                    <a:cubicBezTo>
                      <a:pt x="1" y="2"/>
                      <a:pt x="1" y="2"/>
                      <a:pt x="1" y="2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76" name="Freeform 1478"/>
              <p:cNvSpPr>
                <a:spLocks/>
              </p:cNvSpPr>
              <p:nvPr/>
            </p:nvSpPr>
            <p:spPr bwMode="auto">
              <a:xfrm>
                <a:off x="572" y="319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77" name="Freeform 1479"/>
              <p:cNvSpPr>
                <a:spLocks/>
              </p:cNvSpPr>
              <p:nvPr/>
            </p:nvSpPr>
            <p:spPr bwMode="auto">
              <a:xfrm>
                <a:off x="569" y="3188"/>
                <a:ext cx="3" cy="11"/>
              </a:xfrm>
              <a:custGeom>
                <a:avLst/>
                <a:gdLst>
                  <a:gd name="T0" fmla="*/ 0 w 1"/>
                  <a:gd name="T1" fmla="*/ 3 h 4"/>
                  <a:gd name="T2" fmla="*/ 1 w 1"/>
                  <a:gd name="T3" fmla="*/ 3 h 4"/>
                  <a:gd name="T4" fmla="*/ 1 w 1"/>
                  <a:gd name="T5" fmla="*/ 3 h 4"/>
                  <a:gd name="T6" fmla="*/ 0 w 1"/>
                  <a:gd name="T7" fmla="*/ 1 h 4"/>
                  <a:gd name="T8" fmla="*/ 1 w 1"/>
                  <a:gd name="T9" fmla="*/ 1 h 4"/>
                  <a:gd name="T10" fmla="*/ 0 w 1"/>
                  <a:gd name="T11" fmla="*/ 0 h 4"/>
                  <a:gd name="T12" fmla="*/ 0 w 1"/>
                  <a:gd name="T1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4">
                    <a:moveTo>
                      <a:pt x="0" y="3"/>
                    </a:moveTo>
                    <a:cubicBezTo>
                      <a:pt x="1" y="4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2"/>
                      <a:pt x="0" y="1"/>
                      <a:pt x="0" y="1"/>
                    </a:cubicBezTo>
                    <a:cubicBezTo>
                      <a:pt x="1" y="1"/>
                      <a:pt x="1" y="2"/>
                      <a:pt x="1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3"/>
                      <a:pt x="0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78" name="Freeform 1480"/>
              <p:cNvSpPr>
                <a:spLocks/>
              </p:cNvSpPr>
              <p:nvPr/>
            </p:nvSpPr>
            <p:spPr bwMode="auto">
              <a:xfrm>
                <a:off x="572" y="3193"/>
                <a:ext cx="0" cy="3"/>
              </a:xfrm>
              <a:custGeom>
                <a:avLst/>
                <a:gdLst>
                  <a:gd name="T0" fmla="*/ 1 h 1"/>
                  <a:gd name="T1" fmla="*/ 1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79" name="Freeform 1481"/>
              <p:cNvSpPr>
                <a:spLocks/>
              </p:cNvSpPr>
              <p:nvPr/>
            </p:nvSpPr>
            <p:spPr bwMode="auto">
              <a:xfrm>
                <a:off x="572" y="3193"/>
                <a:ext cx="2" cy="3"/>
              </a:xfrm>
              <a:custGeom>
                <a:avLst/>
                <a:gdLst>
                  <a:gd name="T0" fmla="*/ 2 w 2"/>
                  <a:gd name="T1" fmla="*/ 3 h 3"/>
                  <a:gd name="T2" fmla="*/ 2 w 2"/>
                  <a:gd name="T3" fmla="*/ 0 h 3"/>
                  <a:gd name="T4" fmla="*/ 0 w 2"/>
                  <a:gd name="T5" fmla="*/ 0 h 3"/>
                  <a:gd name="T6" fmla="*/ 2 w 2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2" y="3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2" y="3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80" name="Freeform 1482"/>
              <p:cNvSpPr>
                <a:spLocks/>
              </p:cNvSpPr>
              <p:nvPr/>
            </p:nvSpPr>
            <p:spPr bwMode="auto">
              <a:xfrm>
                <a:off x="566" y="3185"/>
                <a:ext cx="3" cy="14"/>
              </a:xfrm>
              <a:custGeom>
                <a:avLst/>
                <a:gdLst>
                  <a:gd name="T0" fmla="*/ 0 w 1"/>
                  <a:gd name="T1" fmla="*/ 5 h 5"/>
                  <a:gd name="T2" fmla="*/ 1 w 1"/>
                  <a:gd name="T3" fmla="*/ 3 h 5"/>
                  <a:gd name="T4" fmla="*/ 0 w 1"/>
                  <a:gd name="T5" fmla="*/ 0 h 5"/>
                  <a:gd name="T6" fmla="*/ 0 w 1"/>
                  <a:gd name="T7" fmla="*/ 1 h 5"/>
                  <a:gd name="T8" fmla="*/ 0 w 1"/>
                  <a:gd name="T9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5">
                    <a:moveTo>
                      <a:pt x="0" y="5"/>
                    </a:moveTo>
                    <a:cubicBezTo>
                      <a:pt x="0" y="2"/>
                      <a:pt x="1" y="5"/>
                      <a:pt x="1" y="3"/>
                    </a:cubicBezTo>
                    <a:cubicBezTo>
                      <a:pt x="1" y="3"/>
                      <a:pt x="0" y="2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4"/>
                      <a:pt x="0" y="5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81" name="Freeform 1483"/>
              <p:cNvSpPr>
                <a:spLocks/>
              </p:cNvSpPr>
              <p:nvPr/>
            </p:nvSpPr>
            <p:spPr bwMode="auto">
              <a:xfrm>
                <a:off x="566" y="318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82" name="Freeform 1484"/>
              <p:cNvSpPr>
                <a:spLocks/>
              </p:cNvSpPr>
              <p:nvPr/>
            </p:nvSpPr>
            <p:spPr bwMode="auto">
              <a:xfrm>
                <a:off x="563" y="3185"/>
                <a:ext cx="3" cy="8"/>
              </a:xfrm>
              <a:custGeom>
                <a:avLst/>
                <a:gdLst>
                  <a:gd name="T0" fmla="*/ 0 w 1"/>
                  <a:gd name="T1" fmla="*/ 3 h 3"/>
                  <a:gd name="T2" fmla="*/ 1 w 1"/>
                  <a:gd name="T3" fmla="*/ 2 h 3"/>
                  <a:gd name="T4" fmla="*/ 0 w 1"/>
                  <a:gd name="T5" fmla="*/ 2 h 3"/>
                  <a:gd name="T6" fmla="*/ 1 w 1"/>
                  <a:gd name="T7" fmla="*/ 1 h 3"/>
                  <a:gd name="T8" fmla="*/ 0 w 1"/>
                  <a:gd name="T9" fmla="*/ 3 h 3"/>
                  <a:gd name="T10" fmla="*/ 1 w 1"/>
                  <a:gd name="T11" fmla="*/ 2 h 3"/>
                  <a:gd name="T12" fmla="*/ 1 w 1"/>
                  <a:gd name="T13" fmla="*/ 3 h 3"/>
                  <a:gd name="T14" fmla="*/ 1 w 1"/>
                  <a:gd name="T15" fmla="*/ 1 h 3"/>
                  <a:gd name="T16" fmla="*/ 1 w 1"/>
                  <a:gd name="T17" fmla="*/ 1 h 3"/>
                  <a:gd name="T18" fmla="*/ 1 w 1"/>
                  <a:gd name="T19" fmla="*/ 0 h 3"/>
                  <a:gd name="T20" fmla="*/ 0 w 1"/>
                  <a:gd name="T21" fmla="*/ 2 h 3"/>
                  <a:gd name="T22" fmla="*/ 0 w 1"/>
                  <a:gd name="T23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" h="3">
                    <a:moveTo>
                      <a:pt x="0" y="3"/>
                    </a:moveTo>
                    <a:cubicBezTo>
                      <a:pt x="0" y="2"/>
                      <a:pt x="0" y="2"/>
                      <a:pt x="1" y="2"/>
                    </a:cubicBezTo>
                    <a:cubicBezTo>
                      <a:pt x="1" y="1"/>
                      <a:pt x="0" y="2"/>
                      <a:pt x="0" y="2"/>
                    </a:cubicBezTo>
                    <a:cubicBezTo>
                      <a:pt x="0" y="2"/>
                      <a:pt x="1" y="1"/>
                      <a:pt x="1" y="1"/>
                    </a:cubicBezTo>
                    <a:cubicBezTo>
                      <a:pt x="0" y="3"/>
                      <a:pt x="0" y="2"/>
                      <a:pt x="0" y="3"/>
                    </a:cubicBezTo>
                    <a:cubicBezTo>
                      <a:pt x="0" y="3"/>
                      <a:pt x="0" y="3"/>
                      <a:pt x="1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2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0" y="2"/>
                      <a:pt x="0" y="2"/>
                    </a:cubicBezTo>
                    <a:cubicBezTo>
                      <a:pt x="0" y="2"/>
                      <a:pt x="1" y="2"/>
                      <a:pt x="0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83" name="Rectangle 1485"/>
              <p:cNvSpPr>
                <a:spLocks noChangeArrowheads="1"/>
              </p:cNvSpPr>
              <p:nvPr/>
            </p:nvSpPr>
            <p:spPr bwMode="auto">
              <a:xfrm>
                <a:off x="563" y="3191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84" name="Freeform 1486"/>
              <p:cNvSpPr>
                <a:spLocks/>
              </p:cNvSpPr>
              <p:nvPr/>
            </p:nvSpPr>
            <p:spPr bwMode="auto">
              <a:xfrm>
                <a:off x="561" y="3188"/>
                <a:ext cx="11" cy="3"/>
              </a:xfrm>
              <a:custGeom>
                <a:avLst/>
                <a:gdLst>
                  <a:gd name="T0" fmla="*/ 0 w 4"/>
                  <a:gd name="T1" fmla="*/ 1 h 1"/>
                  <a:gd name="T2" fmla="*/ 1 w 4"/>
                  <a:gd name="T3" fmla="*/ 1 h 1"/>
                  <a:gd name="T4" fmla="*/ 1 w 4"/>
                  <a:gd name="T5" fmla="*/ 1 h 1"/>
                  <a:gd name="T6" fmla="*/ 2 w 4"/>
                  <a:gd name="T7" fmla="*/ 1 h 1"/>
                  <a:gd name="T8" fmla="*/ 1 w 4"/>
                  <a:gd name="T9" fmla="*/ 1 h 1"/>
                  <a:gd name="T10" fmla="*/ 3 w 4"/>
                  <a:gd name="T11" fmla="*/ 0 h 1"/>
                  <a:gd name="T12" fmla="*/ 2 w 4"/>
                  <a:gd name="T13" fmla="*/ 1 h 1"/>
                  <a:gd name="T14" fmla="*/ 3 w 4"/>
                  <a:gd name="T15" fmla="*/ 0 h 1"/>
                  <a:gd name="T16" fmla="*/ 2 w 4"/>
                  <a:gd name="T17" fmla="*/ 0 h 1"/>
                  <a:gd name="T18" fmla="*/ 2 w 4"/>
                  <a:gd name="T19" fmla="*/ 0 h 1"/>
                  <a:gd name="T20" fmla="*/ 0 w 4"/>
                  <a:gd name="T21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" h="1">
                    <a:moveTo>
                      <a:pt x="0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1" y="1"/>
                    </a:cubicBezTo>
                    <a:cubicBezTo>
                      <a:pt x="2" y="1"/>
                      <a:pt x="3" y="0"/>
                      <a:pt x="3" y="0"/>
                    </a:cubicBezTo>
                    <a:cubicBezTo>
                      <a:pt x="3" y="0"/>
                      <a:pt x="3" y="0"/>
                      <a:pt x="2" y="1"/>
                    </a:cubicBezTo>
                    <a:cubicBezTo>
                      <a:pt x="3" y="0"/>
                      <a:pt x="4" y="1"/>
                      <a:pt x="3" y="0"/>
                    </a:cubicBezTo>
                    <a:cubicBezTo>
                      <a:pt x="3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85" name="Freeform 1487"/>
              <p:cNvSpPr>
                <a:spLocks/>
              </p:cNvSpPr>
              <p:nvPr/>
            </p:nvSpPr>
            <p:spPr bwMode="auto">
              <a:xfrm>
                <a:off x="561" y="3191"/>
                <a:ext cx="0" cy="2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86" name="Freeform 1488"/>
              <p:cNvSpPr>
                <a:spLocks/>
              </p:cNvSpPr>
              <p:nvPr/>
            </p:nvSpPr>
            <p:spPr bwMode="auto">
              <a:xfrm>
                <a:off x="569" y="318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87" name="Freeform 1489"/>
              <p:cNvSpPr>
                <a:spLocks/>
              </p:cNvSpPr>
              <p:nvPr/>
            </p:nvSpPr>
            <p:spPr bwMode="auto">
              <a:xfrm>
                <a:off x="561" y="3188"/>
                <a:ext cx="2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88" name="Freeform 1490"/>
              <p:cNvSpPr>
                <a:spLocks/>
              </p:cNvSpPr>
              <p:nvPr/>
            </p:nvSpPr>
            <p:spPr bwMode="auto">
              <a:xfrm>
                <a:off x="558" y="3169"/>
                <a:ext cx="27" cy="22"/>
              </a:xfrm>
              <a:custGeom>
                <a:avLst/>
                <a:gdLst>
                  <a:gd name="T0" fmla="*/ 7 w 10"/>
                  <a:gd name="T1" fmla="*/ 5 h 8"/>
                  <a:gd name="T2" fmla="*/ 7 w 10"/>
                  <a:gd name="T3" fmla="*/ 4 h 8"/>
                  <a:gd name="T4" fmla="*/ 8 w 10"/>
                  <a:gd name="T5" fmla="*/ 2 h 8"/>
                  <a:gd name="T6" fmla="*/ 10 w 10"/>
                  <a:gd name="T7" fmla="*/ 0 h 8"/>
                  <a:gd name="T8" fmla="*/ 8 w 10"/>
                  <a:gd name="T9" fmla="*/ 1 h 8"/>
                  <a:gd name="T10" fmla="*/ 9 w 10"/>
                  <a:gd name="T11" fmla="*/ 0 h 8"/>
                  <a:gd name="T12" fmla="*/ 7 w 10"/>
                  <a:gd name="T13" fmla="*/ 0 h 8"/>
                  <a:gd name="T14" fmla="*/ 5 w 10"/>
                  <a:gd name="T15" fmla="*/ 1 h 8"/>
                  <a:gd name="T16" fmla="*/ 2 w 10"/>
                  <a:gd name="T17" fmla="*/ 4 h 8"/>
                  <a:gd name="T18" fmla="*/ 3 w 10"/>
                  <a:gd name="T19" fmla="*/ 5 h 8"/>
                  <a:gd name="T20" fmla="*/ 2 w 10"/>
                  <a:gd name="T21" fmla="*/ 5 h 8"/>
                  <a:gd name="T22" fmla="*/ 2 w 10"/>
                  <a:gd name="T23" fmla="*/ 5 h 8"/>
                  <a:gd name="T24" fmla="*/ 1 w 10"/>
                  <a:gd name="T25" fmla="*/ 6 h 8"/>
                  <a:gd name="T26" fmla="*/ 3 w 10"/>
                  <a:gd name="T27" fmla="*/ 7 h 8"/>
                  <a:gd name="T28" fmla="*/ 1 w 10"/>
                  <a:gd name="T29" fmla="*/ 6 h 8"/>
                  <a:gd name="T30" fmla="*/ 2 w 10"/>
                  <a:gd name="T31" fmla="*/ 7 h 8"/>
                  <a:gd name="T32" fmla="*/ 4 w 10"/>
                  <a:gd name="T33" fmla="*/ 7 h 8"/>
                  <a:gd name="T34" fmla="*/ 5 w 10"/>
                  <a:gd name="T35" fmla="*/ 7 h 8"/>
                  <a:gd name="T36" fmla="*/ 3 w 10"/>
                  <a:gd name="T37" fmla="*/ 4 h 8"/>
                  <a:gd name="T38" fmla="*/ 4 w 10"/>
                  <a:gd name="T39" fmla="*/ 5 h 8"/>
                  <a:gd name="T40" fmla="*/ 6 w 10"/>
                  <a:gd name="T41" fmla="*/ 5 h 8"/>
                  <a:gd name="T42" fmla="*/ 5 w 10"/>
                  <a:gd name="T43" fmla="*/ 3 h 8"/>
                  <a:gd name="T44" fmla="*/ 5 w 10"/>
                  <a:gd name="T45" fmla="*/ 3 h 8"/>
                  <a:gd name="T46" fmla="*/ 5 w 10"/>
                  <a:gd name="T47" fmla="*/ 3 h 8"/>
                  <a:gd name="T48" fmla="*/ 6 w 10"/>
                  <a:gd name="T49" fmla="*/ 4 h 8"/>
                  <a:gd name="T50" fmla="*/ 5 w 10"/>
                  <a:gd name="T51" fmla="*/ 1 h 8"/>
                  <a:gd name="T52" fmla="*/ 7 w 10"/>
                  <a:gd name="T53" fmla="*/ 4 h 8"/>
                  <a:gd name="T54" fmla="*/ 6 w 10"/>
                  <a:gd name="T55" fmla="*/ 3 h 8"/>
                  <a:gd name="T56" fmla="*/ 6 w 10"/>
                  <a:gd name="T57" fmla="*/ 2 h 8"/>
                  <a:gd name="T58" fmla="*/ 7 w 10"/>
                  <a:gd name="T59" fmla="*/ 4 h 8"/>
                  <a:gd name="T60" fmla="*/ 7 w 10"/>
                  <a:gd name="T61" fmla="*/ 3 h 8"/>
                  <a:gd name="T62" fmla="*/ 7 w 10"/>
                  <a:gd name="T63" fmla="*/ 1 h 8"/>
                  <a:gd name="T64" fmla="*/ 8 w 10"/>
                  <a:gd name="T65" fmla="*/ 2 h 8"/>
                  <a:gd name="T66" fmla="*/ 7 w 10"/>
                  <a:gd name="T67" fmla="*/ 4 h 8"/>
                  <a:gd name="T68" fmla="*/ 7 w 10"/>
                  <a:gd name="T69" fmla="*/ 5 h 8"/>
                  <a:gd name="T70" fmla="*/ 8 w 10"/>
                  <a:gd name="T71" fmla="*/ 3 h 8"/>
                  <a:gd name="T72" fmla="*/ 7 w 10"/>
                  <a:gd name="T73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0" h="8">
                    <a:moveTo>
                      <a:pt x="7" y="5"/>
                    </a:moveTo>
                    <a:cubicBezTo>
                      <a:pt x="7" y="4"/>
                      <a:pt x="8" y="4"/>
                      <a:pt x="7" y="4"/>
                    </a:cubicBezTo>
                    <a:cubicBezTo>
                      <a:pt x="8" y="3"/>
                      <a:pt x="8" y="3"/>
                      <a:pt x="8" y="2"/>
                    </a:cubicBezTo>
                    <a:cubicBezTo>
                      <a:pt x="9" y="2"/>
                      <a:pt x="9" y="1"/>
                      <a:pt x="10" y="0"/>
                    </a:cubicBezTo>
                    <a:cubicBezTo>
                      <a:pt x="9" y="0"/>
                      <a:pt x="8" y="1"/>
                      <a:pt x="8" y="1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8" y="0"/>
                      <a:pt x="7" y="1"/>
                      <a:pt x="7" y="0"/>
                    </a:cubicBezTo>
                    <a:cubicBezTo>
                      <a:pt x="6" y="0"/>
                      <a:pt x="6" y="0"/>
                      <a:pt x="5" y="1"/>
                    </a:cubicBezTo>
                    <a:cubicBezTo>
                      <a:pt x="4" y="1"/>
                      <a:pt x="3" y="3"/>
                      <a:pt x="2" y="4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2" y="5"/>
                      <a:pt x="3" y="6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0" y="4"/>
                      <a:pt x="2" y="6"/>
                      <a:pt x="1" y="6"/>
                    </a:cubicBezTo>
                    <a:cubicBezTo>
                      <a:pt x="1" y="6"/>
                      <a:pt x="3" y="6"/>
                      <a:pt x="3" y="7"/>
                    </a:cubicBezTo>
                    <a:cubicBezTo>
                      <a:pt x="1" y="6"/>
                      <a:pt x="3" y="7"/>
                      <a:pt x="1" y="6"/>
                    </a:cubicBezTo>
                    <a:cubicBezTo>
                      <a:pt x="0" y="7"/>
                      <a:pt x="3" y="7"/>
                      <a:pt x="2" y="7"/>
                    </a:cubicBezTo>
                    <a:cubicBezTo>
                      <a:pt x="4" y="7"/>
                      <a:pt x="3" y="7"/>
                      <a:pt x="4" y="7"/>
                    </a:cubicBezTo>
                    <a:cubicBezTo>
                      <a:pt x="5" y="7"/>
                      <a:pt x="4" y="7"/>
                      <a:pt x="5" y="7"/>
                    </a:cubicBezTo>
                    <a:cubicBezTo>
                      <a:pt x="6" y="8"/>
                      <a:pt x="3" y="6"/>
                      <a:pt x="3" y="4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4"/>
                      <a:pt x="4" y="3"/>
                      <a:pt x="6" y="5"/>
                    </a:cubicBezTo>
                    <a:cubicBezTo>
                      <a:pt x="5" y="4"/>
                      <a:pt x="7" y="5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6" y="4"/>
                      <a:pt x="6" y="4"/>
                    </a:cubicBezTo>
                    <a:cubicBezTo>
                      <a:pt x="5" y="3"/>
                      <a:pt x="5" y="2"/>
                      <a:pt x="5" y="1"/>
                    </a:cubicBezTo>
                    <a:cubicBezTo>
                      <a:pt x="6" y="2"/>
                      <a:pt x="6" y="3"/>
                      <a:pt x="7" y="4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7" y="4"/>
                      <a:pt x="6" y="2"/>
                      <a:pt x="6" y="2"/>
                    </a:cubicBezTo>
                    <a:cubicBezTo>
                      <a:pt x="6" y="2"/>
                      <a:pt x="7" y="3"/>
                      <a:pt x="7" y="4"/>
                    </a:cubicBezTo>
                    <a:cubicBezTo>
                      <a:pt x="7" y="5"/>
                      <a:pt x="7" y="2"/>
                      <a:pt x="7" y="3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2"/>
                      <a:pt x="8" y="2"/>
                    </a:cubicBezTo>
                    <a:cubicBezTo>
                      <a:pt x="7" y="4"/>
                      <a:pt x="7" y="3"/>
                      <a:pt x="7" y="4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7" y="5"/>
                      <a:pt x="7" y="3"/>
                      <a:pt x="8" y="3"/>
                    </a:cubicBezTo>
                    <a:cubicBezTo>
                      <a:pt x="7" y="4"/>
                      <a:pt x="7" y="4"/>
                      <a:pt x="7" y="5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89" name="Rectangle 1491"/>
              <p:cNvSpPr>
                <a:spLocks noChangeArrowheads="1"/>
              </p:cNvSpPr>
              <p:nvPr/>
            </p:nvSpPr>
            <p:spPr bwMode="auto">
              <a:xfrm>
                <a:off x="577" y="3183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90" name="Freeform 1492"/>
              <p:cNvSpPr>
                <a:spLocks/>
              </p:cNvSpPr>
              <p:nvPr/>
            </p:nvSpPr>
            <p:spPr bwMode="auto">
              <a:xfrm>
                <a:off x="577" y="318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91" name="Rectangle 1493"/>
              <p:cNvSpPr>
                <a:spLocks noChangeArrowheads="1"/>
              </p:cNvSpPr>
              <p:nvPr/>
            </p:nvSpPr>
            <p:spPr bwMode="auto">
              <a:xfrm>
                <a:off x="574" y="3169"/>
                <a:ext cx="3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92" name="Freeform 1494"/>
              <p:cNvSpPr>
                <a:spLocks/>
              </p:cNvSpPr>
              <p:nvPr/>
            </p:nvSpPr>
            <p:spPr bwMode="auto">
              <a:xfrm>
                <a:off x="577" y="3180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93" name="Freeform 1495"/>
              <p:cNvSpPr>
                <a:spLocks/>
              </p:cNvSpPr>
              <p:nvPr/>
            </p:nvSpPr>
            <p:spPr bwMode="auto">
              <a:xfrm>
                <a:off x="574" y="3183"/>
                <a:ext cx="3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94" name="Freeform 1496"/>
              <p:cNvSpPr>
                <a:spLocks/>
              </p:cNvSpPr>
              <p:nvPr/>
            </p:nvSpPr>
            <p:spPr bwMode="auto">
              <a:xfrm>
                <a:off x="574" y="3183"/>
                <a:ext cx="3" cy="2"/>
              </a:xfrm>
              <a:custGeom>
                <a:avLst/>
                <a:gdLst>
                  <a:gd name="T0" fmla="*/ 0 w 3"/>
                  <a:gd name="T1" fmla="*/ 2 h 2"/>
                  <a:gd name="T2" fmla="*/ 3 w 3"/>
                  <a:gd name="T3" fmla="*/ 0 h 2"/>
                  <a:gd name="T4" fmla="*/ 3 w 3"/>
                  <a:gd name="T5" fmla="*/ 0 h 2"/>
                  <a:gd name="T6" fmla="*/ 0 w 3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0" y="2"/>
                    </a:moveTo>
                    <a:lnTo>
                      <a:pt x="3" y="0"/>
                    </a:lnTo>
                    <a:lnTo>
                      <a:pt x="3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95" name="Freeform 1497"/>
              <p:cNvSpPr>
                <a:spLocks/>
              </p:cNvSpPr>
              <p:nvPr/>
            </p:nvSpPr>
            <p:spPr bwMode="auto">
              <a:xfrm>
                <a:off x="577" y="3172"/>
                <a:ext cx="22" cy="16"/>
              </a:xfrm>
              <a:custGeom>
                <a:avLst/>
                <a:gdLst>
                  <a:gd name="T0" fmla="*/ 6 w 8"/>
                  <a:gd name="T1" fmla="*/ 6 h 6"/>
                  <a:gd name="T2" fmla="*/ 7 w 8"/>
                  <a:gd name="T3" fmla="*/ 4 h 6"/>
                  <a:gd name="T4" fmla="*/ 4 w 8"/>
                  <a:gd name="T5" fmla="*/ 4 h 6"/>
                  <a:gd name="T6" fmla="*/ 7 w 8"/>
                  <a:gd name="T7" fmla="*/ 3 h 6"/>
                  <a:gd name="T8" fmla="*/ 4 w 8"/>
                  <a:gd name="T9" fmla="*/ 2 h 6"/>
                  <a:gd name="T10" fmla="*/ 5 w 8"/>
                  <a:gd name="T11" fmla="*/ 1 h 6"/>
                  <a:gd name="T12" fmla="*/ 2 w 8"/>
                  <a:gd name="T13" fmla="*/ 3 h 6"/>
                  <a:gd name="T14" fmla="*/ 4 w 8"/>
                  <a:gd name="T15" fmla="*/ 0 h 6"/>
                  <a:gd name="T16" fmla="*/ 4 w 8"/>
                  <a:gd name="T17" fmla="*/ 0 h 6"/>
                  <a:gd name="T18" fmla="*/ 3 w 8"/>
                  <a:gd name="T19" fmla="*/ 0 h 6"/>
                  <a:gd name="T20" fmla="*/ 1 w 8"/>
                  <a:gd name="T21" fmla="*/ 2 h 6"/>
                  <a:gd name="T22" fmla="*/ 0 w 8"/>
                  <a:gd name="T23" fmla="*/ 3 h 6"/>
                  <a:gd name="T24" fmla="*/ 2 w 8"/>
                  <a:gd name="T25" fmla="*/ 3 h 6"/>
                  <a:gd name="T26" fmla="*/ 1 w 8"/>
                  <a:gd name="T27" fmla="*/ 4 h 6"/>
                  <a:gd name="T28" fmla="*/ 2 w 8"/>
                  <a:gd name="T29" fmla="*/ 3 h 6"/>
                  <a:gd name="T30" fmla="*/ 1 w 8"/>
                  <a:gd name="T31" fmla="*/ 4 h 6"/>
                  <a:gd name="T32" fmla="*/ 2 w 8"/>
                  <a:gd name="T33" fmla="*/ 3 h 6"/>
                  <a:gd name="T34" fmla="*/ 2 w 8"/>
                  <a:gd name="T35" fmla="*/ 4 h 6"/>
                  <a:gd name="T36" fmla="*/ 3 w 8"/>
                  <a:gd name="T37" fmla="*/ 3 h 6"/>
                  <a:gd name="T38" fmla="*/ 2 w 8"/>
                  <a:gd name="T39" fmla="*/ 4 h 6"/>
                  <a:gd name="T40" fmla="*/ 2 w 8"/>
                  <a:gd name="T41" fmla="*/ 3 h 6"/>
                  <a:gd name="T42" fmla="*/ 1 w 8"/>
                  <a:gd name="T43" fmla="*/ 5 h 6"/>
                  <a:gd name="T44" fmla="*/ 2 w 8"/>
                  <a:gd name="T45" fmla="*/ 4 h 6"/>
                  <a:gd name="T46" fmla="*/ 1 w 8"/>
                  <a:gd name="T47" fmla="*/ 4 h 6"/>
                  <a:gd name="T48" fmla="*/ 4 w 8"/>
                  <a:gd name="T49" fmla="*/ 3 h 6"/>
                  <a:gd name="T50" fmla="*/ 2 w 8"/>
                  <a:gd name="T51" fmla="*/ 4 h 6"/>
                  <a:gd name="T52" fmla="*/ 3 w 8"/>
                  <a:gd name="T53" fmla="*/ 5 h 6"/>
                  <a:gd name="T54" fmla="*/ 2 w 8"/>
                  <a:gd name="T55" fmla="*/ 5 h 6"/>
                  <a:gd name="T56" fmla="*/ 3 w 8"/>
                  <a:gd name="T57" fmla="*/ 5 h 6"/>
                  <a:gd name="T58" fmla="*/ 4 w 8"/>
                  <a:gd name="T59" fmla="*/ 5 h 6"/>
                  <a:gd name="T60" fmla="*/ 4 w 8"/>
                  <a:gd name="T61" fmla="*/ 5 h 6"/>
                  <a:gd name="T62" fmla="*/ 4 w 8"/>
                  <a:gd name="T63" fmla="*/ 5 h 6"/>
                  <a:gd name="T64" fmla="*/ 6 w 8"/>
                  <a:gd name="T65" fmla="*/ 6 h 6"/>
                  <a:gd name="T66" fmla="*/ 5 w 8"/>
                  <a:gd name="T67" fmla="*/ 5 h 6"/>
                  <a:gd name="T68" fmla="*/ 6 w 8"/>
                  <a:gd name="T69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" h="6">
                    <a:moveTo>
                      <a:pt x="6" y="6"/>
                    </a:moveTo>
                    <a:cubicBezTo>
                      <a:pt x="8" y="5"/>
                      <a:pt x="7" y="5"/>
                      <a:pt x="7" y="4"/>
                    </a:cubicBezTo>
                    <a:cubicBezTo>
                      <a:pt x="6" y="3"/>
                      <a:pt x="4" y="4"/>
                      <a:pt x="4" y="4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6" y="3"/>
                      <a:pt x="6" y="1"/>
                      <a:pt x="4" y="2"/>
                    </a:cubicBezTo>
                    <a:cubicBezTo>
                      <a:pt x="4" y="2"/>
                      <a:pt x="4" y="1"/>
                      <a:pt x="5" y="1"/>
                    </a:cubicBezTo>
                    <a:cubicBezTo>
                      <a:pt x="4" y="1"/>
                      <a:pt x="1" y="4"/>
                      <a:pt x="2" y="3"/>
                    </a:cubicBezTo>
                    <a:cubicBezTo>
                      <a:pt x="3" y="2"/>
                      <a:pt x="3" y="2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3" y="0"/>
                      <a:pt x="3" y="0"/>
                    </a:cubicBezTo>
                    <a:cubicBezTo>
                      <a:pt x="2" y="1"/>
                      <a:pt x="2" y="2"/>
                      <a:pt x="1" y="2"/>
                    </a:cubicBezTo>
                    <a:cubicBezTo>
                      <a:pt x="1" y="2"/>
                      <a:pt x="1" y="3"/>
                      <a:pt x="0" y="3"/>
                    </a:cubicBezTo>
                    <a:cubicBezTo>
                      <a:pt x="1" y="3"/>
                      <a:pt x="1" y="3"/>
                      <a:pt x="2" y="3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1" y="4"/>
                      <a:pt x="1" y="4"/>
                    </a:cubicBezTo>
                    <a:cubicBezTo>
                      <a:pt x="1" y="4"/>
                      <a:pt x="2" y="3"/>
                      <a:pt x="2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3"/>
                      <a:pt x="2" y="4"/>
                      <a:pt x="3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4"/>
                      <a:pt x="0" y="5"/>
                      <a:pt x="1" y="5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4"/>
                      <a:pt x="1" y="4"/>
                      <a:pt x="1" y="4"/>
                    </a:cubicBezTo>
                    <a:cubicBezTo>
                      <a:pt x="2" y="4"/>
                      <a:pt x="4" y="4"/>
                      <a:pt x="4" y="3"/>
                    </a:cubicBezTo>
                    <a:cubicBezTo>
                      <a:pt x="3" y="4"/>
                      <a:pt x="5" y="4"/>
                      <a:pt x="2" y="4"/>
                    </a:cubicBezTo>
                    <a:cubicBezTo>
                      <a:pt x="2" y="5"/>
                      <a:pt x="3" y="4"/>
                      <a:pt x="3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4" y="5"/>
                      <a:pt x="1" y="5"/>
                      <a:pt x="3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5" y="5"/>
                      <a:pt x="5" y="6"/>
                      <a:pt x="6" y="6"/>
                    </a:cubicBezTo>
                    <a:cubicBezTo>
                      <a:pt x="6" y="6"/>
                      <a:pt x="5" y="5"/>
                      <a:pt x="5" y="5"/>
                    </a:cubicBezTo>
                    <a:cubicBezTo>
                      <a:pt x="5" y="5"/>
                      <a:pt x="7" y="5"/>
                      <a:pt x="6" y="6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96" name="Freeform 1498"/>
              <p:cNvSpPr>
                <a:spLocks/>
              </p:cNvSpPr>
              <p:nvPr/>
            </p:nvSpPr>
            <p:spPr bwMode="auto">
              <a:xfrm>
                <a:off x="580" y="3183"/>
                <a:ext cx="3" cy="0"/>
              </a:xfrm>
              <a:custGeom>
                <a:avLst/>
                <a:gdLst>
                  <a:gd name="T0" fmla="*/ 0 w 3"/>
                  <a:gd name="T1" fmla="*/ 3 w 3"/>
                  <a:gd name="T2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97" name="Freeform 1499"/>
              <p:cNvSpPr>
                <a:spLocks/>
              </p:cNvSpPr>
              <p:nvPr/>
            </p:nvSpPr>
            <p:spPr bwMode="auto">
              <a:xfrm>
                <a:off x="577" y="3183"/>
                <a:ext cx="19" cy="24"/>
              </a:xfrm>
              <a:custGeom>
                <a:avLst/>
                <a:gdLst>
                  <a:gd name="T0" fmla="*/ 3 w 7"/>
                  <a:gd name="T1" fmla="*/ 3 h 9"/>
                  <a:gd name="T2" fmla="*/ 2 w 7"/>
                  <a:gd name="T3" fmla="*/ 2 h 9"/>
                  <a:gd name="T4" fmla="*/ 5 w 7"/>
                  <a:gd name="T5" fmla="*/ 4 h 9"/>
                  <a:gd name="T6" fmla="*/ 5 w 7"/>
                  <a:gd name="T7" fmla="*/ 5 h 9"/>
                  <a:gd name="T8" fmla="*/ 2 w 7"/>
                  <a:gd name="T9" fmla="*/ 3 h 9"/>
                  <a:gd name="T10" fmla="*/ 2 w 7"/>
                  <a:gd name="T11" fmla="*/ 3 h 9"/>
                  <a:gd name="T12" fmla="*/ 3 w 7"/>
                  <a:gd name="T13" fmla="*/ 4 h 9"/>
                  <a:gd name="T14" fmla="*/ 4 w 7"/>
                  <a:gd name="T15" fmla="*/ 5 h 9"/>
                  <a:gd name="T16" fmla="*/ 3 w 7"/>
                  <a:gd name="T17" fmla="*/ 5 h 9"/>
                  <a:gd name="T18" fmla="*/ 2 w 7"/>
                  <a:gd name="T19" fmla="*/ 3 h 9"/>
                  <a:gd name="T20" fmla="*/ 4 w 7"/>
                  <a:gd name="T21" fmla="*/ 8 h 9"/>
                  <a:gd name="T22" fmla="*/ 4 w 7"/>
                  <a:gd name="T23" fmla="*/ 8 h 9"/>
                  <a:gd name="T24" fmla="*/ 3 w 7"/>
                  <a:gd name="T25" fmla="*/ 6 h 9"/>
                  <a:gd name="T26" fmla="*/ 3 w 7"/>
                  <a:gd name="T27" fmla="*/ 6 h 9"/>
                  <a:gd name="T28" fmla="*/ 4 w 7"/>
                  <a:gd name="T29" fmla="*/ 7 h 9"/>
                  <a:gd name="T30" fmla="*/ 7 w 7"/>
                  <a:gd name="T31" fmla="*/ 4 h 9"/>
                  <a:gd name="T32" fmla="*/ 6 w 7"/>
                  <a:gd name="T33" fmla="*/ 4 h 9"/>
                  <a:gd name="T34" fmla="*/ 5 w 7"/>
                  <a:gd name="T35" fmla="*/ 3 h 9"/>
                  <a:gd name="T36" fmla="*/ 3 w 7"/>
                  <a:gd name="T37" fmla="*/ 2 h 9"/>
                  <a:gd name="T38" fmla="*/ 4 w 7"/>
                  <a:gd name="T39" fmla="*/ 2 h 9"/>
                  <a:gd name="T40" fmla="*/ 2 w 7"/>
                  <a:gd name="T41" fmla="*/ 1 h 9"/>
                  <a:gd name="T42" fmla="*/ 1 w 7"/>
                  <a:gd name="T43" fmla="*/ 1 h 9"/>
                  <a:gd name="T44" fmla="*/ 1 w 7"/>
                  <a:gd name="T45" fmla="*/ 1 h 9"/>
                  <a:gd name="T46" fmla="*/ 3 w 7"/>
                  <a:gd name="T47" fmla="*/ 3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7" h="9">
                    <a:moveTo>
                      <a:pt x="3" y="3"/>
                    </a:moveTo>
                    <a:cubicBezTo>
                      <a:pt x="3" y="3"/>
                      <a:pt x="2" y="2"/>
                      <a:pt x="2" y="2"/>
                    </a:cubicBezTo>
                    <a:cubicBezTo>
                      <a:pt x="2" y="3"/>
                      <a:pt x="4" y="3"/>
                      <a:pt x="5" y="4"/>
                    </a:cubicBezTo>
                    <a:cubicBezTo>
                      <a:pt x="4" y="3"/>
                      <a:pt x="5" y="4"/>
                      <a:pt x="5" y="5"/>
                    </a:cubicBezTo>
                    <a:cubicBezTo>
                      <a:pt x="4" y="4"/>
                      <a:pt x="3" y="3"/>
                      <a:pt x="2" y="3"/>
                    </a:cubicBezTo>
                    <a:cubicBezTo>
                      <a:pt x="3" y="3"/>
                      <a:pt x="2" y="3"/>
                      <a:pt x="2" y="3"/>
                    </a:cubicBezTo>
                    <a:cubicBezTo>
                      <a:pt x="3" y="3"/>
                      <a:pt x="2" y="4"/>
                      <a:pt x="3" y="4"/>
                    </a:cubicBezTo>
                    <a:cubicBezTo>
                      <a:pt x="4" y="5"/>
                      <a:pt x="4" y="6"/>
                      <a:pt x="4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2" y="4"/>
                      <a:pt x="3" y="4"/>
                      <a:pt x="2" y="3"/>
                    </a:cubicBezTo>
                    <a:cubicBezTo>
                      <a:pt x="3" y="5"/>
                      <a:pt x="1" y="6"/>
                      <a:pt x="4" y="8"/>
                    </a:cubicBezTo>
                    <a:cubicBezTo>
                      <a:pt x="4" y="9"/>
                      <a:pt x="4" y="8"/>
                      <a:pt x="4" y="8"/>
                    </a:cubicBezTo>
                    <a:cubicBezTo>
                      <a:pt x="3" y="7"/>
                      <a:pt x="3" y="6"/>
                      <a:pt x="3" y="6"/>
                    </a:cubicBezTo>
                    <a:cubicBezTo>
                      <a:pt x="3" y="6"/>
                      <a:pt x="3" y="5"/>
                      <a:pt x="3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5" y="7"/>
                      <a:pt x="6" y="5"/>
                      <a:pt x="7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4"/>
                      <a:pt x="6" y="3"/>
                      <a:pt x="5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4" y="2"/>
                    </a:cubicBezTo>
                    <a:cubicBezTo>
                      <a:pt x="3" y="2"/>
                      <a:pt x="3" y="2"/>
                      <a:pt x="2" y="1"/>
                    </a:cubicBezTo>
                    <a:cubicBezTo>
                      <a:pt x="2" y="1"/>
                      <a:pt x="3" y="1"/>
                      <a:pt x="1" y="1"/>
                    </a:cubicBezTo>
                    <a:cubicBezTo>
                      <a:pt x="0" y="0"/>
                      <a:pt x="2" y="2"/>
                      <a:pt x="1" y="1"/>
                    </a:cubicBezTo>
                    <a:lnTo>
                      <a:pt x="3" y="3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98" name="Freeform 1500"/>
              <p:cNvSpPr>
                <a:spLocks/>
              </p:cNvSpPr>
              <p:nvPr/>
            </p:nvSpPr>
            <p:spPr bwMode="auto">
              <a:xfrm>
                <a:off x="585" y="3185"/>
                <a:ext cx="3" cy="3"/>
              </a:xfrm>
              <a:custGeom>
                <a:avLst/>
                <a:gdLst>
                  <a:gd name="T0" fmla="*/ 0 w 3"/>
                  <a:gd name="T1" fmla="*/ 0 h 3"/>
                  <a:gd name="T2" fmla="*/ 3 w 3"/>
                  <a:gd name="T3" fmla="*/ 3 h 3"/>
                  <a:gd name="T4" fmla="*/ 0 w 3"/>
                  <a:gd name="T5" fmla="*/ 3 h 3"/>
                  <a:gd name="T6" fmla="*/ 0 w 3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0" y="0"/>
                    </a:moveTo>
                    <a:lnTo>
                      <a:pt x="3" y="3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99" name="Freeform 1501"/>
              <p:cNvSpPr>
                <a:spLocks/>
              </p:cNvSpPr>
              <p:nvPr/>
            </p:nvSpPr>
            <p:spPr bwMode="auto">
              <a:xfrm>
                <a:off x="593" y="3191"/>
                <a:ext cx="3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00" name="Freeform 1502"/>
              <p:cNvSpPr>
                <a:spLocks/>
              </p:cNvSpPr>
              <p:nvPr/>
            </p:nvSpPr>
            <p:spPr bwMode="auto">
              <a:xfrm>
                <a:off x="580" y="3191"/>
                <a:ext cx="3" cy="2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1 h 1"/>
                  <a:gd name="T4" fmla="*/ 1 w 1"/>
                  <a:gd name="T5" fmla="*/ 1 h 1"/>
                  <a:gd name="T6" fmla="*/ 0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01" name="Freeform 1503"/>
              <p:cNvSpPr>
                <a:spLocks/>
              </p:cNvSpPr>
              <p:nvPr/>
            </p:nvSpPr>
            <p:spPr bwMode="auto">
              <a:xfrm>
                <a:off x="580" y="3196"/>
                <a:ext cx="8" cy="14"/>
              </a:xfrm>
              <a:custGeom>
                <a:avLst/>
                <a:gdLst>
                  <a:gd name="T0" fmla="*/ 1 w 3"/>
                  <a:gd name="T1" fmla="*/ 5 h 5"/>
                  <a:gd name="T2" fmla="*/ 3 w 3"/>
                  <a:gd name="T3" fmla="*/ 4 h 5"/>
                  <a:gd name="T4" fmla="*/ 0 w 3"/>
                  <a:gd name="T5" fmla="*/ 0 h 5"/>
                  <a:gd name="T6" fmla="*/ 1 w 3"/>
                  <a:gd name="T7" fmla="*/ 3 h 5"/>
                  <a:gd name="T8" fmla="*/ 0 w 3"/>
                  <a:gd name="T9" fmla="*/ 3 h 5"/>
                  <a:gd name="T10" fmla="*/ 1 w 3"/>
                  <a:gd name="T11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" h="5">
                    <a:moveTo>
                      <a:pt x="1" y="5"/>
                    </a:moveTo>
                    <a:cubicBezTo>
                      <a:pt x="2" y="4"/>
                      <a:pt x="1" y="3"/>
                      <a:pt x="3" y="4"/>
                    </a:cubicBezTo>
                    <a:cubicBezTo>
                      <a:pt x="2" y="2"/>
                      <a:pt x="1" y="1"/>
                      <a:pt x="0" y="0"/>
                    </a:cubicBezTo>
                    <a:cubicBezTo>
                      <a:pt x="0" y="0"/>
                      <a:pt x="1" y="2"/>
                      <a:pt x="1" y="3"/>
                    </a:cubicBezTo>
                    <a:cubicBezTo>
                      <a:pt x="1" y="2"/>
                      <a:pt x="1" y="3"/>
                      <a:pt x="0" y="3"/>
                    </a:cubicBezTo>
                    <a:lnTo>
                      <a:pt x="1" y="5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02" name="Freeform 1504"/>
              <p:cNvSpPr>
                <a:spLocks/>
              </p:cNvSpPr>
              <p:nvPr/>
            </p:nvSpPr>
            <p:spPr bwMode="auto">
              <a:xfrm>
                <a:off x="544" y="3191"/>
                <a:ext cx="36" cy="19"/>
              </a:xfrm>
              <a:custGeom>
                <a:avLst/>
                <a:gdLst>
                  <a:gd name="T0" fmla="*/ 11 w 13"/>
                  <a:gd name="T1" fmla="*/ 3 h 7"/>
                  <a:gd name="T2" fmla="*/ 10 w 13"/>
                  <a:gd name="T3" fmla="*/ 4 h 7"/>
                  <a:gd name="T4" fmla="*/ 10 w 13"/>
                  <a:gd name="T5" fmla="*/ 3 h 7"/>
                  <a:gd name="T6" fmla="*/ 10 w 13"/>
                  <a:gd name="T7" fmla="*/ 2 h 7"/>
                  <a:gd name="T8" fmla="*/ 10 w 13"/>
                  <a:gd name="T9" fmla="*/ 3 h 7"/>
                  <a:gd name="T10" fmla="*/ 9 w 13"/>
                  <a:gd name="T11" fmla="*/ 3 h 7"/>
                  <a:gd name="T12" fmla="*/ 9 w 13"/>
                  <a:gd name="T13" fmla="*/ 5 h 7"/>
                  <a:gd name="T14" fmla="*/ 8 w 13"/>
                  <a:gd name="T15" fmla="*/ 2 h 7"/>
                  <a:gd name="T16" fmla="*/ 8 w 13"/>
                  <a:gd name="T17" fmla="*/ 6 h 7"/>
                  <a:gd name="T18" fmla="*/ 7 w 13"/>
                  <a:gd name="T19" fmla="*/ 4 h 7"/>
                  <a:gd name="T20" fmla="*/ 7 w 13"/>
                  <a:gd name="T21" fmla="*/ 4 h 7"/>
                  <a:gd name="T22" fmla="*/ 7 w 13"/>
                  <a:gd name="T23" fmla="*/ 4 h 7"/>
                  <a:gd name="T24" fmla="*/ 7 w 13"/>
                  <a:gd name="T25" fmla="*/ 2 h 7"/>
                  <a:gd name="T26" fmla="*/ 6 w 13"/>
                  <a:gd name="T27" fmla="*/ 2 h 7"/>
                  <a:gd name="T28" fmla="*/ 7 w 13"/>
                  <a:gd name="T29" fmla="*/ 1 h 7"/>
                  <a:gd name="T30" fmla="*/ 5 w 13"/>
                  <a:gd name="T31" fmla="*/ 2 h 7"/>
                  <a:gd name="T32" fmla="*/ 6 w 13"/>
                  <a:gd name="T33" fmla="*/ 1 h 7"/>
                  <a:gd name="T34" fmla="*/ 4 w 13"/>
                  <a:gd name="T35" fmla="*/ 3 h 7"/>
                  <a:gd name="T36" fmla="*/ 3 w 13"/>
                  <a:gd name="T37" fmla="*/ 2 h 7"/>
                  <a:gd name="T38" fmla="*/ 5 w 13"/>
                  <a:gd name="T39" fmla="*/ 1 h 7"/>
                  <a:gd name="T40" fmla="*/ 4 w 13"/>
                  <a:gd name="T41" fmla="*/ 1 h 7"/>
                  <a:gd name="T42" fmla="*/ 6 w 13"/>
                  <a:gd name="T43" fmla="*/ 0 h 7"/>
                  <a:gd name="T44" fmla="*/ 3 w 13"/>
                  <a:gd name="T45" fmla="*/ 1 h 7"/>
                  <a:gd name="T46" fmla="*/ 3 w 13"/>
                  <a:gd name="T47" fmla="*/ 0 h 7"/>
                  <a:gd name="T48" fmla="*/ 0 w 13"/>
                  <a:gd name="T49" fmla="*/ 1 h 7"/>
                  <a:gd name="T50" fmla="*/ 3 w 13"/>
                  <a:gd name="T51" fmla="*/ 5 h 7"/>
                  <a:gd name="T52" fmla="*/ 4 w 13"/>
                  <a:gd name="T53" fmla="*/ 4 h 7"/>
                  <a:gd name="T54" fmla="*/ 3 w 13"/>
                  <a:gd name="T55" fmla="*/ 6 h 7"/>
                  <a:gd name="T56" fmla="*/ 5 w 13"/>
                  <a:gd name="T57" fmla="*/ 4 h 7"/>
                  <a:gd name="T58" fmla="*/ 4 w 13"/>
                  <a:gd name="T59" fmla="*/ 6 h 7"/>
                  <a:gd name="T60" fmla="*/ 5 w 13"/>
                  <a:gd name="T61" fmla="*/ 4 h 7"/>
                  <a:gd name="T62" fmla="*/ 4 w 13"/>
                  <a:gd name="T63" fmla="*/ 7 h 7"/>
                  <a:gd name="T64" fmla="*/ 11 w 13"/>
                  <a:gd name="T65" fmla="*/ 6 h 7"/>
                  <a:gd name="T66" fmla="*/ 10 w 13"/>
                  <a:gd name="T67" fmla="*/ 5 h 7"/>
                  <a:gd name="T68" fmla="*/ 12 w 13"/>
                  <a:gd name="T69" fmla="*/ 4 h 7"/>
                  <a:gd name="T70" fmla="*/ 12 w 13"/>
                  <a:gd name="T71" fmla="*/ 3 h 7"/>
                  <a:gd name="T72" fmla="*/ 13 w 13"/>
                  <a:gd name="T73" fmla="*/ 6 h 7"/>
                  <a:gd name="T74" fmla="*/ 13 w 13"/>
                  <a:gd name="T75" fmla="*/ 5 h 7"/>
                  <a:gd name="T76" fmla="*/ 13 w 13"/>
                  <a:gd name="T77" fmla="*/ 5 h 7"/>
                  <a:gd name="T78" fmla="*/ 13 w 13"/>
                  <a:gd name="T79" fmla="*/ 5 h 7"/>
                  <a:gd name="T80" fmla="*/ 11 w 13"/>
                  <a:gd name="T81" fmla="*/ 2 h 7"/>
                  <a:gd name="T82" fmla="*/ 10 w 13"/>
                  <a:gd name="T83" fmla="*/ 1 h 7"/>
                  <a:gd name="T84" fmla="*/ 11 w 13"/>
                  <a:gd name="T85" fmla="*/ 3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3" h="7">
                    <a:moveTo>
                      <a:pt x="11" y="3"/>
                    </a:moveTo>
                    <a:cubicBezTo>
                      <a:pt x="10" y="3"/>
                      <a:pt x="10" y="4"/>
                      <a:pt x="10" y="4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10" y="1"/>
                      <a:pt x="10" y="3"/>
                      <a:pt x="10" y="2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9" y="2"/>
                      <a:pt x="10" y="4"/>
                      <a:pt x="9" y="3"/>
                    </a:cubicBezTo>
                    <a:cubicBezTo>
                      <a:pt x="9" y="4"/>
                      <a:pt x="9" y="4"/>
                      <a:pt x="9" y="5"/>
                    </a:cubicBezTo>
                    <a:cubicBezTo>
                      <a:pt x="8" y="3"/>
                      <a:pt x="8" y="3"/>
                      <a:pt x="8" y="2"/>
                    </a:cubicBezTo>
                    <a:cubicBezTo>
                      <a:pt x="8" y="3"/>
                      <a:pt x="8" y="4"/>
                      <a:pt x="8" y="6"/>
                    </a:cubicBezTo>
                    <a:cubicBezTo>
                      <a:pt x="7" y="4"/>
                      <a:pt x="7" y="6"/>
                      <a:pt x="7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8" y="2"/>
                      <a:pt x="7" y="4"/>
                      <a:pt x="7" y="4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3"/>
                      <a:pt x="6" y="3"/>
                      <a:pt x="6" y="2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6" y="3"/>
                      <a:pt x="6" y="2"/>
                      <a:pt x="5" y="2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5" y="1"/>
                      <a:pt x="6" y="2"/>
                      <a:pt x="4" y="3"/>
                    </a:cubicBezTo>
                    <a:cubicBezTo>
                      <a:pt x="6" y="1"/>
                      <a:pt x="3" y="3"/>
                      <a:pt x="3" y="2"/>
                    </a:cubicBezTo>
                    <a:cubicBezTo>
                      <a:pt x="4" y="1"/>
                      <a:pt x="4" y="2"/>
                      <a:pt x="5" y="1"/>
                    </a:cubicBezTo>
                    <a:cubicBezTo>
                      <a:pt x="4" y="2"/>
                      <a:pt x="5" y="1"/>
                      <a:pt x="4" y="1"/>
                    </a:cubicBezTo>
                    <a:cubicBezTo>
                      <a:pt x="5" y="1"/>
                      <a:pt x="4" y="1"/>
                      <a:pt x="6" y="0"/>
                    </a:cubicBezTo>
                    <a:cubicBezTo>
                      <a:pt x="5" y="1"/>
                      <a:pt x="4" y="1"/>
                      <a:pt x="3" y="1"/>
                    </a:cubicBezTo>
                    <a:cubicBezTo>
                      <a:pt x="4" y="0"/>
                      <a:pt x="3" y="0"/>
                      <a:pt x="3" y="0"/>
                    </a:cubicBezTo>
                    <a:cubicBezTo>
                      <a:pt x="3" y="1"/>
                      <a:pt x="1" y="1"/>
                      <a:pt x="0" y="1"/>
                    </a:cubicBezTo>
                    <a:cubicBezTo>
                      <a:pt x="1" y="2"/>
                      <a:pt x="3" y="3"/>
                      <a:pt x="3" y="5"/>
                    </a:cubicBezTo>
                    <a:cubicBezTo>
                      <a:pt x="4" y="3"/>
                      <a:pt x="3" y="5"/>
                      <a:pt x="4" y="4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4" y="6"/>
                      <a:pt x="4" y="5"/>
                      <a:pt x="5" y="4"/>
                    </a:cubicBezTo>
                    <a:cubicBezTo>
                      <a:pt x="5" y="4"/>
                      <a:pt x="4" y="5"/>
                      <a:pt x="4" y="6"/>
                    </a:cubicBezTo>
                    <a:cubicBezTo>
                      <a:pt x="5" y="6"/>
                      <a:pt x="4" y="5"/>
                      <a:pt x="5" y="4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7" y="7"/>
                      <a:pt x="9" y="5"/>
                      <a:pt x="11" y="6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1" y="6"/>
                      <a:pt x="10" y="2"/>
                      <a:pt x="12" y="4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2" y="4"/>
                      <a:pt x="13" y="5"/>
                      <a:pt x="13" y="6"/>
                    </a:cubicBezTo>
                    <a:cubicBezTo>
                      <a:pt x="13" y="5"/>
                      <a:pt x="13" y="6"/>
                      <a:pt x="13" y="5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2" y="4"/>
                      <a:pt x="13" y="4"/>
                      <a:pt x="13" y="5"/>
                    </a:cubicBezTo>
                    <a:cubicBezTo>
                      <a:pt x="13" y="4"/>
                      <a:pt x="12" y="3"/>
                      <a:pt x="11" y="2"/>
                    </a:cubicBezTo>
                    <a:cubicBezTo>
                      <a:pt x="12" y="5"/>
                      <a:pt x="10" y="0"/>
                      <a:pt x="10" y="1"/>
                    </a:cubicBezTo>
                    <a:cubicBezTo>
                      <a:pt x="10" y="2"/>
                      <a:pt x="10" y="2"/>
                      <a:pt x="11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03" name="Freeform 1505"/>
              <p:cNvSpPr>
                <a:spLocks/>
              </p:cNvSpPr>
              <p:nvPr/>
            </p:nvSpPr>
            <p:spPr bwMode="auto">
              <a:xfrm>
                <a:off x="580" y="320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04" name="Freeform 1506"/>
              <p:cNvSpPr>
                <a:spLocks/>
              </p:cNvSpPr>
              <p:nvPr/>
            </p:nvSpPr>
            <p:spPr bwMode="auto">
              <a:xfrm>
                <a:off x="553" y="3191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05" name="Rectangle 1507"/>
              <p:cNvSpPr>
                <a:spLocks noChangeArrowheads="1"/>
              </p:cNvSpPr>
              <p:nvPr/>
            </p:nvSpPr>
            <p:spPr bwMode="auto">
              <a:xfrm>
                <a:off x="580" y="3204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06" name="Freeform 1508"/>
              <p:cNvSpPr>
                <a:spLocks/>
              </p:cNvSpPr>
              <p:nvPr/>
            </p:nvSpPr>
            <p:spPr bwMode="auto">
              <a:xfrm>
                <a:off x="577" y="3196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07" name="Freeform 1509"/>
              <p:cNvSpPr>
                <a:spLocks/>
              </p:cNvSpPr>
              <p:nvPr/>
            </p:nvSpPr>
            <p:spPr bwMode="auto">
              <a:xfrm>
                <a:off x="555" y="3185"/>
                <a:ext cx="3" cy="0"/>
              </a:xfrm>
              <a:custGeom>
                <a:avLst/>
                <a:gdLst>
                  <a:gd name="T0" fmla="*/ 3 w 3"/>
                  <a:gd name="T1" fmla="*/ 0 w 3"/>
                  <a:gd name="T2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lnTo>
                      <a:pt x="0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08" name="Freeform 1510"/>
              <p:cNvSpPr>
                <a:spLocks/>
              </p:cNvSpPr>
              <p:nvPr/>
            </p:nvSpPr>
            <p:spPr bwMode="auto">
              <a:xfrm>
                <a:off x="561" y="318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09" name="Freeform 1511"/>
              <p:cNvSpPr>
                <a:spLocks/>
              </p:cNvSpPr>
              <p:nvPr/>
            </p:nvSpPr>
            <p:spPr bwMode="auto">
              <a:xfrm>
                <a:off x="544" y="3158"/>
                <a:ext cx="60" cy="33"/>
              </a:xfrm>
              <a:custGeom>
                <a:avLst/>
                <a:gdLst>
                  <a:gd name="T0" fmla="*/ 17 w 22"/>
                  <a:gd name="T1" fmla="*/ 9 h 12"/>
                  <a:gd name="T2" fmla="*/ 18 w 22"/>
                  <a:gd name="T3" fmla="*/ 11 h 12"/>
                  <a:gd name="T4" fmla="*/ 20 w 22"/>
                  <a:gd name="T5" fmla="*/ 10 h 12"/>
                  <a:gd name="T6" fmla="*/ 19 w 22"/>
                  <a:gd name="T7" fmla="*/ 7 h 12"/>
                  <a:gd name="T8" fmla="*/ 17 w 22"/>
                  <a:gd name="T9" fmla="*/ 3 h 12"/>
                  <a:gd name="T10" fmla="*/ 15 w 22"/>
                  <a:gd name="T11" fmla="*/ 2 h 12"/>
                  <a:gd name="T12" fmla="*/ 12 w 22"/>
                  <a:gd name="T13" fmla="*/ 3 h 12"/>
                  <a:gd name="T14" fmla="*/ 11 w 22"/>
                  <a:gd name="T15" fmla="*/ 2 h 12"/>
                  <a:gd name="T16" fmla="*/ 10 w 22"/>
                  <a:gd name="T17" fmla="*/ 2 h 12"/>
                  <a:gd name="T18" fmla="*/ 9 w 22"/>
                  <a:gd name="T19" fmla="*/ 5 h 12"/>
                  <a:gd name="T20" fmla="*/ 8 w 22"/>
                  <a:gd name="T21" fmla="*/ 5 h 12"/>
                  <a:gd name="T22" fmla="*/ 7 w 22"/>
                  <a:gd name="T23" fmla="*/ 4 h 12"/>
                  <a:gd name="T24" fmla="*/ 5 w 22"/>
                  <a:gd name="T25" fmla="*/ 5 h 12"/>
                  <a:gd name="T26" fmla="*/ 4 w 22"/>
                  <a:gd name="T27" fmla="*/ 5 h 12"/>
                  <a:gd name="T28" fmla="*/ 3 w 22"/>
                  <a:gd name="T29" fmla="*/ 7 h 12"/>
                  <a:gd name="T30" fmla="*/ 4 w 22"/>
                  <a:gd name="T31" fmla="*/ 8 h 12"/>
                  <a:gd name="T32" fmla="*/ 2 w 22"/>
                  <a:gd name="T33" fmla="*/ 8 h 12"/>
                  <a:gd name="T34" fmla="*/ 2 w 22"/>
                  <a:gd name="T35" fmla="*/ 9 h 12"/>
                  <a:gd name="T36" fmla="*/ 2 w 22"/>
                  <a:gd name="T37" fmla="*/ 12 h 12"/>
                  <a:gd name="T38" fmla="*/ 2 w 22"/>
                  <a:gd name="T39" fmla="*/ 10 h 12"/>
                  <a:gd name="T40" fmla="*/ 1 w 22"/>
                  <a:gd name="T41" fmla="*/ 10 h 12"/>
                  <a:gd name="T42" fmla="*/ 5 w 22"/>
                  <a:gd name="T43" fmla="*/ 10 h 12"/>
                  <a:gd name="T44" fmla="*/ 5 w 22"/>
                  <a:gd name="T45" fmla="*/ 10 h 12"/>
                  <a:gd name="T46" fmla="*/ 5 w 22"/>
                  <a:gd name="T47" fmla="*/ 9 h 12"/>
                  <a:gd name="T48" fmla="*/ 6 w 22"/>
                  <a:gd name="T49" fmla="*/ 9 h 12"/>
                  <a:gd name="T50" fmla="*/ 6 w 22"/>
                  <a:gd name="T51" fmla="*/ 9 h 12"/>
                  <a:gd name="T52" fmla="*/ 6 w 22"/>
                  <a:gd name="T53" fmla="*/ 8 h 12"/>
                  <a:gd name="T54" fmla="*/ 7 w 22"/>
                  <a:gd name="T55" fmla="*/ 8 h 12"/>
                  <a:gd name="T56" fmla="*/ 7 w 22"/>
                  <a:gd name="T57" fmla="*/ 8 h 12"/>
                  <a:gd name="T58" fmla="*/ 7 w 22"/>
                  <a:gd name="T59" fmla="*/ 7 h 12"/>
                  <a:gd name="T60" fmla="*/ 8 w 22"/>
                  <a:gd name="T61" fmla="*/ 6 h 12"/>
                  <a:gd name="T62" fmla="*/ 8 w 22"/>
                  <a:gd name="T63" fmla="*/ 8 h 12"/>
                  <a:gd name="T64" fmla="*/ 9 w 22"/>
                  <a:gd name="T65" fmla="*/ 8 h 12"/>
                  <a:gd name="T66" fmla="*/ 10 w 22"/>
                  <a:gd name="T67" fmla="*/ 6 h 12"/>
                  <a:gd name="T68" fmla="*/ 11 w 22"/>
                  <a:gd name="T69" fmla="*/ 5 h 12"/>
                  <a:gd name="T70" fmla="*/ 13 w 22"/>
                  <a:gd name="T71" fmla="*/ 5 h 12"/>
                  <a:gd name="T72" fmla="*/ 13 w 22"/>
                  <a:gd name="T73" fmla="*/ 5 h 12"/>
                  <a:gd name="T74" fmla="*/ 16 w 22"/>
                  <a:gd name="T75" fmla="*/ 6 h 12"/>
                  <a:gd name="T76" fmla="*/ 16 w 22"/>
                  <a:gd name="T77" fmla="*/ 4 h 12"/>
                  <a:gd name="T78" fmla="*/ 15 w 22"/>
                  <a:gd name="T79" fmla="*/ 7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2" h="12">
                    <a:moveTo>
                      <a:pt x="15" y="8"/>
                    </a:moveTo>
                    <a:cubicBezTo>
                      <a:pt x="15" y="8"/>
                      <a:pt x="16" y="8"/>
                      <a:pt x="17" y="9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6" y="9"/>
                      <a:pt x="17" y="10"/>
                      <a:pt x="18" y="11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7" y="9"/>
                      <a:pt x="19" y="10"/>
                      <a:pt x="20" y="10"/>
                    </a:cubicBezTo>
                    <a:cubicBezTo>
                      <a:pt x="20" y="9"/>
                      <a:pt x="17" y="8"/>
                      <a:pt x="18" y="7"/>
                    </a:cubicBezTo>
                    <a:cubicBezTo>
                      <a:pt x="18" y="7"/>
                      <a:pt x="18" y="7"/>
                      <a:pt x="19" y="7"/>
                    </a:cubicBezTo>
                    <a:cubicBezTo>
                      <a:pt x="19" y="6"/>
                      <a:pt x="17" y="7"/>
                      <a:pt x="17" y="6"/>
                    </a:cubicBezTo>
                    <a:cubicBezTo>
                      <a:pt x="22" y="4"/>
                      <a:pt x="15" y="6"/>
                      <a:pt x="17" y="3"/>
                    </a:cubicBezTo>
                    <a:cubicBezTo>
                      <a:pt x="16" y="3"/>
                      <a:pt x="15" y="3"/>
                      <a:pt x="14" y="3"/>
                    </a:cubicBezTo>
                    <a:cubicBezTo>
                      <a:pt x="15" y="2"/>
                      <a:pt x="14" y="3"/>
                      <a:pt x="15" y="2"/>
                    </a:cubicBezTo>
                    <a:cubicBezTo>
                      <a:pt x="14" y="5"/>
                      <a:pt x="13" y="0"/>
                      <a:pt x="12" y="4"/>
                    </a:cubicBezTo>
                    <a:cubicBezTo>
                      <a:pt x="12" y="3"/>
                      <a:pt x="12" y="4"/>
                      <a:pt x="12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1" y="2"/>
                      <a:pt x="11" y="4"/>
                      <a:pt x="11" y="2"/>
                    </a:cubicBezTo>
                    <a:cubicBezTo>
                      <a:pt x="10" y="2"/>
                      <a:pt x="11" y="4"/>
                      <a:pt x="10" y="5"/>
                    </a:cubicBezTo>
                    <a:cubicBezTo>
                      <a:pt x="10" y="4"/>
                      <a:pt x="10" y="4"/>
                      <a:pt x="10" y="2"/>
                    </a:cubicBezTo>
                    <a:cubicBezTo>
                      <a:pt x="10" y="4"/>
                      <a:pt x="9" y="3"/>
                      <a:pt x="9" y="4"/>
                    </a:cubicBezTo>
                    <a:cubicBezTo>
                      <a:pt x="9" y="4"/>
                      <a:pt x="9" y="4"/>
                      <a:pt x="9" y="5"/>
                    </a:cubicBezTo>
                    <a:cubicBezTo>
                      <a:pt x="9" y="5"/>
                      <a:pt x="9" y="7"/>
                      <a:pt x="9" y="7"/>
                    </a:cubicBezTo>
                    <a:cubicBezTo>
                      <a:pt x="8" y="5"/>
                      <a:pt x="9" y="7"/>
                      <a:pt x="8" y="5"/>
                    </a:cubicBezTo>
                    <a:cubicBezTo>
                      <a:pt x="8" y="4"/>
                      <a:pt x="9" y="4"/>
                      <a:pt x="9" y="3"/>
                    </a:cubicBezTo>
                    <a:cubicBezTo>
                      <a:pt x="8" y="3"/>
                      <a:pt x="7" y="3"/>
                      <a:pt x="7" y="4"/>
                    </a:cubicBezTo>
                    <a:cubicBezTo>
                      <a:pt x="7" y="4"/>
                      <a:pt x="7" y="3"/>
                      <a:pt x="7" y="3"/>
                    </a:cubicBezTo>
                    <a:cubicBezTo>
                      <a:pt x="5" y="2"/>
                      <a:pt x="6" y="6"/>
                      <a:pt x="5" y="5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5"/>
                      <a:pt x="4" y="4"/>
                      <a:pt x="4" y="5"/>
                    </a:cubicBezTo>
                    <a:cubicBezTo>
                      <a:pt x="4" y="6"/>
                      <a:pt x="4" y="6"/>
                      <a:pt x="5" y="6"/>
                    </a:cubicBezTo>
                    <a:cubicBezTo>
                      <a:pt x="3" y="4"/>
                      <a:pt x="5" y="8"/>
                      <a:pt x="3" y="7"/>
                    </a:cubicBezTo>
                    <a:cubicBezTo>
                      <a:pt x="4" y="8"/>
                      <a:pt x="5" y="9"/>
                      <a:pt x="5" y="9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5" y="9"/>
                      <a:pt x="2" y="7"/>
                      <a:pt x="2" y="6"/>
                    </a:cubicBezTo>
                    <a:cubicBezTo>
                      <a:pt x="2" y="6"/>
                      <a:pt x="1" y="7"/>
                      <a:pt x="2" y="8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1" y="8"/>
                      <a:pt x="4" y="9"/>
                      <a:pt x="2" y="9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9"/>
                      <a:pt x="0" y="11"/>
                      <a:pt x="2" y="12"/>
                    </a:cubicBezTo>
                    <a:cubicBezTo>
                      <a:pt x="3" y="12"/>
                      <a:pt x="5" y="11"/>
                      <a:pt x="5" y="11"/>
                    </a:cubicBezTo>
                    <a:cubicBezTo>
                      <a:pt x="5" y="11"/>
                      <a:pt x="3" y="11"/>
                      <a:pt x="2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3" y="10"/>
                      <a:pt x="2" y="10"/>
                      <a:pt x="1" y="10"/>
                    </a:cubicBezTo>
                    <a:cubicBezTo>
                      <a:pt x="0" y="9"/>
                      <a:pt x="3" y="10"/>
                      <a:pt x="2" y="9"/>
                    </a:cubicBezTo>
                    <a:cubicBezTo>
                      <a:pt x="3" y="10"/>
                      <a:pt x="4" y="10"/>
                      <a:pt x="5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4" y="9"/>
                      <a:pt x="6" y="10"/>
                      <a:pt x="6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4" y="9"/>
                      <a:pt x="5" y="9"/>
                      <a:pt x="4" y="9"/>
                    </a:cubicBezTo>
                    <a:cubicBezTo>
                      <a:pt x="6" y="9"/>
                      <a:pt x="5" y="9"/>
                      <a:pt x="6" y="9"/>
                    </a:cubicBezTo>
                    <a:cubicBezTo>
                      <a:pt x="5" y="9"/>
                      <a:pt x="4" y="8"/>
                      <a:pt x="4" y="7"/>
                    </a:cubicBezTo>
                    <a:cubicBezTo>
                      <a:pt x="6" y="9"/>
                      <a:pt x="5" y="8"/>
                      <a:pt x="6" y="9"/>
                    </a:cubicBezTo>
                    <a:cubicBezTo>
                      <a:pt x="5" y="8"/>
                      <a:pt x="6" y="8"/>
                      <a:pt x="6" y="7"/>
                    </a:cubicBezTo>
                    <a:cubicBezTo>
                      <a:pt x="6" y="7"/>
                      <a:pt x="6" y="7"/>
                      <a:pt x="6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7"/>
                      <a:pt x="7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6"/>
                      <a:pt x="7" y="7"/>
                    </a:cubicBezTo>
                    <a:cubicBezTo>
                      <a:pt x="7" y="7"/>
                      <a:pt x="7" y="6"/>
                      <a:pt x="7" y="5"/>
                    </a:cubicBezTo>
                    <a:cubicBezTo>
                      <a:pt x="7" y="5"/>
                      <a:pt x="7" y="7"/>
                      <a:pt x="8" y="6"/>
                    </a:cubicBezTo>
                    <a:cubicBezTo>
                      <a:pt x="7" y="5"/>
                      <a:pt x="8" y="7"/>
                      <a:pt x="8" y="6"/>
                    </a:cubicBezTo>
                    <a:cubicBezTo>
                      <a:pt x="8" y="8"/>
                      <a:pt x="8" y="6"/>
                      <a:pt x="8" y="8"/>
                    </a:cubicBezTo>
                    <a:cubicBezTo>
                      <a:pt x="9" y="8"/>
                      <a:pt x="9" y="6"/>
                      <a:pt x="9" y="6"/>
                    </a:cubicBezTo>
                    <a:cubicBezTo>
                      <a:pt x="9" y="8"/>
                      <a:pt x="9" y="8"/>
                      <a:pt x="9" y="8"/>
                    </a:cubicBezTo>
                    <a:cubicBezTo>
                      <a:pt x="9" y="7"/>
                      <a:pt x="9" y="6"/>
                      <a:pt x="10" y="7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0" y="7"/>
                      <a:pt x="10" y="6"/>
                      <a:pt x="10" y="7"/>
                    </a:cubicBezTo>
                    <a:cubicBezTo>
                      <a:pt x="11" y="5"/>
                      <a:pt x="11" y="5"/>
                      <a:pt x="11" y="5"/>
                    </a:cubicBezTo>
                    <a:cubicBezTo>
                      <a:pt x="11" y="8"/>
                      <a:pt x="12" y="5"/>
                      <a:pt x="13" y="4"/>
                    </a:cubicBezTo>
                    <a:cubicBezTo>
                      <a:pt x="13" y="4"/>
                      <a:pt x="13" y="4"/>
                      <a:pt x="13" y="5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3" y="6"/>
                      <a:pt x="13" y="7"/>
                      <a:pt x="13" y="5"/>
                    </a:cubicBezTo>
                    <a:cubicBezTo>
                      <a:pt x="14" y="5"/>
                      <a:pt x="13" y="6"/>
                      <a:pt x="13" y="7"/>
                    </a:cubicBezTo>
                    <a:cubicBezTo>
                      <a:pt x="15" y="5"/>
                      <a:pt x="13" y="9"/>
                      <a:pt x="16" y="6"/>
                    </a:cubicBezTo>
                    <a:cubicBezTo>
                      <a:pt x="15" y="6"/>
                      <a:pt x="16" y="5"/>
                      <a:pt x="15" y="5"/>
                    </a:cubicBezTo>
                    <a:cubicBezTo>
                      <a:pt x="15" y="4"/>
                      <a:pt x="16" y="3"/>
                      <a:pt x="16" y="4"/>
                    </a:cubicBezTo>
                    <a:cubicBezTo>
                      <a:pt x="17" y="4"/>
                      <a:pt x="16" y="5"/>
                      <a:pt x="17" y="5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3" y="8"/>
                      <a:pt x="18" y="7"/>
                      <a:pt x="15" y="8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10" name="Freeform 1512"/>
              <p:cNvSpPr>
                <a:spLocks/>
              </p:cNvSpPr>
              <p:nvPr/>
            </p:nvSpPr>
            <p:spPr bwMode="auto">
              <a:xfrm>
                <a:off x="577" y="3174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11" name="Freeform 1513"/>
              <p:cNvSpPr>
                <a:spLocks/>
              </p:cNvSpPr>
              <p:nvPr/>
            </p:nvSpPr>
            <p:spPr bwMode="auto">
              <a:xfrm>
                <a:off x="577" y="3172"/>
                <a:ext cx="3" cy="2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12" name="Freeform 1514"/>
              <p:cNvSpPr>
                <a:spLocks/>
              </p:cNvSpPr>
              <p:nvPr/>
            </p:nvSpPr>
            <p:spPr bwMode="auto">
              <a:xfrm>
                <a:off x="585" y="3180"/>
                <a:ext cx="0" cy="3"/>
              </a:xfrm>
              <a:custGeom>
                <a:avLst/>
                <a:gdLst>
                  <a:gd name="T0" fmla="*/ 1 h 1"/>
                  <a:gd name="T1" fmla="*/ 1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13" name="Rectangle 1515"/>
              <p:cNvSpPr>
                <a:spLocks noChangeArrowheads="1"/>
              </p:cNvSpPr>
              <p:nvPr/>
            </p:nvSpPr>
            <p:spPr bwMode="auto">
              <a:xfrm>
                <a:off x="585" y="3183"/>
                <a:ext cx="3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14" name="Freeform 1516"/>
              <p:cNvSpPr>
                <a:spLocks/>
              </p:cNvSpPr>
              <p:nvPr/>
            </p:nvSpPr>
            <p:spPr bwMode="auto">
              <a:xfrm>
                <a:off x="547" y="3183"/>
                <a:ext cx="49" cy="27"/>
              </a:xfrm>
              <a:custGeom>
                <a:avLst/>
                <a:gdLst>
                  <a:gd name="T0" fmla="*/ 5 w 18"/>
                  <a:gd name="T1" fmla="*/ 3 h 10"/>
                  <a:gd name="T2" fmla="*/ 3 w 18"/>
                  <a:gd name="T3" fmla="*/ 4 h 10"/>
                  <a:gd name="T4" fmla="*/ 4 w 18"/>
                  <a:gd name="T5" fmla="*/ 3 h 10"/>
                  <a:gd name="T6" fmla="*/ 0 w 18"/>
                  <a:gd name="T7" fmla="*/ 3 h 10"/>
                  <a:gd name="T8" fmla="*/ 9 w 18"/>
                  <a:gd name="T9" fmla="*/ 6 h 10"/>
                  <a:gd name="T10" fmla="*/ 9 w 18"/>
                  <a:gd name="T11" fmla="*/ 7 h 10"/>
                  <a:gd name="T12" fmla="*/ 12 w 18"/>
                  <a:gd name="T13" fmla="*/ 5 h 10"/>
                  <a:gd name="T14" fmla="*/ 12 w 18"/>
                  <a:gd name="T15" fmla="*/ 7 h 10"/>
                  <a:gd name="T16" fmla="*/ 14 w 18"/>
                  <a:gd name="T17" fmla="*/ 6 h 10"/>
                  <a:gd name="T18" fmla="*/ 14 w 18"/>
                  <a:gd name="T19" fmla="*/ 5 h 10"/>
                  <a:gd name="T20" fmla="*/ 14 w 18"/>
                  <a:gd name="T21" fmla="*/ 5 h 10"/>
                  <a:gd name="T22" fmla="*/ 14 w 18"/>
                  <a:gd name="T23" fmla="*/ 5 h 10"/>
                  <a:gd name="T24" fmla="*/ 15 w 18"/>
                  <a:gd name="T25" fmla="*/ 4 h 10"/>
                  <a:gd name="T26" fmla="*/ 15 w 18"/>
                  <a:gd name="T27" fmla="*/ 5 h 10"/>
                  <a:gd name="T28" fmla="*/ 15 w 18"/>
                  <a:gd name="T29" fmla="*/ 3 h 10"/>
                  <a:gd name="T30" fmla="*/ 16 w 18"/>
                  <a:gd name="T31" fmla="*/ 4 h 10"/>
                  <a:gd name="T32" fmla="*/ 16 w 18"/>
                  <a:gd name="T33" fmla="*/ 1 h 10"/>
                  <a:gd name="T34" fmla="*/ 15 w 18"/>
                  <a:gd name="T35" fmla="*/ 1 h 10"/>
                  <a:gd name="T36" fmla="*/ 15 w 18"/>
                  <a:gd name="T37" fmla="*/ 3 h 10"/>
                  <a:gd name="T38" fmla="*/ 15 w 18"/>
                  <a:gd name="T39" fmla="*/ 2 h 10"/>
                  <a:gd name="T40" fmla="*/ 15 w 18"/>
                  <a:gd name="T41" fmla="*/ 4 h 10"/>
                  <a:gd name="T42" fmla="*/ 14 w 18"/>
                  <a:gd name="T43" fmla="*/ 2 h 10"/>
                  <a:gd name="T44" fmla="*/ 12 w 18"/>
                  <a:gd name="T45" fmla="*/ 2 h 10"/>
                  <a:gd name="T46" fmla="*/ 12 w 18"/>
                  <a:gd name="T47" fmla="*/ 1 h 10"/>
                  <a:gd name="T48" fmla="*/ 12 w 18"/>
                  <a:gd name="T49" fmla="*/ 2 h 10"/>
                  <a:gd name="T50" fmla="*/ 13 w 18"/>
                  <a:gd name="T51" fmla="*/ 3 h 10"/>
                  <a:gd name="T52" fmla="*/ 13 w 18"/>
                  <a:gd name="T53" fmla="*/ 5 h 10"/>
                  <a:gd name="T54" fmla="*/ 13 w 18"/>
                  <a:gd name="T55" fmla="*/ 5 h 10"/>
                  <a:gd name="T56" fmla="*/ 12 w 18"/>
                  <a:gd name="T57" fmla="*/ 3 h 10"/>
                  <a:gd name="T58" fmla="*/ 12 w 18"/>
                  <a:gd name="T59" fmla="*/ 4 h 10"/>
                  <a:gd name="T60" fmla="*/ 11 w 18"/>
                  <a:gd name="T61" fmla="*/ 2 h 10"/>
                  <a:gd name="T62" fmla="*/ 12 w 18"/>
                  <a:gd name="T63" fmla="*/ 4 h 10"/>
                  <a:gd name="T64" fmla="*/ 9 w 18"/>
                  <a:gd name="T65" fmla="*/ 5 h 10"/>
                  <a:gd name="T66" fmla="*/ 9 w 18"/>
                  <a:gd name="T67" fmla="*/ 4 h 10"/>
                  <a:gd name="T68" fmla="*/ 9 w 18"/>
                  <a:gd name="T69" fmla="*/ 5 h 10"/>
                  <a:gd name="T70" fmla="*/ 7 w 18"/>
                  <a:gd name="T71" fmla="*/ 4 h 10"/>
                  <a:gd name="T72" fmla="*/ 7 w 18"/>
                  <a:gd name="T73" fmla="*/ 5 h 10"/>
                  <a:gd name="T74" fmla="*/ 5 w 18"/>
                  <a:gd name="T75" fmla="*/ 4 h 10"/>
                  <a:gd name="T76" fmla="*/ 5 w 18"/>
                  <a:gd name="T77" fmla="*/ 4 h 10"/>
                  <a:gd name="T78" fmla="*/ 3 w 18"/>
                  <a:gd name="T79" fmla="*/ 5 h 10"/>
                  <a:gd name="T80" fmla="*/ 5 w 18"/>
                  <a:gd name="T81" fmla="*/ 3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8" h="10">
                    <a:moveTo>
                      <a:pt x="5" y="3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4" y="3"/>
                      <a:pt x="2" y="3"/>
                      <a:pt x="4" y="3"/>
                    </a:cubicBezTo>
                    <a:cubicBezTo>
                      <a:pt x="2" y="3"/>
                      <a:pt x="2" y="1"/>
                      <a:pt x="0" y="3"/>
                    </a:cubicBezTo>
                    <a:cubicBezTo>
                      <a:pt x="3" y="5"/>
                      <a:pt x="6" y="9"/>
                      <a:pt x="9" y="6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10" y="5"/>
                      <a:pt x="11" y="10"/>
                      <a:pt x="12" y="5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3" y="8"/>
                      <a:pt x="13" y="4"/>
                      <a:pt x="14" y="6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4" y="4"/>
                      <a:pt x="14" y="4"/>
                      <a:pt x="15" y="4"/>
                    </a:cubicBezTo>
                    <a:cubicBezTo>
                      <a:pt x="15" y="5"/>
                      <a:pt x="15" y="4"/>
                      <a:pt x="15" y="5"/>
                    </a:cubicBezTo>
                    <a:cubicBezTo>
                      <a:pt x="16" y="5"/>
                      <a:pt x="15" y="4"/>
                      <a:pt x="15" y="3"/>
                    </a:cubicBezTo>
                    <a:cubicBezTo>
                      <a:pt x="16" y="4"/>
                      <a:pt x="16" y="4"/>
                      <a:pt x="16" y="4"/>
                    </a:cubicBezTo>
                    <a:cubicBezTo>
                      <a:pt x="16" y="3"/>
                      <a:pt x="18" y="4"/>
                      <a:pt x="16" y="1"/>
                    </a:cubicBezTo>
                    <a:cubicBezTo>
                      <a:pt x="16" y="1"/>
                      <a:pt x="15" y="1"/>
                      <a:pt x="15" y="1"/>
                    </a:cubicBezTo>
                    <a:cubicBezTo>
                      <a:pt x="14" y="0"/>
                      <a:pt x="15" y="1"/>
                      <a:pt x="15" y="3"/>
                    </a:cubicBezTo>
                    <a:cubicBezTo>
                      <a:pt x="15" y="2"/>
                      <a:pt x="15" y="2"/>
                      <a:pt x="15" y="2"/>
                    </a:cubicBezTo>
                    <a:cubicBezTo>
                      <a:pt x="17" y="5"/>
                      <a:pt x="14" y="2"/>
                      <a:pt x="15" y="4"/>
                    </a:cubicBezTo>
                    <a:cubicBezTo>
                      <a:pt x="14" y="3"/>
                      <a:pt x="14" y="2"/>
                      <a:pt x="14" y="2"/>
                    </a:cubicBezTo>
                    <a:cubicBezTo>
                      <a:pt x="12" y="0"/>
                      <a:pt x="14" y="4"/>
                      <a:pt x="12" y="2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2" y="2"/>
                      <a:pt x="12" y="2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4"/>
                      <a:pt x="13" y="5"/>
                    </a:cubicBezTo>
                    <a:cubicBezTo>
                      <a:pt x="13" y="4"/>
                      <a:pt x="13" y="6"/>
                      <a:pt x="13" y="5"/>
                    </a:cubicBezTo>
                    <a:cubicBezTo>
                      <a:pt x="12" y="4"/>
                      <a:pt x="13" y="4"/>
                      <a:pt x="12" y="3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2" y="4"/>
                      <a:pt x="12" y="3"/>
                      <a:pt x="11" y="2"/>
                    </a:cubicBezTo>
                    <a:cubicBezTo>
                      <a:pt x="11" y="3"/>
                      <a:pt x="12" y="3"/>
                      <a:pt x="12" y="4"/>
                    </a:cubicBezTo>
                    <a:cubicBezTo>
                      <a:pt x="11" y="3"/>
                      <a:pt x="10" y="4"/>
                      <a:pt x="9" y="5"/>
                    </a:cubicBezTo>
                    <a:cubicBezTo>
                      <a:pt x="9" y="5"/>
                      <a:pt x="9" y="3"/>
                      <a:pt x="9" y="4"/>
                    </a:cubicBezTo>
                    <a:cubicBezTo>
                      <a:pt x="9" y="3"/>
                      <a:pt x="9" y="4"/>
                      <a:pt x="9" y="5"/>
                    </a:cubicBezTo>
                    <a:cubicBezTo>
                      <a:pt x="8" y="6"/>
                      <a:pt x="7" y="5"/>
                      <a:pt x="7" y="4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6" y="6"/>
                      <a:pt x="6" y="3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3" y="6"/>
                      <a:pt x="3" y="5"/>
                    </a:cubicBezTo>
                    <a:cubicBezTo>
                      <a:pt x="4" y="4"/>
                      <a:pt x="4" y="4"/>
                      <a:pt x="5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15" name="Freeform 1517"/>
              <p:cNvSpPr>
                <a:spLocks/>
              </p:cNvSpPr>
              <p:nvPr/>
            </p:nvSpPr>
            <p:spPr bwMode="auto">
              <a:xfrm>
                <a:off x="547" y="3185"/>
                <a:ext cx="6" cy="6"/>
              </a:xfrm>
              <a:custGeom>
                <a:avLst/>
                <a:gdLst>
                  <a:gd name="T0" fmla="*/ 1 w 2"/>
                  <a:gd name="T1" fmla="*/ 1 h 2"/>
                  <a:gd name="T2" fmla="*/ 2 w 2"/>
                  <a:gd name="T3" fmla="*/ 1 h 2"/>
                  <a:gd name="T4" fmla="*/ 0 w 2"/>
                  <a:gd name="T5" fmla="*/ 0 h 2"/>
                  <a:gd name="T6" fmla="*/ 0 w 2"/>
                  <a:gd name="T7" fmla="*/ 2 h 2"/>
                  <a:gd name="T8" fmla="*/ 1 w 2"/>
                  <a:gd name="T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2">
                    <a:moveTo>
                      <a:pt x="1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0" y="0"/>
                      <a:pt x="0" y="0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16" name="Freeform 1518"/>
              <p:cNvSpPr>
                <a:spLocks/>
              </p:cNvSpPr>
              <p:nvPr/>
            </p:nvSpPr>
            <p:spPr bwMode="auto">
              <a:xfrm>
                <a:off x="544" y="3155"/>
                <a:ext cx="25" cy="33"/>
              </a:xfrm>
              <a:custGeom>
                <a:avLst/>
                <a:gdLst>
                  <a:gd name="T0" fmla="*/ 6 w 9"/>
                  <a:gd name="T1" fmla="*/ 4 h 12"/>
                  <a:gd name="T2" fmla="*/ 6 w 9"/>
                  <a:gd name="T3" fmla="*/ 2 h 12"/>
                  <a:gd name="T4" fmla="*/ 1 w 9"/>
                  <a:gd name="T5" fmla="*/ 6 h 12"/>
                  <a:gd name="T6" fmla="*/ 2 w 9"/>
                  <a:gd name="T7" fmla="*/ 8 h 12"/>
                  <a:gd name="T8" fmla="*/ 0 w 9"/>
                  <a:gd name="T9" fmla="*/ 9 h 12"/>
                  <a:gd name="T10" fmla="*/ 2 w 9"/>
                  <a:gd name="T11" fmla="*/ 11 h 12"/>
                  <a:gd name="T12" fmla="*/ 1 w 9"/>
                  <a:gd name="T13" fmla="*/ 10 h 12"/>
                  <a:gd name="T14" fmla="*/ 2 w 9"/>
                  <a:gd name="T15" fmla="*/ 10 h 12"/>
                  <a:gd name="T16" fmla="*/ 2 w 9"/>
                  <a:gd name="T17" fmla="*/ 9 h 12"/>
                  <a:gd name="T18" fmla="*/ 3 w 9"/>
                  <a:gd name="T19" fmla="*/ 9 h 12"/>
                  <a:gd name="T20" fmla="*/ 2 w 9"/>
                  <a:gd name="T21" fmla="*/ 6 h 12"/>
                  <a:gd name="T22" fmla="*/ 4 w 9"/>
                  <a:gd name="T23" fmla="*/ 7 h 12"/>
                  <a:gd name="T24" fmla="*/ 5 w 9"/>
                  <a:gd name="T25" fmla="*/ 6 h 12"/>
                  <a:gd name="T26" fmla="*/ 5 w 9"/>
                  <a:gd name="T27" fmla="*/ 6 h 12"/>
                  <a:gd name="T28" fmla="*/ 4 w 9"/>
                  <a:gd name="T29" fmla="*/ 4 h 12"/>
                  <a:gd name="T30" fmla="*/ 6 w 9"/>
                  <a:gd name="T31" fmla="*/ 6 h 12"/>
                  <a:gd name="T32" fmla="*/ 8 w 9"/>
                  <a:gd name="T33" fmla="*/ 4 h 12"/>
                  <a:gd name="T34" fmla="*/ 8 w 9"/>
                  <a:gd name="T35" fmla="*/ 2 h 12"/>
                  <a:gd name="T36" fmla="*/ 8 w 9"/>
                  <a:gd name="T37" fmla="*/ 4 h 12"/>
                  <a:gd name="T38" fmla="*/ 9 w 9"/>
                  <a:gd name="T39" fmla="*/ 4 h 12"/>
                  <a:gd name="T40" fmla="*/ 9 w 9"/>
                  <a:gd name="T41" fmla="*/ 1 h 12"/>
                  <a:gd name="T42" fmla="*/ 6 w 9"/>
                  <a:gd name="T43" fmla="*/ 4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9" h="12">
                    <a:moveTo>
                      <a:pt x="6" y="4"/>
                    </a:moveTo>
                    <a:cubicBezTo>
                      <a:pt x="6" y="2"/>
                      <a:pt x="6" y="2"/>
                      <a:pt x="6" y="2"/>
                    </a:cubicBezTo>
                    <a:cubicBezTo>
                      <a:pt x="5" y="3"/>
                      <a:pt x="2" y="5"/>
                      <a:pt x="1" y="6"/>
                    </a:cubicBezTo>
                    <a:cubicBezTo>
                      <a:pt x="0" y="6"/>
                      <a:pt x="1" y="7"/>
                      <a:pt x="2" y="8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1" y="9"/>
                      <a:pt x="0" y="12"/>
                      <a:pt x="2" y="11"/>
                    </a:cubicBezTo>
                    <a:cubicBezTo>
                      <a:pt x="2" y="10"/>
                      <a:pt x="1" y="10"/>
                      <a:pt x="1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4" y="8"/>
                      <a:pt x="0" y="7"/>
                      <a:pt x="2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6"/>
                      <a:pt x="4" y="5"/>
                      <a:pt x="5" y="6"/>
                    </a:cubicBezTo>
                    <a:cubicBezTo>
                      <a:pt x="5" y="6"/>
                      <a:pt x="5" y="5"/>
                      <a:pt x="5" y="6"/>
                    </a:cubicBezTo>
                    <a:cubicBezTo>
                      <a:pt x="5" y="6"/>
                      <a:pt x="4" y="5"/>
                      <a:pt x="4" y="4"/>
                    </a:cubicBezTo>
                    <a:cubicBezTo>
                      <a:pt x="5" y="3"/>
                      <a:pt x="5" y="5"/>
                      <a:pt x="6" y="6"/>
                    </a:cubicBezTo>
                    <a:cubicBezTo>
                      <a:pt x="6" y="5"/>
                      <a:pt x="7" y="3"/>
                      <a:pt x="8" y="4"/>
                    </a:cubicBezTo>
                    <a:cubicBezTo>
                      <a:pt x="7" y="3"/>
                      <a:pt x="8" y="2"/>
                      <a:pt x="8" y="2"/>
                    </a:cubicBezTo>
                    <a:cubicBezTo>
                      <a:pt x="8" y="3"/>
                      <a:pt x="8" y="3"/>
                      <a:pt x="8" y="4"/>
                    </a:cubicBezTo>
                    <a:cubicBezTo>
                      <a:pt x="8" y="4"/>
                      <a:pt x="9" y="4"/>
                      <a:pt x="9" y="4"/>
                    </a:cubicBezTo>
                    <a:cubicBezTo>
                      <a:pt x="8" y="3"/>
                      <a:pt x="8" y="1"/>
                      <a:pt x="9" y="1"/>
                    </a:cubicBezTo>
                    <a:cubicBezTo>
                      <a:pt x="7" y="0"/>
                      <a:pt x="7" y="4"/>
                      <a:pt x="6" y="4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17" name="Rectangle 1519"/>
              <p:cNvSpPr>
                <a:spLocks noChangeArrowheads="1"/>
              </p:cNvSpPr>
              <p:nvPr/>
            </p:nvSpPr>
            <p:spPr bwMode="auto">
              <a:xfrm>
                <a:off x="561" y="3161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18" name="Freeform 1520"/>
              <p:cNvSpPr>
                <a:spLocks/>
              </p:cNvSpPr>
              <p:nvPr/>
            </p:nvSpPr>
            <p:spPr bwMode="auto">
              <a:xfrm>
                <a:off x="1005" y="3193"/>
                <a:ext cx="2" cy="3"/>
              </a:xfrm>
              <a:custGeom>
                <a:avLst/>
                <a:gdLst>
                  <a:gd name="T0" fmla="*/ 2 w 2"/>
                  <a:gd name="T1" fmla="*/ 0 h 3"/>
                  <a:gd name="T2" fmla="*/ 0 w 2"/>
                  <a:gd name="T3" fmla="*/ 0 h 3"/>
                  <a:gd name="T4" fmla="*/ 2 w 2"/>
                  <a:gd name="T5" fmla="*/ 3 h 3"/>
                  <a:gd name="T6" fmla="*/ 2 w 2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2" y="0"/>
                    </a:moveTo>
                    <a:lnTo>
                      <a:pt x="0" y="0"/>
                    </a:lnTo>
                    <a:lnTo>
                      <a:pt x="2" y="3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19" name="Freeform 1521"/>
              <p:cNvSpPr>
                <a:spLocks/>
              </p:cNvSpPr>
              <p:nvPr/>
            </p:nvSpPr>
            <p:spPr bwMode="auto">
              <a:xfrm>
                <a:off x="999" y="3185"/>
                <a:ext cx="6" cy="14"/>
              </a:xfrm>
              <a:custGeom>
                <a:avLst/>
                <a:gdLst>
                  <a:gd name="T0" fmla="*/ 0 w 2"/>
                  <a:gd name="T1" fmla="*/ 0 h 5"/>
                  <a:gd name="T2" fmla="*/ 0 w 2"/>
                  <a:gd name="T3" fmla="*/ 0 h 5"/>
                  <a:gd name="T4" fmla="*/ 2 w 2"/>
                  <a:gd name="T5" fmla="*/ 5 h 5"/>
                  <a:gd name="T6" fmla="*/ 2 w 2"/>
                  <a:gd name="T7" fmla="*/ 1 h 5"/>
                  <a:gd name="T8" fmla="*/ 1 w 2"/>
                  <a:gd name="T9" fmla="*/ 3 h 5"/>
                  <a:gd name="T10" fmla="*/ 1 w 2"/>
                  <a:gd name="T11" fmla="*/ 1 h 5"/>
                  <a:gd name="T12" fmla="*/ 0 w 2"/>
                  <a:gd name="T13" fmla="*/ 1 h 5"/>
                  <a:gd name="T14" fmla="*/ 0 w 2"/>
                  <a:gd name="T1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" h="5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3"/>
                      <a:pt x="1" y="3"/>
                      <a:pt x="2" y="5"/>
                    </a:cubicBezTo>
                    <a:cubicBezTo>
                      <a:pt x="2" y="4"/>
                      <a:pt x="2" y="3"/>
                      <a:pt x="2" y="1"/>
                    </a:cubicBezTo>
                    <a:cubicBezTo>
                      <a:pt x="1" y="2"/>
                      <a:pt x="2" y="3"/>
                      <a:pt x="1" y="3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0" y="0"/>
                      <a:pt x="1" y="1"/>
                      <a:pt x="0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20" name="Freeform 1522"/>
              <p:cNvSpPr>
                <a:spLocks/>
              </p:cNvSpPr>
              <p:nvPr/>
            </p:nvSpPr>
            <p:spPr bwMode="auto">
              <a:xfrm>
                <a:off x="999" y="3191"/>
                <a:ext cx="3" cy="2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21" name="Freeform 1523"/>
              <p:cNvSpPr>
                <a:spLocks/>
              </p:cNvSpPr>
              <p:nvPr/>
            </p:nvSpPr>
            <p:spPr bwMode="auto">
              <a:xfrm>
                <a:off x="999" y="3191"/>
                <a:ext cx="3" cy="5"/>
              </a:xfrm>
              <a:custGeom>
                <a:avLst/>
                <a:gdLst>
                  <a:gd name="T0" fmla="*/ 1 w 1"/>
                  <a:gd name="T1" fmla="*/ 1 h 2"/>
                  <a:gd name="T2" fmla="*/ 0 w 1"/>
                  <a:gd name="T3" fmla="*/ 0 h 2"/>
                  <a:gd name="T4" fmla="*/ 1 w 1"/>
                  <a:gd name="T5" fmla="*/ 2 h 2"/>
                  <a:gd name="T6" fmla="*/ 1 w 1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1"/>
                    </a:moveTo>
                    <a:cubicBezTo>
                      <a:pt x="0" y="1"/>
                      <a:pt x="0" y="0"/>
                      <a:pt x="0" y="0"/>
                    </a:cubicBezTo>
                    <a:cubicBezTo>
                      <a:pt x="1" y="2"/>
                      <a:pt x="1" y="2"/>
                      <a:pt x="1" y="2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22" name="Freeform 1524"/>
              <p:cNvSpPr>
                <a:spLocks/>
              </p:cNvSpPr>
              <p:nvPr/>
            </p:nvSpPr>
            <p:spPr bwMode="auto">
              <a:xfrm>
                <a:off x="996" y="3196"/>
                <a:ext cx="3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23" name="Freeform 1525"/>
              <p:cNvSpPr>
                <a:spLocks/>
              </p:cNvSpPr>
              <p:nvPr/>
            </p:nvSpPr>
            <p:spPr bwMode="auto">
              <a:xfrm>
                <a:off x="996" y="3188"/>
                <a:ext cx="3" cy="11"/>
              </a:xfrm>
              <a:custGeom>
                <a:avLst/>
                <a:gdLst>
                  <a:gd name="T0" fmla="*/ 0 w 1"/>
                  <a:gd name="T1" fmla="*/ 3 h 4"/>
                  <a:gd name="T2" fmla="*/ 0 w 1"/>
                  <a:gd name="T3" fmla="*/ 3 h 4"/>
                  <a:gd name="T4" fmla="*/ 0 w 1"/>
                  <a:gd name="T5" fmla="*/ 3 h 4"/>
                  <a:gd name="T6" fmla="*/ 0 w 1"/>
                  <a:gd name="T7" fmla="*/ 1 h 4"/>
                  <a:gd name="T8" fmla="*/ 1 w 1"/>
                  <a:gd name="T9" fmla="*/ 1 h 4"/>
                  <a:gd name="T10" fmla="*/ 0 w 1"/>
                  <a:gd name="T11" fmla="*/ 0 h 4"/>
                  <a:gd name="T12" fmla="*/ 0 w 1"/>
                  <a:gd name="T1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4">
                    <a:moveTo>
                      <a:pt x="0" y="3"/>
                    </a:move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1"/>
                      <a:pt x="0" y="1"/>
                    </a:cubicBezTo>
                    <a:cubicBezTo>
                      <a:pt x="0" y="1"/>
                      <a:pt x="1" y="2"/>
                      <a:pt x="1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3"/>
                      <a:pt x="0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24" name="Freeform 1526"/>
              <p:cNvSpPr>
                <a:spLocks/>
              </p:cNvSpPr>
              <p:nvPr/>
            </p:nvSpPr>
            <p:spPr bwMode="auto">
              <a:xfrm>
                <a:off x="996" y="3193"/>
                <a:ext cx="3" cy="3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1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25" name="Rectangle 1527"/>
              <p:cNvSpPr>
                <a:spLocks noChangeArrowheads="1"/>
              </p:cNvSpPr>
              <p:nvPr/>
            </p:nvSpPr>
            <p:spPr bwMode="auto">
              <a:xfrm>
                <a:off x="999" y="3193"/>
                <a:ext cx="1" cy="3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26" name="Freeform 1528"/>
              <p:cNvSpPr>
                <a:spLocks/>
              </p:cNvSpPr>
              <p:nvPr/>
            </p:nvSpPr>
            <p:spPr bwMode="auto">
              <a:xfrm>
                <a:off x="994" y="3185"/>
                <a:ext cx="2" cy="14"/>
              </a:xfrm>
              <a:custGeom>
                <a:avLst/>
                <a:gdLst>
                  <a:gd name="T0" fmla="*/ 0 w 1"/>
                  <a:gd name="T1" fmla="*/ 5 h 5"/>
                  <a:gd name="T2" fmla="*/ 1 w 1"/>
                  <a:gd name="T3" fmla="*/ 3 h 5"/>
                  <a:gd name="T4" fmla="*/ 0 w 1"/>
                  <a:gd name="T5" fmla="*/ 0 h 5"/>
                  <a:gd name="T6" fmla="*/ 0 w 1"/>
                  <a:gd name="T7" fmla="*/ 1 h 5"/>
                  <a:gd name="T8" fmla="*/ 0 w 1"/>
                  <a:gd name="T9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5">
                    <a:moveTo>
                      <a:pt x="0" y="5"/>
                    </a:moveTo>
                    <a:cubicBezTo>
                      <a:pt x="0" y="2"/>
                      <a:pt x="1" y="5"/>
                      <a:pt x="1" y="3"/>
                    </a:cubicBezTo>
                    <a:cubicBezTo>
                      <a:pt x="0" y="3"/>
                      <a:pt x="0" y="2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4"/>
                      <a:pt x="0" y="5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27" name="Freeform 1529"/>
              <p:cNvSpPr>
                <a:spLocks/>
              </p:cNvSpPr>
              <p:nvPr/>
            </p:nvSpPr>
            <p:spPr bwMode="auto">
              <a:xfrm>
                <a:off x="991" y="318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28" name="Freeform 1530"/>
              <p:cNvSpPr>
                <a:spLocks/>
              </p:cNvSpPr>
              <p:nvPr/>
            </p:nvSpPr>
            <p:spPr bwMode="auto">
              <a:xfrm>
                <a:off x="988" y="3185"/>
                <a:ext cx="3" cy="8"/>
              </a:xfrm>
              <a:custGeom>
                <a:avLst/>
                <a:gdLst>
                  <a:gd name="T0" fmla="*/ 0 w 1"/>
                  <a:gd name="T1" fmla="*/ 3 h 3"/>
                  <a:gd name="T2" fmla="*/ 1 w 1"/>
                  <a:gd name="T3" fmla="*/ 2 h 3"/>
                  <a:gd name="T4" fmla="*/ 1 w 1"/>
                  <a:gd name="T5" fmla="*/ 2 h 3"/>
                  <a:gd name="T6" fmla="*/ 1 w 1"/>
                  <a:gd name="T7" fmla="*/ 1 h 3"/>
                  <a:gd name="T8" fmla="*/ 1 w 1"/>
                  <a:gd name="T9" fmla="*/ 3 h 3"/>
                  <a:gd name="T10" fmla="*/ 1 w 1"/>
                  <a:gd name="T11" fmla="*/ 2 h 3"/>
                  <a:gd name="T12" fmla="*/ 1 w 1"/>
                  <a:gd name="T13" fmla="*/ 3 h 3"/>
                  <a:gd name="T14" fmla="*/ 1 w 1"/>
                  <a:gd name="T15" fmla="*/ 1 h 3"/>
                  <a:gd name="T16" fmla="*/ 1 w 1"/>
                  <a:gd name="T17" fmla="*/ 1 h 3"/>
                  <a:gd name="T18" fmla="*/ 1 w 1"/>
                  <a:gd name="T19" fmla="*/ 0 h 3"/>
                  <a:gd name="T20" fmla="*/ 1 w 1"/>
                  <a:gd name="T21" fmla="*/ 2 h 3"/>
                  <a:gd name="T22" fmla="*/ 0 w 1"/>
                  <a:gd name="T23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" h="3">
                    <a:moveTo>
                      <a:pt x="0" y="3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1"/>
                      <a:pt x="1" y="1"/>
                    </a:cubicBezTo>
                    <a:cubicBezTo>
                      <a:pt x="1" y="3"/>
                      <a:pt x="1" y="2"/>
                      <a:pt x="1" y="3"/>
                    </a:cubicBezTo>
                    <a:cubicBezTo>
                      <a:pt x="1" y="3"/>
                      <a:pt x="1" y="3"/>
                      <a:pt x="1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2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1" y="2"/>
                      <a:pt x="1" y="2"/>
                      <a:pt x="0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29" name="Rectangle 1531"/>
              <p:cNvSpPr>
                <a:spLocks noChangeArrowheads="1"/>
              </p:cNvSpPr>
              <p:nvPr/>
            </p:nvSpPr>
            <p:spPr bwMode="auto">
              <a:xfrm>
                <a:off x="991" y="3191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30" name="Freeform 1532"/>
              <p:cNvSpPr>
                <a:spLocks/>
              </p:cNvSpPr>
              <p:nvPr/>
            </p:nvSpPr>
            <p:spPr bwMode="auto">
              <a:xfrm>
                <a:off x="985" y="3188"/>
                <a:ext cx="14" cy="3"/>
              </a:xfrm>
              <a:custGeom>
                <a:avLst/>
                <a:gdLst>
                  <a:gd name="T0" fmla="*/ 1 w 5"/>
                  <a:gd name="T1" fmla="*/ 1 h 1"/>
                  <a:gd name="T2" fmla="*/ 2 w 5"/>
                  <a:gd name="T3" fmla="*/ 1 h 1"/>
                  <a:gd name="T4" fmla="*/ 1 w 5"/>
                  <a:gd name="T5" fmla="*/ 1 h 1"/>
                  <a:gd name="T6" fmla="*/ 2 w 5"/>
                  <a:gd name="T7" fmla="*/ 1 h 1"/>
                  <a:gd name="T8" fmla="*/ 2 w 5"/>
                  <a:gd name="T9" fmla="*/ 1 h 1"/>
                  <a:gd name="T10" fmla="*/ 4 w 5"/>
                  <a:gd name="T11" fmla="*/ 0 h 1"/>
                  <a:gd name="T12" fmla="*/ 3 w 5"/>
                  <a:gd name="T13" fmla="*/ 1 h 1"/>
                  <a:gd name="T14" fmla="*/ 4 w 5"/>
                  <a:gd name="T15" fmla="*/ 0 h 1"/>
                  <a:gd name="T16" fmla="*/ 3 w 5"/>
                  <a:gd name="T17" fmla="*/ 0 h 1"/>
                  <a:gd name="T18" fmla="*/ 2 w 5"/>
                  <a:gd name="T19" fmla="*/ 0 h 1"/>
                  <a:gd name="T20" fmla="*/ 1 w 5"/>
                  <a:gd name="T21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" h="1">
                    <a:moveTo>
                      <a:pt x="1" y="1"/>
                    </a:moveTo>
                    <a:cubicBezTo>
                      <a:pt x="1" y="1"/>
                      <a:pt x="2" y="1"/>
                      <a:pt x="2" y="1"/>
                    </a:cubicBezTo>
                    <a:cubicBezTo>
                      <a:pt x="2" y="1"/>
                      <a:pt x="1" y="1"/>
                      <a:pt x="1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3" y="1"/>
                      <a:pt x="2" y="1"/>
                    </a:cubicBezTo>
                    <a:cubicBezTo>
                      <a:pt x="2" y="1"/>
                      <a:pt x="4" y="0"/>
                      <a:pt x="4" y="0"/>
                    </a:cubicBezTo>
                    <a:cubicBezTo>
                      <a:pt x="3" y="1"/>
                      <a:pt x="3" y="0"/>
                      <a:pt x="3" y="1"/>
                    </a:cubicBezTo>
                    <a:cubicBezTo>
                      <a:pt x="3" y="0"/>
                      <a:pt x="5" y="1"/>
                      <a:pt x="4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31" name="Freeform 1533"/>
              <p:cNvSpPr>
                <a:spLocks/>
              </p:cNvSpPr>
              <p:nvPr/>
            </p:nvSpPr>
            <p:spPr bwMode="auto">
              <a:xfrm>
                <a:off x="985" y="3191"/>
                <a:ext cx="3" cy="2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1"/>
                      <a:pt x="1" y="1"/>
                      <a:pt x="1" y="0"/>
                    </a:cubicBezTo>
                    <a:cubicBezTo>
                      <a:pt x="1" y="1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32" name="Freeform 1534"/>
              <p:cNvSpPr>
                <a:spLocks/>
              </p:cNvSpPr>
              <p:nvPr/>
            </p:nvSpPr>
            <p:spPr bwMode="auto">
              <a:xfrm>
                <a:off x="994" y="3188"/>
                <a:ext cx="2" cy="0"/>
              </a:xfrm>
              <a:custGeom>
                <a:avLst/>
                <a:gdLst>
                  <a:gd name="T0" fmla="*/ 1 w 1"/>
                  <a:gd name="T1" fmla="*/ 1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33" name="Freeform 1535"/>
              <p:cNvSpPr>
                <a:spLocks/>
              </p:cNvSpPr>
              <p:nvPr/>
            </p:nvSpPr>
            <p:spPr bwMode="auto">
              <a:xfrm>
                <a:off x="988" y="318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34" name="Freeform 1536"/>
              <p:cNvSpPr>
                <a:spLocks/>
              </p:cNvSpPr>
              <p:nvPr/>
            </p:nvSpPr>
            <p:spPr bwMode="auto">
              <a:xfrm>
                <a:off x="985" y="3169"/>
                <a:ext cx="25" cy="22"/>
              </a:xfrm>
              <a:custGeom>
                <a:avLst/>
                <a:gdLst>
                  <a:gd name="T0" fmla="*/ 7 w 9"/>
                  <a:gd name="T1" fmla="*/ 5 h 8"/>
                  <a:gd name="T2" fmla="*/ 7 w 9"/>
                  <a:gd name="T3" fmla="*/ 4 h 8"/>
                  <a:gd name="T4" fmla="*/ 8 w 9"/>
                  <a:gd name="T5" fmla="*/ 2 h 8"/>
                  <a:gd name="T6" fmla="*/ 9 w 9"/>
                  <a:gd name="T7" fmla="*/ 0 h 8"/>
                  <a:gd name="T8" fmla="*/ 8 w 9"/>
                  <a:gd name="T9" fmla="*/ 1 h 8"/>
                  <a:gd name="T10" fmla="*/ 8 w 9"/>
                  <a:gd name="T11" fmla="*/ 0 h 8"/>
                  <a:gd name="T12" fmla="*/ 6 w 9"/>
                  <a:gd name="T13" fmla="*/ 0 h 8"/>
                  <a:gd name="T14" fmla="*/ 5 w 9"/>
                  <a:gd name="T15" fmla="*/ 1 h 8"/>
                  <a:gd name="T16" fmla="*/ 1 w 9"/>
                  <a:gd name="T17" fmla="*/ 4 h 8"/>
                  <a:gd name="T18" fmla="*/ 3 w 9"/>
                  <a:gd name="T19" fmla="*/ 5 h 8"/>
                  <a:gd name="T20" fmla="*/ 2 w 9"/>
                  <a:gd name="T21" fmla="*/ 5 h 8"/>
                  <a:gd name="T22" fmla="*/ 2 w 9"/>
                  <a:gd name="T23" fmla="*/ 5 h 8"/>
                  <a:gd name="T24" fmla="*/ 1 w 9"/>
                  <a:gd name="T25" fmla="*/ 6 h 8"/>
                  <a:gd name="T26" fmla="*/ 3 w 9"/>
                  <a:gd name="T27" fmla="*/ 7 h 8"/>
                  <a:gd name="T28" fmla="*/ 0 w 9"/>
                  <a:gd name="T29" fmla="*/ 6 h 8"/>
                  <a:gd name="T30" fmla="*/ 2 w 9"/>
                  <a:gd name="T31" fmla="*/ 7 h 8"/>
                  <a:gd name="T32" fmla="*/ 4 w 9"/>
                  <a:gd name="T33" fmla="*/ 7 h 8"/>
                  <a:gd name="T34" fmla="*/ 5 w 9"/>
                  <a:gd name="T35" fmla="*/ 7 h 8"/>
                  <a:gd name="T36" fmla="*/ 3 w 9"/>
                  <a:gd name="T37" fmla="*/ 4 h 8"/>
                  <a:gd name="T38" fmla="*/ 4 w 9"/>
                  <a:gd name="T39" fmla="*/ 5 h 8"/>
                  <a:gd name="T40" fmla="*/ 5 w 9"/>
                  <a:gd name="T41" fmla="*/ 5 h 8"/>
                  <a:gd name="T42" fmla="*/ 4 w 9"/>
                  <a:gd name="T43" fmla="*/ 3 h 8"/>
                  <a:gd name="T44" fmla="*/ 5 w 9"/>
                  <a:gd name="T45" fmla="*/ 3 h 8"/>
                  <a:gd name="T46" fmla="*/ 5 w 9"/>
                  <a:gd name="T47" fmla="*/ 3 h 8"/>
                  <a:gd name="T48" fmla="*/ 6 w 9"/>
                  <a:gd name="T49" fmla="*/ 4 h 8"/>
                  <a:gd name="T50" fmla="*/ 5 w 9"/>
                  <a:gd name="T51" fmla="*/ 1 h 8"/>
                  <a:gd name="T52" fmla="*/ 6 w 9"/>
                  <a:gd name="T53" fmla="*/ 4 h 8"/>
                  <a:gd name="T54" fmla="*/ 6 w 9"/>
                  <a:gd name="T55" fmla="*/ 3 h 8"/>
                  <a:gd name="T56" fmla="*/ 6 w 9"/>
                  <a:gd name="T57" fmla="*/ 2 h 8"/>
                  <a:gd name="T58" fmla="*/ 6 w 9"/>
                  <a:gd name="T59" fmla="*/ 4 h 8"/>
                  <a:gd name="T60" fmla="*/ 6 w 9"/>
                  <a:gd name="T61" fmla="*/ 3 h 8"/>
                  <a:gd name="T62" fmla="*/ 6 w 9"/>
                  <a:gd name="T63" fmla="*/ 1 h 8"/>
                  <a:gd name="T64" fmla="*/ 7 w 9"/>
                  <a:gd name="T65" fmla="*/ 2 h 8"/>
                  <a:gd name="T66" fmla="*/ 6 w 9"/>
                  <a:gd name="T67" fmla="*/ 4 h 8"/>
                  <a:gd name="T68" fmla="*/ 6 w 9"/>
                  <a:gd name="T69" fmla="*/ 5 h 8"/>
                  <a:gd name="T70" fmla="*/ 7 w 9"/>
                  <a:gd name="T71" fmla="*/ 3 h 8"/>
                  <a:gd name="T72" fmla="*/ 7 w 9"/>
                  <a:gd name="T73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9" h="8">
                    <a:moveTo>
                      <a:pt x="7" y="5"/>
                    </a:moveTo>
                    <a:cubicBezTo>
                      <a:pt x="7" y="4"/>
                      <a:pt x="7" y="4"/>
                      <a:pt x="7" y="4"/>
                    </a:cubicBezTo>
                    <a:cubicBezTo>
                      <a:pt x="8" y="3"/>
                      <a:pt x="8" y="3"/>
                      <a:pt x="8" y="2"/>
                    </a:cubicBezTo>
                    <a:cubicBezTo>
                      <a:pt x="8" y="2"/>
                      <a:pt x="9" y="1"/>
                      <a:pt x="9" y="0"/>
                    </a:cubicBezTo>
                    <a:cubicBezTo>
                      <a:pt x="9" y="0"/>
                      <a:pt x="8" y="1"/>
                      <a:pt x="8" y="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7" y="0"/>
                      <a:pt x="7" y="1"/>
                      <a:pt x="6" y="0"/>
                    </a:cubicBezTo>
                    <a:cubicBezTo>
                      <a:pt x="6" y="0"/>
                      <a:pt x="5" y="1"/>
                      <a:pt x="5" y="1"/>
                    </a:cubicBezTo>
                    <a:cubicBezTo>
                      <a:pt x="3" y="1"/>
                      <a:pt x="3" y="3"/>
                      <a:pt x="1" y="4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2" y="5"/>
                      <a:pt x="3" y="6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0" y="4"/>
                      <a:pt x="1" y="6"/>
                      <a:pt x="1" y="6"/>
                    </a:cubicBezTo>
                    <a:cubicBezTo>
                      <a:pt x="1" y="6"/>
                      <a:pt x="3" y="6"/>
                      <a:pt x="3" y="7"/>
                    </a:cubicBezTo>
                    <a:cubicBezTo>
                      <a:pt x="1" y="6"/>
                      <a:pt x="3" y="7"/>
                      <a:pt x="0" y="6"/>
                    </a:cubicBezTo>
                    <a:cubicBezTo>
                      <a:pt x="0" y="7"/>
                      <a:pt x="2" y="7"/>
                      <a:pt x="2" y="7"/>
                    </a:cubicBezTo>
                    <a:cubicBezTo>
                      <a:pt x="3" y="7"/>
                      <a:pt x="3" y="7"/>
                      <a:pt x="4" y="7"/>
                    </a:cubicBezTo>
                    <a:cubicBezTo>
                      <a:pt x="5" y="7"/>
                      <a:pt x="3" y="7"/>
                      <a:pt x="5" y="7"/>
                    </a:cubicBezTo>
                    <a:cubicBezTo>
                      <a:pt x="5" y="8"/>
                      <a:pt x="3" y="6"/>
                      <a:pt x="3" y="4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3" y="4"/>
                      <a:pt x="4" y="3"/>
                      <a:pt x="5" y="5"/>
                    </a:cubicBezTo>
                    <a:cubicBezTo>
                      <a:pt x="5" y="4"/>
                      <a:pt x="6" y="5"/>
                      <a:pt x="4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6" y="4"/>
                      <a:pt x="6" y="4"/>
                    </a:cubicBezTo>
                    <a:cubicBezTo>
                      <a:pt x="5" y="3"/>
                      <a:pt x="5" y="2"/>
                      <a:pt x="5" y="1"/>
                    </a:cubicBezTo>
                    <a:cubicBezTo>
                      <a:pt x="5" y="2"/>
                      <a:pt x="6" y="3"/>
                      <a:pt x="6" y="4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4"/>
                      <a:pt x="6" y="2"/>
                      <a:pt x="6" y="2"/>
                    </a:cubicBezTo>
                    <a:cubicBezTo>
                      <a:pt x="6" y="2"/>
                      <a:pt x="6" y="3"/>
                      <a:pt x="6" y="4"/>
                    </a:cubicBezTo>
                    <a:cubicBezTo>
                      <a:pt x="6" y="5"/>
                      <a:pt x="6" y="2"/>
                      <a:pt x="6" y="3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7" y="1"/>
                      <a:pt x="7" y="2"/>
                      <a:pt x="7" y="2"/>
                    </a:cubicBezTo>
                    <a:cubicBezTo>
                      <a:pt x="7" y="4"/>
                      <a:pt x="7" y="3"/>
                      <a:pt x="6" y="4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7" y="3"/>
                      <a:pt x="7" y="3"/>
                    </a:cubicBezTo>
                    <a:cubicBezTo>
                      <a:pt x="7" y="4"/>
                      <a:pt x="7" y="4"/>
                      <a:pt x="7" y="5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35" name="Rectangle 1537"/>
              <p:cNvSpPr>
                <a:spLocks noChangeArrowheads="1"/>
              </p:cNvSpPr>
              <p:nvPr/>
            </p:nvSpPr>
            <p:spPr bwMode="auto">
              <a:xfrm>
                <a:off x="1002" y="3183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36" name="Freeform 1538"/>
              <p:cNvSpPr>
                <a:spLocks/>
              </p:cNvSpPr>
              <p:nvPr/>
            </p:nvSpPr>
            <p:spPr bwMode="auto">
              <a:xfrm>
                <a:off x="1005" y="318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37" name="Rectangle 1539"/>
              <p:cNvSpPr>
                <a:spLocks noChangeArrowheads="1"/>
              </p:cNvSpPr>
              <p:nvPr/>
            </p:nvSpPr>
            <p:spPr bwMode="auto">
              <a:xfrm>
                <a:off x="1002" y="3169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38" name="Freeform 1540"/>
              <p:cNvSpPr>
                <a:spLocks/>
              </p:cNvSpPr>
              <p:nvPr/>
            </p:nvSpPr>
            <p:spPr bwMode="auto">
              <a:xfrm>
                <a:off x="1002" y="3180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39" name="Freeform 1541"/>
              <p:cNvSpPr>
                <a:spLocks/>
              </p:cNvSpPr>
              <p:nvPr/>
            </p:nvSpPr>
            <p:spPr bwMode="auto">
              <a:xfrm>
                <a:off x="1002" y="318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40" name="Rectangle 1542"/>
              <p:cNvSpPr>
                <a:spLocks noChangeArrowheads="1"/>
              </p:cNvSpPr>
              <p:nvPr/>
            </p:nvSpPr>
            <p:spPr bwMode="auto">
              <a:xfrm>
                <a:off x="1002" y="3183"/>
                <a:ext cx="1" cy="2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41" name="Freeform 1543"/>
              <p:cNvSpPr>
                <a:spLocks/>
              </p:cNvSpPr>
              <p:nvPr/>
            </p:nvSpPr>
            <p:spPr bwMode="auto">
              <a:xfrm>
                <a:off x="1002" y="3172"/>
                <a:ext cx="22" cy="16"/>
              </a:xfrm>
              <a:custGeom>
                <a:avLst/>
                <a:gdLst>
                  <a:gd name="T0" fmla="*/ 7 w 8"/>
                  <a:gd name="T1" fmla="*/ 6 h 6"/>
                  <a:gd name="T2" fmla="*/ 8 w 8"/>
                  <a:gd name="T3" fmla="*/ 4 h 6"/>
                  <a:gd name="T4" fmla="*/ 4 w 8"/>
                  <a:gd name="T5" fmla="*/ 4 h 6"/>
                  <a:gd name="T6" fmla="*/ 7 w 8"/>
                  <a:gd name="T7" fmla="*/ 3 h 6"/>
                  <a:gd name="T8" fmla="*/ 4 w 8"/>
                  <a:gd name="T9" fmla="*/ 2 h 6"/>
                  <a:gd name="T10" fmla="*/ 5 w 8"/>
                  <a:gd name="T11" fmla="*/ 1 h 6"/>
                  <a:gd name="T12" fmla="*/ 2 w 8"/>
                  <a:gd name="T13" fmla="*/ 3 h 6"/>
                  <a:gd name="T14" fmla="*/ 5 w 8"/>
                  <a:gd name="T15" fmla="*/ 0 h 6"/>
                  <a:gd name="T16" fmla="*/ 5 w 8"/>
                  <a:gd name="T17" fmla="*/ 0 h 6"/>
                  <a:gd name="T18" fmla="*/ 3 w 8"/>
                  <a:gd name="T19" fmla="*/ 0 h 6"/>
                  <a:gd name="T20" fmla="*/ 2 w 8"/>
                  <a:gd name="T21" fmla="*/ 2 h 6"/>
                  <a:gd name="T22" fmla="*/ 1 w 8"/>
                  <a:gd name="T23" fmla="*/ 3 h 6"/>
                  <a:gd name="T24" fmla="*/ 2 w 8"/>
                  <a:gd name="T25" fmla="*/ 3 h 6"/>
                  <a:gd name="T26" fmla="*/ 1 w 8"/>
                  <a:gd name="T27" fmla="*/ 4 h 6"/>
                  <a:gd name="T28" fmla="*/ 2 w 8"/>
                  <a:gd name="T29" fmla="*/ 3 h 6"/>
                  <a:gd name="T30" fmla="*/ 1 w 8"/>
                  <a:gd name="T31" fmla="*/ 4 h 6"/>
                  <a:gd name="T32" fmla="*/ 2 w 8"/>
                  <a:gd name="T33" fmla="*/ 3 h 6"/>
                  <a:gd name="T34" fmla="*/ 2 w 8"/>
                  <a:gd name="T35" fmla="*/ 4 h 6"/>
                  <a:gd name="T36" fmla="*/ 3 w 8"/>
                  <a:gd name="T37" fmla="*/ 3 h 6"/>
                  <a:gd name="T38" fmla="*/ 2 w 8"/>
                  <a:gd name="T39" fmla="*/ 4 h 6"/>
                  <a:gd name="T40" fmla="*/ 3 w 8"/>
                  <a:gd name="T41" fmla="*/ 3 h 6"/>
                  <a:gd name="T42" fmla="*/ 2 w 8"/>
                  <a:gd name="T43" fmla="*/ 5 h 6"/>
                  <a:gd name="T44" fmla="*/ 3 w 8"/>
                  <a:gd name="T45" fmla="*/ 4 h 6"/>
                  <a:gd name="T46" fmla="*/ 2 w 8"/>
                  <a:gd name="T47" fmla="*/ 4 h 6"/>
                  <a:gd name="T48" fmla="*/ 5 w 8"/>
                  <a:gd name="T49" fmla="*/ 3 h 6"/>
                  <a:gd name="T50" fmla="*/ 3 w 8"/>
                  <a:gd name="T51" fmla="*/ 4 h 6"/>
                  <a:gd name="T52" fmla="*/ 3 w 8"/>
                  <a:gd name="T53" fmla="*/ 5 h 6"/>
                  <a:gd name="T54" fmla="*/ 3 w 8"/>
                  <a:gd name="T55" fmla="*/ 5 h 6"/>
                  <a:gd name="T56" fmla="*/ 4 w 8"/>
                  <a:gd name="T57" fmla="*/ 5 h 6"/>
                  <a:gd name="T58" fmla="*/ 4 w 8"/>
                  <a:gd name="T59" fmla="*/ 5 h 6"/>
                  <a:gd name="T60" fmla="*/ 5 w 8"/>
                  <a:gd name="T61" fmla="*/ 5 h 6"/>
                  <a:gd name="T62" fmla="*/ 4 w 8"/>
                  <a:gd name="T63" fmla="*/ 5 h 6"/>
                  <a:gd name="T64" fmla="*/ 6 w 8"/>
                  <a:gd name="T65" fmla="*/ 6 h 6"/>
                  <a:gd name="T66" fmla="*/ 5 w 8"/>
                  <a:gd name="T67" fmla="*/ 5 h 6"/>
                  <a:gd name="T68" fmla="*/ 7 w 8"/>
                  <a:gd name="T69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" h="6">
                    <a:moveTo>
                      <a:pt x="7" y="6"/>
                    </a:moveTo>
                    <a:cubicBezTo>
                      <a:pt x="8" y="5"/>
                      <a:pt x="8" y="5"/>
                      <a:pt x="8" y="4"/>
                    </a:cubicBezTo>
                    <a:cubicBezTo>
                      <a:pt x="7" y="3"/>
                      <a:pt x="5" y="4"/>
                      <a:pt x="4" y="4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3"/>
                      <a:pt x="7" y="1"/>
                      <a:pt x="4" y="2"/>
                    </a:cubicBezTo>
                    <a:cubicBezTo>
                      <a:pt x="5" y="2"/>
                      <a:pt x="5" y="1"/>
                      <a:pt x="5" y="1"/>
                    </a:cubicBezTo>
                    <a:cubicBezTo>
                      <a:pt x="5" y="1"/>
                      <a:pt x="2" y="4"/>
                      <a:pt x="2" y="3"/>
                    </a:cubicBezTo>
                    <a:cubicBezTo>
                      <a:pt x="4" y="2"/>
                      <a:pt x="3" y="2"/>
                      <a:pt x="5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4" y="0"/>
                      <a:pt x="3" y="0"/>
                      <a:pt x="3" y="0"/>
                    </a:cubicBezTo>
                    <a:cubicBezTo>
                      <a:pt x="3" y="1"/>
                      <a:pt x="2" y="2"/>
                      <a:pt x="2" y="2"/>
                    </a:cubicBezTo>
                    <a:cubicBezTo>
                      <a:pt x="2" y="2"/>
                      <a:pt x="2" y="3"/>
                      <a:pt x="1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1" y="4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1" y="4"/>
                      <a:pt x="1" y="4"/>
                    </a:cubicBezTo>
                    <a:cubicBezTo>
                      <a:pt x="2" y="4"/>
                      <a:pt x="2" y="3"/>
                      <a:pt x="2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3"/>
                      <a:pt x="2" y="4"/>
                      <a:pt x="3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4"/>
                      <a:pt x="0" y="5"/>
                      <a:pt x="2" y="5"/>
                    </a:cubicBezTo>
                    <a:cubicBezTo>
                      <a:pt x="2" y="4"/>
                      <a:pt x="3" y="4"/>
                      <a:pt x="3" y="4"/>
                    </a:cubicBezTo>
                    <a:cubicBezTo>
                      <a:pt x="4" y="4"/>
                      <a:pt x="2" y="4"/>
                      <a:pt x="2" y="4"/>
                    </a:cubicBezTo>
                    <a:cubicBezTo>
                      <a:pt x="3" y="4"/>
                      <a:pt x="4" y="4"/>
                      <a:pt x="5" y="3"/>
                    </a:cubicBezTo>
                    <a:cubicBezTo>
                      <a:pt x="4" y="4"/>
                      <a:pt x="5" y="4"/>
                      <a:pt x="3" y="4"/>
                    </a:cubicBezTo>
                    <a:cubicBezTo>
                      <a:pt x="3" y="5"/>
                      <a:pt x="4" y="4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5" y="5"/>
                      <a:pt x="2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5" y="5"/>
                      <a:pt x="4" y="5"/>
                    </a:cubicBezTo>
                    <a:cubicBezTo>
                      <a:pt x="6" y="5"/>
                      <a:pt x="6" y="6"/>
                      <a:pt x="6" y="6"/>
                    </a:cubicBezTo>
                    <a:cubicBezTo>
                      <a:pt x="7" y="6"/>
                      <a:pt x="6" y="5"/>
                      <a:pt x="5" y="5"/>
                    </a:cubicBezTo>
                    <a:cubicBezTo>
                      <a:pt x="6" y="5"/>
                      <a:pt x="7" y="5"/>
                      <a:pt x="7" y="6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42" name="Freeform 1544"/>
              <p:cNvSpPr>
                <a:spLocks/>
              </p:cNvSpPr>
              <p:nvPr/>
            </p:nvSpPr>
            <p:spPr bwMode="auto">
              <a:xfrm>
                <a:off x="1007" y="318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43" name="Freeform 1545"/>
              <p:cNvSpPr>
                <a:spLocks/>
              </p:cNvSpPr>
              <p:nvPr/>
            </p:nvSpPr>
            <p:spPr bwMode="auto">
              <a:xfrm>
                <a:off x="1002" y="3183"/>
                <a:ext cx="19" cy="24"/>
              </a:xfrm>
              <a:custGeom>
                <a:avLst/>
                <a:gdLst>
                  <a:gd name="T0" fmla="*/ 4 w 7"/>
                  <a:gd name="T1" fmla="*/ 3 h 9"/>
                  <a:gd name="T2" fmla="*/ 2 w 7"/>
                  <a:gd name="T3" fmla="*/ 2 h 9"/>
                  <a:gd name="T4" fmla="*/ 5 w 7"/>
                  <a:gd name="T5" fmla="*/ 4 h 9"/>
                  <a:gd name="T6" fmla="*/ 5 w 7"/>
                  <a:gd name="T7" fmla="*/ 5 h 9"/>
                  <a:gd name="T8" fmla="*/ 3 w 7"/>
                  <a:gd name="T9" fmla="*/ 3 h 9"/>
                  <a:gd name="T10" fmla="*/ 3 w 7"/>
                  <a:gd name="T11" fmla="*/ 3 h 9"/>
                  <a:gd name="T12" fmla="*/ 4 w 7"/>
                  <a:gd name="T13" fmla="*/ 4 h 9"/>
                  <a:gd name="T14" fmla="*/ 4 w 7"/>
                  <a:gd name="T15" fmla="*/ 5 h 9"/>
                  <a:gd name="T16" fmla="*/ 4 w 7"/>
                  <a:gd name="T17" fmla="*/ 5 h 9"/>
                  <a:gd name="T18" fmla="*/ 2 w 7"/>
                  <a:gd name="T19" fmla="*/ 3 h 9"/>
                  <a:gd name="T20" fmla="*/ 4 w 7"/>
                  <a:gd name="T21" fmla="*/ 8 h 9"/>
                  <a:gd name="T22" fmla="*/ 5 w 7"/>
                  <a:gd name="T23" fmla="*/ 8 h 9"/>
                  <a:gd name="T24" fmla="*/ 3 w 7"/>
                  <a:gd name="T25" fmla="*/ 6 h 9"/>
                  <a:gd name="T26" fmla="*/ 4 w 7"/>
                  <a:gd name="T27" fmla="*/ 6 h 9"/>
                  <a:gd name="T28" fmla="*/ 5 w 7"/>
                  <a:gd name="T29" fmla="*/ 7 h 9"/>
                  <a:gd name="T30" fmla="*/ 7 w 7"/>
                  <a:gd name="T31" fmla="*/ 4 h 9"/>
                  <a:gd name="T32" fmla="*/ 7 w 7"/>
                  <a:gd name="T33" fmla="*/ 4 h 9"/>
                  <a:gd name="T34" fmla="*/ 6 w 7"/>
                  <a:gd name="T35" fmla="*/ 3 h 9"/>
                  <a:gd name="T36" fmla="*/ 4 w 7"/>
                  <a:gd name="T37" fmla="*/ 2 h 9"/>
                  <a:gd name="T38" fmla="*/ 5 w 7"/>
                  <a:gd name="T39" fmla="*/ 2 h 9"/>
                  <a:gd name="T40" fmla="*/ 3 w 7"/>
                  <a:gd name="T41" fmla="*/ 1 h 9"/>
                  <a:gd name="T42" fmla="*/ 2 w 7"/>
                  <a:gd name="T43" fmla="*/ 1 h 9"/>
                  <a:gd name="T44" fmla="*/ 1 w 7"/>
                  <a:gd name="T45" fmla="*/ 1 h 9"/>
                  <a:gd name="T46" fmla="*/ 4 w 7"/>
                  <a:gd name="T47" fmla="*/ 3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7" h="9">
                    <a:moveTo>
                      <a:pt x="4" y="3"/>
                    </a:moveTo>
                    <a:cubicBezTo>
                      <a:pt x="4" y="3"/>
                      <a:pt x="3" y="2"/>
                      <a:pt x="2" y="2"/>
                    </a:cubicBezTo>
                    <a:cubicBezTo>
                      <a:pt x="3" y="3"/>
                      <a:pt x="4" y="3"/>
                      <a:pt x="5" y="4"/>
                    </a:cubicBezTo>
                    <a:cubicBezTo>
                      <a:pt x="4" y="3"/>
                      <a:pt x="6" y="4"/>
                      <a:pt x="5" y="5"/>
                    </a:cubicBezTo>
                    <a:cubicBezTo>
                      <a:pt x="5" y="4"/>
                      <a:pt x="3" y="3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4" y="3"/>
                      <a:pt x="3" y="4"/>
                      <a:pt x="4" y="4"/>
                    </a:cubicBezTo>
                    <a:cubicBezTo>
                      <a:pt x="5" y="5"/>
                      <a:pt x="5" y="6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3" y="4"/>
                      <a:pt x="3" y="4"/>
                      <a:pt x="2" y="3"/>
                    </a:cubicBezTo>
                    <a:cubicBezTo>
                      <a:pt x="3" y="5"/>
                      <a:pt x="2" y="6"/>
                      <a:pt x="4" y="8"/>
                    </a:cubicBezTo>
                    <a:cubicBezTo>
                      <a:pt x="5" y="9"/>
                      <a:pt x="5" y="8"/>
                      <a:pt x="5" y="8"/>
                    </a:cubicBezTo>
                    <a:cubicBezTo>
                      <a:pt x="4" y="7"/>
                      <a:pt x="4" y="6"/>
                      <a:pt x="3" y="6"/>
                    </a:cubicBezTo>
                    <a:cubicBezTo>
                      <a:pt x="4" y="6"/>
                      <a:pt x="3" y="5"/>
                      <a:pt x="4" y="6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6" y="7"/>
                      <a:pt x="7" y="5"/>
                      <a:pt x="7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6" y="4"/>
                      <a:pt x="6" y="3"/>
                      <a:pt x="6" y="3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4" y="2"/>
                      <a:pt x="5" y="2"/>
                    </a:cubicBezTo>
                    <a:cubicBezTo>
                      <a:pt x="4" y="2"/>
                      <a:pt x="3" y="2"/>
                      <a:pt x="3" y="1"/>
                    </a:cubicBezTo>
                    <a:cubicBezTo>
                      <a:pt x="2" y="1"/>
                      <a:pt x="3" y="1"/>
                      <a:pt x="2" y="1"/>
                    </a:cubicBezTo>
                    <a:cubicBezTo>
                      <a:pt x="0" y="0"/>
                      <a:pt x="3" y="2"/>
                      <a:pt x="1" y="1"/>
                    </a:cubicBezTo>
                    <a:lnTo>
                      <a:pt x="4" y="3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44" name="Freeform 1546"/>
              <p:cNvSpPr>
                <a:spLocks/>
              </p:cNvSpPr>
              <p:nvPr/>
            </p:nvSpPr>
            <p:spPr bwMode="auto">
              <a:xfrm>
                <a:off x="1010" y="3185"/>
                <a:ext cx="3" cy="3"/>
              </a:xfrm>
              <a:custGeom>
                <a:avLst/>
                <a:gdLst>
                  <a:gd name="T0" fmla="*/ 0 w 3"/>
                  <a:gd name="T1" fmla="*/ 0 h 3"/>
                  <a:gd name="T2" fmla="*/ 3 w 3"/>
                  <a:gd name="T3" fmla="*/ 3 h 3"/>
                  <a:gd name="T4" fmla="*/ 3 w 3"/>
                  <a:gd name="T5" fmla="*/ 3 h 3"/>
                  <a:gd name="T6" fmla="*/ 0 w 3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0" y="0"/>
                    </a:moveTo>
                    <a:lnTo>
                      <a:pt x="3" y="3"/>
                    </a:lnTo>
                    <a:lnTo>
                      <a:pt x="3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45" name="Freeform 1547"/>
              <p:cNvSpPr>
                <a:spLocks/>
              </p:cNvSpPr>
              <p:nvPr/>
            </p:nvSpPr>
            <p:spPr bwMode="auto">
              <a:xfrm>
                <a:off x="1018" y="3191"/>
                <a:ext cx="6" cy="0"/>
              </a:xfrm>
              <a:custGeom>
                <a:avLst/>
                <a:gdLst>
                  <a:gd name="T0" fmla="*/ 2 w 2"/>
                  <a:gd name="T1" fmla="*/ 1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46" name="Freeform 1548"/>
              <p:cNvSpPr>
                <a:spLocks/>
              </p:cNvSpPr>
              <p:nvPr/>
            </p:nvSpPr>
            <p:spPr bwMode="auto">
              <a:xfrm>
                <a:off x="1007" y="3191"/>
                <a:ext cx="0" cy="2"/>
              </a:xfrm>
              <a:custGeom>
                <a:avLst/>
                <a:gdLst>
                  <a:gd name="T0" fmla="*/ 0 h 1"/>
                  <a:gd name="T1" fmla="*/ 1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47" name="Freeform 1549"/>
              <p:cNvSpPr>
                <a:spLocks/>
              </p:cNvSpPr>
              <p:nvPr/>
            </p:nvSpPr>
            <p:spPr bwMode="auto">
              <a:xfrm>
                <a:off x="1007" y="3196"/>
                <a:ext cx="6" cy="14"/>
              </a:xfrm>
              <a:custGeom>
                <a:avLst/>
                <a:gdLst>
                  <a:gd name="T0" fmla="*/ 1 w 2"/>
                  <a:gd name="T1" fmla="*/ 5 h 5"/>
                  <a:gd name="T2" fmla="*/ 2 w 2"/>
                  <a:gd name="T3" fmla="*/ 4 h 5"/>
                  <a:gd name="T4" fmla="*/ 0 w 2"/>
                  <a:gd name="T5" fmla="*/ 0 h 5"/>
                  <a:gd name="T6" fmla="*/ 1 w 2"/>
                  <a:gd name="T7" fmla="*/ 3 h 5"/>
                  <a:gd name="T8" fmla="*/ 0 w 2"/>
                  <a:gd name="T9" fmla="*/ 3 h 5"/>
                  <a:gd name="T10" fmla="*/ 1 w 2"/>
                  <a:gd name="T11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" h="5">
                    <a:moveTo>
                      <a:pt x="1" y="5"/>
                    </a:moveTo>
                    <a:cubicBezTo>
                      <a:pt x="1" y="4"/>
                      <a:pt x="1" y="3"/>
                      <a:pt x="2" y="4"/>
                    </a:cubicBezTo>
                    <a:cubicBezTo>
                      <a:pt x="2" y="2"/>
                      <a:pt x="1" y="2"/>
                      <a:pt x="0" y="0"/>
                    </a:cubicBezTo>
                    <a:cubicBezTo>
                      <a:pt x="0" y="0"/>
                      <a:pt x="1" y="2"/>
                      <a:pt x="1" y="3"/>
                    </a:cubicBezTo>
                    <a:cubicBezTo>
                      <a:pt x="0" y="2"/>
                      <a:pt x="1" y="3"/>
                      <a:pt x="0" y="3"/>
                    </a:cubicBezTo>
                    <a:lnTo>
                      <a:pt x="1" y="5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48" name="Freeform 1550"/>
              <p:cNvSpPr>
                <a:spLocks/>
              </p:cNvSpPr>
              <p:nvPr/>
            </p:nvSpPr>
            <p:spPr bwMode="auto">
              <a:xfrm>
                <a:off x="972" y="3191"/>
                <a:ext cx="35" cy="19"/>
              </a:xfrm>
              <a:custGeom>
                <a:avLst/>
                <a:gdLst>
                  <a:gd name="T0" fmla="*/ 10 w 13"/>
                  <a:gd name="T1" fmla="*/ 3 h 7"/>
                  <a:gd name="T2" fmla="*/ 10 w 13"/>
                  <a:gd name="T3" fmla="*/ 4 h 7"/>
                  <a:gd name="T4" fmla="*/ 10 w 13"/>
                  <a:gd name="T5" fmla="*/ 3 h 7"/>
                  <a:gd name="T6" fmla="*/ 9 w 13"/>
                  <a:gd name="T7" fmla="*/ 2 h 7"/>
                  <a:gd name="T8" fmla="*/ 9 w 13"/>
                  <a:gd name="T9" fmla="*/ 3 h 7"/>
                  <a:gd name="T10" fmla="*/ 9 w 13"/>
                  <a:gd name="T11" fmla="*/ 3 h 7"/>
                  <a:gd name="T12" fmla="*/ 8 w 13"/>
                  <a:gd name="T13" fmla="*/ 5 h 7"/>
                  <a:gd name="T14" fmla="*/ 8 w 13"/>
                  <a:gd name="T15" fmla="*/ 2 h 7"/>
                  <a:gd name="T16" fmla="*/ 8 w 13"/>
                  <a:gd name="T17" fmla="*/ 6 h 7"/>
                  <a:gd name="T18" fmla="*/ 7 w 13"/>
                  <a:gd name="T19" fmla="*/ 4 h 7"/>
                  <a:gd name="T20" fmla="*/ 7 w 13"/>
                  <a:gd name="T21" fmla="*/ 4 h 7"/>
                  <a:gd name="T22" fmla="*/ 6 w 13"/>
                  <a:gd name="T23" fmla="*/ 4 h 7"/>
                  <a:gd name="T24" fmla="*/ 7 w 13"/>
                  <a:gd name="T25" fmla="*/ 2 h 7"/>
                  <a:gd name="T26" fmla="*/ 6 w 13"/>
                  <a:gd name="T27" fmla="*/ 2 h 7"/>
                  <a:gd name="T28" fmla="*/ 7 w 13"/>
                  <a:gd name="T29" fmla="*/ 2 h 7"/>
                  <a:gd name="T30" fmla="*/ 5 w 13"/>
                  <a:gd name="T31" fmla="*/ 2 h 7"/>
                  <a:gd name="T32" fmla="*/ 6 w 13"/>
                  <a:gd name="T33" fmla="*/ 1 h 7"/>
                  <a:gd name="T34" fmla="*/ 3 w 13"/>
                  <a:gd name="T35" fmla="*/ 3 h 7"/>
                  <a:gd name="T36" fmla="*/ 3 w 13"/>
                  <a:gd name="T37" fmla="*/ 2 h 7"/>
                  <a:gd name="T38" fmla="*/ 5 w 13"/>
                  <a:gd name="T39" fmla="*/ 1 h 7"/>
                  <a:gd name="T40" fmla="*/ 4 w 13"/>
                  <a:gd name="T41" fmla="*/ 1 h 7"/>
                  <a:gd name="T42" fmla="*/ 5 w 13"/>
                  <a:gd name="T43" fmla="*/ 0 h 7"/>
                  <a:gd name="T44" fmla="*/ 2 w 13"/>
                  <a:gd name="T45" fmla="*/ 1 h 7"/>
                  <a:gd name="T46" fmla="*/ 3 w 13"/>
                  <a:gd name="T47" fmla="*/ 0 h 7"/>
                  <a:gd name="T48" fmla="*/ 0 w 13"/>
                  <a:gd name="T49" fmla="*/ 1 h 7"/>
                  <a:gd name="T50" fmla="*/ 2 w 13"/>
                  <a:gd name="T51" fmla="*/ 5 h 7"/>
                  <a:gd name="T52" fmla="*/ 4 w 13"/>
                  <a:gd name="T53" fmla="*/ 4 h 7"/>
                  <a:gd name="T54" fmla="*/ 3 w 13"/>
                  <a:gd name="T55" fmla="*/ 6 h 7"/>
                  <a:gd name="T56" fmla="*/ 4 w 13"/>
                  <a:gd name="T57" fmla="*/ 4 h 7"/>
                  <a:gd name="T58" fmla="*/ 4 w 13"/>
                  <a:gd name="T59" fmla="*/ 6 h 7"/>
                  <a:gd name="T60" fmla="*/ 5 w 13"/>
                  <a:gd name="T61" fmla="*/ 4 h 7"/>
                  <a:gd name="T62" fmla="*/ 4 w 13"/>
                  <a:gd name="T63" fmla="*/ 7 h 7"/>
                  <a:gd name="T64" fmla="*/ 10 w 13"/>
                  <a:gd name="T65" fmla="*/ 6 h 7"/>
                  <a:gd name="T66" fmla="*/ 10 w 13"/>
                  <a:gd name="T67" fmla="*/ 5 h 7"/>
                  <a:gd name="T68" fmla="*/ 12 w 13"/>
                  <a:gd name="T69" fmla="*/ 4 h 7"/>
                  <a:gd name="T70" fmla="*/ 11 w 13"/>
                  <a:gd name="T71" fmla="*/ 3 h 7"/>
                  <a:gd name="T72" fmla="*/ 12 w 13"/>
                  <a:gd name="T73" fmla="*/ 6 h 7"/>
                  <a:gd name="T74" fmla="*/ 13 w 13"/>
                  <a:gd name="T75" fmla="*/ 5 h 7"/>
                  <a:gd name="T76" fmla="*/ 12 w 13"/>
                  <a:gd name="T77" fmla="*/ 5 h 7"/>
                  <a:gd name="T78" fmla="*/ 13 w 13"/>
                  <a:gd name="T79" fmla="*/ 5 h 7"/>
                  <a:gd name="T80" fmla="*/ 11 w 13"/>
                  <a:gd name="T81" fmla="*/ 2 h 7"/>
                  <a:gd name="T82" fmla="*/ 10 w 13"/>
                  <a:gd name="T83" fmla="*/ 1 h 7"/>
                  <a:gd name="T84" fmla="*/ 10 w 13"/>
                  <a:gd name="T85" fmla="*/ 3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3" h="7">
                    <a:moveTo>
                      <a:pt x="10" y="3"/>
                    </a:moveTo>
                    <a:cubicBezTo>
                      <a:pt x="10" y="3"/>
                      <a:pt x="10" y="4"/>
                      <a:pt x="10" y="4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9" y="1"/>
                      <a:pt x="10" y="3"/>
                      <a:pt x="9" y="2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9" y="2"/>
                      <a:pt x="9" y="4"/>
                      <a:pt x="9" y="3"/>
                    </a:cubicBezTo>
                    <a:cubicBezTo>
                      <a:pt x="8" y="4"/>
                      <a:pt x="8" y="4"/>
                      <a:pt x="8" y="5"/>
                    </a:cubicBezTo>
                    <a:cubicBezTo>
                      <a:pt x="8" y="3"/>
                      <a:pt x="8" y="3"/>
                      <a:pt x="8" y="2"/>
                    </a:cubicBezTo>
                    <a:cubicBezTo>
                      <a:pt x="8" y="3"/>
                      <a:pt x="8" y="4"/>
                      <a:pt x="8" y="6"/>
                    </a:cubicBezTo>
                    <a:cubicBezTo>
                      <a:pt x="7" y="4"/>
                      <a:pt x="7" y="6"/>
                      <a:pt x="7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2"/>
                      <a:pt x="6" y="4"/>
                      <a:pt x="6" y="4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3"/>
                      <a:pt x="6" y="3"/>
                      <a:pt x="6" y="2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5" y="3"/>
                      <a:pt x="6" y="2"/>
                      <a:pt x="5" y="2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4" y="1"/>
                      <a:pt x="5" y="2"/>
                      <a:pt x="3" y="3"/>
                    </a:cubicBezTo>
                    <a:cubicBezTo>
                      <a:pt x="6" y="1"/>
                      <a:pt x="2" y="3"/>
                      <a:pt x="3" y="2"/>
                    </a:cubicBezTo>
                    <a:cubicBezTo>
                      <a:pt x="4" y="1"/>
                      <a:pt x="4" y="2"/>
                      <a:pt x="5" y="1"/>
                    </a:cubicBezTo>
                    <a:cubicBezTo>
                      <a:pt x="3" y="2"/>
                      <a:pt x="4" y="1"/>
                      <a:pt x="4" y="1"/>
                    </a:cubicBezTo>
                    <a:cubicBezTo>
                      <a:pt x="5" y="1"/>
                      <a:pt x="4" y="1"/>
                      <a:pt x="5" y="0"/>
                    </a:cubicBezTo>
                    <a:cubicBezTo>
                      <a:pt x="4" y="1"/>
                      <a:pt x="3" y="1"/>
                      <a:pt x="2" y="1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1"/>
                      <a:pt x="1" y="1"/>
                      <a:pt x="0" y="1"/>
                    </a:cubicBezTo>
                    <a:cubicBezTo>
                      <a:pt x="1" y="2"/>
                      <a:pt x="2" y="3"/>
                      <a:pt x="2" y="5"/>
                    </a:cubicBezTo>
                    <a:cubicBezTo>
                      <a:pt x="4" y="3"/>
                      <a:pt x="3" y="5"/>
                      <a:pt x="4" y="4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4" y="6"/>
                      <a:pt x="4" y="5"/>
                      <a:pt x="4" y="4"/>
                    </a:cubicBezTo>
                    <a:cubicBezTo>
                      <a:pt x="5" y="4"/>
                      <a:pt x="4" y="5"/>
                      <a:pt x="4" y="6"/>
                    </a:cubicBezTo>
                    <a:cubicBezTo>
                      <a:pt x="4" y="6"/>
                      <a:pt x="4" y="5"/>
                      <a:pt x="5" y="4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6" y="7"/>
                      <a:pt x="8" y="5"/>
                      <a:pt x="10" y="6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1" y="6"/>
                      <a:pt x="10" y="2"/>
                      <a:pt x="12" y="4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4"/>
                      <a:pt x="12" y="5"/>
                      <a:pt x="12" y="6"/>
                    </a:cubicBezTo>
                    <a:cubicBezTo>
                      <a:pt x="12" y="5"/>
                      <a:pt x="13" y="6"/>
                      <a:pt x="13" y="5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2" y="4"/>
                      <a:pt x="13" y="4"/>
                      <a:pt x="13" y="5"/>
                    </a:cubicBezTo>
                    <a:cubicBezTo>
                      <a:pt x="13" y="4"/>
                      <a:pt x="12" y="3"/>
                      <a:pt x="11" y="2"/>
                    </a:cubicBezTo>
                    <a:cubicBezTo>
                      <a:pt x="12" y="5"/>
                      <a:pt x="10" y="0"/>
                      <a:pt x="10" y="1"/>
                    </a:cubicBezTo>
                    <a:cubicBezTo>
                      <a:pt x="10" y="2"/>
                      <a:pt x="10" y="2"/>
                      <a:pt x="10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49" name="Freeform 1551"/>
              <p:cNvSpPr>
                <a:spLocks/>
              </p:cNvSpPr>
              <p:nvPr/>
            </p:nvSpPr>
            <p:spPr bwMode="auto">
              <a:xfrm>
                <a:off x="1005" y="320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50" name="Freeform 1552"/>
              <p:cNvSpPr>
                <a:spLocks/>
              </p:cNvSpPr>
              <p:nvPr/>
            </p:nvSpPr>
            <p:spPr bwMode="auto">
              <a:xfrm>
                <a:off x="977" y="3191"/>
                <a:ext cx="3" cy="0"/>
              </a:xfrm>
              <a:custGeom>
                <a:avLst/>
                <a:gdLst>
                  <a:gd name="T0" fmla="*/ 1 w 1"/>
                  <a:gd name="T1" fmla="*/ 1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51" name="Rectangle 1553"/>
              <p:cNvSpPr>
                <a:spLocks noChangeArrowheads="1"/>
              </p:cNvSpPr>
              <p:nvPr/>
            </p:nvSpPr>
            <p:spPr bwMode="auto">
              <a:xfrm>
                <a:off x="1007" y="3204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52" name="Freeform 1554"/>
              <p:cNvSpPr>
                <a:spLocks/>
              </p:cNvSpPr>
              <p:nvPr/>
            </p:nvSpPr>
            <p:spPr bwMode="auto">
              <a:xfrm>
                <a:off x="1005" y="3196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53" name="Freeform 1555"/>
              <p:cNvSpPr>
                <a:spLocks/>
              </p:cNvSpPr>
              <p:nvPr/>
            </p:nvSpPr>
            <p:spPr bwMode="auto">
              <a:xfrm>
                <a:off x="980" y="3185"/>
                <a:ext cx="3" cy="0"/>
              </a:xfrm>
              <a:custGeom>
                <a:avLst/>
                <a:gdLst>
                  <a:gd name="T0" fmla="*/ 3 w 3"/>
                  <a:gd name="T1" fmla="*/ 0 w 3"/>
                  <a:gd name="T2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lnTo>
                      <a:pt x="0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54" name="Freeform 1556"/>
              <p:cNvSpPr>
                <a:spLocks/>
              </p:cNvSpPr>
              <p:nvPr/>
            </p:nvSpPr>
            <p:spPr bwMode="auto">
              <a:xfrm>
                <a:off x="988" y="318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55" name="Freeform 1557"/>
              <p:cNvSpPr>
                <a:spLocks/>
              </p:cNvSpPr>
              <p:nvPr/>
            </p:nvSpPr>
            <p:spPr bwMode="auto">
              <a:xfrm>
                <a:off x="969" y="3158"/>
                <a:ext cx="60" cy="33"/>
              </a:xfrm>
              <a:custGeom>
                <a:avLst/>
                <a:gdLst>
                  <a:gd name="T0" fmla="*/ 17 w 22"/>
                  <a:gd name="T1" fmla="*/ 9 h 12"/>
                  <a:gd name="T2" fmla="*/ 19 w 22"/>
                  <a:gd name="T3" fmla="*/ 11 h 12"/>
                  <a:gd name="T4" fmla="*/ 21 w 22"/>
                  <a:gd name="T5" fmla="*/ 10 h 12"/>
                  <a:gd name="T6" fmla="*/ 20 w 22"/>
                  <a:gd name="T7" fmla="*/ 7 h 12"/>
                  <a:gd name="T8" fmla="*/ 17 w 22"/>
                  <a:gd name="T9" fmla="*/ 3 h 12"/>
                  <a:gd name="T10" fmla="*/ 15 w 22"/>
                  <a:gd name="T11" fmla="*/ 2 h 12"/>
                  <a:gd name="T12" fmla="*/ 12 w 22"/>
                  <a:gd name="T13" fmla="*/ 3 h 12"/>
                  <a:gd name="T14" fmla="*/ 12 w 22"/>
                  <a:gd name="T15" fmla="*/ 2 h 12"/>
                  <a:gd name="T16" fmla="*/ 10 w 22"/>
                  <a:gd name="T17" fmla="*/ 2 h 12"/>
                  <a:gd name="T18" fmla="*/ 10 w 22"/>
                  <a:gd name="T19" fmla="*/ 5 h 12"/>
                  <a:gd name="T20" fmla="*/ 9 w 22"/>
                  <a:gd name="T21" fmla="*/ 5 h 12"/>
                  <a:gd name="T22" fmla="*/ 8 w 22"/>
                  <a:gd name="T23" fmla="*/ 4 h 12"/>
                  <a:gd name="T24" fmla="*/ 6 w 22"/>
                  <a:gd name="T25" fmla="*/ 5 h 12"/>
                  <a:gd name="T26" fmla="*/ 4 w 22"/>
                  <a:gd name="T27" fmla="*/ 5 h 12"/>
                  <a:gd name="T28" fmla="*/ 4 w 22"/>
                  <a:gd name="T29" fmla="*/ 7 h 12"/>
                  <a:gd name="T30" fmla="*/ 4 w 22"/>
                  <a:gd name="T31" fmla="*/ 8 h 12"/>
                  <a:gd name="T32" fmla="*/ 3 w 22"/>
                  <a:gd name="T33" fmla="*/ 8 h 12"/>
                  <a:gd name="T34" fmla="*/ 3 w 22"/>
                  <a:gd name="T35" fmla="*/ 9 h 12"/>
                  <a:gd name="T36" fmla="*/ 3 w 22"/>
                  <a:gd name="T37" fmla="*/ 12 h 12"/>
                  <a:gd name="T38" fmla="*/ 3 w 22"/>
                  <a:gd name="T39" fmla="*/ 10 h 12"/>
                  <a:gd name="T40" fmla="*/ 2 w 22"/>
                  <a:gd name="T41" fmla="*/ 10 h 12"/>
                  <a:gd name="T42" fmla="*/ 6 w 22"/>
                  <a:gd name="T43" fmla="*/ 10 h 12"/>
                  <a:gd name="T44" fmla="*/ 6 w 22"/>
                  <a:gd name="T45" fmla="*/ 10 h 12"/>
                  <a:gd name="T46" fmla="*/ 6 w 22"/>
                  <a:gd name="T47" fmla="*/ 9 h 12"/>
                  <a:gd name="T48" fmla="*/ 6 w 22"/>
                  <a:gd name="T49" fmla="*/ 9 h 12"/>
                  <a:gd name="T50" fmla="*/ 7 w 22"/>
                  <a:gd name="T51" fmla="*/ 9 h 12"/>
                  <a:gd name="T52" fmla="*/ 7 w 22"/>
                  <a:gd name="T53" fmla="*/ 8 h 12"/>
                  <a:gd name="T54" fmla="*/ 7 w 22"/>
                  <a:gd name="T55" fmla="*/ 8 h 12"/>
                  <a:gd name="T56" fmla="*/ 7 w 22"/>
                  <a:gd name="T57" fmla="*/ 8 h 12"/>
                  <a:gd name="T58" fmla="*/ 8 w 22"/>
                  <a:gd name="T59" fmla="*/ 7 h 12"/>
                  <a:gd name="T60" fmla="*/ 8 w 22"/>
                  <a:gd name="T61" fmla="*/ 6 h 12"/>
                  <a:gd name="T62" fmla="*/ 9 w 22"/>
                  <a:gd name="T63" fmla="*/ 8 h 12"/>
                  <a:gd name="T64" fmla="*/ 10 w 22"/>
                  <a:gd name="T65" fmla="*/ 8 h 12"/>
                  <a:gd name="T66" fmla="*/ 10 w 22"/>
                  <a:gd name="T67" fmla="*/ 6 h 12"/>
                  <a:gd name="T68" fmla="*/ 12 w 22"/>
                  <a:gd name="T69" fmla="*/ 5 h 12"/>
                  <a:gd name="T70" fmla="*/ 14 w 22"/>
                  <a:gd name="T71" fmla="*/ 5 h 12"/>
                  <a:gd name="T72" fmla="*/ 14 w 22"/>
                  <a:gd name="T73" fmla="*/ 5 h 12"/>
                  <a:gd name="T74" fmla="*/ 16 w 22"/>
                  <a:gd name="T75" fmla="*/ 6 h 12"/>
                  <a:gd name="T76" fmla="*/ 17 w 22"/>
                  <a:gd name="T77" fmla="*/ 4 h 12"/>
                  <a:gd name="T78" fmla="*/ 15 w 22"/>
                  <a:gd name="T79" fmla="*/ 7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2" h="12">
                    <a:moveTo>
                      <a:pt x="15" y="8"/>
                    </a:moveTo>
                    <a:cubicBezTo>
                      <a:pt x="16" y="8"/>
                      <a:pt x="16" y="8"/>
                      <a:pt x="17" y="9"/>
                    </a:cubicBezTo>
                    <a:cubicBezTo>
                      <a:pt x="17" y="9"/>
                      <a:pt x="17" y="9"/>
                      <a:pt x="17" y="9"/>
                    </a:cubicBezTo>
                    <a:cubicBezTo>
                      <a:pt x="17" y="9"/>
                      <a:pt x="17" y="10"/>
                      <a:pt x="19" y="11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9"/>
                      <a:pt x="20" y="10"/>
                      <a:pt x="21" y="10"/>
                    </a:cubicBezTo>
                    <a:cubicBezTo>
                      <a:pt x="20" y="9"/>
                      <a:pt x="18" y="8"/>
                      <a:pt x="18" y="7"/>
                    </a:cubicBezTo>
                    <a:cubicBezTo>
                      <a:pt x="18" y="7"/>
                      <a:pt x="19" y="7"/>
                      <a:pt x="20" y="7"/>
                    </a:cubicBezTo>
                    <a:cubicBezTo>
                      <a:pt x="20" y="6"/>
                      <a:pt x="18" y="7"/>
                      <a:pt x="17" y="6"/>
                    </a:cubicBezTo>
                    <a:cubicBezTo>
                      <a:pt x="22" y="4"/>
                      <a:pt x="15" y="6"/>
                      <a:pt x="17" y="3"/>
                    </a:cubicBezTo>
                    <a:cubicBezTo>
                      <a:pt x="17" y="3"/>
                      <a:pt x="16" y="3"/>
                      <a:pt x="15" y="3"/>
                    </a:cubicBezTo>
                    <a:cubicBezTo>
                      <a:pt x="16" y="2"/>
                      <a:pt x="15" y="3"/>
                      <a:pt x="15" y="2"/>
                    </a:cubicBezTo>
                    <a:cubicBezTo>
                      <a:pt x="14" y="5"/>
                      <a:pt x="14" y="0"/>
                      <a:pt x="13" y="4"/>
                    </a:cubicBezTo>
                    <a:cubicBezTo>
                      <a:pt x="12" y="3"/>
                      <a:pt x="13" y="4"/>
                      <a:pt x="12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2" y="2"/>
                      <a:pt x="12" y="4"/>
                      <a:pt x="12" y="2"/>
                    </a:cubicBezTo>
                    <a:cubicBezTo>
                      <a:pt x="11" y="2"/>
                      <a:pt x="11" y="4"/>
                      <a:pt x="11" y="5"/>
                    </a:cubicBezTo>
                    <a:cubicBezTo>
                      <a:pt x="10" y="4"/>
                      <a:pt x="11" y="4"/>
                      <a:pt x="10" y="2"/>
                    </a:cubicBezTo>
                    <a:cubicBezTo>
                      <a:pt x="10" y="4"/>
                      <a:pt x="10" y="3"/>
                      <a:pt x="10" y="4"/>
                    </a:cubicBezTo>
                    <a:cubicBezTo>
                      <a:pt x="10" y="4"/>
                      <a:pt x="10" y="4"/>
                      <a:pt x="10" y="5"/>
                    </a:cubicBezTo>
                    <a:cubicBezTo>
                      <a:pt x="9" y="5"/>
                      <a:pt x="10" y="7"/>
                      <a:pt x="9" y="7"/>
                    </a:cubicBezTo>
                    <a:cubicBezTo>
                      <a:pt x="8" y="5"/>
                      <a:pt x="10" y="7"/>
                      <a:pt x="9" y="5"/>
                    </a:cubicBezTo>
                    <a:cubicBezTo>
                      <a:pt x="9" y="4"/>
                      <a:pt x="9" y="4"/>
                      <a:pt x="9" y="3"/>
                    </a:cubicBezTo>
                    <a:cubicBezTo>
                      <a:pt x="9" y="3"/>
                      <a:pt x="8" y="3"/>
                      <a:pt x="8" y="4"/>
                    </a:cubicBezTo>
                    <a:cubicBezTo>
                      <a:pt x="7" y="4"/>
                      <a:pt x="8" y="3"/>
                      <a:pt x="7" y="3"/>
                    </a:cubicBezTo>
                    <a:cubicBezTo>
                      <a:pt x="6" y="3"/>
                      <a:pt x="7" y="6"/>
                      <a:pt x="6" y="5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5"/>
                      <a:pt x="4" y="4"/>
                      <a:pt x="4" y="5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3" y="4"/>
                      <a:pt x="6" y="8"/>
                      <a:pt x="4" y="7"/>
                    </a:cubicBezTo>
                    <a:cubicBezTo>
                      <a:pt x="5" y="8"/>
                      <a:pt x="6" y="9"/>
                      <a:pt x="6" y="9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5" y="9"/>
                      <a:pt x="3" y="7"/>
                      <a:pt x="3" y="6"/>
                    </a:cubicBezTo>
                    <a:cubicBezTo>
                      <a:pt x="3" y="6"/>
                      <a:pt x="2" y="7"/>
                      <a:pt x="3" y="8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1" y="8"/>
                      <a:pt x="5" y="9"/>
                      <a:pt x="3" y="9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1" y="9"/>
                      <a:pt x="0" y="11"/>
                      <a:pt x="3" y="12"/>
                    </a:cubicBezTo>
                    <a:cubicBezTo>
                      <a:pt x="3" y="12"/>
                      <a:pt x="5" y="11"/>
                      <a:pt x="6" y="11"/>
                    </a:cubicBezTo>
                    <a:cubicBezTo>
                      <a:pt x="5" y="11"/>
                      <a:pt x="4" y="11"/>
                      <a:pt x="3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3" y="10"/>
                      <a:pt x="3" y="10"/>
                      <a:pt x="2" y="10"/>
                    </a:cubicBezTo>
                    <a:cubicBezTo>
                      <a:pt x="1" y="9"/>
                      <a:pt x="3" y="10"/>
                      <a:pt x="2" y="9"/>
                    </a:cubicBezTo>
                    <a:cubicBezTo>
                      <a:pt x="4" y="10"/>
                      <a:pt x="4" y="10"/>
                      <a:pt x="6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0"/>
                      <a:pt x="5" y="10"/>
                      <a:pt x="6" y="10"/>
                    </a:cubicBezTo>
                    <a:cubicBezTo>
                      <a:pt x="4" y="9"/>
                      <a:pt x="7" y="10"/>
                      <a:pt x="6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6" y="9"/>
                      <a:pt x="5" y="8"/>
                      <a:pt x="5" y="7"/>
                    </a:cubicBezTo>
                    <a:cubicBezTo>
                      <a:pt x="6" y="9"/>
                      <a:pt x="6" y="8"/>
                      <a:pt x="7" y="9"/>
                    </a:cubicBezTo>
                    <a:cubicBezTo>
                      <a:pt x="6" y="8"/>
                      <a:pt x="7" y="8"/>
                      <a:pt x="6" y="7"/>
                    </a:cubicBezTo>
                    <a:cubicBezTo>
                      <a:pt x="6" y="7"/>
                      <a:pt x="7" y="7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7"/>
                      <a:pt x="7" y="8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8" y="9"/>
                      <a:pt x="7" y="6"/>
                      <a:pt x="8" y="7"/>
                    </a:cubicBezTo>
                    <a:cubicBezTo>
                      <a:pt x="8" y="7"/>
                      <a:pt x="8" y="6"/>
                      <a:pt x="7" y="5"/>
                    </a:cubicBezTo>
                    <a:cubicBezTo>
                      <a:pt x="8" y="5"/>
                      <a:pt x="8" y="7"/>
                      <a:pt x="8" y="6"/>
                    </a:cubicBezTo>
                    <a:cubicBezTo>
                      <a:pt x="8" y="5"/>
                      <a:pt x="9" y="7"/>
                      <a:pt x="9" y="6"/>
                    </a:cubicBezTo>
                    <a:cubicBezTo>
                      <a:pt x="9" y="8"/>
                      <a:pt x="9" y="6"/>
                      <a:pt x="9" y="8"/>
                    </a:cubicBezTo>
                    <a:cubicBezTo>
                      <a:pt x="9" y="9"/>
                      <a:pt x="9" y="6"/>
                      <a:pt x="10" y="6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7"/>
                      <a:pt x="10" y="6"/>
                      <a:pt x="10" y="7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0" y="7"/>
                      <a:pt x="11" y="6"/>
                      <a:pt x="11" y="7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2" y="8"/>
                      <a:pt x="13" y="5"/>
                      <a:pt x="13" y="4"/>
                    </a:cubicBezTo>
                    <a:cubicBezTo>
                      <a:pt x="14" y="4"/>
                      <a:pt x="14" y="4"/>
                      <a:pt x="14" y="5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4" y="6"/>
                      <a:pt x="13" y="7"/>
                      <a:pt x="14" y="5"/>
                    </a:cubicBezTo>
                    <a:cubicBezTo>
                      <a:pt x="15" y="5"/>
                      <a:pt x="14" y="6"/>
                      <a:pt x="14" y="7"/>
                    </a:cubicBezTo>
                    <a:cubicBezTo>
                      <a:pt x="16" y="5"/>
                      <a:pt x="13" y="9"/>
                      <a:pt x="16" y="6"/>
                    </a:cubicBezTo>
                    <a:cubicBezTo>
                      <a:pt x="16" y="6"/>
                      <a:pt x="16" y="5"/>
                      <a:pt x="16" y="5"/>
                    </a:cubicBezTo>
                    <a:cubicBezTo>
                      <a:pt x="16" y="4"/>
                      <a:pt x="16" y="4"/>
                      <a:pt x="17" y="4"/>
                    </a:cubicBezTo>
                    <a:cubicBezTo>
                      <a:pt x="17" y="4"/>
                      <a:pt x="17" y="5"/>
                      <a:pt x="17" y="5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4" y="8"/>
                      <a:pt x="19" y="7"/>
                      <a:pt x="15" y="8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56" name="Freeform 1558"/>
              <p:cNvSpPr>
                <a:spLocks/>
              </p:cNvSpPr>
              <p:nvPr/>
            </p:nvSpPr>
            <p:spPr bwMode="auto">
              <a:xfrm>
                <a:off x="1005" y="3174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57" name="Freeform 1559"/>
              <p:cNvSpPr>
                <a:spLocks/>
              </p:cNvSpPr>
              <p:nvPr/>
            </p:nvSpPr>
            <p:spPr bwMode="auto">
              <a:xfrm>
                <a:off x="1005" y="3172"/>
                <a:ext cx="0" cy="2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58" name="Freeform 1560"/>
              <p:cNvSpPr>
                <a:spLocks/>
              </p:cNvSpPr>
              <p:nvPr/>
            </p:nvSpPr>
            <p:spPr bwMode="auto">
              <a:xfrm>
                <a:off x="1010" y="3180"/>
                <a:ext cx="3" cy="3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1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1"/>
                      <a:pt x="0" y="0"/>
                      <a:pt x="0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59" name="Freeform 1561"/>
              <p:cNvSpPr>
                <a:spLocks/>
              </p:cNvSpPr>
              <p:nvPr/>
            </p:nvSpPr>
            <p:spPr bwMode="auto">
              <a:xfrm>
                <a:off x="1013" y="3183"/>
                <a:ext cx="2" cy="0"/>
              </a:xfrm>
              <a:custGeom>
                <a:avLst/>
                <a:gdLst>
                  <a:gd name="T0" fmla="*/ 0 w 2"/>
                  <a:gd name="T1" fmla="*/ 2 w 2"/>
                  <a:gd name="T2" fmla="*/ 0 w 2"/>
                  <a:gd name="T3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60" name="Freeform 1562"/>
              <p:cNvSpPr>
                <a:spLocks/>
              </p:cNvSpPr>
              <p:nvPr/>
            </p:nvSpPr>
            <p:spPr bwMode="auto">
              <a:xfrm>
                <a:off x="975" y="3183"/>
                <a:ext cx="49" cy="27"/>
              </a:xfrm>
              <a:custGeom>
                <a:avLst/>
                <a:gdLst>
                  <a:gd name="T0" fmla="*/ 4 w 18"/>
                  <a:gd name="T1" fmla="*/ 3 h 10"/>
                  <a:gd name="T2" fmla="*/ 3 w 18"/>
                  <a:gd name="T3" fmla="*/ 4 h 10"/>
                  <a:gd name="T4" fmla="*/ 3 w 18"/>
                  <a:gd name="T5" fmla="*/ 3 h 10"/>
                  <a:gd name="T6" fmla="*/ 0 w 18"/>
                  <a:gd name="T7" fmla="*/ 3 h 10"/>
                  <a:gd name="T8" fmla="*/ 9 w 18"/>
                  <a:gd name="T9" fmla="*/ 6 h 10"/>
                  <a:gd name="T10" fmla="*/ 9 w 18"/>
                  <a:gd name="T11" fmla="*/ 7 h 10"/>
                  <a:gd name="T12" fmla="*/ 12 w 18"/>
                  <a:gd name="T13" fmla="*/ 5 h 10"/>
                  <a:gd name="T14" fmla="*/ 12 w 18"/>
                  <a:gd name="T15" fmla="*/ 7 h 10"/>
                  <a:gd name="T16" fmla="*/ 14 w 18"/>
                  <a:gd name="T17" fmla="*/ 6 h 10"/>
                  <a:gd name="T18" fmla="*/ 13 w 18"/>
                  <a:gd name="T19" fmla="*/ 5 h 10"/>
                  <a:gd name="T20" fmla="*/ 14 w 18"/>
                  <a:gd name="T21" fmla="*/ 5 h 10"/>
                  <a:gd name="T22" fmla="*/ 14 w 18"/>
                  <a:gd name="T23" fmla="*/ 5 h 10"/>
                  <a:gd name="T24" fmla="*/ 15 w 18"/>
                  <a:gd name="T25" fmla="*/ 4 h 10"/>
                  <a:gd name="T26" fmla="*/ 15 w 18"/>
                  <a:gd name="T27" fmla="*/ 5 h 10"/>
                  <a:gd name="T28" fmla="*/ 15 w 18"/>
                  <a:gd name="T29" fmla="*/ 3 h 10"/>
                  <a:gd name="T30" fmla="*/ 16 w 18"/>
                  <a:gd name="T31" fmla="*/ 4 h 10"/>
                  <a:gd name="T32" fmla="*/ 16 w 18"/>
                  <a:gd name="T33" fmla="*/ 1 h 10"/>
                  <a:gd name="T34" fmla="*/ 15 w 18"/>
                  <a:gd name="T35" fmla="*/ 1 h 10"/>
                  <a:gd name="T36" fmla="*/ 15 w 18"/>
                  <a:gd name="T37" fmla="*/ 3 h 10"/>
                  <a:gd name="T38" fmla="*/ 15 w 18"/>
                  <a:gd name="T39" fmla="*/ 2 h 10"/>
                  <a:gd name="T40" fmla="*/ 14 w 18"/>
                  <a:gd name="T41" fmla="*/ 4 h 10"/>
                  <a:gd name="T42" fmla="*/ 14 w 18"/>
                  <a:gd name="T43" fmla="*/ 2 h 10"/>
                  <a:gd name="T44" fmla="*/ 12 w 18"/>
                  <a:gd name="T45" fmla="*/ 2 h 10"/>
                  <a:gd name="T46" fmla="*/ 12 w 18"/>
                  <a:gd name="T47" fmla="*/ 1 h 10"/>
                  <a:gd name="T48" fmla="*/ 12 w 18"/>
                  <a:gd name="T49" fmla="*/ 2 h 10"/>
                  <a:gd name="T50" fmla="*/ 12 w 18"/>
                  <a:gd name="T51" fmla="*/ 3 h 10"/>
                  <a:gd name="T52" fmla="*/ 13 w 18"/>
                  <a:gd name="T53" fmla="*/ 5 h 10"/>
                  <a:gd name="T54" fmla="*/ 12 w 18"/>
                  <a:gd name="T55" fmla="*/ 5 h 10"/>
                  <a:gd name="T56" fmla="*/ 12 w 18"/>
                  <a:gd name="T57" fmla="*/ 3 h 10"/>
                  <a:gd name="T58" fmla="*/ 12 w 18"/>
                  <a:gd name="T59" fmla="*/ 4 h 10"/>
                  <a:gd name="T60" fmla="*/ 11 w 18"/>
                  <a:gd name="T61" fmla="*/ 2 h 10"/>
                  <a:gd name="T62" fmla="*/ 11 w 18"/>
                  <a:gd name="T63" fmla="*/ 4 h 10"/>
                  <a:gd name="T64" fmla="*/ 9 w 18"/>
                  <a:gd name="T65" fmla="*/ 5 h 10"/>
                  <a:gd name="T66" fmla="*/ 9 w 18"/>
                  <a:gd name="T67" fmla="*/ 4 h 10"/>
                  <a:gd name="T68" fmla="*/ 8 w 18"/>
                  <a:gd name="T69" fmla="*/ 5 h 10"/>
                  <a:gd name="T70" fmla="*/ 7 w 18"/>
                  <a:gd name="T71" fmla="*/ 4 h 10"/>
                  <a:gd name="T72" fmla="*/ 7 w 18"/>
                  <a:gd name="T73" fmla="*/ 5 h 10"/>
                  <a:gd name="T74" fmla="*/ 5 w 18"/>
                  <a:gd name="T75" fmla="*/ 4 h 10"/>
                  <a:gd name="T76" fmla="*/ 5 w 18"/>
                  <a:gd name="T77" fmla="*/ 4 h 10"/>
                  <a:gd name="T78" fmla="*/ 3 w 18"/>
                  <a:gd name="T79" fmla="*/ 5 h 10"/>
                  <a:gd name="T80" fmla="*/ 4 w 18"/>
                  <a:gd name="T81" fmla="*/ 3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8" h="10">
                    <a:moveTo>
                      <a:pt x="4" y="3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3" y="3"/>
                      <a:pt x="2" y="3"/>
                      <a:pt x="3" y="3"/>
                    </a:cubicBezTo>
                    <a:cubicBezTo>
                      <a:pt x="1" y="3"/>
                      <a:pt x="2" y="1"/>
                      <a:pt x="0" y="3"/>
                    </a:cubicBezTo>
                    <a:cubicBezTo>
                      <a:pt x="3" y="5"/>
                      <a:pt x="6" y="9"/>
                      <a:pt x="9" y="6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10" y="5"/>
                      <a:pt x="11" y="10"/>
                      <a:pt x="12" y="5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3" y="8"/>
                      <a:pt x="12" y="4"/>
                      <a:pt x="14" y="6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4" y="4"/>
                      <a:pt x="14" y="4"/>
                      <a:pt x="15" y="4"/>
                    </a:cubicBezTo>
                    <a:cubicBezTo>
                      <a:pt x="15" y="5"/>
                      <a:pt x="15" y="4"/>
                      <a:pt x="15" y="5"/>
                    </a:cubicBezTo>
                    <a:cubicBezTo>
                      <a:pt x="15" y="5"/>
                      <a:pt x="15" y="4"/>
                      <a:pt x="15" y="3"/>
                    </a:cubicBezTo>
                    <a:cubicBezTo>
                      <a:pt x="15" y="4"/>
                      <a:pt x="15" y="4"/>
                      <a:pt x="16" y="4"/>
                    </a:cubicBezTo>
                    <a:cubicBezTo>
                      <a:pt x="16" y="3"/>
                      <a:pt x="18" y="4"/>
                      <a:pt x="16" y="1"/>
                    </a:cubicBezTo>
                    <a:cubicBezTo>
                      <a:pt x="15" y="1"/>
                      <a:pt x="15" y="1"/>
                      <a:pt x="15" y="1"/>
                    </a:cubicBezTo>
                    <a:cubicBezTo>
                      <a:pt x="14" y="0"/>
                      <a:pt x="14" y="1"/>
                      <a:pt x="15" y="3"/>
                    </a:cubicBezTo>
                    <a:cubicBezTo>
                      <a:pt x="15" y="2"/>
                      <a:pt x="15" y="2"/>
                      <a:pt x="15" y="2"/>
                    </a:cubicBezTo>
                    <a:cubicBezTo>
                      <a:pt x="16" y="5"/>
                      <a:pt x="14" y="2"/>
                      <a:pt x="14" y="4"/>
                    </a:cubicBezTo>
                    <a:cubicBezTo>
                      <a:pt x="14" y="3"/>
                      <a:pt x="14" y="2"/>
                      <a:pt x="14" y="2"/>
                    </a:cubicBezTo>
                    <a:cubicBezTo>
                      <a:pt x="12" y="0"/>
                      <a:pt x="14" y="4"/>
                      <a:pt x="12" y="2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2" y="2"/>
                      <a:pt x="12" y="2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2" y="3"/>
                      <a:pt x="13" y="4"/>
                      <a:pt x="13" y="5"/>
                    </a:cubicBezTo>
                    <a:cubicBezTo>
                      <a:pt x="12" y="4"/>
                      <a:pt x="13" y="6"/>
                      <a:pt x="12" y="5"/>
                    </a:cubicBezTo>
                    <a:cubicBezTo>
                      <a:pt x="12" y="4"/>
                      <a:pt x="12" y="4"/>
                      <a:pt x="12" y="3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2" y="4"/>
                      <a:pt x="11" y="3"/>
                      <a:pt x="11" y="2"/>
                    </a:cubicBezTo>
                    <a:cubicBezTo>
                      <a:pt x="11" y="3"/>
                      <a:pt x="11" y="3"/>
                      <a:pt x="11" y="4"/>
                    </a:cubicBezTo>
                    <a:cubicBezTo>
                      <a:pt x="11" y="3"/>
                      <a:pt x="10" y="4"/>
                      <a:pt x="9" y="5"/>
                    </a:cubicBezTo>
                    <a:cubicBezTo>
                      <a:pt x="9" y="5"/>
                      <a:pt x="9" y="3"/>
                      <a:pt x="9" y="4"/>
                    </a:cubicBezTo>
                    <a:cubicBezTo>
                      <a:pt x="9" y="3"/>
                      <a:pt x="9" y="4"/>
                      <a:pt x="8" y="5"/>
                    </a:cubicBezTo>
                    <a:cubicBezTo>
                      <a:pt x="8" y="6"/>
                      <a:pt x="7" y="5"/>
                      <a:pt x="7" y="4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6" y="6"/>
                      <a:pt x="6" y="3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3" y="6"/>
                      <a:pt x="3" y="5"/>
                    </a:cubicBezTo>
                    <a:cubicBezTo>
                      <a:pt x="4" y="4"/>
                      <a:pt x="4" y="4"/>
                      <a:pt x="4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61" name="Freeform 1563"/>
              <p:cNvSpPr>
                <a:spLocks/>
              </p:cNvSpPr>
              <p:nvPr/>
            </p:nvSpPr>
            <p:spPr bwMode="auto">
              <a:xfrm>
                <a:off x="972" y="3185"/>
                <a:ext cx="8" cy="6"/>
              </a:xfrm>
              <a:custGeom>
                <a:avLst/>
                <a:gdLst>
                  <a:gd name="T0" fmla="*/ 1 w 3"/>
                  <a:gd name="T1" fmla="*/ 1 h 2"/>
                  <a:gd name="T2" fmla="*/ 3 w 3"/>
                  <a:gd name="T3" fmla="*/ 1 h 2"/>
                  <a:gd name="T4" fmla="*/ 0 w 3"/>
                  <a:gd name="T5" fmla="*/ 0 h 2"/>
                  <a:gd name="T6" fmla="*/ 1 w 3"/>
                  <a:gd name="T7" fmla="*/ 2 h 2"/>
                  <a:gd name="T8" fmla="*/ 1 w 3"/>
                  <a:gd name="T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2">
                    <a:moveTo>
                      <a:pt x="1" y="1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3" y="0"/>
                      <a:pt x="1" y="0"/>
                      <a:pt x="0" y="0"/>
                    </a:cubicBezTo>
                    <a:cubicBezTo>
                      <a:pt x="1" y="1"/>
                      <a:pt x="0" y="2"/>
                      <a:pt x="1" y="2"/>
                    </a:cubicBezTo>
                    <a:cubicBezTo>
                      <a:pt x="1" y="1"/>
                      <a:pt x="2" y="1"/>
                      <a:pt x="1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62" name="Freeform 1564"/>
              <p:cNvSpPr>
                <a:spLocks/>
              </p:cNvSpPr>
              <p:nvPr/>
            </p:nvSpPr>
            <p:spPr bwMode="auto">
              <a:xfrm>
                <a:off x="969" y="3155"/>
                <a:ext cx="25" cy="33"/>
              </a:xfrm>
              <a:custGeom>
                <a:avLst/>
                <a:gdLst>
                  <a:gd name="T0" fmla="*/ 7 w 9"/>
                  <a:gd name="T1" fmla="*/ 4 h 12"/>
                  <a:gd name="T2" fmla="*/ 6 w 9"/>
                  <a:gd name="T3" fmla="*/ 2 h 12"/>
                  <a:gd name="T4" fmla="*/ 1 w 9"/>
                  <a:gd name="T5" fmla="*/ 6 h 12"/>
                  <a:gd name="T6" fmla="*/ 2 w 9"/>
                  <a:gd name="T7" fmla="*/ 8 h 12"/>
                  <a:gd name="T8" fmla="*/ 1 w 9"/>
                  <a:gd name="T9" fmla="*/ 9 h 12"/>
                  <a:gd name="T10" fmla="*/ 3 w 9"/>
                  <a:gd name="T11" fmla="*/ 11 h 12"/>
                  <a:gd name="T12" fmla="*/ 2 w 9"/>
                  <a:gd name="T13" fmla="*/ 10 h 12"/>
                  <a:gd name="T14" fmla="*/ 3 w 9"/>
                  <a:gd name="T15" fmla="*/ 10 h 12"/>
                  <a:gd name="T16" fmla="*/ 2 w 9"/>
                  <a:gd name="T17" fmla="*/ 9 h 12"/>
                  <a:gd name="T18" fmla="*/ 3 w 9"/>
                  <a:gd name="T19" fmla="*/ 9 h 12"/>
                  <a:gd name="T20" fmla="*/ 3 w 9"/>
                  <a:gd name="T21" fmla="*/ 6 h 12"/>
                  <a:gd name="T22" fmla="*/ 4 w 9"/>
                  <a:gd name="T23" fmla="*/ 7 h 12"/>
                  <a:gd name="T24" fmla="*/ 6 w 9"/>
                  <a:gd name="T25" fmla="*/ 6 h 12"/>
                  <a:gd name="T26" fmla="*/ 6 w 9"/>
                  <a:gd name="T27" fmla="*/ 6 h 12"/>
                  <a:gd name="T28" fmla="*/ 5 w 9"/>
                  <a:gd name="T29" fmla="*/ 4 h 12"/>
                  <a:gd name="T30" fmla="*/ 6 w 9"/>
                  <a:gd name="T31" fmla="*/ 6 h 12"/>
                  <a:gd name="T32" fmla="*/ 9 w 9"/>
                  <a:gd name="T33" fmla="*/ 4 h 12"/>
                  <a:gd name="T34" fmla="*/ 9 w 9"/>
                  <a:gd name="T35" fmla="*/ 2 h 12"/>
                  <a:gd name="T36" fmla="*/ 9 w 9"/>
                  <a:gd name="T37" fmla="*/ 4 h 12"/>
                  <a:gd name="T38" fmla="*/ 9 w 9"/>
                  <a:gd name="T39" fmla="*/ 4 h 12"/>
                  <a:gd name="T40" fmla="*/ 9 w 9"/>
                  <a:gd name="T41" fmla="*/ 1 h 12"/>
                  <a:gd name="T42" fmla="*/ 7 w 9"/>
                  <a:gd name="T43" fmla="*/ 4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9" h="12">
                    <a:moveTo>
                      <a:pt x="7" y="4"/>
                    </a:moveTo>
                    <a:cubicBezTo>
                      <a:pt x="6" y="2"/>
                      <a:pt x="6" y="2"/>
                      <a:pt x="6" y="2"/>
                    </a:cubicBezTo>
                    <a:cubicBezTo>
                      <a:pt x="5" y="3"/>
                      <a:pt x="3" y="5"/>
                      <a:pt x="1" y="6"/>
                    </a:cubicBezTo>
                    <a:cubicBezTo>
                      <a:pt x="0" y="6"/>
                      <a:pt x="2" y="7"/>
                      <a:pt x="2" y="8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2" y="9"/>
                      <a:pt x="1" y="12"/>
                      <a:pt x="3" y="11"/>
                    </a:cubicBezTo>
                    <a:cubicBezTo>
                      <a:pt x="3" y="10"/>
                      <a:pt x="2" y="10"/>
                      <a:pt x="2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5" y="8"/>
                      <a:pt x="1" y="7"/>
                      <a:pt x="3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5" y="6"/>
                      <a:pt x="5" y="5"/>
                      <a:pt x="6" y="6"/>
                    </a:cubicBezTo>
                    <a:cubicBezTo>
                      <a:pt x="6" y="6"/>
                      <a:pt x="6" y="5"/>
                      <a:pt x="6" y="6"/>
                    </a:cubicBezTo>
                    <a:cubicBezTo>
                      <a:pt x="6" y="6"/>
                      <a:pt x="5" y="5"/>
                      <a:pt x="5" y="4"/>
                    </a:cubicBezTo>
                    <a:cubicBezTo>
                      <a:pt x="5" y="3"/>
                      <a:pt x="5" y="5"/>
                      <a:pt x="6" y="6"/>
                    </a:cubicBezTo>
                    <a:cubicBezTo>
                      <a:pt x="6" y="5"/>
                      <a:pt x="8" y="3"/>
                      <a:pt x="9" y="4"/>
                    </a:cubicBezTo>
                    <a:cubicBezTo>
                      <a:pt x="8" y="3"/>
                      <a:pt x="8" y="2"/>
                      <a:pt x="9" y="2"/>
                    </a:cubicBezTo>
                    <a:cubicBezTo>
                      <a:pt x="9" y="3"/>
                      <a:pt x="9" y="3"/>
                      <a:pt x="9" y="4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9" y="3"/>
                      <a:pt x="9" y="1"/>
                      <a:pt x="9" y="1"/>
                    </a:cubicBezTo>
                    <a:cubicBezTo>
                      <a:pt x="8" y="0"/>
                      <a:pt x="8" y="4"/>
                      <a:pt x="7" y="4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63" name="Freeform 1565"/>
              <p:cNvSpPr>
                <a:spLocks/>
              </p:cNvSpPr>
              <p:nvPr/>
            </p:nvSpPr>
            <p:spPr bwMode="auto">
              <a:xfrm>
                <a:off x="985" y="3161"/>
                <a:ext cx="3" cy="0"/>
              </a:xfrm>
              <a:custGeom>
                <a:avLst/>
                <a:gdLst>
                  <a:gd name="T0" fmla="*/ 0 w 3"/>
                  <a:gd name="T1" fmla="*/ 0 w 3"/>
                  <a:gd name="T2" fmla="*/ 3 w 3"/>
                  <a:gd name="T3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64" name="Freeform 1566"/>
              <p:cNvSpPr>
                <a:spLocks/>
              </p:cNvSpPr>
              <p:nvPr/>
            </p:nvSpPr>
            <p:spPr bwMode="auto">
              <a:xfrm>
                <a:off x="1026" y="3022"/>
                <a:ext cx="3" cy="3"/>
              </a:xfrm>
              <a:custGeom>
                <a:avLst/>
                <a:gdLst>
                  <a:gd name="T0" fmla="*/ 3 w 3"/>
                  <a:gd name="T1" fmla="*/ 0 h 3"/>
                  <a:gd name="T2" fmla="*/ 0 w 3"/>
                  <a:gd name="T3" fmla="*/ 0 h 3"/>
                  <a:gd name="T4" fmla="*/ 3 w 3"/>
                  <a:gd name="T5" fmla="*/ 3 h 3"/>
                  <a:gd name="T6" fmla="*/ 3 w 3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3" y="0"/>
                    </a:moveTo>
                    <a:lnTo>
                      <a:pt x="0" y="0"/>
                    </a:lnTo>
                    <a:lnTo>
                      <a:pt x="3" y="3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65" name="Freeform 1567"/>
              <p:cNvSpPr>
                <a:spLocks/>
              </p:cNvSpPr>
              <p:nvPr/>
            </p:nvSpPr>
            <p:spPr bwMode="auto">
              <a:xfrm>
                <a:off x="1021" y="3014"/>
                <a:ext cx="5" cy="14"/>
              </a:xfrm>
              <a:custGeom>
                <a:avLst/>
                <a:gdLst>
                  <a:gd name="T0" fmla="*/ 0 w 2"/>
                  <a:gd name="T1" fmla="*/ 0 h 5"/>
                  <a:gd name="T2" fmla="*/ 0 w 2"/>
                  <a:gd name="T3" fmla="*/ 1 h 5"/>
                  <a:gd name="T4" fmla="*/ 2 w 2"/>
                  <a:gd name="T5" fmla="*/ 5 h 5"/>
                  <a:gd name="T6" fmla="*/ 1 w 2"/>
                  <a:gd name="T7" fmla="*/ 2 h 5"/>
                  <a:gd name="T8" fmla="*/ 1 w 2"/>
                  <a:gd name="T9" fmla="*/ 3 h 5"/>
                  <a:gd name="T10" fmla="*/ 1 w 2"/>
                  <a:gd name="T11" fmla="*/ 1 h 5"/>
                  <a:gd name="T12" fmla="*/ 0 w 2"/>
                  <a:gd name="T13" fmla="*/ 2 h 5"/>
                  <a:gd name="T14" fmla="*/ 0 w 2"/>
                  <a:gd name="T1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" h="5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4"/>
                      <a:pt x="0" y="3"/>
                      <a:pt x="2" y="5"/>
                    </a:cubicBezTo>
                    <a:cubicBezTo>
                      <a:pt x="2" y="4"/>
                      <a:pt x="2" y="3"/>
                      <a:pt x="1" y="2"/>
                    </a:cubicBezTo>
                    <a:cubicBezTo>
                      <a:pt x="1" y="2"/>
                      <a:pt x="2" y="3"/>
                      <a:pt x="1" y="3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0" y="0"/>
                      <a:pt x="1" y="2"/>
                      <a:pt x="0" y="2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66" name="Freeform 1568"/>
              <p:cNvSpPr>
                <a:spLocks/>
              </p:cNvSpPr>
              <p:nvPr/>
            </p:nvSpPr>
            <p:spPr bwMode="auto">
              <a:xfrm>
                <a:off x="1021" y="3019"/>
                <a:ext cx="3" cy="3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67" name="Freeform 1569"/>
              <p:cNvSpPr>
                <a:spLocks/>
              </p:cNvSpPr>
              <p:nvPr/>
            </p:nvSpPr>
            <p:spPr bwMode="auto">
              <a:xfrm>
                <a:off x="1021" y="3022"/>
                <a:ext cx="3" cy="6"/>
              </a:xfrm>
              <a:custGeom>
                <a:avLst/>
                <a:gdLst>
                  <a:gd name="T0" fmla="*/ 1 w 1"/>
                  <a:gd name="T1" fmla="*/ 1 h 2"/>
                  <a:gd name="T2" fmla="*/ 0 w 1"/>
                  <a:gd name="T3" fmla="*/ 0 h 2"/>
                  <a:gd name="T4" fmla="*/ 0 w 1"/>
                  <a:gd name="T5" fmla="*/ 2 h 2"/>
                  <a:gd name="T6" fmla="*/ 1 w 1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1"/>
                    </a:moveTo>
                    <a:cubicBezTo>
                      <a:pt x="0" y="1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68" name="Freeform 1570"/>
              <p:cNvSpPr>
                <a:spLocks/>
              </p:cNvSpPr>
              <p:nvPr/>
            </p:nvSpPr>
            <p:spPr bwMode="auto">
              <a:xfrm>
                <a:off x="1018" y="3025"/>
                <a:ext cx="0" cy="3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69" name="Freeform 1571"/>
              <p:cNvSpPr>
                <a:spLocks/>
              </p:cNvSpPr>
              <p:nvPr/>
            </p:nvSpPr>
            <p:spPr bwMode="auto">
              <a:xfrm>
                <a:off x="1015" y="3017"/>
                <a:ext cx="6" cy="11"/>
              </a:xfrm>
              <a:custGeom>
                <a:avLst/>
                <a:gdLst>
                  <a:gd name="T0" fmla="*/ 1 w 2"/>
                  <a:gd name="T1" fmla="*/ 4 h 4"/>
                  <a:gd name="T2" fmla="*/ 1 w 2"/>
                  <a:gd name="T3" fmla="*/ 3 h 4"/>
                  <a:gd name="T4" fmla="*/ 1 w 2"/>
                  <a:gd name="T5" fmla="*/ 3 h 4"/>
                  <a:gd name="T6" fmla="*/ 1 w 2"/>
                  <a:gd name="T7" fmla="*/ 1 h 4"/>
                  <a:gd name="T8" fmla="*/ 1 w 2"/>
                  <a:gd name="T9" fmla="*/ 2 h 4"/>
                  <a:gd name="T10" fmla="*/ 1 w 2"/>
                  <a:gd name="T11" fmla="*/ 0 h 4"/>
                  <a:gd name="T12" fmla="*/ 1 w 2"/>
                  <a:gd name="T13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" h="4">
                    <a:moveTo>
                      <a:pt x="1" y="4"/>
                    </a:moveTo>
                    <a:cubicBezTo>
                      <a:pt x="1" y="4"/>
                      <a:pt x="1" y="4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1"/>
                      <a:pt x="1" y="1"/>
                    </a:cubicBezTo>
                    <a:cubicBezTo>
                      <a:pt x="1" y="1"/>
                      <a:pt x="2" y="3"/>
                      <a:pt x="1" y="2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1" y="3"/>
                      <a:pt x="1" y="4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70" name="Freeform 1572"/>
              <p:cNvSpPr>
                <a:spLocks/>
              </p:cNvSpPr>
              <p:nvPr/>
            </p:nvSpPr>
            <p:spPr bwMode="auto">
              <a:xfrm>
                <a:off x="1018" y="302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71" name="Freeform 1573"/>
              <p:cNvSpPr>
                <a:spLocks/>
              </p:cNvSpPr>
              <p:nvPr/>
            </p:nvSpPr>
            <p:spPr bwMode="auto">
              <a:xfrm>
                <a:off x="1021" y="3022"/>
                <a:ext cx="0" cy="3"/>
              </a:xfrm>
              <a:custGeom>
                <a:avLst/>
                <a:gdLst>
                  <a:gd name="T0" fmla="*/ 3 h 3"/>
                  <a:gd name="T1" fmla="*/ 3 h 3"/>
                  <a:gd name="T2" fmla="*/ 0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72" name="Freeform 1574"/>
              <p:cNvSpPr>
                <a:spLocks/>
              </p:cNvSpPr>
              <p:nvPr/>
            </p:nvSpPr>
            <p:spPr bwMode="auto">
              <a:xfrm>
                <a:off x="1013" y="3017"/>
                <a:ext cx="5" cy="11"/>
              </a:xfrm>
              <a:custGeom>
                <a:avLst/>
                <a:gdLst>
                  <a:gd name="T0" fmla="*/ 1 w 2"/>
                  <a:gd name="T1" fmla="*/ 4 h 4"/>
                  <a:gd name="T2" fmla="*/ 1 w 2"/>
                  <a:gd name="T3" fmla="*/ 2 h 4"/>
                  <a:gd name="T4" fmla="*/ 0 w 2"/>
                  <a:gd name="T5" fmla="*/ 0 h 4"/>
                  <a:gd name="T6" fmla="*/ 0 w 2"/>
                  <a:gd name="T7" fmla="*/ 1 h 4"/>
                  <a:gd name="T8" fmla="*/ 1 w 2"/>
                  <a:gd name="T9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4">
                    <a:moveTo>
                      <a:pt x="1" y="4"/>
                    </a:moveTo>
                    <a:cubicBezTo>
                      <a:pt x="1" y="2"/>
                      <a:pt x="2" y="4"/>
                      <a:pt x="1" y="2"/>
                    </a:cubicBezTo>
                    <a:cubicBezTo>
                      <a:pt x="1" y="2"/>
                      <a:pt x="1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1" y="3"/>
                      <a:pt x="1" y="4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73" name="Freeform 1575"/>
              <p:cNvSpPr>
                <a:spLocks/>
              </p:cNvSpPr>
              <p:nvPr/>
            </p:nvSpPr>
            <p:spPr bwMode="auto">
              <a:xfrm>
                <a:off x="1013" y="301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74" name="Freeform 1576"/>
              <p:cNvSpPr>
                <a:spLocks/>
              </p:cNvSpPr>
              <p:nvPr/>
            </p:nvSpPr>
            <p:spPr bwMode="auto">
              <a:xfrm>
                <a:off x="1010" y="3014"/>
                <a:ext cx="3" cy="11"/>
              </a:xfrm>
              <a:custGeom>
                <a:avLst/>
                <a:gdLst>
                  <a:gd name="T0" fmla="*/ 0 w 1"/>
                  <a:gd name="T1" fmla="*/ 3 h 4"/>
                  <a:gd name="T2" fmla="*/ 1 w 1"/>
                  <a:gd name="T3" fmla="*/ 2 h 4"/>
                  <a:gd name="T4" fmla="*/ 1 w 1"/>
                  <a:gd name="T5" fmla="*/ 3 h 4"/>
                  <a:gd name="T6" fmla="*/ 1 w 1"/>
                  <a:gd name="T7" fmla="*/ 2 h 4"/>
                  <a:gd name="T8" fmla="*/ 0 w 1"/>
                  <a:gd name="T9" fmla="*/ 4 h 4"/>
                  <a:gd name="T10" fmla="*/ 1 w 1"/>
                  <a:gd name="T11" fmla="*/ 2 h 4"/>
                  <a:gd name="T12" fmla="*/ 1 w 1"/>
                  <a:gd name="T13" fmla="*/ 3 h 4"/>
                  <a:gd name="T14" fmla="*/ 1 w 1"/>
                  <a:gd name="T15" fmla="*/ 1 h 4"/>
                  <a:gd name="T16" fmla="*/ 1 w 1"/>
                  <a:gd name="T17" fmla="*/ 1 h 4"/>
                  <a:gd name="T18" fmla="*/ 1 w 1"/>
                  <a:gd name="T19" fmla="*/ 0 h 4"/>
                  <a:gd name="T20" fmla="*/ 1 w 1"/>
                  <a:gd name="T21" fmla="*/ 2 h 4"/>
                  <a:gd name="T22" fmla="*/ 0 w 1"/>
                  <a:gd name="T2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" h="4">
                    <a:moveTo>
                      <a:pt x="0" y="3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3"/>
                      <a:pt x="1" y="2"/>
                      <a:pt x="1" y="2"/>
                    </a:cubicBezTo>
                    <a:cubicBezTo>
                      <a:pt x="1" y="4"/>
                      <a:pt x="1" y="2"/>
                      <a:pt x="0" y="4"/>
                    </a:cubicBezTo>
                    <a:cubicBezTo>
                      <a:pt x="0" y="4"/>
                      <a:pt x="1" y="4"/>
                      <a:pt x="1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3"/>
                      <a:pt x="1" y="1"/>
                    </a:cubicBezTo>
                    <a:cubicBezTo>
                      <a:pt x="1" y="1"/>
                      <a:pt x="1" y="1"/>
                      <a:pt x="1" y="0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0" y="3"/>
                      <a:pt x="1" y="2"/>
                      <a:pt x="0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75" name="Rectangle 1577"/>
              <p:cNvSpPr>
                <a:spLocks noChangeArrowheads="1"/>
              </p:cNvSpPr>
              <p:nvPr/>
            </p:nvSpPr>
            <p:spPr bwMode="auto">
              <a:xfrm>
                <a:off x="1013" y="3019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76" name="Freeform 1578"/>
              <p:cNvSpPr>
                <a:spLocks/>
              </p:cNvSpPr>
              <p:nvPr/>
            </p:nvSpPr>
            <p:spPr bwMode="auto">
              <a:xfrm>
                <a:off x="1007" y="3019"/>
                <a:ext cx="14" cy="3"/>
              </a:xfrm>
              <a:custGeom>
                <a:avLst/>
                <a:gdLst>
                  <a:gd name="T0" fmla="*/ 1 w 5"/>
                  <a:gd name="T1" fmla="*/ 1 h 1"/>
                  <a:gd name="T2" fmla="*/ 2 w 5"/>
                  <a:gd name="T3" fmla="*/ 0 h 1"/>
                  <a:gd name="T4" fmla="*/ 1 w 5"/>
                  <a:gd name="T5" fmla="*/ 1 h 1"/>
                  <a:gd name="T6" fmla="*/ 2 w 5"/>
                  <a:gd name="T7" fmla="*/ 0 h 1"/>
                  <a:gd name="T8" fmla="*/ 2 w 5"/>
                  <a:gd name="T9" fmla="*/ 0 h 1"/>
                  <a:gd name="T10" fmla="*/ 3 w 5"/>
                  <a:gd name="T11" fmla="*/ 0 h 1"/>
                  <a:gd name="T12" fmla="*/ 3 w 5"/>
                  <a:gd name="T13" fmla="*/ 0 h 1"/>
                  <a:gd name="T14" fmla="*/ 3 w 5"/>
                  <a:gd name="T15" fmla="*/ 0 h 1"/>
                  <a:gd name="T16" fmla="*/ 3 w 5"/>
                  <a:gd name="T17" fmla="*/ 0 h 1"/>
                  <a:gd name="T18" fmla="*/ 2 w 5"/>
                  <a:gd name="T19" fmla="*/ 0 h 1"/>
                  <a:gd name="T20" fmla="*/ 1 w 5"/>
                  <a:gd name="T21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" h="1">
                    <a:moveTo>
                      <a:pt x="1" y="1"/>
                    </a:moveTo>
                    <a:cubicBezTo>
                      <a:pt x="1" y="1"/>
                      <a:pt x="1" y="1"/>
                      <a:pt x="2" y="0"/>
                    </a:cubicBezTo>
                    <a:cubicBezTo>
                      <a:pt x="2" y="0"/>
                      <a:pt x="1" y="1"/>
                      <a:pt x="1" y="1"/>
                    </a:cubicBezTo>
                    <a:cubicBezTo>
                      <a:pt x="1" y="1"/>
                      <a:pt x="2" y="0"/>
                      <a:pt x="2" y="0"/>
                    </a:cubicBezTo>
                    <a:cubicBezTo>
                      <a:pt x="2" y="0"/>
                      <a:pt x="3" y="0"/>
                      <a:pt x="2" y="0"/>
                    </a:cubicBezTo>
                    <a:cubicBezTo>
                      <a:pt x="2" y="0"/>
                      <a:pt x="4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5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0"/>
                      <a:pt x="1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77" name="Freeform 1579"/>
              <p:cNvSpPr>
                <a:spLocks/>
              </p:cNvSpPr>
              <p:nvPr/>
            </p:nvSpPr>
            <p:spPr bwMode="auto">
              <a:xfrm>
                <a:off x="1007" y="3022"/>
                <a:ext cx="3" cy="0"/>
              </a:xfrm>
              <a:custGeom>
                <a:avLst/>
                <a:gdLst>
                  <a:gd name="T0" fmla="*/ 1 w 1"/>
                  <a:gd name="T1" fmla="*/ 1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78" name="Freeform 1580"/>
              <p:cNvSpPr>
                <a:spLocks/>
              </p:cNvSpPr>
              <p:nvPr/>
            </p:nvSpPr>
            <p:spPr bwMode="auto">
              <a:xfrm>
                <a:off x="1015" y="3019"/>
                <a:ext cx="3" cy="0"/>
              </a:xfrm>
              <a:custGeom>
                <a:avLst/>
                <a:gdLst>
                  <a:gd name="T0" fmla="*/ 0 w 1"/>
                  <a:gd name="T1" fmla="*/ 0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79" name="Freeform 1581"/>
              <p:cNvSpPr>
                <a:spLocks/>
              </p:cNvSpPr>
              <p:nvPr/>
            </p:nvSpPr>
            <p:spPr bwMode="auto">
              <a:xfrm>
                <a:off x="1007" y="3019"/>
                <a:ext cx="3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80" name="Freeform 1582"/>
              <p:cNvSpPr>
                <a:spLocks/>
              </p:cNvSpPr>
              <p:nvPr/>
            </p:nvSpPr>
            <p:spPr bwMode="auto">
              <a:xfrm>
                <a:off x="1007" y="2998"/>
                <a:ext cx="25" cy="21"/>
              </a:xfrm>
              <a:custGeom>
                <a:avLst/>
                <a:gdLst>
                  <a:gd name="T0" fmla="*/ 7 w 9"/>
                  <a:gd name="T1" fmla="*/ 5 h 8"/>
                  <a:gd name="T2" fmla="*/ 7 w 9"/>
                  <a:gd name="T3" fmla="*/ 4 h 8"/>
                  <a:gd name="T4" fmla="*/ 8 w 9"/>
                  <a:gd name="T5" fmla="*/ 3 h 8"/>
                  <a:gd name="T6" fmla="*/ 9 w 9"/>
                  <a:gd name="T7" fmla="*/ 1 h 8"/>
                  <a:gd name="T8" fmla="*/ 8 w 9"/>
                  <a:gd name="T9" fmla="*/ 1 h 8"/>
                  <a:gd name="T10" fmla="*/ 8 w 9"/>
                  <a:gd name="T11" fmla="*/ 0 h 8"/>
                  <a:gd name="T12" fmla="*/ 6 w 9"/>
                  <a:gd name="T13" fmla="*/ 1 h 8"/>
                  <a:gd name="T14" fmla="*/ 5 w 9"/>
                  <a:gd name="T15" fmla="*/ 1 h 8"/>
                  <a:gd name="T16" fmla="*/ 1 w 9"/>
                  <a:gd name="T17" fmla="*/ 4 h 8"/>
                  <a:gd name="T18" fmla="*/ 3 w 9"/>
                  <a:gd name="T19" fmla="*/ 6 h 8"/>
                  <a:gd name="T20" fmla="*/ 1 w 9"/>
                  <a:gd name="T21" fmla="*/ 5 h 8"/>
                  <a:gd name="T22" fmla="*/ 2 w 9"/>
                  <a:gd name="T23" fmla="*/ 5 h 8"/>
                  <a:gd name="T24" fmla="*/ 1 w 9"/>
                  <a:gd name="T25" fmla="*/ 6 h 8"/>
                  <a:gd name="T26" fmla="*/ 3 w 9"/>
                  <a:gd name="T27" fmla="*/ 7 h 8"/>
                  <a:gd name="T28" fmla="*/ 0 w 9"/>
                  <a:gd name="T29" fmla="*/ 7 h 8"/>
                  <a:gd name="T30" fmla="*/ 2 w 9"/>
                  <a:gd name="T31" fmla="*/ 7 h 8"/>
                  <a:gd name="T32" fmla="*/ 4 w 9"/>
                  <a:gd name="T33" fmla="*/ 7 h 8"/>
                  <a:gd name="T34" fmla="*/ 4 w 9"/>
                  <a:gd name="T35" fmla="*/ 8 h 8"/>
                  <a:gd name="T36" fmla="*/ 3 w 9"/>
                  <a:gd name="T37" fmla="*/ 5 h 8"/>
                  <a:gd name="T38" fmla="*/ 4 w 9"/>
                  <a:gd name="T39" fmla="*/ 6 h 8"/>
                  <a:gd name="T40" fmla="*/ 5 w 9"/>
                  <a:gd name="T41" fmla="*/ 5 h 8"/>
                  <a:gd name="T42" fmla="*/ 4 w 9"/>
                  <a:gd name="T43" fmla="*/ 3 h 8"/>
                  <a:gd name="T44" fmla="*/ 5 w 9"/>
                  <a:gd name="T45" fmla="*/ 4 h 8"/>
                  <a:gd name="T46" fmla="*/ 4 w 9"/>
                  <a:gd name="T47" fmla="*/ 3 h 8"/>
                  <a:gd name="T48" fmla="*/ 5 w 9"/>
                  <a:gd name="T49" fmla="*/ 4 h 8"/>
                  <a:gd name="T50" fmla="*/ 4 w 9"/>
                  <a:gd name="T51" fmla="*/ 2 h 8"/>
                  <a:gd name="T52" fmla="*/ 6 w 9"/>
                  <a:gd name="T53" fmla="*/ 5 h 8"/>
                  <a:gd name="T54" fmla="*/ 6 w 9"/>
                  <a:gd name="T55" fmla="*/ 3 h 8"/>
                  <a:gd name="T56" fmla="*/ 6 w 9"/>
                  <a:gd name="T57" fmla="*/ 2 h 8"/>
                  <a:gd name="T58" fmla="*/ 6 w 9"/>
                  <a:gd name="T59" fmla="*/ 5 h 8"/>
                  <a:gd name="T60" fmla="*/ 6 w 9"/>
                  <a:gd name="T61" fmla="*/ 3 h 8"/>
                  <a:gd name="T62" fmla="*/ 6 w 9"/>
                  <a:gd name="T63" fmla="*/ 2 h 8"/>
                  <a:gd name="T64" fmla="*/ 7 w 9"/>
                  <a:gd name="T65" fmla="*/ 3 h 8"/>
                  <a:gd name="T66" fmla="*/ 6 w 9"/>
                  <a:gd name="T67" fmla="*/ 5 h 8"/>
                  <a:gd name="T68" fmla="*/ 6 w 9"/>
                  <a:gd name="T69" fmla="*/ 5 h 8"/>
                  <a:gd name="T70" fmla="*/ 7 w 9"/>
                  <a:gd name="T71" fmla="*/ 3 h 8"/>
                  <a:gd name="T72" fmla="*/ 7 w 9"/>
                  <a:gd name="T73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9" h="8">
                    <a:moveTo>
                      <a:pt x="7" y="5"/>
                    </a:moveTo>
                    <a:cubicBezTo>
                      <a:pt x="7" y="4"/>
                      <a:pt x="7" y="4"/>
                      <a:pt x="7" y="4"/>
                    </a:cubicBezTo>
                    <a:cubicBezTo>
                      <a:pt x="7" y="3"/>
                      <a:pt x="7" y="3"/>
                      <a:pt x="8" y="3"/>
                    </a:cubicBezTo>
                    <a:cubicBezTo>
                      <a:pt x="8" y="2"/>
                      <a:pt x="9" y="2"/>
                      <a:pt x="9" y="1"/>
                    </a:cubicBezTo>
                    <a:cubicBezTo>
                      <a:pt x="9" y="0"/>
                      <a:pt x="8" y="2"/>
                      <a:pt x="8" y="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7" y="0"/>
                      <a:pt x="6" y="2"/>
                      <a:pt x="6" y="1"/>
                    </a:cubicBezTo>
                    <a:cubicBezTo>
                      <a:pt x="6" y="0"/>
                      <a:pt x="5" y="1"/>
                      <a:pt x="5" y="1"/>
                    </a:cubicBezTo>
                    <a:cubicBezTo>
                      <a:pt x="3" y="1"/>
                      <a:pt x="3" y="3"/>
                      <a:pt x="1" y="4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2" y="5"/>
                      <a:pt x="3" y="6"/>
                      <a:pt x="1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0" y="5"/>
                      <a:pt x="1" y="6"/>
                      <a:pt x="1" y="6"/>
                    </a:cubicBezTo>
                    <a:cubicBezTo>
                      <a:pt x="1" y="6"/>
                      <a:pt x="3" y="7"/>
                      <a:pt x="3" y="7"/>
                    </a:cubicBezTo>
                    <a:cubicBezTo>
                      <a:pt x="1" y="6"/>
                      <a:pt x="3" y="7"/>
                      <a:pt x="0" y="7"/>
                    </a:cubicBezTo>
                    <a:cubicBezTo>
                      <a:pt x="0" y="7"/>
                      <a:pt x="2" y="7"/>
                      <a:pt x="2" y="7"/>
                    </a:cubicBezTo>
                    <a:cubicBezTo>
                      <a:pt x="3" y="8"/>
                      <a:pt x="3" y="7"/>
                      <a:pt x="4" y="7"/>
                    </a:cubicBezTo>
                    <a:cubicBezTo>
                      <a:pt x="5" y="8"/>
                      <a:pt x="3" y="8"/>
                      <a:pt x="4" y="8"/>
                    </a:cubicBezTo>
                    <a:cubicBezTo>
                      <a:pt x="5" y="8"/>
                      <a:pt x="3" y="6"/>
                      <a:pt x="3" y="5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3" y="5"/>
                      <a:pt x="4" y="4"/>
                      <a:pt x="5" y="5"/>
                    </a:cubicBezTo>
                    <a:cubicBezTo>
                      <a:pt x="4" y="4"/>
                      <a:pt x="6" y="5"/>
                      <a:pt x="4" y="3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5" y="3"/>
                      <a:pt x="5" y="4"/>
                      <a:pt x="5" y="4"/>
                    </a:cubicBezTo>
                    <a:cubicBezTo>
                      <a:pt x="5" y="3"/>
                      <a:pt x="5" y="3"/>
                      <a:pt x="4" y="2"/>
                    </a:cubicBezTo>
                    <a:cubicBezTo>
                      <a:pt x="5" y="3"/>
                      <a:pt x="6" y="4"/>
                      <a:pt x="6" y="5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4"/>
                      <a:pt x="6" y="3"/>
                      <a:pt x="6" y="2"/>
                    </a:cubicBezTo>
                    <a:cubicBezTo>
                      <a:pt x="6" y="2"/>
                      <a:pt x="6" y="4"/>
                      <a:pt x="6" y="5"/>
                    </a:cubicBezTo>
                    <a:cubicBezTo>
                      <a:pt x="6" y="5"/>
                      <a:pt x="6" y="2"/>
                      <a:pt x="6" y="3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7" y="2"/>
                      <a:pt x="7" y="3"/>
                      <a:pt x="7" y="3"/>
                    </a:cubicBezTo>
                    <a:cubicBezTo>
                      <a:pt x="7" y="4"/>
                      <a:pt x="6" y="4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7" y="4"/>
                      <a:pt x="7" y="3"/>
                    </a:cubicBezTo>
                    <a:cubicBezTo>
                      <a:pt x="6" y="5"/>
                      <a:pt x="7" y="5"/>
                      <a:pt x="7" y="5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81" name="Rectangle 1583"/>
              <p:cNvSpPr>
                <a:spLocks noChangeArrowheads="1"/>
              </p:cNvSpPr>
              <p:nvPr/>
            </p:nvSpPr>
            <p:spPr bwMode="auto">
              <a:xfrm>
                <a:off x="1024" y="3011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82" name="Freeform 1584"/>
              <p:cNvSpPr>
                <a:spLocks/>
              </p:cNvSpPr>
              <p:nvPr/>
            </p:nvSpPr>
            <p:spPr bwMode="auto">
              <a:xfrm>
                <a:off x="1024" y="3011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83" name="Rectangle 1585"/>
              <p:cNvSpPr>
                <a:spLocks noChangeArrowheads="1"/>
              </p:cNvSpPr>
              <p:nvPr/>
            </p:nvSpPr>
            <p:spPr bwMode="auto">
              <a:xfrm>
                <a:off x="1024" y="2998"/>
                <a:ext cx="1" cy="2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84" name="Freeform 1586"/>
              <p:cNvSpPr>
                <a:spLocks/>
              </p:cNvSpPr>
              <p:nvPr/>
            </p:nvSpPr>
            <p:spPr bwMode="auto">
              <a:xfrm>
                <a:off x="1024" y="3011"/>
                <a:ext cx="0" cy="3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85" name="Freeform 1587"/>
              <p:cNvSpPr>
                <a:spLocks/>
              </p:cNvSpPr>
              <p:nvPr/>
            </p:nvSpPr>
            <p:spPr bwMode="auto">
              <a:xfrm>
                <a:off x="1024" y="3011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86" name="Freeform 1588"/>
              <p:cNvSpPr>
                <a:spLocks/>
              </p:cNvSpPr>
              <p:nvPr/>
            </p:nvSpPr>
            <p:spPr bwMode="auto">
              <a:xfrm>
                <a:off x="1024" y="3011"/>
                <a:ext cx="0" cy="3"/>
              </a:xfrm>
              <a:custGeom>
                <a:avLst/>
                <a:gdLst>
                  <a:gd name="T0" fmla="*/ 3 h 3"/>
                  <a:gd name="T1" fmla="*/ 3 h 3"/>
                  <a:gd name="T2" fmla="*/ 0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87" name="Freeform 1589"/>
              <p:cNvSpPr>
                <a:spLocks/>
              </p:cNvSpPr>
              <p:nvPr/>
            </p:nvSpPr>
            <p:spPr bwMode="auto">
              <a:xfrm>
                <a:off x="1024" y="3000"/>
                <a:ext cx="21" cy="17"/>
              </a:xfrm>
              <a:custGeom>
                <a:avLst/>
                <a:gdLst>
                  <a:gd name="T0" fmla="*/ 7 w 8"/>
                  <a:gd name="T1" fmla="*/ 6 h 6"/>
                  <a:gd name="T2" fmla="*/ 8 w 8"/>
                  <a:gd name="T3" fmla="*/ 4 h 6"/>
                  <a:gd name="T4" fmla="*/ 4 w 8"/>
                  <a:gd name="T5" fmla="*/ 4 h 6"/>
                  <a:gd name="T6" fmla="*/ 7 w 8"/>
                  <a:gd name="T7" fmla="*/ 4 h 6"/>
                  <a:gd name="T8" fmla="*/ 4 w 8"/>
                  <a:gd name="T9" fmla="*/ 2 h 6"/>
                  <a:gd name="T10" fmla="*/ 5 w 8"/>
                  <a:gd name="T11" fmla="*/ 2 h 6"/>
                  <a:gd name="T12" fmla="*/ 2 w 8"/>
                  <a:gd name="T13" fmla="*/ 3 h 6"/>
                  <a:gd name="T14" fmla="*/ 5 w 8"/>
                  <a:gd name="T15" fmla="*/ 1 h 6"/>
                  <a:gd name="T16" fmla="*/ 5 w 8"/>
                  <a:gd name="T17" fmla="*/ 1 h 6"/>
                  <a:gd name="T18" fmla="*/ 3 w 8"/>
                  <a:gd name="T19" fmla="*/ 1 h 6"/>
                  <a:gd name="T20" fmla="*/ 2 w 8"/>
                  <a:gd name="T21" fmla="*/ 2 h 6"/>
                  <a:gd name="T22" fmla="*/ 1 w 8"/>
                  <a:gd name="T23" fmla="*/ 4 h 6"/>
                  <a:gd name="T24" fmla="*/ 2 w 8"/>
                  <a:gd name="T25" fmla="*/ 3 h 6"/>
                  <a:gd name="T26" fmla="*/ 1 w 8"/>
                  <a:gd name="T27" fmla="*/ 4 h 6"/>
                  <a:gd name="T28" fmla="*/ 2 w 8"/>
                  <a:gd name="T29" fmla="*/ 3 h 6"/>
                  <a:gd name="T30" fmla="*/ 1 w 8"/>
                  <a:gd name="T31" fmla="*/ 4 h 6"/>
                  <a:gd name="T32" fmla="*/ 2 w 8"/>
                  <a:gd name="T33" fmla="*/ 4 h 6"/>
                  <a:gd name="T34" fmla="*/ 2 w 8"/>
                  <a:gd name="T35" fmla="*/ 4 h 6"/>
                  <a:gd name="T36" fmla="*/ 3 w 8"/>
                  <a:gd name="T37" fmla="*/ 3 h 6"/>
                  <a:gd name="T38" fmla="*/ 2 w 8"/>
                  <a:gd name="T39" fmla="*/ 4 h 6"/>
                  <a:gd name="T40" fmla="*/ 3 w 8"/>
                  <a:gd name="T41" fmla="*/ 4 h 6"/>
                  <a:gd name="T42" fmla="*/ 2 w 8"/>
                  <a:gd name="T43" fmla="*/ 5 h 6"/>
                  <a:gd name="T44" fmla="*/ 3 w 8"/>
                  <a:gd name="T45" fmla="*/ 5 h 6"/>
                  <a:gd name="T46" fmla="*/ 2 w 8"/>
                  <a:gd name="T47" fmla="*/ 5 h 6"/>
                  <a:gd name="T48" fmla="*/ 5 w 8"/>
                  <a:gd name="T49" fmla="*/ 3 h 6"/>
                  <a:gd name="T50" fmla="*/ 2 w 8"/>
                  <a:gd name="T51" fmla="*/ 5 h 6"/>
                  <a:gd name="T52" fmla="*/ 3 w 8"/>
                  <a:gd name="T53" fmla="*/ 5 h 6"/>
                  <a:gd name="T54" fmla="*/ 3 w 8"/>
                  <a:gd name="T55" fmla="*/ 5 h 6"/>
                  <a:gd name="T56" fmla="*/ 4 w 8"/>
                  <a:gd name="T57" fmla="*/ 5 h 6"/>
                  <a:gd name="T58" fmla="*/ 4 w 8"/>
                  <a:gd name="T59" fmla="*/ 5 h 6"/>
                  <a:gd name="T60" fmla="*/ 5 w 8"/>
                  <a:gd name="T61" fmla="*/ 6 h 6"/>
                  <a:gd name="T62" fmla="*/ 4 w 8"/>
                  <a:gd name="T63" fmla="*/ 6 h 6"/>
                  <a:gd name="T64" fmla="*/ 6 w 8"/>
                  <a:gd name="T65" fmla="*/ 6 h 6"/>
                  <a:gd name="T66" fmla="*/ 5 w 8"/>
                  <a:gd name="T67" fmla="*/ 6 h 6"/>
                  <a:gd name="T68" fmla="*/ 7 w 8"/>
                  <a:gd name="T69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" h="6">
                    <a:moveTo>
                      <a:pt x="7" y="6"/>
                    </a:moveTo>
                    <a:cubicBezTo>
                      <a:pt x="8" y="6"/>
                      <a:pt x="7" y="5"/>
                      <a:pt x="8" y="4"/>
                    </a:cubicBezTo>
                    <a:cubicBezTo>
                      <a:pt x="7" y="4"/>
                      <a:pt x="5" y="5"/>
                      <a:pt x="4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3"/>
                      <a:pt x="6" y="1"/>
                      <a:pt x="4" y="2"/>
                    </a:cubicBezTo>
                    <a:cubicBezTo>
                      <a:pt x="4" y="2"/>
                      <a:pt x="5" y="2"/>
                      <a:pt x="5" y="2"/>
                    </a:cubicBezTo>
                    <a:cubicBezTo>
                      <a:pt x="5" y="1"/>
                      <a:pt x="2" y="4"/>
                      <a:pt x="2" y="3"/>
                    </a:cubicBezTo>
                    <a:cubicBezTo>
                      <a:pt x="4" y="2"/>
                      <a:pt x="3" y="2"/>
                      <a:pt x="5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4" y="0"/>
                      <a:pt x="3" y="1"/>
                      <a:pt x="3" y="1"/>
                    </a:cubicBezTo>
                    <a:cubicBezTo>
                      <a:pt x="3" y="1"/>
                      <a:pt x="2" y="2"/>
                      <a:pt x="2" y="2"/>
                    </a:cubicBezTo>
                    <a:cubicBezTo>
                      <a:pt x="2" y="2"/>
                      <a:pt x="1" y="3"/>
                      <a:pt x="1" y="4"/>
                    </a:cubicBezTo>
                    <a:cubicBezTo>
                      <a:pt x="2" y="3"/>
                      <a:pt x="1" y="4"/>
                      <a:pt x="2" y="3"/>
                    </a:cubicBezTo>
                    <a:cubicBezTo>
                      <a:pt x="2" y="4"/>
                      <a:pt x="2" y="3"/>
                      <a:pt x="1" y="4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4"/>
                      <a:pt x="1" y="4"/>
                      <a:pt x="1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4"/>
                      <a:pt x="3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0" y="5"/>
                      <a:pt x="2" y="5"/>
                    </a:cubicBezTo>
                    <a:cubicBezTo>
                      <a:pt x="2" y="5"/>
                      <a:pt x="3" y="5"/>
                      <a:pt x="3" y="5"/>
                    </a:cubicBezTo>
                    <a:cubicBezTo>
                      <a:pt x="3" y="4"/>
                      <a:pt x="2" y="5"/>
                      <a:pt x="2" y="5"/>
                    </a:cubicBezTo>
                    <a:cubicBezTo>
                      <a:pt x="3" y="4"/>
                      <a:pt x="4" y="4"/>
                      <a:pt x="5" y="3"/>
                    </a:cubicBezTo>
                    <a:cubicBezTo>
                      <a:pt x="4" y="4"/>
                      <a:pt x="5" y="4"/>
                      <a:pt x="2" y="5"/>
                    </a:cubicBezTo>
                    <a:cubicBezTo>
                      <a:pt x="2" y="5"/>
                      <a:pt x="4" y="5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4" y="5"/>
                      <a:pt x="2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5" y="5"/>
                      <a:pt x="5" y="5"/>
                      <a:pt x="5" y="6"/>
                    </a:cubicBezTo>
                    <a:cubicBezTo>
                      <a:pt x="5" y="6"/>
                      <a:pt x="5" y="6"/>
                      <a:pt x="4" y="6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6"/>
                      <a:pt x="5" y="6"/>
                      <a:pt x="5" y="6"/>
                    </a:cubicBezTo>
                    <a:cubicBezTo>
                      <a:pt x="6" y="6"/>
                      <a:pt x="7" y="6"/>
                      <a:pt x="7" y="6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88" name="Freeform 1590"/>
              <p:cNvSpPr>
                <a:spLocks/>
              </p:cNvSpPr>
              <p:nvPr/>
            </p:nvSpPr>
            <p:spPr bwMode="auto">
              <a:xfrm>
                <a:off x="1026" y="3011"/>
                <a:ext cx="3" cy="0"/>
              </a:xfrm>
              <a:custGeom>
                <a:avLst/>
                <a:gdLst>
                  <a:gd name="T0" fmla="*/ 0 w 3"/>
                  <a:gd name="T1" fmla="*/ 3 w 3"/>
                  <a:gd name="T2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89" name="Freeform 1591"/>
              <p:cNvSpPr>
                <a:spLocks/>
              </p:cNvSpPr>
              <p:nvPr/>
            </p:nvSpPr>
            <p:spPr bwMode="auto">
              <a:xfrm>
                <a:off x="1024" y="3014"/>
                <a:ext cx="19" cy="22"/>
              </a:xfrm>
              <a:custGeom>
                <a:avLst/>
                <a:gdLst>
                  <a:gd name="T0" fmla="*/ 4 w 7"/>
                  <a:gd name="T1" fmla="*/ 2 h 8"/>
                  <a:gd name="T2" fmla="*/ 2 w 7"/>
                  <a:gd name="T3" fmla="*/ 1 h 8"/>
                  <a:gd name="T4" fmla="*/ 5 w 7"/>
                  <a:gd name="T5" fmla="*/ 3 h 8"/>
                  <a:gd name="T6" fmla="*/ 5 w 7"/>
                  <a:gd name="T7" fmla="*/ 4 h 8"/>
                  <a:gd name="T8" fmla="*/ 3 w 7"/>
                  <a:gd name="T9" fmla="*/ 2 h 8"/>
                  <a:gd name="T10" fmla="*/ 2 w 7"/>
                  <a:gd name="T11" fmla="*/ 2 h 8"/>
                  <a:gd name="T12" fmla="*/ 4 w 7"/>
                  <a:gd name="T13" fmla="*/ 3 h 8"/>
                  <a:gd name="T14" fmla="*/ 4 w 7"/>
                  <a:gd name="T15" fmla="*/ 5 h 8"/>
                  <a:gd name="T16" fmla="*/ 4 w 7"/>
                  <a:gd name="T17" fmla="*/ 4 h 8"/>
                  <a:gd name="T18" fmla="*/ 2 w 7"/>
                  <a:gd name="T19" fmla="*/ 3 h 8"/>
                  <a:gd name="T20" fmla="*/ 4 w 7"/>
                  <a:gd name="T21" fmla="*/ 8 h 8"/>
                  <a:gd name="T22" fmla="*/ 4 w 7"/>
                  <a:gd name="T23" fmla="*/ 7 h 8"/>
                  <a:gd name="T24" fmla="*/ 3 w 7"/>
                  <a:gd name="T25" fmla="*/ 5 h 8"/>
                  <a:gd name="T26" fmla="*/ 4 w 7"/>
                  <a:gd name="T27" fmla="*/ 5 h 8"/>
                  <a:gd name="T28" fmla="*/ 4 w 7"/>
                  <a:gd name="T29" fmla="*/ 6 h 8"/>
                  <a:gd name="T30" fmla="*/ 7 w 7"/>
                  <a:gd name="T31" fmla="*/ 3 h 8"/>
                  <a:gd name="T32" fmla="*/ 7 w 7"/>
                  <a:gd name="T33" fmla="*/ 3 h 8"/>
                  <a:gd name="T34" fmla="*/ 6 w 7"/>
                  <a:gd name="T35" fmla="*/ 2 h 8"/>
                  <a:gd name="T36" fmla="*/ 4 w 7"/>
                  <a:gd name="T37" fmla="*/ 2 h 8"/>
                  <a:gd name="T38" fmla="*/ 4 w 7"/>
                  <a:gd name="T39" fmla="*/ 2 h 8"/>
                  <a:gd name="T40" fmla="*/ 2 w 7"/>
                  <a:gd name="T41" fmla="*/ 1 h 8"/>
                  <a:gd name="T42" fmla="*/ 2 w 7"/>
                  <a:gd name="T43" fmla="*/ 0 h 8"/>
                  <a:gd name="T44" fmla="*/ 1 w 7"/>
                  <a:gd name="T45" fmla="*/ 1 h 8"/>
                  <a:gd name="T46" fmla="*/ 4 w 7"/>
                  <a:gd name="T47" fmla="*/ 2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7" h="8">
                    <a:moveTo>
                      <a:pt x="4" y="2"/>
                    </a:moveTo>
                    <a:cubicBezTo>
                      <a:pt x="3" y="2"/>
                      <a:pt x="3" y="1"/>
                      <a:pt x="2" y="1"/>
                    </a:cubicBezTo>
                    <a:cubicBezTo>
                      <a:pt x="3" y="2"/>
                      <a:pt x="4" y="2"/>
                      <a:pt x="5" y="3"/>
                    </a:cubicBezTo>
                    <a:cubicBezTo>
                      <a:pt x="4" y="3"/>
                      <a:pt x="5" y="4"/>
                      <a:pt x="5" y="4"/>
                    </a:cubicBezTo>
                    <a:cubicBezTo>
                      <a:pt x="5" y="3"/>
                      <a:pt x="3" y="2"/>
                      <a:pt x="3" y="2"/>
                    </a:cubicBezTo>
                    <a:cubicBezTo>
                      <a:pt x="3" y="3"/>
                      <a:pt x="2" y="2"/>
                      <a:pt x="2" y="2"/>
                    </a:cubicBezTo>
                    <a:cubicBezTo>
                      <a:pt x="3" y="3"/>
                      <a:pt x="3" y="3"/>
                      <a:pt x="4" y="3"/>
                    </a:cubicBezTo>
                    <a:cubicBezTo>
                      <a:pt x="5" y="4"/>
                      <a:pt x="5" y="5"/>
                      <a:pt x="4" y="5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3" y="3"/>
                      <a:pt x="3" y="4"/>
                      <a:pt x="2" y="3"/>
                    </a:cubicBezTo>
                    <a:cubicBezTo>
                      <a:pt x="3" y="4"/>
                      <a:pt x="2" y="5"/>
                      <a:pt x="4" y="8"/>
                    </a:cubicBezTo>
                    <a:cubicBezTo>
                      <a:pt x="5" y="8"/>
                      <a:pt x="4" y="7"/>
                      <a:pt x="4" y="7"/>
                    </a:cubicBezTo>
                    <a:cubicBezTo>
                      <a:pt x="4" y="7"/>
                      <a:pt x="3" y="6"/>
                      <a:pt x="3" y="5"/>
                    </a:cubicBezTo>
                    <a:cubicBezTo>
                      <a:pt x="4" y="5"/>
                      <a:pt x="3" y="4"/>
                      <a:pt x="4" y="5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6" y="6"/>
                      <a:pt x="7" y="4"/>
                      <a:pt x="7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6" y="3"/>
                      <a:pt x="6" y="3"/>
                      <a:pt x="6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4" y="1"/>
                      <a:pt x="4" y="2"/>
                    </a:cubicBezTo>
                    <a:cubicBezTo>
                      <a:pt x="4" y="1"/>
                      <a:pt x="3" y="1"/>
                      <a:pt x="2" y="1"/>
                    </a:cubicBezTo>
                    <a:cubicBezTo>
                      <a:pt x="2" y="1"/>
                      <a:pt x="3" y="1"/>
                      <a:pt x="2" y="0"/>
                    </a:cubicBezTo>
                    <a:cubicBezTo>
                      <a:pt x="0" y="0"/>
                      <a:pt x="3" y="1"/>
                      <a:pt x="1" y="1"/>
                    </a:cubicBezTo>
                    <a:lnTo>
                      <a:pt x="4" y="2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90" name="Rectangle 1592"/>
              <p:cNvSpPr>
                <a:spLocks noChangeArrowheads="1"/>
              </p:cNvSpPr>
              <p:nvPr/>
            </p:nvSpPr>
            <p:spPr bwMode="auto">
              <a:xfrm>
                <a:off x="1032" y="3017"/>
                <a:ext cx="2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91" name="Freeform 1593"/>
              <p:cNvSpPr>
                <a:spLocks/>
              </p:cNvSpPr>
              <p:nvPr/>
            </p:nvSpPr>
            <p:spPr bwMode="auto">
              <a:xfrm>
                <a:off x="1040" y="3019"/>
                <a:ext cx="5" cy="3"/>
              </a:xfrm>
              <a:custGeom>
                <a:avLst/>
                <a:gdLst>
                  <a:gd name="T0" fmla="*/ 2 w 2"/>
                  <a:gd name="T1" fmla="*/ 1 h 1"/>
                  <a:gd name="T2" fmla="*/ 1 w 2"/>
                  <a:gd name="T3" fmla="*/ 0 h 1"/>
                  <a:gd name="T4" fmla="*/ 2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92" name="Freeform 1594"/>
              <p:cNvSpPr>
                <a:spLocks/>
              </p:cNvSpPr>
              <p:nvPr/>
            </p:nvSpPr>
            <p:spPr bwMode="auto">
              <a:xfrm>
                <a:off x="1029" y="302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93" name="Freeform 1595"/>
              <p:cNvSpPr>
                <a:spLocks/>
              </p:cNvSpPr>
              <p:nvPr/>
            </p:nvSpPr>
            <p:spPr bwMode="auto">
              <a:xfrm>
                <a:off x="1026" y="3028"/>
                <a:ext cx="8" cy="10"/>
              </a:xfrm>
              <a:custGeom>
                <a:avLst/>
                <a:gdLst>
                  <a:gd name="T0" fmla="*/ 2 w 3"/>
                  <a:gd name="T1" fmla="*/ 4 h 4"/>
                  <a:gd name="T2" fmla="*/ 3 w 3"/>
                  <a:gd name="T3" fmla="*/ 3 h 4"/>
                  <a:gd name="T4" fmla="*/ 1 w 3"/>
                  <a:gd name="T5" fmla="*/ 0 h 4"/>
                  <a:gd name="T6" fmla="*/ 2 w 3"/>
                  <a:gd name="T7" fmla="*/ 2 h 4"/>
                  <a:gd name="T8" fmla="*/ 1 w 3"/>
                  <a:gd name="T9" fmla="*/ 3 h 4"/>
                  <a:gd name="T10" fmla="*/ 2 w 3"/>
                  <a:gd name="T11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" h="4">
                    <a:moveTo>
                      <a:pt x="2" y="4"/>
                    </a:moveTo>
                    <a:cubicBezTo>
                      <a:pt x="2" y="4"/>
                      <a:pt x="2" y="2"/>
                      <a:pt x="3" y="3"/>
                    </a:cubicBezTo>
                    <a:cubicBezTo>
                      <a:pt x="3" y="2"/>
                      <a:pt x="1" y="1"/>
                      <a:pt x="1" y="0"/>
                    </a:cubicBezTo>
                    <a:cubicBezTo>
                      <a:pt x="0" y="0"/>
                      <a:pt x="2" y="2"/>
                      <a:pt x="2" y="2"/>
                    </a:cubicBezTo>
                    <a:cubicBezTo>
                      <a:pt x="1" y="1"/>
                      <a:pt x="1" y="3"/>
                      <a:pt x="1" y="3"/>
                    </a:cubicBez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94" name="Freeform 1596"/>
              <p:cNvSpPr>
                <a:spLocks/>
              </p:cNvSpPr>
              <p:nvPr/>
            </p:nvSpPr>
            <p:spPr bwMode="auto">
              <a:xfrm>
                <a:off x="994" y="3019"/>
                <a:ext cx="35" cy="19"/>
              </a:xfrm>
              <a:custGeom>
                <a:avLst/>
                <a:gdLst>
                  <a:gd name="T0" fmla="*/ 10 w 13"/>
                  <a:gd name="T1" fmla="*/ 3 h 7"/>
                  <a:gd name="T2" fmla="*/ 10 w 13"/>
                  <a:gd name="T3" fmla="*/ 4 h 7"/>
                  <a:gd name="T4" fmla="*/ 10 w 13"/>
                  <a:gd name="T5" fmla="*/ 3 h 7"/>
                  <a:gd name="T6" fmla="*/ 9 w 13"/>
                  <a:gd name="T7" fmla="*/ 2 h 7"/>
                  <a:gd name="T8" fmla="*/ 9 w 13"/>
                  <a:gd name="T9" fmla="*/ 3 h 7"/>
                  <a:gd name="T10" fmla="*/ 8 w 13"/>
                  <a:gd name="T11" fmla="*/ 4 h 7"/>
                  <a:gd name="T12" fmla="*/ 8 w 13"/>
                  <a:gd name="T13" fmla="*/ 5 h 7"/>
                  <a:gd name="T14" fmla="*/ 8 w 13"/>
                  <a:gd name="T15" fmla="*/ 2 h 7"/>
                  <a:gd name="T16" fmla="*/ 8 w 13"/>
                  <a:gd name="T17" fmla="*/ 6 h 7"/>
                  <a:gd name="T18" fmla="*/ 6 w 13"/>
                  <a:gd name="T19" fmla="*/ 5 h 7"/>
                  <a:gd name="T20" fmla="*/ 7 w 13"/>
                  <a:gd name="T21" fmla="*/ 5 h 7"/>
                  <a:gd name="T22" fmla="*/ 6 w 13"/>
                  <a:gd name="T23" fmla="*/ 4 h 7"/>
                  <a:gd name="T24" fmla="*/ 7 w 13"/>
                  <a:gd name="T25" fmla="*/ 3 h 7"/>
                  <a:gd name="T26" fmla="*/ 6 w 13"/>
                  <a:gd name="T27" fmla="*/ 3 h 7"/>
                  <a:gd name="T28" fmla="*/ 6 w 13"/>
                  <a:gd name="T29" fmla="*/ 2 h 7"/>
                  <a:gd name="T30" fmla="*/ 5 w 13"/>
                  <a:gd name="T31" fmla="*/ 2 h 7"/>
                  <a:gd name="T32" fmla="*/ 5 w 13"/>
                  <a:gd name="T33" fmla="*/ 1 h 7"/>
                  <a:gd name="T34" fmla="*/ 3 w 13"/>
                  <a:gd name="T35" fmla="*/ 3 h 7"/>
                  <a:gd name="T36" fmla="*/ 3 w 13"/>
                  <a:gd name="T37" fmla="*/ 3 h 7"/>
                  <a:gd name="T38" fmla="*/ 5 w 13"/>
                  <a:gd name="T39" fmla="*/ 2 h 7"/>
                  <a:gd name="T40" fmla="*/ 4 w 13"/>
                  <a:gd name="T41" fmla="*/ 2 h 7"/>
                  <a:gd name="T42" fmla="*/ 5 w 13"/>
                  <a:gd name="T43" fmla="*/ 1 h 7"/>
                  <a:gd name="T44" fmla="*/ 2 w 13"/>
                  <a:gd name="T45" fmla="*/ 1 h 7"/>
                  <a:gd name="T46" fmla="*/ 3 w 13"/>
                  <a:gd name="T47" fmla="*/ 0 h 7"/>
                  <a:gd name="T48" fmla="*/ 0 w 13"/>
                  <a:gd name="T49" fmla="*/ 2 h 7"/>
                  <a:gd name="T50" fmla="*/ 2 w 13"/>
                  <a:gd name="T51" fmla="*/ 5 h 7"/>
                  <a:gd name="T52" fmla="*/ 4 w 13"/>
                  <a:gd name="T53" fmla="*/ 4 h 7"/>
                  <a:gd name="T54" fmla="*/ 3 w 13"/>
                  <a:gd name="T55" fmla="*/ 6 h 7"/>
                  <a:gd name="T56" fmla="*/ 4 w 13"/>
                  <a:gd name="T57" fmla="*/ 4 h 7"/>
                  <a:gd name="T58" fmla="*/ 4 w 13"/>
                  <a:gd name="T59" fmla="*/ 6 h 7"/>
                  <a:gd name="T60" fmla="*/ 5 w 13"/>
                  <a:gd name="T61" fmla="*/ 5 h 7"/>
                  <a:gd name="T62" fmla="*/ 4 w 13"/>
                  <a:gd name="T63" fmla="*/ 7 h 7"/>
                  <a:gd name="T64" fmla="*/ 10 w 13"/>
                  <a:gd name="T65" fmla="*/ 7 h 7"/>
                  <a:gd name="T66" fmla="*/ 10 w 13"/>
                  <a:gd name="T67" fmla="*/ 5 h 7"/>
                  <a:gd name="T68" fmla="*/ 11 w 13"/>
                  <a:gd name="T69" fmla="*/ 5 h 7"/>
                  <a:gd name="T70" fmla="*/ 11 w 13"/>
                  <a:gd name="T71" fmla="*/ 3 h 7"/>
                  <a:gd name="T72" fmla="*/ 12 w 13"/>
                  <a:gd name="T73" fmla="*/ 6 h 7"/>
                  <a:gd name="T74" fmla="*/ 13 w 13"/>
                  <a:gd name="T75" fmla="*/ 6 h 7"/>
                  <a:gd name="T76" fmla="*/ 12 w 13"/>
                  <a:gd name="T77" fmla="*/ 5 h 7"/>
                  <a:gd name="T78" fmla="*/ 13 w 13"/>
                  <a:gd name="T79" fmla="*/ 6 h 7"/>
                  <a:gd name="T80" fmla="*/ 11 w 13"/>
                  <a:gd name="T81" fmla="*/ 2 h 7"/>
                  <a:gd name="T82" fmla="*/ 9 w 13"/>
                  <a:gd name="T83" fmla="*/ 1 h 7"/>
                  <a:gd name="T84" fmla="*/ 10 w 13"/>
                  <a:gd name="T85" fmla="*/ 3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3" h="7">
                    <a:moveTo>
                      <a:pt x="10" y="3"/>
                    </a:moveTo>
                    <a:cubicBezTo>
                      <a:pt x="10" y="3"/>
                      <a:pt x="10" y="4"/>
                      <a:pt x="10" y="4"/>
                    </a:cubicBezTo>
                    <a:cubicBezTo>
                      <a:pt x="9" y="3"/>
                      <a:pt x="9" y="3"/>
                      <a:pt x="10" y="3"/>
                    </a:cubicBezTo>
                    <a:cubicBezTo>
                      <a:pt x="9" y="1"/>
                      <a:pt x="9" y="3"/>
                      <a:pt x="9" y="2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9" y="3"/>
                      <a:pt x="9" y="4"/>
                      <a:pt x="8" y="4"/>
                    </a:cubicBezTo>
                    <a:cubicBezTo>
                      <a:pt x="8" y="4"/>
                      <a:pt x="8" y="4"/>
                      <a:pt x="8" y="5"/>
                    </a:cubicBezTo>
                    <a:cubicBezTo>
                      <a:pt x="8" y="4"/>
                      <a:pt x="8" y="4"/>
                      <a:pt x="8" y="2"/>
                    </a:cubicBezTo>
                    <a:cubicBezTo>
                      <a:pt x="8" y="3"/>
                      <a:pt x="8" y="5"/>
                      <a:pt x="8" y="6"/>
                    </a:cubicBezTo>
                    <a:cubicBezTo>
                      <a:pt x="7" y="4"/>
                      <a:pt x="7" y="6"/>
                      <a:pt x="6" y="5"/>
                    </a:cubicBezTo>
                    <a:cubicBezTo>
                      <a:pt x="6" y="5"/>
                      <a:pt x="7" y="4"/>
                      <a:pt x="7" y="5"/>
                    </a:cubicBezTo>
                    <a:cubicBezTo>
                      <a:pt x="7" y="3"/>
                      <a:pt x="6" y="5"/>
                      <a:pt x="6" y="4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6" y="3"/>
                      <a:pt x="6" y="4"/>
                      <a:pt x="6" y="3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3"/>
                      <a:pt x="5" y="2"/>
                      <a:pt x="5" y="2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4" y="2"/>
                      <a:pt x="5" y="2"/>
                      <a:pt x="3" y="3"/>
                    </a:cubicBezTo>
                    <a:cubicBezTo>
                      <a:pt x="5" y="1"/>
                      <a:pt x="2" y="4"/>
                      <a:pt x="3" y="3"/>
                    </a:cubicBezTo>
                    <a:cubicBezTo>
                      <a:pt x="4" y="2"/>
                      <a:pt x="4" y="3"/>
                      <a:pt x="5" y="2"/>
                    </a:cubicBezTo>
                    <a:cubicBezTo>
                      <a:pt x="3" y="2"/>
                      <a:pt x="4" y="2"/>
                      <a:pt x="4" y="2"/>
                    </a:cubicBezTo>
                    <a:cubicBezTo>
                      <a:pt x="5" y="1"/>
                      <a:pt x="3" y="1"/>
                      <a:pt x="5" y="1"/>
                    </a:cubicBezTo>
                    <a:cubicBezTo>
                      <a:pt x="4" y="1"/>
                      <a:pt x="3" y="1"/>
                      <a:pt x="2" y="1"/>
                    </a:cubicBezTo>
                    <a:cubicBezTo>
                      <a:pt x="3" y="1"/>
                      <a:pt x="3" y="1"/>
                      <a:pt x="3" y="0"/>
                    </a:cubicBezTo>
                    <a:cubicBezTo>
                      <a:pt x="3" y="1"/>
                      <a:pt x="0" y="1"/>
                      <a:pt x="0" y="2"/>
                    </a:cubicBezTo>
                    <a:cubicBezTo>
                      <a:pt x="1" y="3"/>
                      <a:pt x="2" y="3"/>
                      <a:pt x="2" y="5"/>
                    </a:cubicBezTo>
                    <a:cubicBezTo>
                      <a:pt x="4" y="3"/>
                      <a:pt x="3" y="5"/>
                      <a:pt x="4" y="4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4" y="6"/>
                      <a:pt x="3" y="5"/>
                      <a:pt x="4" y="4"/>
                    </a:cubicBezTo>
                    <a:cubicBezTo>
                      <a:pt x="4" y="4"/>
                      <a:pt x="4" y="5"/>
                      <a:pt x="4" y="6"/>
                    </a:cubicBezTo>
                    <a:cubicBezTo>
                      <a:pt x="4" y="6"/>
                      <a:pt x="4" y="6"/>
                      <a:pt x="5" y="5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6" y="7"/>
                      <a:pt x="8" y="6"/>
                      <a:pt x="10" y="7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1" y="6"/>
                      <a:pt x="10" y="2"/>
                      <a:pt x="11" y="5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4"/>
                      <a:pt x="12" y="5"/>
                      <a:pt x="12" y="6"/>
                    </a:cubicBezTo>
                    <a:cubicBezTo>
                      <a:pt x="12" y="6"/>
                      <a:pt x="13" y="6"/>
                      <a:pt x="13" y="6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2" y="4"/>
                      <a:pt x="12" y="5"/>
                      <a:pt x="13" y="6"/>
                    </a:cubicBezTo>
                    <a:cubicBezTo>
                      <a:pt x="13" y="4"/>
                      <a:pt x="11" y="3"/>
                      <a:pt x="11" y="2"/>
                    </a:cubicBezTo>
                    <a:cubicBezTo>
                      <a:pt x="11" y="5"/>
                      <a:pt x="9" y="0"/>
                      <a:pt x="9" y="1"/>
                    </a:cubicBezTo>
                    <a:cubicBezTo>
                      <a:pt x="9" y="2"/>
                      <a:pt x="10" y="3"/>
                      <a:pt x="10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95" name="Freeform 1597"/>
              <p:cNvSpPr>
                <a:spLocks/>
              </p:cNvSpPr>
              <p:nvPr/>
            </p:nvSpPr>
            <p:spPr bwMode="auto">
              <a:xfrm>
                <a:off x="1026" y="3036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96" name="Freeform 1598"/>
              <p:cNvSpPr>
                <a:spLocks/>
              </p:cNvSpPr>
              <p:nvPr/>
            </p:nvSpPr>
            <p:spPr bwMode="auto">
              <a:xfrm>
                <a:off x="999" y="3019"/>
                <a:ext cx="3" cy="0"/>
              </a:xfrm>
              <a:custGeom>
                <a:avLst/>
                <a:gdLst>
                  <a:gd name="T0" fmla="*/ 1 w 1"/>
                  <a:gd name="T1" fmla="*/ 1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97" name="Rectangle 1599"/>
              <p:cNvSpPr>
                <a:spLocks noChangeArrowheads="1"/>
              </p:cNvSpPr>
              <p:nvPr/>
            </p:nvSpPr>
            <p:spPr bwMode="auto">
              <a:xfrm>
                <a:off x="1029" y="3036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98" name="Freeform 1600"/>
              <p:cNvSpPr>
                <a:spLocks/>
              </p:cNvSpPr>
              <p:nvPr/>
            </p:nvSpPr>
            <p:spPr bwMode="auto">
              <a:xfrm>
                <a:off x="1024" y="3025"/>
                <a:ext cx="2" cy="3"/>
              </a:xfrm>
              <a:custGeom>
                <a:avLst/>
                <a:gdLst>
                  <a:gd name="T0" fmla="*/ 2 w 2"/>
                  <a:gd name="T1" fmla="*/ 0 h 3"/>
                  <a:gd name="T2" fmla="*/ 0 w 2"/>
                  <a:gd name="T3" fmla="*/ 0 h 3"/>
                  <a:gd name="T4" fmla="*/ 2 w 2"/>
                  <a:gd name="T5" fmla="*/ 3 h 3"/>
                  <a:gd name="T6" fmla="*/ 2 w 2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2" y="0"/>
                    </a:moveTo>
                    <a:lnTo>
                      <a:pt x="0" y="0"/>
                    </a:lnTo>
                    <a:lnTo>
                      <a:pt x="2" y="3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99" name="Freeform 1601"/>
              <p:cNvSpPr>
                <a:spLocks/>
              </p:cNvSpPr>
              <p:nvPr/>
            </p:nvSpPr>
            <p:spPr bwMode="auto">
              <a:xfrm>
                <a:off x="1002" y="3017"/>
                <a:ext cx="3" cy="0"/>
              </a:xfrm>
              <a:custGeom>
                <a:avLst/>
                <a:gdLst>
                  <a:gd name="T0" fmla="*/ 3 w 3"/>
                  <a:gd name="T1" fmla="*/ 0 w 3"/>
                  <a:gd name="T2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lnTo>
                      <a:pt x="0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00" name="Freeform 1602"/>
              <p:cNvSpPr>
                <a:spLocks/>
              </p:cNvSpPr>
              <p:nvPr/>
            </p:nvSpPr>
            <p:spPr bwMode="auto">
              <a:xfrm>
                <a:off x="1010" y="3011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01" name="Freeform 1603"/>
              <p:cNvSpPr>
                <a:spLocks/>
              </p:cNvSpPr>
              <p:nvPr/>
            </p:nvSpPr>
            <p:spPr bwMode="auto">
              <a:xfrm>
                <a:off x="991" y="2987"/>
                <a:ext cx="60" cy="32"/>
              </a:xfrm>
              <a:custGeom>
                <a:avLst/>
                <a:gdLst>
                  <a:gd name="T0" fmla="*/ 17 w 22"/>
                  <a:gd name="T1" fmla="*/ 10 h 12"/>
                  <a:gd name="T2" fmla="*/ 19 w 22"/>
                  <a:gd name="T3" fmla="*/ 11 h 12"/>
                  <a:gd name="T4" fmla="*/ 20 w 22"/>
                  <a:gd name="T5" fmla="*/ 10 h 12"/>
                  <a:gd name="T6" fmla="*/ 19 w 22"/>
                  <a:gd name="T7" fmla="*/ 7 h 12"/>
                  <a:gd name="T8" fmla="*/ 17 w 22"/>
                  <a:gd name="T9" fmla="*/ 4 h 12"/>
                  <a:gd name="T10" fmla="*/ 15 w 22"/>
                  <a:gd name="T11" fmla="*/ 2 h 12"/>
                  <a:gd name="T12" fmla="*/ 12 w 22"/>
                  <a:gd name="T13" fmla="*/ 3 h 12"/>
                  <a:gd name="T14" fmla="*/ 11 w 22"/>
                  <a:gd name="T15" fmla="*/ 3 h 12"/>
                  <a:gd name="T16" fmla="*/ 10 w 22"/>
                  <a:gd name="T17" fmla="*/ 2 h 12"/>
                  <a:gd name="T18" fmla="*/ 10 w 22"/>
                  <a:gd name="T19" fmla="*/ 6 h 12"/>
                  <a:gd name="T20" fmla="*/ 9 w 22"/>
                  <a:gd name="T21" fmla="*/ 6 h 12"/>
                  <a:gd name="T22" fmla="*/ 7 w 22"/>
                  <a:gd name="T23" fmla="*/ 5 h 12"/>
                  <a:gd name="T24" fmla="*/ 6 w 22"/>
                  <a:gd name="T25" fmla="*/ 5 h 12"/>
                  <a:gd name="T26" fmla="*/ 4 w 22"/>
                  <a:gd name="T27" fmla="*/ 6 h 12"/>
                  <a:gd name="T28" fmla="*/ 4 w 22"/>
                  <a:gd name="T29" fmla="*/ 7 h 12"/>
                  <a:gd name="T30" fmla="*/ 4 w 22"/>
                  <a:gd name="T31" fmla="*/ 9 h 12"/>
                  <a:gd name="T32" fmla="*/ 3 w 22"/>
                  <a:gd name="T33" fmla="*/ 8 h 12"/>
                  <a:gd name="T34" fmla="*/ 3 w 22"/>
                  <a:gd name="T35" fmla="*/ 9 h 12"/>
                  <a:gd name="T36" fmla="*/ 2 w 22"/>
                  <a:gd name="T37" fmla="*/ 12 h 12"/>
                  <a:gd name="T38" fmla="*/ 3 w 22"/>
                  <a:gd name="T39" fmla="*/ 11 h 12"/>
                  <a:gd name="T40" fmla="*/ 2 w 22"/>
                  <a:gd name="T41" fmla="*/ 10 h 12"/>
                  <a:gd name="T42" fmla="*/ 5 w 22"/>
                  <a:gd name="T43" fmla="*/ 10 h 12"/>
                  <a:gd name="T44" fmla="*/ 6 w 22"/>
                  <a:gd name="T45" fmla="*/ 10 h 12"/>
                  <a:gd name="T46" fmla="*/ 6 w 22"/>
                  <a:gd name="T47" fmla="*/ 10 h 12"/>
                  <a:gd name="T48" fmla="*/ 6 w 22"/>
                  <a:gd name="T49" fmla="*/ 10 h 12"/>
                  <a:gd name="T50" fmla="*/ 7 w 22"/>
                  <a:gd name="T51" fmla="*/ 9 h 12"/>
                  <a:gd name="T52" fmla="*/ 7 w 22"/>
                  <a:gd name="T53" fmla="*/ 8 h 12"/>
                  <a:gd name="T54" fmla="*/ 7 w 22"/>
                  <a:gd name="T55" fmla="*/ 9 h 12"/>
                  <a:gd name="T56" fmla="*/ 7 w 22"/>
                  <a:gd name="T57" fmla="*/ 8 h 12"/>
                  <a:gd name="T58" fmla="*/ 8 w 22"/>
                  <a:gd name="T59" fmla="*/ 8 h 12"/>
                  <a:gd name="T60" fmla="*/ 8 w 22"/>
                  <a:gd name="T61" fmla="*/ 7 h 12"/>
                  <a:gd name="T62" fmla="*/ 9 w 22"/>
                  <a:gd name="T63" fmla="*/ 8 h 12"/>
                  <a:gd name="T64" fmla="*/ 10 w 22"/>
                  <a:gd name="T65" fmla="*/ 8 h 12"/>
                  <a:gd name="T66" fmla="*/ 10 w 22"/>
                  <a:gd name="T67" fmla="*/ 6 h 12"/>
                  <a:gd name="T68" fmla="*/ 11 w 22"/>
                  <a:gd name="T69" fmla="*/ 6 h 12"/>
                  <a:gd name="T70" fmla="*/ 13 w 22"/>
                  <a:gd name="T71" fmla="*/ 5 h 12"/>
                  <a:gd name="T72" fmla="*/ 14 w 22"/>
                  <a:gd name="T73" fmla="*/ 6 h 12"/>
                  <a:gd name="T74" fmla="*/ 16 w 22"/>
                  <a:gd name="T75" fmla="*/ 6 h 12"/>
                  <a:gd name="T76" fmla="*/ 16 w 22"/>
                  <a:gd name="T77" fmla="*/ 4 h 12"/>
                  <a:gd name="T78" fmla="*/ 15 w 22"/>
                  <a:gd name="T79" fmla="*/ 7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2" h="12">
                    <a:moveTo>
                      <a:pt x="15" y="8"/>
                    </a:moveTo>
                    <a:cubicBezTo>
                      <a:pt x="16" y="8"/>
                      <a:pt x="16" y="9"/>
                      <a:pt x="17" y="10"/>
                    </a:cubicBezTo>
                    <a:cubicBezTo>
                      <a:pt x="17" y="9"/>
                      <a:pt x="17" y="9"/>
                      <a:pt x="17" y="9"/>
                    </a:cubicBezTo>
                    <a:cubicBezTo>
                      <a:pt x="17" y="9"/>
                      <a:pt x="17" y="11"/>
                      <a:pt x="19" y="11"/>
                    </a:cubicBezTo>
                    <a:cubicBezTo>
                      <a:pt x="18" y="11"/>
                      <a:pt x="18" y="11"/>
                      <a:pt x="18" y="11"/>
                    </a:cubicBezTo>
                    <a:cubicBezTo>
                      <a:pt x="18" y="10"/>
                      <a:pt x="20" y="11"/>
                      <a:pt x="20" y="10"/>
                    </a:cubicBezTo>
                    <a:cubicBezTo>
                      <a:pt x="20" y="9"/>
                      <a:pt x="17" y="8"/>
                      <a:pt x="18" y="8"/>
                    </a:cubicBezTo>
                    <a:cubicBezTo>
                      <a:pt x="18" y="7"/>
                      <a:pt x="19" y="7"/>
                      <a:pt x="19" y="7"/>
                    </a:cubicBezTo>
                    <a:cubicBezTo>
                      <a:pt x="20" y="7"/>
                      <a:pt x="17" y="7"/>
                      <a:pt x="17" y="7"/>
                    </a:cubicBezTo>
                    <a:cubicBezTo>
                      <a:pt x="22" y="4"/>
                      <a:pt x="15" y="6"/>
                      <a:pt x="17" y="4"/>
                    </a:cubicBezTo>
                    <a:cubicBezTo>
                      <a:pt x="16" y="3"/>
                      <a:pt x="16" y="3"/>
                      <a:pt x="15" y="4"/>
                    </a:cubicBezTo>
                    <a:cubicBezTo>
                      <a:pt x="16" y="3"/>
                      <a:pt x="14" y="4"/>
                      <a:pt x="15" y="2"/>
                    </a:cubicBezTo>
                    <a:cubicBezTo>
                      <a:pt x="14" y="5"/>
                      <a:pt x="14" y="0"/>
                      <a:pt x="13" y="4"/>
                    </a:cubicBezTo>
                    <a:cubicBezTo>
                      <a:pt x="12" y="3"/>
                      <a:pt x="13" y="4"/>
                      <a:pt x="12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2" y="2"/>
                      <a:pt x="12" y="5"/>
                      <a:pt x="11" y="3"/>
                    </a:cubicBezTo>
                    <a:cubicBezTo>
                      <a:pt x="11" y="2"/>
                      <a:pt x="11" y="4"/>
                      <a:pt x="11" y="5"/>
                    </a:cubicBezTo>
                    <a:cubicBezTo>
                      <a:pt x="10" y="5"/>
                      <a:pt x="10" y="4"/>
                      <a:pt x="10" y="2"/>
                    </a:cubicBezTo>
                    <a:cubicBezTo>
                      <a:pt x="10" y="4"/>
                      <a:pt x="10" y="3"/>
                      <a:pt x="9" y="4"/>
                    </a:cubicBezTo>
                    <a:cubicBezTo>
                      <a:pt x="9" y="4"/>
                      <a:pt x="10" y="5"/>
                      <a:pt x="10" y="6"/>
                    </a:cubicBezTo>
                    <a:cubicBezTo>
                      <a:pt x="9" y="5"/>
                      <a:pt x="9" y="7"/>
                      <a:pt x="9" y="8"/>
                    </a:cubicBezTo>
                    <a:cubicBezTo>
                      <a:pt x="8" y="6"/>
                      <a:pt x="10" y="7"/>
                      <a:pt x="9" y="6"/>
                    </a:cubicBezTo>
                    <a:cubicBezTo>
                      <a:pt x="9" y="5"/>
                      <a:pt x="9" y="5"/>
                      <a:pt x="9" y="3"/>
                    </a:cubicBezTo>
                    <a:cubicBezTo>
                      <a:pt x="9" y="3"/>
                      <a:pt x="8" y="4"/>
                      <a:pt x="7" y="5"/>
                    </a:cubicBezTo>
                    <a:cubicBezTo>
                      <a:pt x="7" y="5"/>
                      <a:pt x="7" y="4"/>
                      <a:pt x="7" y="4"/>
                    </a:cubicBezTo>
                    <a:cubicBezTo>
                      <a:pt x="6" y="3"/>
                      <a:pt x="7" y="6"/>
                      <a:pt x="6" y="5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6"/>
                      <a:pt x="4" y="5"/>
                      <a:pt x="4" y="6"/>
                    </a:cubicBezTo>
                    <a:cubicBezTo>
                      <a:pt x="5" y="6"/>
                      <a:pt x="5" y="6"/>
                      <a:pt x="5" y="7"/>
                    </a:cubicBezTo>
                    <a:cubicBezTo>
                      <a:pt x="3" y="4"/>
                      <a:pt x="5" y="8"/>
                      <a:pt x="4" y="7"/>
                    </a:cubicBezTo>
                    <a:cubicBezTo>
                      <a:pt x="5" y="8"/>
                      <a:pt x="6" y="9"/>
                      <a:pt x="6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5" y="9"/>
                      <a:pt x="3" y="7"/>
                      <a:pt x="3" y="6"/>
                    </a:cubicBezTo>
                    <a:cubicBezTo>
                      <a:pt x="3" y="7"/>
                      <a:pt x="2" y="7"/>
                      <a:pt x="3" y="8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1" y="8"/>
                      <a:pt x="4" y="9"/>
                      <a:pt x="3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1" y="10"/>
                      <a:pt x="0" y="12"/>
                      <a:pt x="2" y="12"/>
                    </a:cubicBezTo>
                    <a:cubicBezTo>
                      <a:pt x="3" y="12"/>
                      <a:pt x="5" y="11"/>
                      <a:pt x="6" y="11"/>
                    </a:cubicBezTo>
                    <a:cubicBezTo>
                      <a:pt x="5" y="11"/>
                      <a:pt x="4" y="11"/>
                      <a:pt x="3" y="11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3" y="11"/>
                      <a:pt x="2" y="10"/>
                      <a:pt x="2" y="10"/>
                    </a:cubicBezTo>
                    <a:cubicBezTo>
                      <a:pt x="1" y="10"/>
                      <a:pt x="3" y="10"/>
                      <a:pt x="2" y="10"/>
                    </a:cubicBezTo>
                    <a:cubicBezTo>
                      <a:pt x="4" y="10"/>
                      <a:pt x="4" y="10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0"/>
                      <a:pt x="5" y="10"/>
                      <a:pt x="6" y="10"/>
                    </a:cubicBezTo>
                    <a:cubicBezTo>
                      <a:pt x="4" y="9"/>
                      <a:pt x="7" y="10"/>
                      <a:pt x="6" y="10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6" y="9"/>
                      <a:pt x="4" y="8"/>
                      <a:pt x="5" y="8"/>
                    </a:cubicBezTo>
                    <a:cubicBezTo>
                      <a:pt x="6" y="9"/>
                      <a:pt x="6" y="8"/>
                      <a:pt x="7" y="9"/>
                    </a:cubicBezTo>
                    <a:cubicBezTo>
                      <a:pt x="6" y="8"/>
                      <a:pt x="7" y="9"/>
                      <a:pt x="6" y="8"/>
                    </a:cubicBezTo>
                    <a:cubicBezTo>
                      <a:pt x="6" y="7"/>
                      <a:pt x="6" y="7"/>
                      <a:pt x="7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8"/>
                      <a:pt x="7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8" y="9"/>
                      <a:pt x="7" y="6"/>
                      <a:pt x="8" y="8"/>
                    </a:cubicBezTo>
                    <a:cubicBezTo>
                      <a:pt x="7" y="7"/>
                      <a:pt x="8" y="7"/>
                      <a:pt x="7" y="5"/>
                    </a:cubicBezTo>
                    <a:cubicBezTo>
                      <a:pt x="8" y="6"/>
                      <a:pt x="8" y="7"/>
                      <a:pt x="8" y="7"/>
                    </a:cubicBezTo>
                    <a:cubicBezTo>
                      <a:pt x="8" y="5"/>
                      <a:pt x="9" y="7"/>
                      <a:pt x="9" y="6"/>
                    </a:cubicBezTo>
                    <a:cubicBezTo>
                      <a:pt x="9" y="8"/>
                      <a:pt x="9" y="7"/>
                      <a:pt x="9" y="8"/>
                    </a:cubicBezTo>
                    <a:cubicBezTo>
                      <a:pt x="9" y="9"/>
                      <a:pt x="9" y="7"/>
                      <a:pt x="10" y="7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7"/>
                      <a:pt x="10" y="6"/>
                      <a:pt x="10" y="7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0" y="7"/>
                      <a:pt x="11" y="7"/>
                      <a:pt x="11" y="8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2" y="8"/>
                      <a:pt x="12" y="6"/>
                      <a:pt x="13" y="4"/>
                    </a:cubicBezTo>
                    <a:cubicBezTo>
                      <a:pt x="13" y="4"/>
                      <a:pt x="14" y="5"/>
                      <a:pt x="13" y="5"/>
                    </a:cubicBezTo>
                    <a:cubicBezTo>
                      <a:pt x="13" y="6"/>
                      <a:pt x="13" y="6"/>
                      <a:pt x="13" y="6"/>
                    </a:cubicBezTo>
                    <a:cubicBezTo>
                      <a:pt x="13" y="6"/>
                      <a:pt x="13" y="7"/>
                      <a:pt x="14" y="6"/>
                    </a:cubicBezTo>
                    <a:cubicBezTo>
                      <a:pt x="14" y="5"/>
                      <a:pt x="14" y="7"/>
                      <a:pt x="14" y="7"/>
                    </a:cubicBezTo>
                    <a:cubicBezTo>
                      <a:pt x="16" y="5"/>
                      <a:pt x="13" y="9"/>
                      <a:pt x="16" y="6"/>
                    </a:cubicBezTo>
                    <a:cubicBezTo>
                      <a:pt x="16" y="6"/>
                      <a:pt x="16" y="5"/>
                      <a:pt x="16" y="5"/>
                    </a:cubicBezTo>
                    <a:cubicBezTo>
                      <a:pt x="16" y="5"/>
                      <a:pt x="16" y="4"/>
                      <a:pt x="16" y="4"/>
                    </a:cubicBezTo>
                    <a:cubicBezTo>
                      <a:pt x="17" y="4"/>
                      <a:pt x="16" y="6"/>
                      <a:pt x="17" y="6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3" y="8"/>
                      <a:pt x="19" y="7"/>
                      <a:pt x="15" y="8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02" name="Freeform 1604"/>
              <p:cNvSpPr>
                <a:spLocks/>
              </p:cNvSpPr>
              <p:nvPr/>
            </p:nvSpPr>
            <p:spPr bwMode="auto">
              <a:xfrm>
                <a:off x="1026" y="3003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03" name="Freeform 1605"/>
              <p:cNvSpPr>
                <a:spLocks/>
              </p:cNvSpPr>
              <p:nvPr/>
            </p:nvSpPr>
            <p:spPr bwMode="auto">
              <a:xfrm>
                <a:off x="1026" y="300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04" name="Freeform 1606"/>
              <p:cNvSpPr>
                <a:spLocks/>
              </p:cNvSpPr>
              <p:nvPr/>
            </p:nvSpPr>
            <p:spPr bwMode="auto">
              <a:xfrm>
                <a:off x="1032" y="3011"/>
                <a:ext cx="2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05" name="Freeform 1607"/>
              <p:cNvSpPr>
                <a:spLocks/>
              </p:cNvSpPr>
              <p:nvPr/>
            </p:nvSpPr>
            <p:spPr bwMode="auto">
              <a:xfrm>
                <a:off x="1034" y="3011"/>
                <a:ext cx="0" cy="3"/>
              </a:xfrm>
              <a:custGeom>
                <a:avLst/>
                <a:gdLst>
                  <a:gd name="T0" fmla="*/ 3 h 3"/>
                  <a:gd name="T1" fmla="*/ 3 h 3"/>
                  <a:gd name="T2" fmla="*/ 0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06" name="Freeform 1608"/>
              <p:cNvSpPr>
                <a:spLocks/>
              </p:cNvSpPr>
              <p:nvPr/>
            </p:nvSpPr>
            <p:spPr bwMode="auto">
              <a:xfrm>
                <a:off x="996" y="3014"/>
                <a:ext cx="49" cy="24"/>
              </a:xfrm>
              <a:custGeom>
                <a:avLst/>
                <a:gdLst>
                  <a:gd name="T0" fmla="*/ 4 w 18"/>
                  <a:gd name="T1" fmla="*/ 3 h 9"/>
                  <a:gd name="T2" fmla="*/ 3 w 18"/>
                  <a:gd name="T3" fmla="*/ 3 h 9"/>
                  <a:gd name="T4" fmla="*/ 3 w 18"/>
                  <a:gd name="T5" fmla="*/ 2 h 9"/>
                  <a:gd name="T6" fmla="*/ 0 w 18"/>
                  <a:gd name="T7" fmla="*/ 3 h 9"/>
                  <a:gd name="T8" fmla="*/ 9 w 18"/>
                  <a:gd name="T9" fmla="*/ 6 h 9"/>
                  <a:gd name="T10" fmla="*/ 8 w 18"/>
                  <a:gd name="T11" fmla="*/ 7 h 9"/>
                  <a:gd name="T12" fmla="*/ 11 w 18"/>
                  <a:gd name="T13" fmla="*/ 5 h 9"/>
                  <a:gd name="T14" fmla="*/ 12 w 18"/>
                  <a:gd name="T15" fmla="*/ 7 h 9"/>
                  <a:gd name="T16" fmla="*/ 14 w 18"/>
                  <a:gd name="T17" fmla="*/ 5 h 9"/>
                  <a:gd name="T18" fmla="*/ 13 w 18"/>
                  <a:gd name="T19" fmla="*/ 4 h 9"/>
                  <a:gd name="T20" fmla="*/ 14 w 18"/>
                  <a:gd name="T21" fmla="*/ 4 h 9"/>
                  <a:gd name="T22" fmla="*/ 14 w 18"/>
                  <a:gd name="T23" fmla="*/ 4 h 9"/>
                  <a:gd name="T24" fmla="*/ 14 w 18"/>
                  <a:gd name="T25" fmla="*/ 3 h 9"/>
                  <a:gd name="T26" fmla="*/ 14 w 18"/>
                  <a:gd name="T27" fmla="*/ 4 h 9"/>
                  <a:gd name="T28" fmla="*/ 15 w 18"/>
                  <a:gd name="T29" fmla="*/ 3 h 9"/>
                  <a:gd name="T30" fmla="*/ 15 w 18"/>
                  <a:gd name="T31" fmla="*/ 4 h 9"/>
                  <a:gd name="T32" fmla="*/ 16 w 18"/>
                  <a:gd name="T33" fmla="*/ 1 h 9"/>
                  <a:gd name="T34" fmla="*/ 15 w 18"/>
                  <a:gd name="T35" fmla="*/ 0 h 9"/>
                  <a:gd name="T36" fmla="*/ 14 w 18"/>
                  <a:gd name="T37" fmla="*/ 2 h 9"/>
                  <a:gd name="T38" fmla="*/ 14 w 18"/>
                  <a:gd name="T39" fmla="*/ 2 h 9"/>
                  <a:gd name="T40" fmla="*/ 14 w 18"/>
                  <a:gd name="T41" fmla="*/ 3 h 9"/>
                  <a:gd name="T42" fmla="*/ 13 w 18"/>
                  <a:gd name="T43" fmla="*/ 1 h 9"/>
                  <a:gd name="T44" fmla="*/ 12 w 18"/>
                  <a:gd name="T45" fmla="*/ 1 h 9"/>
                  <a:gd name="T46" fmla="*/ 12 w 18"/>
                  <a:gd name="T47" fmla="*/ 1 h 9"/>
                  <a:gd name="T48" fmla="*/ 12 w 18"/>
                  <a:gd name="T49" fmla="*/ 1 h 9"/>
                  <a:gd name="T50" fmla="*/ 12 w 18"/>
                  <a:gd name="T51" fmla="*/ 2 h 9"/>
                  <a:gd name="T52" fmla="*/ 13 w 18"/>
                  <a:gd name="T53" fmla="*/ 4 h 9"/>
                  <a:gd name="T54" fmla="*/ 12 w 18"/>
                  <a:gd name="T55" fmla="*/ 4 h 9"/>
                  <a:gd name="T56" fmla="*/ 12 w 18"/>
                  <a:gd name="T57" fmla="*/ 3 h 9"/>
                  <a:gd name="T58" fmla="*/ 12 w 18"/>
                  <a:gd name="T59" fmla="*/ 4 h 9"/>
                  <a:gd name="T60" fmla="*/ 11 w 18"/>
                  <a:gd name="T61" fmla="*/ 2 h 9"/>
                  <a:gd name="T62" fmla="*/ 11 w 18"/>
                  <a:gd name="T63" fmla="*/ 4 h 9"/>
                  <a:gd name="T64" fmla="*/ 8 w 18"/>
                  <a:gd name="T65" fmla="*/ 4 h 9"/>
                  <a:gd name="T66" fmla="*/ 9 w 18"/>
                  <a:gd name="T67" fmla="*/ 3 h 9"/>
                  <a:gd name="T68" fmla="*/ 8 w 18"/>
                  <a:gd name="T69" fmla="*/ 4 h 9"/>
                  <a:gd name="T70" fmla="*/ 7 w 18"/>
                  <a:gd name="T71" fmla="*/ 3 h 9"/>
                  <a:gd name="T72" fmla="*/ 6 w 18"/>
                  <a:gd name="T73" fmla="*/ 4 h 9"/>
                  <a:gd name="T74" fmla="*/ 5 w 18"/>
                  <a:gd name="T75" fmla="*/ 3 h 9"/>
                  <a:gd name="T76" fmla="*/ 5 w 18"/>
                  <a:gd name="T77" fmla="*/ 3 h 9"/>
                  <a:gd name="T78" fmla="*/ 3 w 18"/>
                  <a:gd name="T79" fmla="*/ 4 h 9"/>
                  <a:gd name="T80" fmla="*/ 4 w 18"/>
                  <a:gd name="T81" fmla="*/ 3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8" h="9">
                    <a:moveTo>
                      <a:pt x="4" y="3"/>
                    </a:move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2" y="3"/>
                      <a:pt x="3" y="2"/>
                    </a:cubicBezTo>
                    <a:cubicBezTo>
                      <a:pt x="1" y="3"/>
                      <a:pt x="2" y="1"/>
                      <a:pt x="0" y="3"/>
                    </a:cubicBezTo>
                    <a:cubicBezTo>
                      <a:pt x="3" y="5"/>
                      <a:pt x="6" y="8"/>
                      <a:pt x="9" y="6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10" y="5"/>
                      <a:pt x="11" y="9"/>
                      <a:pt x="11" y="5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3" y="7"/>
                      <a:pt x="12" y="3"/>
                      <a:pt x="14" y="5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4"/>
                      <a:pt x="14" y="5"/>
                      <a:pt x="14" y="4"/>
                    </a:cubicBezTo>
                    <a:cubicBezTo>
                      <a:pt x="14" y="4"/>
                      <a:pt x="14" y="4"/>
                      <a:pt x="14" y="4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5" y="4"/>
                      <a:pt x="14" y="4"/>
                      <a:pt x="14" y="4"/>
                    </a:cubicBezTo>
                    <a:cubicBezTo>
                      <a:pt x="15" y="4"/>
                      <a:pt x="14" y="3"/>
                      <a:pt x="15" y="3"/>
                    </a:cubicBezTo>
                    <a:cubicBezTo>
                      <a:pt x="15" y="3"/>
                      <a:pt x="15" y="4"/>
                      <a:pt x="15" y="4"/>
                    </a:cubicBezTo>
                    <a:cubicBezTo>
                      <a:pt x="16" y="2"/>
                      <a:pt x="18" y="3"/>
                      <a:pt x="16" y="1"/>
                    </a:cubicBezTo>
                    <a:cubicBezTo>
                      <a:pt x="15" y="0"/>
                      <a:pt x="15" y="0"/>
                      <a:pt x="15" y="0"/>
                    </a:cubicBezTo>
                    <a:cubicBezTo>
                      <a:pt x="13" y="0"/>
                      <a:pt x="14" y="1"/>
                      <a:pt x="14" y="2"/>
                    </a:cubicBezTo>
                    <a:cubicBezTo>
                      <a:pt x="14" y="2"/>
                      <a:pt x="14" y="2"/>
                      <a:pt x="14" y="2"/>
                    </a:cubicBezTo>
                    <a:cubicBezTo>
                      <a:pt x="16" y="4"/>
                      <a:pt x="14" y="1"/>
                      <a:pt x="14" y="3"/>
                    </a:cubicBezTo>
                    <a:cubicBezTo>
                      <a:pt x="14" y="2"/>
                      <a:pt x="14" y="2"/>
                      <a:pt x="13" y="1"/>
                    </a:cubicBezTo>
                    <a:cubicBezTo>
                      <a:pt x="12" y="0"/>
                      <a:pt x="14" y="3"/>
                      <a:pt x="12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1" y="1"/>
                      <a:pt x="12" y="1"/>
                      <a:pt x="12" y="1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12" y="2"/>
                      <a:pt x="13" y="4"/>
                      <a:pt x="13" y="4"/>
                    </a:cubicBezTo>
                    <a:cubicBezTo>
                      <a:pt x="12" y="3"/>
                      <a:pt x="13" y="5"/>
                      <a:pt x="12" y="4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2" y="4"/>
                      <a:pt x="11" y="2"/>
                      <a:pt x="11" y="2"/>
                    </a:cubicBezTo>
                    <a:cubicBezTo>
                      <a:pt x="11" y="3"/>
                      <a:pt x="11" y="2"/>
                      <a:pt x="11" y="4"/>
                    </a:cubicBezTo>
                    <a:cubicBezTo>
                      <a:pt x="10" y="3"/>
                      <a:pt x="9" y="3"/>
                      <a:pt x="8" y="4"/>
                    </a:cubicBezTo>
                    <a:cubicBezTo>
                      <a:pt x="9" y="4"/>
                      <a:pt x="9" y="3"/>
                      <a:pt x="9" y="3"/>
                    </a:cubicBezTo>
                    <a:cubicBezTo>
                      <a:pt x="9" y="3"/>
                      <a:pt x="8" y="3"/>
                      <a:pt x="8" y="4"/>
                    </a:cubicBezTo>
                    <a:cubicBezTo>
                      <a:pt x="7" y="5"/>
                      <a:pt x="7" y="4"/>
                      <a:pt x="7" y="3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5" y="6"/>
                      <a:pt x="6" y="3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4" y="3"/>
                      <a:pt x="3" y="5"/>
                      <a:pt x="3" y="4"/>
                    </a:cubicBezTo>
                    <a:cubicBezTo>
                      <a:pt x="4" y="3"/>
                      <a:pt x="4" y="4"/>
                      <a:pt x="4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07" name="Freeform 1609"/>
              <p:cNvSpPr>
                <a:spLocks/>
              </p:cNvSpPr>
              <p:nvPr/>
            </p:nvSpPr>
            <p:spPr bwMode="auto">
              <a:xfrm>
                <a:off x="994" y="3017"/>
                <a:ext cx="8" cy="2"/>
              </a:xfrm>
              <a:custGeom>
                <a:avLst/>
                <a:gdLst>
                  <a:gd name="T0" fmla="*/ 1 w 3"/>
                  <a:gd name="T1" fmla="*/ 0 h 1"/>
                  <a:gd name="T2" fmla="*/ 3 w 3"/>
                  <a:gd name="T3" fmla="*/ 0 h 1"/>
                  <a:gd name="T4" fmla="*/ 0 w 3"/>
                  <a:gd name="T5" fmla="*/ 0 h 1"/>
                  <a:gd name="T6" fmla="*/ 1 w 3"/>
                  <a:gd name="T7" fmla="*/ 1 h 1"/>
                  <a:gd name="T8" fmla="*/ 1 w 3"/>
                  <a:gd name="T9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1">
                    <a:moveTo>
                      <a:pt x="1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1" y="0"/>
                      <a:pt x="0" y="0"/>
                    </a:cubicBezTo>
                    <a:cubicBezTo>
                      <a:pt x="0" y="0"/>
                      <a:pt x="0" y="1"/>
                      <a:pt x="1" y="1"/>
                    </a:cubicBezTo>
                    <a:cubicBezTo>
                      <a:pt x="1" y="1"/>
                      <a:pt x="2" y="0"/>
                      <a:pt x="1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08" name="Freeform 1610"/>
              <p:cNvSpPr>
                <a:spLocks/>
              </p:cNvSpPr>
              <p:nvPr/>
            </p:nvSpPr>
            <p:spPr bwMode="auto">
              <a:xfrm>
                <a:off x="991" y="2984"/>
                <a:ext cx="24" cy="33"/>
              </a:xfrm>
              <a:custGeom>
                <a:avLst/>
                <a:gdLst>
                  <a:gd name="T0" fmla="*/ 6 w 9"/>
                  <a:gd name="T1" fmla="*/ 4 h 12"/>
                  <a:gd name="T2" fmla="*/ 6 w 9"/>
                  <a:gd name="T3" fmla="*/ 3 h 12"/>
                  <a:gd name="T4" fmla="*/ 1 w 9"/>
                  <a:gd name="T5" fmla="*/ 6 h 12"/>
                  <a:gd name="T6" fmla="*/ 2 w 9"/>
                  <a:gd name="T7" fmla="*/ 9 h 12"/>
                  <a:gd name="T8" fmla="*/ 1 w 9"/>
                  <a:gd name="T9" fmla="*/ 9 h 12"/>
                  <a:gd name="T10" fmla="*/ 2 w 9"/>
                  <a:gd name="T11" fmla="*/ 11 h 12"/>
                  <a:gd name="T12" fmla="*/ 2 w 9"/>
                  <a:gd name="T13" fmla="*/ 10 h 12"/>
                  <a:gd name="T14" fmla="*/ 2 w 9"/>
                  <a:gd name="T15" fmla="*/ 10 h 12"/>
                  <a:gd name="T16" fmla="*/ 2 w 9"/>
                  <a:gd name="T17" fmla="*/ 9 h 12"/>
                  <a:gd name="T18" fmla="*/ 3 w 9"/>
                  <a:gd name="T19" fmla="*/ 9 h 12"/>
                  <a:gd name="T20" fmla="*/ 2 w 9"/>
                  <a:gd name="T21" fmla="*/ 6 h 12"/>
                  <a:gd name="T22" fmla="*/ 4 w 9"/>
                  <a:gd name="T23" fmla="*/ 7 h 12"/>
                  <a:gd name="T24" fmla="*/ 6 w 9"/>
                  <a:gd name="T25" fmla="*/ 6 h 12"/>
                  <a:gd name="T26" fmla="*/ 6 w 9"/>
                  <a:gd name="T27" fmla="*/ 6 h 12"/>
                  <a:gd name="T28" fmla="*/ 5 w 9"/>
                  <a:gd name="T29" fmla="*/ 5 h 12"/>
                  <a:gd name="T30" fmla="*/ 6 w 9"/>
                  <a:gd name="T31" fmla="*/ 6 h 12"/>
                  <a:gd name="T32" fmla="*/ 8 w 9"/>
                  <a:gd name="T33" fmla="*/ 5 h 12"/>
                  <a:gd name="T34" fmla="*/ 9 w 9"/>
                  <a:gd name="T35" fmla="*/ 2 h 12"/>
                  <a:gd name="T36" fmla="*/ 9 w 9"/>
                  <a:gd name="T37" fmla="*/ 4 h 12"/>
                  <a:gd name="T38" fmla="*/ 9 w 9"/>
                  <a:gd name="T39" fmla="*/ 4 h 12"/>
                  <a:gd name="T40" fmla="*/ 9 w 9"/>
                  <a:gd name="T41" fmla="*/ 1 h 12"/>
                  <a:gd name="T42" fmla="*/ 6 w 9"/>
                  <a:gd name="T43" fmla="*/ 4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9" h="12">
                    <a:moveTo>
                      <a:pt x="6" y="4"/>
                    </a:moveTo>
                    <a:cubicBezTo>
                      <a:pt x="6" y="3"/>
                      <a:pt x="6" y="3"/>
                      <a:pt x="6" y="3"/>
                    </a:cubicBezTo>
                    <a:cubicBezTo>
                      <a:pt x="5" y="3"/>
                      <a:pt x="3" y="5"/>
                      <a:pt x="1" y="6"/>
                    </a:cubicBezTo>
                    <a:cubicBezTo>
                      <a:pt x="0" y="7"/>
                      <a:pt x="2" y="8"/>
                      <a:pt x="2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10"/>
                      <a:pt x="0" y="12"/>
                      <a:pt x="2" y="11"/>
                    </a:cubicBezTo>
                    <a:cubicBezTo>
                      <a:pt x="3" y="11"/>
                      <a:pt x="1" y="10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5" y="9"/>
                      <a:pt x="1" y="8"/>
                      <a:pt x="2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5" y="7"/>
                      <a:pt x="5" y="6"/>
                      <a:pt x="6" y="6"/>
                    </a:cubicBezTo>
                    <a:cubicBezTo>
                      <a:pt x="6" y="6"/>
                      <a:pt x="5" y="6"/>
                      <a:pt x="6" y="6"/>
                    </a:cubicBezTo>
                    <a:cubicBezTo>
                      <a:pt x="5" y="6"/>
                      <a:pt x="5" y="5"/>
                      <a:pt x="5" y="5"/>
                    </a:cubicBezTo>
                    <a:cubicBezTo>
                      <a:pt x="5" y="3"/>
                      <a:pt x="5" y="6"/>
                      <a:pt x="6" y="6"/>
                    </a:cubicBezTo>
                    <a:cubicBezTo>
                      <a:pt x="6" y="5"/>
                      <a:pt x="8" y="3"/>
                      <a:pt x="8" y="5"/>
                    </a:cubicBezTo>
                    <a:cubicBezTo>
                      <a:pt x="8" y="4"/>
                      <a:pt x="8" y="2"/>
                      <a:pt x="9" y="2"/>
                    </a:cubicBezTo>
                    <a:cubicBezTo>
                      <a:pt x="9" y="3"/>
                      <a:pt x="9" y="3"/>
                      <a:pt x="9" y="4"/>
                    </a:cubicBezTo>
                    <a:cubicBezTo>
                      <a:pt x="9" y="4"/>
                      <a:pt x="9" y="5"/>
                      <a:pt x="9" y="4"/>
                    </a:cubicBezTo>
                    <a:cubicBezTo>
                      <a:pt x="9" y="3"/>
                      <a:pt x="9" y="2"/>
                      <a:pt x="9" y="1"/>
                    </a:cubicBezTo>
                    <a:cubicBezTo>
                      <a:pt x="8" y="0"/>
                      <a:pt x="7" y="4"/>
                      <a:pt x="6" y="4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09" name="Freeform 1611"/>
              <p:cNvSpPr>
                <a:spLocks/>
              </p:cNvSpPr>
              <p:nvPr/>
            </p:nvSpPr>
            <p:spPr bwMode="auto">
              <a:xfrm>
                <a:off x="1007" y="2989"/>
                <a:ext cx="3" cy="3"/>
              </a:xfrm>
              <a:custGeom>
                <a:avLst/>
                <a:gdLst>
                  <a:gd name="T0" fmla="*/ 0 w 3"/>
                  <a:gd name="T1" fmla="*/ 0 h 3"/>
                  <a:gd name="T2" fmla="*/ 0 w 3"/>
                  <a:gd name="T3" fmla="*/ 3 h 3"/>
                  <a:gd name="T4" fmla="*/ 3 w 3"/>
                  <a:gd name="T5" fmla="*/ 3 h 3"/>
                  <a:gd name="T6" fmla="*/ 0 w 3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0" y="0"/>
                    </a:moveTo>
                    <a:lnTo>
                      <a:pt x="0" y="3"/>
                    </a:lnTo>
                    <a:lnTo>
                      <a:pt x="3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</p:grpSp>
        <p:sp>
          <p:nvSpPr>
            <p:cNvPr id="14" name="Freeform 1613"/>
            <p:cNvSpPr>
              <a:spLocks/>
            </p:cNvSpPr>
            <p:nvPr/>
          </p:nvSpPr>
          <p:spPr bwMode="auto">
            <a:xfrm>
              <a:off x="460" y="2734"/>
              <a:ext cx="3" cy="2"/>
            </a:xfrm>
            <a:custGeom>
              <a:avLst/>
              <a:gdLst>
                <a:gd name="T0" fmla="*/ 3 w 3"/>
                <a:gd name="T1" fmla="*/ 0 h 2"/>
                <a:gd name="T2" fmla="*/ 0 w 3"/>
                <a:gd name="T3" fmla="*/ 0 h 2"/>
                <a:gd name="T4" fmla="*/ 3 w 3"/>
                <a:gd name="T5" fmla="*/ 2 h 2"/>
                <a:gd name="T6" fmla="*/ 3 w 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2">
                  <a:moveTo>
                    <a:pt x="3" y="0"/>
                  </a:moveTo>
                  <a:lnTo>
                    <a:pt x="0" y="0"/>
                  </a:lnTo>
                  <a:lnTo>
                    <a:pt x="3" y="2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15" name="Freeform 1614"/>
            <p:cNvSpPr>
              <a:spLocks/>
            </p:cNvSpPr>
            <p:nvPr/>
          </p:nvSpPr>
          <p:spPr bwMode="auto">
            <a:xfrm>
              <a:off x="452" y="2726"/>
              <a:ext cx="8" cy="13"/>
            </a:xfrm>
            <a:custGeom>
              <a:avLst/>
              <a:gdLst>
                <a:gd name="T0" fmla="*/ 1 w 3"/>
                <a:gd name="T1" fmla="*/ 0 h 5"/>
                <a:gd name="T2" fmla="*/ 0 w 3"/>
                <a:gd name="T3" fmla="*/ 0 h 5"/>
                <a:gd name="T4" fmla="*/ 3 w 3"/>
                <a:gd name="T5" fmla="*/ 5 h 5"/>
                <a:gd name="T6" fmla="*/ 2 w 3"/>
                <a:gd name="T7" fmla="*/ 2 h 5"/>
                <a:gd name="T8" fmla="*/ 2 w 3"/>
                <a:gd name="T9" fmla="*/ 3 h 5"/>
                <a:gd name="T10" fmla="*/ 2 w 3"/>
                <a:gd name="T11" fmla="*/ 1 h 5"/>
                <a:gd name="T12" fmla="*/ 1 w 3"/>
                <a:gd name="T13" fmla="*/ 1 h 5"/>
                <a:gd name="T14" fmla="*/ 1 w 3"/>
                <a:gd name="T15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" h="5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" y="3"/>
                    <a:pt x="1" y="3"/>
                    <a:pt x="3" y="5"/>
                  </a:cubicBezTo>
                  <a:cubicBezTo>
                    <a:pt x="3" y="4"/>
                    <a:pt x="3" y="3"/>
                    <a:pt x="2" y="2"/>
                  </a:cubicBezTo>
                  <a:cubicBezTo>
                    <a:pt x="2" y="2"/>
                    <a:pt x="3" y="3"/>
                    <a:pt x="2" y="3"/>
                  </a:cubicBezTo>
                  <a:cubicBezTo>
                    <a:pt x="2" y="2"/>
                    <a:pt x="2" y="2"/>
                    <a:pt x="2" y="1"/>
                  </a:cubicBezTo>
                  <a:cubicBezTo>
                    <a:pt x="1" y="0"/>
                    <a:pt x="2" y="1"/>
                    <a:pt x="1" y="1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16" name="Freeform 1615"/>
            <p:cNvSpPr>
              <a:spLocks/>
            </p:cNvSpPr>
            <p:nvPr/>
          </p:nvSpPr>
          <p:spPr bwMode="auto">
            <a:xfrm>
              <a:off x="455" y="2731"/>
              <a:ext cx="2" cy="3"/>
            </a:xfrm>
            <a:custGeom>
              <a:avLst/>
              <a:gdLst>
                <a:gd name="T0" fmla="*/ 1 w 1"/>
                <a:gd name="T1" fmla="*/ 1 h 1"/>
                <a:gd name="T2" fmla="*/ 0 w 1"/>
                <a:gd name="T3" fmla="*/ 0 h 1"/>
                <a:gd name="T4" fmla="*/ 1 w 1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1"/>
                    <a:pt x="1" y="1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17" name="Freeform 1616"/>
            <p:cNvSpPr>
              <a:spLocks/>
            </p:cNvSpPr>
            <p:nvPr/>
          </p:nvSpPr>
          <p:spPr bwMode="auto">
            <a:xfrm>
              <a:off x="455" y="2731"/>
              <a:ext cx="0" cy="5"/>
            </a:xfrm>
            <a:custGeom>
              <a:avLst/>
              <a:gdLst>
                <a:gd name="T0" fmla="*/ 2 h 2"/>
                <a:gd name="T1" fmla="*/ 0 h 2"/>
                <a:gd name="T2" fmla="*/ 2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2">
                  <a:moveTo>
                    <a:pt x="0" y="2"/>
                  </a:moveTo>
                  <a:cubicBezTo>
                    <a:pt x="0" y="2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18" name="Freeform 1617"/>
            <p:cNvSpPr>
              <a:spLocks/>
            </p:cNvSpPr>
            <p:nvPr/>
          </p:nvSpPr>
          <p:spPr bwMode="auto">
            <a:xfrm>
              <a:off x="452" y="2736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19" name="Freeform 1618"/>
            <p:cNvSpPr>
              <a:spLocks/>
            </p:cNvSpPr>
            <p:nvPr/>
          </p:nvSpPr>
          <p:spPr bwMode="auto">
            <a:xfrm>
              <a:off x="449" y="2728"/>
              <a:ext cx="3" cy="11"/>
            </a:xfrm>
            <a:custGeom>
              <a:avLst/>
              <a:gdLst>
                <a:gd name="T0" fmla="*/ 1 w 1"/>
                <a:gd name="T1" fmla="*/ 3 h 4"/>
                <a:gd name="T2" fmla="*/ 1 w 1"/>
                <a:gd name="T3" fmla="*/ 3 h 4"/>
                <a:gd name="T4" fmla="*/ 1 w 1"/>
                <a:gd name="T5" fmla="*/ 3 h 4"/>
                <a:gd name="T6" fmla="*/ 1 w 1"/>
                <a:gd name="T7" fmla="*/ 1 h 4"/>
                <a:gd name="T8" fmla="*/ 1 w 1"/>
                <a:gd name="T9" fmla="*/ 1 h 4"/>
                <a:gd name="T10" fmla="*/ 1 w 1"/>
                <a:gd name="T11" fmla="*/ 0 h 4"/>
                <a:gd name="T12" fmla="*/ 1 w 1"/>
                <a:gd name="T13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" h="4">
                  <a:moveTo>
                    <a:pt x="1" y="3"/>
                  </a:moveTo>
                  <a:cubicBezTo>
                    <a:pt x="1" y="4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2"/>
                    <a:pt x="0" y="1"/>
                    <a:pt x="1" y="1"/>
                  </a:cubicBezTo>
                  <a:cubicBezTo>
                    <a:pt x="1" y="1"/>
                    <a:pt x="1" y="2"/>
                    <a:pt x="1" y="1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1" y="3"/>
                    <a:pt x="1" y="3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20" name="Freeform 1619"/>
            <p:cNvSpPr>
              <a:spLocks/>
            </p:cNvSpPr>
            <p:nvPr/>
          </p:nvSpPr>
          <p:spPr bwMode="auto">
            <a:xfrm>
              <a:off x="452" y="2734"/>
              <a:ext cx="0" cy="2"/>
            </a:xfrm>
            <a:custGeom>
              <a:avLst/>
              <a:gdLst>
                <a:gd name="T0" fmla="*/ 1 h 1"/>
                <a:gd name="T1" fmla="*/ 1 h 1"/>
                <a:gd name="T2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21" name="Rectangle 1620"/>
            <p:cNvSpPr>
              <a:spLocks noChangeArrowheads="1"/>
            </p:cNvSpPr>
            <p:nvPr/>
          </p:nvSpPr>
          <p:spPr bwMode="auto">
            <a:xfrm>
              <a:off x="455" y="2734"/>
              <a:ext cx="1" cy="2"/>
            </a:xfrm>
            <a:prstGeom prst="rect">
              <a:avLst/>
            </a:pr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22" name="Freeform 1621"/>
            <p:cNvSpPr>
              <a:spLocks/>
            </p:cNvSpPr>
            <p:nvPr/>
          </p:nvSpPr>
          <p:spPr bwMode="auto">
            <a:xfrm>
              <a:off x="446" y="2728"/>
              <a:ext cx="6" cy="11"/>
            </a:xfrm>
            <a:custGeom>
              <a:avLst/>
              <a:gdLst>
                <a:gd name="T0" fmla="*/ 1 w 2"/>
                <a:gd name="T1" fmla="*/ 4 h 4"/>
                <a:gd name="T2" fmla="*/ 1 w 2"/>
                <a:gd name="T3" fmla="*/ 2 h 4"/>
                <a:gd name="T4" fmla="*/ 0 w 2"/>
                <a:gd name="T5" fmla="*/ 0 h 4"/>
                <a:gd name="T6" fmla="*/ 0 w 2"/>
                <a:gd name="T7" fmla="*/ 0 h 4"/>
                <a:gd name="T8" fmla="*/ 1 w 2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4">
                  <a:moveTo>
                    <a:pt x="1" y="4"/>
                  </a:moveTo>
                  <a:cubicBezTo>
                    <a:pt x="1" y="1"/>
                    <a:pt x="2" y="4"/>
                    <a:pt x="1" y="2"/>
                  </a:cubicBezTo>
                  <a:cubicBezTo>
                    <a:pt x="1" y="2"/>
                    <a:pt x="0" y="1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3"/>
                    <a:pt x="1" y="4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23" name="Freeform 1622"/>
            <p:cNvSpPr>
              <a:spLocks/>
            </p:cNvSpPr>
            <p:nvPr/>
          </p:nvSpPr>
          <p:spPr bwMode="auto">
            <a:xfrm>
              <a:off x="446" y="2726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24" name="Freeform 1623"/>
            <p:cNvSpPr>
              <a:spLocks/>
            </p:cNvSpPr>
            <p:nvPr/>
          </p:nvSpPr>
          <p:spPr bwMode="auto">
            <a:xfrm>
              <a:off x="444" y="2726"/>
              <a:ext cx="2" cy="8"/>
            </a:xfrm>
            <a:custGeom>
              <a:avLst/>
              <a:gdLst>
                <a:gd name="T0" fmla="*/ 0 w 1"/>
                <a:gd name="T1" fmla="*/ 3 h 3"/>
                <a:gd name="T2" fmla="*/ 1 w 1"/>
                <a:gd name="T3" fmla="*/ 2 h 3"/>
                <a:gd name="T4" fmla="*/ 1 w 1"/>
                <a:gd name="T5" fmla="*/ 2 h 3"/>
                <a:gd name="T6" fmla="*/ 1 w 1"/>
                <a:gd name="T7" fmla="*/ 2 h 3"/>
                <a:gd name="T8" fmla="*/ 0 w 1"/>
                <a:gd name="T9" fmla="*/ 3 h 3"/>
                <a:gd name="T10" fmla="*/ 1 w 1"/>
                <a:gd name="T11" fmla="*/ 2 h 3"/>
                <a:gd name="T12" fmla="*/ 1 w 1"/>
                <a:gd name="T13" fmla="*/ 3 h 3"/>
                <a:gd name="T14" fmla="*/ 1 w 1"/>
                <a:gd name="T15" fmla="*/ 1 h 3"/>
                <a:gd name="T16" fmla="*/ 1 w 1"/>
                <a:gd name="T17" fmla="*/ 1 h 3"/>
                <a:gd name="T18" fmla="*/ 1 w 1"/>
                <a:gd name="T19" fmla="*/ 0 h 3"/>
                <a:gd name="T20" fmla="*/ 1 w 1"/>
                <a:gd name="T21" fmla="*/ 2 h 3"/>
                <a:gd name="T22" fmla="*/ 0 w 1"/>
                <a:gd name="T23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3"/>
                    <a:pt x="1" y="1"/>
                    <a:pt x="1" y="2"/>
                  </a:cubicBezTo>
                  <a:cubicBezTo>
                    <a:pt x="0" y="3"/>
                    <a:pt x="1" y="2"/>
                    <a:pt x="0" y="3"/>
                  </a:cubicBezTo>
                  <a:cubicBezTo>
                    <a:pt x="0" y="3"/>
                    <a:pt x="1" y="3"/>
                    <a:pt x="1" y="2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0"/>
                    <a:pt x="1" y="2"/>
                    <a:pt x="1" y="1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1"/>
                    <a:pt x="1" y="2"/>
                    <a:pt x="1" y="2"/>
                  </a:cubicBezTo>
                  <a:cubicBezTo>
                    <a:pt x="0" y="2"/>
                    <a:pt x="1" y="2"/>
                    <a:pt x="0" y="3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25" name="Rectangle 1624"/>
            <p:cNvSpPr>
              <a:spLocks noChangeArrowheads="1"/>
            </p:cNvSpPr>
            <p:nvPr/>
          </p:nvSpPr>
          <p:spPr bwMode="auto">
            <a:xfrm>
              <a:off x="446" y="2731"/>
              <a:ext cx="1" cy="1"/>
            </a:xfrm>
            <a:prstGeom prst="rect">
              <a:avLst/>
            </a:pr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26" name="Freeform 1625"/>
            <p:cNvSpPr>
              <a:spLocks/>
            </p:cNvSpPr>
            <p:nvPr/>
          </p:nvSpPr>
          <p:spPr bwMode="auto">
            <a:xfrm>
              <a:off x="441" y="2728"/>
              <a:ext cx="14" cy="3"/>
            </a:xfrm>
            <a:custGeom>
              <a:avLst/>
              <a:gdLst>
                <a:gd name="T0" fmla="*/ 0 w 5"/>
                <a:gd name="T1" fmla="*/ 1 h 1"/>
                <a:gd name="T2" fmla="*/ 2 w 5"/>
                <a:gd name="T3" fmla="*/ 1 h 1"/>
                <a:gd name="T4" fmla="*/ 1 w 5"/>
                <a:gd name="T5" fmla="*/ 1 h 1"/>
                <a:gd name="T6" fmla="*/ 2 w 5"/>
                <a:gd name="T7" fmla="*/ 1 h 1"/>
                <a:gd name="T8" fmla="*/ 2 w 5"/>
                <a:gd name="T9" fmla="*/ 1 h 1"/>
                <a:gd name="T10" fmla="*/ 3 w 5"/>
                <a:gd name="T11" fmla="*/ 1 h 1"/>
                <a:gd name="T12" fmla="*/ 2 w 5"/>
                <a:gd name="T13" fmla="*/ 1 h 1"/>
                <a:gd name="T14" fmla="*/ 3 w 5"/>
                <a:gd name="T15" fmla="*/ 0 h 1"/>
                <a:gd name="T16" fmla="*/ 3 w 5"/>
                <a:gd name="T17" fmla="*/ 1 h 1"/>
                <a:gd name="T18" fmla="*/ 2 w 5"/>
                <a:gd name="T19" fmla="*/ 0 h 1"/>
                <a:gd name="T20" fmla="*/ 0 w 5"/>
                <a:gd name="T21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" h="1">
                  <a:moveTo>
                    <a:pt x="0" y="1"/>
                  </a:moveTo>
                  <a:cubicBezTo>
                    <a:pt x="1" y="1"/>
                    <a:pt x="1" y="1"/>
                    <a:pt x="2" y="1"/>
                  </a:cubicBezTo>
                  <a:cubicBezTo>
                    <a:pt x="2" y="1"/>
                    <a:pt x="1" y="1"/>
                    <a:pt x="1" y="1"/>
                  </a:cubicBezTo>
                  <a:cubicBezTo>
                    <a:pt x="1" y="1"/>
                    <a:pt x="2" y="1"/>
                    <a:pt x="2" y="1"/>
                  </a:cubicBezTo>
                  <a:cubicBezTo>
                    <a:pt x="2" y="1"/>
                    <a:pt x="3" y="1"/>
                    <a:pt x="2" y="1"/>
                  </a:cubicBezTo>
                  <a:cubicBezTo>
                    <a:pt x="2" y="1"/>
                    <a:pt x="3" y="1"/>
                    <a:pt x="3" y="1"/>
                  </a:cubicBezTo>
                  <a:cubicBezTo>
                    <a:pt x="3" y="1"/>
                    <a:pt x="3" y="1"/>
                    <a:pt x="2" y="1"/>
                  </a:cubicBezTo>
                  <a:cubicBezTo>
                    <a:pt x="3" y="0"/>
                    <a:pt x="5" y="1"/>
                    <a:pt x="3" y="0"/>
                  </a:cubicBezTo>
                  <a:cubicBezTo>
                    <a:pt x="3" y="0"/>
                    <a:pt x="3" y="0"/>
                    <a:pt x="3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27" name="Freeform 1626"/>
            <p:cNvSpPr>
              <a:spLocks/>
            </p:cNvSpPr>
            <p:nvPr/>
          </p:nvSpPr>
          <p:spPr bwMode="auto">
            <a:xfrm>
              <a:off x="441" y="2734"/>
              <a:ext cx="3" cy="0"/>
            </a:xfrm>
            <a:custGeom>
              <a:avLst/>
              <a:gdLst>
                <a:gd name="T0" fmla="*/ 1 w 1"/>
                <a:gd name="T1" fmla="*/ 1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28" name="Freeform 1627"/>
            <p:cNvSpPr>
              <a:spLocks/>
            </p:cNvSpPr>
            <p:nvPr/>
          </p:nvSpPr>
          <p:spPr bwMode="auto">
            <a:xfrm>
              <a:off x="449" y="272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29" name="Freeform 1628"/>
            <p:cNvSpPr>
              <a:spLocks/>
            </p:cNvSpPr>
            <p:nvPr/>
          </p:nvSpPr>
          <p:spPr bwMode="auto">
            <a:xfrm>
              <a:off x="441" y="2728"/>
              <a:ext cx="3" cy="3"/>
            </a:xfrm>
            <a:custGeom>
              <a:avLst/>
              <a:gdLst>
                <a:gd name="T0" fmla="*/ 1 w 1"/>
                <a:gd name="T1" fmla="*/ 0 h 1"/>
                <a:gd name="T2" fmla="*/ 1 w 1"/>
                <a:gd name="T3" fmla="*/ 0 h 1"/>
                <a:gd name="T4" fmla="*/ 0 w 1"/>
                <a:gd name="T5" fmla="*/ 0 h 1"/>
                <a:gd name="T6" fmla="*/ 1 w 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1"/>
                    <a:pt x="1" y="0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30" name="Freeform 1629"/>
            <p:cNvSpPr>
              <a:spLocks/>
            </p:cNvSpPr>
            <p:nvPr/>
          </p:nvSpPr>
          <p:spPr bwMode="auto">
            <a:xfrm>
              <a:off x="438" y="2709"/>
              <a:ext cx="27" cy="22"/>
            </a:xfrm>
            <a:custGeom>
              <a:avLst/>
              <a:gdLst>
                <a:gd name="T0" fmla="*/ 7 w 10"/>
                <a:gd name="T1" fmla="*/ 5 h 8"/>
                <a:gd name="T2" fmla="*/ 8 w 10"/>
                <a:gd name="T3" fmla="*/ 4 h 8"/>
                <a:gd name="T4" fmla="*/ 9 w 10"/>
                <a:gd name="T5" fmla="*/ 2 h 8"/>
                <a:gd name="T6" fmla="*/ 10 w 10"/>
                <a:gd name="T7" fmla="*/ 0 h 8"/>
                <a:gd name="T8" fmla="*/ 9 w 10"/>
                <a:gd name="T9" fmla="*/ 1 h 8"/>
                <a:gd name="T10" fmla="*/ 9 w 10"/>
                <a:gd name="T11" fmla="*/ 0 h 8"/>
                <a:gd name="T12" fmla="*/ 7 w 10"/>
                <a:gd name="T13" fmla="*/ 0 h 8"/>
                <a:gd name="T14" fmla="*/ 6 w 10"/>
                <a:gd name="T15" fmla="*/ 1 h 8"/>
                <a:gd name="T16" fmla="*/ 2 w 10"/>
                <a:gd name="T17" fmla="*/ 4 h 8"/>
                <a:gd name="T18" fmla="*/ 4 w 10"/>
                <a:gd name="T19" fmla="*/ 5 h 8"/>
                <a:gd name="T20" fmla="*/ 2 w 10"/>
                <a:gd name="T21" fmla="*/ 5 h 8"/>
                <a:gd name="T22" fmla="*/ 2 w 10"/>
                <a:gd name="T23" fmla="*/ 5 h 8"/>
                <a:gd name="T24" fmla="*/ 1 w 10"/>
                <a:gd name="T25" fmla="*/ 6 h 8"/>
                <a:gd name="T26" fmla="*/ 4 w 10"/>
                <a:gd name="T27" fmla="*/ 7 h 8"/>
                <a:gd name="T28" fmla="*/ 1 w 10"/>
                <a:gd name="T29" fmla="*/ 7 h 8"/>
                <a:gd name="T30" fmla="*/ 3 w 10"/>
                <a:gd name="T31" fmla="*/ 7 h 8"/>
                <a:gd name="T32" fmla="*/ 4 w 10"/>
                <a:gd name="T33" fmla="*/ 7 h 8"/>
                <a:gd name="T34" fmla="*/ 5 w 10"/>
                <a:gd name="T35" fmla="*/ 7 h 8"/>
                <a:gd name="T36" fmla="*/ 3 w 10"/>
                <a:gd name="T37" fmla="*/ 4 h 8"/>
                <a:gd name="T38" fmla="*/ 4 w 10"/>
                <a:gd name="T39" fmla="*/ 5 h 8"/>
                <a:gd name="T40" fmla="*/ 6 w 10"/>
                <a:gd name="T41" fmla="*/ 5 h 8"/>
                <a:gd name="T42" fmla="*/ 5 w 10"/>
                <a:gd name="T43" fmla="*/ 3 h 8"/>
                <a:gd name="T44" fmla="*/ 6 w 10"/>
                <a:gd name="T45" fmla="*/ 3 h 8"/>
                <a:gd name="T46" fmla="*/ 5 w 10"/>
                <a:gd name="T47" fmla="*/ 3 h 8"/>
                <a:gd name="T48" fmla="*/ 6 w 10"/>
                <a:gd name="T49" fmla="*/ 4 h 8"/>
                <a:gd name="T50" fmla="*/ 5 w 10"/>
                <a:gd name="T51" fmla="*/ 1 h 8"/>
                <a:gd name="T52" fmla="*/ 7 w 10"/>
                <a:gd name="T53" fmla="*/ 4 h 8"/>
                <a:gd name="T54" fmla="*/ 7 w 10"/>
                <a:gd name="T55" fmla="*/ 3 h 8"/>
                <a:gd name="T56" fmla="*/ 7 w 10"/>
                <a:gd name="T57" fmla="*/ 2 h 8"/>
                <a:gd name="T58" fmla="*/ 7 w 10"/>
                <a:gd name="T59" fmla="*/ 4 h 8"/>
                <a:gd name="T60" fmla="*/ 7 w 10"/>
                <a:gd name="T61" fmla="*/ 3 h 8"/>
                <a:gd name="T62" fmla="*/ 7 w 10"/>
                <a:gd name="T63" fmla="*/ 2 h 8"/>
                <a:gd name="T64" fmla="*/ 8 w 10"/>
                <a:gd name="T65" fmla="*/ 2 h 8"/>
                <a:gd name="T66" fmla="*/ 7 w 10"/>
                <a:gd name="T67" fmla="*/ 4 h 8"/>
                <a:gd name="T68" fmla="*/ 7 w 10"/>
                <a:gd name="T69" fmla="*/ 5 h 8"/>
                <a:gd name="T70" fmla="*/ 8 w 10"/>
                <a:gd name="T71" fmla="*/ 3 h 8"/>
                <a:gd name="T72" fmla="*/ 7 w 10"/>
                <a:gd name="T73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0" h="8">
                  <a:moveTo>
                    <a:pt x="7" y="5"/>
                  </a:moveTo>
                  <a:cubicBezTo>
                    <a:pt x="8" y="4"/>
                    <a:pt x="8" y="4"/>
                    <a:pt x="8" y="4"/>
                  </a:cubicBezTo>
                  <a:cubicBezTo>
                    <a:pt x="8" y="3"/>
                    <a:pt x="8" y="3"/>
                    <a:pt x="9" y="2"/>
                  </a:cubicBezTo>
                  <a:cubicBezTo>
                    <a:pt x="9" y="2"/>
                    <a:pt x="9" y="1"/>
                    <a:pt x="10" y="0"/>
                  </a:cubicBezTo>
                  <a:cubicBezTo>
                    <a:pt x="10" y="0"/>
                    <a:pt x="9" y="1"/>
                    <a:pt x="9" y="1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8" y="0"/>
                    <a:pt x="7" y="1"/>
                    <a:pt x="7" y="0"/>
                  </a:cubicBezTo>
                  <a:cubicBezTo>
                    <a:pt x="6" y="0"/>
                    <a:pt x="6" y="1"/>
                    <a:pt x="6" y="1"/>
                  </a:cubicBezTo>
                  <a:cubicBezTo>
                    <a:pt x="4" y="1"/>
                    <a:pt x="4" y="3"/>
                    <a:pt x="2" y="4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3" y="5"/>
                    <a:pt x="3" y="6"/>
                    <a:pt x="2" y="5"/>
                  </a:cubicBezTo>
                  <a:cubicBezTo>
                    <a:pt x="3" y="5"/>
                    <a:pt x="2" y="5"/>
                    <a:pt x="2" y="5"/>
                  </a:cubicBezTo>
                  <a:cubicBezTo>
                    <a:pt x="1" y="4"/>
                    <a:pt x="2" y="6"/>
                    <a:pt x="1" y="6"/>
                  </a:cubicBezTo>
                  <a:cubicBezTo>
                    <a:pt x="2" y="6"/>
                    <a:pt x="4" y="6"/>
                    <a:pt x="4" y="7"/>
                  </a:cubicBezTo>
                  <a:cubicBezTo>
                    <a:pt x="2" y="6"/>
                    <a:pt x="4" y="7"/>
                    <a:pt x="1" y="7"/>
                  </a:cubicBezTo>
                  <a:cubicBezTo>
                    <a:pt x="0" y="7"/>
                    <a:pt x="3" y="7"/>
                    <a:pt x="3" y="7"/>
                  </a:cubicBezTo>
                  <a:cubicBezTo>
                    <a:pt x="4" y="7"/>
                    <a:pt x="3" y="7"/>
                    <a:pt x="4" y="7"/>
                  </a:cubicBezTo>
                  <a:cubicBezTo>
                    <a:pt x="6" y="7"/>
                    <a:pt x="4" y="7"/>
                    <a:pt x="5" y="7"/>
                  </a:cubicBezTo>
                  <a:cubicBezTo>
                    <a:pt x="6" y="8"/>
                    <a:pt x="4" y="6"/>
                    <a:pt x="3" y="4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4"/>
                    <a:pt x="4" y="4"/>
                    <a:pt x="6" y="5"/>
                  </a:cubicBezTo>
                  <a:cubicBezTo>
                    <a:pt x="5" y="4"/>
                    <a:pt x="7" y="5"/>
                    <a:pt x="5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6" y="3"/>
                    <a:pt x="6" y="4"/>
                    <a:pt x="6" y="4"/>
                  </a:cubicBezTo>
                  <a:cubicBezTo>
                    <a:pt x="6" y="3"/>
                    <a:pt x="6" y="2"/>
                    <a:pt x="5" y="1"/>
                  </a:cubicBezTo>
                  <a:cubicBezTo>
                    <a:pt x="6" y="2"/>
                    <a:pt x="7" y="3"/>
                    <a:pt x="7" y="4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7" y="4"/>
                    <a:pt x="7" y="2"/>
                    <a:pt x="7" y="2"/>
                  </a:cubicBezTo>
                  <a:cubicBezTo>
                    <a:pt x="7" y="2"/>
                    <a:pt x="7" y="3"/>
                    <a:pt x="7" y="4"/>
                  </a:cubicBezTo>
                  <a:cubicBezTo>
                    <a:pt x="7" y="5"/>
                    <a:pt x="7" y="2"/>
                    <a:pt x="7" y="3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8" y="1"/>
                    <a:pt x="8" y="2"/>
                    <a:pt x="8" y="2"/>
                  </a:cubicBezTo>
                  <a:cubicBezTo>
                    <a:pt x="8" y="4"/>
                    <a:pt x="7" y="4"/>
                    <a:pt x="7" y="4"/>
                  </a:cubicBezTo>
                  <a:cubicBezTo>
                    <a:pt x="7" y="5"/>
                    <a:pt x="7" y="5"/>
                    <a:pt x="7" y="5"/>
                  </a:cubicBezTo>
                  <a:cubicBezTo>
                    <a:pt x="7" y="5"/>
                    <a:pt x="8" y="3"/>
                    <a:pt x="8" y="3"/>
                  </a:cubicBezTo>
                  <a:cubicBezTo>
                    <a:pt x="7" y="5"/>
                    <a:pt x="7" y="5"/>
                    <a:pt x="7" y="5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31" name="Rectangle 1630"/>
            <p:cNvSpPr>
              <a:spLocks noChangeArrowheads="1"/>
            </p:cNvSpPr>
            <p:nvPr/>
          </p:nvSpPr>
          <p:spPr bwMode="auto">
            <a:xfrm>
              <a:off x="457" y="2723"/>
              <a:ext cx="1" cy="1"/>
            </a:xfrm>
            <a:prstGeom prst="rect">
              <a:avLst/>
            </a:pr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32" name="Freeform 1631"/>
            <p:cNvSpPr>
              <a:spLocks/>
            </p:cNvSpPr>
            <p:nvPr/>
          </p:nvSpPr>
          <p:spPr bwMode="auto">
            <a:xfrm>
              <a:off x="457" y="272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33" name="Rectangle 1632"/>
            <p:cNvSpPr>
              <a:spLocks noChangeArrowheads="1"/>
            </p:cNvSpPr>
            <p:nvPr/>
          </p:nvSpPr>
          <p:spPr bwMode="auto">
            <a:xfrm>
              <a:off x="457" y="2709"/>
              <a:ext cx="1" cy="1"/>
            </a:xfrm>
            <a:prstGeom prst="rect">
              <a:avLst/>
            </a:pr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34" name="Freeform 1633"/>
            <p:cNvSpPr>
              <a:spLocks/>
            </p:cNvSpPr>
            <p:nvPr/>
          </p:nvSpPr>
          <p:spPr bwMode="auto">
            <a:xfrm>
              <a:off x="457" y="2720"/>
              <a:ext cx="0" cy="3"/>
            </a:xfrm>
            <a:custGeom>
              <a:avLst/>
              <a:gdLst>
                <a:gd name="T0" fmla="*/ 1 h 1"/>
                <a:gd name="T1" fmla="*/ 0 h 1"/>
                <a:gd name="T2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1"/>
                    <a:pt x="0" y="1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35" name="Freeform 1634"/>
            <p:cNvSpPr>
              <a:spLocks/>
            </p:cNvSpPr>
            <p:nvPr/>
          </p:nvSpPr>
          <p:spPr bwMode="auto">
            <a:xfrm>
              <a:off x="455" y="2723"/>
              <a:ext cx="2" cy="3"/>
            </a:xfrm>
            <a:custGeom>
              <a:avLst/>
              <a:gdLst>
                <a:gd name="T0" fmla="*/ 0 w 1"/>
                <a:gd name="T1" fmla="*/ 0 h 1"/>
                <a:gd name="T2" fmla="*/ 1 w 1"/>
                <a:gd name="T3" fmla="*/ 1 h 1"/>
                <a:gd name="T4" fmla="*/ 0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36" name="Rectangle 1635"/>
            <p:cNvSpPr>
              <a:spLocks noChangeArrowheads="1"/>
            </p:cNvSpPr>
            <p:nvPr/>
          </p:nvSpPr>
          <p:spPr bwMode="auto">
            <a:xfrm>
              <a:off x="457" y="2723"/>
              <a:ext cx="1" cy="3"/>
            </a:xfrm>
            <a:prstGeom prst="rect">
              <a:avLst/>
            </a:pr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37" name="Freeform 1636"/>
            <p:cNvSpPr>
              <a:spLocks/>
            </p:cNvSpPr>
            <p:nvPr/>
          </p:nvSpPr>
          <p:spPr bwMode="auto">
            <a:xfrm>
              <a:off x="457" y="2712"/>
              <a:ext cx="22" cy="16"/>
            </a:xfrm>
            <a:custGeom>
              <a:avLst/>
              <a:gdLst>
                <a:gd name="T0" fmla="*/ 7 w 8"/>
                <a:gd name="T1" fmla="*/ 6 h 6"/>
                <a:gd name="T2" fmla="*/ 8 w 8"/>
                <a:gd name="T3" fmla="*/ 4 h 6"/>
                <a:gd name="T4" fmla="*/ 4 w 8"/>
                <a:gd name="T5" fmla="*/ 4 h 6"/>
                <a:gd name="T6" fmla="*/ 7 w 8"/>
                <a:gd name="T7" fmla="*/ 3 h 6"/>
                <a:gd name="T8" fmla="*/ 4 w 8"/>
                <a:gd name="T9" fmla="*/ 2 h 6"/>
                <a:gd name="T10" fmla="*/ 5 w 8"/>
                <a:gd name="T11" fmla="*/ 1 h 6"/>
                <a:gd name="T12" fmla="*/ 2 w 8"/>
                <a:gd name="T13" fmla="*/ 3 h 6"/>
                <a:gd name="T14" fmla="*/ 5 w 8"/>
                <a:gd name="T15" fmla="*/ 0 h 6"/>
                <a:gd name="T16" fmla="*/ 5 w 8"/>
                <a:gd name="T17" fmla="*/ 0 h 6"/>
                <a:gd name="T18" fmla="*/ 3 w 8"/>
                <a:gd name="T19" fmla="*/ 0 h 6"/>
                <a:gd name="T20" fmla="*/ 2 w 8"/>
                <a:gd name="T21" fmla="*/ 2 h 6"/>
                <a:gd name="T22" fmla="*/ 1 w 8"/>
                <a:gd name="T23" fmla="*/ 3 h 6"/>
                <a:gd name="T24" fmla="*/ 2 w 8"/>
                <a:gd name="T25" fmla="*/ 3 h 6"/>
                <a:gd name="T26" fmla="*/ 1 w 8"/>
                <a:gd name="T27" fmla="*/ 4 h 6"/>
                <a:gd name="T28" fmla="*/ 2 w 8"/>
                <a:gd name="T29" fmla="*/ 3 h 6"/>
                <a:gd name="T30" fmla="*/ 1 w 8"/>
                <a:gd name="T31" fmla="*/ 4 h 6"/>
                <a:gd name="T32" fmla="*/ 2 w 8"/>
                <a:gd name="T33" fmla="*/ 3 h 6"/>
                <a:gd name="T34" fmla="*/ 2 w 8"/>
                <a:gd name="T35" fmla="*/ 4 h 6"/>
                <a:gd name="T36" fmla="*/ 3 w 8"/>
                <a:gd name="T37" fmla="*/ 3 h 6"/>
                <a:gd name="T38" fmla="*/ 2 w 8"/>
                <a:gd name="T39" fmla="*/ 4 h 6"/>
                <a:gd name="T40" fmla="*/ 3 w 8"/>
                <a:gd name="T41" fmla="*/ 3 h 6"/>
                <a:gd name="T42" fmla="*/ 2 w 8"/>
                <a:gd name="T43" fmla="*/ 5 h 6"/>
                <a:gd name="T44" fmla="*/ 3 w 8"/>
                <a:gd name="T45" fmla="*/ 4 h 6"/>
                <a:gd name="T46" fmla="*/ 2 w 8"/>
                <a:gd name="T47" fmla="*/ 5 h 6"/>
                <a:gd name="T48" fmla="*/ 5 w 8"/>
                <a:gd name="T49" fmla="*/ 3 h 6"/>
                <a:gd name="T50" fmla="*/ 2 w 8"/>
                <a:gd name="T51" fmla="*/ 5 h 6"/>
                <a:gd name="T52" fmla="*/ 3 w 8"/>
                <a:gd name="T53" fmla="*/ 5 h 6"/>
                <a:gd name="T54" fmla="*/ 2 w 8"/>
                <a:gd name="T55" fmla="*/ 5 h 6"/>
                <a:gd name="T56" fmla="*/ 4 w 8"/>
                <a:gd name="T57" fmla="*/ 5 h 6"/>
                <a:gd name="T58" fmla="*/ 4 w 8"/>
                <a:gd name="T59" fmla="*/ 5 h 6"/>
                <a:gd name="T60" fmla="*/ 5 w 8"/>
                <a:gd name="T61" fmla="*/ 5 h 6"/>
                <a:gd name="T62" fmla="*/ 4 w 8"/>
                <a:gd name="T63" fmla="*/ 5 h 6"/>
                <a:gd name="T64" fmla="*/ 6 w 8"/>
                <a:gd name="T65" fmla="*/ 6 h 6"/>
                <a:gd name="T66" fmla="*/ 5 w 8"/>
                <a:gd name="T67" fmla="*/ 5 h 6"/>
                <a:gd name="T68" fmla="*/ 7 w 8"/>
                <a:gd name="T6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" h="6">
                  <a:moveTo>
                    <a:pt x="7" y="6"/>
                  </a:moveTo>
                  <a:cubicBezTo>
                    <a:pt x="8" y="6"/>
                    <a:pt x="7" y="5"/>
                    <a:pt x="8" y="4"/>
                  </a:cubicBezTo>
                  <a:cubicBezTo>
                    <a:pt x="7" y="3"/>
                    <a:pt x="5" y="5"/>
                    <a:pt x="4" y="4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7" y="3"/>
                    <a:pt x="6" y="1"/>
                    <a:pt x="4" y="2"/>
                  </a:cubicBezTo>
                  <a:cubicBezTo>
                    <a:pt x="4" y="2"/>
                    <a:pt x="5" y="1"/>
                    <a:pt x="5" y="1"/>
                  </a:cubicBezTo>
                  <a:cubicBezTo>
                    <a:pt x="5" y="1"/>
                    <a:pt x="2" y="4"/>
                    <a:pt x="2" y="3"/>
                  </a:cubicBezTo>
                  <a:cubicBezTo>
                    <a:pt x="4" y="2"/>
                    <a:pt x="3" y="2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4" y="0"/>
                    <a:pt x="3" y="1"/>
                    <a:pt x="3" y="0"/>
                  </a:cubicBezTo>
                  <a:cubicBezTo>
                    <a:pt x="3" y="1"/>
                    <a:pt x="2" y="2"/>
                    <a:pt x="2" y="2"/>
                  </a:cubicBezTo>
                  <a:cubicBezTo>
                    <a:pt x="2" y="2"/>
                    <a:pt x="1" y="3"/>
                    <a:pt x="1" y="3"/>
                  </a:cubicBezTo>
                  <a:cubicBezTo>
                    <a:pt x="1" y="3"/>
                    <a:pt x="1" y="3"/>
                    <a:pt x="2" y="3"/>
                  </a:cubicBezTo>
                  <a:cubicBezTo>
                    <a:pt x="1" y="4"/>
                    <a:pt x="2" y="3"/>
                    <a:pt x="1" y="4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1" y="4"/>
                    <a:pt x="1" y="4"/>
                  </a:cubicBezTo>
                  <a:cubicBezTo>
                    <a:pt x="2" y="4"/>
                    <a:pt x="2" y="3"/>
                    <a:pt x="2" y="3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2" y="4"/>
                    <a:pt x="3" y="3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4"/>
                    <a:pt x="0" y="5"/>
                    <a:pt x="2" y="5"/>
                  </a:cubicBezTo>
                  <a:cubicBezTo>
                    <a:pt x="2" y="5"/>
                    <a:pt x="2" y="4"/>
                    <a:pt x="3" y="4"/>
                  </a:cubicBezTo>
                  <a:cubicBezTo>
                    <a:pt x="3" y="4"/>
                    <a:pt x="2" y="4"/>
                    <a:pt x="2" y="5"/>
                  </a:cubicBezTo>
                  <a:cubicBezTo>
                    <a:pt x="3" y="4"/>
                    <a:pt x="4" y="4"/>
                    <a:pt x="5" y="3"/>
                  </a:cubicBezTo>
                  <a:cubicBezTo>
                    <a:pt x="3" y="4"/>
                    <a:pt x="5" y="4"/>
                    <a:pt x="2" y="5"/>
                  </a:cubicBezTo>
                  <a:cubicBezTo>
                    <a:pt x="2" y="5"/>
                    <a:pt x="4" y="5"/>
                    <a:pt x="3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4" y="5"/>
                    <a:pt x="2" y="5"/>
                    <a:pt x="4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5" y="5"/>
                    <a:pt x="5" y="5"/>
                    <a:pt x="4" y="5"/>
                  </a:cubicBezTo>
                  <a:cubicBezTo>
                    <a:pt x="6" y="5"/>
                    <a:pt x="6" y="6"/>
                    <a:pt x="6" y="6"/>
                  </a:cubicBezTo>
                  <a:cubicBezTo>
                    <a:pt x="6" y="6"/>
                    <a:pt x="5" y="5"/>
                    <a:pt x="5" y="5"/>
                  </a:cubicBezTo>
                  <a:cubicBezTo>
                    <a:pt x="6" y="5"/>
                    <a:pt x="7" y="6"/>
                    <a:pt x="7" y="6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38" name="Freeform 1637"/>
            <p:cNvSpPr>
              <a:spLocks/>
            </p:cNvSpPr>
            <p:nvPr/>
          </p:nvSpPr>
          <p:spPr bwMode="auto">
            <a:xfrm>
              <a:off x="460" y="2723"/>
              <a:ext cx="3" cy="0"/>
            </a:xfrm>
            <a:custGeom>
              <a:avLst/>
              <a:gdLst>
                <a:gd name="T0" fmla="*/ 0 w 3"/>
                <a:gd name="T1" fmla="*/ 3 w 3"/>
                <a:gd name="T2" fmla="*/ 0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3">
                  <a:moveTo>
                    <a:pt x="0" y="0"/>
                  </a:moveTo>
                  <a:lnTo>
                    <a:pt x="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39" name="Freeform 1638"/>
            <p:cNvSpPr>
              <a:spLocks/>
            </p:cNvSpPr>
            <p:nvPr/>
          </p:nvSpPr>
          <p:spPr bwMode="auto">
            <a:xfrm>
              <a:off x="457" y="2723"/>
              <a:ext cx="19" cy="24"/>
            </a:xfrm>
            <a:custGeom>
              <a:avLst/>
              <a:gdLst>
                <a:gd name="T0" fmla="*/ 4 w 7"/>
                <a:gd name="T1" fmla="*/ 3 h 9"/>
                <a:gd name="T2" fmla="*/ 2 w 7"/>
                <a:gd name="T3" fmla="*/ 2 h 9"/>
                <a:gd name="T4" fmla="*/ 5 w 7"/>
                <a:gd name="T5" fmla="*/ 4 h 9"/>
                <a:gd name="T6" fmla="*/ 5 w 7"/>
                <a:gd name="T7" fmla="*/ 5 h 9"/>
                <a:gd name="T8" fmla="*/ 3 w 7"/>
                <a:gd name="T9" fmla="*/ 3 h 9"/>
                <a:gd name="T10" fmla="*/ 2 w 7"/>
                <a:gd name="T11" fmla="*/ 3 h 9"/>
                <a:gd name="T12" fmla="*/ 4 w 7"/>
                <a:gd name="T13" fmla="*/ 4 h 9"/>
                <a:gd name="T14" fmla="*/ 4 w 7"/>
                <a:gd name="T15" fmla="*/ 5 h 9"/>
                <a:gd name="T16" fmla="*/ 4 w 7"/>
                <a:gd name="T17" fmla="*/ 5 h 9"/>
                <a:gd name="T18" fmla="*/ 2 w 7"/>
                <a:gd name="T19" fmla="*/ 3 h 9"/>
                <a:gd name="T20" fmla="*/ 4 w 7"/>
                <a:gd name="T21" fmla="*/ 8 h 9"/>
                <a:gd name="T22" fmla="*/ 4 w 7"/>
                <a:gd name="T23" fmla="*/ 8 h 9"/>
                <a:gd name="T24" fmla="*/ 3 w 7"/>
                <a:gd name="T25" fmla="*/ 6 h 9"/>
                <a:gd name="T26" fmla="*/ 4 w 7"/>
                <a:gd name="T27" fmla="*/ 6 h 9"/>
                <a:gd name="T28" fmla="*/ 4 w 7"/>
                <a:gd name="T29" fmla="*/ 7 h 9"/>
                <a:gd name="T30" fmla="*/ 7 w 7"/>
                <a:gd name="T31" fmla="*/ 4 h 9"/>
                <a:gd name="T32" fmla="*/ 7 w 7"/>
                <a:gd name="T33" fmla="*/ 4 h 9"/>
                <a:gd name="T34" fmla="*/ 6 w 7"/>
                <a:gd name="T35" fmla="*/ 3 h 9"/>
                <a:gd name="T36" fmla="*/ 4 w 7"/>
                <a:gd name="T37" fmla="*/ 2 h 9"/>
                <a:gd name="T38" fmla="*/ 4 w 7"/>
                <a:gd name="T39" fmla="*/ 2 h 9"/>
                <a:gd name="T40" fmla="*/ 2 w 7"/>
                <a:gd name="T41" fmla="*/ 2 h 9"/>
                <a:gd name="T42" fmla="*/ 2 w 7"/>
                <a:gd name="T43" fmla="*/ 1 h 9"/>
                <a:gd name="T44" fmla="*/ 1 w 7"/>
                <a:gd name="T45" fmla="*/ 1 h 9"/>
                <a:gd name="T46" fmla="*/ 4 w 7"/>
                <a:gd name="T47" fmla="*/ 3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7" h="9">
                  <a:moveTo>
                    <a:pt x="4" y="3"/>
                  </a:moveTo>
                  <a:cubicBezTo>
                    <a:pt x="3" y="3"/>
                    <a:pt x="3" y="2"/>
                    <a:pt x="2" y="2"/>
                  </a:cubicBezTo>
                  <a:cubicBezTo>
                    <a:pt x="3" y="3"/>
                    <a:pt x="4" y="3"/>
                    <a:pt x="5" y="4"/>
                  </a:cubicBezTo>
                  <a:cubicBezTo>
                    <a:pt x="4" y="3"/>
                    <a:pt x="5" y="4"/>
                    <a:pt x="5" y="5"/>
                  </a:cubicBezTo>
                  <a:cubicBezTo>
                    <a:pt x="5" y="4"/>
                    <a:pt x="3" y="3"/>
                    <a:pt x="3" y="3"/>
                  </a:cubicBezTo>
                  <a:cubicBezTo>
                    <a:pt x="3" y="3"/>
                    <a:pt x="2" y="3"/>
                    <a:pt x="2" y="3"/>
                  </a:cubicBezTo>
                  <a:cubicBezTo>
                    <a:pt x="3" y="3"/>
                    <a:pt x="3" y="4"/>
                    <a:pt x="4" y="4"/>
                  </a:cubicBezTo>
                  <a:cubicBezTo>
                    <a:pt x="5" y="5"/>
                    <a:pt x="5" y="6"/>
                    <a:pt x="4" y="5"/>
                  </a:cubicBezTo>
                  <a:cubicBezTo>
                    <a:pt x="3" y="5"/>
                    <a:pt x="4" y="5"/>
                    <a:pt x="4" y="5"/>
                  </a:cubicBezTo>
                  <a:cubicBezTo>
                    <a:pt x="3" y="4"/>
                    <a:pt x="3" y="4"/>
                    <a:pt x="2" y="3"/>
                  </a:cubicBezTo>
                  <a:cubicBezTo>
                    <a:pt x="3" y="5"/>
                    <a:pt x="2" y="6"/>
                    <a:pt x="4" y="8"/>
                  </a:cubicBezTo>
                  <a:cubicBezTo>
                    <a:pt x="5" y="9"/>
                    <a:pt x="4" y="8"/>
                    <a:pt x="4" y="8"/>
                  </a:cubicBezTo>
                  <a:cubicBezTo>
                    <a:pt x="3" y="8"/>
                    <a:pt x="3" y="6"/>
                    <a:pt x="3" y="6"/>
                  </a:cubicBezTo>
                  <a:cubicBezTo>
                    <a:pt x="3" y="6"/>
                    <a:pt x="3" y="5"/>
                    <a:pt x="4" y="6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6" y="7"/>
                    <a:pt x="7" y="5"/>
                    <a:pt x="7" y="4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6" y="4"/>
                    <a:pt x="6" y="3"/>
                    <a:pt x="6" y="3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3" y="2"/>
                    <a:pt x="2" y="2"/>
                  </a:cubicBezTo>
                  <a:cubicBezTo>
                    <a:pt x="2" y="1"/>
                    <a:pt x="3" y="1"/>
                    <a:pt x="2" y="1"/>
                  </a:cubicBezTo>
                  <a:cubicBezTo>
                    <a:pt x="0" y="0"/>
                    <a:pt x="3" y="2"/>
                    <a:pt x="1" y="1"/>
                  </a:cubicBezTo>
                  <a:lnTo>
                    <a:pt x="4" y="3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40" name="Rectangle 1639"/>
            <p:cNvSpPr>
              <a:spLocks noChangeArrowheads="1"/>
            </p:cNvSpPr>
            <p:nvPr/>
          </p:nvSpPr>
          <p:spPr bwMode="auto">
            <a:xfrm>
              <a:off x="465" y="2728"/>
              <a:ext cx="3" cy="1"/>
            </a:xfrm>
            <a:prstGeom prst="rect">
              <a:avLst/>
            </a:pr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41" name="Freeform 1640"/>
            <p:cNvSpPr>
              <a:spLocks/>
            </p:cNvSpPr>
            <p:nvPr/>
          </p:nvSpPr>
          <p:spPr bwMode="auto">
            <a:xfrm>
              <a:off x="474" y="2731"/>
              <a:ext cx="5" cy="0"/>
            </a:xfrm>
            <a:custGeom>
              <a:avLst/>
              <a:gdLst>
                <a:gd name="T0" fmla="*/ 2 w 2"/>
                <a:gd name="T1" fmla="*/ 1 w 2"/>
                <a:gd name="T2" fmla="*/ 2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1" y="0"/>
                    <a:pt x="2" y="0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42" name="Freeform 1641"/>
            <p:cNvSpPr>
              <a:spLocks/>
            </p:cNvSpPr>
            <p:nvPr/>
          </p:nvSpPr>
          <p:spPr bwMode="auto">
            <a:xfrm>
              <a:off x="463" y="2731"/>
              <a:ext cx="0" cy="3"/>
            </a:xfrm>
            <a:custGeom>
              <a:avLst/>
              <a:gdLst>
                <a:gd name="T0" fmla="*/ 0 h 1"/>
                <a:gd name="T1" fmla="*/ 1 h 1"/>
                <a:gd name="T2" fmla="*/ 1 h 1"/>
                <a:gd name="T3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43" name="Freeform 1642"/>
            <p:cNvSpPr>
              <a:spLocks/>
            </p:cNvSpPr>
            <p:nvPr/>
          </p:nvSpPr>
          <p:spPr bwMode="auto">
            <a:xfrm>
              <a:off x="460" y="2736"/>
              <a:ext cx="8" cy="14"/>
            </a:xfrm>
            <a:custGeom>
              <a:avLst/>
              <a:gdLst>
                <a:gd name="T0" fmla="*/ 1 w 3"/>
                <a:gd name="T1" fmla="*/ 5 h 5"/>
                <a:gd name="T2" fmla="*/ 3 w 3"/>
                <a:gd name="T3" fmla="*/ 4 h 5"/>
                <a:gd name="T4" fmla="*/ 1 w 3"/>
                <a:gd name="T5" fmla="*/ 0 h 5"/>
                <a:gd name="T6" fmla="*/ 2 w 3"/>
                <a:gd name="T7" fmla="*/ 3 h 5"/>
                <a:gd name="T8" fmla="*/ 1 w 3"/>
                <a:gd name="T9" fmla="*/ 3 h 5"/>
                <a:gd name="T10" fmla="*/ 1 w 3"/>
                <a:gd name="T11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5">
                  <a:moveTo>
                    <a:pt x="1" y="5"/>
                  </a:moveTo>
                  <a:cubicBezTo>
                    <a:pt x="2" y="4"/>
                    <a:pt x="2" y="3"/>
                    <a:pt x="3" y="4"/>
                  </a:cubicBezTo>
                  <a:cubicBezTo>
                    <a:pt x="2" y="2"/>
                    <a:pt x="1" y="2"/>
                    <a:pt x="1" y="0"/>
                  </a:cubicBezTo>
                  <a:cubicBezTo>
                    <a:pt x="0" y="0"/>
                    <a:pt x="2" y="2"/>
                    <a:pt x="2" y="3"/>
                  </a:cubicBezTo>
                  <a:cubicBezTo>
                    <a:pt x="1" y="2"/>
                    <a:pt x="1" y="3"/>
                    <a:pt x="1" y="3"/>
                  </a:cubicBezTo>
                  <a:lnTo>
                    <a:pt x="1" y="5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44" name="Freeform 1643"/>
            <p:cNvSpPr>
              <a:spLocks/>
            </p:cNvSpPr>
            <p:nvPr/>
          </p:nvSpPr>
          <p:spPr bwMode="auto">
            <a:xfrm>
              <a:off x="427" y="2731"/>
              <a:ext cx="36" cy="19"/>
            </a:xfrm>
            <a:custGeom>
              <a:avLst/>
              <a:gdLst>
                <a:gd name="T0" fmla="*/ 10 w 13"/>
                <a:gd name="T1" fmla="*/ 3 h 7"/>
                <a:gd name="T2" fmla="*/ 9 w 13"/>
                <a:gd name="T3" fmla="*/ 4 h 7"/>
                <a:gd name="T4" fmla="*/ 10 w 13"/>
                <a:gd name="T5" fmla="*/ 3 h 7"/>
                <a:gd name="T6" fmla="*/ 9 w 13"/>
                <a:gd name="T7" fmla="*/ 2 h 7"/>
                <a:gd name="T8" fmla="*/ 9 w 13"/>
                <a:gd name="T9" fmla="*/ 3 h 7"/>
                <a:gd name="T10" fmla="*/ 8 w 13"/>
                <a:gd name="T11" fmla="*/ 3 h 7"/>
                <a:gd name="T12" fmla="*/ 8 w 13"/>
                <a:gd name="T13" fmla="*/ 5 h 7"/>
                <a:gd name="T14" fmla="*/ 7 w 13"/>
                <a:gd name="T15" fmla="*/ 2 h 7"/>
                <a:gd name="T16" fmla="*/ 7 w 13"/>
                <a:gd name="T17" fmla="*/ 6 h 7"/>
                <a:gd name="T18" fmla="*/ 6 w 13"/>
                <a:gd name="T19" fmla="*/ 4 h 7"/>
                <a:gd name="T20" fmla="*/ 7 w 13"/>
                <a:gd name="T21" fmla="*/ 4 h 7"/>
                <a:gd name="T22" fmla="*/ 6 w 13"/>
                <a:gd name="T23" fmla="*/ 4 h 7"/>
                <a:gd name="T24" fmla="*/ 7 w 13"/>
                <a:gd name="T25" fmla="*/ 2 h 7"/>
                <a:gd name="T26" fmla="*/ 6 w 13"/>
                <a:gd name="T27" fmla="*/ 2 h 7"/>
                <a:gd name="T28" fmla="*/ 6 w 13"/>
                <a:gd name="T29" fmla="*/ 2 h 7"/>
                <a:gd name="T30" fmla="*/ 5 w 13"/>
                <a:gd name="T31" fmla="*/ 2 h 7"/>
                <a:gd name="T32" fmla="*/ 5 w 13"/>
                <a:gd name="T33" fmla="*/ 1 h 7"/>
                <a:gd name="T34" fmla="*/ 3 w 13"/>
                <a:gd name="T35" fmla="*/ 3 h 7"/>
                <a:gd name="T36" fmla="*/ 3 w 13"/>
                <a:gd name="T37" fmla="*/ 2 h 7"/>
                <a:gd name="T38" fmla="*/ 4 w 13"/>
                <a:gd name="T39" fmla="*/ 1 h 7"/>
                <a:gd name="T40" fmla="*/ 3 w 13"/>
                <a:gd name="T41" fmla="*/ 2 h 7"/>
                <a:gd name="T42" fmla="*/ 5 w 13"/>
                <a:gd name="T43" fmla="*/ 0 h 7"/>
                <a:gd name="T44" fmla="*/ 2 w 13"/>
                <a:gd name="T45" fmla="*/ 1 h 7"/>
                <a:gd name="T46" fmla="*/ 3 w 13"/>
                <a:gd name="T47" fmla="*/ 0 h 7"/>
                <a:gd name="T48" fmla="*/ 0 w 13"/>
                <a:gd name="T49" fmla="*/ 1 h 7"/>
                <a:gd name="T50" fmla="*/ 2 w 13"/>
                <a:gd name="T51" fmla="*/ 5 h 7"/>
                <a:gd name="T52" fmla="*/ 4 w 13"/>
                <a:gd name="T53" fmla="*/ 4 h 7"/>
                <a:gd name="T54" fmla="*/ 3 w 13"/>
                <a:gd name="T55" fmla="*/ 6 h 7"/>
                <a:gd name="T56" fmla="*/ 4 w 13"/>
                <a:gd name="T57" fmla="*/ 4 h 7"/>
                <a:gd name="T58" fmla="*/ 3 w 13"/>
                <a:gd name="T59" fmla="*/ 6 h 7"/>
                <a:gd name="T60" fmla="*/ 5 w 13"/>
                <a:gd name="T61" fmla="*/ 4 h 7"/>
                <a:gd name="T62" fmla="*/ 4 w 13"/>
                <a:gd name="T63" fmla="*/ 7 h 7"/>
                <a:gd name="T64" fmla="*/ 10 w 13"/>
                <a:gd name="T65" fmla="*/ 6 h 7"/>
                <a:gd name="T66" fmla="*/ 10 w 13"/>
                <a:gd name="T67" fmla="*/ 5 h 7"/>
                <a:gd name="T68" fmla="*/ 11 w 13"/>
                <a:gd name="T69" fmla="*/ 4 h 7"/>
                <a:gd name="T70" fmla="*/ 11 w 13"/>
                <a:gd name="T71" fmla="*/ 3 h 7"/>
                <a:gd name="T72" fmla="*/ 12 w 13"/>
                <a:gd name="T73" fmla="*/ 6 h 7"/>
                <a:gd name="T74" fmla="*/ 13 w 13"/>
                <a:gd name="T75" fmla="*/ 5 h 7"/>
                <a:gd name="T76" fmla="*/ 12 w 13"/>
                <a:gd name="T77" fmla="*/ 5 h 7"/>
                <a:gd name="T78" fmla="*/ 13 w 13"/>
                <a:gd name="T79" fmla="*/ 5 h 7"/>
                <a:gd name="T80" fmla="*/ 11 w 13"/>
                <a:gd name="T81" fmla="*/ 2 h 7"/>
                <a:gd name="T82" fmla="*/ 9 w 13"/>
                <a:gd name="T83" fmla="*/ 1 h 7"/>
                <a:gd name="T84" fmla="*/ 10 w 13"/>
                <a:gd name="T85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3" h="7">
                  <a:moveTo>
                    <a:pt x="10" y="3"/>
                  </a:moveTo>
                  <a:cubicBezTo>
                    <a:pt x="10" y="3"/>
                    <a:pt x="10" y="4"/>
                    <a:pt x="9" y="4"/>
                  </a:cubicBezTo>
                  <a:cubicBezTo>
                    <a:pt x="9" y="3"/>
                    <a:pt x="9" y="3"/>
                    <a:pt x="10" y="3"/>
                  </a:cubicBezTo>
                  <a:cubicBezTo>
                    <a:pt x="9" y="1"/>
                    <a:pt x="9" y="3"/>
                    <a:pt x="9" y="2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9" y="2"/>
                    <a:pt x="9" y="4"/>
                    <a:pt x="8" y="3"/>
                  </a:cubicBezTo>
                  <a:cubicBezTo>
                    <a:pt x="8" y="4"/>
                    <a:pt x="8" y="4"/>
                    <a:pt x="8" y="5"/>
                  </a:cubicBezTo>
                  <a:cubicBezTo>
                    <a:pt x="8" y="3"/>
                    <a:pt x="8" y="3"/>
                    <a:pt x="7" y="2"/>
                  </a:cubicBezTo>
                  <a:cubicBezTo>
                    <a:pt x="7" y="3"/>
                    <a:pt x="7" y="4"/>
                    <a:pt x="7" y="6"/>
                  </a:cubicBezTo>
                  <a:cubicBezTo>
                    <a:pt x="7" y="4"/>
                    <a:pt x="6" y="6"/>
                    <a:pt x="6" y="4"/>
                  </a:cubicBezTo>
                  <a:cubicBezTo>
                    <a:pt x="6" y="4"/>
                    <a:pt x="6" y="4"/>
                    <a:pt x="7" y="4"/>
                  </a:cubicBezTo>
                  <a:cubicBezTo>
                    <a:pt x="7" y="2"/>
                    <a:pt x="6" y="4"/>
                    <a:pt x="6" y="4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6" y="3"/>
                    <a:pt x="5" y="3"/>
                    <a:pt x="6" y="2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5" y="3"/>
                    <a:pt x="5" y="2"/>
                    <a:pt x="5" y="2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4" y="1"/>
                    <a:pt x="5" y="2"/>
                    <a:pt x="3" y="3"/>
                  </a:cubicBezTo>
                  <a:cubicBezTo>
                    <a:pt x="5" y="1"/>
                    <a:pt x="2" y="3"/>
                    <a:pt x="3" y="2"/>
                  </a:cubicBezTo>
                  <a:cubicBezTo>
                    <a:pt x="4" y="1"/>
                    <a:pt x="3" y="2"/>
                    <a:pt x="4" y="1"/>
                  </a:cubicBezTo>
                  <a:cubicBezTo>
                    <a:pt x="3" y="2"/>
                    <a:pt x="4" y="1"/>
                    <a:pt x="3" y="2"/>
                  </a:cubicBezTo>
                  <a:cubicBezTo>
                    <a:pt x="5" y="1"/>
                    <a:pt x="3" y="1"/>
                    <a:pt x="5" y="0"/>
                  </a:cubicBezTo>
                  <a:cubicBezTo>
                    <a:pt x="4" y="1"/>
                    <a:pt x="3" y="1"/>
                    <a:pt x="2" y="1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1"/>
                    <a:pt x="0" y="1"/>
                    <a:pt x="0" y="1"/>
                  </a:cubicBezTo>
                  <a:cubicBezTo>
                    <a:pt x="1" y="2"/>
                    <a:pt x="2" y="3"/>
                    <a:pt x="2" y="5"/>
                  </a:cubicBezTo>
                  <a:cubicBezTo>
                    <a:pt x="4" y="3"/>
                    <a:pt x="3" y="5"/>
                    <a:pt x="4" y="4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4" y="6"/>
                    <a:pt x="3" y="5"/>
                    <a:pt x="4" y="4"/>
                  </a:cubicBezTo>
                  <a:cubicBezTo>
                    <a:pt x="4" y="4"/>
                    <a:pt x="4" y="5"/>
                    <a:pt x="3" y="6"/>
                  </a:cubicBezTo>
                  <a:cubicBezTo>
                    <a:pt x="4" y="6"/>
                    <a:pt x="4" y="5"/>
                    <a:pt x="5" y="4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6" y="7"/>
                    <a:pt x="8" y="5"/>
                    <a:pt x="10" y="6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1" y="6"/>
                    <a:pt x="10" y="2"/>
                    <a:pt x="11" y="4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1" y="4"/>
                    <a:pt x="12" y="5"/>
                    <a:pt x="12" y="6"/>
                  </a:cubicBezTo>
                  <a:cubicBezTo>
                    <a:pt x="12" y="6"/>
                    <a:pt x="13" y="6"/>
                    <a:pt x="13" y="5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2" y="4"/>
                    <a:pt x="12" y="4"/>
                    <a:pt x="13" y="5"/>
                  </a:cubicBezTo>
                  <a:cubicBezTo>
                    <a:pt x="13" y="4"/>
                    <a:pt x="11" y="3"/>
                    <a:pt x="11" y="2"/>
                  </a:cubicBezTo>
                  <a:cubicBezTo>
                    <a:pt x="11" y="5"/>
                    <a:pt x="9" y="0"/>
                    <a:pt x="9" y="1"/>
                  </a:cubicBezTo>
                  <a:cubicBezTo>
                    <a:pt x="9" y="2"/>
                    <a:pt x="10" y="2"/>
                    <a:pt x="10" y="3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45" name="Freeform 1644"/>
            <p:cNvSpPr>
              <a:spLocks/>
            </p:cNvSpPr>
            <p:nvPr/>
          </p:nvSpPr>
          <p:spPr bwMode="auto">
            <a:xfrm>
              <a:off x="460" y="2747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46" name="Freeform 1645"/>
            <p:cNvSpPr>
              <a:spLocks/>
            </p:cNvSpPr>
            <p:nvPr/>
          </p:nvSpPr>
          <p:spPr bwMode="auto">
            <a:xfrm>
              <a:off x="433" y="2731"/>
              <a:ext cx="2" cy="0"/>
            </a:xfrm>
            <a:custGeom>
              <a:avLst/>
              <a:gdLst>
                <a:gd name="T0" fmla="*/ 1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47" name="Rectangle 1646"/>
            <p:cNvSpPr>
              <a:spLocks noChangeArrowheads="1"/>
            </p:cNvSpPr>
            <p:nvPr/>
          </p:nvSpPr>
          <p:spPr bwMode="auto">
            <a:xfrm>
              <a:off x="463" y="2745"/>
              <a:ext cx="1" cy="1"/>
            </a:xfrm>
            <a:prstGeom prst="rect">
              <a:avLst/>
            </a:pr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48" name="Freeform 1647"/>
            <p:cNvSpPr>
              <a:spLocks/>
            </p:cNvSpPr>
            <p:nvPr/>
          </p:nvSpPr>
          <p:spPr bwMode="auto">
            <a:xfrm>
              <a:off x="457" y="2736"/>
              <a:ext cx="3" cy="3"/>
            </a:xfrm>
            <a:custGeom>
              <a:avLst/>
              <a:gdLst>
                <a:gd name="T0" fmla="*/ 3 w 3"/>
                <a:gd name="T1" fmla="*/ 0 h 3"/>
                <a:gd name="T2" fmla="*/ 0 w 3"/>
                <a:gd name="T3" fmla="*/ 0 h 3"/>
                <a:gd name="T4" fmla="*/ 3 w 3"/>
                <a:gd name="T5" fmla="*/ 3 h 3"/>
                <a:gd name="T6" fmla="*/ 3 w 3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3">
                  <a:moveTo>
                    <a:pt x="3" y="0"/>
                  </a:moveTo>
                  <a:lnTo>
                    <a:pt x="0" y="0"/>
                  </a:lnTo>
                  <a:lnTo>
                    <a:pt x="3" y="3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53" name="Freeform 1648"/>
            <p:cNvSpPr>
              <a:spLocks/>
            </p:cNvSpPr>
            <p:nvPr/>
          </p:nvSpPr>
          <p:spPr bwMode="auto">
            <a:xfrm>
              <a:off x="435" y="2726"/>
              <a:ext cx="3" cy="0"/>
            </a:xfrm>
            <a:custGeom>
              <a:avLst/>
              <a:gdLst>
                <a:gd name="T0" fmla="*/ 3 w 3"/>
                <a:gd name="T1" fmla="*/ 0 w 3"/>
                <a:gd name="T2" fmla="*/ 3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3">
                  <a:moveTo>
                    <a:pt x="3" y="0"/>
                  </a:move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54" name="Freeform 1649"/>
            <p:cNvSpPr>
              <a:spLocks/>
            </p:cNvSpPr>
            <p:nvPr/>
          </p:nvSpPr>
          <p:spPr bwMode="auto">
            <a:xfrm>
              <a:off x="444" y="272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55" name="Freeform 1650"/>
            <p:cNvSpPr>
              <a:spLocks/>
            </p:cNvSpPr>
            <p:nvPr/>
          </p:nvSpPr>
          <p:spPr bwMode="auto">
            <a:xfrm>
              <a:off x="425" y="2698"/>
              <a:ext cx="60" cy="33"/>
            </a:xfrm>
            <a:custGeom>
              <a:avLst/>
              <a:gdLst>
                <a:gd name="T0" fmla="*/ 17 w 22"/>
                <a:gd name="T1" fmla="*/ 9 h 12"/>
                <a:gd name="T2" fmla="*/ 19 w 22"/>
                <a:gd name="T3" fmla="*/ 11 h 12"/>
                <a:gd name="T4" fmla="*/ 20 w 22"/>
                <a:gd name="T5" fmla="*/ 10 h 12"/>
                <a:gd name="T6" fmla="*/ 19 w 22"/>
                <a:gd name="T7" fmla="*/ 7 h 12"/>
                <a:gd name="T8" fmla="*/ 17 w 22"/>
                <a:gd name="T9" fmla="*/ 3 h 12"/>
                <a:gd name="T10" fmla="*/ 15 w 22"/>
                <a:gd name="T11" fmla="*/ 2 h 12"/>
                <a:gd name="T12" fmla="*/ 12 w 22"/>
                <a:gd name="T13" fmla="*/ 3 h 12"/>
                <a:gd name="T14" fmla="*/ 11 w 22"/>
                <a:gd name="T15" fmla="*/ 2 h 12"/>
                <a:gd name="T16" fmla="*/ 10 w 22"/>
                <a:gd name="T17" fmla="*/ 2 h 12"/>
                <a:gd name="T18" fmla="*/ 10 w 22"/>
                <a:gd name="T19" fmla="*/ 5 h 12"/>
                <a:gd name="T20" fmla="*/ 9 w 22"/>
                <a:gd name="T21" fmla="*/ 6 h 12"/>
                <a:gd name="T22" fmla="*/ 7 w 22"/>
                <a:gd name="T23" fmla="*/ 4 h 12"/>
                <a:gd name="T24" fmla="*/ 6 w 22"/>
                <a:gd name="T25" fmla="*/ 5 h 12"/>
                <a:gd name="T26" fmla="*/ 4 w 22"/>
                <a:gd name="T27" fmla="*/ 5 h 12"/>
                <a:gd name="T28" fmla="*/ 4 w 22"/>
                <a:gd name="T29" fmla="*/ 7 h 12"/>
                <a:gd name="T30" fmla="*/ 4 w 22"/>
                <a:gd name="T31" fmla="*/ 8 h 12"/>
                <a:gd name="T32" fmla="*/ 3 w 22"/>
                <a:gd name="T33" fmla="*/ 8 h 12"/>
                <a:gd name="T34" fmla="*/ 3 w 22"/>
                <a:gd name="T35" fmla="*/ 9 h 12"/>
                <a:gd name="T36" fmla="*/ 2 w 22"/>
                <a:gd name="T37" fmla="*/ 12 h 12"/>
                <a:gd name="T38" fmla="*/ 3 w 22"/>
                <a:gd name="T39" fmla="*/ 10 h 12"/>
                <a:gd name="T40" fmla="*/ 1 w 22"/>
                <a:gd name="T41" fmla="*/ 10 h 12"/>
                <a:gd name="T42" fmla="*/ 5 w 22"/>
                <a:gd name="T43" fmla="*/ 10 h 12"/>
                <a:gd name="T44" fmla="*/ 6 w 22"/>
                <a:gd name="T45" fmla="*/ 10 h 12"/>
                <a:gd name="T46" fmla="*/ 6 w 22"/>
                <a:gd name="T47" fmla="*/ 9 h 12"/>
                <a:gd name="T48" fmla="*/ 6 w 22"/>
                <a:gd name="T49" fmla="*/ 9 h 12"/>
                <a:gd name="T50" fmla="*/ 7 w 22"/>
                <a:gd name="T51" fmla="*/ 9 h 12"/>
                <a:gd name="T52" fmla="*/ 7 w 22"/>
                <a:gd name="T53" fmla="*/ 8 h 12"/>
                <a:gd name="T54" fmla="*/ 7 w 22"/>
                <a:gd name="T55" fmla="*/ 8 h 12"/>
                <a:gd name="T56" fmla="*/ 7 w 22"/>
                <a:gd name="T57" fmla="*/ 8 h 12"/>
                <a:gd name="T58" fmla="*/ 8 w 22"/>
                <a:gd name="T59" fmla="*/ 8 h 12"/>
                <a:gd name="T60" fmla="*/ 8 w 22"/>
                <a:gd name="T61" fmla="*/ 6 h 12"/>
                <a:gd name="T62" fmla="*/ 9 w 22"/>
                <a:gd name="T63" fmla="*/ 8 h 12"/>
                <a:gd name="T64" fmla="*/ 10 w 22"/>
                <a:gd name="T65" fmla="*/ 8 h 12"/>
                <a:gd name="T66" fmla="*/ 10 w 22"/>
                <a:gd name="T67" fmla="*/ 6 h 12"/>
                <a:gd name="T68" fmla="*/ 11 w 22"/>
                <a:gd name="T69" fmla="*/ 5 h 12"/>
                <a:gd name="T70" fmla="*/ 13 w 22"/>
                <a:gd name="T71" fmla="*/ 5 h 12"/>
                <a:gd name="T72" fmla="*/ 14 w 22"/>
                <a:gd name="T73" fmla="*/ 5 h 12"/>
                <a:gd name="T74" fmla="*/ 16 w 22"/>
                <a:gd name="T75" fmla="*/ 6 h 12"/>
                <a:gd name="T76" fmla="*/ 16 w 22"/>
                <a:gd name="T77" fmla="*/ 4 h 12"/>
                <a:gd name="T78" fmla="*/ 15 w 22"/>
                <a:gd name="T79" fmla="*/ 7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2" h="12">
                  <a:moveTo>
                    <a:pt x="15" y="8"/>
                  </a:moveTo>
                  <a:cubicBezTo>
                    <a:pt x="16" y="8"/>
                    <a:pt x="16" y="8"/>
                    <a:pt x="17" y="9"/>
                  </a:cubicBezTo>
                  <a:cubicBezTo>
                    <a:pt x="16" y="9"/>
                    <a:pt x="16" y="9"/>
                    <a:pt x="16" y="9"/>
                  </a:cubicBezTo>
                  <a:cubicBezTo>
                    <a:pt x="17" y="9"/>
                    <a:pt x="17" y="10"/>
                    <a:pt x="19" y="11"/>
                  </a:cubicBezTo>
                  <a:cubicBezTo>
                    <a:pt x="18" y="10"/>
                    <a:pt x="18" y="10"/>
                    <a:pt x="18" y="10"/>
                  </a:cubicBezTo>
                  <a:cubicBezTo>
                    <a:pt x="18" y="9"/>
                    <a:pt x="20" y="10"/>
                    <a:pt x="20" y="10"/>
                  </a:cubicBezTo>
                  <a:cubicBezTo>
                    <a:pt x="20" y="9"/>
                    <a:pt x="17" y="8"/>
                    <a:pt x="18" y="7"/>
                  </a:cubicBezTo>
                  <a:cubicBezTo>
                    <a:pt x="18" y="7"/>
                    <a:pt x="19" y="7"/>
                    <a:pt x="19" y="7"/>
                  </a:cubicBezTo>
                  <a:cubicBezTo>
                    <a:pt x="19" y="6"/>
                    <a:pt x="17" y="7"/>
                    <a:pt x="17" y="6"/>
                  </a:cubicBezTo>
                  <a:cubicBezTo>
                    <a:pt x="22" y="4"/>
                    <a:pt x="15" y="6"/>
                    <a:pt x="17" y="3"/>
                  </a:cubicBezTo>
                  <a:cubicBezTo>
                    <a:pt x="16" y="3"/>
                    <a:pt x="16" y="3"/>
                    <a:pt x="15" y="4"/>
                  </a:cubicBezTo>
                  <a:cubicBezTo>
                    <a:pt x="16" y="2"/>
                    <a:pt x="14" y="3"/>
                    <a:pt x="15" y="2"/>
                  </a:cubicBezTo>
                  <a:cubicBezTo>
                    <a:pt x="14" y="5"/>
                    <a:pt x="14" y="0"/>
                    <a:pt x="13" y="4"/>
                  </a:cubicBezTo>
                  <a:cubicBezTo>
                    <a:pt x="12" y="3"/>
                    <a:pt x="13" y="4"/>
                    <a:pt x="12" y="3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2" y="2"/>
                    <a:pt x="12" y="4"/>
                    <a:pt x="11" y="2"/>
                  </a:cubicBezTo>
                  <a:cubicBezTo>
                    <a:pt x="11" y="2"/>
                    <a:pt x="11" y="4"/>
                    <a:pt x="11" y="5"/>
                  </a:cubicBezTo>
                  <a:cubicBezTo>
                    <a:pt x="10" y="4"/>
                    <a:pt x="10" y="4"/>
                    <a:pt x="10" y="2"/>
                  </a:cubicBezTo>
                  <a:cubicBezTo>
                    <a:pt x="10" y="4"/>
                    <a:pt x="9" y="3"/>
                    <a:pt x="9" y="4"/>
                  </a:cubicBezTo>
                  <a:cubicBezTo>
                    <a:pt x="9" y="4"/>
                    <a:pt x="10" y="5"/>
                    <a:pt x="10" y="5"/>
                  </a:cubicBezTo>
                  <a:cubicBezTo>
                    <a:pt x="9" y="5"/>
                    <a:pt x="9" y="7"/>
                    <a:pt x="9" y="7"/>
                  </a:cubicBezTo>
                  <a:cubicBezTo>
                    <a:pt x="8" y="5"/>
                    <a:pt x="9" y="7"/>
                    <a:pt x="9" y="6"/>
                  </a:cubicBezTo>
                  <a:cubicBezTo>
                    <a:pt x="9" y="4"/>
                    <a:pt x="9" y="4"/>
                    <a:pt x="9" y="3"/>
                  </a:cubicBezTo>
                  <a:cubicBezTo>
                    <a:pt x="8" y="3"/>
                    <a:pt x="8" y="3"/>
                    <a:pt x="7" y="4"/>
                  </a:cubicBezTo>
                  <a:cubicBezTo>
                    <a:pt x="7" y="4"/>
                    <a:pt x="7" y="3"/>
                    <a:pt x="7" y="3"/>
                  </a:cubicBezTo>
                  <a:cubicBezTo>
                    <a:pt x="6" y="3"/>
                    <a:pt x="7" y="6"/>
                    <a:pt x="6" y="5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6" y="5"/>
                    <a:pt x="4" y="4"/>
                    <a:pt x="4" y="5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3" y="4"/>
                    <a:pt x="5" y="8"/>
                    <a:pt x="4" y="7"/>
                  </a:cubicBezTo>
                  <a:cubicBezTo>
                    <a:pt x="5" y="8"/>
                    <a:pt x="5" y="9"/>
                    <a:pt x="6" y="9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5" y="9"/>
                    <a:pt x="3" y="7"/>
                    <a:pt x="2" y="6"/>
                  </a:cubicBezTo>
                  <a:cubicBezTo>
                    <a:pt x="3" y="7"/>
                    <a:pt x="2" y="7"/>
                    <a:pt x="3" y="8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1" y="8"/>
                    <a:pt x="4" y="9"/>
                    <a:pt x="3" y="9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1" y="9"/>
                    <a:pt x="0" y="11"/>
                    <a:pt x="2" y="12"/>
                  </a:cubicBezTo>
                  <a:cubicBezTo>
                    <a:pt x="3" y="12"/>
                    <a:pt x="5" y="11"/>
                    <a:pt x="6" y="11"/>
                  </a:cubicBezTo>
                  <a:cubicBezTo>
                    <a:pt x="5" y="11"/>
                    <a:pt x="3" y="11"/>
                    <a:pt x="3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3" y="10"/>
                    <a:pt x="2" y="10"/>
                    <a:pt x="1" y="10"/>
                  </a:cubicBezTo>
                  <a:cubicBezTo>
                    <a:pt x="1" y="9"/>
                    <a:pt x="3" y="10"/>
                    <a:pt x="2" y="9"/>
                  </a:cubicBezTo>
                  <a:cubicBezTo>
                    <a:pt x="4" y="10"/>
                    <a:pt x="4" y="10"/>
                    <a:pt x="5" y="10"/>
                  </a:cubicBezTo>
                  <a:cubicBezTo>
                    <a:pt x="5" y="10"/>
                    <a:pt x="5" y="10"/>
                    <a:pt x="5" y="10"/>
                  </a:cubicBezTo>
                  <a:cubicBezTo>
                    <a:pt x="5" y="10"/>
                    <a:pt x="5" y="10"/>
                    <a:pt x="6" y="10"/>
                  </a:cubicBezTo>
                  <a:cubicBezTo>
                    <a:pt x="4" y="9"/>
                    <a:pt x="7" y="10"/>
                    <a:pt x="6" y="9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6" y="9"/>
                    <a:pt x="4" y="8"/>
                    <a:pt x="5" y="8"/>
                  </a:cubicBezTo>
                  <a:cubicBezTo>
                    <a:pt x="6" y="9"/>
                    <a:pt x="6" y="8"/>
                    <a:pt x="7" y="9"/>
                  </a:cubicBezTo>
                  <a:cubicBezTo>
                    <a:pt x="6" y="8"/>
                    <a:pt x="7" y="8"/>
                    <a:pt x="6" y="8"/>
                  </a:cubicBezTo>
                  <a:cubicBezTo>
                    <a:pt x="6" y="7"/>
                    <a:pt x="6" y="7"/>
                    <a:pt x="7" y="8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7" y="9"/>
                    <a:pt x="7" y="7"/>
                    <a:pt x="7" y="8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8" y="9"/>
                    <a:pt x="7" y="6"/>
                    <a:pt x="8" y="8"/>
                  </a:cubicBezTo>
                  <a:cubicBezTo>
                    <a:pt x="7" y="7"/>
                    <a:pt x="8" y="7"/>
                    <a:pt x="7" y="5"/>
                  </a:cubicBezTo>
                  <a:cubicBezTo>
                    <a:pt x="7" y="5"/>
                    <a:pt x="8" y="7"/>
                    <a:pt x="8" y="6"/>
                  </a:cubicBezTo>
                  <a:cubicBezTo>
                    <a:pt x="8" y="5"/>
                    <a:pt x="9" y="7"/>
                    <a:pt x="9" y="6"/>
                  </a:cubicBezTo>
                  <a:cubicBezTo>
                    <a:pt x="9" y="8"/>
                    <a:pt x="9" y="6"/>
                    <a:pt x="9" y="8"/>
                  </a:cubicBezTo>
                  <a:cubicBezTo>
                    <a:pt x="9" y="9"/>
                    <a:pt x="9" y="6"/>
                    <a:pt x="9" y="7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0" y="7"/>
                    <a:pt x="10" y="6"/>
                    <a:pt x="10" y="7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0" y="7"/>
                    <a:pt x="11" y="6"/>
                    <a:pt x="11" y="8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2" y="8"/>
                    <a:pt x="12" y="5"/>
                    <a:pt x="13" y="4"/>
                  </a:cubicBezTo>
                  <a:cubicBezTo>
                    <a:pt x="13" y="4"/>
                    <a:pt x="14" y="4"/>
                    <a:pt x="13" y="5"/>
                  </a:cubicBezTo>
                  <a:cubicBezTo>
                    <a:pt x="13" y="6"/>
                    <a:pt x="13" y="6"/>
                    <a:pt x="13" y="6"/>
                  </a:cubicBezTo>
                  <a:cubicBezTo>
                    <a:pt x="13" y="6"/>
                    <a:pt x="13" y="7"/>
                    <a:pt x="14" y="5"/>
                  </a:cubicBezTo>
                  <a:cubicBezTo>
                    <a:pt x="14" y="5"/>
                    <a:pt x="14" y="7"/>
                    <a:pt x="14" y="7"/>
                  </a:cubicBezTo>
                  <a:cubicBezTo>
                    <a:pt x="16" y="5"/>
                    <a:pt x="13" y="9"/>
                    <a:pt x="16" y="6"/>
                  </a:cubicBezTo>
                  <a:cubicBezTo>
                    <a:pt x="16" y="6"/>
                    <a:pt x="16" y="5"/>
                    <a:pt x="15" y="5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17" y="4"/>
                    <a:pt x="16" y="5"/>
                    <a:pt x="17" y="5"/>
                  </a:cubicBezTo>
                  <a:cubicBezTo>
                    <a:pt x="15" y="7"/>
                    <a:pt x="15" y="7"/>
                    <a:pt x="15" y="7"/>
                  </a:cubicBezTo>
                  <a:cubicBezTo>
                    <a:pt x="13" y="8"/>
                    <a:pt x="19" y="7"/>
                    <a:pt x="15" y="8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56" name="Freeform 1651"/>
            <p:cNvSpPr>
              <a:spLocks/>
            </p:cNvSpPr>
            <p:nvPr/>
          </p:nvSpPr>
          <p:spPr bwMode="auto">
            <a:xfrm>
              <a:off x="460" y="2715"/>
              <a:ext cx="0" cy="2"/>
            </a:xfrm>
            <a:custGeom>
              <a:avLst/>
              <a:gdLst>
                <a:gd name="T0" fmla="*/ 0 h 1"/>
                <a:gd name="T1" fmla="*/ 1 h 1"/>
                <a:gd name="T2" fmla="*/ 0 h 1"/>
                <a:gd name="T3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57" name="Freeform 1652"/>
            <p:cNvSpPr>
              <a:spLocks/>
            </p:cNvSpPr>
            <p:nvPr/>
          </p:nvSpPr>
          <p:spPr bwMode="auto">
            <a:xfrm>
              <a:off x="460" y="271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58" name="Freeform 1653"/>
            <p:cNvSpPr>
              <a:spLocks/>
            </p:cNvSpPr>
            <p:nvPr/>
          </p:nvSpPr>
          <p:spPr bwMode="auto">
            <a:xfrm>
              <a:off x="465" y="2723"/>
              <a:ext cx="3" cy="0"/>
            </a:xfrm>
            <a:custGeom>
              <a:avLst/>
              <a:gdLst>
                <a:gd name="T0" fmla="*/ 0 w 1"/>
                <a:gd name="T1" fmla="*/ 0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59" name="Rectangle 1654"/>
            <p:cNvSpPr>
              <a:spLocks noChangeArrowheads="1"/>
            </p:cNvSpPr>
            <p:nvPr/>
          </p:nvSpPr>
          <p:spPr bwMode="auto">
            <a:xfrm>
              <a:off x="468" y="2723"/>
              <a:ext cx="1" cy="1"/>
            </a:xfrm>
            <a:prstGeom prst="rect">
              <a:avLst/>
            </a:pr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60" name="Freeform 1655"/>
            <p:cNvSpPr>
              <a:spLocks/>
            </p:cNvSpPr>
            <p:nvPr/>
          </p:nvSpPr>
          <p:spPr bwMode="auto">
            <a:xfrm>
              <a:off x="430" y="2723"/>
              <a:ext cx="49" cy="27"/>
            </a:xfrm>
            <a:custGeom>
              <a:avLst/>
              <a:gdLst>
                <a:gd name="T0" fmla="*/ 4 w 18"/>
                <a:gd name="T1" fmla="*/ 3 h 10"/>
                <a:gd name="T2" fmla="*/ 3 w 18"/>
                <a:gd name="T3" fmla="*/ 4 h 10"/>
                <a:gd name="T4" fmla="*/ 3 w 18"/>
                <a:gd name="T5" fmla="*/ 3 h 10"/>
                <a:gd name="T6" fmla="*/ 0 w 18"/>
                <a:gd name="T7" fmla="*/ 3 h 10"/>
                <a:gd name="T8" fmla="*/ 9 w 18"/>
                <a:gd name="T9" fmla="*/ 6 h 10"/>
                <a:gd name="T10" fmla="*/ 8 w 18"/>
                <a:gd name="T11" fmla="*/ 7 h 10"/>
                <a:gd name="T12" fmla="*/ 11 w 18"/>
                <a:gd name="T13" fmla="*/ 5 h 10"/>
                <a:gd name="T14" fmla="*/ 12 w 18"/>
                <a:gd name="T15" fmla="*/ 7 h 10"/>
                <a:gd name="T16" fmla="*/ 14 w 18"/>
                <a:gd name="T17" fmla="*/ 6 h 10"/>
                <a:gd name="T18" fmla="*/ 13 w 18"/>
                <a:gd name="T19" fmla="*/ 5 h 10"/>
                <a:gd name="T20" fmla="*/ 14 w 18"/>
                <a:gd name="T21" fmla="*/ 5 h 10"/>
                <a:gd name="T22" fmla="*/ 13 w 18"/>
                <a:gd name="T23" fmla="*/ 5 h 10"/>
                <a:gd name="T24" fmla="*/ 14 w 18"/>
                <a:gd name="T25" fmla="*/ 4 h 10"/>
                <a:gd name="T26" fmla="*/ 14 w 18"/>
                <a:gd name="T27" fmla="*/ 5 h 10"/>
                <a:gd name="T28" fmla="*/ 15 w 18"/>
                <a:gd name="T29" fmla="*/ 3 h 10"/>
                <a:gd name="T30" fmla="*/ 15 w 18"/>
                <a:gd name="T31" fmla="*/ 4 h 10"/>
                <a:gd name="T32" fmla="*/ 16 w 18"/>
                <a:gd name="T33" fmla="*/ 1 h 10"/>
                <a:gd name="T34" fmla="*/ 14 w 18"/>
                <a:gd name="T35" fmla="*/ 1 h 10"/>
                <a:gd name="T36" fmla="*/ 14 w 18"/>
                <a:gd name="T37" fmla="*/ 3 h 10"/>
                <a:gd name="T38" fmla="*/ 14 w 18"/>
                <a:gd name="T39" fmla="*/ 2 h 10"/>
                <a:gd name="T40" fmla="*/ 14 w 18"/>
                <a:gd name="T41" fmla="*/ 4 h 10"/>
                <a:gd name="T42" fmla="*/ 13 w 18"/>
                <a:gd name="T43" fmla="*/ 2 h 10"/>
                <a:gd name="T44" fmla="*/ 12 w 18"/>
                <a:gd name="T45" fmla="*/ 2 h 10"/>
                <a:gd name="T46" fmla="*/ 12 w 18"/>
                <a:gd name="T47" fmla="*/ 2 h 10"/>
                <a:gd name="T48" fmla="*/ 11 w 18"/>
                <a:gd name="T49" fmla="*/ 2 h 10"/>
                <a:gd name="T50" fmla="*/ 12 w 18"/>
                <a:gd name="T51" fmla="*/ 3 h 10"/>
                <a:gd name="T52" fmla="*/ 13 w 18"/>
                <a:gd name="T53" fmla="*/ 5 h 10"/>
                <a:gd name="T54" fmla="*/ 12 w 18"/>
                <a:gd name="T55" fmla="*/ 5 h 10"/>
                <a:gd name="T56" fmla="*/ 12 w 18"/>
                <a:gd name="T57" fmla="*/ 3 h 10"/>
                <a:gd name="T58" fmla="*/ 12 w 18"/>
                <a:gd name="T59" fmla="*/ 4 h 10"/>
                <a:gd name="T60" fmla="*/ 11 w 18"/>
                <a:gd name="T61" fmla="*/ 3 h 10"/>
                <a:gd name="T62" fmla="*/ 11 w 18"/>
                <a:gd name="T63" fmla="*/ 4 h 10"/>
                <a:gd name="T64" fmla="*/ 8 w 18"/>
                <a:gd name="T65" fmla="*/ 5 h 10"/>
                <a:gd name="T66" fmla="*/ 9 w 18"/>
                <a:gd name="T67" fmla="*/ 4 h 10"/>
                <a:gd name="T68" fmla="*/ 8 w 18"/>
                <a:gd name="T69" fmla="*/ 5 h 10"/>
                <a:gd name="T70" fmla="*/ 7 w 18"/>
                <a:gd name="T71" fmla="*/ 4 h 10"/>
                <a:gd name="T72" fmla="*/ 6 w 18"/>
                <a:gd name="T73" fmla="*/ 5 h 10"/>
                <a:gd name="T74" fmla="*/ 5 w 18"/>
                <a:gd name="T75" fmla="*/ 4 h 10"/>
                <a:gd name="T76" fmla="*/ 5 w 18"/>
                <a:gd name="T77" fmla="*/ 4 h 10"/>
                <a:gd name="T78" fmla="*/ 3 w 18"/>
                <a:gd name="T79" fmla="*/ 5 h 10"/>
                <a:gd name="T80" fmla="*/ 4 w 18"/>
                <a:gd name="T81" fmla="*/ 3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8" h="10">
                  <a:moveTo>
                    <a:pt x="4" y="3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3"/>
                    <a:pt x="2" y="3"/>
                    <a:pt x="3" y="3"/>
                  </a:cubicBezTo>
                  <a:cubicBezTo>
                    <a:pt x="1" y="4"/>
                    <a:pt x="2" y="2"/>
                    <a:pt x="0" y="3"/>
                  </a:cubicBezTo>
                  <a:cubicBezTo>
                    <a:pt x="2" y="5"/>
                    <a:pt x="5" y="9"/>
                    <a:pt x="9" y="6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10" y="5"/>
                    <a:pt x="11" y="10"/>
                    <a:pt x="11" y="5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3" y="8"/>
                    <a:pt x="12" y="4"/>
                    <a:pt x="14" y="6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13" y="5"/>
                    <a:pt x="14" y="5"/>
                    <a:pt x="14" y="5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13" y="4"/>
                    <a:pt x="14" y="4"/>
                    <a:pt x="14" y="4"/>
                  </a:cubicBezTo>
                  <a:cubicBezTo>
                    <a:pt x="15" y="5"/>
                    <a:pt x="14" y="5"/>
                    <a:pt x="14" y="5"/>
                  </a:cubicBezTo>
                  <a:cubicBezTo>
                    <a:pt x="15" y="5"/>
                    <a:pt x="14" y="4"/>
                    <a:pt x="15" y="3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5" y="3"/>
                    <a:pt x="18" y="4"/>
                    <a:pt x="16" y="1"/>
                  </a:cubicBezTo>
                  <a:cubicBezTo>
                    <a:pt x="15" y="1"/>
                    <a:pt x="14" y="1"/>
                    <a:pt x="14" y="1"/>
                  </a:cubicBezTo>
                  <a:cubicBezTo>
                    <a:pt x="13" y="0"/>
                    <a:pt x="14" y="1"/>
                    <a:pt x="14" y="3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6" y="5"/>
                    <a:pt x="14" y="2"/>
                    <a:pt x="14" y="4"/>
                  </a:cubicBezTo>
                  <a:cubicBezTo>
                    <a:pt x="13" y="3"/>
                    <a:pt x="14" y="2"/>
                    <a:pt x="13" y="2"/>
                  </a:cubicBezTo>
                  <a:cubicBezTo>
                    <a:pt x="11" y="1"/>
                    <a:pt x="14" y="4"/>
                    <a:pt x="12" y="2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11" y="1"/>
                    <a:pt x="11" y="2"/>
                    <a:pt x="11" y="2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2" y="3"/>
                    <a:pt x="13" y="4"/>
                    <a:pt x="13" y="5"/>
                  </a:cubicBezTo>
                  <a:cubicBezTo>
                    <a:pt x="12" y="4"/>
                    <a:pt x="13" y="6"/>
                    <a:pt x="12" y="5"/>
                  </a:cubicBezTo>
                  <a:cubicBezTo>
                    <a:pt x="12" y="4"/>
                    <a:pt x="12" y="4"/>
                    <a:pt x="12" y="3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1" y="5"/>
                    <a:pt x="11" y="3"/>
                    <a:pt x="11" y="3"/>
                  </a:cubicBezTo>
                  <a:cubicBezTo>
                    <a:pt x="11" y="4"/>
                    <a:pt x="11" y="3"/>
                    <a:pt x="11" y="4"/>
                  </a:cubicBezTo>
                  <a:cubicBezTo>
                    <a:pt x="10" y="3"/>
                    <a:pt x="9" y="4"/>
                    <a:pt x="8" y="5"/>
                  </a:cubicBezTo>
                  <a:cubicBezTo>
                    <a:pt x="9" y="5"/>
                    <a:pt x="8" y="3"/>
                    <a:pt x="9" y="4"/>
                  </a:cubicBezTo>
                  <a:cubicBezTo>
                    <a:pt x="9" y="3"/>
                    <a:pt x="8" y="4"/>
                    <a:pt x="8" y="5"/>
                  </a:cubicBezTo>
                  <a:cubicBezTo>
                    <a:pt x="7" y="6"/>
                    <a:pt x="7" y="5"/>
                    <a:pt x="7" y="4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5" y="6"/>
                    <a:pt x="6" y="3"/>
                    <a:pt x="5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4" y="4"/>
                    <a:pt x="3" y="6"/>
                    <a:pt x="3" y="5"/>
                  </a:cubicBezTo>
                  <a:cubicBezTo>
                    <a:pt x="3" y="4"/>
                    <a:pt x="4" y="4"/>
                    <a:pt x="4" y="3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61" name="Freeform 1656"/>
            <p:cNvSpPr>
              <a:spLocks/>
            </p:cNvSpPr>
            <p:nvPr/>
          </p:nvSpPr>
          <p:spPr bwMode="auto">
            <a:xfrm>
              <a:off x="427" y="2726"/>
              <a:ext cx="8" cy="5"/>
            </a:xfrm>
            <a:custGeom>
              <a:avLst/>
              <a:gdLst>
                <a:gd name="T0" fmla="*/ 1 w 3"/>
                <a:gd name="T1" fmla="*/ 1 h 2"/>
                <a:gd name="T2" fmla="*/ 3 w 3"/>
                <a:gd name="T3" fmla="*/ 1 h 2"/>
                <a:gd name="T4" fmla="*/ 0 w 3"/>
                <a:gd name="T5" fmla="*/ 1 h 2"/>
                <a:gd name="T6" fmla="*/ 1 w 3"/>
                <a:gd name="T7" fmla="*/ 2 h 2"/>
                <a:gd name="T8" fmla="*/ 1 w 3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2">
                  <a:moveTo>
                    <a:pt x="1" y="1"/>
                  </a:moveTo>
                  <a:cubicBezTo>
                    <a:pt x="3" y="1"/>
                    <a:pt x="3" y="1"/>
                    <a:pt x="3" y="1"/>
                  </a:cubicBezTo>
                  <a:cubicBezTo>
                    <a:pt x="3" y="0"/>
                    <a:pt x="1" y="0"/>
                    <a:pt x="0" y="1"/>
                  </a:cubicBezTo>
                  <a:cubicBezTo>
                    <a:pt x="0" y="1"/>
                    <a:pt x="0" y="2"/>
                    <a:pt x="1" y="2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62" name="Freeform 1657"/>
            <p:cNvSpPr>
              <a:spLocks/>
            </p:cNvSpPr>
            <p:nvPr/>
          </p:nvSpPr>
          <p:spPr bwMode="auto">
            <a:xfrm>
              <a:off x="425" y="2696"/>
              <a:ext cx="24" cy="32"/>
            </a:xfrm>
            <a:custGeom>
              <a:avLst/>
              <a:gdLst>
                <a:gd name="T0" fmla="*/ 6 w 9"/>
                <a:gd name="T1" fmla="*/ 4 h 12"/>
                <a:gd name="T2" fmla="*/ 6 w 9"/>
                <a:gd name="T3" fmla="*/ 3 h 12"/>
                <a:gd name="T4" fmla="*/ 1 w 9"/>
                <a:gd name="T5" fmla="*/ 6 h 12"/>
                <a:gd name="T6" fmla="*/ 2 w 9"/>
                <a:gd name="T7" fmla="*/ 8 h 12"/>
                <a:gd name="T8" fmla="*/ 1 w 9"/>
                <a:gd name="T9" fmla="*/ 9 h 12"/>
                <a:gd name="T10" fmla="*/ 2 w 9"/>
                <a:gd name="T11" fmla="*/ 11 h 12"/>
                <a:gd name="T12" fmla="*/ 2 w 9"/>
                <a:gd name="T13" fmla="*/ 10 h 12"/>
                <a:gd name="T14" fmla="*/ 2 w 9"/>
                <a:gd name="T15" fmla="*/ 10 h 12"/>
                <a:gd name="T16" fmla="*/ 2 w 9"/>
                <a:gd name="T17" fmla="*/ 9 h 12"/>
                <a:gd name="T18" fmla="*/ 3 w 9"/>
                <a:gd name="T19" fmla="*/ 9 h 12"/>
                <a:gd name="T20" fmla="*/ 2 w 9"/>
                <a:gd name="T21" fmla="*/ 6 h 12"/>
                <a:gd name="T22" fmla="*/ 4 w 9"/>
                <a:gd name="T23" fmla="*/ 7 h 12"/>
                <a:gd name="T24" fmla="*/ 6 w 9"/>
                <a:gd name="T25" fmla="*/ 6 h 12"/>
                <a:gd name="T26" fmla="*/ 5 w 9"/>
                <a:gd name="T27" fmla="*/ 6 h 12"/>
                <a:gd name="T28" fmla="*/ 5 w 9"/>
                <a:gd name="T29" fmla="*/ 5 h 12"/>
                <a:gd name="T30" fmla="*/ 6 w 9"/>
                <a:gd name="T31" fmla="*/ 6 h 12"/>
                <a:gd name="T32" fmla="*/ 8 w 9"/>
                <a:gd name="T33" fmla="*/ 4 h 12"/>
                <a:gd name="T34" fmla="*/ 8 w 9"/>
                <a:gd name="T35" fmla="*/ 2 h 12"/>
                <a:gd name="T36" fmla="*/ 9 w 9"/>
                <a:gd name="T37" fmla="*/ 4 h 12"/>
                <a:gd name="T38" fmla="*/ 9 w 9"/>
                <a:gd name="T39" fmla="*/ 4 h 12"/>
                <a:gd name="T40" fmla="*/ 9 w 9"/>
                <a:gd name="T41" fmla="*/ 1 h 12"/>
                <a:gd name="T42" fmla="*/ 6 w 9"/>
                <a:gd name="T43" fmla="*/ 4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9" h="12">
                  <a:moveTo>
                    <a:pt x="6" y="4"/>
                  </a:moveTo>
                  <a:cubicBezTo>
                    <a:pt x="6" y="3"/>
                    <a:pt x="6" y="3"/>
                    <a:pt x="6" y="3"/>
                  </a:cubicBezTo>
                  <a:cubicBezTo>
                    <a:pt x="5" y="3"/>
                    <a:pt x="3" y="5"/>
                    <a:pt x="1" y="6"/>
                  </a:cubicBezTo>
                  <a:cubicBezTo>
                    <a:pt x="0" y="6"/>
                    <a:pt x="2" y="8"/>
                    <a:pt x="2" y="8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1" y="9"/>
                    <a:pt x="0" y="12"/>
                    <a:pt x="2" y="11"/>
                  </a:cubicBezTo>
                  <a:cubicBezTo>
                    <a:pt x="3" y="11"/>
                    <a:pt x="1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4" y="8"/>
                    <a:pt x="0" y="7"/>
                    <a:pt x="2" y="6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5" y="6"/>
                    <a:pt x="5" y="5"/>
                    <a:pt x="6" y="6"/>
                  </a:cubicBezTo>
                  <a:cubicBezTo>
                    <a:pt x="6" y="6"/>
                    <a:pt x="5" y="5"/>
                    <a:pt x="5" y="6"/>
                  </a:cubicBezTo>
                  <a:cubicBezTo>
                    <a:pt x="5" y="6"/>
                    <a:pt x="5" y="5"/>
                    <a:pt x="5" y="5"/>
                  </a:cubicBezTo>
                  <a:cubicBezTo>
                    <a:pt x="5" y="3"/>
                    <a:pt x="5" y="6"/>
                    <a:pt x="6" y="6"/>
                  </a:cubicBezTo>
                  <a:cubicBezTo>
                    <a:pt x="6" y="5"/>
                    <a:pt x="7" y="3"/>
                    <a:pt x="8" y="4"/>
                  </a:cubicBezTo>
                  <a:cubicBezTo>
                    <a:pt x="8" y="3"/>
                    <a:pt x="8" y="2"/>
                    <a:pt x="8" y="2"/>
                  </a:cubicBezTo>
                  <a:cubicBezTo>
                    <a:pt x="9" y="3"/>
                    <a:pt x="8" y="3"/>
                    <a:pt x="9" y="4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9" y="3"/>
                    <a:pt x="9" y="2"/>
                    <a:pt x="9" y="1"/>
                  </a:cubicBezTo>
                  <a:cubicBezTo>
                    <a:pt x="8" y="0"/>
                    <a:pt x="7" y="4"/>
                    <a:pt x="6" y="4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63" name="Freeform 1658"/>
            <p:cNvSpPr>
              <a:spLocks/>
            </p:cNvSpPr>
            <p:nvPr/>
          </p:nvSpPr>
          <p:spPr bwMode="auto">
            <a:xfrm>
              <a:off x="441" y="2701"/>
              <a:ext cx="0" cy="3"/>
            </a:xfrm>
            <a:custGeom>
              <a:avLst/>
              <a:gdLst>
                <a:gd name="T0" fmla="*/ 0 h 3"/>
                <a:gd name="T1" fmla="*/ 3 h 3"/>
                <a:gd name="T2" fmla="*/ 0 h 3"/>
                <a:gd name="T3" fmla="*/ 0 h 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3">
                  <a:moveTo>
                    <a:pt x="0" y="0"/>
                  </a:moveTo>
                  <a:lnTo>
                    <a:pt x="0" y="3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64" name="Freeform 1659"/>
            <p:cNvSpPr>
              <a:spLocks/>
            </p:cNvSpPr>
            <p:nvPr/>
          </p:nvSpPr>
          <p:spPr bwMode="auto">
            <a:xfrm>
              <a:off x="1217" y="2843"/>
              <a:ext cx="0" cy="2"/>
            </a:xfrm>
            <a:custGeom>
              <a:avLst/>
              <a:gdLst>
                <a:gd name="T0" fmla="*/ 0 h 2"/>
                <a:gd name="T1" fmla="*/ 0 h 2"/>
                <a:gd name="T2" fmla="*/ 2 h 2"/>
                <a:gd name="T3" fmla="*/ 0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2">
                  <a:moveTo>
                    <a:pt x="0" y="0"/>
                  </a:moveTo>
                  <a:lnTo>
                    <a:pt x="0" y="0"/>
                  </a:lnTo>
                  <a:lnTo>
                    <a:pt x="0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65" name="Freeform 1660"/>
            <p:cNvSpPr>
              <a:spLocks/>
            </p:cNvSpPr>
            <p:nvPr/>
          </p:nvSpPr>
          <p:spPr bwMode="auto">
            <a:xfrm>
              <a:off x="1209" y="2834"/>
              <a:ext cx="8" cy="14"/>
            </a:xfrm>
            <a:custGeom>
              <a:avLst/>
              <a:gdLst>
                <a:gd name="T0" fmla="*/ 0 w 3"/>
                <a:gd name="T1" fmla="*/ 0 h 5"/>
                <a:gd name="T2" fmla="*/ 0 w 3"/>
                <a:gd name="T3" fmla="*/ 1 h 5"/>
                <a:gd name="T4" fmla="*/ 2 w 3"/>
                <a:gd name="T5" fmla="*/ 5 h 5"/>
                <a:gd name="T6" fmla="*/ 2 w 3"/>
                <a:gd name="T7" fmla="*/ 2 h 5"/>
                <a:gd name="T8" fmla="*/ 2 w 3"/>
                <a:gd name="T9" fmla="*/ 3 h 5"/>
                <a:gd name="T10" fmla="*/ 1 w 3"/>
                <a:gd name="T11" fmla="*/ 1 h 5"/>
                <a:gd name="T12" fmla="*/ 1 w 3"/>
                <a:gd name="T13" fmla="*/ 1 h 5"/>
                <a:gd name="T14" fmla="*/ 0 w 3"/>
                <a:gd name="T15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" h="5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2" y="4"/>
                    <a:pt x="1" y="3"/>
                    <a:pt x="2" y="5"/>
                  </a:cubicBezTo>
                  <a:cubicBezTo>
                    <a:pt x="3" y="4"/>
                    <a:pt x="2" y="3"/>
                    <a:pt x="2" y="2"/>
                  </a:cubicBezTo>
                  <a:cubicBezTo>
                    <a:pt x="2" y="2"/>
                    <a:pt x="2" y="3"/>
                    <a:pt x="2" y="3"/>
                  </a:cubicBezTo>
                  <a:cubicBezTo>
                    <a:pt x="1" y="2"/>
                    <a:pt x="2" y="2"/>
                    <a:pt x="1" y="1"/>
                  </a:cubicBezTo>
                  <a:cubicBezTo>
                    <a:pt x="0" y="0"/>
                    <a:pt x="1" y="2"/>
                    <a:pt x="1" y="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66" name="Freeform 1661"/>
            <p:cNvSpPr>
              <a:spLocks/>
            </p:cNvSpPr>
            <p:nvPr/>
          </p:nvSpPr>
          <p:spPr bwMode="auto">
            <a:xfrm>
              <a:off x="1209" y="2840"/>
              <a:ext cx="2" cy="3"/>
            </a:xfrm>
            <a:custGeom>
              <a:avLst/>
              <a:gdLst>
                <a:gd name="T0" fmla="*/ 1 w 1"/>
                <a:gd name="T1" fmla="*/ 1 h 1"/>
                <a:gd name="T2" fmla="*/ 0 w 1"/>
                <a:gd name="T3" fmla="*/ 0 h 1"/>
                <a:gd name="T4" fmla="*/ 1 w 1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67" name="Freeform 1662"/>
            <p:cNvSpPr>
              <a:spLocks/>
            </p:cNvSpPr>
            <p:nvPr/>
          </p:nvSpPr>
          <p:spPr bwMode="auto">
            <a:xfrm>
              <a:off x="1209" y="2843"/>
              <a:ext cx="2" cy="5"/>
            </a:xfrm>
            <a:custGeom>
              <a:avLst/>
              <a:gdLst>
                <a:gd name="T0" fmla="*/ 1 w 1"/>
                <a:gd name="T1" fmla="*/ 1 h 2"/>
                <a:gd name="T2" fmla="*/ 0 w 1"/>
                <a:gd name="T3" fmla="*/ 0 h 2"/>
                <a:gd name="T4" fmla="*/ 1 w 1"/>
                <a:gd name="T5" fmla="*/ 2 h 2"/>
                <a:gd name="T6" fmla="*/ 1 w 1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2">
                  <a:moveTo>
                    <a:pt x="1" y="1"/>
                  </a:moveTo>
                  <a:cubicBezTo>
                    <a:pt x="1" y="1"/>
                    <a:pt x="0" y="0"/>
                    <a:pt x="0" y="0"/>
                  </a:cubicBezTo>
                  <a:cubicBezTo>
                    <a:pt x="1" y="2"/>
                    <a:pt x="1" y="2"/>
                    <a:pt x="1" y="2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68" name="Freeform 1663"/>
            <p:cNvSpPr>
              <a:spLocks/>
            </p:cNvSpPr>
            <p:nvPr/>
          </p:nvSpPr>
          <p:spPr bwMode="auto">
            <a:xfrm>
              <a:off x="1209" y="2845"/>
              <a:ext cx="0" cy="3"/>
            </a:xfrm>
            <a:custGeom>
              <a:avLst/>
              <a:gdLst>
                <a:gd name="T0" fmla="*/ 0 h 1"/>
                <a:gd name="T1" fmla="*/ 0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69" name="Freeform 1664"/>
            <p:cNvSpPr>
              <a:spLocks/>
            </p:cNvSpPr>
            <p:nvPr/>
          </p:nvSpPr>
          <p:spPr bwMode="auto">
            <a:xfrm>
              <a:off x="1206" y="2837"/>
              <a:ext cx="3" cy="11"/>
            </a:xfrm>
            <a:custGeom>
              <a:avLst/>
              <a:gdLst>
                <a:gd name="T0" fmla="*/ 0 w 1"/>
                <a:gd name="T1" fmla="*/ 4 h 4"/>
                <a:gd name="T2" fmla="*/ 1 w 1"/>
                <a:gd name="T3" fmla="*/ 3 h 4"/>
                <a:gd name="T4" fmla="*/ 1 w 1"/>
                <a:gd name="T5" fmla="*/ 3 h 4"/>
                <a:gd name="T6" fmla="*/ 0 w 1"/>
                <a:gd name="T7" fmla="*/ 1 h 4"/>
                <a:gd name="T8" fmla="*/ 1 w 1"/>
                <a:gd name="T9" fmla="*/ 1 h 4"/>
                <a:gd name="T10" fmla="*/ 0 w 1"/>
                <a:gd name="T11" fmla="*/ 0 h 4"/>
                <a:gd name="T12" fmla="*/ 0 w 1"/>
                <a:gd name="T13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" h="4">
                  <a:moveTo>
                    <a:pt x="0" y="4"/>
                  </a:moveTo>
                  <a:cubicBezTo>
                    <a:pt x="1" y="4"/>
                    <a:pt x="1" y="4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0" y="3"/>
                    <a:pt x="0" y="1"/>
                    <a:pt x="0" y="1"/>
                  </a:cubicBezTo>
                  <a:cubicBezTo>
                    <a:pt x="0" y="1"/>
                    <a:pt x="1" y="3"/>
                    <a:pt x="1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70" name="Freeform 1665"/>
            <p:cNvSpPr>
              <a:spLocks/>
            </p:cNvSpPr>
            <p:nvPr/>
          </p:nvSpPr>
          <p:spPr bwMode="auto">
            <a:xfrm>
              <a:off x="1209" y="284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71" name="Freeform 1666"/>
            <p:cNvSpPr>
              <a:spLocks/>
            </p:cNvSpPr>
            <p:nvPr/>
          </p:nvSpPr>
          <p:spPr bwMode="auto">
            <a:xfrm>
              <a:off x="1209" y="2843"/>
              <a:ext cx="0" cy="2"/>
            </a:xfrm>
            <a:custGeom>
              <a:avLst/>
              <a:gdLst>
                <a:gd name="T0" fmla="*/ 2 h 2"/>
                <a:gd name="T1" fmla="*/ 2 h 2"/>
                <a:gd name="T2" fmla="*/ 0 h 2"/>
                <a:gd name="T3" fmla="*/ 2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2">
                  <a:moveTo>
                    <a:pt x="0" y="2"/>
                  </a:moveTo>
                  <a:lnTo>
                    <a:pt x="0" y="2"/>
                  </a:lnTo>
                  <a:lnTo>
                    <a:pt x="0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72" name="Freeform 1667"/>
            <p:cNvSpPr>
              <a:spLocks/>
            </p:cNvSpPr>
            <p:nvPr/>
          </p:nvSpPr>
          <p:spPr bwMode="auto">
            <a:xfrm>
              <a:off x="1203" y="2837"/>
              <a:ext cx="3" cy="11"/>
            </a:xfrm>
            <a:custGeom>
              <a:avLst/>
              <a:gdLst>
                <a:gd name="T0" fmla="*/ 0 w 1"/>
                <a:gd name="T1" fmla="*/ 4 h 4"/>
                <a:gd name="T2" fmla="*/ 1 w 1"/>
                <a:gd name="T3" fmla="*/ 2 h 4"/>
                <a:gd name="T4" fmla="*/ 0 w 1"/>
                <a:gd name="T5" fmla="*/ 0 h 4"/>
                <a:gd name="T6" fmla="*/ 0 w 1"/>
                <a:gd name="T7" fmla="*/ 1 h 4"/>
                <a:gd name="T8" fmla="*/ 0 w 1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4">
                  <a:moveTo>
                    <a:pt x="0" y="4"/>
                  </a:moveTo>
                  <a:cubicBezTo>
                    <a:pt x="0" y="2"/>
                    <a:pt x="1" y="4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3"/>
                    <a:pt x="0" y="4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73" name="Freeform 1668"/>
            <p:cNvSpPr>
              <a:spLocks/>
            </p:cNvSpPr>
            <p:nvPr/>
          </p:nvSpPr>
          <p:spPr bwMode="auto">
            <a:xfrm>
              <a:off x="1203" y="2834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74" name="Freeform 1669"/>
            <p:cNvSpPr>
              <a:spLocks/>
            </p:cNvSpPr>
            <p:nvPr/>
          </p:nvSpPr>
          <p:spPr bwMode="auto">
            <a:xfrm>
              <a:off x="1201" y="2834"/>
              <a:ext cx="2" cy="11"/>
            </a:xfrm>
            <a:custGeom>
              <a:avLst/>
              <a:gdLst>
                <a:gd name="T0" fmla="*/ 0 w 1"/>
                <a:gd name="T1" fmla="*/ 3 h 4"/>
                <a:gd name="T2" fmla="*/ 0 w 1"/>
                <a:gd name="T3" fmla="*/ 2 h 4"/>
                <a:gd name="T4" fmla="*/ 0 w 1"/>
                <a:gd name="T5" fmla="*/ 3 h 4"/>
                <a:gd name="T6" fmla="*/ 0 w 1"/>
                <a:gd name="T7" fmla="*/ 2 h 4"/>
                <a:gd name="T8" fmla="*/ 0 w 1"/>
                <a:gd name="T9" fmla="*/ 4 h 4"/>
                <a:gd name="T10" fmla="*/ 1 w 1"/>
                <a:gd name="T11" fmla="*/ 2 h 4"/>
                <a:gd name="T12" fmla="*/ 1 w 1"/>
                <a:gd name="T13" fmla="*/ 3 h 4"/>
                <a:gd name="T14" fmla="*/ 1 w 1"/>
                <a:gd name="T15" fmla="*/ 1 h 4"/>
                <a:gd name="T16" fmla="*/ 1 w 1"/>
                <a:gd name="T17" fmla="*/ 1 h 4"/>
                <a:gd name="T18" fmla="*/ 1 w 1"/>
                <a:gd name="T19" fmla="*/ 0 h 4"/>
                <a:gd name="T20" fmla="*/ 0 w 1"/>
                <a:gd name="T21" fmla="*/ 2 h 4"/>
                <a:gd name="T22" fmla="*/ 0 w 1"/>
                <a:gd name="T23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" h="4">
                  <a:moveTo>
                    <a:pt x="0" y="3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3"/>
                  </a:cubicBezTo>
                  <a:cubicBezTo>
                    <a:pt x="0" y="3"/>
                    <a:pt x="0" y="2"/>
                    <a:pt x="0" y="2"/>
                  </a:cubicBezTo>
                  <a:cubicBezTo>
                    <a:pt x="0" y="4"/>
                    <a:pt x="0" y="2"/>
                    <a:pt x="0" y="4"/>
                  </a:cubicBezTo>
                  <a:cubicBezTo>
                    <a:pt x="0" y="4"/>
                    <a:pt x="0" y="4"/>
                    <a:pt x="1" y="2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0"/>
                    <a:pt x="0" y="3"/>
                    <a:pt x="1" y="1"/>
                  </a:cubicBezTo>
                  <a:cubicBezTo>
                    <a:pt x="1" y="1"/>
                    <a:pt x="1" y="1"/>
                    <a:pt x="1" y="0"/>
                  </a:cubicBezTo>
                  <a:cubicBezTo>
                    <a:pt x="1" y="1"/>
                    <a:pt x="0" y="2"/>
                    <a:pt x="0" y="2"/>
                  </a:cubicBezTo>
                  <a:cubicBezTo>
                    <a:pt x="0" y="3"/>
                    <a:pt x="1" y="2"/>
                    <a:pt x="0" y="3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75" name="Rectangle 1670"/>
            <p:cNvSpPr>
              <a:spLocks noChangeArrowheads="1"/>
            </p:cNvSpPr>
            <p:nvPr/>
          </p:nvSpPr>
          <p:spPr bwMode="auto">
            <a:xfrm>
              <a:off x="1201" y="2840"/>
              <a:ext cx="1" cy="1"/>
            </a:xfrm>
            <a:prstGeom prst="rect">
              <a:avLst/>
            </a:pr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76" name="Freeform 1671"/>
            <p:cNvSpPr>
              <a:spLocks/>
            </p:cNvSpPr>
            <p:nvPr/>
          </p:nvSpPr>
          <p:spPr bwMode="auto">
            <a:xfrm>
              <a:off x="1198" y="2840"/>
              <a:ext cx="11" cy="3"/>
            </a:xfrm>
            <a:custGeom>
              <a:avLst/>
              <a:gdLst>
                <a:gd name="T0" fmla="*/ 0 w 4"/>
                <a:gd name="T1" fmla="*/ 1 h 1"/>
                <a:gd name="T2" fmla="*/ 1 w 4"/>
                <a:gd name="T3" fmla="*/ 0 h 1"/>
                <a:gd name="T4" fmla="*/ 0 w 4"/>
                <a:gd name="T5" fmla="*/ 1 h 1"/>
                <a:gd name="T6" fmla="*/ 1 w 4"/>
                <a:gd name="T7" fmla="*/ 0 h 1"/>
                <a:gd name="T8" fmla="*/ 1 w 4"/>
                <a:gd name="T9" fmla="*/ 0 h 1"/>
                <a:gd name="T10" fmla="*/ 3 w 4"/>
                <a:gd name="T11" fmla="*/ 0 h 1"/>
                <a:gd name="T12" fmla="*/ 2 w 4"/>
                <a:gd name="T13" fmla="*/ 0 h 1"/>
                <a:gd name="T14" fmla="*/ 3 w 4"/>
                <a:gd name="T15" fmla="*/ 0 h 1"/>
                <a:gd name="T16" fmla="*/ 2 w 4"/>
                <a:gd name="T17" fmla="*/ 0 h 1"/>
                <a:gd name="T18" fmla="*/ 2 w 4"/>
                <a:gd name="T19" fmla="*/ 0 h 1"/>
                <a:gd name="T20" fmla="*/ 0 w 4"/>
                <a:gd name="T21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" h="1">
                  <a:moveTo>
                    <a:pt x="0" y="1"/>
                  </a:moveTo>
                  <a:cubicBezTo>
                    <a:pt x="0" y="1"/>
                    <a:pt x="1" y="1"/>
                    <a:pt x="1" y="0"/>
                  </a:cubicBezTo>
                  <a:cubicBezTo>
                    <a:pt x="1" y="0"/>
                    <a:pt x="1" y="1"/>
                    <a:pt x="0" y="1"/>
                  </a:cubicBezTo>
                  <a:cubicBezTo>
                    <a:pt x="1" y="1"/>
                    <a:pt x="2" y="0"/>
                    <a:pt x="1" y="0"/>
                  </a:cubicBezTo>
                  <a:cubicBezTo>
                    <a:pt x="1" y="0"/>
                    <a:pt x="2" y="0"/>
                    <a:pt x="1" y="0"/>
                  </a:cubicBezTo>
                  <a:cubicBezTo>
                    <a:pt x="1" y="0"/>
                    <a:pt x="3" y="0"/>
                    <a:pt x="3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4" y="0"/>
                    <a:pt x="3" y="0"/>
                  </a:cubicBezTo>
                  <a:cubicBezTo>
                    <a:pt x="3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0" y="0"/>
                    <a:pt x="0" y="0"/>
                    <a:pt x="0" y="1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77" name="Freeform 1672"/>
            <p:cNvSpPr>
              <a:spLocks/>
            </p:cNvSpPr>
            <p:nvPr/>
          </p:nvSpPr>
          <p:spPr bwMode="auto">
            <a:xfrm>
              <a:off x="1198" y="284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78" name="Freeform 1673"/>
            <p:cNvSpPr>
              <a:spLocks/>
            </p:cNvSpPr>
            <p:nvPr/>
          </p:nvSpPr>
          <p:spPr bwMode="auto">
            <a:xfrm>
              <a:off x="1206" y="284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79" name="Freeform 1674"/>
            <p:cNvSpPr>
              <a:spLocks/>
            </p:cNvSpPr>
            <p:nvPr/>
          </p:nvSpPr>
          <p:spPr bwMode="auto">
            <a:xfrm>
              <a:off x="1198" y="2840"/>
              <a:ext cx="3" cy="0"/>
            </a:xfrm>
            <a:custGeom>
              <a:avLst/>
              <a:gdLst>
                <a:gd name="T0" fmla="*/ 0 w 1"/>
                <a:gd name="T1" fmla="*/ 1 w 1"/>
                <a:gd name="T2" fmla="*/ 0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80" name="Freeform 1675"/>
            <p:cNvSpPr>
              <a:spLocks/>
            </p:cNvSpPr>
            <p:nvPr/>
          </p:nvSpPr>
          <p:spPr bwMode="auto">
            <a:xfrm>
              <a:off x="1195" y="2818"/>
              <a:ext cx="25" cy="22"/>
            </a:xfrm>
            <a:custGeom>
              <a:avLst/>
              <a:gdLst>
                <a:gd name="T0" fmla="*/ 7 w 9"/>
                <a:gd name="T1" fmla="*/ 5 h 8"/>
                <a:gd name="T2" fmla="*/ 7 w 9"/>
                <a:gd name="T3" fmla="*/ 4 h 8"/>
                <a:gd name="T4" fmla="*/ 8 w 9"/>
                <a:gd name="T5" fmla="*/ 3 h 8"/>
                <a:gd name="T6" fmla="*/ 9 w 9"/>
                <a:gd name="T7" fmla="*/ 1 h 8"/>
                <a:gd name="T8" fmla="*/ 8 w 9"/>
                <a:gd name="T9" fmla="*/ 1 h 8"/>
                <a:gd name="T10" fmla="*/ 8 w 9"/>
                <a:gd name="T11" fmla="*/ 0 h 8"/>
                <a:gd name="T12" fmla="*/ 6 w 9"/>
                <a:gd name="T13" fmla="*/ 1 h 8"/>
                <a:gd name="T14" fmla="*/ 5 w 9"/>
                <a:gd name="T15" fmla="*/ 1 h 8"/>
                <a:gd name="T16" fmla="*/ 1 w 9"/>
                <a:gd name="T17" fmla="*/ 4 h 8"/>
                <a:gd name="T18" fmla="*/ 3 w 9"/>
                <a:gd name="T19" fmla="*/ 6 h 8"/>
                <a:gd name="T20" fmla="*/ 2 w 9"/>
                <a:gd name="T21" fmla="*/ 5 h 8"/>
                <a:gd name="T22" fmla="*/ 2 w 9"/>
                <a:gd name="T23" fmla="*/ 5 h 8"/>
                <a:gd name="T24" fmla="*/ 1 w 9"/>
                <a:gd name="T25" fmla="*/ 6 h 8"/>
                <a:gd name="T26" fmla="*/ 3 w 9"/>
                <a:gd name="T27" fmla="*/ 7 h 8"/>
                <a:gd name="T28" fmla="*/ 1 w 9"/>
                <a:gd name="T29" fmla="*/ 7 h 8"/>
                <a:gd name="T30" fmla="*/ 2 w 9"/>
                <a:gd name="T31" fmla="*/ 7 h 8"/>
                <a:gd name="T32" fmla="*/ 4 w 9"/>
                <a:gd name="T33" fmla="*/ 7 h 8"/>
                <a:gd name="T34" fmla="*/ 5 w 9"/>
                <a:gd name="T35" fmla="*/ 8 h 8"/>
                <a:gd name="T36" fmla="*/ 3 w 9"/>
                <a:gd name="T37" fmla="*/ 5 h 8"/>
                <a:gd name="T38" fmla="*/ 4 w 9"/>
                <a:gd name="T39" fmla="*/ 5 h 8"/>
                <a:gd name="T40" fmla="*/ 6 w 9"/>
                <a:gd name="T41" fmla="*/ 5 h 8"/>
                <a:gd name="T42" fmla="*/ 5 w 9"/>
                <a:gd name="T43" fmla="*/ 3 h 8"/>
                <a:gd name="T44" fmla="*/ 5 w 9"/>
                <a:gd name="T45" fmla="*/ 4 h 8"/>
                <a:gd name="T46" fmla="*/ 5 w 9"/>
                <a:gd name="T47" fmla="*/ 3 h 8"/>
                <a:gd name="T48" fmla="*/ 6 w 9"/>
                <a:gd name="T49" fmla="*/ 4 h 8"/>
                <a:gd name="T50" fmla="*/ 5 w 9"/>
                <a:gd name="T51" fmla="*/ 2 h 8"/>
                <a:gd name="T52" fmla="*/ 7 w 9"/>
                <a:gd name="T53" fmla="*/ 5 h 8"/>
                <a:gd name="T54" fmla="*/ 6 w 9"/>
                <a:gd name="T55" fmla="*/ 3 h 8"/>
                <a:gd name="T56" fmla="*/ 6 w 9"/>
                <a:gd name="T57" fmla="*/ 2 h 8"/>
                <a:gd name="T58" fmla="*/ 7 w 9"/>
                <a:gd name="T59" fmla="*/ 5 h 8"/>
                <a:gd name="T60" fmla="*/ 7 w 9"/>
                <a:gd name="T61" fmla="*/ 3 h 8"/>
                <a:gd name="T62" fmla="*/ 7 w 9"/>
                <a:gd name="T63" fmla="*/ 2 h 8"/>
                <a:gd name="T64" fmla="*/ 7 w 9"/>
                <a:gd name="T65" fmla="*/ 3 h 8"/>
                <a:gd name="T66" fmla="*/ 7 w 9"/>
                <a:gd name="T67" fmla="*/ 5 h 8"/>
                <a:gd name="T68" fmla="*/ 7 w 9"/>
                <a:gd name="T69" fmla="*/ 5 h 8"/>
                <a:gd name="T70" fmla="*/ 8 w 9"/>
                <a:gd name="T71" fmla="*/ 3 h 8"/>
                <a:gd name="T72" fmla="*/ 7 w 9"/>
                <a:gd name="T73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9" h="8">
                  <a:moveTo>
                    <a:pt x="7" y="5"/>
                  </a:moveTo>
                  <a:cubicBezTo>
                    <a:pt x="7" y="4"/>
                    <a:pt x="7" y="4"/>
                    <a:pt x="7" y="4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8" y="2"/>
                    <a:pt x="9" y="2"/>
                    <a:pt x="9" y="1"/>
                  </a:cubicBezTo>
                  <a:cubicBezTo>
                    <a:pt x="9" y="0"/>
                    <a:pt x="8" y="2"/>
                    <a:pt x="8" y="1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0"/>
                    <a:pt x="7" y="2"/>
                    <a:pt x="6" y="1"/>
                  </a:cubicBezTo>
                  <a:cubicBezTo>
                    <a:pt x="6" y="0"/>
                    <a:pt x="6" y="1"/>
                    <a:pt x="5" y="1"/>
                  </a:cubicBezTo>
                  <a:cubicBezTo>
                    <a:pt x="4" y="1"/>
                    <a:pt x="3" y="3"/>
                    <a:pt x="1" y="4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2" y="5"/>
                    <a:pt x="3" y="6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0" y="5"/>
                    <a:pt x="2" y="6"/>
                    <a:pt x="1" y="6"/>
                  </a:cubicBezTo>
                  <a:cubicBezTo>
                    <a:pt x="1" y="6"/>
                    <a:pt x="3" y="7"/>
                    <a:pt x="3" y="7"/>
                  </a:cubicBezTo>
                  <a:cubicBezTo>
                    <a:pt x="1" y="6"/>
                    <a:pt x="3" y="7"/>
                    <a:pt x="1" y="7"/>
                  </a:cubicBezTo>
                  <a:cubicBezTo>
                    <a:pt x="0" y="7"/>
                    <a:pt x="3" y="7"/>
                    <a:pt x="2" y="7"/>
                  </a:cubicBezTo>
                  <a:cubicBezTo>
                    <a:pt x="4" y="8"/>
                    <a:pt x="3" y="7"/>
                    <a:pt x="4" y="7"/>
                  </a:cubicBezTo>
                  <a:cubicBezTo>
                    <a:pt x="5" y="8"/>
                    <a:pt x="3" y="7"/>
                    <a:pt x="5" y="8"/>
                  </a:cubicBezTo>
                  <a:cubicBezTo>
                    <a:pt x="5" y="8"/>
                    <a:pt x="3" y="6"/>
                    <a:pt x="3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3" y="5"/>
                    <a:pt x="4" y="4"/>
                    <a:pt x="6" y="5"/>
                  </a:cubicBezTo>
                  <a:cubicBezTo>
                    <a:pt x="5" y="4"/>
                    <a:pt x="6" y="5"/>
                    <a:pt x="5" y="3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5" y="3"/>
                    <a:pt x="6" y="4"/>
                    <a:pt x="6" y="4"/>
                  </a:cubicBezTo>
                  <a:cubicBezTo>
                    <a:pt x="5" y="3"/>
                    <a:pt x="5" y="3"/>
                    <a:pt x="5" y="2"/>
                  </a:cubicBezTo>
                  <a:cubicBezTo>
                    <a:pt x="6" y="3"/>
                    <a:pt x="6" y="4"/>
                    <a:pt x="7" y="5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4"/>
                    <a:pt x="6" y="3"/>
                    <a:pt x="6" y="2"/>
                  </a:cubicBezTo>
                  <a:cubicBezTo>
                    <a:pt x="6" y="2"/>
                    <a:pt x="6" y="4"/>
                    <a:pt x="7" y="5"/>
                  </a:cubicBezTo>
                  <a:cubicBezTo>
                    <a:pt x="7" y="5"/>
                    <a:pt x="7" y="2"/>
                    <a:pt x="7" y="3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7" y="2"/>
                    <a:pt x="7" y="3"/>
                    <a:pt x="7" y="3"/>
                  </a:cubicBezTo>
                  <a:cubicBezTo>
                    <a:pt x="7" y="4"/>
                    <a:pt x="7" y="4"/>
                    <a:pt x="7" y="5"/>
                  </a:cubicBezTo>
                  <a:cubicBezTo>
                    <a:pt x="7" y="5"/>
                    <a:pt x="7" y="5"/>
                    <a:pt x="7" y="5"/>
                  </a:cubicBezTo>
                  <a:cubicBezTo>
                    <a:pt x="7" y="5"/>
                    <a:pt x="7" y="4"/>
                    <a:pt x="8" y="3"/>
                  </a:cubicBezTo>
                  <a:cubicBezTo>
                    <a:pt x="7" y="5"/>
                    <a:pt x="7" y="5"/>
                    <a:pt x="7" y="5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81" name="Rectangle 1676"/>
            <p:cNvSpPr>
              <a:spLocks noChangeArrowheads="1"/>
            </p:cNvSpPr>
            <p:nvPr/>
          </p:nvSpPr>
          <p:spPr bwMode="auto">
            <a:xfrm>
              <a:off x="1214" y="2832"/>
              <a:ext cx="1" cy="1"/>
            </a:xfrm>
            <a:prstGeom prst="rect">
              <a:avLst/>
            </a:pr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82" name="Freeform 1677"/>
            <p:cNvSpPr>
              <a:spLocks/>
            </p:cNvSpPr>
            <p:nvPr/>
          </p:nvSpPr>
          <p:spPr bwMode="auto">
            <a:xfrm>
              <a:off x="1214" y="2832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83" name="Rectangle 1678"/>
            <p:cNvSpPr>
              <a:spLocks noChangeArrowheads="1"/>
            </p:cNvSpPr>
            <p:nvPr/>
          </p:nvSpPr>
          <p:spPr bwMode="auto">
            <a:xfrm>
              <a:off x="1211" y="2818"/>
              <a:ext cx="1" cy="3"/>
            </a:xfrm>
            <a:prstGeom prst="rect">
              <a:avLst/>
            </a:pr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84" name="Freeform 1679"/>
            <p:cNvSpPr>
              <a:spLocks/>
            </p:cNvSpPr>
            <p:nvPr/>
          </p:nvSpPr>
          <p:spPr bwMode="auto">
            <a:xfrm>
              <a:off x="1214" y="2832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85" name="Freeform 1680"/>
            <p:cNvSpPr>
              <a:spLocks/>
            </p:cNvSpPr>
            <p:nvPr/>
          </p:nvSpPr>
          <p:spPr bwMode="auto">
            <a:xfrm>
              <a:off x="1211" y="2832"/>
              <a:ext cx="3" cy="2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1 h 1"/>
                <a:gd name="T4" fmla="*/ 0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86" name="Freeform 1681"/>
            <p:cNvSpPr>
              <a:spLocks/>
            </p:cNvSpPr>
            <p:nvPr/>
          </p:nvSpPr>
          <p:spPr bwMode="auto">
            <a:xfrm>
              <a:off x="1211" y="2832"/>
              <a:ext cx="3" cy="2"/>
            </a:xfrm>
            <a:custGeom>
              <a:avLst/>
              <a:gdLst>
                <a:gd name="T0" fmla="*/ 0 w 3"/>
                <a:gd name="T1" fmla="*/ 2 h 2"/>
                <a:gd name="T2" fmla="*/ 0 w 3"/>
                <a:gd name="T3" fmla="*/ 2 h 2"/>
                <a:gd name="T4" fmla="*/ 3 w 3"/>
                <a:gd name="T5" fmla="*/ 0 h 2"/>
                <a:gd name="T6" fmla="*/ 0 w 3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2">
                  <a:moveTo>
                    <a:pt x="0" y="2"/>
                  </a:moveTo>
                  <a:lnTo>
                    <a:pt x="0" y="2"/>
                  </a:lnTo>
                  <a:lnTo>
                    <a:pt x="3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87" name="Freeform 1682"/>
            <p:cNvSpPr>
              <a:spLocks/>
            </p:cNvSpPr>
            <p:nvPr/>
          </p:nvSpPr>
          <p:spPr bwMode="auto">
            <a:xfrm>
              <a:off x="1214" y="2821"/>
              <a:ext cx="22" cy="16"/>
            </a:xfrm>
            <a:custGeom>
              <a:avLst/>
              <a:gdLst>
                <a:gd name="T0" fmla="*/ 6 w 8"/>
                <a:gd name="T1" fmla="*/ 6 h 6"/>
                <a:gd name="T2" fmla="*/ 7 w 8"/>
                <a:gd name="T3" fmla="*/ 4 h 6"/>
                <a:gd name="T4" fmla="*/ 4 w 8"/>
                <a:gd name="T5" fmla="*/ 4 h 6"/>
                <a:gd name="T6" fmla="*/ 7 w 8"/>
                <a:gd name="T7" fmla="*/ 4 h 6"/>
                <a:gd name="T8" fmla="*/ 3 w 8"/>
                <a:gd name="T9" fmla="*/ 2 h 6"/>
                <a:gd name="T10" fmla="*/ 4 w 8"/>
                <a:gd name="T11" fmla="*/ 2 h 6"/>
                <a:gd name="T12" fmla="*/ 2 w 8"/>
                <a:gd name="T13" fmla="*/ 3 h 6"/>
                <a:gd name="T14" fmla="*/ 4 w 8"/>
                <a:gd name="T15" fmla="*/ 1 h 6"/>
                <a:gd name="T16" fmla="*/ 4 w 8"/>
                <a:gd name="T17" fmla="*/ 1 h 6"/>
                <a:gd name="T18" fmla="*/ 3 w 8"/>
                <a:gd name="T19" fmla="*/ 1 h 6"/>
                <a:gd name="T20" fmla="*/ 1 w 8"/>
                <a:gd name="T21" fmla="*/ 2 h 6"/>
                <a:gd name="T22" fmla="*/ 0 w 8"/>
                <a:gd name="T23" fmla="*/ 4 h 6"/>
                <a:gd name="T24" fmla="*/ 1 w 8"/>
                <a:gd name="T25" fmla="*/ 3 h 6"/>
                <a:gd name="T26" fmla="*/ 1 w 8"/>
                <a:gd name="T27" fmla="*/ 4 h 6"/>
                <a:gd name="T28" fmla="*/ 1 w 8"/>
                <a:gd name="T29" fmla="*/ 3 h 6"/>
                <a:gd name="T30" fmla="*/ 1 w 8"/>
                <a:gd name="T31" fmla="*/ 4 h 6"/>
                <a:gd name="T32" fmla="*/ 2 w 8"/>
                <a:gd name="T33" fmla="*/ 4 h 6"/>
                <a:gd name="T34" fmla="*/ 1 w 8"/>
                <a:gd name="T35" fmla="*/ 4 h 6"/>
                <a:gd name="T36" fmla="*/ 3 w 8"/>
                <a:gd name="T37" fmla="*/ 3 h 6"/>
                <a:gd name="T38" fmla="*/ 1 w 8"/>
                <a:gd name="T39" fmla="*/ 4 h 6"/>
                <a:gd name="T40" fmla="*/ 2 w 8"/>
                <a:gd name="T41" fmla="*/ 4 h 6"/>
                <a:gd name="T42" fmla="*/ 1 w 8"/>
                <a:gd name="T43" fmla="*/ 5 h 6"/>
                <a:gd name="T44" fmla="*/ 2 w 8"/>
                <a:gd name="T45" fmla="*/ 5 h 6"/>
                <a:gd name="T46" fmla="*/ 1 w 8"/>
                <a:gd name="T47" fmla="*/ 5 h 6"/>
                <a:gd name="T48" fmla="*/ 4 w 8"/>
                <a:gd name="T49" fmla="*/ 3 h 6"/>
                <a:gd name="T50" fmla="*/ 2 w 8"/>
                <a:gd name="T51" fmla="*/ 5 h 6"/>
                <a:gd name="T52" fmla="*/ 2 w 8"/>
                <a:gd name="T53" fmla="*/ 5 h 6"/>
                <a:gd name="T54" fmla="*/ 2 w 8"/>
                <a:gd name="T55" fmla="*/ 5 h 6"/>
                <a:gd name="T56" fmla="*/ 3 w 8"/>
                <a:gd name="T57" fmla="*/ 5 h 6"/>
                <a:gd name="T58" fmla="*/ 3 w 8"/>
                <a:gd name="T59" fmla="*/ 5 h 6"/>
                <a:gd name="T60" fmla="*/ 4 w 8"/>
                <a:gd name="T61" fmla="*/ 6 h 6"/>
                <a:gd name="T62" fmla="*/ 4 w 8"/>
                <a:gd name="T63" fmla="*/ 6 h 6"/>
                <a:gd name="T64" fmla="*/ 6 w 8"/>
                <a:gd name="T65" fmla="*/ 6 h 6"/>
                <a:gd name="T66" fmla="*/ 4 w 8"/>
                <a:gd name="T67" fmla="*/ 6 h 6"/>
                <a:gd name="T68" fmla="*/ 6 w 8"/>
                <a:gd name="T6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" h="6">
                  <a:moveTo>
                    <a:pt x="6" y="6"/>
                  </a:moveTo>
                  <a:cubicBezTo>
                    <a:pt x="8" y="6"/>
                    <a:pt x="7" y="5"/>
                    <a:pt x="7" y="4"/>
                  </a:cubicBezTo>
                  <a:cubicBezTo>
                    <a:pt x="6" y="4"/>
                    <a:pt x="4" y="5"/>
                    <a:pt x="4" y="4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6" y="3"/>
                    <a:pt x="6" y="1"/>
                    <a:pt x="3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1"/>
                    <a:pt x="1" y="4"/>
                    <a:pt x="2" y="3"/>
                  </a:cubicBezTo>
                  <a:cubicBezTo>
                    <a:pt x="3" y="2"/>
                    <a:pt x="3" y="2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0"/>
                    <a:pt x="3" y="1"/>
                    <a:pt x="3" y="1"/>
                  </a:cubicBezTo>
                  <a:cubicBezTo>
                    <a:pt x="2" y="1"/>
                    <a:pt x="2" y="2"/>
                    <a:pt x="1" y="2"/>
                  </a:cubicBezTo>
                  <a:cubicBezTo>
                    <a:pt x="1" y="2"/>
                    <a:pt x="1" y="3"/>
                    <a:pt x="0" y="4"/>
                  </a:cubicBezTo>
                  <a:cubicBezTo>
                    <a:pt x="1" y="3"/>
                    <a:pt x="1" y="4"/>
                    <a:pt x="1" y="3"/>
                  </a:cubicBezTo>
                  <a:cubicBezTo>
                    <a:pt x="1" y="4"/>
                    <a:pt x="1" y="3"/>
                    <a:pt x="1" y="4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2" y="4"/>
                    <a:pt x="2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2" y="4"/>
                    <a:pt x="1" y="4"/>
                    <a:pt x="3" y="3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0" y="5"/>
                    <a:pt x="1" y="5"/>
                  </a:cubicBezTo>
                  <a:cubicBezTo>
                    <a:pt x="1" y="5"/>
                    <a:pt x="2" y="5"/>
                    <a:pt x="2" y="5"/>
                  </a:cubicBezTo>
                  <a:cubicBezTo>
                    <a:pt x="3" y="4"/>
                    <a:pt x="1" y="5"/>
                    <a:pt x="1" y="5"/>
                  </a:cubicBezTo>
                  <a:cubicBezTo>
                    <a:pt x="2" y="4"/>
                    <a:pt x="3" y="4"/>
                    <a:pt x="4" y="3"/>
                  </a:cubicBezTo>
                  <a:cubicBezTo>
                    <a:pt x="3" y="4"/>
                    <a:pt x="4" y="4"/>
                    <a:pt x="2" y="5"/>
                  </a:cubicBezTo>
                  <a:cubicBezTo>
                    <a:pt x="2" y="5"/>
                    <a:pt x="3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4" y="5"/>
                    <a:pt x="1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4" y="5"/>
                    <a:pt x="4" y="5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5" y="6"/>
                    <a:pt x="5" y="6"/>
                    <a:pt x="6" y="6"/>
                  </a:cubicBezTo>
                  <a:cubicBezTo>
                    <a:pt x="6" y="6"/>
                    <a:pt x="5" y="6"/>
                    <a:pt x="4" y="6"/>
                  </a:cubicBezTo>
                  <a:cubicBezTo>
                    <a:pt x="5" y="6"/>
                    <a:pt x="6" y="6"/>
                    <a:pt x="6" y="6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88" name="Freeform 1683"/>
            <p:cNvSpPr>
              <a:spLocks/>
            </p:cNvSpPr>
            <p:nvPr/>
          </p:nvSpPr>
          <p:spPr bwMode="auto">
            <a:xfrm>
              <a:off x="1217" y="2832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89" name="Freeform 1684"/>
            <p:cNvSpPr>
              <a:spLocks/>
            </p:cNvSpPr>
            <p:nvPr/>
          </p:nvSpPr>
          <p:spPr bwMode="auto">
            <a:xfrm>
              <a:off x="1211" y="2834"/>
              <a:ext cx="22" cy="22"/>
            </a:xfrm>
            <a:custGeom>
              <a:avLst/>
              <a:gdLst>
                <a:gd name="T0" fmla="*/ 4 w 8"/>
                <a:gd name="T1" fmla="*/ 2 h 8"/>
                <a:gd name="T2" fmla="*/ 3 w 8"/>
                <a:gd name="T3" fmla="*/ 1 h 8"/>
                <a:gd name="T4" fmla="*/ 5 w 8"/>
                <a:gd name="T5" fmla="*/ 3 h 8"/>
                <a:gd name="T6" fmla="*/ 6 w 8"/>
                <a:gd name="T7" fmla="*/ 4 h 8"/>
                <a:gd name="T8" fmla="*/ 3 w 8"/>
                <a:gd name="T9" fmla="*/ 2 h 8"/>
                <a:gd name="T10" fmla="*/ 3 w 8"/>
                <a:gd name="T11" fmla="*/ 2 h 8"/>
                <a:gd name="T12" fmla="*/ 4 w 8"/>
                <a:gd name="T13" fmla="*/ 3 h 8"/>
                <a:gd name="T14" fmla="*/ 4 w 8"/>
                <a:gd name="T15" fmla="*/ 5 h 8"/>
                <a:gd name="T16" fmla="*/ 4 w 8"/>
                <a:gd name="T17" fmla="*/ 4 h 8"/>
                <a:gd name="T18" fmla="*/ 2 w 8"/>
                <a:gd name="T19" fmla="*/ 3 h 8"/>
                <a:gd name="T20" fmla="*/ 5 w 8"/>
                <a:gd name="T21" fmla="*/ 8 h 8"/>
                <a:gd name="T22" fmla="*/ 5 w 8"/>
                <a:gd name="T23" fmla="*/ 7 h 8"/>
                <a:gd name="T24" fmla="*/ 3 w 8"/>
                <a:gd name="T25" fmla="*/ 5 h 8"/>
                <a:gd name="T26" fmla="*/ 4 w 8"/>
                <a:gd name="T27" fmla="*/ 5 h 8"/>
                <a:gd name="T28" fmla="*/ 5 w 8"/>
                <a:gd name="T29" fmla="*/ 6 h 8"/>
                <a:gd name="T30" fmla="*/ 8 w 8"/>
                <a:gd name="T31" fmla="*/ 3 h 8"/>
                <a:gd name="T32" fmla="*/ 7 w 8"/>
                <a:gd name="T33" fmla="*/ 3 h 8"/>
                <a:gd name="T34" fmla="*/ 6 w 8"/>
                <a:gd name="T35" fmla="*/ 2 h 8"/>
                <a:gd name="T36" fmla="*/ 4 w 8"/>
                <a:gd name="T37" fmla="*/ 2 h 8"/>
                <a:gd name="T38" fmla="*/ 5 w 8"/>
                <a:gd name="T39" fmla="*/ 2 h 8"/>
                <a:gd name="T40" fmla="*/ 3 w 8"/>
                <a:gd name="T41" fmla="*/ 1 h 8"/>
                <a:gd name="T42" fmla="*/ 2 w 8"/>
                <a:gd name="T43" fmla="*/ 0 h 8"/>
                <a:gd name="T44" fmla="*/ 2 w 8"/>
                <a:gd name="T45" fmla="*/ 1 h 8"/>
                <a:gd name="T46" fmla="*/ 4 w 8"/>
                <a:gd name="T47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8" h="8">
                  <a:moveTo>
                    <a:pt x="4" y="2"/>
                  </a:moveTo>
                  <a:cubicBezTo>
                    <a:pt x="4" y="2"/>
                    <a:pt x="3" y="1"/>
                    <a:pt x="3" y="1"/>
                  </a:cubicBezTo>
                  <a:cubicBezTo>
                    <a:pt x="3" y="2"/>
                    <a:pt x="4" y="2"/>
                    <a:pt x="5" y="3"/>
                  </a:cubicBezTo>
                  <a:cubicBezTo>
                    <a:pt x="5" y="3"/>
                    <a:pt x="6" y="4"/>
                    <a:pt x="6" y="4"/>
                  </a:cubicBezTo>
                  <a:cubicBezTo>
                    <a:pt x="5" y="3"/>
                    <a:pt x="4" y="2"/>
                    <a:pt x="3" y="2"/>
                  </a:cubicBezTo>
                  <a:cubicBezTo>
                    <a:pt x="4" y="2"/>
                    <a:pt x="3" y="2"/>
                    <a:pt x="3" y="2"/>
                  </a:cubicBezTo>
                  <a:cubicBezTo>
                    <a:pt x="4" y="3"/>
                    <a:pt x="3" y="3"/>
                    <a:pt x="4" y="3"/>
                  </a:cubicBezTo>
                  <a:cubicBezTo>
                    <a:pt x="5" y="4"/>
                    <a:pt x="5" y="5"/>
                    <a:pt x="4" y="5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3"/>
                    <a:pt x="3" y="4"/>
                    <a:pt x="2" y="3"/>
                  </a:cubicBezTo>
                  <a:cubicBezTo>
                    <a:pt x="4" y="4"/>
                    <a:pt x="2" y="5"/>
                    <a:pt x="5" y="8"/>
                  </a:cubicBezTo>
                  <a:cubicBezTo>
                    <a:pt x="5" y="8"/>
                    <a:pt x="5" y="7"/>
                    <a:pt x="5" y="7"/>
                  </a:cubicBezTo>
                  <a:cubicBezTo>
                    <a:pt x="4" y="7"/>
                    <a:pt x="4" y="6"/>
                    <a:pt x="3" y="5"/>
                  </a:cubicBezTo>
                  <a:cubicBezTo>
                    <a:pt x="4" y="5"/>
                    <a:pt x="4" y="4"/>
                    <a:pt x="4" y="5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6" y="6"/>
                    <a:pt x="7" y="4"/>
                    <a:pt x="8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6" y="3"/>
                    <a:pt x="6" y="3"/>
                    <a:pt x="6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1"/>
                    <a:pt x="5" y="2"/>
                  </a:cubicBezTo>
                  <a:cubicBezTo>
                    <a:pt x="4" y="1"/>
                    <a:pt x="3" y="1"/>
                    <a:pt x="3" y="1"/>
                  </a:cubicBezTo>
                  <a:cubicBezTo>
                    <a:pt x="3" y="1"/>
                    <a:pt x="3" y="1"/>
                    <a:pt x="2" y="0"/>
                  </a:cubicBezTo>
                  <a:cubicBezTo>
                    <a:pt x="0" y="0"/>
                    <a:pt x="3" y="1"/>
                    <a:pt x="2" y="1"/>
                  </a:cubicBezTo>
                  <a:lnTo>
                    <a:pt x="4" y="2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90" name="Freeform 1685"/>
            <p:cNvSpPr>
              <a:spLocks/>
            </p:cNvSpPr>
            <p:nvPr/>
          </p:nvSpPr>
          <p:spPr bwMode="auto">
            <a:xfrm>
              <a:off x="1222" y="2837"/>
              <a:ext cx="3" cy="0"/>
            </a:xfrm>
            <a:custGeom>
              <a:avLst/>
              <a:gdLst>
                <a:gd name="T0" fmla="*/ 0 w 3"/>
                <a:gd name="T1" fmla="*/ 3 w 3"/>
                <a:gd name="T2" fmla="*/ 0 w 3"/>
                <a:gd name="T3" fmla="*/ 0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">
                  <a:moveTo>
                    <a:pt x="0" y="0"/>
                  </a:moveTo>
                  <a:lnTo>
                    <a:pt x="3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91" name="Freeform 1686"/>
            <p:cNvSpPr>
              <a:spLocks/>
            </p:cNvSpPr>
            <p:nvPr/>
          </p:nvSpPr>
          <p:spPr bwMode="auto">
            <a:xfrm>
              <a:off x="1230" y="2840"/>
              <a:ext cx="3" cy="3"/>
            </a:xfrm>
            <a:custGeom>
              <a:avLst/>
              <a:gdLst>
                <a:gd name="T0" fmla="*/ 1 w 1"/>
                <a:gd name="T1" fmla="*/ 1 h 1"/>
                <a:gd name="T2" fmla="*/ 0 w 1"/>
                <a:gd name="T3" fmla="*/ 0 h 1"/>
                <a:gd name="T4" fmla="*/ 1 w 1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1" y="1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92" name="Freeform 1687"/>
            <p:cNvSpPr>
              <a:spLocks/>
            </p:cNvSpPr>
            <p:nvPr/>
          </p:nvSpPr>
          <p:spPr bwMode="auto">
            <a:xfrm>
              <a:off x="1217" y="2843"/>
              <a:ext cx="3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93" name="Freeform 1688"/>
            <p:cNvSpPr>
              <a:spLocks/>
            </p:cNvSpPr>
            <p:nvPr/>
          </p:nvSpPr>
          <p:spPr bwMode="auto">
            <a:xfrm>
              <a:off x="1217" y="2848"/>
              <a:ext cx="5" cy="11"/>
            </a:xfrm>
            <a:custGeom>
              <a:avLst/>
              <a:gdLst>
                <a:gd name="T0" fmla="*/ 1 w 2"/>
                <a:gd name="T1" fmla="*/ 4 h 4"/>
                <a:gd name="T2" fmla="*/ 2 w 2"/>
                <a:gd name="T3" fmla="*/ 3 h 4"/>
                <a:gd name="T4" fmla="*/ 0 w 2"/>
                <a:gd name="T5" fmla="*/ 0 h 4"/>
                <a:gd name="T6" fmla="*/ 1 w 2"/>
                <a:gd name="T7" fmla="*/ 2 h 4"/>
                <a:gd name="T8" fmla="*/ 0 w 2"/>
                <a:gd name="T9" fmla="*/ 3 h 4"/>
                <a:gd name="T10" fmla="*/ 1 w 2"/>
                <a:gd name="T11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" h="4">
                  <a:moveTo>
                    <a:pt x="1" y="4"/>
                  </a:moveTo>
                  <a:cubicBezTo>
                    <a:pt x="2" y="4"/>
                    <a:pt x="1" y="2"/>
                    <a:pt x="2" y="3"/>
                  </a:cubicBezTo>
                  <a:cubicBezTo>
                    <a:pt x="2" y="2"/>
                    <a:pt x="1" y="1"/>
                    <a:pt x="0" y="0"/>
                  </a:cubicBezTo>
                  <a:cubicBezTo>
                    <a:pt x="0" y="0"/>
                    <a:pt x="1" y="2"/>
                    <a:pt x="1" y="2"/>
                  </a:cubicBezTo>
                  <a:cubicBezTo>
                    <a:pt x="0" y="1"/>
                    <a:pt x="1" y="3"/>
                    <a:pt x="0" y="3"/>
                  </a:cubicBezTo>
                  <a:lnTo>
                    <a:pt x="1" y="4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94" name="Freeform 1689"/>
            <p:cNvSpPr>
              <a:spLocks/>
            </p:cNvSpPr>
            <p:nvPr/>
          </p:nvSpPr>
          <p:spPr bwMode="auto">
            <a:xfrm>
              <a:off x="1181" y="2840"/>
              <a:ext cx="36" cy="19"/>
            </a:xfrm>
            <a:custGeom>
              <a:avLst/>
              <a:gdLst>
                <a:gd name="T0" fmla="*/ 10 w 13"/>
                <a:gd name="T1" fmla="*/ 3 h 7"/>
                <a:gd name="T2" fmla="*/ 10 w 13"/>
                <a:gd name="T3" fmla="*/ 4 h 7"/>
                <a:gd name="T4" fmla="*/ 10 w 13"/>
                <a:gd name="T5" fmla="*/ 3 h 7"/>
                <a:gd name="T6" fmla="*/ 9 w 13"/>
                <a:gd name="T7" fmla="*/ 2 h 7"/>
                <a:gd name="T8" fmla="*/ 10 w 13"/>
                <a:gd name="T9" fmla="*/ 3 h 7"/>
                <a:gd name="T10" fmla="*/ 9 w 13"/>
                <a:gd name="T11" fmla="*/ 4 h 7"/>
                <a:gd name="T12" fmla="*/ 9 w 13"/>
                <a:gd name="T13" fmla="*/ 5 h 7"/>
                <a:gd name="T14" fmla="*/ 8 w 13"/>
                <a:gd name="T15" fmla="*/ 2 h 7"/>
                <a:gd name="T16" fmla="*/ 8 w 13"/>
                <a:gd name="T17" fmla="*/ 6 h 7"/>
                <a:gd name="T18" fmla="*/ 7 w 13"/>
                <a:gd name="T19" fmla="*/ 5 h 7"/>
                <a:gd name="T20" fmla="*/ 7 w 13"/>
                <a:gd name="T21" fmla="*/ 5 h 7"/>
                <a:gd name="T22" fmla="*/ 6 w 13"/>
                <a:gd name="T23" fmla="*/ 4 h 7"/>
                <a:gd name="T24" fmla="*/ 7 w 13"/>
                <a:gd name="T25" fmla="*/ 3 h 7"/>
                <a:gd name="T26" fmla="*/ 6 w 13"/>
                <a:gd name="T27" fmla="*/ 3 h 7"/>
                <a:gd name="T28" fmla="*/ 7 w 13"/>
                <a:gd name="T29" fmla="*/ 2 h 7"/>
                <a:gd name="T30" fmla="*/ 5 w 13"/>
                <a:gd name="T31" fmla="*/ 2 h 7"/>
                <a:gd name="T32" fmla="*/ 6 w 13"/>
                <a:gd name="T33" fmla="*/ 1 h 7"/>
                <a:gd name="T34" fmla="*/ 3 w 13"/>
                <a:gd name="T35" fmla="*/ 3 h 7"/>
                <a:gd name="T36" fmla="*/ 3 w 13"/>
                <a:gd name="T37" fmla="*/ 3 h 7"/>
                <a:gd name="T38" fmla="*/ 5 w 13"/>
                <a:gd name="T39" fmla="*/ 2 h 7"/>
                <a:gd name="T40" fmla="*/ 4 w 13"/>
                <a:gd name="T41" fmla="*/ 2 h 7"/>
                <a:gd name="T42" fmla="*/ 5 w 13"/>
                <a:gd name="T43" fmla="*/ 1 h 7"/>
                <a:gd name="T44" fmla="*/ 3 w 13"/>
                <a:gd name="T45" fmla="*/ 1 h 7"/>
                <a:gd name="T46" fmla="*/ 3 w 13"/>
                <a:gd name="T47" fmla="*/ 0 h 7"/>
                <a:gd name="T48" fmla="*/ 0 w 13"/>
                <a:gd name="T49" fmla="*/ 2 h 7"/>
                <a:gd name="T50" fmla="*/ 3 w 13"/>
                <a:gd name="T51" fmla="*/ 5 h 7"/>
                <a:gd name="T52" fmla="*/ 4 w 13"/>
                <a:gd name="T53" fmla="*/ 4 h 7"/>
                <a:gd name="T54" fmla="*/ 3 w 13"/>
                <a:gd name="T55" fmla="*/ 6 h 7"/>
                <a:gd name="T56" fmla="*/ 4 w 13"/>
                <a:gd name="T57" fmla="*/ 4 h 7"/>
                <a:gd name="T58" fmla="*/ 4 w 13"/>
                <a:gd name="T59" fmla="*/ 6 h 7"/>
                <a:gd name="T60" fmla="*/ 5 w 13"/>
                <a:gd name="T61" fmla="*/ 5 h 7"/>
                <a:gd name="T62" fmla="*/ 4 w 13"/>
                <a:gd name="T63" fmla="*/ 7 h 7"/>
                <a:gd name="T64" fmla="*/ 10 w 13"/>
                <a:gd name="T65" fmla="*/ 7 h 7"/>
                <a:gd name="T66" fmla="*/ 10 w 13"/>
                <a:gd name="T67" fmla="*/ 5 h 7"/>
                <a:gd name="T68" fmla="*/ 12 w 13"/>
                <a:gd name="T69" fmla="*/ 5 h 7"/>
                <a:gd name="T70" fmla="*/ 11 w 13"/>
                <a:gd name="T71" fmla="*/ 3 h 7"/>
                <a:gd name="T72" fmla="*/ 13 w 13"/>
                <a:gd name="T73" fmla="*/ 6 h 7"/>
                <a:gd name="T74" fmla="*/ 13 w 13"/>
                <a:gd name="T75" fmla="*/ 6 h 7"/>
                <a:gd name="T76" fmla="*/ 12 w 13"/>
                <a:gd name="T77" fmla="*/ 5 h 7"/>
                <a:gd name="T78" fmla="*/ 13 w 13"/>
                <a:gd name="T79" fmla="*/ 6 h 7"/>
                <a:gd name="T80" fmla="*/ 11 w 13"/>
                <a:gd name="T81" fmla="*/ 2 h 7"/>
                <a:gd name="T82" fmla="*/ 10 w 13"/>
                <a:gd name="T83" fmla="*/ 1 h 7"/>
                <a:gd name="T84" fmla="*/ 10 w 13"/>
                <a:gd name="T85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3" h="7">
                  <a:moveTo>
                    <a:pt x="10" y="3"/>
                  </a:moveTo>
                  <a:cubicBezTo>
                    <a:pt x="10" y="3"/>
                    <a:pt x="10" y="4"/>
                    <a:pt x="10" y="4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9" y="1"/>
                    <a:pt x="10" y="3"/>
                    <a:pt x="9" y="2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9" y="3"/>
                    <a:pt x="10" y="4"/>
                    <a:pt x="9" y="4"/>
                  </a:cubicBezTo>
                  <a:cubicBezTo>
                    <a:pt x="9" y="4"/>
                    <a:pt x="9" y="4"/>
                    <a:pt x="9" y="5"/>
                  </a:cubicBezTo>
                  <a:cubicBezTo>
                    <a:pt x="8" y="4"/>
                    <a:pt x="8" y="4"/>
                    <a:pt x="8" y="2"/>
                  </a:cubicBezTo>
                  <a:cubicBezTo>
                    <a:pt x="8" y="3"/>
                    <a:pt x="8" y="5"/>
                    <a:pt x="8" y="6"/>
                  </a:cubicBezTo>
                  <a:cubicBezTo>
                    <a:pt x="7" y="4"/>
                    <a:pt x="7" y="6"/>
                    <a:pt x="7" y="5"/>
                  </a:cubicBezTo>
                  <a:cubicBezTo>
                    <a:pt x="7" y="5"/>
                    <a:pt x="7" y="4"/>
                    <a:pt x="7" y="5"/>
                  </a:cubicBezTo>
                  <a:cubicBezTo>
                    <a:pt x="7" y="3"/>
                    <a:pt x="7" y="5"/>
                    <a:pt x="6" y="4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7" y="3"/>
                    <a:pt x="6" y="4"/>
                    <a:pt x="6" y="3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6" y="3"/>
                    <a:pt x="6" y="2"/>
                    <a:pt x="5" y="2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4" y="2"/>
                    <a:pt x="6" y="2"/>
                    <a:pt x="3" y="3"/>
                  </a:cubicBezTo>
                  <a:cubicBezTo>
                    <a:pt x="6" y="1"/>
                    <a:pt x="2" y="4"/>
                    <a:pt x="3" y="3"/>
                  </a:cubicBezTo>
                  <a:cubicBezTo>
                    <a:pt x="4" y="2"/>
                    <a:pt x="4" y="3"/>
                    <a:pt x="5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5" y="1"/>
                    <a:pt x="4" y="1"/>
                    <a:pt x="5" y="1"/>
                  </a:cubicBezTo>
                  <a:cubicBezTo>
                    <a:pt x="5" y="1"/>
                    <a:pt x="4" y="1"/>
                    <a:pt x="3" y="1"/>
                  </a:cubicBezTo>
                  <a:cubicBezTo>
                    <a:pt x="3" y="1"/>
                    <a:pt x="3" y="1"/>
                    <a:pt x="3" y="0"/>
                  </a:cubicBezTo>
                  <a:cubicBezTo>
                    <a:pt x="3" y="1"/>
                    <a:pt x="1" y="1"/>
                    <a:pt x="0" y="2"/>
                  </a:cubicBezTo>
                  <a:cubicBezTo>
                    <a:pt x="1" y="3"/>
                    <a:pt x="2" y="3"/>
                    <a:pt x="3" y="5"/>
                  </a:cubicBezTo>
                  <a:cubicBezTo>
                    <a:pt x="4" y="3"/>
                    <a:pt x="3" y="5"/>
                    <a:pt x="4" y="4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4" y="6"/>
                    <a:pt x="4" y="5"/>
                    <a:pt x="4" y="4"/>
                  </a:cubicBezTo>
                  <a:cubicBezTo>
                    <a:pt x="5" y="4"/>
                    <a:pt x="4" y="5"/>
                    <a:pt x="4" y="6"/>
                  </a:cubicBezTo>
                  <a:cubicBezTo>
                    <a:pt x="4" y="6"/>
                    <a:pt x="4" y="6"/>
                    <a:pt x="5" y="5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7" y="7"/>
                    <a:pt x="8" y="6"/>
                    <a:pt x="10" y="7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1" y="6"/>
                    <a:pt x="10" y="2"/>
                    <a:pt x="12" y="5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2" y="4"/>
                    <a:pt x="12" y="5"/>
                    <a:pt x="13" y="6"/>
                  </a:cubicBezTo>
                  <a:cubicBezTo>
                    <a:pt x="13" y="6"/>
                    <a:pt x="13" y="6"/>
                    <a:pt x="13" y="6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2" y="4"/>
                    <a:pt x="13" y="5"/>
                    <a:pt x="13" y="6"/>
                  </a:cubicBezTo>
                  <a:cubicBezTo>
                    <a:pt x="13" y="4"/>
                    <a:pt x="12" y="3"/>
                    <a:pt x="11" y="2"/>
                  </a:cubicBezTo>
                  <a:cubicBezTo>
                    <a:pt x="12" y="5"/>
                    <a:pt x="10" y="0"/>
                    <a:pt x="10" y="1"/>
                  </a:cubicBezTo>
                  <a:cubicBezTo>
                    <a:pt x="10" y="2"/>
                    <a:pt x="10" y="3"/>
                    <a:pt x="10" y="3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95" name="Freeform 1690"/>
            <p:cNvSpPr>
              <a:spLocks/>
            </p:cNvSpPr>
            <p:nvPr/>
          </p:nvSpPr>
          <p:spPr bwMode="auto">
            <a:xfrm>
              <a:off x="1217" y="2856"/>
              <a:ext cx="0" cy="3"/>
            </a:xfrm>
            <a:custGeom>
              <a:avLst/>
              <a:gdLst>
                <a:gd name="T0" fmla="*/ 3 h 3"/>
                <a:gd name="T1" fmla="*/ 0 h 3"/>
                <a:gd name="T2" fmla="*/ 3 h 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3">
                  <a:moveTo>
                    <a:pt x="0" y="3"/>
                  </a:move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96" name="Freeform 1691"/>
            <p:cNvSpPr>
              <a:spLocks/>
            </p:cNvSpPr>
            <p:nvPr/>
          </p:nvSpPr>
          <p:spPr bwMode="auto">
            <a:xfrm>
              <a:off x="1190" y="284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97" name="Rectangle 1692"/>
            <p:cNvSpPr>
              <a:spLocks noChangeArrowheads="1"/>
            </p:cNvSpPr>
            <p:nvPr/>
          </p:nvSpPr>
          <p:spPr bwMode="auto">
            <a:xfrm>
              <a:off x="1217" y="2856"/>
              <a:ext cx="1" cy="1"/>
            </a:xfrm>
            <a:prstGeom prst="rect">
              <a:avLst/>
            </a:pr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98" name="Freeform 1693"/>
            <p:cNvSpPr>
              <a:spLocks/>
            </p:cNvSpPr>
            <p:nvPr/>
          </p:nvSpPr>
          <p:spPr bwMode="auto">
            <a:xfrm>
              <a:off x="1214" y="2845"/>
              <a:ext cx="0" cy="3"/>
            </a:xfrm>
            <a:custGeom>
              <a:avLst/>
              <a:gdLst>
                <a:gd name="T0" fmla="*/ 0 h 3"/>
                <a:gd name="T1" fmla="*/ 0 h 3"/>
                <a:gd name="T2" fmla="*/ 3 h 3"/>
                <a:gd name="T3" fmla="*/ 0 h 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3">
                  <a:moveTo>
                    <a:pt x="0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99" name="Freeform 1694"/>
            <p:cNvSpPr>
              <a:spLocks/>
            </p:cNvSpPr>
            <p:nvPr/>
          </p:nvSpPr>
          <p:spPr bwMode="auto">
            <a:xfrm>
              <a:off x="1192" y="2837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100" name="Freeform 1695"/>
            <p:cNvSpPr>
              <a:spLocks/>
            </p:cNvSpPr>
            <p:nvPr/>
          </p:nvSpPr>
          <p:spPr bwMode="auto">
            <a:xfrm>
              <a:off x="1198" y="2832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101" name="Freeform 1696"/>
            <p:cNvSpPr>
              <a:spLocks/>
            </p:cNvSpPr>
            <p:nvPr/>
          </p:nvSpPr>
          <p:spPr bwMode="auto">
            <a:xfrm>
              <a:off x="1179" y="2807"/>
              <a:ext cx="62" cy="33"/>
            </a:xfrm>
            <a:custGeom>
              <a:avLst/>
              <a:gdLst>
                <a:gd name="T0" fmla="*/ 18 w 23"/>
                <a:gd name="T1" fmla="*/ 10 h 12"/>
                <a:gd name="T2" fmla="*/ 19 w 23"/>
                <a:gd name="T3" fmla="*/ 11 h 12"/>
                <a:gd name="T4" fmla="*/ 21 w 23"/>
                <a:gd name="T5" fmla="*/ 10 h 12"/>
                <a:gd name="T6" fmla="*/ 20 w 23"/>
                <a:gd name="T7" fmla="*/ 7 h 12"/>
                <a:gd name="T8" fmla="*/ 17 w 23"/>
                <a:gd name="T9" fmla="*/ 4 h 12"/>
                <a:gd name="T10" fmla="*/ 15 w 23"/>
                <a:gd name="T11" fmla="*/ 2 h 12"/>
                <a:gd name="T12" fmla="*/ 12 w 23"/>
                <a:gd name="T13" fmla="*/ 3 h 12"/>
                <a:gd name="T14" fmla="*/ 12 w 23"/>
                <a:gd name="T15" fmla="*/ 3 h 12"/>
                <a:gd name="T16" fmla="*/ 10 w 23"/>
                <a:gd name="T17" fmla="*/ 2 h 12"/>
                <a:gd name="T18" fmla="*/ 10 w 23"/>
                <a:gd name="T19" fmla="*/ 6 h 12"/>
                <a:gd name="T20" fmla="*/ 9 w 23"/>
                <a:gd name="T21" fmla="*/ 6 h 12"/>
                <a:gd name="T22" fmla="*/ 8 w 23"/>
                <a:gd name="T23" fmla="*/ 5 h 12"/>
                <a:gd name="T24" fmla="*/ 6 w 23"/>
                <a:gd name="T25" fmla="*/ 5 h 12"/>
                <a:gd name="T26" fmla="*/ 5 w 23"/>
                <a:gd name="T27" fmla="*/ 6 h 12"/>
                <a:gd name="T28" fmla="*/ 4 w 23"/>
                <a:gd name="T29" fmla="*/ 7 h 12"/>
                <a:gd name="T30" fmla="*/ 5 w 23"/>
                <a:gd name="T31" fmla="*/ 9 h 12"/>
                <a:gd name="T32" fmla="*/ 3 w 23"/>
                <a:gd name="T33" fmla="*/ 8 h 12"/>
                <a:gd name="T34" fmla="*/ 3 w 23"/>
                <a:gd name="T35" fmla="*/ 9 h 12"/>
                <a:gd name="T36" fmla="*/ 3 w 23"/>
                <a:gd name="T37" fmla="*/ 12 h 12"/>
                <a:gd name="T38" fmla="*/ 3 w 23"/>
                <a:gd name="T39" fmla="*/ 11 h 12"/>
                <a:gd name="T40" fmla="*/ 2 w 23"/>
                <a:gd name="T41" fmla="*/ 10 h 12"/>
                <a:gd name="T42" fmla="*/ 6 w 23"/>
                <a:gd name="T43" fmla="*/ 10 h 12"/>
                <a:gd name="T44" fmla="*/ 6 w 23"/>
                <a:gd name="T45" fmla="*/ 10 h 12"/>
                <a:gd name="T46" fmla="*/ 6 w 23"/>
                <a:gd name="T47" fmla="*/ 10 h 12"/>
                <a:gd name="T48" fmla="*/ 7 w 23"/>
                <a:gd name="T49" fmla="*/ 10 h 12"/>
                <a:gd name="T50" fmla="*/ 7 w 23"/>
                <a:gd name="T51" fmla="*/ 9 h 12"/>
                <a:gd name="T52" fmla="*/ 7 w 23"/>
                <a:gd name="T53" fmla="*/ 8 h 12"/>
                <a:gd name="T54" fmla="*/ 7 w 23"/>
                <a:gd name="T55" fmla="*/ 9 h 12"/>
                <a:gd name="T56" fmla="*/ 8 w 23"/>
                <a:gd name="T57" fmla="*/ 8 h 12"/>
                <a:gd name="T58" fmla="*/ 8 w 23"/>
                <a:gd name="T59" fmla="*/ 8 h 12"/>
                <a:gd name="T60" fmla="*/ 9 w 23"/>
                <a:gd name="T61" fmla="*/ 7 h 12"/>
                <a:gd name="T62" fmla="*/ 9 w 23"/>
                <a:gd name="T63" fmla="*/ 8 h 12"/>
                <a:gd name="T64" fmla="*/ 10 w 23"/>
                <a:gd name="T65" fmla="*/ 8 h 12"/>
                <a:gd name="T66" fmla="*/ 10 w 23"/>
                <a:gd name="T67" fmla="*/ 6 h 12"/>
                <a:gd name="T68" fmla="*/ 12 w 23"/>
                <a:gd name="T69" fmla="*/ 6 h 12"/>
                <a:gd name="T70" fmla="*/ 14 w 23"/>
                <a:gd name="T71" fmla="*/ 5 h 12"/>
                <a:gd name="T72" fmla="*/ 14 w 23"/>
                <a:gd name="T73" fmla="*/ 6 h 12"/>
                <a:gd name="T74" fmla="*/ 16 w 23"/>
                <a:gd name="T75" fmla="*/ 6 h 12"/>
                <a:gd name="T76" fmla="*/ 17 w 23"/>
                <a:gd name="T77" fmla="*/ 4 h 12"/>
                <a:gd name="T78" fmla="*/ 16 w 23"/>
                <a:gd name="T79" fmla="*/ 7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3" h="12">
                  <a:moveTo>
                    <a:pt x="16" y="8"/>
                  </a:moveTo>
                  <a:cubicBezTo>
                    <a:pt x="16" y="8"/>
                    <a:pt x="17" y="9"/>
                    <a:pt x="18" y="10"/>
                  </a:cubicBezTo>
                  <a:cubicBezTo>
                    <a:pt x="17" y="9"/>
                    <a:pt x="17" y="9"/>
                    <a:pt x="17" y="9"/>
                  </a:cubicBezTo>
                  <a:cubicBezTo>
                    <a:pt x="17" y="9"/>
                    <a:pt x="18" y="11"/>
                    <a:pt x="19" y="11"/>
                  </a:cubicBezTo>
                  <a:cubicBezTo>
                    <a:pt x="19" y="11"/>
                    <a:pt x="19" y="11"/>
                    <a:pt x="19" y="11"/>
                  </a:cubicBezTo>
                  <a:cubicBezTo>
                    <a:pt x="18" y="9"/>
                    <a:pt x="20" y="11"/>
                    <a:pt x="21" y="10"/>
                  </a:cubicBezTo>
                  <a:cubicBezTo>
                    <a:pt x="21" y="9"/>
                    <a:pt x="18" y="8"/>
                    <a:pt x="19" y="8"/>
                  </a:cubicBezTo>
                  <a:cubicBezTo>
                    <a:pt x="18" y="7"/>
                    <a:pt x="19" y="7"/>
                    <a:pt x="20" y="7"/>
                  </a:cubicBezTo>
                  <a:cubicBezTo>
                    <a:pt x="20" y="7"/>
                    <a:pt x="18" y="7"/>
                    <a:pt x="18" y="7"/>
                  </a:cubicBezTo>
                  <a:cubicBezTo>
                    <a:pt x="23" y="4"/>
                    <a:pt x="15" y="6"/>
                    <a:pt x="17" y="4"/>
                  </a:cubicBezTo>
                  <a:cubicBezTo>
                    <a:pt x="17" y="3"/>
                    <a:pt x="16" y="3"/>
                    <a:pt x="15" y="4"/>
                  </a:cubicBezTo>
                  <a:cubicBezTo>
                    <a:pt x="16" y="3"/>
                    <a:pt x="15" y="4"/>
                    <a:pt x="15" y="2"/>
                  </a:cubicBezTo>
                  <a:cubicBezTo>
                    <a:pt x="14" y="5"/>
                    <a:pt x="14" y="0"/>
                    <a:pt x="13" y="4"/>
                  </a:cubicBezTo>
                  <a:cubicBezTo>
                    <a:pt x="13" y="3"/>
                    <a:pt x="13" y="4"/>
                    <a:pt x="12" y="3"/>
                  </a:cubicBezTo>
                  <a:cubicBezTo>
                    <a:pt x="12" y="3"/>
                    <a:pt x="13" y="3"/>
                    <a:pt x="13" y="3"/>
                  </a:cubicBezTo>
                  <a:cubicBezTo>
                    <a:pt x="12" y="2"/>
                    <a:pt x="12" y="5"/>
                    <a:pt x="12" y="3"/>
                  </a:cubicBezTo>
                  <a:cubicBezTo>
                    <a:pt x="11" y="2"/>
                    <a:pt x="12" y="4"/>
                    <a:pt x="11" y="5"/>
                  </a:cubicBezTo>
                  <a:cubicBezTo>
                    <a:pt x="11" y="5"/>
                    <a:pt x="11" y="4"/>
                    <a:pt x="10" y="2"/>
                  </a:cubicBezTo>
                  <a:cubicBezTo>
                    <a:pt x="10" y="4"/>
                    <a:pt x="10" y="3"/>
                    <a:pt x="10" y="4"/>
                  </a:cubicBezTo>
                  <a:cubicBezTo>
                    <a:pt x="10" y="4"/>
                    <a:pt x="10" y="5"/>
                    <a:pt x="10" y="6"/>
                  </a:cubicBezTo>
                  <a:cubicBezTo>
                    <a:pt x="9" y="5"/>
                    <a:pt x="10" y="7"/>
                    <a:pt x="9" y="8"/>
                  </a:cubicBezTo>
                  <a:cubicBezTo>
                    <a:pt x="9" y="6"/>
                    <a:pt x="10" y="7"/>
                    <a:pt x="9" y="6"/>
                  </a:cubicBezTo>
                  <a:cubicBezTo>
                    <a:pt x="9" y="5"/>
                    <a:pt x="10" y="5"/>
                    <a:pt x="10" y="3"/>
                  </a:cubicBezTo>
                  <a:cubicBezTo>
                    <a:pt x="9" y="3"/>
                    <a:pt x="8" y="4"/>
                    <a:pt x="8" y="5"/>
                  </a:cubicBezTo>
                  <a:cubicBezTo>
                    <a:pt x="7" y="5"/>
                    <a:pt x="8" y="4"/>
                    <a:pt x="7" y="4"/>
                  </a:cubicBezTo>
                  <a:cubicBezTo>
                    <a:pt x="6" y="3"/>
                    <a:pt x="7" y="6"/>
                    <a:pt x="6" y="5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6"/>
                    <a:pt x="5" y="5"/>
                    <a:pt x="5" y="6"/>
                  </a:cubicBezTo>
                  <a:cubicBezTo>
                    <a:pt x="5" y="6"/>
                    <a:pt x="5" y="6"/>
                    <a:pt x="5" y="7"/>
                  </a:cubicBezTo>
                  <a:cubicBezTo>
                    <a:pt x="4" y="4"/>
                    <a:pt x="6" y="8"/>
                    <a:pt x="4" y="7"/>
                  </a:cubicBezTo>
                  <a:cubicBezTo>
                    <a:pt x="5" y="8"/>
                    <a:pt x="6" y="9"/>
                    <a:pt x="6" y="9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6" y="9"/>
                    <a:pt x="3" y="7"/>
                    <a:pt x="3" y="6"/>
                  </a:cubicBezTo>
                  <a:cubicBezTo>
                    <a:pt x="3" y="7"/>
                    <a:pt x="2" y="7"/>
                    <a:pt x="3" y="8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1" y="8"/>
                    <a:pt x="5" y="9"/>
                    <a:pt x="3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10"/>
                    <a:pt x="0" y="12"/>
                    <a:pt x="3" y="12"/>
                  </a:cubicBezTo>
                  <a:cubicBezTo>
                    <a:pt x="4" y="12"/>
                    <a:pt x="6" y="11"/>
                    <a:pt x="6" y="11"/>
                  </a:cubicBezTo>
                  <a:cubicBezTo>
                    <a:pt x="5" y="11"/>
                    <a:pt x="4" y="11"/>
                    <a:pt x="3" y="11"/>
                  </a:cubicBezTo>
                  <a:cubicBezTo>
                    <a:pt x="5" y="11"/>
                    <a:pt x="5" y="11"/>
                    <a:pt x="5" y="11"/>
                  </a:cubicBezTo>
                  <a:cubicBezTo>
                    <a:pt x="4" y="11"/>
                    <a:pt x="3" y="10"/>
                    <a:pt x="2" y="10"/>
                  </a:cubicBezTo>
                  <a:cubicBezTo>
                    <a:pt x="1" y="10"/>
                    <a:pt x="3" y="10"/>
                    <a:pt x="3" y="10"/>
                  </a:cubicBezTo>
                  <a:cubicBezTo>
                    <a:pt x="4" y="10"/>
                    <a:pt x="4" y="10"/>
                    <a:pt x="6" y="10"/>
                  </a:cubicBezTo>
                  <a:cubicBezTo>
                    <a:pt x="5" y="10"/>
                    <a:pt x="5" y="10"/>
                    <a:pt x="5" y="10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4" y="9"/>
                    <a:pt x="7" y="10"/>
                    <a:pt x="6" y="10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6" y="10"/>
                    <a:pt x="6" y="10"/>
                    <a:pt x="7" y="10"/>
                  </a:cubicBezTo>
                  <a:cubicBezTo>
                    <a:pt x="6" y="9"/>
                    <a:pt x="5" y="8"/>
                    <a:pt x="5" y="8"/>
                  </a:cubicBezTo>
                  <a:cubicBezTo>
                    <a:pt x="6" y="9"/>
                    <a:pt x="6" y="8"/>
                    <a:pt x="7" y="9"/>
                  </a:cubicBezTo>
                  <a:cubicBezTo>
                    <a:pt x="6" y="8"/>
                    <a:pt x="7" y="9"/>
                    <a:pt x="7" y="8"/>
                  </a:cubicBezTo>
                  <a:cubicBezTo>
                    <a:pt x="6" y="7"/>
                    <a:pt x="7" y="7"/>
                    <a:pt x="7" y="8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8" y="9"/>
                    <a:pt x="8" y="9"/>
                    <a:pt x="8" y="9"/>
                  </a:cubicBezTo>
                  <a:cubicBezTo>
                    <a:pt x="8" y="9"/>
                    <a:pt x="7" y="8"/>
                    <a:pt x="8" y="8"/>
                  </a:cubicBezTo>
                  <a:cubicBezTo>
                    <a:pt x="8" y="9"/>
                    <a:pt x="8" y="9"/>
                    <a:pt x="8" y="9"/>
                  </a:cubicBezTo>
                  <a:cubicBezTo>
                    <a:pt x="8" y="9"/>
                    <a:pt x="7" y="6"/>
                    <a:pt x="8" y="8"/>
                  </a:cubicBezTo>
                  <a:cubicBezTo>
                    <a:pt x="8" y="7"/>
                    <a:pt x="8" y="7"/>
                    <a:pt x="8" y="5"/>
                  </a:cubicBezTo>
                  <a:cubicBezTo>
                    <a:pt x="8" y="6"/>
                    <a:pt x="8" y="7"/>
                    <a:pt x="9" y="7"/>
                  </a:cubicBezTo>
                  <a:cubicBezTo>
                    <a:pt x="8" y="5"/>
                    <a:pt x="9" y="7"/>
                    <a:pt x="9" y="6"/>
                  </a:cubicBezTo>
                  <a:cubicBezTo>
                    <a:pt x="9" y="8"/>
                    <a:pt x="9" y="7"/>
                    <a:pt x="9" y="8"/>
                  </a:cubicBezTo>
                  <a:cubicBezTo>
                    <a:pt x="10" y="9"/>
                    <a:pt x="9" y="7"/>
                    <a:pt x="10" y="7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0" y="7"/>
                    <a:pt x="10" y="6"/>
                    <a:pt x="10" y="7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1" y="7"/>
                    <a:pt x="11" y="7"/>
                    <a:pt x="11" y="8"/>
                  </a:cubicBezTo>
                  <a:cubicBezTo>
                    <a:pt x="12" y="6"/>
                    <a:pt x="12" y="6"/>
                    <a:pt x="12" y="6"/>
                  </a:cubicBezTo>
                  <a:cubicBezTo>
                    <a:pt x="12" y="8"/>
                    <a:pt x="13" y="6"/>
                    <a:pt x="14" y="4"/>
                  </a:cubicBezTo>
                  <a:cubicBezTo>
                    <a:pt x="14" y="4"/>
                    <a:pt x="14" y="5"/>
                    <a:pt x="14" y="5"/>
                  </a:cubicBezTo>
                  <a:cubicBezTo>
                    <a:pt x="13" y="6"/>
                    <a:pt x="13" y="6"/>
                    <a:pt x="13" y="6"/>
                  </a:cubicBezTo>
                  <a:cubicBezTo>
                    <a:pt x="14" y="6"/>
                    <a:pt x="14" y="7"/>
                    <a:pt x="14" y="6"/>
                  </a:cubicBezTo>
                  <a:cubicBezTo>
                    <a:pt x="15" y="5"/>
                    <a:pt x="14" y="7"/>
                    <a:pt x="14" y="7"/>
                  </a:cubicBezTo>
                  <a:cubicBezTo>
                    <a:pt x="16" y="5"/>
                    <a:pt x="14" y="9"/>
                    <a:pt x="16" y="6"/>
                  </a:cubicBezTo>
                  <a:cubicBezTo>
                    <a:pt x="16" y="6"/>
                    <a:pt x="16" y="5"/>
                    <a:pt x="16" y="5"/>
                  </a:cubicBezTo>
                  <a:cubicBezTo>
                    <a:pt x="16" y="5"/>
                    <a:pt x="17" y="4"/>
                    <a:pt x="17" y="4"/>
                  </a:cubicBezTo>
                  <a:cubicBezTo>
                    <a:pt x="17" y="4"/>
                    <a:pt x="17" y="6"/>
                    <a:pt x="18" y="6"/>
                  </a:cubicBezTo>
                  <a:cubicBezTo>
                    <a:pt x="16" y="7"/>
                    <a:pt x="16" y="7"/>
                    <a:pt x="16" y="7"/>
                  </a:cubicBezTo>
                  <a:cubicBezTo>
                    <a:pt x="14" y="8"/>
                    <a:pt x="19" y="7"/>
                    <a:pt x="16" y="8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102" name="Freeform 1697"/>
            <p:cNvSpPr>
              <a:spLocks/>
            </p:cNvSpPr>
            <p:nvPr/>
          </p:nvSpPr>
          <p:spPr bwMode="auto">
            <a:xfrm>
              <a:off x="1214" y="2823"/>
              <a:ext cx="0" cy="3"/>
            </a:xfrm>
            <a:custGeom>
              <a:avLst/>
              <a:gdLst>
                <a:gd name="T0" fmla="*/ 0 h 1"/>
                <a:gd name="T1" fmla="*/ 1 h 1"/>
                <a:gd name="T2" fmla="*/ 0 h 1"/>
                <a:gd name="T3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103" name="Freeform 1698"/>
            <p:cNvSpPr>
              <a:spLocks/>
            </p:cNvSpPr>
            <p:nvPr/>
          </p:nvSpPr>
          <p:spPr bwMode="auto">
            <a:xfrm>
              <a:off x="1214" y="282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104" name="Freeform 1699"/>
            <p:cNvSpPr>
              <a:spLocks/>
            </p:cNvSpPr>
            <p:nvPr/>
          </p:nvSpPr>
          <p:spPr bwMode="auto">
            <a:xfrm>
              <a:off x="1220" y="2832"/>
              <a:ext cx="2" cy="0"/>
            </a:xfrm>
            <a:custGeom>
              <a:avLst/>
              <a:gdLst>
                <a:gd name="T0" fmla="*/ 1 w 1"/>
                <a:gd name="T1" fmla="*/ 1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0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105" name="Freeform 1700"/>
            <p:cNvSpPr>
              <a:spLocks/>
            </p:cNvSpPr>
            <p:nvPr/>
          </p:nvSpPr>
          <p:spPr bwMode="auto">
            <a:xfrm>
              <a:off x="1222" y="2832"/>
              <a:ext cx="3" cy="2"/>
            </a:xfrm>
            <a:custGeom>
              <a:avLst/>
              <a:gdLst>
                <a:gd name="T0" fmla="*/ 0 w 3"/>
                <a:gd name="T1" fmla="*/ 0 h 2"/>
                <a:gd name="T2" fmla="*/ 3 w 3"/>
                <a:gd name="T3" fmla="*/ 2 h 2"/>
                <a:gd name="T4" fmla="*/ 3 w 3"/>
                <a:gd name="T5" fmla="*/ 0 h 2"/>
                <a:gd name="T6" fmla="*/ 0 w 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2">
                  <a:moveTo>
                    <a:pt x="0" y="0"/>
                  </a:moveTo>
                  <a:lnTo>
                    <a:pt x="3" y="2"/>
                  </a:lnTo>
                  <a:lnTo>
                    <a:pt x="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106" name="Freeform 1701"/>
            <p:cNvSpPr>
              <a:spLocks/>
            </p:cNvSpPr>
            <p:nvPr/>
          </p:nvSpPr>
          <p:spPr bwMode="auto">
            <a:xfrm>
              <a:off x="1184" y="2834"/>
              <a:ext cx="49" cy="25"/>
            </a:xfrm>
            <a:custGeom>
              <a:avLst/>
              <a:gdLst>
                <a:gd name="T0" fmla="*/ 5 w 18"/>
                <a:gd name="T1" fmla="*/ 3 h 9"/>
                <a:gd name="T2" fmla="*/ 3 w 18"/>
                <a:gd name="T3" fmla="*/ 3 h 9"/>
                <a:gd name="T4" fmla="*/ 3 w 18"/>
                <a:gd name="T5" fmla="*/ 2 h 9"/>
                <a:gd name="T6" fmla="*/ 0 w 18"/>
                <a:gd name="T7" fmla="*/ 3 h 9"/>
                <a:gd name="T8" fmla="*/ 9 w 18"/>
                <a:gd name="T9" fmla="*/ 6 h 9"/>
                <a:gd name="T10" fmla="*/ 9 w 18"/>
                <a:gd name="T11" fmla="*/ 7 h 9"/>
                <a:gd name="T12" fmla="*/ 12 w 18"/>
                <a:gd name="T13" fmla="*/ 5 h 9"/>
                <a:gd name="T14" fmla="*/ 12 w 18"/>
                <a:gd name="T15" fmla="*/ 7 h 9"/>
                <a:gd name="T16" fmla="*/ 14 w 18"/>
                <a:gd name="T17" fmla="*/ 5 h 9"/>
                <a:gd name="T18" fmla="*/ 14 w 18"/>
                <a:gd name="T19" fmla="*/ 4 h 9"/>
                <a:gd name="T20" fmla="*/ 14 w 18"/>
                <a:gd name="T21" fmla="*/ 4 h 9"/>
                <a:gd name="T22" fmla="*/ 14 w 18"/>
                <a:gd name="T23" fmla="*/ 4 h 9"/>
                <a:gd name="T24" fmla="*/ 15 w 18"/>
                <a:gd name="T25" fmla="*/ 3 h 9"/>
                <a:gd name="T26" fmla="*/ 15 w 18"/>
                <a:gd name="T27" fmla="*/ 4 h 9"/>
                <a:gd name="T28" fmla="*/ 15 w 18"/>
                <a:gd name="T29" fmla="*/ 3 h 9"/>
                <a:gd name="T30" fmla="*/ 16 w 18"/>
                <a:gd name="T31" fmla="*/ 4 h 9"/>
                <a:gd name="T32" fmla="*/ 16 w 18"/>
                <a:gd name="T33" fmla="*/ 1 h 9"/>
                <a:gd name="T34" fmla="*/ 15 w 18"/>
                <a:gd name="T35" fmla="*/ 0 h 9"/>
                <a:gd name="T36" fmla="*/ 15 w 18"/>
                <a:gd name="T37" fmla="*/ 2 h 9"/>
                <a:gd name="T38" fmla="*/ 15 w 18"/>
                <a:gd name="T39" fmla="*/ 2 h 9"/>
                <a:gd name="T40" fmla="*/ 15 w 18"/>
                <a:gd name="T41" fmla="*/ 3 h 9"/>
                <a:gd name="T42" fmla="*/ 14 w 18"/>
                <a:gd name="T43" fmla="*/ 1 h 9"/>
                <a:gd name="T44" fmla="*/ 12 w 18"/>
                <a:gd name="T45" fmla="*/ 1 h 9"/>
                <a:gd name="T46" fmla="*/ 12 w 18"/>
                <a:gd name="T47" fmla="*/ 1 h 9"/>
                <a:gd name="T48" fmla="*/ 12 w 18"/>
                <a:gd name="T49" fmla="*/ 1 h 9"/>
                <a:gd name="T50" fmla="*/ 13 w 18"/>
                <a:gd name="T51" fmla="*/ 2 h 9"/>
                <a:gd name="T52" fmla="*/ 13 w 18"/>
                <a:gd name="T53" fmla="*/ 4 h 9"/>
                <a:gd name="T54" fmla="*/ 13 w 18"/>
                <a:gd name="T55" fmla="*/ 4 h 9"/>
                <a:gd name="T56" fmla="*/ 12 w 18"/>
                <a:gd name="T57" fmla="*/ 3 h 9"/>
                <a:gd name="T58" fmla="*/ 12 w 18"/>
                <a:gd name="T59" fmla="*/ 4 h 9"/>
                <a:gd name="T60" fmla="*/ 11 w 18"/>
                <a:gd name="T61" fmla="*/ 2 h 9"/>
                <a:gd name="T62" fmla="*/ 12 w 18"/>
                <a:gd name="T63" fmla="*/ 4 h 9"/>
                <a:gd name="T64" fmla="*/ 9 w 18"/>
                <a:gd name="T65" fmla="*/ 4 h 9"/>
                <a:gd name="T66" fmla="*/ 9 w 18"/>
                <a:gd name="T67" fmla="*/ 3 h 9"/>
                <a:gd name="T68" fmla="*/ 9 w 18"/>
                <a:gd name="T69" fmla="*/ 4 h 9"/>
                <a:gd name="T70" fmla="*/ 7 w 18"/>
                <a:gd name="T71" fmla="*/ 3 h 9"/>
                <a:gd name="T72" fmla="*/ 7 w 18"/>
                <a:gd name="T73" fmla="*/ 4 h 9"/>
                <a:gd name="T74" fmla="*/ 5 w 18"/>
                <a:gd name="T75" fmla="*/ 3 h 9"/>
                <a:gd name="T76" fmla="*/ 5 w 18"/>
                <a:gd name="T77" fmla="*/ 3 h 9"/>
                <a:gd name="T78" fmla="*/ 3 w 18"/>
                <a:gd name="T79" fmla="*/ 4 h 9"/>
                <a:gd name="T80" fmla="*/ 5 w 18"/>
                <a:gd name="T81" fmla="*/ 3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8" h="9">
                  <a:moveTo>
                    <a:pt x="5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4" y="3"/>
                    <a:pt x="2" y="3"/>
                    <a:pt x="3" y="2"/>
                  </a:cubicBezTo>
                  <a:cubicBezTo>
                    <a:pt x="2" y="3"/>
                    <a:pt x="2" y="1"/>
                    <a:pt x="0" y="3"/>
                  </a:cubicBezTo>
                  <a:cubicBezTo>
                    <a:pt x="3" y="5"/>
                    <a:pt x="6" y="8"/>
                    <a:pt x="9" y="6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10" y="5"/>
                    <a:pt x="11" y="9"/>
                    <a:pt x="12" y="5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3" y="7"/>
                    <a:pt x="12" y="3"/>
                    <a:pt x="14" y="5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4" y="4"/>
                    <a:pt x="14" y="5"/>
                    <a:pt x="14" y="4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4" y="3"/>
                    <a:pt x="14" y="3"/>
                    <a:pt x="15" y="3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5" y="4"/>
                    <a:pt x="15" y="3"/>
                    <a:pt x="15" y="3"/>
                  </a:cubicBezTo>
                  <a:cubicBezTo>
                    <a:pt x="16" y="3"/>
                    <a:pt x="16" y="3"/>
                    <a:pt x="16" y="4"/>
                  </a:cubicBezTo>
                  <a:cubicBezTo>
                    <a:pt x="16" y="2"/>
                    <a:pt x="18" y="3"/>
                    <a:pt x="16" y="1"/>
                  </a:cubicBezTo>
                  <a:cubicBezTo>
                    <a:pt x="16" y="0"/>
                    <a:pt x="15" y="0"/>
                    <a:pt x="15" y="0"/>
                  </a:cubicBezTo>
                  <a:cubicBezTo>
                    <a:pt x="14" y="0"/>
                    <a:pt x="15" y="1"/>
                    <a:pt x="15" y="2"/>
                  </a:cubicBezTo>
                  <a:cubicBezTo>
                    <a:pt x="15" y="2"/>
                    <a:pt x="15" y="2"/>
                    <a:pt x="15" y="2"/>
                  </a:cubicBezTo>
                  <a:cubicBezTo>
                    <a:pt x="17" y="4"/>
                    <a:pt x="14" y="1"/>
                    <a:pt x="15" y="3"/>
                  </a:cubicBezTo>
                  <a:cubicBezTo>
                    <a:pt x="14" y="2"/>
                    <a:pt x="14" y="2"/>
                    <a:pt x="14" y="1"/>
                  </a:cubicBezTo>
                  <a:cubicBezTo>
                    <a:pt x="12" y="0"/>
                    <a:pt x="14" y="3"/>
                    <a:pt x="12" y="1"/>
                  </a:cubicBezTo>
                  <a:cubicBezTo>
                    <a:pt x="12" y="1"/>
                    <a:pt x="12" y="1"/>
                    <a:pt x="12" y="1"/>
                  </a:cubicBezTo>
                  <a:cubicBezTo>
                    <a:pt x="12" y="1"/>
                    <a:pt x="12" y="1"/>
                    <a:pt x="12" y="1"/>
                  </a:cubicBezTo>
                  <a:cubicBezTo>
                    <a:pt x="13" y="2"/>
                    <a:pt x="13" y="2"/>
                    <a:pt x="13" y="2"/>
                  </a:cubicBezTo>
                  <a:cubicBezTo>
                    <a:pt x="13" y="2"/>
                    <a:pt x="13" y="4"/>
                    <a:pt x="13" y="4"/>
                  </a:cubicBezTo>
                  <a:cubicBezTo>
                    <a:pt x="12" y="3"/>
                    <a:pt x="13" y="5"/>
                    <a:pt x="13" y="4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2" y="4"/>
                    <a:pt x="11" y="2"/>
                    <a:pt x="11" y="2"/>
                  </a:cubicBezTo>
                  <a:cubicBezTo>
                    <a:pt x="11" y="3"/>
                    <a:pt x="11" y="2"/>
                    <a:pt x="12" y="4"/>
                  </a:cubicBezTo>
                  <a:cubicBezTo>
                    <a:pt x="11" y="3"/>
                    <a:pt x="10" y="3"/>
                    <a:pt x="9" y="4"/>
                  </a:cubicBezTo>
                  <a:cubicBezTo>
                    <a:pt x="9" y="4"/>
                    <a:pt x="9" y="3"/>
                    <a:pt x="9" y="3"/>
                  </a:cubicBezTo>
                  <a:cubicBezTo>
                    <a:pt x="9" y="3"/>
                    <a:pt x="9" y="3"/>
                    <a:pt x="9" y="4"/>
                  </a:cubicBezTo>
                  <a:cubicBezTo>
                    <a:pt x="8" y="5"/>
                    <a:pt x="7" y="4"/>
                    <a:pt x="7" y="3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6" y="5"/>
                    <a:pt x="6" y="3"/>
                    <a:pt x="5" y="3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5" y="3"/>
                    <a:pt x="3" y="5"/>
                    <a:pt x="3" y="4"/>
                  </a:cubicBezTo>
                  <a:cubicBezTo>
                    <a:pt x="4" y="3"/>
                    <a:pt x="4" y="4"/>
                    <a:pt x="5" y="3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107" name="Freeform 1702"/>
            <p:cNvSpPr>
              <a:spLocks/>
            </p:cNvSpPr>
            <p:nvPr/>
          </p:nvSpPr>
          <p:spPr bwMode="auto">
            <a:xfrm>
              <a:off x="1181" y="2834"/>
              <a:ext cx="9" cy="6"/>
            </a:xfrm>
            <a:custGeom>
              <a:avLst/>
              <a:gdLst>
                <a:gd name="T0" fmla="*/ 2 w 3"/>
                <a:gd name="T1" fmla="*/ 1 h 2"/>
                <a:gd name="T2" fmla="*/ 3 w 3"/>
                <a:gd name="T3" fmla="*/ 1 h 2"/>
                <a:gd name="T4" fmla="*/ 0 w 3"/>
                <a:gd name="T5" fmla="*/ 1 h 2"/>
                <a:gd name="T6" fmla="*/ 1 w 3"/>
                <a:gd name="T7" fmla="*/ 2 h 2"/>
                <a:gd name="T8" fmla="*/ 2 w 3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2">
                  <a:moveTo>
                    <a:pt x="2" y="1"/>
                  </a:move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1" y="0"/>
                    <a:pt x="0" y="1"/>
                  </a:cubicBezTo>
                  <a:cubicBezTo>
                    <a:pt x="1" y="1"/>
                    <a:pt x="1" y="2"/>
                    <a:pt x="1" y="2"/>
                  </a:cubicBezTo>
                  <a:cubicBezTo>
                    <a:pt x="1" y="2"/>
                    <a:pt x="2" y="1"/>
                    <a:pt x="2" y="1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108" name="Freeform 1703"/>
            <p:cNvSpPr>
              <a:spLocks/>
            </p:cNvSpPr>
            <p:nvPr/>
          </p:nvSpPr>
          <p:spPr bwMode="auto">
            <a:xfrm>
              <a:off x="1181" y="2804"/>
              <a:ext cx="25" cy="33"/>
            </a:xfrm>
            <a:custGeom>
              <a:avLst/>
              <a:gdLst>
                <a:gd name="T0" fmla="*/ 6 w 9"/>
                <a:gd name="T1" fmla="*/ 4 h 12"/>
                <a:gd name="T2" fmla="*/ 5 w 9"/>
                <a:gd name="T3" fmla="*/ 3 h 12"/>
                <a:gd name="T4" fmla="*/ 1 w 9"/>
                <a:gd name="T5" fmla="*/ 6 h 12"/>
                <a:gd name="T6" fmla="*/ 1 w 9"/>
                <a:gd name="T7" fmla="*/ 9 h 12"/>
                <a:gd name="T8" fmla="*/ 0 w 9"/>
                <a:gd name="T9" fmla="*/ 9 h 12"/>
                <a:gd name="T10" fmla="*/ 2 w 9"/>
                <a:gd name="T11" fmla="*/ 11 h 12"/>
                <a:gd name="T12" fmla="*/ 1 w 9"/>
                <a:gd name="T13" fmla="*/ 10 h 12"/>
                <a:gd name="T14" fmla="*/ 2 w 9"/>
                <a:gd name="T15" fmla="*/ 10 h 12"/>
                <a:gd name="T16" fmla="*/ 2 w 9"/>
                <a:gd name="T17" fmla="*/ 9 h 12"/>
                <a:gd name="T18" fmla="*/ 2 w 9"/>
                <a:gd name="T19" fmla="*/ 9 h 12"/>
                <a:gd name="T20" fmla="*/ 2 w 9"/>
                <a:gd name="T21" fmla="*/ 6 h 12"/>
                <a:gd name="T22" fmla="*/ 3 w 9"/>
                <a:gd name="T23" fmla="*/ 7 h 12"/>
                <a:gd name="T24" fmla="*/ 5 w 9"/>
                <a:gd name="T25" fmla="*/ 6 h 12"/>
                <a:gd name="T26" fmla="*/ 5 w 9"/>
                <a:gd name="T27" fmla="*/ 6 h 12"/>
                <a:gd name="T28" fmla="*/ 4 w 9"/>
                <a:gd name="T29" fmla="*/ 5 h 12"/>
                <a:gd name="T30" fmla="*/ 5 w 9"/>
                <a:gd name="T31" fmla="*/ 6 h 12"/>
                <a:gd name="T32" fmla="*/ 8 w 9"/>
                <a:gd name="T33" fmla="*/ 5 h 12"/>
                <a:gd name="T34" fmla="*/ 8 w 9"/>
                <a:gd name="T35" fmla="*/ 2 h 12"/>
                <a:gd name="T36" fmla="*/ 8 w 9"/>
                <a:gd name="T37" fmla="*/ 4 h 12"/>
                <a:gd name="T38" fmla="*/ 9 w 9"/>
                <a:gd name="T39" fmla="*/ 4 h 12"/>
                <a:gd name="T40" fmla="*/ 9 w 9"/>
                <a:gd name="T41" fmla="*/ 1 h 12"/>
                <a:gd name="T42" fmla="*/ 6 w 9"/>
                <a:gd name="T43" fmla="*/ 4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9" h="12">
                  <a:moveTo>
                    <a:pt x="6" y="4"/>
                  </a:moveTo>
                  <a:cubicBezTo>
                    <a:pt x="5" y="3"/>
                    <a:pt x="5" y="3"/>
                    <a:pt x="5" y="3"/>
                  </a:cubicBezTo>
                  <a:cubicBezTo>
                    <a:pt x="4" y="3"/>
                    <a:pt x="2" y="5"/>
                    <a:pt x="1" y="6"/>
                  </a:cubicBezTo>
                  <a:cubicBezTo>
                    <a:pt x="0" y="7"/>
                    <a:pt x="1" y="8"/>
                    <a:pt x="1" y="9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1" y="10"/>
                    <a:pt x="0" y="12"/>
                    <a:pt x="2" y="11"/>
                  </a:cubicBezTo>
                  <a:cubicBezTo>
                    <a:pt x="2" y="11"/>
                    <a:pt x="1" y="10"/>
                    <a:pt x="1" y="10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4" y="9"/>
                    <a:pt x="0" y="8"/>
                    <a:pt x="2" y="6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4" y="7"/>
                    <a:pt x="4" y="6"/>
                    <a:pt x="5" y="6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5" y="6"/>
                    <a:pt x="4" y="5"/>
                    <a:pt x="4" y="5"/>
                  </a:cubicBezTo>
                  <a:cubicBezTo>
                    <a:pt x="4" y="3"/>
                    <a:pt x="4" y="6"/>
                    <a:pt x="5" y="6"/>
                  </a:cubicBezTo>
                  <a:cubicBezTo>
                    <a:pt x="6" y="5"/>
                    <a:pt x="7" y="3"/>
                    <a:pt x="8" y="5"/>
                  </a:cubicBezTo>
                  <a:cubicBezTo>
                    <a:pt x="7" y="4"/>
                    <a:pt x="7" y="2"/>
                    <a:pt x="8" y="2"/>
                  </a:cubicBezTo>
                  <a:cubicBezTo>
                    <a:pt x="8" y="3"/>
                    <a:pt x="8" y="3"/>
                    <a:pt x="8" y="4"/>
                  </a:cubicBezTo>
                  <a:cubicBezTo>
                    <a:pt x="8" y="4"/>
                    <a:pt x="9" y="5"/>
                    <a:pt x="9" y="4"/>
                  </a:cubicBezTo>
                  <a:cubicBezTo>
                    <a:pt x="8" y="3"/>
                    <a:pt x="8" y="2"/>
                    <a:pt x="9" y="1"/>
                  </a:cubicBezTo>
                  <a:cubicBezTo>
                    <a:pt x="7" y="0"/>
                    <a:pt x="7" y="4"/>
                    <a:pt x="6" y="4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109" name="Freeform 1704"/>
            <p:cNvSpPr>
              <a:spLocks/>
            </p:cNvSpPr>
            <p:nvPr/>
          </p:nvSpPr>
          <p:spPr bwMode="auto">
            <a:xfrm>
              <a:off x="1195" y="2810"/>
              <a:ext cx="3" cy="3"/>
            </a:xfrm>
            <a:custGeom>
              <a:avLst/>
              <a:gdLst>
                <a:gd name="T0" fmla="*/ 3 w 3"/>
                <a:gd name="T1" fmla="*/ 0 h 3"/>
                <a:gd name="T2" fmla="*/ 0 w 3"/>
                <a:gd name="T3" fmla="*/ 3 h 3"/>
                <a:gd name="T4" fmla="*/ 3 w 3"/>
                <a:gd name="T5" fmla="*/ 3 h 3"/>
                <a:gd name="T6" fmla="*/ 3 w 3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3">
                  <a:moveTo>
                    <a:pt x="3" y="0"/>
                  </a:moveTo>
                  <a:lnTo>
                    <a:pt x="0" y="3"/>
                  </a:lnTo>
                  <a:lnTo>
                    <a:pt x="3" y="3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1757033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9">
            <a:extLst>
              <a:ext uri="{FF2B5EF4-FFF2-40B4-BE49-F238E27FC236}">
                <a16:creationId xmlns:a16="http://schemas.microsoft.com/office/drawing/2014/main" id="{D7AF7178-3506-45EC-B9B7-35A1F19348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301" y="2099254"/>
            <a:ext cx="12327039" cy="484555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5373" b="96483" l="71035" r="9701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198" t="65369"/>
          <a:stretch/>
        </p:blipFill>
        <p:spPr>
          <a:xfrm>
            <a:off x="-167640" y="3459480"/>
            <a:ext cx="4358640" cy="389613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77599" y="645246"/>
            <a:ext cx="7870361" cy="6212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532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b="6410"/>
          <a:stretch/>
        </p:blipFill>
        <p:spPr>
          <a:xfrm>
            <a:off x="1142778" y="2693582"/>
            <a:ext cx="10044832" cy="3707217"/>
          </a:xfrm>
          <a:prstGeom prst="round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01643" y="1247032"/>
            <a:ext cx="932710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</a:t>
            </a:r>
            <a:r>
              <a:rPr lang="en-US" sz="4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Dựa</a:t>
            </a: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đâu</a:t>
            </a: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US" sz="4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đặt</a:t>
            </a: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tên</a:t>
            </a: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loại</a:t>
            </a: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dưới</a:t>
            </a: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đây</a:t>
            </a: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796126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9">
            <a:extLst>
              <a:ext uri="{FF2B5EF4-FFF2-40B4-BE49-F238E27FC236}">
                <a16:creationId xmlns:a16="http://schemas.microsoft.com/office/drawing/2014/main" id="{D7AF7178-3506-45EC-B9B7-35A1F19348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301" y="2099254"/>
            <a:ext cx="12327039" cy="484555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5373" b="96483" l="71035" r="9701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198" t="65369"/>
          <a:stretch/>
        </p:blipFill>
        <p:spPr>
          <a:xfrm>
            <a:off x="-335280" y="3459480"/>
            <a:ext cx="4358640" cy="38961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96483" y="86809"/>
            <a:ext cx="769051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733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9">
            <a:extLst>
              <a:ext uri="{FF2B5EF4-FFF2-40B4-BE49-F238E27FC236}">
                <a16:creationId xmlns:a16="http://schemas.microsoft.com/office/drawing/2014/main" id="{D7AF7178-3506-45EC-B9B7-35A1F19348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301" y="2099254"/>
            <a:ext cx="12327039" cy="4845555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165904" y="2592570"/>
            <a:ext cx="12026096" cy="3824225"/>
            <a:chOff x="1573515" y="1215341"/>
            <a:chExt cx="8810905" cy="3265990"/>
          </a:xfrm>
        </p:grpSpPr>
        <p:sp>
          <p:nvSpPr>
            <p:cNvPr id="13" name="Rectangle 4"/>
            <p:cNvSpPr/>
            <p:nvPr/>
          </p:nvSpPr>
          <p:spPr>
            <a:xfrm>
              <a:off x="1573515" y="1321441"/>
              <a:ext cx="8715736" cy="3159890"/>
            </a:xfrm>
            <a:custGeom>
              <a:avLst/>
              <a:gdLst>
                <a:gd name="connsiteX0" fmla="*/ 0 w 8507392"/>
                <a:gd name="connsiteY0" fmla="*/ 0 h 3067291"/>
                <a:gd name="connsiteX1" fmla="*/ 8507392 w 8507392"/>
                <a:gd name="connsiteY1" fmla="*/ 0 h 3067291"/>
                <a:gd name="connsiteX2" fmla="*/ 8507392 w 8507392"/>
                <a:gd name="connsiteY2" fmla="*/ 3067291 h 3067291"/>
                <a:gd name="connsiteX3" fmla="*/ 0 w 8507392"/>
                <a:gd name="connsiteY3" fmla="*/ 3067291 h 3067291"/>
                <a:gd name="connsiteX4" fmla="*/ 0 w 8507392"/>
                <a:gd name="connsiteY4" fmla="*/ 0 h 3067291"/>
                <a:gd name="connsiteX0" fmla="*/ 0 w 8611564"/>
                <a:gd name="connsiteY0" fmla="*/ 69449 h 3136740"/>
                <a:gd name="connsiteX1" fmla="*/ 8611564 w 8611564"/>
                <a:gd name="connsiteY1" fmla="*/ 0 h 3136740"/>
                <a:gd name="connsiteX2" fmla="*/ 8507392 w 8611564"/>
                <a:gd name="connsiteY2" fmla="*/ 3136740 h 3136740"/>
                <a:gd name="connsiteX3" fmla="*/ 0 w 8611564"/>
                <a:gd name="connsiteY3" fmla="*/ 3136740 h 3136740"/>
                <a:gd name="connsiteX4" fmla="*/ 0 w 8611564"/>
                <a:gd name="connsiteY4" fmla="*/ 69449 h 3136740"/>
                <a:gd name="connsiteX0" fmla="*/ 0 w 8611564"/>
                <a:gd name="connsiteY0" fmla="*/ 69449 h 3136740"/>
                <a:gd name="connsiteX1" fmla="*/ 8611564 w 8611564"/>
                <a:gd name="connsiteY1" fmla="*/ 0 h 3136740"/>
                <a:gd name="connsiteX2" fmla="*/ 8505463 w 8611564"/>
                <a:gd name="connsiteY2" fmla="*/ 1354239 h 3136740"/>
                <a:gd name="connsiteX3" fmla="*/ 8507392 w 8611564"/>
                <a:gd name="connsiteY3" fmla="*/ 3136740 h 3136740"/>
                <a:gd name="connsiteX4" fmla="*/ 0 w 8611564"/>
                <a:gd name="connsiteY4" fmla="*/ 3136740 h 3136740"/>
                <a:gd name="connsiteX5" fmla="*/ 0 w 8611564"/>
                <a:gd name="connsiteY5" fmla="*/ 69449 h 3136740"/>
                <a:gd name="connsiteX0" fmla="*/ 0 w 8715736"/>
                <a:gd name="connsiteY0" fmla="*/ 46300 h 3136740"/>
                <a:gd name="connsiteX1" fmla="*/ 8715736 w 8715736"/>
                <a:gd name="connsiteY1" fmla="*/ 0 h 3136740"/>
                <a:gd name="connsiteX2" fmla="*/ 8609635 w 8715736"/>
                <a:gd name="connsiteY2" fmla="*/ 1354239 h 3136740"/>
                <a:gd name="connsiteX3" fmla="*/ 8611564 w 8715736"/>
                <a:gd name="connsiteY3" fmla="*/ 3136740 h 3136740"/>
                <a:gd name="connsiteX4" fmla="*/ 104172 w 8715736"/>
                <a:gd name="connsiteY4" fmla="*/ 3136740 h 3136740"/>
                <a:gd name="connsiteX5" fmla="*/ 0 w 8715736"/>
                <a:gd name="connsiteY5" fmla="*/ 46300 h 3136740"/>
                <a:gd name="connsiteX0" fmla="*/ 0 w 8715736"/>
                <a:gd name="connsiteY0" fmla="*/ 46300 h 3136740"/>
                <a:gd name="connsiteX1" fmla="*/ 8715736 w 8715736"/>
                <a:gd name="connsiteY1" fmla="*/ 0 h 3136740"/>
                <a:gd name="connsiteX2" fmla="*/ 8609635 w 8715736"/>
                <a:gd name="connsiteY2" fmla="*/ 1354239 h 3136740"/>
                <a:gd name="connsiteX3" fmla="*/ 8611564 w 8715736"/>
                <a:gd name="connsiteY3" fmla="*/ 3136740 h 3136740"/>
                <a:gd name="connsiteX4" fmla="*/ 104172 w 8715736"/>
                <a:gd name="connsiteY4" fmla="*/ 3136740 h 3136740"/>
                <a:gd name="connsiteX5" fmla="*/ 0 w 8715736"/>
                <a:gd name="connsiteY5" fmla="*/ 46300 h 3136740"/>
                <a:gd name="connsiteX0" fmla="*/ 0 w 8715736"/>
                <a:gd name="connsiteY0" fmla="*/ 46300 h 3171464"/>
                <a:gd name="connsiteX1" fmla="*/ 8715736 w 8715736"/>
                <a:gd name="connsiteY1" fmla="*/ 0 h 3171464"/>
                <a:gd name="connsiteX2" fmla="*/ 8609635 w 8715736"/>
                <a:gd name="connsiteY2" fmla="*/ 1354239 h 3171464"/>
                <a:gd name="connsiteX3" fmla="*/ 8611564 w 8715736"/>
                <a:gd name="connsiteY3" fmla="*/ 3136740 h 3171464"/>
                <a:gd name="connsiteX4" fmla="*/ 57873 w 8715736"/>
                <a:gd name="connsiteY4" fmla="*/ 3171464 h 3171464"/>
                <a:gd name="connsiteX5" fmla="*/ 0 w 8715736"/>
                <a:gd name="connsiteY5" fmla="*/ 46300 h 3171464"/>
                <a:gd name="connsiteX0" fmla="*/ 0 w 8715736"/>
                <a:gd name="connsiteY0" fmla="*/ 46300 h 3171464"/>
                <a:gd name="connsiteX1" fmla="*/ 8715736 w 8715736"/>
                <a:gd name="connsiteY1" fmla="*/ 0 h 3171464"/>
                <a:gd name="connsiteX2" fmla="*/ 8609635 w 8715736"/>
                <a:gd name="connsiteY2" fmla="*/ 1354239 h 3171464"/>
                <a:gd name="connsiteX3" fmla="*/ 8611564 w 8715736"/>
                <a:gd name="connsiteY3" fmla="*/ 3136740 h 3171464"/>
                <a:gd name="connsiteX4" fmla="*/ 57873 w 8715736"/>
                <a:gd name="connsiteY4" fmla="*/ 3171464 h 3171464"/>
                <a:gd name="connsiteX5" fmla="*/ 0 w 8715736"/>
                <a:gd name="connsiteY5" fmla="*/ 46300 h 3171464"/>
                <a:gd name="connsiteX0" fmla="*/ 0 w 8715736"/>
                <a:gd name="connsiteY0" fmla="*/ 46300 h 3136740"/>
                <a:gd name="connsiteX1" fmla="*/ 8715736 w 8715736"/>
                <a:gd name="connsiteY1" fmla="*/ 0 h 3136740"/>
                <a:gd name="connsiteX2" fmla="*/ 8609635 w 8715736"/>
                <a:gd name="connsiteY2" fmla="*/ 1354239 h 3136740"/>
                <a:gd name="connsiteX3" fmla="*/ 8611564 w 8715736"/>
                <a:gd name="connsiteY3" fmla="*/ 3136740 h 3136740"/>
                <a:gd name="connsiteX4" fmla="*/ 69448 w 8715736"/>
                <a:gd name="connsiteY4" fmla="*/ 3102016 h 3136740"/>
                <a:gd name="connsiteX5" fmla="*/ 0 w 8715736"/>
                <a:gd name="connsiteY5" fmla="*/ 46300 h 3136740"/>
                <a:gd name="connsiteX0" fmla="*/ 0 w 8715736"/>
                <a:gd name="connsiteY0" fmla="*/ 46300 h 3136740"/>
                <a:gd name="connsiteX1" fmla="*/ 8715736 w 8715736"/>
                <a:gd name="connsiteY1" fmla="*/ 0 h 3136740"/>
                <a:gd name="connsiteX2" fmla="*/ 8609635 w 8715736"/>
                <a:gd name="connsiteY2" fmla="*/ 1354239 h 3136740"/>
                <a:gd name="connsiteX3" fmla="*/ 8611564 w 8715736"/>
                <a:gd name="connsiteY3" fmla="*/ 3136740 h 3136740"/>
                <a:gd name="connsiteX4" fmla="*/ 69448 w 8715736"/>
                <a:gd name="connsiteY4" fmla="*/ 3102016 h 3136740"/>
                <a:gd name="connsiteX5" fmla="*/ 0 w 8715736"/>
                <a:gd name="connsiteY5" fmla="*/ 46300 h 3136740"/>
                <a:gd name="connsiteX0" fmla="*/ 0 w 8715736"/>
                <a:gd name="connsiteY0" fmla="*/ 46300 h 3136740"/>
                <a:gd name="connsiteX1" fmla="*/ 8715736 w 8715736"/>
                <a:gd name="connsiteY1" fmla="*/ 0 h 3136740"/>
                <a:gd name="connsiteX2" fmla="*/ 8609635 w 8715736"/>
                <a:gd name="connsiteY2" fmla="*/ 1354239 h 3136740"/>
                <a:gd name="connsiteX3" fmla="*/ 8611564 w 8715736"/>
                <a:gd name="connsiteY3" fmla="*/ 3136740 h 3136740"/>
                <a:gd name="connsiteX4" fmla="*/ 69448 w 8715736"/>
                <a:gd name="connsiteY4" fmla="*/ 3102016 h 3136740"/>
                <a:gd name="connsiteX5" fmla="*/ 0 w 8715736"/>
                <a:gd name="connsiteY5" fmla="*/ 46300 h 3136740"/>
                <a:gd name="connsiteX0" fmla="*/ 0 w 8715736"/>
                <a:gd name="connsiteY0" fmla="*/ 46300 h 3136740"/>
                <a:gd name="connsiteX1" fmla="*/ 8715736 w 8715736"/>
                <a:gd name="connsiteY1" fmla="*/ 0 h 3136740"/>
                <a:gd name="connsiteX2" fmla="*/ 8609635 w 8715736"/>
                <a:gd name="connsiteY2" fmla="*/ 1354239 h 3136740"/>
                <a:gd name="connsiteX3" fmla="*/ 8611564 w 8715736"/>
                <a:gd name="connsiteY3" fmla="*/ 3136740 h 3136740"/>
                <a:gd name="connsiteX4" fmla="*/ 1387032 w 8715736"/>
                <a:gd name="connsiteY4" fmla="*/ 3032568 h 3136740"/>
                <a:gd name="connsiteX5" fmla="*/ 69448 w 8715736"/>
                <a:gd name="connsiteY5" fmla="*/ 3102016 h 3136740"/>
                <a:gd name="connsiteX6" fmla="*/ 0 w 8715736"/>
                <a:gd name="connsiteY6" fmla="*/ 46300 h 3136740"/>
                <a:gd name="connsiteX0" fmla="*/ 0 w 8715736"/>
                <a:gd name="connsiteY0" fmla="*/ 46300 h 3159890"/>
                <a:gd name="connsiteX1" fmla="*/ 8715736 w 8715736"/>
                <a:gd name="connsiteY1" fmla="*/ 0 h 3159890"/>
                <a:gd name="connsiteX2" fmla="*/ 8609635 w 8715736"/>
                <a:gd name="connsiteY2" fmla="*/ 1354239 h 3159890"/>
                <a:gd name="connsiteX3" fmla="*/ 8565265 w 8715736"/>
                <a:gd name="connsiteY3" fmla="*/ 3159890 h 3159890"/>
                <a:gd name="connsiteX4" fmla="*/ 1387032 w 8715736"/>
                <a:gd name="connsiteY4" fmla="*/ 3032568 h 3159890"/>
                <a:gd name="connsiteX5" fmla="*/ 69448 w 8715736"/>
                <a:gd name="connsiteY5" fmla="*/ 3102016 h 3159890"/>
                <a:gd name="connsiteX6" fmla="*/ 0 w 8715736"/>
                <a:gd name="connsiteY6" fmla="*/ 46300 h 3159890"/>
                <a:gd name="connsiteX0" fmla="*/ 0 w 8715736"/>
                <a:gd name="connsiteY0" fmla="*/ 46300 h 3159890"/>
                <a:gd name="connsiteX1" fmla="*/ 8715736 w 8715736"/>
                <a:gd name="connsiteY1" fmla="*/ 0 h 3159890"/>
                <a:gd name="connsiteX2" fmla="*/ 8609635 w 8715736"/>
                <a:gd name="connsiteY2" fmla="*/ 1354239 h 3159890"/>
                <a:gd name="connsiteX3" fmla="*/ 8565265 w 8715736"/>
                <a:gd name="connsiteY3" fmla="*/ 3159890 h 3159890"/>
                <a:gd name="connsiteX4" fmla="*/ 1387032 w 8715736"/>
                <a:gd name="connsiteY4" fmla="*/ 3032568 h 3159890"/>
                <a:gd name="connsiteX5" fmla="*/ 69448 w 8715736"/>
                <a:gd name="connsiteY5" fmla="*/ 3102016 h 3159890"/>
                <a:gd name="connsiteX6" fmla="*/ 0 w 8715736"/>
                <a:gd name="connsiteY6" fmla="*/ 46300 h 3159890"/>
                <a:gd name="connsiteX0" fmla="*/ 0 w 8715736"/>
                <a:gd name="connsiteY0" fmla="*/ 46300 h 3159890"/>
                <a:gd name="connsiteX1" fmla="*/ 3597797 w 8715736"/>
                <a:gd name="connsiteY1" fmla="*/ 81024 h 3159890"/>
                <a:gd name="connsiteX2" fmla="*/ 8715736 w 8715736"/>
                <a:gd name="connsiteY2" fmla="*/ 0 h 3159890"/>
                <a:gd name="connsiteX3" fmla="*/ 8609635 w 8715736"/>
                <a:gd name="connsiteY3" fmla="*/ 1354239 h 3159890"/>
                <a:gd name="connsiteX4" fmla="*/ 8565265 w 8715736"/>
                <a:gd name="connsiteY4" fmla="*/ 3159890 h 3159890"/>
                <a:gd name="connsiteX5" fmla="*/ 1387032 w 8715736"/>
                <a:gd name="connsiteY5" fmla="*/ 3032568 h 3159890"/>
                <a:gd name="connsiteX6" fmla="*/ 69448 w 8715736"/>
                <a:gd name="connsiteY6" fmla="*/ 3102016 h 3159890"/>
                <a:gd name="connsiteX7" fmla="*/ 0 w 8715736"/>
                <a:gd name="connsiteY7" fmla="*/ 46300 h 3159890"/>
                <a:gd name="connsiteX0" fmla="*/ 0 w 8715736"/>
                <a:gd name="connsiteY0" fmla="*/ 46300 h 3159890"/>
                <a:gd name="connsiteX1" fmla="*/ 3597797 w 8715736"/>
                <a:gd name="connsiteY1" fmla="*/ 81024 h 3159890"/>
                <a:gd name="connsiteX2" fmla="*/ 5739113 w 8715736"/>
                <a:gd name="connsiteY2" fmla="*/ 92598 h 3159890"/>
                <a:gd name="connsiteX3" fmla="*/ 8715736 w 8715736"/>
                <a:gd name="connsiteY3" fmla="*/ 0 h 3159890"/>
                <a:gd name="connsiteX4" fmla="*/ 8609635 w 8715736"/>
                <a:gd name="connsiteY4" fmla="*/ 1354239 h 3159890"/>
                <a:gd name="connsiteX5" fmla="*/ 8565265 w 8715736"/>
                <a:gd name="connsiteY5" fmla="*/ 3159890 h 3159890"/>
                <a:gd name="connsiteX6" fmla="*/ 1387032 w 8715736"/>
                <a:gd name="connsiteY6" fmla="*/ 3032568 h 3159890"/>
                <a:gd name="connsiteX7" fmla="*/ 69448 w 8715736"/>
                <a:gd name="connsiteY7" fmla="*/ 3102016 h 3159890"/>
                <a:gd name="connsiteX8" fmla="*/ 0 w 8715736"/>
                <a:gd name="connsiteY8" fmla="*/ 46300 h 3159890"/>
                <a:gd name="connsiteX0" fmla="*/ 0 w 8715736"/>
                <a:gd name="connsiteY0" fmla="*/ 46300 h 3159890"/>
                <a:gd name="connsiteX1" fmla="*/ 1711124 w 8715736"/>
                <a:gd name="connsiteY1" fmla="*/ 69449 h 3159890"/>
                <a:gd name="connsiteX2" fmla="*/ 3597797 w 8715736"/>
                <a:gd name="connsiteY2" fmla="*/ 81024 h 3159890"/>
                <a:gd name="connsiteX3" fmla="*/ 5739113 w 8715736"/>
                <a:gd name="connsiteY3" fmla="*/ 92598 h 3159890"/>
                <a:gd name="connsiteX4" fmla="*/ 8715736 w 8715736"/>
                <a:gd name="connsiteY4" fmla="*/ 0 h 3159890"/>
                <a:gd name="connsiteX5" fmla="*/ 8609635 w 8715736"/>
                <a:gd name="connsiteY5" fmla="*/ 1354239 h 3159890"/>
                <a:gd name="connsiteX6" fmla="*/ 8565265 w 8715736"/>
                <a:gd name="connsiteY6" fmla="*/ 3159890 h 3159890"/>
                <a:gd name="connsiteX7" fmla="*/ 1387032 w 8715736"/>
                <a:gd name="connsiteY7" fmla="*/ 3032568 h 3159890"/>
                <a:gd name="connsiteX8" fmla="*/ 69448 w 8715736"/>
                <a:gd name="connsiteY8" fmla="*/ 3102016 h 3159890"/>
                <a:gd name="connsiteX9" fmla="*/ 0 w 8715736"/>
                <a:gd name="connsiteY9" fmla="*/ 46300 h 3159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715736" h="3159890">
                  <a:moveTo>
                    <a:pt x="0" y="46300"/>
                  </a:moveTo>
                  <a:lnTo>
                    <a:pt x="1711124" y="69449"/>
                  </a:lnTo>
                  <a:lnTo>
                    <a:pt x="3597797" y="81024"/>
                  </a:lnTo>
                  <a:cubicBezTo>
                    <a:pt x="4303853" y="69449"/>
                    <a:pt x="5033057" y="104173"/>
                    <a:pt x="5739113" y="92598"/>
                  </a:cubicBezTo>
                  <a:lnTo>
                    <a:pt x="8715736" y="0"/>
                  </a:lnTo>
                  <a:cubicBezTo>
                    <a:pt x="8707377" y="416689"/>
                    <a:pt x="8617994" y="937550"/>
                    <a:pt x="8609635" y="1354239"/>
                  </a:cubicBezTo>
                  <a:cubicBezTo>
                    <a:pt x="8594845" y="1956123"/>
                    <a:pt x="8661078" y="2558006"/>
                    <a:pt x="8565265" y="3159890"/>
                  </a:cubicBezTo>
                  <a:cubicBezTo>
                    <a:pt x="6153230" y="3152174"/>
                    <a:pt x="3799067" y="3040284"/>
                    <a:pt x="1387032" y="3032568"/>
                  </a:cubicBezTo>
                  <a:lnTo>
                    <a:pt x="69448" y="3102016"/>
                  </a:lnTo>
                  <a:cubicBezTo>
                    <a:pt x="150471" y="2095018"/>
                    <a:pt x="150471" y="1250068"/>
                    <a:pt x="0" y="46300"/>
                  </a:cubicBezTo>
                  <a:close/>
                </a:path>
              </a:pathLst>
            </a:custGeom>
            <a:solidFill>
              <a:srgbClr val="0070C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73BC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" name="Rectangle 4"/>
            <p:cNvSpPr/>
            <p:nvPr/>
          </p:nvSpPr>
          <p:spPr>
            <a:xfrm>
              <a:off x="1668684" y="1215341"/>
              <a:ext cx="8715736" cy="3159890"/>
            </a:xfrm>
            <a:custGeom>
              <a:avLst/>
              <a:gdLst>
                <a:gd name="connsiteX0" fmla="*/ 0 w 8507392"/>
                <a:gd name="connsiteY0" fmla="*/ 0 h 3067291"/>
                <a:gd name="connsiteX1" fmla="*/ 8507392 w 8507392"/>
                <a:gd name="connsiteY1" fmla="*/ 0 h 3067291"/>
                <a:gd name="connsiteX2" fmla="*/ 8507392 w 8507392"/>
                <a:gd name="connsiteY2" fmla="*/ 3067291 h 3067291"/>
                <a:gd name="connsiteX3" fmla="*/ 0 w 8507392"/>
                <a:gd name="connsiteY3" fmla="*/ 3067291 h 3067291"/>
                <a:gd name="connsiteX4" fmla="*/ 0 w 8507392"/>
                <a:gd name="connsiteY4" fmla="*/ 0 h 3067291"/>
                <a:gd name="connsiteX0" fmla="*/ 0 w 8611564"/>
                <a:gd name="connsiteY0" fmla="*/ 69449 h 3136740"/>
                <a:gd name="connsiteX1" fmla="*/ 8611564 w 8611564"/>
                <a:gd name="connsiteY1" fmla="*/ 0 h 3136740"/>
                <a:gd name="connsiteX2" fmla="*/ 8507392 w 8611564"/>
                <a:gd name="connsiteY2" fmla="*/ 3136740 h 3136740"/>
                <a:gd name="connsiteX3" fmla="*/ 0 w 8611564"/>
                <a:gd name="connsiteY3" fmla="*/ 3136740 h 3136740"/>
                <a:gd name="connsiteX4" fmla="*/ 0 w 8611564"/>
                <a:gd name="connsiteY4" fmla="*/ 69449 h 3136740"/>
                <a:gd name="connsiteX0" fmla="*/ 0 w 8611564"/>
                <a:gd name="connsiteY0" fmla="*/ 69449 h 3136740"/>
                <a:gd name="connsiteX1" fmla="*/ 8611564 w 8611564"/>
                <a:gd name="connsiteY1" fmla="*/ 0 h 3136740"/>
                <a:gd name="connsiteX2" fmla="*/ 8505463 w 8611564"/>
                <a:gd name="connsiteY2" fmla="*/ 1354239 h 3136740"/>
                <a:gd name="connsiteX3" fmla="*/ 8507392 w 8611564"/>
                <a:gd name="connsiteY3" fmla="*/ 3136740 h 3136740"/>
                <a:gd name="connsiteX4" fmla="*/ 0 w 8611564"/>
                <a:gd name="connsiteY4" fmla="*/ 3136740 h 3136740"/>
                <a:gd name="connsiteX5" fmla="*/ 0 w 8611564"/>
                <a:gd name="connsiteY5" fmla="*/ 69449 h 3136740"/>
                <a:gd name="connsiteX0" fmla="*/ 0 w 8715736"/>
                <a:gd name="connsiteY0" fmla="*/ 46300 h 3136740"/>
                <a:gd name="connsiteX1" fmla="*/ 8715736 w 8715736"/>
                <a:gd name="connsiteY1" fmla="*/ 0 h 3136740"/>
                <a:gd name="connsiteX2" fmla="*/ 8609635 w 8715736"/>
                <a:gd name="connsiteY2" fmla="*/ 1354239 h 3136740"/>
                <a:gd name="connsiteX3" fmla="*/ 8611564 w 8715736"/>
                <a:gd name="connsiteY3" fmla="*/ 3136740 h 3136740"/>
                <a:gd name="connsiteX4" fmla="*/ 104172 w 8715736"/>
                <a:gd name="connsiteY4" fmla="*/ 3136740 h 3136740"/>
                <a:gd name="connsiteX5" fmla="*/ 0 w 8715736"/>
                <a:gd name="connsiteY5" fmla="*/ 46300 h 3136740"/>
                <a:gd name="connsiteX0" fmla="*/ 0 w 8715736"/>
                <a:gd name="connsiteY0" fmla="*/ 46300 h 3136740"/>
                <a:gd name="connsiteX1" fmla="*/ 8715736 w 8715736"/>
                <a:gd name="connsiteY1" fmla="*/ 0 h 3136740"/>
                <a:gd name="connsiteX2" fmla="*/ 8609635 w 8715736"/>
                <a:gd name="connsiteY2" fmla="*/ 1354239 h 3136740"/>
                <a:gd name="connsiteX3" fmla="*/ 8611564 w 8715736"/>
                <a:gd name="connsiteY3" fmla="*/ 3136740 h 3136740"/>
                <a:gd name="connsiteX4" fmla="*/ 104172 w 8715736"/>
                <a:gd name="connsiteY4" fmla="*/ 3136740 h 3136740"/>
                <a:gd name="connsiteX5" fmla="*/ 0 w 8715736"/>
                <a:gd name="connsiteY5" fmla="*/ 46300 h 3136740"/>
                <a:gd name="connsiteX0" fmla="*/ 0 w 8715736"/>
                <a:gd name="connsiteY0" fmla="*/ 46300 h 3171464"/>
                <a:gd name="connsiteX1" fmla="*/ 8715736 w 8715736"/>
                <a:gd name="connsiteY1" fmla="*/ 0 h 3171464"/>
                <a:gd name="connsiteX2" fmla="*/ 8609635 w 8715736"/>
                <a:gd name="connsiteY2" fmla="*/ 1354239 h 3171464"/>
                <a:gd name="connsiteX3" fmla="*/ 8611564 w 8715736"/>
                <a:gd name="connsiteY3" fmla="*/ 3136740 h 3171464"/>
                <a:gd name="connsiteX4" fmla="*/ 57873 w 8715736"/>
                <a:gd name="connsiteY4" fmla="*/ 3171464 h 3171464"/>
                <a:gd name="connsiteX5" fmla="*/ 0 w 8715736"/>
                <a:gd name="connsiteY5" fmla="*/ 46300 h 3171464"/>
                <a:gd name="connsiteX0" fmla="*/ 0 w 8715736"/>
                <a:gd name="connsiteY0" fmla="*/ 46300 h 3171464"/>
                <a:gd name="connsiteX1" fmla="*/ 8715736 w 8715736"/>
                <a:gd name="connsiteY1" fmla="*/ 0 h 3171464"/>
                <a:gd name="connsiteX2" fmla="*/ 8609635 w 8715736"/>
                <a:gd name="connsiteY2" fmla="*/ 1354239 h 3171464"/>
                <a:gd name="connsiteX3" fmla="*/ 8611564 w 8715736"/>
                <a:gd name="connsiteY3" fmla="*/ 3136740 h 3171464"/>
                <a:gd name="connsiteX4" fmla="*/ 57873 w 8715736"/>
                <a:gd name="connsiteY4" fmla="*/ 3171464 h 3171464"/>
                <a:gd name="connsiteX5" fmla="*/ 0 w 8715736"/>
                <a:gd name="connsiteY5" fmla="*/ 46300 h 3171464"/>
                <a:gd name="connsiteX0" fmla="*/ 0 w 8715736"/>
                <a:gd name="connsiteY0" fmla="*/ 46300 h 3136740"/>
                <a:gd name="connsiteX1" fmla="*/ 8715736 w 8715736"/>
                <a:gd name="connsiteY1" fmla="*/ 0 h 3136740"/>
                <a:gd name="connsiteX2" fmla="*/ 8609635 w 8715736"/>
                <a:gd name="connsiteY2" fmla="*/ 1354239 h 3136740"/>
                <a:gd name="connsiteX3" fmla="*/ 8611564 w 8715736"/>
                <a:gd name="connsiteY3" fmla="*/ 3136740 h 3136740"/>
                <a:gd name="connsiteX4" fmla="*/ 69448 w 8715736"/>
                <a:gd name="connsiteY4" fmla="*/ 3102016 h 3136740"/>
                <a:gd name="connsiteX5" fmla="*/ 0 w 8715736"/>
                <a:gd name="connsiteY5" fmla="*/ 46300 h 3136740"/>
                <a:gd name="connsiteX0" fmla="*/ 0 w 8715736"/>
                <a:gd name="connsiteY0" fmla="*/ 46300 h 3136740"/>
                <a:gd name="connsiteX1" fmla="*/ 8715736 w 8715736"/>
                <a:gd name="connsiteY1" fmla="*/ 0 h 3136740"/>
                <a:gd name="connsiteX2" fmla="*/ 8609635 w 8715736"/>
                <a:gd name="connsiteY2" fmla="*/ 1354239 h 3136740"/>
                <a:gd name="connsiteX3" fmla="*/ 8611564 w 8715736"/>
                <a:gd name="connsiteY3" fmla="*/ 3136740 h 3136740"/>
                <a:gd name="connsiteX4" fmla="*/ 69448 w 8715736"/>
                <a:gd name="connsiteY4" fmla="*/ 3102016 h 3136740"/>
                <a:gd name="connsiteX5" fmla="*/ 0 w 8715736"/>
                <a:gd name="connsiteY5" fmla="*/ 46300 h 3136740"/>
                <a:gd name="connsiteX0" fmla="*/ 0 w 8715736"/>
                <a:gd name="connsiteY0" fmla="*/ 46300 h 3136740"/>
                <a:gd name="connsiteX1" fmla="*/ 8715736 w 8715736"/>
                <a:gd name="connsiteY1" fmla="*/ 0 h 3136740"/>
                <a:gd name="connsiteX2" fmla="*/ 8609635 w 8715736"/>
                <a:gd name="connsiteY2" fmla="*/ 1354239 h 3136740"/>
                <a:gd name="connsiteX3" fmla="*/ 8611564 w 8715736"/>
                <a:gd name="connsiteY3" fmla="*/ 3136740 h 3136740"/>
                <a:gd name="connsiteX4" fmla="*/ 69448 w 8715736"/>
                <a:gd name="connsiteY4" fmla="*/ 3102016 h 3136740"/>
                <a:gd name="connsiteX5" fmla="*/ 0 w 8715736"/>
                <a:gd name="connsiteY5" fmla="*/ 46300 h 3136740"/>
                <a:gd name="connsiteX0" fmla="*/ 0 w 8715736"/>
                <a:gd name="connsiteY0" fmla="*/ 46300 h 3136740"/>
                <a:gd name="connsiteX1" fmla="*/ 8715736 w 8715736"/>
                <a:gd name="connsiteY1" fmla="*/ 0 h 3136740"/>
                <a:gd name="connsiteX2" fmla="*/ 8609635 w 8715736"/>
                <a:gd name="connsiteY2" fmla="*/ 1354239 h 3136740"/>
                <a:gd name="connsiteX3" fmla="*/ 8611564 w 8715736"/>
                <a:gd name="connsiteY3" fmla="*/ 3136740 h 3136740"/>
                <a:gd name="connsiteX4" fmla="*/ 1387032 w 8715736"/>
                <a:gd name="connsiteY4" fmla="*/ 3032568 h 3136740"/>
                <a:gd name="connsiteX5" fmla="*/ 69448 w 8715736"/>
                <a:gd name="connsiteY5" fmla="*/ 3102016 h 3136740"/>
                <a:gd name="connsiteX6" fmla="*/ 0 w 8715736"/>
                <a:gd name="connsiteY6" fmla="*/ 46300 h 3136740"/>
                <a:gd name="connsiteX0" fmla="*/ 0 w 8715736"/>
                <a:gd name="connsiteY0" fmla="*/ 46300 h 3159890"/>
                <a:gd name="connsiteX1" fmla="*/ 8715736 w 8715736"/>
                <a:gd name="connsiteY1" fmla="*/ 0 h 3159890"/>
                <a:gd name="connsiteX2" fmla="*/ 8609635 w 8715736"/>
                <a:gd name="connsiteY2" fmla="*/ 1354239 h 3159890"/>
                <a:gd name="connsiteX3" fmla="*/ 8565265 w 8715736"/>
                <a:gd name="connsiteY3" fmla="*/ 3159890 h 3159890"/>
                <a:gd name="connsiteX4" fmla="*/ 1387032 w 8715736"/>
                <a:gd name="connsiteY4" fmla="*/ 3032568 h 3159890"/>
                <a:gd name="connsiteX5" fmla="*/ 69448 w 8715736"/>
                <a:gd name="connsiteY5" fmla="*/ 3102016 h 3159890"/>
                <a:gd name="connsiteX6" fmla="*/ 0 w 8715736"/>
                <a:gd name="connsiteY6" fmla="*/ 46300 h 3159890"/>
                <a:gd name="connsiteX0" fmla="*/ 0 w 8715736"/>
                <a:gd name="connsiteY0" fmla="*/ 46300 h 3159890"/>
                <a:gd name="connsiteX1" fmla="*/ 8715736 w 8715736"/>
                <a:gd name="connsiteY1" fmla="*/ 0 h 3159890"/>
                <a:gd name="connsiteX2" fmla="*/ 8609635 w 8715736"/>
                <a:gd name="connsiteY2" fmla="*/ 1354239 h 3159890"/>
                <a:gd name="connsiteX3" fmla="*/ 8565265 w 8715736"/>
                <a:gd name="connsiteY3" fmla="*/ 3159890 h 3159890"/>
                <a:gd name="connsiteX4" fmla="*/ 1387032 w 8715736"/>
                <a:gd name="connsiteY4" fmla="*/ 3032568 h 3159890"/>
                <a:gd name="connsiteX5" fmla="*/ 69448 w 8715736"/>
                <a:gd name="connsiteY5" fmla="*/ 3102016 h 3159890"/>
                <a:gd name="connsiteX6" fmla="*/ 0 w 8715736"/>
                <a:gd name="connsiteY6" fmla="*/ 46300 h 3159890"/>
                <a:gd name="connsiteX0" fmla="*/ 0 w 8715736"/>
                <a:gd name="connsiteY0" fmla="*/ 46300 h 3159890"/>
                <a:gd name="connsiteX1" fmla="*/ 3597797 w 8715736"/>
                <a:gd name="connsiteY1" fmla="*/ 81024 h 3159890"/>
                <a:gd name="connsiteX2" fmla="*/ 8715736 w 8715736"/>
                <a:gd name="connsiteY2" fmla="*/ 0 h 3159890"/>
                <a:gd name="connsiteX3" fmla="*/ 8609635 w 8715736"/>
                <a:gd name="connsiteY3" fmla="*/ 1354239 h 3159890"/>
                <a:gd name="connsiteX4" fmla="*/ 8565265 w 8715736"/>
                <a:gd name="connsiteY4" fmla="*/ 3159890 h 3159890"/>
                <a:gd name="connsiteX5" fmla="*/ 1387032 w 8715736"/>
                <a:gd name="connsiteY5" fmla="*/ 3032568 h 3159890"/>
                <a:gd name="connsiteX6" fmla="*/ 69448 w 8715736"/>
                <a:gd name="connsiteY6" fmla="*/ 3102016 h 3159890"/>
                <a:gd name="connsiteX7" fmla="*/ 0 w 8715736"/>
                <a:gd name="connsiteY7" fmla="*/ 46300 h 3159890"/>
                <a:gd name="connsiteX0" fmla="*/ 0 w 8715736"/>
                <a:gd name="connsiteY0" fmla="*/ 46300 h 3159890"/>
                <a:gd name="connsiteX1" fmla="*/ 3597797 w 8715736"/>
                <a:gd name="connsiteY1" fmla="*/ 81024 h 3159890"/>
                <a:gd name="connsiteX2" fmla="*/ 5739113 w 8715736"/>
                <a:gd name="connsiteY2" fmla="*/ 92598 h 3159890"/>
                <a:gd name="connsiteX3" fmla="*/ 8715736 w 8715736"/>
                <a:gd name="connsiteY3" fmla="*/ 0 h 3159890"/>
                <a:gd name="connsiteX4" fmla="*/ 8609635 w 8715736"/>
                <a:gd name="connsiteY4" fmla="*/ 1354239 h 3159890"/>
                <a:gd name="connsiteX5" fmla="*/ 8565265 w 8715736"/>
                <a:gd name="connsiteY5" fmla="*/ 3159890 h 3159890"/>
                <a:gd name="connsiteX6" fmla="*/ 1387032 w 8715736"/>
                <a:gd name="connsiteY6" fmla="*/ 3032568 h 3159890"/>
                <a:gd name="connsiteX7" fmla="*/ 69448 w 8715736"/>
                <a:gd name="connsiteY7" fmla="*/ 3102016 h 3159890"/>
                <a:gd name="connsiteX8" fmla="*/ 0 w 8715736"/>
                <a:gd name="connsiteY8" fmla="*/ 46300 h 3159890"/>
                <a:gd name="connsiteX0" fmla="*/ 0 w 8715736"/>
                <a:gd name="connsiteY0" fmla="*/ 46300 h 3159890"/>
                <a:gd name="connsiteX1" fmla="*/ 1711124 w 8715736"/>
                <a:gd name="connsiteY1" fmla="*/ 69449 h 3159890"/>
                <a:gd name="connsiteX2" fmla="*/ 3597797 w 8715736"/>
                <a:gd name="connsiteY2" fmla="*/ 81024 h 3159890"/>
                <a:gd name="connsiteX3" fmla="*/ 5739113 w 8715736"/>
                <a:gd name="connsiteY3" fmla="*/ 92598 h 3159890"/>
                <a:gd name="connsiteX4" fmla="*/ 8715736 w 8715736"/>
                <a:gd name="connsiteY4" fmla="*/ 0 h 3159890"/>
                <a:gd name="connsiteX5" fmla="*/ 8609635 w 8715736"/>
                <a:gd name="connsiteY5" fmla="*/ 1354239 h 3159890"/>
                <a:gd name="connsiteX6" fmla="*/ 8565265 w 8715736"/>
                <a:gd name="connsiteY6" fmla="*/ 3159890 h 3159890"/>
                <a:gd name="connsiteX7" fmla="*/ 1387032 w 8715736"/>
                <a:gd name="connsiteY7" fmla="*/ 3032568 h 3159890"/>
                <a:gd name="connsiteX8" fmla="*/ 69448 w 8715736"/>
                <a:gd name="connsiteY8" fmla="*/ 3102016 h 3159890"/>
                <a:gd name="connsiteX9" fmla="*/ 0 w 8715736"/>
                <a:gd name="connsiteY9" fmla="*/ 46300 h 3159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715736" h="3159890">
                  <a:moveTo>
                    <a:pt x="0" y="46300"/>
                  </a:moveTo>
                  <a:lnTo>
                    <a:pt x="1711124" y="69449"/>
                  </a:lnTo>
                  <a:lnTo>
                    <a:pt x="3597797" y="81024"/>
                  </a:lnTo>
                  <a:cubicBezTo>
                    <a:pt x="4303853" y="69449"/>
                    <a:pt x="5033057" y="104173"/>
                    <a:pt x="5739113" y="92598"/>
                  </a:cubicBezTo>
                  <a:lnTo>
                    <a:pt x="8715736" y="0"/>
                  </a:lnTo>
                  <a:cubicBezTo>
                    <a:pt x="8707377" y="416689"/>
                    <a:pt x="8617994" y="937550"/>
                    <a:pt x="8609635" y="1354239"/>
                  </a:cubicBezTo>
                  <a:cubicBezTo>
                    <a:pt x="8594845" y="1956123"/>
                    <a:pt x="8661078" y="2558006"/>
                    <a:pt x="8565265" y="3159890"/>
                  </a:cubicBezTo>
                  <a:cubicBezTo>
                    <a:pt x="6153230" y="3152174"/>
                    <a:pt x="3799067" y="3040284"/>
                    <a:pt x="1387032" y="3032568"/>
                  </a:cubicBezTo>
                  <a:lnTo>
                    <a:pt x="69448" y="3102016"/>
                  </a:lnTo>
                  <a:cubicBezTo>
                    <a:pt x="150471" y="2095018"/>
                    <a:pt x="150471" y="1250068"/>
                    <a:pt x="0" y="46300"/>
                  </a:cubicBezTo>
                  <a:close/>
                </a:path>
              </a:pathLst>
            </a:custGeom>
            <a:solidFill>
              <a:srgbClr val="00B0F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73BC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aphicFrame>
        <p:nvGraphicFramePr>
          <p:cNvPr id="15" name="Tab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76758080"/>
              </p:ext>
            </p:extLst>
          </p:nvPr>
        </p:nvGraphicFramePr>
        <p:xfrm>
          <a:off x="582591" y="2831328"/>
          <a:ext cx="11239018" cy="3104945"/>
        </p:xfrm>
        <a:graphic>
          <a:graphicData uri="http://schemas.openxmlformats.org/drawingml/2006/table">
            <a:tbl>
              <a:tblPr firstRow="1" bandRow="1">
                <a:solidFill>
                  <a:srgbClr val="8AE784">
                    <a:lumMod val="50000"/>
                  </a:srgbClr>
                </a:solidFill>
              </a:tblPr>
              <a:tblGrid>
                <a:gridCol w="5619509">
                  <a:extLst>
                    <a:ext uri="{9D8B030D-6E8A-4147-A177-3AD203B41FA5}">
                      <a16:colId xmlns:a16="http://schemas.microsoft.com/office/drawing/2014/main" val="1187328568"/>
                    </a:ext>
                  </a:extLst>
                </a:gridCol>
                <a:gridCol w="5619509">
                  <a:extLst>
                    <a:ext uri="{9D8B030D-6E8A-4147-A177-3AD203B41FA5}">
                      <a16:colId xmlns:a16="http://schemas.microsoft.com/office/drawing/2014/main" val="2714439271"/>
                    </a:ext>
                  </a:extLst>
                </a:gridCol>
              </a:tblGrid>
              <a:tr h="661823">
                <a:tc gridSpan="2">
                  <a:txBody>
                    <a:bodyPr/>
                    <a:lstStyle>
                      <a:lvl1pPr marL="0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189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377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566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754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5943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131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320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509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3600" b="1" dirty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PHIẾU ĐỌC</a:t>
                      </a:r>
                      <a:r>
                        <a:rPr lang="en-US" sz="3600" b="1" baseline="0" dirty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SÁCH</a:t>
                      </a:r>
                      <a:endParaRPr lang="en-US" sz="3600" b="1" dirty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9693883"/>
                  </a:ext>
                </a:extLst>
              </a:tr>
              <a:tr h="1353169"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indent="0">
                        <a:buFontTx/>
                        <a:buNone/>
                      </a:pPr>
                      <a:r>
                        <a:rPr lang="en-US" sz="2800" b="1" dirty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- </a:t>
                      </a:r>
                      <a:r>
                        <a:rPr lang="en-US" sz="2800" b="1" dirty="0" err="1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Ngày</a:t>
                      </a:r>
                      <a:r>
                        <a:rPr lang="en-US" sz="2800" b="1" baseline="0" dirty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đọc</a:t>
                      </a:r>
                      <a:r>
                        <a:rPr lang="en-US" sz="2800" b="1" baseline="0" dirty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: (…)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baseline="0" dirty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- </a:t>
                      </a:r>
                      <a:r>
                        <a:rPr lang="en-US" sz="2800" b="1" baseline="0" dirty="0" err="1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Tên</a:t>
                      </a:r>
                      <a:r>
                        <a:rPr lang="en-US" sz="2800" b="1" baseline="0" dirty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bài</a:t>
                      </a:r>
                      <a:r>
                        <a:rPr lang="en-US" sz="2800" b="1" baseline="0" dirty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: (…)</a:t>
                      </a:r>
                      <a:endParaRPr lang="en-US" sz="2800" b="1" dirty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- </a:t>
                      </a:r>
                      <a:r>
                        <a:rPr lang="en-US" sz="2800" b="1" dirty="0" err="1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Tác</a:t>
                      </a:r>
                      <a:r>
                        <a:rPr lang="en-US" sz="2800" b="1" baseline="0" dirty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giả</a:t>
                      </a:r>
                      <a:r>
                        <a:rPr lang="en-US" sz="2800" b="1" baseline="0" dirty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: (…)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baseline="0" dirty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- </a:t>
                      </a:r>
                      <a:r>
                        <a:rPr lang="en-US" sz="2800" b="1" baseline="0" dirty="0" err="1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Hiện</a:t>
                      </a:r>
                      <a:r>
                        <a:rPr lang="en-US" sz="2800" b="1" baseline="0" dirty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tượng</a:t>
                      </a:r>
                      <a:r>
                        <a:rPr lang="en-US" sz="2800" b="1" baseline="0" dirty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tự</a:t>
                      </a:r>
                      <a:r>
                        <a:rPr lang="en-US" sz="2800" b="1" baseline="0" dirty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nhiên</a:t>
                      </a:r>
                      <a:r>
                        <a:rPr lang="en-US" sz="2800" b="1" baseline="0" dirty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được</a:t>
                      </a:r>
                      <a:r>
                        <a:rPr lang="en-US" sz="2800" b="1" baseline="0" dirty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nói</a:t>
                      </a:r>
                      <a:r>
                        <a:rPr lang="en-US" sz="2800" b="1" baseline="0" dirty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đến</a:t>
                      </a:r>
                      <a:r>
                        <a:rPr lang="en-US" sz="2800" b="1" baseline="0" dirty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trong</a:t>
                      </a:r>
                      <a:r>
                        <a:rPr lang="en-US" sz="2800" b="1" baseline="0" dirty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bài</a:t>
                      </a:r>
                      <a:r>
                        <a:rPr lang="en-US" sz="2800" b="1" baseline="0" dirty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: (…)</a:t>
                      </a:r>
                      <a:endParaRPr lang="en-US" sz="2800" b="1" dirty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63707884"/>
                  </a:ext>
                </a:extLst>
              </a:tr>
              <a:tr h="535761"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800" b="1" dirty="0" err="1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Thông</a:t>
                      </a:r>
                      <a:r>
                        <a:rPr lang="en-US" sz="2800" b="1" baseline="0" dirty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tin </a:t>
                      </a:r>
                      <a:r>
                        <a:rPr lang="en-US" sz="2800" b="1" baseline="0" dirty="0" err="1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mới</a:t>
                      </a:r>
                      <a:r>
                        <a:rPr lang="en-US" sz="2800" b="1" baseline="0" dirty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đối</a:t>
                      </a:r>
                      <a:r>
                        <a:rPr lang="en-US" sz="2800" b="1" baseline="0" dirty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với</a:t>
                      </a:r>
                      <a:r>
                        <a:rPr lang="en-US" sz="2800" b="1" baseline="0" dirty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em</a:t>
                      </a:r>
                      <a:r>
                        <a:rPr lang="en-US" sz="2800" b="1" baseline="0" dirty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: (…)</a:t>
                      </a:r>
                      <a:endParaRPr lang="en-US" sz="2800" b="1" dirty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800" b="1" dirty="0" err="1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Một</a:t>
                      </a:r>
                      <a:r>
                        <a:rPr lang="en-US" sz="2800" b="1" baseline="0" dirty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r>
                        <a:rPr lang="en-US" sz="2800" b="1" baseline="0" dirty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từ</a:t>
                      </a:r>
                      <a:r>
                        <a:rPr lang="en-US" sz="2800" b="1" baseline="0" dirty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ngữ</a:t>
                      </a:r>
                      <a:r>
                        <a:rPr lang="en-US" sz="2800" b="1" baseline="0" dirty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mới</a:t>
                      </a:r>
                      <a:r>
                        <a:rPr lang="en-US" sz="2800" b="1" baseline="0" dirty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: (…)</a:t>
                      </a:r>
                      <a:endParaRPr lang="en-US" sz="2800" b="1" dirty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4503092"/>
                  </a:ext>
                </a:extLst>
              </a:tr>
              <a:tr h="535761">
                <a:tc gridSpan="2"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US" sz="2800" b="1" dirty="0" err="1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Mức</a:t>
                      </a:r>
                      <a:r>
                        <a:rPr lang="en-US" sz="2800" b="1" baseline="0" dirty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độ</a:t>
                      </a:r>
                      <a:r>
                        <a:rPr lang="en-US" sz="2800" b="1" baseline="0" dirty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yêu</a:t>
                      </a:r>
                      <a:r>
                        <a:rPr lang="en-US" sz="2800" b="1" baseline="0" dirty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thích</a:t>
                      </a:r>
                      <a:r>
                        <a:rPr lang="en-US" sz="2800" b="1" baseline="0" dirty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: </a:t>
                      </a:r>
                      <a:endParaRPr lang="en-US" sz="2800" b="1" dirty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23220886"/>
                  </a:ext>
                </a:extLst>
              </a:tr>
            </a:tbl>
          </a:graphicData>
        </a:graphic>
      </p:graphicFrame>
      <p:grpSp>
        <p:nvGrpSpPr>
          <p:cNvPr id="16" name="Group 15"/>
          <p:cNvGrpSpPr/>
          <p:nvPr/>
        </p:nvGrpSpPr>
        <p:grpSpPr>
          <a:xfrm>
            <a:off x="3858226" y="5455428"/>
            <a:ext cx="2683721" cy="432712"/>
            <a:chOff x="4074288" y="4490308"/>
            <a:chExt cx="2683721" cy="432712"/>
          </a:xfrm>
        </p:grpSpPr>
        <p:sp>
          <p:nvSpPr>
            <p:cNvPr id="17" name="5-Point Star 16"/>
            <p:cNvSpPr/>
            <p:nvPr/>
          </p:nvSpPr>
          <p:spPr>
            <a:xfrm>
              <a:off x="4074288" y="4518325"/>
              <a:ext cx="462988" cy="404695"/>
            </a:xfrm>
            <a:prstGeom prst="star5">
              <a:avLst/>
            </a:prstGeom>
            <a:noFill/>
            <a:ln w="25400" cap="flat" cmpd="sng" algn="ctr">
              <a:solidFill>
                <a:srgbClr val="0070C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73BC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" name="5-Point Star 17"/>
            <p:cNvSpPr/>
            <p:nvPr/>
          </p:nvSpPr>
          <p:spPr>
            <a:xfrm>
              <a:off x="4628909" y="4518325"/>
              <a:ext cx="462988" cy="404695"/>
            </a:xfrm>
            <a:prstGeom prst="star5">
              <a:avLst/>
            </a:prstGeom>
            <a:noFill/>
            <a:ln w="25400" cap="flat" cmpd="sng" algn="ctr">
              <a:solidFill>
                <a:srgbClr val="0070C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73BC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" name="5-Point Star 18"/>
            <p:cNvSpPr/>
            <p:nvPr/>
          </p:nvSpPr>
          <p:spPr>
            <a:xfrm>
              <a:off x="5183530" y="4513066"/>
              <a:ext cx="462988" cy="404695"/>
            </a:xfrm>
            <a:prstGeom prst="star5">
              <a:avLst/>
            </a:prstGeom>
            <a:noFill/>
            <a:ln w="25400" cap="flat" cmpd="sng" algn="ctr">
              <a:solidFill>
                <a:srgbClr val="0070C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73BC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" name="5-Point Star 19"/>
            <p:cNvSpPr/>
            <p:nvPr/>
          </p:nvSpPr>
          <p:spPr>
            <a:xfrm>
              <a:off x="5740400" y="4507807"/>
              <a:ext cx="462988" cy="404695"/>
            </a:xfrm>
            <a:prstGeom prst="star5">
              <a:avLst/>
            </a:prstGeom>
            <a:noFill/>
            <a:ln w="25400" cap="flat" cmpd="sng" algn="ctr">
              <a:solidFill>
                <a:srgbClr val="0070C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73BC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" name="5-Point Star 20"/>
            <p:cNvSpPr/>
            <p:nvPr/>
          </p:nvSpPr>
          <p:spPr>
            <a:xfrm>
              <a:off x="6295021" y="4490308"/>
              <a:ext cx="462988" cy="404695"/>
            </a:xfrm>
            <a:prstGeom prst="star5">
              <a:avLst/>
            </a:prstGeom>
            <a:noFill/>
            <a:ln w="25400" cap="flat" cmpd="sng" algn="ctr">
              <a:solidFill>
                <a:srgbClr val="0070C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73BC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-53080" y="100806"/>
            <a:ext cx="11722735" cy="2539849"/>
            <a:chOff x="672368" y="176956"/>
            <a:chExt cx="11722735" cy="2539849"/>
          </a:xfrm>
        </p:grpSpPr>
        <p:sp>
          <p:nvSpPr>
            <p:cNvPr id="22" name="圆角矩形标注 3582"/>
            <p:cNvSpPr/>
            <p:nvPr/>
          </p:nvSpPr>
          <p:spPr>
            <a:xfrm>
              <a:off x="2943128" y="176956"/>
              <a:ext cx="9451975" cy="2135477"/>
            </a:xfrm>
            <a:prstGeom prst="wedgeRoundRectCallout">
              <a:avLst>
                <a:gd name="adj1" fmla="val -60245"/>
                <a:gd name="adj2" fmla="val 17661"/>
                <a:gd name="adj3" fmla="val 16667"/>
              </a:avLst>
            </a:prstGeom>
            <a:solidFill>
              <a:schemeClr val="bg1"/>
            </a:solidFill>
            <a:ln>
              <a:solidFill>
                <a:srgbClr val="48B2A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r>
                <a:rPr lang="en-US" altLang="zh-CN" sz="4000" b="1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Đọc</a:t>
              </a:r>
              <a:r>
                <a:rPr lang="en-US" altLang="zh-CN" sz="4000" b="1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zh-CN" sz="4000" b="1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bài</a:t>
              </a:r>
              <a:r>
                <a:rPr lang="en-US" altLang="zh-CN" sz="4000" b="1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zh-CN" sz="4000" b="1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văn</a:t>
              </a:r>
              <a:r>
                <a:rPr lang="en-US" altLang="zh-CN" sz="4000" b="1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altLang="zh-CN" sz="4000" b="1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bài</a:t>
              </a:r>
              <a:r>
                <a:rPr lang="en-US" altLang="zh-CN" sz="4000" b="1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zh-CN" sz="4000" b="1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thơ</a:t>
              </a:r>
              <a:r>
                <a:rPr lang="en-US" altLang="zh-CN" sz="4000" b="1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,… </a:t>
              </a:r>
              <a:r>
                <a:rPr lang="en-US" altLang="zh-CN" sz="4000" b="1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về</a:t>
              </a:r>
              <a:r>
                <a:rPr lang="en-US" altLang="zh-CN" sz="4000" b="1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zh-CN" sz="4000" b="1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hiện</a:t>
              </a:r>
              <a:r>
                <a:rPr lang="en-US" altLang="zh-CN" sz="4000" b="1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zh-CN" sz="4000" b="1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tượng</a:t>
              </a:r>
              <a:r>
                <a:rPr lang="en-US" altLang="zh-CN" sz="4000" b="1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zh-CN" sz="4000" b="1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tự</a:t>
              </a:r>
              <a:r>
                <a:rPr lang="en-US" altLang="zh-CN" sz="4000" b="1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zh-CN" sz="4000" b="1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nhiên</a:t>
              </a:r>
              <a:r>
                <a:rPr lang="en-US" altLang="zh-CN" sz="4000" b="1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(</a:t>
              </a:r>
              <a:r>
                <a:rPr lang="en-US" altLang="zh-CN" sz="4000" b="1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nắng</a:t>
              </a:r>
              <a:r>
                <a:rPr lang="en-US" altLang="zh-CN" sz="4000" b="1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altLang="zh-CN" sz="4000" b="1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mưa</a:t>
              </a:r>
              <a:r>
                <a:rPr lang="en-US" altLang="zh-CN" sz="4000" b="1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altLang="zh-CN" sz="4000" b="1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gió</a:t>
              </a:r>
              <a:r>
                <a:rPr lang="en-US" altLang="zh-CN" sz="4000" b="1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,…) </a:t>
              </a:r>
              <a:r>
                <a:rPr lang="en-US" altLang="zh-CN" sz="4000" b="1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altLang="zh-CN" sz="4000" b="1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zh-CN" sz="4000" b="1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viết</a:t>
              </a:r>
              <a:r>
                <a:rPr lang="en-US" altLang="zh-CN" sz="4000" b="1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zh-CN" sz="4000" b="1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phiếu</a:t>
              </a:r>
              <a:r>
                <a:rPr lang="en-US" altLang="zh-CN" sz="4000" b="1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zh-CN" sz="4000" b="1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đọc</a:t>
              </a:r>
              <a:r>
                <a:rPr lang="en-US" altLang="zh-CN" sz="4000" b="1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zh-CN" sz="4000" b="1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sách</a:t>
              </a:r>
              <a:r>
                <a:rPr lang="en-US" altLang="zh-CN" sz="4000" b="1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zh-CN" sz="4000" b="1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theo</a:t>
              </a:r>
              <a:r>
                <a:rPr lang="en-US" altLang="zh-CN" sz="4000" b="1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zh-CN" sz="4000" b="1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mẫu</a:t>
              </a:r>
              <a:r>
                <a:rPr lang="en-US" altLang="zh-CN" sz="4000" b="1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lang="zh-CN" altLang="en-US" sz="4000" b="1" dirty="0">
                <a:solidFill>
                  <a:srgbClr val="0070C0"/>
                </a:solidFill>
                <a:latin typeface="Cambria" panose="02040503050406030204" pitchFamily="18" charset="0"/>
                <a:ea typeface="微软雅黑"/>
              </a:endParaRPr>
            </a:p>
          </p:txBody>
        </p:sp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65373" b="96483" l="71035" r="9701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198" t="65369"/>
            <a:stretch/>
          </p:blipFill>
          <p:spPr>
            <a:xfrm>
              <a:off x="672368" y="687002"/>
              <a:ext cx="2270760" cy="202980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41117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9">
            <a:extLst>
              <a:ext uri="{FF2B5EF4-FFF2-40B4-BE49-F238E27FC236}">
                <a16:creationId xmlns:a16="http://schemas.microsoft.com/office/drawing/2014/main" id="{D7AF7178-3506-45EC-B9B7-35A1F19348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301" y="2099254"/>
            <a:ext cx="12327039" cy="484555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5373" b="96483" l="71035" r="9701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198" t="65369"/>
          <a:stretch/>
        </p:blipFill>
        <p:spPr>
          <a:xfrm>
            <a:off x="393420" y="3368040"/>
            <a:ext cx="4358640" cy="389613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822" b="36931" l="48088" r="70103">
                        <a14:foregroundMark x1="62174" y1="26683" x2="60681" y2="29594"/>
                        <a14:foregroundMark x1="58116" y1="24985" x2="57369" y2="289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976" t="2480" r="27409" b="63076"/>
          <a:stretch/>
        </p:blipFill>
        <p:spPr>
          <a:xfrm flipH="1">
            <a:off x="6109241" y="4672742"/>
            <a:ext cx="1883782" cy="202768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2868" b="63918" l="27519" r="49534">
                        <a14:foregroundMark x1="62174" y1="26683" x2="60681" y2="29594"/>
                        <a14:foregroundMark x1="58116" y1="24985" x2="57369" y2="289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421" t="31181" r="47964" b="34375"/>
          <a:stretch/>
        </p:blipFill>
        <p:spPr>
          <a:xfrm flipH="1">
            <a:off x="4334099" y="4685814"/>
            <a:ext cx="1711831" cy="184259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6143" b="67192" l="73741" r="95756">
                        <a14:foregroundMark x1="62174" y1="26683" x2="60681" y2="29594"/>
                        <a14:foregroundMark x1="58116" y1="24985" x2="57369" y2="289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083" t="34480" r="3302" b="31076"/>
          <a:stretch/>
        </p:blipFill>
        <p:spPr>
          <a:xfrm rot="1746030" flipH="1">
            <a:off x="8624770" y="4913579"/>
            <a:ext cx="1753121" cy="1887040"/>
          </a:xfrm>
          <a:prstGeom prst="rect">
            <a:avLst/>
          </a:prstGeom>
        </p:spPr>
      </p:pic>
      <p:sp>
        <p:nvSpPr>
          <p:cNvPr id="7" name="圆角矩形标注 3582"/>
          <p:cNvSpPr/>
          <p:nvPr/>
        </p:nvSpPr>
        <p:spPr>
          <a:xfrm>
            <a:off x="1397269" y="598170"/>
            <a:ext cx="10032186" cy="2135477"/>
          </a:xfrm>
          <a:prstGeom prst="wedgeRoundRectCallout">
            <a:avLst>
              <a:gd name="adj1" fmla="val -12358"/>
              <a:gd name="adj2" fmla="val 120427"/>
              <a:gd name="adj3" fmla="val 16667"/>
            </a:avLst>
          </a:prstGeom>
          <a:solidFill>
            <a:schemeClr val="bg1"/>
          </a:solidFill>
          <a:ln>
            <a:solidFill>
              <a:srgbClr val="48B2A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altLang="zh-CN" sz="48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Chia </a:t>
            </a:r>
            <a:r>
              <a:rPr lang="en-US" altLang="zh-CN" sz="48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sẻ</a:t>
            </a:r>
            <a:r>
              <a:rPr lang="en-US" altLang="zh-CN" sz="48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8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altLang="zh-CN" sz="48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8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altLang="zh-CN" sz="48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8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altLang="zh-CN" sz="48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8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altLang="zh-CN" sz="48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8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thông</a:t>
            </a:r>
            <a:r>
              <a:rPr lang="en-US" altLang="zh-CN" sz="48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tin </a:t>
            </a:r>
            <a:r>
              <a:rPr lang="en-US" altLang="zh-CN" sz="48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mới</a:t>
            </a:r>
            <a:r>
              <a:rPr lang="en-US" altLang="zh-CN" sz="48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8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</a:t>
            </a:r>
            <a:r>
              <a:rPr lang="en-US" altLang="zh-CN" sz="48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8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altLang="zh-CN" sz="48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8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altLang="zh-CN" sz="48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8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altLang="zh-CN" sz="48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8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altLang="zh-CN" sz="48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8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altLang="zh-CN" sz="48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8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altLang="zh-CN" sz="48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endParaRPr lang="zh-CN" altLang="en-US" sz="4800" b="1" dirty="0">
              <a:solidFill>
                <a:srgbClr val="0070C0"/>
              </a:solidFill>
              <a:latin typeface="Cambria" panose="02040503050406030204" pitchFamily="18" charset="0"/>
              <a:ea typeface="微软雅黑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52360" y="4329398"/>
            <a:ext cx="2377646" cy="261541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738489" y="4606372"/>
            <a:ext cx="2213040" cy="243251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5094" b="37659" l="72015" r="96129">
                        <a14:foregroundMark x1="87640" y1="10127" x2="87640" y2="10127"/>
                        <a14:foregroundMark x1="89319" y1="13402" x2="89319" y2="13402"/>
                        <a14:foregroundMark x1="86054" y1="8975" x2="87407" y2="10006"/>
                        <a14:foregroundMark x1="84282" y1="9945" x2="83302" y2="11825"/>
                        <a14:foregroundMark x1="83442" y1="9763" x2="81670" y2="12189"/>
                        <a14:foregroundMark x1="89599" y1="12129" x2="89459" y2="14190"/>
                        <a14:foregroundMark x1="77411" y1="22255" x2="76904" y2="24890"/>
                        <a14:foregroundMark x1="78934" y1="24158" x2="77919" y2="24744"/>
                      </a14:backgroundRemoval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346" t="2899" r="3596" b="60819"/>
          <a:stretch/>
        </p:blipFill>
        <p:spPr>
          <a:xfrm rot="21322717">
            <a:off x="7894757" y="5682699"/>
            <a:ext cx="919468" cy="1029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31839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9">
            <a:extLst>
              <a:ext uri="{FF2B5EF4-FFF2-40B4-BE49-F238E27FC236}">
                <a16:creationId xmlns:a16="http://schemas.microsoft.com/office/drawing/2014/main" id="{D7AF7178-3506-45EC-B9B7-35A1F19348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301" y="2099254"/>
            <a:ext cx="12327039" cy="484555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5373" b="96483" l="71035" r="9701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198" t="65369"/>
          <a:stretch/>
        </p:blipFill>
        <p:spPr>
          <a:xfrm>
            <a:off x="393420" y="3368040"/>
            <a:ext cx="4358640" cy="38961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822" b="36931" l="48088" r="70103">
                        <a14:foregroundMark x1="62174" y1="26683" x2="60681" y2="29594"/>
                        <a14:foregroundMark x1="58116" y1="24985" x2="57369" y2="289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976" t="2480" r="27409" b="63076"/>
          <a:stretch/>
        </p:blipFill>
        <p:spPr>
          <a:xfrm flipH="1">
            <a:off x="6109241" y="4672742"/>
            <a:ext cx="1883782" cy="202768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2868" b="63918" l="27519" r="49534">
                        <a14:foregroundMark x1="62174" y1="26683" x2="60681" y2="29594"/>
                        <a14:foregroundMark x1="58116" y1="24985" x2="57369" y2="289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421" t="31181" r="47964" b="34375"/>
          <a:stretch/>
        </p:blipFill>
        <p:spPr>
          <a:xfrm flipH="1">
            <a:off x="4334099" y="4685814"/>
            <a:ext cx="1711831" cy="18425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6143" b="67192" l="73741" r="95756">
                        <a14:foregroundMark x1="62174" y1="26683" x2="60681" y2="29594"/>
                        <a14:foregroundMark x1="58116" y1="24985" x2="57369" y2="289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083" t="34480" r="3302" b="31076"/>
          <a:stretch/>
        </p:blipFill>
        <p:spPr>
          <a:xfrm rot="1746030" flipH="1">
            <a:off x="8624770" y="4913579"/>
            <a:ext cx="1753121" cy="188704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52360" y="4329398"/>
            <a:ext cx="2377646" cy="261541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738489" y="4606372"/>
            <a:ext cx="2213040" cy="243251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5094" b="37659" l="72015" r="96129">
                        <a14:foregroundMark x1="87640" y1="10127" x2="87640" y2="10127"/>
                        <a14:foregroundMark x1="89319" y1="13402" x2="89319" y2="13402"/>
                        <a14:foregroundMark x1="86054" y1="8975" x2="87407" y2="10006"/>
                        <a14:foregroundMark x1="84282" y1="9945" x2="83302" y2="11825"/>
                        <a14:foregroundMark x1="83442" y1="9763" x2="81670" y2="12189"/>
                        <a14:foregroundMark x1="89599" y1="12129" x2="89459" y2="14190"/>
                        <a14:foregroundMark x1="77411" y1="22255" x2="76904" y2="24890"/>
                        <a14:foregroundMark x1="78934" y1="24158" x2="77919" y2="24744"/>
                      </a14:backgroundRemoval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346" t="2899" r="3596" b="60819"/>
          <a:stretch/>
        </p:blipFill>
        <p:spPr>
          <a:xfrm rot="21322717">
            <a:off x="7894757" y="5682699"/>
            <a:ext cx="919468" cy="102939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124338" y="1150304"/>
            <a:ext cx="798576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Chào</a:t>
            </a:r>
            <a:r>
              <a:rPr lang="en-US" sz="66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tạm</a:t>
            </a:r>
            <a:r>
              <a:rPr lang="en-US" sz="66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biệt</a:t>
            </a:r>
            <a:r>
              <a:rPr lang="en-US" sz="66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!</a:t>
            </a:r>
          </a:p>
          <a:p>
            <a:pPr algn="ctr"/>
            <a:r>
              <a:rPr lang="en-US" sz="660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Chúc</a:t>
            </a:r>
            <a:r>
              <a:rPr lang="en-US" sz="66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66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66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66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tốt</a:t>
            </a:r>
            <a:r>
              <a:rPr lang="en-US" sz="66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5369080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9">
            <a:extLst>
              <a:ext uri="{FF2B5EF4-FFF2-40B4-BE49-F238E27FC236}">
                <a16:creationId xmlns:a16="http://schemas.microsoft.com/office/drawing/2014/main" id="{D7AF7178-3506-45EC-B9B7-35A1F19348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99" y="2251654"/>
            <a:ext cx="12327039" cy="484555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5373" b="96483" l="71035" r="9701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198" t="65369"/>
          <a:stretch/>
        </p:blipFill>
        <p:spPr>
          <a:xfrm>
            <a:off x="-174161" y="3474720"/>
            <a:ext cx="4358640" cy="389613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14659" y="834742"/>
            <a:ext cx="8800001" cy="522765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822" b="36931" l="48088" r="70103">
                        <a14:foregroundMark x1="62174" y1="26683" x2="60681" y2="29594"/>
                        <a14:foregroundMark x1="58116" y1="24985" x2="57369" y2="289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976" t="2480" r="27409" b="63076"/>
          <a:stretch/>
        </p:blipFill>
        <p:spPr>
          <a:xfrm flipH="1">
            <a:off x="9875520" y="5266796"/>
            <a:ext cx="1478280" cy="159120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2868" b="63918" l="27519" r="49534">
                        <a14:foregroundMark x1="62174" y1="26683" x2="60681" y2="29594"/>
                        <a14:foregroundMark x1="58116" y1="24985" x2="57369" y2="289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421" t="31181" r="47964" b="34375"/>
          <a:stretch/>
        </p:blipFill>
        <p:spPr>
          <a:xfrm flipH="1">
            <a:off x="2980519" y="5402997"/>
            <a:ext cx="1478280" cy="159120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6143" b="67192" l="73741" r="95756">
                        <a14:foregroundMark x1="62174" y1="26683" x2="60681" y2="29594"/>
                        <a14:foregroundMark x1="58116" y1="24985" x2="57369" y2="289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083" t="34480" r="3302" b="31076"/>
          <a:stretch/>
        </p:blipFill>
        <p:spPr>
          <a:xfrm rot="1746030" flipH="1">
            <a:off x="8413837" y="5337518"/>
            <a:ext cx="1214808" cy="1307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104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9">
            <a:extLst>
              <a:ext uri="{FF2B5EF4-FFF2-40B4-BE49-F238E27FC236}">
                <a16:creationId xmlns:a16="http://schemas.microsoft.com/office/drawing/2014/main" id="{D7AF7178-3506-45EC-B9B7-35A1F19348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301" y="2099254"/>
            <a:ext cx="12327039" cy="484555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7275" y="643668"/>
            <a:ext cx="7724301" cy="185944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82945" y="2099254"/>
            <a:ext cx="7376799" cy="370059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71345" y="6027977"/>
            <a:ext cx="3438468" cy="104687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2903" y="112520"/>
            <a:ext cx="2847079" cy="2700762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-316616" y="2692159"/>
            <a:ext cx="12153113" cy="4727125"/>
            <a:chOff x="-316616" y="2692159"/>
            <a:chExt cx="12153113" cy="4727125"/>
          </a:xfrm>
        </p:grpSpPr>
        <p:grpSp>
          <p:nvGrpSpPr>
            <p:cNvPr id="7" name="Group 6"/>
            <p:cNvGrpSpPr/>
            <p:nvPr/>
          </p:nvGrpSpPr>
          <p:grpSpPr>
            <a:xfrm>
              <a:off x="9833095" y="4416212"/>
              <a:ext cx="2003402" cy="2362236"/>
              <a:chOff x="9833095" y="4416212"/>
              <a:chExt cx="2003402" cy="2362236"/>
            </a:xfrm>
          </p:grpSpPr>
          <p:pic>
            <p:nvPicPr>
              <p:cNvPr id="8" name="Picture 7"/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34263" b="66768" l="49440" r="73601">
                            <a14:foregroundMark x1="62360" y1="38811" x2="62453" y2="42147"/>
                            <a14:foregroundMark x1="66698" y1="38811" x2="65718" y2="41419"/>
                            <a14:foregroundMark x1="68377" y1="54579" x2="70569" y2="53608"/>
                            <a14:foregroundMark x1="71129" y1="53426" x2="71875" y2="52213"/>
                            <a14:foregroundMark x1="72341" y1="52213" x2="72201" y2="50819"/>
                          </a14:backgroundRemoval>
                        </a14:imgEffect>
                        <a14:imgEffect>
                          <a14:saturation sat="3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7635" t="32430" r="24307" b="31288"/>
              <a:stretch/>
            </p:blipFill>
            <p:spPr>
              <a:xfrm rot="325430">
                <a:off x="9833095" y="4416212"/>
                <a:ext cx="2003402" cy="2242922"/>
              </a:xfrm>
              <a:prstGeom prst="rect">
                <a:avLst/>
              </a:prstGeom>
            </p:spPr>
          </p:pic>
          <p:pic>
            <p:nvPicPr>
              <p:cNvPr id="9" name="Picture 8"/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5094" b="37659" l="72015" r="96129">
                            <a14:foregroundMark x1="87640" y1="10127" x2="87640" y2="10127"/>
                            <a14:foregroundMark x1="89319" y1="13402" x2="89319" y2="13402"/>
                            <a14:foregroundMark x1="86054" y1="8975" x2="87407" y2="10006"/>
                            <a14:foregroundMark x1="84282" y1="9945" x2="83302" y2="11825"/>
                            <a14:foregroundMark x1="83442" y1="9763" x2="81670" y2="12189"/>
                            <a14:foregroundMark x1="89599" y1="12129" x2="89459" y2="14190"/>
                            <a14:foregroundMark x1="77411" y1="22255" x2="76904" y2="24890"/>
                            <a14:foregroundMark x1="78934" y1="24158" x2="77919" y2="24744"/>
                          </a14:backgroundRemoval>
                        </a14:imgEffect>
                        <a14:imgEffect>
                          <a14:saturation sat="3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8346" t="2899" r="3596" b="60819"/>
              <a:stretch/>
            </p:blipFill>
            <p:spPr>
              <a:xfrm rot="21322717">
                <a:off x="10889145" y="5749051"/>
                <a:ext cx="919468" cy="1029397"/>
              </a:xfrm>
              <a:prstGeom prst="rect">
                <a:avLst/>
              </a:prstGeom>
            </p:spPr>
          </p:pic>
        </p:grpSp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65373" b="96483" l="71035" r="9701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198" t="65369"/>
            <a:stretch/>
          </p:blipFill>
          <p:spPr>
            <a:xfrm>
              <a:off x="-316616" y="2692159"/>
              <a:ext cx="5288280" cy="4727125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3578" b="36143" l="2799" r="26959"/>
                      </a14:imgEffect>
                      <a14:imgEffect>
                        <a14:saturation sat="3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1942" b="63718"/>
            <a:stretch/>
          </p:blipFill>
          <p:spPr>
            <a:xfrm rot="21322717">
              <a:off x="2479724" y="4410419"/>
              <a:ext cx="2180405" cy="244108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84935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76500" y="0"/>
            <a:ext cx="5890260" cy="4617490"/>
          </a:xfrm>
          <a:prstGeom prst="round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89792" y="4457194"/>
            <a:ext cx="1076692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</a:t>
            </a:r>
            <a:r>
              <a:rPr lang="en-US" sz="4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Buổi</a:t>
            </a: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sáng</a:t>
            </a: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giun</a:t>
            </a: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đất</a:t>
            </a: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bò</a:t>
            </a: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bên</a:t>
            </a: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nấm</a:t>
            </a: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4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Chú</a:t>
            </a: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nhìn</a:t>
            </a: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giọt</a:t>
            </a: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sương</a:t>
            </a: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mát</a:t>
            </a: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lành</a:t>
            </a: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đọng</a:t>
            </a: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tán</a:t>
            </a: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nấm</a:t>
            </a: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nghển</a:t>
            </a: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cổ</a:t>
            </a: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uống</a:t>
            </a: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088921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44072" y="2087752"/>
            <a:ext cx="495300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</a:t>
            </a:r>
            <a:r>
              <a:rPr lang="en-US" sz="4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Buổi</a:t>
            </a: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trưa</a:t>
            </a: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trời</a:t>
            </a: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nắng</a:t>
            </a: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chang</a:t>
            </a: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chang</a:t>
            </a: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4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Kiến</a:t>
            </a: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bò</a:t>
            </a: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chân</a:t>
            </a: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nấm</a:t>
            </a: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nằm</a:t>
            </a: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luôn</a:t>
            </a: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tại</a:t>
            </a: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ngủ</a:t>
            </a: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trưa</a:t>
            </a: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97072" y="1262452"/>
            <a:ext cx="5955157" cy="4882295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2257511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36435" y="201831"/>
            <a:ext cx="5985645" cy="4338489"/>
          </a:xfrm>
          <a:prstGeom prst="round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74376" y="4433640"/>
            <a:ext cx="1017086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</a:t>
            </a:r>
            <a:r>
              <a:rPr lang="en-US" sz="4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Buổi</a:t>
            </a: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chiều</a:t>
            </a: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chú</a:t>
            </a: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bướm</a:t>
            </a: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bay </a:t>
            </a:r>
            <a:r>
              <a:rPr lang="en-US" sz="4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lượn</a:t>
            </a: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quanh</a:t>
            </a: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nấm</a:t>
            </a: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4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cứ</a:t>
            </a: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ngắm</a:t>
            </a: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nghía</a:t>
            </a: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nấm</a:t>
            </a: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thấy</a:t>
            </a: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</a:t>
            </a: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321822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1843" b="-3"/>
          <a:stretch/>
        </p:blipFill>
        <p:spPr>
          <a:xfrm>
            <a:off x="167640" y="1124029"/>
            <a:ext cx="6156960" cy="4795720"/>
          </a:xfrm>
          <a:prstGeom prst="round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897880" y="1782951"/>
            <a:ext cx="550164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</a:t>
            </a:r>
            <a:r>
              <a:rPr lang="en-US" sz="4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Tối</a:t>
            </a: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ếch</a:t>
            </a: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cốm</a:t>
            </a: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dạo</a:t>
            </a: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nhìn</a:t>
            </a: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thấy</a:t>
            </a: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nấm</a:t>
            </a: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4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Lúc</a:t>
            </a: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thấm</a:t>
            </a: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mệt</a:t>
            </a: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ếch</a:t>
            </a: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nhảy</a:t>
            </a: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tán</a:t>
            </a: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nấm</a:t>
            </a: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ngồi</a:t>
            </a: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nghỉ</a:t>
            </a: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0720636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">
  <a:themeElements>
    <a:clrScheme name="卡通童趣模板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CB6C5"/>
      </a:accent1>
      <a:accent2>
        <a:srgbClr val="FFCE45"/>
      </a:accent2>
      <a:accent3>
        <a:srgbClr val="E2CABA"/>
      </a:accent3>
      <a:accent4>
        <a:srgbClr val="C69763"/>
      </a:accent4>
      <a:accent5>
        <a:srgbClr val="EB95B5"/>
      </a:accent5>
      <a:accent6>
        <a:srgbClr val="C4BFB4"/>
      </a:accent6>
      <a:hlink>
        <a:srgbClr val="E60044"/>
      </a:hlink>
      <a:folHlink>
        <a:srgbClr val="954F72"/>
      </a:folHlink>
    </a:clrScheme>
    <a:fontScheme name="华康海报体W12">
      <a:majorFont>
        <a:latin typeface="Arial"/>
        <a:ea typeface="华康海报体W12"/>
        <a:cs typeface=""/>
      </a:majorFont>
      <a:minorFont>
        <a:latin typeface="Calibri Light"/>
        <a:ea typeface="微软雅黑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338</TotalTime>
  <Words>618</Words>
  <Application>Microsoft Office PowerPoint</Application>
  <PresentationFormat>Widescreen</PresentationFormat>
  <Paragraphs>57</Paragraphs>
  <Slides>33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9" baseType="lpstr">
      <vt:lpstr>Arial</vt:lpstr>
      <vt:lpstr>Calibri Light</vt:lpstr>
      <vt:lpstr>Cambria</vt:lpstr>
      <vt:lpstr>Calibri</vt:lpstr>
      <vt:lpstr>Office 主题</vt:lpstr>
      <vt:lpstr>Paintbrush Picture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Laptop T&amp;T</dc:creator>
  <cp:lastModifiedBy>ong si</cp:lastModifiedBy>
  <cp:revision>30</cp:revision>
  <dcterms:created xsi:type="dcterms:W3CDTF">2023-01-09T09:05:56Z</dcterms:created>
  <dcterms:modified xsi:type="dcterms:W3CDTF">2026-01-16T15:24:41Z</dcterms:modified>
</cp:coreProperties>
</file>