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  <p:sldMasterId id="2147483664" r:id="rId2"/>
    <p:sldMasterId id="2147483676" r:id="rId3"/>
    <p:sldMasterId id="2147483688" r:id="rId4"/>
  </p:sldMasterIdLst>
  <p:notesMasterIdLst>
    <p:notesMasterId r:id="rId22"/>
  </p:notesMasterIdLst>
  <p:sldIdLst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</p:sldIdLst>
  <p:sldSz cx="12192000" cy="6858000"/>
  <p:notesSz cx="6858000" cy="9144000"/>
  <p:embeddedFontLst>
    <p:embeddedFont>
      <p:font typeface="#9Slide07 SFU Jamaica" panose="020B0604020202020204" charset="0"/>
      <p:regular r:id="rId23"/>
    </p:embeddedFont>
    <p:embeddedFont>
      <p:font typeface="Cambria" panose="02040503050406030204" pitchFamily="18" charset="0"/>
      <p:regular r:id="rId24"/>
      <p:bold r:id="rId25"/>
      <p:italic r:id="rId26"/>
      <p:boldItalic r:id="rId2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3EFFC"/>
    <a:srgbClr val="FF6699"/>
    <a:srgbClr val="FF00FF"/>
    <a:srgbClr val="45480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015" autoAdjust="0"/>
    <p:restoredTop sz="94660"/>
  </p:normalViewPr>
  <p:slideViewPr>
    <p:cSldViewPr snapToGrid="0">
      <p:cViewPr varScale="1">
        <p:scale>
          <a:sx n="78" d="100"/>
          <a:sy n="78" d="100"/>
        </p:scale>
        <p:origin x="787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4.fntdata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3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2.fntdata"/><Relationship Id="rId32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1.fntdata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ong si" userId="f7666c311d02ea20" providerId="LiveId" clId="{548330D4-90A6-4092-AE3C-8C3C93D766DE}"/>
    <pc:docChg chg="delSld">
      <pc:chgData name="ong si" userId="f7666c311d02ea20" providerId="LiveId" clId="{548330D4-90A6-4092-AE3C-8C3C93D766DE}" dt="2026-01-16T15:19:12.983" v="0" actId="47"/>
      <pc:docMkLst>
        <pc:docMk/>
      </pc:docMkLst>
      <pc:sldChg chg="del">
        <pc:chgData name="ong si" userId="f7666c311d02ea20" providerId="LiveId" clId="{548330D4-90A6-4092-AE3C-8C3C93D766DE}" dt="2026-01-16T15:19:12.983" v="0" actId="47"/>
        <pc:sldMkLst>
          <pc:docMk/>
          <pc:sldMk cId="2424215748" sldId="275"/>
        </pc:sldMkLst>
      </pc:sldChg>
      <pc:sldMasterChg chg="delSldLayout">
        <pc:chgData name="ong si" userId="f7666c311d02ea20" providerId="LiveId" clId="{548330D4-90A6-4092-AE3C-8C3C93D766DE}" dt="2026-01-16T15:19:12.983" v="0" actId="47"/>
        <pc:sldMasterMkLst>
          <pc:docMk/>
          <pc:sldMasterMk cId="1208462035" sldId="2147483676"/>
        </pc:sldMasterMkLst>
        <pc:sldLayoutChg chg="del">
          <pc:chgData name="ong si" userId="f7666c311d02ea20" providerId="LiveId" clId="{548330D4-90A6-4092-AE3C-8C3C93D766DE}" dt="2026-01-16T15:19:12.983" v="0" actId="47"/>
          <pc:sldLayoutMkLst>
            <pc:docMk/>
            <pc:sldMasterMk cId="1208462035" sldId="2147483676"/>
            <pc:sldLayoutMk cId="1019233942" sldId="2147483700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EA0E4BD-716A-46D0-B7BC-A319D8EE6F79}" type="datetimeFigureOut">
              <a:rPr lang="en-GB" smtClean="0"/>
              <a:t>16/01/2026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8C76AC-0733-4C6A-8E58-B00732E668E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548367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38654227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altLang="zh-CN" dirty="0"/>
              <a:t>GV </a:t>
            </a:r>
            <a:r>
              <a:rPr lang="en-GB" altLang="zh-CN" dirty="0" err="1"/>
              <a:t>nên</a:t>
            </a:r>
            <a:r>
              <a:rPr lang="en-GB" altLang="zh-CN" baseline="0" dirty="0"/>
              <a:t> </a:t>
            </a:r>
            <a:r>
              <a:rPr lang="en-GB" altLang="zh-CN" baseline="0" dirty="0" err="1"/>
              <a:t>giới</a:t>
            </a:r>
            <a:r>
              <a:rPr lang="en-GB" altLang="zh-CN" baseline="0" dirty="0"/>
              <a:t> </a:t>
            </a:r>
            <a:r>
              <a:rPr lang="en-GB" altLang="zh-CN" baseline="0" dirty="0" err="1"/>
              <a:t>thiệu</a:t>
            </a:r>
            <a:r>
              <a:rPr lang="en-GB" altLang="zh-CN" baseline="0" dirty="0"/>
              <a:t> </a:t>
            </a:r>
            <a:r>
              <a:rPr lang="en-GB" altLang="zh-CN" baseline="0" dirty="0" err="1"/>
              <a:t>về</a:t>
            </a:r>
            <a:r>
              <a:rPr lang="en-GB" altLang="zh-CN" baseline="0" dirty="0"/>
              <a:t> </a:t>
            </a:r>
            <a:r>
              <a:rPr lang="en-GB" altLang="zh-CN" baseline="0" dirty="0" err="1"/>
              <a:t>các</a:t>
            </a:r>
            <a:r>
              <a:rPr lang="en-GB" altLang="zh-CN" baseline="0" dirty="0"/>
              <a:t> </a:t>
            </a:r>
            <a:r>
              <a:rPr lang="en-GB" altLang="zh-CN" baseline="0" dirty="0" err="1"/>
              <a:t>loại</a:t>
            </a:r>
            <a:r>
              <a:rPr lang="en-GB" altLang="zh-CN" baseline="0" dirty="0"/>
              <a:t> </a:t>
            </a:r>
            <a:r>
              <a:rPr lang="en-GB" altLang="zh-CN" baseline="0" dirty="0" err="1"/>
              <a:t>mưa</a:t>
            </a:r>
            <a:r>
              <a:rPr lang="en-GB" altLang="zh-CN" baseline="0" dirty="0"/>
              <a:t> </a:t>
            </a:r>
            <a:r>
              <a:rPr lang="en-GB" altLang="zh-CN" baseline="0" dirty="0" err="1"/>
              <a:t>và</a:t>
            </a:r>
            <a:r>
              <a:rPr lang="en-GB" altLang="zh-CN" baseline="0" dirty="0"/>
              <a:t> </a:t>
            </a:r>
            <a:r>
              <a:rPr lang="en-GB" altLang="zh-CN" baseline="0" dirty="0" err="1"/>
              <a:t>gió</a:t>
            </a:r>
            <a:r>
              <a:rPr lang="en-GB" altLang="zh-CN" baseline="0" dirty="0"/>
              <a:t> </a:t>
            </a:r>
            <a:r>
              <a:rPr lang="en-GB" altLang="zh-CN" baseline="0" dirty="0" err="1"/>
              <a:t>như</a:t>
            </a:r>
            <a:r>
              <a:rPr lang="en-GB" altLang="zh-CN" baseline="0" dirty="0"/>
              <a:t> </a:t>
            </a:r>
            <a:r>
              <a:rPr lang="en-GB" altLang="zh-CN" baseline="0" dirty="0" err="1"/>
              <a:t>trong</a:t>
            </a:r>
            <a:r>
              <a:rPr lang="en-GB" altLang="zh-CN" baseline="0" dirty="0"/>
              <a:t> </a:t>
            </a:r>
            <a:r>
              <a:rPr lang="en-GB" altLang="zh-CN" baseline="0" dirty="0" err="1"/>
              <a:t>bài</a:t>
            </a:r>
            <a:r>
              <a:rPr lang="en-GB" altLang="zh-CN" baseline="0" dirty="0"/>
              <a:t> </a:t>
            </a:r>
            <a:r>
              <a:rPr lang="en-GB" altLang="zh-CN" baseline="0" dirty="0" err="1"/>
              <a:t>tập</a:t>
            </a:r>
            <a:r>
              <a:rPr lang="en-GB" altLang="zh-CN" baseline="0" dirty="0"/>
              <a:t> 2.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4</a:t>
            </a: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727160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altLang="zh-CN" dirty="0"/>
              <a:t>GV </a:t>
            </a:r>
            <a:r>
              <a:rPr lang="en-GB" altLang="zh-CN" dirty="0" err="1"/>
              <a:t>nên</a:t>
            </a:r>
            <a:r>
              <a:rPr lang="en-GB" altLang="zh-CN" baseline="0" dirty="0"/>
              <a:t> </a:t>
            </a:r>
            <a:r>
              <a:rPr lang="en-GB" altLang="zh-CN" baseline="0" dirty="0" err="1"/>
              <a:t>giới</a:t>
            </a:r>
            <a:r>
              <a:rPr lang="en-GB" altLang="zh-CN" baseline="0" dirty="0"/>
              <a:t> </a:t>
            </a:r>
            <a:r>
              <a:rPr lang="en-GB" altLang="zh-CN" baseline="0" dirty="0" err="1"/>
              <a:t>thiệu</a:t>
            </a:r>
            <a:r>
              <a:rPr lang="en-GB" altLang="zh-CN" baseline="0" dirty="0"/>
              <a:t> </a:t>
            </a:r>
            <a:r>
              <a:rPr lang="en-GB" altLang="zh-CN" baseline="0" dirty="0" err="1"/>
              <a:t>về</a:t>
            </a:r>
            <a:r>
              <a:rPr lang="en-GB" altLang="zh-CN" baseline="0" dirty="0"/>
              <a:t> </a:t>
            </a:r>
            <a:r>
              <a:rPr lang="en-GB" altLang="zh-CN" baseline="0" dirty="0" err="1"/>
              <a:t>các</a:t>
            </a:r>
            <a:r>
              <a:rPr lang="en-GB" altLang="zh-CN" baseline="0" dirty="0"/>
              <a:t> </a:t>
            </a:r>
            <a:r>
              <a:rPr lang="en-GB" altLang="zh-CN" baseline="0" dirty="0" err="1"/>
              <a:t>loại</a:t>
            </a:r>
            <a:r>
              <a:rPr lang="en-GB" altLang="zh-CN" baseline="0" dirty="0"/>
              <a:t> </a:t>
            </a:r>
            <a:r>
              <a:rPr lang="en-GB" altLang="zh-CN" baseline="0" dirty="0" err="1"/>
              <a:t>mưa</a:t>
            </a:r>
            <a:r>
              <a:rPr lang="en-GB" altLang="zh-CN" baseline="0" dirty="0"/>
              <a:t> </a:t>
            </a:r>
            <a:r>
              <a:rPr lang="en-GB" altLang="zh-CN" baseline="0" dirty="0" err="1"/>
              <a:t>và</a:t>
            </a:r>
            <a:r>
              <a:rPr lang="en-GB" altLang="zh-CN" baseline="0" dirty="0"/>
              <a:t> </a:t>
            </a:r>
            <a:r>
              <a:rPr lang="en-GB" altLang="zh-CN" baseline="0" dirty="0" err="1"/>
              <a:t>gió</a:t>
            </a:r>
            <a:r>
              <a:rPr lang="en-GB" altLang="zh-CN" baseline="0" dirty="0"/>
              <a:t> </a:t>
            </a:r>
            <a:r>
              <a:rPr lang="en-GB" altLang="zh-CN" baseline="0" dirty="0" err="1"/>
              <a:t>như</a:t>
            </a:r>
            <a:r>
              <a:rPr lang="en-GB" altLang="zh-CN" baseline="0" dirty="0"/>
              <a:t> </a:t>
            </a:r>
            <a:r>
              <a:rPr lang="en-GB" altLang="zh-CN" baseline="0" dirty="0" err="1"/>
              <a:t>trong</a:t>
            </a:r>
            <a:r>
              <a:rPr lang="en-GB" altLang="zh-CN" baseline="0" dirty="0"/>
              <a:t> </a:t>
            </a:r>
            <a:r>
              <a:rPr lang="en-GB" altLang="zh-CN" baseline="0" dirty="0" err="1"/>
              <a:t>bài</a:t>
            </a:r>
            <a:r>
              <a:rPr lang="en-GB" altLang="zh-CN" baseline="0" dirty="0"/>
              <a:t> </a:t>
            </a:r>
            <a:r>
              <a:rPr lang="en-GB" altLang="zh-CN" baseline="0" dirty="0" err="1"/>
              <a:t>tập</a:t>
            </a:r>
            <a:r>
              <a:rPr lang="en-GB" altLang="zh-CN" baseline="0" dirty="0"/>
              <a:t> 2.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4</a:t>
            </a: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933174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3</a:t>
            </a: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082690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3</a:t>
            </a: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018114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3</a:t>
            </a: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470041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3</a:t>
            </a: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897402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3</a:t>
            </a: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18255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3</a:t>
            </a: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33141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3</a:t>
            </a: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79317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3</a:t>
            </a: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43298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4</a:t>
            </a: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95342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4</a:t>
            </a: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58196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4</a:t>
            </a: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71211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4</a:t>
            </a: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1723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altLang="zh-CN" dirty="0"/>
              <a:t>GV </a:t>
            </a:r>
            <a:r>
              <a:rPr lang="en-GB" altLang="zh-CN" dirty="0" err="1"/>
              <a:t>nên</a:t>
            </a:r>
            <a:r>
              <a:rPr lang="en-GB" altLang="zh-CN" baseline="0" dirty="0"/>
              <a:t> </a:t>
            </a:r>
            <a:r>
              <a:rPr lang="en-GB" altLang="zh-CN" baseline="0" dirty="0" err="1"/>
              <a:t>giới</a:t>
            </a:r>
            <a:r>
              <a:rPr lang="en-GB" altLang="zh-CN" baseline="0" dirty="0"/>
              <a:t> </a:t>
            </a:r>
            <a:r>
              <a:rPr lang="en-GB" altLang="zh-CN" baseline="0" dirty="0" err="1"/>
              <a:t>thiệu</a:t>
            </a:r>
            <a:r>
              <a:rPr lang="en-GB" altLang="zh-CN" baseline="0" dirty="0"/>
              <a:t> </a:t>
            </a:r>
            <a:r>
              <a:rPr lang="en-GB" altLang="zh-CN" baseline="0" dirty="0" err="1"/>
              <a:t>về</a:t>
            </a:r>
            <a:r>
              <a:rPr lang="en-GB" altLang="zh-CN" baseline="0" dirty="0"/>
              <a:t> </a:t>
            </a:r>
            <a:r>
              <a:rPr lang="en-GB" altLang="zh-CN" baseline="0" dirty="0" err="1"/>
              <a:t>các</a:t>
            </a:r>
            <a:r>
              <a:rPr lang="en-GB" altLang="zh-CN" baseline="0" dirty="0"/>
              <a:t> </a:t>
            </a:r>
            <a:r>
              <a:rPr lang="en-GB" altLang="zh-CN" baseline="0" dirty="0" err="1"/>
              <a:t>loại</a:t>
            </a:r>
            <a:r>
              <a:rPr lang="en-GB" altLang="zh-CN" baseline="0" dirty="0"/>
              <a:t> </a:t>
            </a:r>
            <a:r>
              <a:rPr lang="en-GB" altLang="zh-CN" baseline="0" dirty="0" err="1"/>
              <a:t>mưa</a:t>
            </a:r>
            <a:r>
              <a:rPr lang="en-GB" altLang="zh-CN" baseline="0" dirty="0"/>
              <a:t> </a:t>
            </a:r>
            <a:r>
              <a:rPr lang="en-GB" altLang="zh-CN" baseline="0" dirty="0" err="1"/>
              <a:t>và</a:t>
            </a:r>
            <a:r>
              <a:rPr lang="en-GB" altLang="zh-CN" baseline="0" dirty="0"/>
              <a:t> </a:t>
            </a:r>
            <a:r>
              <a:rPr lang="en-GB" altLang="zh-CN" baseline="0" dirty="0" err="1"/>
              <a:t>gió</a:t>
            </a:r>
            <a:r>
              <a:rPr lang="en-GB" altLang="zh-CN" baseline="0" dirty="0"/>
              <a:t> </a:t>
            </a:r>
            <a:r>
              <a:rPr lang="en-GB" altLang="zh-CN" baseline="0" dirty="0" err="1"/>
              <a:t>như</a:t>
            </a:r>
            <a:r>
              <a:rPr lang="en-GB" altLang="zh-CN" baseline="0" dirty="0"/>
              <a:t> </a:t>
            </a:r>
            <a:r>
              <a:rPr lang="en-GB" altLang="zh-CN" baseline="0" dirty="0" err="1"/>
              <a:t>trong</a:t>
            </a:r>
            <a:r>
              <a:rPr lang="en-GB" altLang="zh-CN" baseline="0" dirty="0"/>
              <a:t> </a:t>
            </a:r>
            <a:r>
              <a:rPr lang="en-GB" altLang="zh-CN" baseline="0" dirty="0" err="1"/>
              <a:t>bài</a:t>
            </a:r>
            <a:r>
              <a:rPr lang="en-GB" altLang="zh-CN" baseline="0" dirty="0"/>
              <a:t> </a:t>
            </a:r>
            <a:r>
              <a:rPr lang="en-GB" altLang="zh-CN" baseline="0" dirty="0" err="1"/>
              <a:t>tập</a:t>
            </a:r>
            <a:r>
              <a:rPr lang="en-GB" altLang="zh-CN" baseline="0" dirty="0"/>
              <a:t> 2.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4</a:t>
            </a: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11809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9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1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2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73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64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55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46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37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28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914012"/>
            <a:fld id="{B95FC270-55C9-4A20-A67A-3DE973D1FE95}" type="datetimeFigureOut">
              <a:rPr lang="zh-CN" altLang="en-US" sz="1799" smtClean="0">
                <a:solidFill>
                  <a:srgbClr val="000000">
                    <a:tint val="75000"/>
                  </a:srgbClr>
                </a:solidFill>
              </a:rPr>
              <a:pPr defTabSz="914012"/>
              <a:t>2026/1/16</a:t>
            </a:fld>
            <a:endParaRPr lang="zh-CN" altLang="en-US" sz="1799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914012"/>
            <a:endParaRPr lang="zh-CN" altLang="en-US" sz="1799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914012"/>
            <a:fld id="{8961FD41-A0E4-414C-A973-C8EC8DF1BF61}" type="slidenum">
              <a:rPr lang="zh-CN" altLang="en-US" sz="1799" smtClean="0">
                <a:solidFill>
                  <a:srgbClr val="000000">
                    <a:tint val="75000"/>
                  </a:srgbClr>
                </a:solidFill>
              </a:rPr>
              <a:pPr defTabSz="914012"/>
              <a:t>‹#›</a:t>
            </a:fld>
            <a:endParaRPr lang="zh-CN" altLang="en-US" sz="1799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94464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37CC28-3019-42C2-9823-43814BAC70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2026/1/16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AD3191-FBB8-4069-9CA7-08D200DCF67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54390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37CC28-3019-42C2-9823-43814BAC70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2026/1/16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AD3191-FBB8-4069-9CA7-08D200DCF67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71639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37CC28-3019-42C2-9823-43814BAC70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2026/1/16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AD3191-FBB8-4069-9CA7-08D200DCF67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98594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37CC28-3019-42C2-9823-43814BAC70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2026/1/16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AD3191-FBB8-4069-9CA7-08D200DCF67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458530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37CC28-3019-42C2-9823-43814BAC70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2026/1/16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AD3191-FBB8-4069-9CA7-08D200DCF67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689004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37CC28-3019-42C2-9823-43814BAC70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2026/1/16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AD3191-FBB8-4069-9CA7-08D200DCF67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444139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37CC28-3019-42C2-9823-43814BAC70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2026/1/16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AD3191-FBB8-4069-9CA7-08D200DCF67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738487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37CC28-3019-42C2-9823-43814BAC70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2026/1/16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AD3191-FBB8-4069-9CA7-08D200DCF67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026594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37CC28-3019-42C2-9823-43814BAC70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2026/1/16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AD3191-FBB8-4069-9CA7-08D200DCF67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086924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37CC28-3019-42C2-9823-43814BAC70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2026/1/16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AD3191-FBB8-4069-9CA7-08D200DCF67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65020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533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663">
                <a:solidFill>
                  <a:schemeClr val="tx1">
                    <a:tint val="75000"/>
                  </a:schemeClr>
                </a:solidFill>
              </a:defRPr>
            </a:lvl1pPr>
            <a:lvl2pPr marL="609107" indent="0">
              <a:buNone/>
              <a:defRPr sz="2398">
                <a:solidFill>
                  <a:schemeClr val="tx1">
                    <a:tint val="75000"/>
                  </a:schemeClr>
                </a:solidFill>
              </a:defRPr>
            </a:lvl2pPr>
            <a:lvl3pPr marL="1218216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7322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6429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5537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4645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3752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286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914012"/>
            <a:fld id="{B95FC270-55C9-4A20-A67A-3DE973D1FE95}" type="datetimeFigureOut">
              <a:rPr lang="zh-CN" altLang="en-US" sz="1799" smtClean="0">
                <a:solidFill>
                  <a:srgbClr val="000000">
                    <a:tint val="75000"/>
                  </a:srgbClr>
                </a:solidFill>
              </a:rPr>
              <a:pPr defTabSz="914012"/>
              <a:t>2026/1/16</a:t>
            </a:fld>
            <a:endParaRPr lang="zh-CN" altLang="en-US" sz="1799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914012"/>
            <a:endParaRPr lang="zh-CN" altLang="en-US" sz="1799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914012"/>
            <a:fld id="{8961FD41-A0E4-414C-A973-C8EC8DF1BF61}" type="slidenum">
              <a:rPr lang="zh-CN" altLang="en-US" sz="1799" smtClean="0">
                <a:solidFill>
                  <a:srgbClr val="000000">
                    <a:tint val="75000"/>
                  </a:srgbClr>
                </a:solidFill>
              </a:rPr>
              <a:pPr defTabSz="914012"/>
              <a:t>‹#›</a:t>
            </a:fld>
            <a:endParaRPr lang="zh-CN" altLang="en-US" sz="1799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169060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37CC28-3019-42C2-9823-43814BAC70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2026/1/16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AD3191-FBB8-4069-9CA7-08D200DCF67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073627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37CC28-3019-42C2-9823-43814BAC70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2026/1/16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AD3191-FBB8-4069-9CA7-08D200DCF67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62178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37CC28-3019-42C2-9823-43814BAC70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2026/1/16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AD3191-FBB8-4069-9CA7-08D200DCF67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005963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37CC28-3019-42C2-9823-43814BAC70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2026/1/16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AD3191-FBB8-4069-9CA7-08D200DCF67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533194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37CC28-3019-42C2-9823-43814BAC70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2026/1/16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AD3191-FBB8-4069-9CA7-08D200DCF67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083942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37CC28-3019-42C2-9823-43814BAC70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2026/1/16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AD3191-FBB8-4069-9CA7-08D200DCF67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354501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37CC28-3019-42C2-9823-43814BAC70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2026/1/16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AD3191-FBB8-4069-9CA7-08D200DCF67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65372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37CC28-3019-42C2-9823-43814BAC70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2026/1/16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AD3191-FBB8-4069-9CA7-08D200DCF67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404821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37CC28-3019-42C2-9823-43814BAC70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2026/1/16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AD3191-FBB8-4069-9CA7-08D200DCF67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595335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37CC28-3019-42C2-9823-43814BAC70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2026/1/16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AD3191-FBB8-4069-9CA7-08D200DCF67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57576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655CD6C0-1965-4B7C-A043-6A61FEF6F35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/>
          <a:stretch/>
        </p:blipFill>
        <p:spPr>
          <a:xfrm>
            <a:off x="28" y="0"/>
            <a:ext cx="1219576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463981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37CC28-3019-42C2-9823-43814BAC70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2026/1/16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AD3191-FBB8-4069-9CA7-08D200DCF67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186688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37CC28-3019-42C2-9823-43814BAC70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2026/1/16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AD3191-FBB8-4069-9CA7-08D200DCF67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18957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37CC28-3019-42C2-9823-43814BAC70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2026/1/16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AD3191-FBB8-4069-9CA7-08D200DCF67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798010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37CC28-3019-42C2-9823-43814BAC70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2026/1/16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AD3191-FBB8-4069-9CA7-08D200DCF67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320033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37CC28-3019-42C2-9823-43814BAC70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2026/1/16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AD3191-FBB8-4069-9CA7-08D200DCF67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461337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37CC28-3019-42C2-9823-43814BAC70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2026/1/16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AD3191-FBB8-4069-9CA7-08D200DCF67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553930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37CC28-3019-42C2-9823-43814BAC70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2026/1/16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AD3191-FBB8-4069-9CA7-08D200DCF67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60941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37CC28-3019-42C2-9823-43814BAC70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2026/1/16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AD3191-FBB8-4069-9CA7-08D200DCF67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83493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37CC28-3019-42C2-9823-43814BAC70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2026/1/16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AD3191-FBB8-4069-9CA7-08D200DCF67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00186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37CC28-3019-42C2-9823-43814BAC70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2026/1/16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AD3191-FBB8-4069-9CA7-08D200DCF67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50754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37CC28-3019-42C2-9823-43814BAC70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2026/1/16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AD3191-FBB8-4069-9CA7-08D200DCF67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89505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37CC28-3019-42C2-9823-43814BAC70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2026/1/16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AD3191-FBB8-4069-9CA7-08D200DCF67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31188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37CC28-3019-42C2-9823-43814BAC70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2026/1/16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AD3191-FBB8-4069-9CA7-08D200DCF67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72967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051822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p:txStyles>
    <p:titleStyle>
      <a:lvl1pPr algn="ctr" defTabSz="1217580" rtl="0" eaLnBrk="1" latinLnBrk="0" hangingPunct="1">
        <a:spcBef>
          <a:spcPct val="0"/>
        </a:spcBef>
        <a:buNone/>
        <a:defRPr sz="586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6831" indent="-456831" algn="l" defTabSz="121758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3" kern="1200">
          <a:solidFill>
            <a:schemeClr val="tx1"/>
          </a:solidFill>
          <a:latin typeface="+mn-lt"/>
          <a:ea typeface="+mn-ea"/>
          <a:cs typeface="+mn-cs"/>
        </a:defRPr>
      </a:lvl1pPr>
      <a:lvl2pPr marL="989800" indent="-380692" algn="l" defTabSz="121758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1" kern="1200">
          <a:solidFill>
            <a:schemeClr val="tx1"/>
          </a:solidFill>
          <a:latin typeface="+mn-lt"/>
          <a:ea typeface="+mn-ea"/>
          <a:cs typeface="+mn-cs"/>
        </a:defRPr>
      </a:lvl2pPr>
      <a:lvl3pPr marL="1522769" indent="-304553" algn="l" defTabSz="1217580" rtl="0" eaLnBrk="1" latinLnBrk="0" hangingPunct="1">
        <a:spcBef>
          <a:spcPct val="20000"/>
        </a:spcBef>
        <a:buFont typeface="Arial" panose="020B0604020202020204" pitchFamily="34" charset="0"/>
        <a:buChar char="•"/>
        <a:defRPr sz="3198" kern="1200">
          <a:solidFill>
            <a:schemeClr val="tx1"/>
          </a:solidFill>
          <a:latin typeface="+mn-lt"/>
          <a:ea typeface="+mn-ea"/>
          <a:cs typeface="+mn-cs"/>
        </a:defRPr>
      </a:lvl3pPr>
      <a:lvl4pPr marL="2131875" indent="-304553" algn="l" defTabSz="121758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3" kern="1200">
          <a:solidFill>
            <a:schemeClr val="tx1"/>
          </a:solidFill>
          <a:latin typeface="+mn-lt"/>
          <a:ea typeface="+mn-ea"/>
          <a:cs typeface="+mn-cs"/>
        </a:defRPr>
      </a:lvl4pPr>
      <a:lvl5pPr marL="2740982" indent="-304553" algn="l" defTabSz="121758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3" kern="1200">
          <a:solidFill>
            <a:schemeClr val="tx1"/>
          </a:solidFill>
          <a:latin typeface="+mn-lt"/>
          <a:ea typeface="+mn-ea"/>
          <a:cs typeface="+mn-cs"/>
        </a:defRPr>
      </a:lvl5pPr>
      <a:lvl6pPr marL="3350090" indent="-304553" algn="l" defTabSz="121758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3" kern="1200">
          <a:solidFill>
            <a:schemeClr val="tx1"/>
          </a:solidFill>
          <a:latin typeface="+mn-lt"/>
          <a:ea typeface="+mn-ea"/>
          <a:cs typeface="+mn-cs"/>
        </a:defRPr>
      </a:lvl6pPr>
      <a:lvl7pPr marL="3959198" indent="-304553" algn="l" defTabSz="121758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3" kern="1200">
          <a:solidFill>
            <a:schemeClr val="tx1"/>
          </a:solidFill>
          <a:latin typeface="+mn-lt"/>
          <a:ea typeface="+mn-ea"/>
          <a:cs typeface="+mn-cs"/>
        </a:defRPr>
      </a:lvl7pPr>
      <a:lvl8pPr marL="4568307" indent="-304553" algn="l" defTabSz="121758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3" kern="1200">
          <a:solidFill>
            <a:schemeClr val="tx1"/>
          </a:solidFill>
          <a:latin typeface="+mn-lt"/>
          <a:ea typeface="+mn-ea"/>
          <a:cs typeface="+mn-cs"/>
        </a:defRPr>
      </a:lvl8pPr>
      <a:lvl9pPr marL="5177413" indent="-304553" algn="l" defTabSz="121758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7580" rtl="0" eaLnBrk="1" latinLnBrk="0" hangingPunct="1">
        <a:defRPr sz="2398" kern="1200">
          <a:solidFill>
            <a:schemeClr val="tx1"/>
          </a:solidFill>
          <a:latin typeface="+mn-lt"/>
          <a:ea typeface="+mn-ea"/>
          <a:cs typeface="+mn-cs"/>
        </a:defRPr>
      </a:lvl1pPr>
      <a:lvl2pPr marL="609107" algn="l" defTabSz="1217580" rtl="0" eaLnBrk="1" latinLnBrk="0" hangingPunct="1">
        <a:defRPr sz="2398" kern="1200">
          <a:solidFill>
            <a:schemeClr val="tx1"/>
          </a:solidFill>
          <a:latin typeface="+mn-lt"/>
          <a:ea typeface="+mn-ea"/>
          <a:cs typeface="+mn-cs"/>
        </a:defRPr>
      </a:lvl2pPr>
      <a:lvl3pPr marL="1218216" algn="l" defTabSz="1217580" rtl="0" eaLnBrk="1" latinLnBrk="0" hangingPunct="1">
        <a:defRPr sz="2398" kern="1200">
          <a:solidFill>
            <a:schemeClr val="tx1"/>
          </a:solidFill>
          <a:latin typeface="+mn-lt"/>
          <a:ea typeface="+mn-ea"/>
          <a:cs typeface="+mn-cs"/>
        </a:defRPr>
      </a:lvl3pPr>
      <a:lvl4pPr marL="1827322" algn="l" defTabSz="1217580" rtl="0" eaLnBrk="1" latinLnBrk="0" hangingPunct="1">
        <a:defRPr sz="2398" kern="1200">
          <a:solidFill>
            <a:schemeClr val="tx1"/>
          </a:solidFill>
          <a:latin typeface="+mn-lt"/>
          <a:ea typeface="+mn-ea"/>
          <a:cs typeface="+mn-cs"/>
        </a:defRPr>
      </a:lvl4pPr>
      <a:lvl5pPr marL="2436429" algn="l" defTabSz="1217580" rtl="0" eaLnBrk="1" latinLnBrk="0" hangingPunct="1">
        <a:defRPr sz="2398" kern="1200">
          <a:solidFill>
            <a:schemeClr val="tx1"/>
          </a:solidFill>
          <a:latin typeface="+mn-lt"/>
          <a:ea typeface="+mn-ea"/>
          <a:cs typeface="+mn-cs"/>
        </a:defRPr>
      </a:lvl5pPr>
      <a:lvl6pPr marL="3045537" algn="l" defTabSz="1217580" rtl="0" eaLnBrk="1" latinLnBrk="0" hangingPunct="1">
        <a:defRPr sz="2398" kern="1200">
          <a:solidFill>
            <a:schemeClr val="tx1"/>
          </a:solidFill>
          <a:latin typeface="+mn-lt"/>
          <a:ea typeface="+mn-ea"/>
          <a:cs typeface="+mn-cs"/>
        </a:defRPr>
      </a:lvl6pPr>
      <a:lvl7pPr marL="3654645" algn="l" defTabSz="1217580" rtl="0" eaLnBrk="1" latinLnBrk="0" hangingPunct="1">
        <a:defRPr sz="2398" kern="1200">
          <a:solidFill>
            <a:schemeClr val="tx1"/>
          </a:solidFill>
          <a:latin typeface="+mn-lt"/>
          <a:ea typeface="+mn-ea"/>
          <a:cs typeface="+mn-cs"/>
        </a:defRPr>
      </a:lvl7pPr>
      <a:lvl8pPr marL="4263752" algn="l" defTabSz="1217580" rtl="0" eaLnBrk="1" latinLnBrk="0" hangingPunct="1">
        <a:defRPr sz="2398" kern="1200">
          <a:solidFill>
            <a:schemeClr val="tx1"/>
          </a:solidFill>
          <a:latin typeface="+mn-lt"/>
          <a:ea typeface="+mn-ea"/>
          <a:cs typeface="+mn-cs"/>
        </a:defRPr>
      </a:lvl8pPr>
      <a:lvl9pPr marL="4872860" algn="l" defTabSz="1217580" rtl="0" eaLnBrk="1" latinLnBrk="0" hangingPunct="1">
        <a:defRPr sz="239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0"/>
            <a:r>
              <a:rPr lang="zh-CN" altLang="en-US"/>
              <a:t>第二级</a:t>
            </a:r>
          </a:p>
          <a:p>
            <a:pPr lvl="0"/>
            <a:r>
              <a:rPr lang="zh-CN" altLang="en-US"/>
              <a:t>第三级</a:t>
            </a:r>
          </a:p>
          <a:p>
            <a:pPr lvl="0"/>
            <a:r>
              <a:rPr lang="zh-CN" altLang="en-US"/>
              <a:t>第四级</a:t>
            </a:r>
          </a:p>
          <a:p>
            <a:pPr lvl="0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2019/5/29</a:t>
            </a: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‹#›</a:t>
            </a: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12100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0"/>
            <a:r>
              <a:rPr lang="zh-CN" altLang="en-US"/>
              <a:t>第二级</a:t>
            </a:r>
          </a:p>
          <a:p>
            <a:pPr lvl="0"/>
            <a:r>
              <a:rPr lang="zh-CN" altLang="en-US"/>
              <a:t>第三级</a:t>
            </a:r>
          </a:p>
          <a:p>
            <a:pPr lvl="0"/>
            <a:r>
              <a:rPr lang="zh-CN" altLang="en-US"/>
              <a:t>第四级</a:t>
            </a:r>
          </a:p>
          <a:p>
            <a:pPr lvl="0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2019/5/29</a:t>
            </a: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‹#›</a:t>
            </a: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84620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0"/>
            <a:r>
              <a:rPr lang="zh-CN" altLang="en-US"/>
              <a:t>第二级</a:t>
            </a:r>
          </a:p>
          <a:p>
            <a:pPr lvl="0"/>
            <a:r>
              <a:rPr lang="zh-CN" altLang="en-US"/>
              <a:t>第三级</a:t>
            </a:r>
          </a:p>
          <a:p>
            <a:pPr lvl="0"/>
            <a:r>
              <a:rPr lang="zh-CN" altLang="en-US"/>
              <a:t>第四级</a:t>
            </a:r>
          </a:p>
          <a:p>
            <a:pPr lvl="0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2019/5/29</a:t>
            </a: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‹#›</a:t>
            </a: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55129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3.png"/><Relationship Id="rId5" Type="http://schemas.openxmlformats.org/officeDocument/2006/relationships/image" Target="../media/image5.png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2.png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2.png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2.png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3.png"/><Relationship Id="rId5" Type="http://schemas.openxmlformats.org/officeDocument/2006/relationships/image" Target="../media/image5.pn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3.png"/><Relationship Id="rId5" Type="http://schemas.openxmlformats.org/officeDocument/2006/relationships/image" Target="../media/image5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2.pn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3.png"/><Relationship Id="rId5" Type="http://schemas.openxmlformats.org/officeDocument/2006/relationships/image" Target="../media/image5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2640"/>
            <a:ext cx="12234118" cy="610266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195482"/>
            <a:ext cx="12349503" cy="2687833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0139" y="766992"/>
            <a:ext cx="2672936" cy="711001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2692" y="9454"/>
            <a:ext cx="4201589" cy="2420115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804" t="29775" b="24296"/>
          <a:stretch>
            <a:fillRect/>
          </a:stretch>
        </p:blipFill>
        <p:spPr>
          <a:xfrm>
            <a:off x="11269847" y="2533364"/>
            <a:ext cx="906561" cy="1465731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804" t="29775" b="24296"/>
          <a:stretch>
            <a:fillRect/>
          </a:stretch>
        </p:blipFill>
        <p:spPr>
          <a:xfrm rot="20225294">
            <a:off x="10902595" y="1469480"/>
            <a:ext cx="906561" cy="1465731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804" t="29775" b="24296"/>
          <a:stretch>
            <a:fillRect/>
          </a:stretch>
        </p:blipFill>
        <p:spPr>
          <a:xfrm rot="820726">
            <a:off x="10435494" y="654792"/>
            <a:ext cx="906561" cy="1465731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40" r="86092"/>
          <a:stretch>
            <a:fillRect/>
          </a:stretch>
        </p:blipFill>
        <p:spPr>
          <a:xfrm rot="21071679">
            <a:off x="427160" y="1034521"/>
            <a:ext cx="963004" cy="2203831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7245" y="573565"/>
            <a:ext cx="2078521" cy="182909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0028" y="568387"/>
            <a:ext cx="2153928" cy="1839453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7169" y="524789"/>
            <a:ext cx="2078521" cy="1829098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2333" y="501183"/>
            <a:ext cx="2140845" cy="1973860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9909" y="2732323"/>
            <a:ext cx="2672936" cy="711001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885008" y="1164946"/>
            <a:ext cx="10069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50" normalizeH="0" baseline="0" noProof="0" dirty="0">
                <a:ln w="9525" cmpd="sng">
                  <a:solidFill>
                    <a:srgbClr val="5B9BD5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UTM American Sans" panose="02040603050506020204" pitchFamily="18" charset="0"/>
                <a:ea typeface="+mn-ea"/>
                <a:cs typeface="+mn-cs"/>
              </a:rPr>
              <a:t>MỞ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4328758" y="1189907"/>
            <a:ext cx="18527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50" normalizeH="0" baseline="0" noProof="0" dirty="0">
                <a:ln w="9525" cmpd="sng">
                  <a:solidFill>
                    <a:srgbClr val="5B9BD5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UTM American Sans" panose="02040603050506020204" pitchFamily="18" charset="0"/>
                <a:ea typeface="+mn-ea"/>
                <a:cs typeface="+mn-cs"/>
              </a:rPr>
              <a:t>RỘNG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6523329" y="1156478"/>
            <a:ext cx="13832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50" normalizeH="0" baseline="0" noProof="0" dirty="0">
                <a:ln w="9525" cmpd="sng">
                  <a:solidFill>
                    <a:srgbClr val="5B9BD5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UTM American Sans" panose="02040603050506020204" pitchFamily="18" charset="0"/>
                <a:ea typeface="+mn-ea"/>
                <a:cs typeface="+mn-cs"/>
              </a:rPr>
              <a:t>VỐN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8336146" y="1176124"/>
            <a:ext cx="14056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50" normalizeH="0" baseline="0" noProof="0" dirty="0">
                <a:ln w="9525" cmpd="sng">
                  <a:solidFill>
                    <a:srgbClr val="5B9BD5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UTM American Sans" panose="02040603050506020204" pitchFamily="18" charset="0"/>
                <a:ea typeface="+mn-ea"/>
                <a:cs typeface="+mn-cs"/>
              </a:rPr>
              <a:t>TỪ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113033" y="2552371"/>
            <a:ext cx="86919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>
                <a:solidFill>
                  <a:schemeClr val="accent1"/>
                </a:solidFill>
                <a:latin typeface="#9Slide07 SFU Jamaica" panose="00000400000000000000" pitchFamily="2" charset="0"/>
              </a:rPr>
              <a:t>CÁC HIỆN TƯỢNG THIÊN NHIÊN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276505" y="3571191"/>
            <a:ext cx="611716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>
                <a:solidFill>
                  <a:schemeClr val="accent1"/>
                </a:solidFill>
                <a:latin typeface="#9Slide07 SFU Jamaica" panose="00000400000000000000" pitchFamily="2" charset="0"/>
              </a:rPr>
              <a:t>CÂU CẢM - CÂU KHIẾN</a:t>
            </a:r>
          </a:p>
          <a:p>
            <a:endParaRPr lang="en-GB" sz="4800" dirty="0">
              <a:solidFill>
                <a:schemeClr val="accent1"/>
              </a:solidFill>
              <a:latin typeface="#9Slide07 SFU Jamaica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07102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>
        <p15:prstTrans prst="drap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7" grpId="0"/>
      <p:bldP spid="28" grpId="0"/>
      <p:bldP spid="29" grpId="0"/>
      <p:bldP spid="20" grpId="0"/>
      <p:bldP spid="2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9586"/>
          <a:stretch>
            <a:fillRect/>
          </a:stretch>
        </p:blipFill>
        <p:spPr>
          <a:xfrm flipV="1">
            <a:off x="0" y="0"/>
            <a:ext cx="12234118" cy="1369302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897" y="0"/>
            <a:ext cx="1715115" cy="98790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5233" y="-26350"/>
            <a:ext cx="2672936" cy="711001"/>
          </a:xfrm>
          <a:prstGeom prst="rect">
            <a:avLst/>
          </a:prstGeom>
        </p:spPr>
      </p:pic>
      <p:sp>
        <p:nvSpPr>
          <p:cNvPr id="19" name="文本框 18"/>
          <p:cNvSpPr txBox="1"/>
          <p:nvPr/>
        </p:nvSpPr>
        <p:spPr>
          <a:xfrm>
            <a:off x="2553916" y="78454"/>
            <a:ext cx="195758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幼圆" panose="02010509060101010101" pitchFamily="49" charset="-122"/>
                <a:ea typeface="幼圆" panose="02010509060101010101" pitchFamily="49" charset="-122"/>
                <a:cs typeface="+mn-cs"/>
              </a:rPr>
              <a:t>Bài</a:t>
            </a:r>
            <a:r>
              <a:rPr kumimoji="0" lang="en-GB" altLang="zh-CN" sz="4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幼圆" panose="02010509060101010101" pitchFamily="49" charset="-122"/>
                <a:ea typeface="幼圆" panose="02010509060101010101" pitchFamily="49" charset="-122"/>
                <a:cs typeface="+mn-cs"/>
              </a:rPr>
              <a:t> 2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幼圆" panose="02010509060101010101" pitchFamily="49" charset="-122"/>
              <a:ea typeface="幼圆" panose="02010509060101010101" pitchFamily="49" charset="-122"/>
              <a:cs typeface="+mn-cs"/>
            </a:endParaRPr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5554" y="256275"/>
            <a:ext cx="4178564" cy="909452"/>
          </a:xfrm>
          <a:prstGeom prst="rect">
            <a:avLst/>
          </a:prstGeom>
        </p:spPr>
      </p:pic>
      <p:pic>
        <p:nvPicPr>
          <p:cNvPr id="1026" name="Picture 2" descr="https://img.loigiaihay.com/picture/2022/0415/5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797" y="1694468"/>
            <a:ext cx="7223887" cy="4530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Straight Arrow Connector 3"/>
          <p:cNvCxnSpPr/>
          <p:nvPr/>
        </p:nvCxnSpPr>
        <p:spPr>
          <a:xfrm flipV="1">
            <a:off x="3101959" y="2359056"/>
            <a:ext cx="506776" cy="638978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3101959" y="2998034"/>
            <a:ext cx="506776" cy="1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3101959" y="2998034"/>
            <a:ext cx="506776" cy="1311007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V="1">
            <a:off x="3101959" y="3581603"/>
            <a:ext cx="506776" cy="638978"/>
          </a:xfrm>
          <a:prstGeom prst="straightConnector1">
            <a:avLst/>
          </a:prstGeom>
          <a:ln w="28575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>
            <a:off x="3101959" y="4220581"/>
            <a:ext cx="506776" cy="881675"/>
          </a:xfrm>
          <a:prstGeom prst="straightConnector1">
            <a:avLst/>
          </a:prstGeom>
          <a:ln w="28575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ounded Rectangle 25"/>
          <p:cNvSpPr/>
          <p:nvPr/>
        </p:nvSpPr>
        <p:spPr>
          <a:xfrm>
            <a:off x="8160939" y="2684222"/>
            <a:ext cx="3222046" cy="664588"/>
          </a:xfrm>
          <a:prstGeom prst="roundRect">
            <a:avLst/>
          </a:prstGeom>
          <a:solidFill>
            <a:srgbClr val="D3EFFC"/>
          </a:solidFill>
          <a:ln>
            <a:solidFill>
              <a:srgbClr val="D3EF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mưa</a:t>
            </a:r>
            <a:r>
              <a:rPr lang="en-GB" sz="36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rào</a:t>
            </a:r>
            <a:endParaRPr lang="en-GB" sz="3600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7969005" y="4623207"/>
            <a:ext cx="3929484" cy="664588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D3EF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gió</a:t>
            </a:r>
            <a:r>
              <a:rPr lang="en-GB" sz="36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mùa</a:t>
            </a:r>
            <a:r>
              <a:rPr lang="en-GB" sz="36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đông</a:t>
            </a:r>
            <a:r>
              <a:rPr lang="en-GB" sz="36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bắc</a:t>
            </a:r>
            <a:endParaRPr lang="en-GB" sz="3600" dirty="0">
              <a:solidFill>
                <a:schemeClr val="accent6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8160939" y="1694468"/>
            <a:ext cx="3222046" cy="664588"/>
          </a:xfrm>
          <a:prstGeom prst="roundRect">
            <a:avLst/>
          </a:prstGeom>
          <a:solidFill>
            <a:srgbClr val="D3EFFC"/>
          </a:solidFill>
          <a:ln>
            <a:solidFill>
              <a:srgbClr val="D3EF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mưa</a:t>
            </a:r>
            <a:r>
              <a:rPr lang="en-GB" sz="36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phùn</a:t>
            </a:r>
            <a:endParaRPr lang="en-GB" sz="3600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8175433" y="3633453"/>
            <a:ext cx="3222046" cy="664588"/>
          </a:xfrm>
          <a:prstGeom prst="roundRect">
            <a:avLst/>
          </a:prstGeom>
          <a:solidFill>
            <a:srgbClr val="D3EFFC"/>
          </a:solidFill>
          <a:ln>
            <a:solidFill>
              <a:srgbClr val="D3EF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mưa</a:t>
            </a:r>
            <a:r>
              <a:rPr lang="en-GB" sz="36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bóng</a:t>
            </a:r>
            <a:r>
              <a:rPr lang="en-GB" sz="36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mây</a:t>
            </a:r>
            <a:endParaRPr lang="en-GB" sz="3600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8332153" y="5612961"/>
            <a:ext cx="2879617" cy="664588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D3EF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gió</a:t>
            </a:r>
            <a:r>
              <a:rPr lang="en-GB" sz="36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heo</a:t>
            </a:r>
            <a:r>
              <a:rPr lang="en-GB" sz="36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may</a:t>
            </a:r>
          </a:p>
        </p:txBody>
      </p:sp>
    </p:spTree>
    <p:extLst>
      <p:ext uri="{BB962C8B-B14F-4D97-AF65-F5344CB8AC3E}">
        <p14:creationId xmlns:p14="http://schemas.microsoft.com/office/powerpoint/2010/main" val="42506154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ageCurlDoubl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28" grpId="0" animBg="1"/>
      <p:bldP spid="29" grpId="0" animBg="1"/>
      <p:bldP spid="3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9586"/>
          <a:stretch>
            <a:fillRect/>
          </a:stretch>
        </p:blipFill>
        <p:spPr>
          <a:xfrm flipV="1">
            <a:off x="0" y="0"/>
            <a:ext cx="12234118" cy="1369302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897" y="0"/>
            <a:ext cx="1715115" cy="98790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5233" y="-26350"/>
            <a:ext cx="2672936" cy="711001"/>
          </a:xfrm>
          <a:prstGeom prst="rect">
            <a:avLst/>
          </a:prstGeom>
        </p:spPr>
      </p:pic>
      <p:sp>
        <p:nvSpPr>
          <p:cNvPr id="19" name="文本框 18"/>
          <p:cNvSpPr txBox="1"/>
          <p:nvPr/>
        </p:nvSpPr>
        <p:spPr>
          <a:xfrm>
            <a:off x="2553916" y="78454"/>
            <a:ext cx="195758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幼圆" panose="02010509060101010101" pitchFamily="49" charset="-122"/>
                <a:ea typeface="幼圆" panose="02010509060101010101" pitchFamily="49" charset="-122"/>
                <a:cs typeface="+mn-cs"/>
              </a:rPr>
              <a:t>Bài</a:t>
            </a:r>
            <a:r>
              <a:rPr kumimoji="0" lang="en-GB" altLang="zh-CN" sz="4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幼圆" panose="02010509060101010101" pitchFamily="49" charset="-122"/>
                <a:ea typeface="幼圆" panose="02010509060101010101" pitchFamily="49" charset="-122"/>
                <a:cs typeface="+mn-cs"/>
              </a:rPr>
              <a:t> 3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幼圆" panose="02010509060101010101" pitchFamily="49" charset="-122"/>
              <a:ea typeface="幼圆" panose="02010509060101010101" pitchFamily="49" charset="-122"/>
              <a:cs typeface="+mn-cs"/>
            </a:endParaRPr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5554" y="256275"/>
            <a:ext cx="4178564" cy="909452"/>
          </a:xfrm>
          <a:prstGeom prst="rect">
            <a:avLst/>
          </a:prstGeom>
        </p:spPr>
      </p:pic>
      <p:sp>
        <p:nvSpPr>
          <p:cNvPr id="33" name="Rectangle 32"/>
          <p:cNvSpPr/>
          <p:nvPr/>
        </p:nvSpPr>
        <p:spPr>
          <a:xfrm>
            <a:off x="1628690" y="1381145"/>
            <a:ext cx="925668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600" b="0" i="0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Xếp các câu dưới đây vào kiểu câu thích hợp.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489523" y="2370220"/>
            <a:ext cx="5462337" cy="878305"/>
          </a:xfrm>
          <a:custGeom>
            <a:avLst/>
            <a:gdLst>
              <a:gd name="connsiteX0" fmla="*/ 0 w 4391526"/>
              <a:gd name="connsiteY0" fmla="*/ 116307 h 697831"/>
              <a:gd name="connsiteX1" fmla="*/ 116307 w 4391526"/>
              <a:gd name="connsiteY1" fmla="*/ 0 h 697831"/>
              <a:gd name="connsiteX2" fmla="*/ 4275219 w 4391526"/>
              <a:gd name="connsiteY2" fmla="*/ 0 h 697831"/>
              <a:gd name="connsiteX3" fmla="*/ 4391526 w 4391526"/>
              <a:gd name="connsiteY3" fmla="*/ 116307 h 697831"/>
              <a:gd name="connsiteX4" fmla="*/ 4391526 w 4391526"/>
              <a:gd name="connsiteY4" fmla="*/ 581524 h 697831"/>
              <a:gd name="connsiteX5" fmla="*/ 4275219 w 4391526"/>
              <a:gd name="connsiteY5" fmla="*/ 697831 h 697831"/>
              <a:gd name="connsiteX6" fmla="*/ 116307 w 4391526"/>
              <a:gd name="connsiteY6" fmla="*/ 697831 h 697831"/>
              <a:gd name="connsiteX7" fmla="*/ 0 w 4391526"/>
              <a:gd name="connsiteY7" fmla="*/ 581524 h 697831"/>
              <a:gd name="connsiteX8" fmla="*/ 0 w 4391526"/>
              <a:gd name="connsiteY8" fmla="*/ 116307 h 697831"/>
              <a:gd name="connsiteX0" fmla="*/ 0 w 4391526"/>
              <a:gd name="connsiteY0" fmla="*/ 128339 h 709863"/>
              <a:gd name="connsiteX1" fmla="*/ 705854 w 4391526"/>
              <a:gd name="connsiteY1" fmla="*/ 0 h 709863"/>
              <a:gd name="connsiteX2" fmla="*/ 4275219 w 4391526"/>
              <a:gd name="connsiteY2" fmla="*/ 12032 h 709863"/>
              <a:gd name="connsiteX3" fmla="*/ 4391526 w 4391526"/>
              <a:gd name="connsiteY3" fmla="*/ 128339 h 709863"/>
              <a:gd name="connsiteX4" fmla="*/ 4391526 w 4391526"/>
              <a:gd name="connsiteY4" fmla="*/ 593556 h 709863"/>
              <a:gd name="connsiteX5" fmla="*/ 4275219 w 4391526"/>
              <a:gd name="connsiteY5" fmla="*/ 709863 h 709863"/>
              <a:gd name="connsiteX6" fmla="*/ 116307 w 4391526"/>
              <a:gd name="connsiteY6" fmla="*/ 709863 h 709863"/>
              <a:gd name="connsiteX7" fmla="*/ 0 w 4391526"/>
              <a:gd name="connsiteY7" fmla="*/ 593556 h 709863"/>
              <a:gd name="connsiteX8" fmla="*/ 0 w 4391526"/>
              <a:gd name="connsiteY8" fmla="*/ 128339 h 709863"/>
              <a:gd name="connsiteX0" fmla="*/ 0 w 4427621"/>
              <a:gd name="connsiteY0" fmla="*/ 128339 h 709863"/>
              <a:gd name="connsiteX1" fmla="*/ 705854 w 4427621"/>
              <a:gd name="connsiteY1" fmla="*/ 0 h 709863"/>
              <a:gd name="connsiteX2" fmla="*/ 4275219 w 4427621"/>
              <a:gd name="connsiteY2" fmla="*/ 12032 h 709863"/>
              <a:gd name="connsiteX3" fmla="*/ 4427621 w 4427621"/>
              <a:gd name="connsiteY3" fmla="*/ 212560 h 709863"/>
              <a:gd name="connsiteX4" fmla="*/ 4391526 w 4427621"/>
              <a:gd name="connsiteY4" fmla="*/ 593556 h 709863"/>
              <a:gd name="connsiteX5" fmla="*/ 4275219 w 4427621"/>
              <a:gd name="connsiteY5" fmla="*/ 709863 h 709863"/>
              <a:gd name="connsiteX6" fmla="*/ 116307 w 4427621"/>
              <a:gd name="connsiteY6" fmla="*/ 709863 h 709863"/>
              <a:gd name="connsiteX7" fmla="*/ 0 w 4427621"/>
              <a:gd name="connsiteY7" fmla="*/ 593556 h 709863"/>
              <a:gd name="connsiteX8" fmla="*/ 0 w 4427621"/>
              <a:gd name="connsiteY8" fmla="*/ 128339 h 709863"/>
              <a:gd name="connsiteX0" fmla="*/ 0 w 4427621"/>
              <a:gd name="connsiteY0" fmla="*/ 152402 h 733926"/>
              <a:gd name="connsiteX1" fmla="*/ 705854 w 4427621"/>
              <a:gd name="connsiteY1" fmla="*/ 24063 h 733926"/>
              <a:gd name="connsiteX2" fmla="*/ 3886200 w 4427621"/>
              <a:gd name="connsiteY2" fmla="*/ 0 h 733926"/>
              <a:gd name="connsiteX3" fmla="*/ 4275219 w 4427621"/>
              <a:gd name="connsiteY3" fmla="*/ 36095 h 733926"/>
              <a:gd name="connsiteX4" fmla="*/ 4427621 w 4427621"/>
              <a:gd name="connsiteY4" fmla="*/ 236623 h 733926"/>
              <a:gd name="connsiteX5" fmla="*/ 4391526 w 4427621"/>
              <a:gd name="connsiteY5" fmla="*/ 617619 h 733926"/>
              <a:gd name="connsiteX6" fmla="*/ 4275219 w 4427621"/>
              <a:gd name="connsiteY6" fmla="*/ 733926 h 733926"/>
              <a:gd name="connsiteX7" fmla="*/ 116307 w 4427621"/>
              <a:gd name="connsiteY7" fmla="*/ 733926 h 733926"/>
              <a:gd name="connsiteX8" fmla="*/ 0 w 4427621"/>
              <a:gd name="connsiteY8" fmla="*/ 617619 h 733926"/>
              <a:gd name="connsiteX9" fmla="*/ 0 w 4427621"/>
              <a:gd name="connsiteY9" fmla="*/ 152402 h 733926"/>
              <a:gd name="connsiteX0" fmla="*/ 0 w 4427621"/>
              <a:gd name="connsiteY0" fmla="*/ 152402 h 733926"/>
              <a:gd name="connsiteX1" fmla="*/ 705854 w 4427621"/>
              <a:gd name="connsiteY1" fmla="*/ 24063 h 733926"/>
              <a:gd name="connsiteX2" fmla="*/ 3886200 w 4427621"/>
              <a:gd name="connsiteY2" fmla="*/ 0 h 733926"/>
              <a:gd name="connsiteX3" fmla="*/ 4142872 w 4427621"/>
              <a:gd name="connsiteY3" fmla="*/ 36095 h 733926"/>
              <a:gd name="connsiteX4" fmla="*/ 4427621 w 4427621"/>
              <a:gd name="connsiteY4" fmla="*/ 236623 h 733926"/>
              <a:gd name="connsiteX5" fmla="*/ 4391526 w 4427621"/>
              <a:gd name="connsiteY5" fmla="*/ 617619 h 733926"/>
              <a:gd name="connsiteX6" fmla="*/ 4275219 w 4427621"/>
              <a:gd name="connsiteY6" fmla="*/ 733926 h 733926"/>
              <a:gd name="connsiteX7" fmla="*/ 116307 w 4427621"/>
              <a:gd name="connsiteY7" fmla="*/ 733926 h 733926"/>
              <a:gd name="connsiteX8" fmla="*/ 0 w 4427621"/>
              <a:gd name="connsiteY8" fmla="*/ 617619 h 733926"/>
              <a:gd name="connsiteX9" fmla="*/ 0 w 4427621"/>
              <a:gd name="connsiteY9" fmla="*/ 152402 h 733926"/>
              <a:gd name="connsiteX0" fmla="*/ 0 w 4427621"/>
              <a:gd name="connsiteY0" fmla="*/ 128339 h 709863"/>
              <a:gd name="connsiteX1" fmla="*/ 705854 w 4427621"/>
              <a:gd name="connsiteY1" fmla="*/ 0 h 709863"/>
              <a:gd name="connsiteX2" fmla="*/ 3621505 w 4427621"/>
              <a:gd name="connsiteY2" fmla="*/ 24063 h 709863"/>
              <a:gd name="connsiteX3" fmla="*/ 4142872 w 4427621"/>
              <a:gd name="connsiteY3" fmla="*/ 12032 h 709863"/>
              <a:gd name="connsiteX4" fmla="*/ 4427621 w 4427621"/>
              <a:gd name="connsiteY4" fmla="*/ 212560 h 709863"/>
              <a:gd name="connsiteX5" fmla="*/ 4391526 w 4427621"/>
              <a:gd name="connsiteY5" fmla="*/ 593556 h 709863"/>
              <a:gd name="connsiteX6" fmla="*/ 4275219 w 4427621"/>
              <a:gd name="connsiteY6" fmla="*/ 709863 h 709863"/>
              <a:gd name="connsiteX7" fmla="*/ 116307 w 4427621"/>
              <a:gd name="connsiteY7" fmla="*/ 709863 h 709863"/>
              <a:gd name="connsiteX8" fmla="*/ 0 w 4427621"/>
              <a:gd name="connsiteY8" fmla="*/ 593556 h 709863"/>
              <a:gd name="connsiteX9" fmla="*/ 0 w 4427621"/>
              <a:gd name="connsiteY9" fmla="*/ 128339 h 709863"/>
              <a:gd name="connsiteX0" fmla="*/ 0 w 4427621"/>
              <a:gd name="connsiteY0" fmla="*/ 128339 h 757990"/>
              <a:gd name="connsiteX1" fmla="*/ 705854 w 4427621"/>
              <a:gd name="connsiteY1" fmla="*/ 0 h 757990"/>
              <a:gd name="connsiteX2" fmla="*/ 3621505 w 4427621"/>
              <a:gd name="connsiteY2" fmla="*/ 24063 h 757990"/>
              <a:gd name="connsiteX3" fmla="*/ 4142872 w 4427621"/>
              <a:gd name="connsiteY3" fmla="*/ 12032 h 757990"/>
              <a:gd name="connsiteX4" fmla="*/ 4427621 w 4427621"/>
              <a:gd name="connsiteY4" fmla="*/ 212560 h 757990"/>
              <a:gd name="connsiteX5" fmla="*/ 4391526 w 4427621"/>
              <a:gd name="connsiteY5" fmla="*/ 593556 h 757990"/>
              <a:gd name="connsiteX6" fmla="*/ 4275219 w 4427621"/>
              <a:gd name="connsiteY6" fmla="*/ 709863 h 757990"/>
              <a:gd name="connsiteX7" fmla="*/ 3477126 w 4427621"/>
              <a:gd name="connsiteY7" fmla="*/ 757990 h 757990"/>
              <a:gd name="connsiteX8" fmla="*/ 116307 w 4427621"/>
              <a:gd name="connsiteY8" fmla="*/ 709863 h 757990"/>
              <a:gd name="connsiteX9" fmla="*/ 0 w 4427621"/>
              <a:gd name="connsiteY9" fmla="*/ 593556 h 757990"/>
              <a:gd name="connsiteX10" fmla="*/ 0 w 4427621"/>
              <a:gd name="connsiteY10" fmla="*/ 128339 h 757990"/>
              <a:gd name="connsiteX0" fmla="*/ 84221 w 4511842"/>
              <a:gd name="connsiteY0" fmla="*/ 128339 h 757990"/>
              <a:gd name="connsiteX1" fmla="*/ 790075 w 4511842"/>
              <a:gd name="connsiteY1" fmla="*/ 0 h 757990"/>
              <a:gd name="connsiteX2" fmla="*/ 3705726 w 4511842"/>
              <a:gd name="connsiteY2" fmla="*/ 24063 h 757990"/>
              <a:gd name="connsiteX3" fmla="*/ 4227093 w 4511842"/>
              <a:gd name="connsiteY3" fmla="*/ 12032 h 757990"/>
              <a:gd name="connsiteX4" fmla="*/ 4511842 w 4511842"/>
              <a:gd name="connsiteY4" fmla="*/ 212560 h 757990"/>
              <a:gd name="connsiteX5" fmla="*/ 4475747 w 4511842"/>
              <a:gd name="connsiteY5" fmla="*/ 593556 h 757990"/>
              <a:gd name="connsiteX6" fmla="*/ 4359440 w 4511842"/>
              <a:gd name="connsiteY6" fmla="*/ 709863 h 757990"/>
              <a:gd name="connsiteX7" fmla="*/ 3561347 w 4511842"/>
              <a:gd name="connsiteY7" fmla="*/ 757990 h 757990"/>
              <a:gd name="connsiteX8" fmla="*/ 200528 w 4511842"/>
              <a:gd name="connsiteY8" fmla="*/ 709863 h 757990"/>
              <a:gd name="connsiteX9" fmla="*/ 84221 w 4511842"/>
              <a:gd name="connsiteY9" fmla="*/ 593556 h 757990"/>
              <a:gd name="connsiteX10" fmla="*/ 0 w 4511842"/>
              <a:gd name="connsiteY10" fmla="*/ 409073 h 757990"/>
              <a:gd name="connsiteX11" fmla="*/ 84221 w 4511842"/>
              <a:gd name="connsiteY11" fmla="*/ 128339 h 757990"/>
              <a:gd name="connsiteX0" fmla="*/ 84221 w 4511842"/>
              <a:gd name="connsiteY0" fmla="*/ 128339 h 757990"/>
              <a:gd name="connsiteX1" fmla="*/ 790075 w 4511842"/>
              <a:gd name="connsiteY1" fmla="*/ 0 h 757990"/>
              <a:gd name="connsiteX2" fmla="*/ 3705726 w 4511842"/>
              <a:gd name="connsiteY2" fmla="*/ 24063 h 757990"/>
              <a:gd name="connsiteX3" fmla="*/ 4227093 w 4511842"/>
              <a:gd name="connsiteY3" fmla="*/ 12032 h 757990"/>
              <a:gd name="connsiteX4" fmla="*/ 4511842 w 4511842"/>
              <a:gd name="connsiteY4" fmla="*/ 212560 h 757990"/>
              <a:gd name="connsiteX5" fmla="*/ 4475747 w 4511842"/>
              <a:gd name="connsiteY5" fmla="*/ 593556 h 757990"/>
              <a:gd name="connsiteX6" fmla="*/ 4359440 w 4511842"/>
              <a:gd name="connsiteY6" fmla="*/ 709863 h 757990"/>
              <a:gd name="connsiteX7" fmla="*/ 3561347 w 4511842"/>
              <a:gd name="connsiteY7" fmla="*/ 757990 h 757990"/>
              <a:gd name="connsiteX8" fmla="*/ 1094874 w 4511842"/>
              <a:gd name="connsiteY8" fmla="*/ 733926 h 757990"/>
              <a:gd name="connsiteX9" fmla="*/ 200528 w 4511842"/>
              <a:gd name="connsiteY9" fmla="*/ 709863 h 757990"/>
              <a:gd name="connsiteX10" fmla="*/ 84221 w 4511842"/>
              <a:gd name="connsiteY10" fmla="*/ 593556 h 757990"/>
              <a:gd name="connsiteX11" fmla="*/ 0 w 4511842"/>
              <a:gd name="connsiteY11" fmla="*/ 409073 h 757990"/>
              <a:gd name="connsiteX12" fmla="*/ 84221 w 4511842"/>
              <a:gd name="connsiteY12" fmla="*/ 128339 h 7579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511842" h="757990">
                <a:moveTo>
                  <a:pt x="84221" y="128339"/>
                </a:moveTo>
                <a:cubicBezTo>
                  <a:pt x="84221" y="64104"/>
                  <a:pt x="725840" y="0"/>
                  <a:pt x="790075" y="0"/>
                </a:cubicBezTo>
                <a:lnTo>
                  <a:pt x="3705726" y="24063"/>
                </a:lnTo>
                <a:lnTo>
                  <a:pt x="4227093" y="12032"/>
                </a:lnTo>
                <a:cubicBezTo>
                  <a:pt x="4291328" y="12032"/>
                  <a:pt x="4511842" y="148325"/>
                  <a:pt x="4511842" y="212560"/>
                </a:cubicBezTo>
                <a:lnTo>
                  <a:pt x="4475747" y="593556"/>
                </a:lnTo>
                <a:cubicBezTo>
                  <a:pt x="4475747" y="657791"/>
                  <a:pt x="4423675" y="709863"/>
                  <a:pt x="4359440" y="709863"/>
                </a:cubicBezTo>
                <a:cubicBezTo>
                  <a:pt x="4081378" y="713874"/>
                  <a:pt x="3839409" y="753979"/>
                  <a:pt x="3561347" y="757990"/>
                </a:cubicBezTo>
                <a:cubicBezTo>
                  <a:pt x="2634916" y="737937"/>
                  <a:pt x="2021305" y="753979"/>
                  <a:pt x="1094874" y="733926"/>
                </a:cubicBezTo>
                <a:lnTo>
                  <a:pt x="200528" y="709863"/>
                </a:lnTo>
                <a:cubicBezTo>
                  <a:pt x="136293" y="709863"/>
                  <a:pt x="84221" y="657791"/>
                  <a:pt x="84221" y="593556"/>
                </a:cubicBezTo>
                <a:cubicBezTo>
                  <a:pt x="84221" y="540083"/>
                  <a:pt x="0" y="462546"/>
                  <a:pt x="0" y="409073"/>
                </a:cubicBezTo>
                <a:lnTo>
                  <a:pt x="84221" y="128339"/>
                </a:lnTo>
                <a:close/>
              </a:path>
            </a:pathLst>
          </a:custGeom>
          <a:solidFill>
            <a:srgbClr val="D3EFFC"/>
          </a:solidFill>
          <a:ln>
            <a:solidFill>
              <a:srgbClr val="D3EF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0" i="0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Sắp mưa rồi, con cất quần áo đi!</a:t>
            </a:r>
          </a:p>
        </p:txBody>
      </p:sp>
      <p:sp>
        <p:nvSpPr>
          <p:cNvPr id="34" name="Rounded Rectangle 2"/>
          <p:cNvSpPr/>
          <p:nvPr/>
        </p:nvSpPr>
        <p:spPr>
          <a:xfrm>
            <a:off x="6502068" y="2370220"/>
            <a:ext cx="5433257" cy="878305"/>
          </a:xfrm>
          <a:custGeom>
            <a:avLst/>
            <a:gdLst>
              <a:gd name="connsiteX0" fmla="*/ 0 w 4391526"/>
              <a:gd name="connsiteY0" fmla="*/ 116307 h 697831"/>
              <a:gd name="connsiteX1" fmla="*/ 116307 w 4391526"/>
              <a:gd name="connsiteY1" fmla="*/ 0 h 697831"/>
              <a:gd name="connsiteX2" fmla="*/ 4275219 w 4391526"/>
              <a:gd name="connsiteY2" fmla="*/ 0 h 697831"/>
              <a:gd name="connsiteX3" fmla="*/ 4391526 w 4391526"/>
              <a:gd name="connsiteY3" fmla="*/ 116307 h 697831"/>
              <a:gd name="connsiteX4" fmla="*/ 4391526 w 4391526"/>
              <a:gd name="connsiteY4" fmla="*/ 581524 h 697831"/>
              <a:gd name="connsiteX5" fmla="*/ 4275219 w 4391526"/>
              <a:gd name="connsiteY5" fmla="*/ 697831 h 697831"/>
              <a:gd name="connsiteX6" fmla="*/ 116307 w 4391526"/>
              <a:gd name="connsiteY6" fmla="*/ 697831 h 697831"/>
              <a:gd name="connsiteX7" fmla="*/ 0 w 4391526"/>
              <a:gd name="connsiteY7" fmla="*/ 581524 h 697831"/>
              <a:gd name="connsiteX8" fmla="*/ 0 w 4391526"/>
              <a:gd name="connsiteY8" fmla="*/ 116307 h 697831"/>
              <a:gd name="connsiteX0" fmla="*/ 0 w 4391526"/>
              <a:gd name="connsiteY0" fmla="*/ 128339 h 709863"/>
              <a:gd name="connsiteX1" fmla="*/ 705854 w 4391526"/>
              <a:gd name="connsiteY1" fmla="*/ 0 h 709863"/>
              <a:gd name="connsiteX2" fmla="*/ 4275219 w 4391526"/>
              <a:gd name="connsiteY2" fmla="*/ 12032 h 709863"/>
              <a:gd name="connsiteX3" fmla="*/ 4391526 w 4391526"/>
              <a:gd name="connsiteY3" fmla="*/ 128339 h 709863"/>
              <a:gd name="connsiteX4" fmla="*/ 4391526 w 4391526"/>
              <a:gd name="connsiteY4" fmla="*/ 593556 h 709863"/>
              <a:gd name="connsiteX5" fmla="*/ 4275219 w 4391526"/>
              <a:gd name="connsiteY5" fmla="*/ 709863 h 709863"/>
              <a:gd name="connsiteX6" fmla="*/ 116307 w 4391526"/>
              <a:gd name="connsiteY6" fmla="*/ 709863 h 709863"/>
              <a:gd name="connsiteX7" fmla="*/ 0 w 4391526"/>
              <a:gd name="connsiteY7" fmla="*/ 593556 h 709863"/>
              <a:gd name="connsiteX8" fmla="*/ 0 w 4391526"/>
              <a:gd name="connsiteY8" fmla="*/ 128339 h 709863"/>
              <a:gd name="connsiteX0" fmla="*/ 0 w 4427621"/>
              <a:gd name="connsiteY0" fmla="*/ 128339 h 709863"/>
              <a:gd name="connsiteX1" fmla="*/ 705854 w 4427621"/>
              <a:gd name="connsiteY1" fmla="*/ 0 h 709863"/>
              <a:gd name="connsiteX2" fmla="*/ 4275219 w 4427621"/>
              <a:gd name="connsiteY2" fmla="*/ 12032 h 709863"/>
              <a:gd name="connsiteX3" fmla="*/ 4427621 w 4427621"/>
              <a:gd name="connsiteY3" fmla="*/ 212560 h 709863"/>
              <a:gd name="connsiteX4" fmla="*/ 4391526 w 4427621"/>
              <a:gd name="connsiteY4" fmla="*/ 593556 h 709863"/>
              <a:gd name="connsiteX5" fmla="*/ 4275219 w 4427621"/>
              <a:gd name="connsiteY5" fmla="*/ 709863 h 709863"/>
              <a:gd name="connsiteX6" fmla="*/ 116307 w 4427621"/>
              <a:gd name="connsiteY6" fmla="*/ 709863 h 709863"/>
              <a:gd name="connsiteX7" fmla="*/ 0 w 4427621"/>
              <a:gd name="connsiteY7" fmla="*/ 593556 h 709863"/>
              <a:gd name="connsiteX8" fmla="*/ 0 w 4427621"/>
              <a:gd name="connsiteY8" fmla="*/ 128339 h 709863"/>
              <a:gd name="connsiteX0" fmla="*/ 0 w 4427621"/>
              <a:gd name="connsiteY0" fmla="*/ 152402 h 733926"/>
              <a:gd name="connsiteX1" fmla="*/ 705854 w 4427621"/>
              <a:gd name="connsiteY1" fmla="*/ 24063 h 733926"/>
              <a:gd name="connsiteX2" fmla="*/ 3886200 w 4427621"/>
              <a:gd name="connsiteY2" fmla="*/ 0 h 733926"/>
              <a:gd name="connsiteX3" fmla="*/ 4275219 w 4427621"/>
              <a:gd name="connsiteY3" fmla="*/ 36095 h 733926"/>
              <a:gd name="connsiteX4" fmla="*/ 4427621 w 4427621"/>
              <a:gd name="connsiteY4" fmla="*/ 236623 h 733926"/>
              <a:gd name="connsiteX5" fmla="*/ 4391526 w 4427621"/>
              <a:gd name="connsiteY5" fmla="*/ 617619 h 733926"/>
              <a:gd name="connsiteX6" fmla="*/ 4275219 w 4427621"/>
              <a:gd name="connsiteY6" fmla="*/ 733926 h 733926"/>
              <a:gd name="connsiteX7" fmla="*/ 116307 w 4427621"/>
              <a:gd name="connsiteY7" fmla="*/ 733926 h 733926"/>
              <a:gd name="connsiteX8" fmla="*/ 0 w 4427621"/>
              <a:gd name="connsiteY8" fmla="*/ 617619 h 733926"/>
              <a:gd name="connsiteX9" fmla="*/ 0 w 4427621"/>
              <a:gd name="connsiteY9" fmla="*/ 152402 h 733926"/>
              <a:gd name="connsiteX0" fmla="*/ 0 w 4427621"/>
              <a:gd name="connsiteY0" fmla="*/ 152402 h 733926"/>
              <a:gd name="connsiteX1" fmla="*/ 705854 w 4427621"/>
              <a:gd name="connsiteY1" fmla="*/ 24063 h 733926"/>
              <a:gd name="connsiteX2" fmla="*/ 3886200 w 4427621"/>
              <a:gd name="connsiteY2" fmla="*/ 0 h 733926"/>
              <a:gd name="connsiteX3" fmla="*/ 4142872 w 4427621"/>
              <a:gd name="connsiteY3" fmla="*/ 36095 h 733926"/>
              <a:gd name="connsiteX4" fmla="*/ 4427621 w 4427621"/>
              <a:gd name="connsiteY4" fmla="*/ 236623 h 733926"/>
              <a:gd name="connsiteX5" fmla="*/ 4391526 w 4427621"/>
              <a:gd name="connsiteY5" fmla="*/ 617619 h 733926"/>
              <a:gd name="connsiteX6" fmla="*/ 4275219 w 4427621"/>
              <a:gd name="connsiteY6" fmla="*/ 733926 h 733926"/>
              <a:gd name="connsiteX7" fmla="*/ 116307 w 4427621"/>
              <a:gd name="connsiteY7" fmla="*/ 733926 h 733926"/>
              <a:gd name="connsiteX8" fmla="*/ 0 w 4427621"/>
              <a:gd name="connsiteY8" fmla="*/ 617619 h 733926"/>
              <a:gd name="connsiteX9" fmla="*/ 0 w 4427621"/>
              <a:gd name="connsiteY9" fmla="*/ 152402 h 733926"/>
              <a:gd name="connsiteX0" fmla="*/ 0 w 4427621"/>
              <a:gd name="connsiteY0" fmla="*/ 128339 h 709863"/>
              <a:gd name="connsiteX1" fmla="*/ 705854 w 4427621"/>
              <a:gd name="connsiteY1" fmla="*/ 0 h 709863"/>
              <a:gd name="connsiteX2" fmla="*/ 3621505 w 4427621"/>
              <a:gd name="connsiteY2" fmla="*/ 24063 h 709863"/>
              <a:gd name="connsiteX3" fmla="*/ 4142872 w 4427621"/>
              <a:gd name="connsiteY3" fmla="*/ 12032 h 709863"/>
              <a:gd name="connsiteX4" fmla="*/ 4427621 w 4427621"/>
              <a:gd name="connsiteY4" fmla="*/ 212560 h 709863"/>
              <a:gd name="connsiteX5" fmla="*/ 4391526 w 4427621"/>
              <a:gd name="connsiteY5" fmla="*/ 593556 h 709863"/>
              <a:gd name="connsiteX6" fmla="*/ 4275219 w 4427621"/>
              <a:gd name="connsiteY6" fmla="*/ 709863 h 709863"/>
              <a:gd name="connsiteX7" fmla="*/ 116307 w 4427621"/>
              <a:gd name="connsiteY7" fmla="*/ 709863 h 709863"/>
              <a:gd name="connsiteX8" fmla="*/ 0 w 4427621"/>
              <a:gd name="connsiteY8" fmla="*/ 593556 h 709863"/>
              <a:gd name="connsiteX9" fmla="*/ 0 w 4427621"/>
              <a:gd name="connsiteY9" fmla="*/ 128339 h 709863"/>
              <a:gd name="connsiteX0" fmla="*/ 0 w 4427621"/>
              <a:gd name="connsiteY0" fmla="*/ 128339 h 757990"/>
              <a:gd name="connsiteX1" fmla="*/ 705854 w 4427621"/>
              <a:gd name="connsiteY1" fmla="*/ 0 h 757990"/>
              <a:gd name="connsiteX2" fmla="*/ 3621505 w 4427621"/>
              <a:gd name="connsiteY2" fmla="*/ 24063 h 757990"/>
              <a:gd name="connsiteX3" fmla="*/ 4142872 w 4427621"/>
              <a:gd name="connsiteY3" fmla="*/ 12032 h 757990"/>
              <a:gd name="connsiteX4" fmla="*/ 4427621 w 4427621"/>
              <a:gd name="connsiteY4" fmla="*/ 212560 h 757990"/>
              <a:gd name="connsiteX5" fmla="*/ 4391526 w 4427621"/>
              <a:gd name="connsiteY5" fmla="*/ 593556 h 757990"/>
              <a:gd name="connsiteX6" fmla="*/ 4275219 w 4427621"/>
              <a:gd name="connsiteY6" fmla="*/ 709863 h 757990"/>
              <a:gd name="connsiteX7" fmla="*/ 3477126 w 4427621"/>
              <a:gd name="connsiteY7" fmla="*/ 757990 h 757990"/>
              <a:gd name="connsiteX8" fmla="*/ 116307 w 4427621"/>
              <a:gd name="connsiteY8" fmla="*/ 709863 h 757990"/>
              <a:gd name="connsiteX9" fmla="*/ 0 w 4427621"/>
              <a:gd name="connsiteY9" fmla="*/ 593556 h 757990"/>
              <a:gd name="connsiteX10" fmla="*/ 0 w 4427621"/>
              <a:gd name="connsiteY10" fmla="*/ 128339 h 757990"/>
              <a:gd name="connsiteX0" fmla="*/ 84221 w 4511842"/>
              <a:gd name="connsiteY0" fmla="*/ 128339 h 757990"/>
              <a:gd name="connsiteX1" fmla="*/ 790075 w 4511842"/>
              <a:gd name="connsiteY1" fmla="*/ 0 h 757990"/>
              <a:gd name="connsiteX2" fmla="*/ 3705726 w 4511842"/>
              <a:gd name="connsiteY2" fmla="*/ 24063 h 757990"/>
              <a:gd name="connsiteX3" fmla="*/ 4227093 w 4511842"/>
              <a:gd name="connsiteY3" fmla="*/ 12032 h 757990"/>
              <a:gd name="connsiteX4" fmla="*/ 4511842 w 4511842"/>
              <a:gd name="connsiteY4" fmla="*/ 212560 h 757990"/>
              <a:gd name="connsiteX5" fmla="*/ 4475747 w 4511842"/>
              <a:gd name="connsiteY5" fmla="*/ 593556 h 757990"/>
              <a:gd name="connsiteX6" fmla="*/ 4359440 w 4511842"/>
              <a:gd name="connsiteY6" fmla="*/ 709863 h 757990"/>
              <a:gd name="connsiteX7" fmla="*/ 3561347 w 4511842"/>
              <a:gd name="connsiteY7" fmla="*/ 757990 h 757990"/>
              <a:gd name="connsiteX8" fmla="*/ 200528 w 4511842"/>
              <a:gd name="connsiteY8" fmla="*/ 709863 h 757990"/>
              <a:gd name="connsiteX9" fmla="*/ 84221 w 4511842"/>
              <a:gd name="connsiteY9" fmla="*/ 593556 h 757990"/>
              <a:gd name="connsiteX10" fmla="*/ 0 w 4511842"/>
              <a:gd name="connsiteY10" fmla="*/ 409073 h 757990"/>
              <a:gd name="connsiteX11" fmla="*/ 84221 w 4511842"/>
              <a:gd name="connsiteY11" fmla="*/ 128339 h 757990"/>
              <a:gd name="connsiteX0" fmla="*/ 84221 w 4511842"/>
              <a:gd name="connsiteY0" fmla="*/ 128339 h 757990"/>
              <a:gd name="connsiteX1" fmla="*/ 790075 w 4511842"/>
              <a:gd name="connsiteY1" fmla="*/ 0 h 757990"/>
              <a:gd name="connsiteX2" fmla="*/ 3705726 w 4511842"/>
              <a:gd name="connsiteY2" fmla="*/ 24063 h 757990"/>
              <a:gd name="connsiteX3" fmla="*/ 4227093 w 4511842"/>
              <a:gd name="connsiteY3" fmla="*/ 12032 h 757990"/>
              <a:gd name="connsiteX4" fmla="*/ 4511842 w 4511842"/>
              <a:gd name="connsiteY4" fmla="*/ 212560 h 757990"/>
              <a:gd name="connsiteX5" fmla="*/ 4475747 w 4511842"/>
              <a:gd name="connsiteY5" fmla="*/ 593556 h 757990"/>
              <a:gd name="connsiteX6" fmla="*/ 4359440 w 4511842"/>
              <a:gd name="connsiteY6" fmla="*/ 709863 h 757990"/>
              <a:gd name="connsiteX7" fmla="*/ 3561347 w 4511842"/>
              <a:gd name="connsiteY7" fmla="*/ 757990 h 757990"/>
              <a:gd name="connsiteX8" fmla="*/ 1094874 w 4511842"/>
              <a:gd name="connsiteY8" fmla="*/ 733926 h 757990"/>
              <a:gd name="connsiteX9" fmla="*/ 200528 w 4511842"/>
              <a:gd name="connsiteY9" fmla="*/ 709863 h 757990"/>
              <a:gd name="connsiteX10" fmla="*/ 84221 w 4511842"/>
              <a:gd name="connsiteY10" fmla="*/ 593556 h 757990"/>
              <a:gd name="connsiteX11" fmla="*/ 0 w 4511842"/>
              <a:gd name="connsiteY11" fmla="*/ 409073 h 757990"/>
              <a:gd name="connsiteX12" fmla="*/ 84221 w 4511842"/>
              <a:gd name="connsiteY12" fmla="*/ 128339 h 7579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511842" h="757990">
                <a:moveTo>
                  <a:pt x="84221" y="128339"/>
                </a:moveTo>
                <a:cubicBezTo>
                  <a:pt x="84221" y="64104"/>
                  <a:pt x="725840" y="0"/>
                  <a:pt x="790075" y="0"/>
                </a:cubicBezTo>
                <a:lnTo>
                  <a:pt x="3705726" y="24063"/>
                </a:lnTo>
                <a:lnTo>
                  <a:pt x="4227093" y="12032"/>
                </a:lnTo>
                <a:cubicBezTo>
                  <a:pt x="4291328" y="12032"/>
                  <a:pt x="4511842" y="148325"/>
                  <a:pt x="4511842" y="212560"/>
                </a:cubicBezTo>
                <a:lnTo>
                  <a:pt x="4475747" y="593556"/>
                </a:lnTo>
                <a:cubicBezTo>
                  <a:pt x="4475747" y="657791"/>
                  <a:pt x="4423675" y="709863"/>
                  <a:pt x="4359440" y="709863"/>
                </a:cubicBezTo>
                <a:cubicBezTo>
                  <a:pt x="4081378" y="713874"/>
                  <a:pt x="3839409" y="753979"/>
                  <a:pt x="3561347" y="757990"/>
                </a:cubicBezTo>
                <a:cubicBezTo>
                  <a:pt x="2634916" y="737937"/>
                  <a:pt x="2021305" y="753979"/>
                  <a:pt x="1094874" y="733926"/>
                </a:cubicBezTo>
                <a:lnTo>
                  <a:pt x="200528" y="709863"/>
                </a:lnTo>
                <a:cubicBezTo>
                  <a:pt x="136293" y="709863"/>
                  <a:pt x="84221" y="657791"/>
                  <a:pt x="84221" y="593556"/>
                </a:cubicBezTo>
                <a:cubicBezTo>
                  <a:pt x="84221" y="540083"/>
                  <a:pt x="0" y="462546"/>
                  <a:pt x="0" y="409073"/>
                </a:cubicBezTo>
                <a:lnTo>
                  <a:pt x="84221" y="128339"/>
                </a:lnTo>
                <a:close/>
              </a:path>
            </a:pathLst>
          </a:custGeom>
          <a:solidFill>
            <a:srgbClr val="D3EFFC"/>
          </a:solidFill>
          <a:ln>
            <a:solidFill>
              <a:srgbClr val="D3EF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0" i="0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Hãy đội mũ khi ra ngoài trời nắng!</a:t>
            </a:r>
          </a:p>
        </p:txBody>
      </p:sp>
      <p:sp>
        <p:nvSpPr>
          <p:cNvPr id="37" name="Rounded Rectangle 2"/>
          <p:cNvSpPr/>
          <p:nvPr/>
        </p:nvSpPr>
        <p:spPr>
          <a:xfrm>
            <a:off x="768063" y="3623647"/>
            <a:ext cx="5017170" cy="878305"/>
          </a:xfrm>
          <a:custGeom>
            <a:avLst/>
            <a:gdLst>
              <a:gd name="connsiteX0" fmla="*/ 0 w 4391526"/>
              <a:gd name="connsiteY0" fmla="*/ 116307 h 697831"/>
              <a:gd name="connsiteX1" fmla="*/ 116307 w 4391526"/>
              <a:gd name="connsiteY1" fmla="*/ 0 h 697831"/>
              <a:gd name="connsiteX2" fmla="*/ 4275219 w 4391526"/>
              <a:gd name="connsiteY2" fmla="*/ 0 h 697831"/>
              <a:gd name="connsiteX3" fmla="*/ 4391526 w 4391526"/>
              <a:gd name="connsiteY3" fmla="*/ 116307 h 697831"/>
              <a:gd name="connsiteX4" fmla="*/ 4391526 w 4391526"/>
              <a:gd name="connsiteY4" fmla="*/ 581524 h 697831"/>
              <a:gd name="connsiteX5" fmla="*/ 4275219 w 4391526"/>
              <a:gd name="connsiteY5" fmla="*/ 697831 h 697831"/>
              <a:gd name="connsiteX6" fmla="*/ 116307 w 4391526"/>
              <a:gd name="connsiteY6" fmla="*/ 697831 h 697831"/>
              <a:gd name="connsiteX7" fmla="*/ 0 w 4391526"/>
              <a:gd name="connsiteY7" fmla="*/ 581524 h 697831"/>
              <a:gd name="connsiteX8" fmla="*/ 0 w 4391526"/>
              <a:gd name="connsiteY8" fmla="*/ 116307 h 697831"/>
              <a:gd name="connsiteX0" fmla="*/ 0 w 4391526"/>
              <a:gd name="connsiteY0" fmla="*/ 128339 h 709863"/>
              <a:gd name="connsiteX1" fmla="*/ 705854 w 4391526"/>
              <a:gd name="connsiteY1" fmla="*/ 0 h 709863"/>
              <a:gd name="connsiteX2" fmla="*/ 4275219 w 4391526"/>
              <a:gd name="connsiteY2" fmla="*/ 12032 h 709863"/>
              <a:gd name="connsiteX3" fmla="*/ 4391526 w 4391526"/>
              <a:gd name="connsiteY3" fmla="*/ 128339 h 709863"/>
              <a:gd name="connsiteX4" fmla="*/ 4391526 w 4391526"/>
              <a:gd name="connsiteY4" fmla="*/ 593556 h 709863"/>
              <a:gd name="connsiteX5" fmla="*/ 4275219 w 4391526"/>
              <a:gd name="connsiteY5" fmla="*/ 709863 h 709863"/>
              <a:gd name="connsiteX6" fmla="*/ 116307 w 4391526"/>
              <a:gd name="connsiteY6" fmla="*/ 709863 h 709863"/>
              <a:gd name="connsiteX7" fmla="*/ 0 w 4391526"/>
              <a:gd name="connsiteY7" fmla="*/ 593556 h 709863"/>
              <a:gd name="connsiteX8" fmla="*/ 0 w 4391526"/>
              <a:gd name="connsiteY8" fmla="*/ 128339 h 709863"/>
              <a:gd name="connsiteX0" fmla="*/ 0 w 4427621"/>
              <a:gd name="connsiteY0" fmla="*/ 128339 h 709863"/>
              <a:gd name="connsiteX1" fmla="*/ 705854 w 4427621"/>
              <a:gd name="connsiteY1" fmla="*/ 0 h 709863"/>
              <a:gd name="connsiteX2" fmla="*/ 4275219 w 4427621"/>
              <a:gd name="connsiteY2" fmla="*/ 12032 h 709863"/>
              <a:gd name="connsiteX3" fmla="*/ 4427621 w 4427621"/>
              <a:gd name="connsiteY3" fmla="*/ 212560 h 709863"/>
              <a:gd name="connsiteX4" fmla="*/ 4391526 w 4427621"/>
              <a:gd name="connsiteY4" fmla="*/ 593556 h 709863"/>
              <a:gd name="connsiteX5" fmla="*/ 4275219 w 4427621"/>
              <a:gd name="connsiteY5" fmla="*/ 709863 h 709863"/>
              <a:gd name="connsiteX6" fmla="*/ 116307 w 4427621"/>
              <a:gd name="connsiteY6" fmla="*/ 709863 h 709863"/>
              <a:gd name="connsiteX7" fmla="*/ 0 w 4427621"/>
              <a:gd name="connsiteY7" fmla="*/ 593556 h 709863"/>
              <a:gd name="connsiteX8" fmla="*/ 0 w 4427621"/>
              <a:gd name="connsiteY8" fmla="*/ 128339 h 709863"/>
              <a:gd name="connsiteX0" fmla="*/ 0 w 4427621"/>
              <a:gd name="connsiteY0" fmla="*/ 152402 h 733926"/>
              <a:gd name="connsiteX1" fmla="*/ 705854 w 4427621"/>
              <a:gd name="connsiteY1" fmla="*/ 24063 h 733926"/>
              <a:gd name="connsiteX2" fmla="*/ 3886200 w 4427621"/>
              <a:gd name="connsiteY2" fmla="*/ 0 h 733926"/>
              <a:gd name="connsiteX3" fmla="*/ 4275219 w 4427621"/>
              <a:gd name="connsiteY3" fmla="*/ 36095 h 733926"/>
              <a:gd name="connsiteX4" fmla="*/ 4427621 w 4427621"/>
              <a:gd name="connsiteY4" fmla="*/ 236623 h 733926"/>
              <a:gd name="connsiteX5" fmla="*/ 4391526 w 4427621"/>
              <a:gd name="connsiteY5" fmla="*/ 617619 h 733926"/>
              <a:gd name="connsiteX6" fmla="*/ 4275219 w 4427621"/>
              <a:gd name="connsiteY6" fmla="*/ 733926 h 733926"/>
              <a:gd name="connsiteX7" fmla="*/ 116307 w 4427621"/>
              <a:gd name="connsiteY7" fmla="*/ 733926 h 733926"/>
              <a:gd name="connsiteX8" fmla="*/ 0 w 4427621"/>
              <a:gd name="connsiteY8" fmla="*/ 617619 h 733926"/>
              <a:gd name="connsiteX9" fmla="*/ 0 w 4427621"/>
              <a:gd name="connsiteY9" fmla="*/ 152402 h 733926"/>
              <a:gd name="connsiteX0" fmla="*/ 0 w 4427621"/>
              <a:gd name="connsiteY0" fmla="*/ 152402 h 733926"/>
              <a:gd name="connsiteX1" fmla="*/ 705854 w 4427621"/>
              <a:gd name="connsiteY1" fmla="*/ 24063 h 733926"/>
              <a:gd name="connsiteX2" fmla="*/ 3886200 w 4427621"/>
              <a:gd name="connsiteY2" fmla="*/ 0 h 733926"/>
              <a:gd name="connsiteX3" fmla="*/ 4142872 w 4427621"/>
              <a:gd name="connsiteY3" fmla="*/ 36095 h 733926"/>
              <a:gd name="connsiteX4" fmla="*/ 4427621 w 4427621"/>
              <a:gd name="connsiteY4" fmla="*/ 236623 h 733926"/>
              <a:gd name="connsiteX5" fmla="*/ 4391526 w 4427621"/>
              <a:gd name="connsiteY5" fmla="*/ 617619 h 733926"/>
              <a:gd name="connsiteX6" fmla="*/ 4275219 w 4427621"/>
              <a:gd name="connsiteY6" fmla="*/ 733926 h 733926"/>
              <a:gd name="connsiteX7" fmla="*/ 116307 w 4427621"/>
              <a:gd name="connsiteY7" fmla="*/ 733926 h 733926"/>
              <a:gd name="connsiteX8" fmla="*/ 0 w 4427621"/>
              <a:gd name="connsiteY8" fmla="*/ 617619 h 733926"/>
              <a:gd name="connsiteX9" fmla="*/ 0 w 4427621"/>
              <a:gd name="connsiteY9" fmla="*/ 152402 h 733926"/>
              <a:gd name="connsiteX0" fmla="*/ 0 w 4427621"/>
              <a:gd name="connsiteY0" fmla="*/ 128339 h 709863"/>
              <a:gd name="connsiteX1" fmla="*/ 705854 w 4427621"/>
              <a:gd name="connsiteY1" fmla="*/ 0 h 709863"/>
              <a:gd name="connsiteX2" fmla="*/ 3621505 w 4427621"/>
              <a:gd name="connsiteY2" fmla="*/ 24063 h 709863"/>
              <a:gd name="connsiteX3" fmla="*/ 4142872 w 4427621"/>
              <a:gd name="connsiteY3" fmla="*/ 12032 h 709863"/>
              <a:gd name="connsiteX4" fmla="*/ 4427621 w 4427621"/>
              <a:gd name="connsiteY4" fmla="*/ 212560 h 709863"/>
              <a:gd name="connsiteX5" fmla="*/ 4391526 w 4427621"/>
              <a:gd name="connsiteY5" fmla="*/ 593556 h 709863"/>
              <a:gd name="connsiteX6" fmla="*/ 4275219 w 4427621"/>
              <a:gd name="connsiteY6" fmla="*/ 709863 h 709863"/>
              <a:gd name="connsiteX7" fmla="*/ 116307 w 4427621"/>
              <a:gd name="connsiteY7" fmla="*/ 709863 h 709863"/>
              <a:gd name="connsiteX8" fmla="*/ 0 w 4427621"/>
              <a:gd name="connsiteY8" fmla="*/ 593556 h 709863"/>
              <a:gd name="connsiteX9" fmla="*/ 0 w 4427621"/>
              <a:gd name="connsiteY9" fmla="*/ 128339 h 709863"/>
              <a:gd name="connsiteX0" fmla="*/ 0 w 4427621"/>
              <a:gd name="connsiteY0" fmla="*/ 128339 h 757990"/>
              <a:gd name="connsiteX1" fmla="*/ 705854 w 4427621"/>
              <a:gd name="connsiteY1" fmla="*/ 0 h 757990"/>
              <a:gd name="connsiteX2" fmla="*/ 3621505 w 4427621"/>
              <a:gd name="connsiteY2" fmla="*/ 24063 h 757990"/>
              <a:gd name="connsiteX3" fmla="*/ 4142872 w 4427621"/>
              <a:gd name="connsiteY3" fmla="*/ 12032 h 757990"/>
              <a:gd name="connsiteX4" fmla="*/ 4427621 w 4427621"/>
              <a:gd name="connsiteY4" fmla="*/ 212560 h 757990"/>
              <a:gd name="connsiteX5" fmla="*/ 4391526 w 4427621"/>
              <a:gd name="connsiteY5" fmla="*/ 593556 h 757990"/>
              <a:gd name="connsiteX6" fmla="*/ 4275219 w 4427621"/>
              <a:gd name="connsiteY6" fmla="*/ 709863 h 757990"/>
              <a:gd name="connsiteX7" fmla="*/ 3477126 w 4427621"/>
              <a:gd name="connsiteY7" fmla="*/ 757990 h 757990"/>
              <a:gd name="connsiteX8" fmla="*/ 116307 w 4427621"/>
              <a:gd name="connsiteY8" fmla="*/ 709863 h 757990"/>
              <a:gd name="connsiteX9" fmla="*/ 0 w 4427621"/>
              <a:gd name="connsiteY9" fmla="*/ 593556 h 757990"/>
              <a:gd name="connsiteX10" fmla="*/ 0 w 4427621"/>
              <a:gd name="connsiteY10" fmla="*/ 128339 h 757990"/>
              <a:gd name="connsiteX0" fmla="*/ 84221 w 4511842"/>
              <a:gd name="connsiteY0" fmla="*/ 128339 h 757990"/>
              <a:gd name="connsiteX1" fmla="*/ 790075 w 4511842"/>
              <a:gd name="connsiteY1" fmla="*/ 0 h 757990"/>
              <a:gd name="connsiteX2" fmla="*/ 3705726 w 4511842"/>
              <a:gd name="connsiteY2" fmla="*/ 24063 h 757990"/>
              <a:gd name="connsiteX3" fmla="*/ 4227093 w 4511842"/>
              <a:gd name="connsiteY3" fmla="*/ 12032 h 757990"/>
              <a:gd name="connsiteX4" fmla="*/ 4511842 w 4511842"/>
              <a:gd name="connsiteY4" fmla="*/ 212560 h 757990"/>
              <a:gd name="connsiteX5" fmla="*/ 4475747 w 4511842"/>
              <a:gd name="connsiteY5" fmla="*/ 593556 h 757990"/>
              <a:gd name="connsiteX6" fmla="*/ 4359440 w 4511842"/>
              <a:gd name="connsiteY6" fmla="*/ 709863 h 757990"/>
              <a:gd name="connsiteX7" fmla="*/ 3561347 w 4511842"/>
              <a:gd name="connsiteY7" fmla="*/ 757990 h 757990"/>
              <a:gd name="connsiteX8" fmla="*/ 200528 w 4511842"/>
              <a:gd name="connsiteY8" fmla="*/ 709863 h 757990"/>
              <a:gd name="connsiteX9" fmla="*/ 84221 w 4511842"/>
              <a:gd name="connsiteY9" fmla="*/ 593556 h 757990"/>
              <a:gd name="connsiteX10" fmla="*/ 0 w 4511842"/>
              <a:gd name="connsiteY10" fmla="*/ 409073 h 757990"/>
              <a:gd name="connsiteX11" fmla="*/ 84221 w 4511842"/>
              <a:gd name="connsiteY11" fmla="*/ 128339 h 757990"/>
              <a:gd name="connsiteX0" fmla="*/ 84221 w 4511842"/>
              <a:gd name="connsiteY0" fmla="*/ 128339 h 757990"/>
              <a:gd name="connsiteX1" fmla="*/ 790075 w 4511842"/>
              <a:gd name="connsiteY1" fmla="*/ 0 h 757990"/>
              <a:gd name="connsiteX2" fmla="*/ 3705726 w 4511842"/>
              <a:gd name="connsiteY2" fmla="*/ 24063 h 757990"/>
              <a:gd name="connsiteX3" fmla="*/ 4227093 w 4511842"/>
              <a:gd name="connsiteY3" fmla="*/ 12032 h 757990"/>
              <a:gd name="connsiteX4" fmla="*/ 4511842 w 4511842"/>
              <a:gd name="connsiteY4" fmla="*/ 212560 h 757990"/>
              <a:gd name="connsiteX5" fmla="*/ 4475747 w 4511842"/>
              <a:gd name="connsiteY5" fmla="*/ 593556 h 757990"/>
              <a:gd name="connsiteX6" fmla="*/ 4359440 w 4511842"/>
              <a:gd name="connsiteY6" fmla="*/ 709863 h 757990"/>
              <a:gd name="connsiteX7" fmla="*/ 3561347 w 4511842"/>
              <a:gd name="connsiteY7" fmla="*/ 757990 h 757990"/>
              <a:gd name="connsiteX8" fmla="*/ 1094874 w 4511842"/>
              <a:gd name="connsiteY8" fmla="*/ 733926 h 757990"/>
              <a:gd name="connsiteX9" fmla="*/ 200528 w 4511842"/>
              <a:gd name="connsiteY9" fmla="*/ 709863 h 757990"/>
              <a:gd name="connsiteX10" fmla="*/ 84221 w 4511842"/>
              <a:gd name="connsiteY10" fmla="*/ 593556 h 757990"/>
              <a:gd name="connsiteX11" fmla="*/ 0 w 4511842"/>
              <a:gd name="connsiteY11" fmla="*/ 409073 h 757990"/>
              <a:gd name="connsiteX12" fmla="*/ 84221 w 4511842"/>
              <a:gd name="connsiteY12" fmla="*/ 128339 h 7579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511842" h="757990">
                <a:moveTo>
                  <a:pt x="84221" y="128339"/>
                </a:moveTo>
                <a:cubicBezTo>
                  <a:pt x="84221" y="64104"/>
                  <a:pt x="725840" y="0"/>
                  <a:pt x="790075" y="0"/>
                </a:cubicBezTo>
                <a:lnTo>
                  <a:pt x="3705726" y="24063"/>
                </a:lnTo>
                <a:lnTo>
                  <a:pt x="4227093" y="12032"/>
                </a:lnTo>
                <a:cubicBezTo>
                  <a:pt x="4291328" y="12032"/>
                  <a:pt x="4511842" y="148325"/>
                  <a:pt x="4511842" y="212560"/>
                </a:cubicBezTo>
                <a:lnTo>
                  <a:pt x="4475747" y="593556"/>
                </a:lnTo>
                <a:cubicBezTo>
                  <a:pt x="4475747" y="657791"/>
                  <a:pt x="4423675" y="709863"/>
                  <a:pt x="4359440" y="709863"/>
                </a:cubicBezTo>
                <a:cubicBezTo>
                  <a:pt x="4081378" y="713874"/>
                  <a:pt x="3839409" y="753979"/>
                  <a:pt x="3561347" y="757990"/>
                </a:cubicBezTo>
                <a:cubicBezTo>
                  <a:pt x="2634916" y="737937"/>
                  <a:pt x="2021305" y="753979"/>
                  <a:pt x="1094874" y="733926"/>
                </a:cubicBezTo>
                <a:lnTo>
                  <a:pt x="200528" y="709863"/>
                </a:lnTo>
                <a:cubicBezTo>
                  <a:pt x="136293" y="709863"/>
                  <a:pt x="84221" y="657791"/>
                  <a:pt x="84221" y="593556"/>
                </a:cubicBezTo>
                <a:cubicBezTo>
                  <a:pt x="84221" y="540083"/>
                  <a:pt x="0" y="462546"/>
                  <a:pt x="0" y="409073"/>
                </a:cubicBezTo>
                <a:lnTo>
                  <a:pt x="84221" y="128339"/>
                </a:lnTo>
                <a:close/>
              </a:path>
            </a:pathLst>
          </a:custGeom>
          <a:solidFill>
            <a:srgbClr val="D3EFFC"/>
          </a:solidFill>
          <a:ln>
            <a:solidFill>
              <a:srgbClr val="D3EF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0" i="0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Trời ơi! Nóng quá!</a:t>
            </a:r>
          </a:p>
        </p:txBody>
      </p:sp>
      <p:sp>
        <p:nvSpPr>
          <p:cNvPr id="38" name="Rounded Rectangle 2"/>
          <p:cNvSpPr/>
          <p:nvPr/>
        </p:nvSpPr>
        <p:spPr>
          <a:xfrm>
            <a:off x="6710111" y="3541568"/>
            <a:ext cx="5017170" cy="878305"/>
          </a:xfrm>
          <a:custGeom>
            <a:avLst/>
            <a:gdLst>
              <a:gd name="connsiteX0" fmla="*/ 0 w 4391526"/>
              <a:gd name="connsiteY0" fmla="*/ 116307 h 697831"/>
              <a:gd name="connsiteX1" fmla="*/ 116307 w 4391526"/>
              <a:gd name="connsiteY1" fmla="*/ 0 h 697831"/>
              <a:gd name="connsiteX2" fmla="*/ 4275219 w 4391526"/>
              <a:gd name="connsiteY2" fmla="*/ 0 h 697831"/>
              <a:gd name="connsiteX3" fmla="*/ 4391526 w 4391526"/>
              <a:gd name="connsiteY3" fmla="*/ 116307 h 697831"/>
              <a:gd name="connsiteX4" fmla="*/ 4391526 w 4391526"/>
              <a:gd name="connsiteY4" fmla="*/ 581524 h 697831"/>
              <a:gd name="connsiteX5" fmla="*/ 4275219 w 4391526"/>
              <a:gd name="connsiteY5" fmla="*/ 697831 h 697831"/>
              <a:gd name="connsiteX6" fmla="*/ 116307 w 4391526"/>
              <a:gd name="connsiteY6" fmla="*/ 697831 h 697831"/>
              <a:gd name="connsiteX7" fmla="*/ 0 w 4391526"/>
              <a:gd name="connsiteY7" fmla="*/ 581524 h 697831"/>
              <a:gd name="connsiteX8" fmla="*/ 0 w 4391526"/>
              <a:gd name="connsiteY8" fmla="*/ 116307 h 697831"/>
              <a:gd name="connsiteX0" fmla="*/ 0 w 4391526"/>
              <a:gd name="connsiteY0" fmla="*/ 128339 h 709863"/>
              <a:gd name="connsiteX1" fmla="*/ 705854 w 4391526"/>
              <a:gd name="connsiteY1" fmla="*/ 0 h 709863"/>
              <a:gd name="connsiteX2" fmla="*/ 4275219 w 4391526"/>
              <a:gd name="connsiteY2" fmla="*/ 12032 h 709863"/>
              <a:gd name="connsiteX3" fmla="*/ 4391526 w 4391526"/>
              <a:gd name="connsiteY3" fmla="*/ 128339 h 709863"/>
              <a:gd name="connsiteX4" fmla="*/ 4391526 w 4391526"/>
              <a:gd name="connsiteY4" fmla="*/ 593556 h 709863"/>
              <a:gd name="connsiteX5" fmla="*/ 4275219 w 4391526"/>
              <a:gd name="connsiteY5" fmla="*/ 709863 h 709863"/>
              <a:gd name="connsiteX6" fmla="*/ 116307 w 4391526"/>
              <a:gd name="connsiteY6" fmla="*/ 709863 h 709863"/>
              <a:gd name="connsiteX7" fmla="*/ 0 w 4391526"/>
              <a:gd name="connsiteY7" fmla="*/ 593556 h 709863"/>
              <a:gd name="connsiteX8" fmla="*/ 0 w 4391526"/>
              <a:gd name="connsiteY8" fmla="*/ 128339 h 709863"/>
              <a:gd name="connsiteX0" fmla="*/ 0 w 4427621"/>
              <a:gd name="connsiteY0" fmla="*/ 128339 h 709863"/>
              <a:gd name="connsiteX1" fmla="*/ 705854 w 4427621"/>
              <a:gd name="connsiteY1" fmla="*/ 0 h 709863"/>
              <a:gd name="connsiteX2" fmla="*/ 4275219 w 4427621"/>
              <a:gd name="connsiteY2" fmla="*/ 12032 h 709863"/>
              <a:gd name="connsiteX3" fmla="*/ 4427621 w 4427621"/>
              <a:gd name="connsiteY3" fmla="*/ 212560 h 709863"/>
              <a:gd name="connsiteX4" fmla="*/ 4391526 w 4427621"/>
              <a:gd name="connsiteY4" fmla="*/ 593556 h 709863"/>
              <a:gd name="connsiteX5" fmla="*/ 4275219 w 4427621"/>
              <a:gd name="connsiteY5" fmla="*/ 709863 h 709863"/>
              <a:gd name="connsiteX6" fmla="*/ 116307 w 4427621"/>
              <a:gd name="connsiteY6" fmla="*/ 709863 h 709863"/>
              <a:gd name="connsiteX7" fmla="*/ 0 w 4427621"/>
              <a:gd name="connsiteY7" fmla="*/ 593556 h 709863"/>
              <a:gd name="connsiteX8" fmla="*/ 0 w 4427621"/>
              <a:gd name="connsiteY8" fmla="*/ 128339 h 709863"/>
              <a:gd name="connsiteX0" fmla="*/ 0 w 4427621"/>
              <a:gd name="connsiteY0" fmla="*/ 152402 h 733926"/>
              <a:gd name="connsiteX1" fmla="*/ 705854 w 4427621"/>
              <a:gd name="connsiteY1" fmla="*/ 24063 h 733926"/>
              <a:gd name="connsiteX2" fmla="*/ 3886200 w 4427621"/>
              <a:gd name="connsiteY2" fmla="*/ 0 h 733926"/>
              <a:gd name="connsiteX3" fmla="*/ 4275219 w 4427621"/>
              <a:gd name="connsiteY3" fmla="*/ 36095 h 733926"/>
              <a:gd name="connsiteX4" fmla="*/ 4427621 w 4427621"/>
              <a:gd name="connsiteY4" fmla="*/ 236623 h 733926"/>
              <a:gd name="connsiteX5" fmla="*/ 4391526 w 4427621"/>
              <a:gd name="connsiteY5" fmla="*/ 617619 h 733926"/>
              <a:gd name="connsiteX6" fmla="*/ 4275219 w 4427621"/>
              <a:gd name="connsiteY6" fmla="*/ 733926 h 733926"/>
              <a:gd name="connsiteX7" fmla="*/ 116307 w 4427621"/>
              <a:gd name="connsiteY7" fmla="*/ 733926 h 733926"/>
              <a:gd name="connsiteX8" fmla="*/ 0 w 4427621"/>
              <a:gd name="connsiteY8" fmla="*/ 617619 h 733926"/>
              <a:gd name="connsiteX9" fmla="*/ 0 w 4427621"/>
              <a:gd name="connsiteY9" fmla="*/ 152402 h 733926"/>
              <a:gd name="connsiteX0" fmla="*/ 0 w 4427621"/>
              <a:gd name="connsiteY0" fmla="*/ 152402 h 733926"/>
              <a:gd name="connsiteX1" fmla="*/ 705854 w 4427621"/>
              <a:gd name="connsiteY1" fmla="*/ 24063 h 733926"/>
              <a:gd name="connsiteX2" fmla="*/ 3886200 w 4427621"/>
              <a:gd name="connsiteY2" fmla="*/ 0 h 733926"/>
              <a:gd name="connsiteX3" fmla="*/ 4142872 w 4427621"/>
              <a:gd name="connsiteY3" fmla="*/ 36095 h 733926"/>
              <a:gd name="connsiteX4" fmla="*/ 4427621 w 4427621"/>
              <a:gd name="connsiteY4" fmla="*/ 236623 h 733926"/>
              <a:gd name="connsiteX5" fmla="*/ 4391526 w 4427621"/>
              <a:gd name="connsiteY5" fmla="*/ 617619 h 733926"/>
              <a:gd name="connsiteX6" fmla="*/ 4275219 w 4427621"/>
              <a:gd name="connsiteY6" fmla="*/ 733926 h 733926"/>
              <a:gd name="connsiteX7" fmla="*/ 116307 w 4427621"/>
              <a:gd name="connsiteY7" fmla="*/ 733926 h 733926"/>
              <a:gd name="connsiteX8" fmla="*/ 0 w 4427621"/>
              <a:gd name="connsiteY8" fmla="*/ 617619 h 733926"/>
              <a:gd name="connsiteX9" fmla="*/ 0 w 4427621"/>
              <a:gd name="connsiteY9" fmla="*/ 152402 h 733926"/>
              <a:gd name="connsiteX0" fmla="*/ 0 w 4427621"/>
              <a:gd name="connsiteY0" fmla="*/ 128339 h 709863"/>
              <a:gd name="connsiteX1" fmla="*/ 705854 w 4427621"/>
              <a:gd name="connsiteY1" fmla="*/ 0 h 709863"/>
              <a:gd name="connsiteX2" fmla="*/ 3621505 w 4427621"/>
              <a:gd name="connsiteY2" fmla="*/ 24063 h 709863"/>
              <a:gd name="connsiteX3" fmla="*/ 4142872 w 4427621"/>
              <a:gd name="connsiteY3" fmla="*/ 12032 h 709863"/>
              <a:gd name="connsiteX4" fmla="*/ 4427621 w 4427621"/>
              <a:gd name="connsiteY4" fmla="*/ 212560 h 709863"/>
              <a:gd name="connsiteX5" fmla="*/ 4391526 w 4427621"/>
              <a:gd name="connsiteY5" fmla="*/ 593556 h 709863"/>
              <a:gd name="connsiteX6" fmla="*/ 4275219 w 4427621"/>
              <a:gd name="connsiteY6" fmla="*/ 709863 h 709863"/>
              <a:gd name="connsiteX7" fmla="*/ 116307 w 4427621"/>
              <a:gd name="connsiteY7" fmla="*/ 709863 h 709863"/>
              <a:gd name="connsiteX8" fmla="*/ 0 w 4427621"/>
              <a:gd name="connsiteY8" fmla="*/ 593556 h 709863"/>
              <a:gd name="connsiteX9" fmla="*/ 0 w 4427621"/>
              <a:gd name="connsiteY9" fmla="*/ 128339 h 709863"/>
              <a:gd name="connsiteX0" fmla="*/ 0 w 4427621"/>
              <a:gd name="connsiteY0" fmla="*/ 128339 h 757990"/>
              <a:gd name="connsiteX1" fmla="*/ 705854 w 4427621"/>
              <a:gd name="connsiteY1" fmla="*/ 0 h 757990"/>
              <a:gd name="connsiteX2" fmla="*/ 3621505 w 4427621"/>
              <a:gd name="connsiteY2" fmla="*/ 24063 h 757990"/>
              <a:gd name="connsiteX3" fmla="*/ 4142872 w 4427621"/>
              <a:gd name="connsiteY3" fmla="*/ 12032 h 757990"/>
              <a:gd name="connsiteX4" fmla="*/ 4427621 w 4427621"/>
              <a:gd name="connsiteY4" fmla="*/ 212560 h 757990"/>
              <a:gd name="connsiteX5" fmla="*/ 4391526 w 4427621"/>
              <a:gd name="connsiteY5" fmla="*/ 593556 h 757990"/>
              <a:gd name="connsiteX6" fmla="*/ 4275219 w 4427621"/>
              <a:gd name="connsiteY6" fmla="*/ 709863 h 757990"/>
              <a:gd name="connsiteX7" fmla="*/ 3477126 w 4427621"/>
              <a:gd name="connsiteY7" fmla="*/ 757990 h 757990"/>
              <a:gd name="connsiteX8" fmla="*/ 116307 w 4427621"/>
              <a:gd name="connsiteY8" fmla="*/ 709863 h 757990"/>
              <a:gd name="connsiteX9" fmla="*/ 0 w 4427621"/>
              <a:gd name="connsiteY9" fmla="*/ 593556 h 757990"/>
              <a:gd name="connsiteX10" fmla="*/ 0 w 4427621"/>
              <a:gd name="connsiteY10" fmla="*/ 128339 h 757990"/>
              <a:gd name="connsiteX0" fmla="*/ 84221 w 4511842"/>
              <a:gd name="connsiteY0" fmla="*/ 128339 h 757990"/>
              <a:gd name="connsiteX1" fmla="*/ 790075 w 4511842"/>
              <a:gd name="connsiteY1" fmla="*/ 0 h 757990"/>
              <a:gd name="connsiteX2" fmla="*/ 3705726 w 4511842"/>
              <a:gd name="connsiteY2" fmla="*/ 24063 h 757990"/>
              <a:gd name="connsiteX3" fmla="*/ 4227093 w 4511842"/>
              <a:gd name="connsiteY3" fmla="*/ 12032 h 757990"/>
              <a:gd name="connsiteX4" fmla="*/ 4511842 w 4511842"/>
              <a:gd name="connsiteY4" fmla="*/ 212560 h 757990"/>
              <a:gd name="connsiteX5" fmla="*/ 4475747 w 4511842"/>
              <a:gd name="connsiteY5" fmla="*/ 593556 h 757990"/>
              <a:gd name="connsiteX6" fmla="*/ 4359440 w 4511842"/>
              <a:gd name="connsiteY6" fmla="*/ 709863 h 757990"/>
              <a:gd name="connsiteX7" fmla="*/ 3561347 w 4511842"/>
              <a:gd name="connsiteY7" fmla="*/ 757990 h 757990"/>
              <a:gd name="connsiteX8" fmla="*/ 200528 w 4511842"/>
              <a:gd name="connsiteY8" fmla="*/ 709863 h 757990"/>
              <a:gd name="connsiteX9" fmla="*/ 84221 w 4511842"/>
              <a:gd name="connsiteY9" fmla="*/ 593556 h 757990"/>
              <a:gd name="connsiteX10" fmla="*/ 0 w 4511842"/>
              <a:gd name="connsiteY10" fmla="*/ 409073 h 757990"/>
              <a:gd name="connsiteX11" fmla="*/ 84221 w 4511842"/>
              <a:gd name="connsiteY11" fmla="*/ 128339 h 757990"/>
              <a:gd name="connsiteX0" fmla="*/ 84221 w 4511842"/>
              <a:gd name="connsiteY0" fmla="*/ 128339 h 757990"/>
              <a:gd name="connsiteX1" fmla="*/ 790075 w 4511842"/>
              <a:gd name="connsiteY1" fmla="*/ 0 h 757990"/>
              <a:gd name="connsiteX2" fmla="*/ 3705726 w 4511842"/>
              <a:gd name="connsiteY2" fmla="*/ 24063 h 757990"/>
              <a:gd name="connsiteX3" fmla="*/ 4227093 w 4511842"/>
              <a:gd name="connsiteY3" fmla="*/ 12032 h 757990"/>
              <a:gd name="connsiteX4" fmla="*/ 4511842 w 4511842"/>
              <a:gd name="connsiteY4" fmla="*/ 212560 h 757990"/>
              <a:gd name="connsiteX5" fmla="*/ 4475747 w 4511842"/>
              <a:gd name="connsiteY5" fmla="*/ 593556 h 757990"/>
              <a:gd name="connsiteX6" fmla="*/ 4359440 w 4511842"/>
              <a:gd name="connsiteY6" fmla="*/ 709863 h 757990"/>
              <a:gd name="connsiteX7" fmla="*/ 3561347 w 4511842"/>
              <a:gd name="connsiteY7" fmla="*/ 757990 h 757990"/>
              <a:gd name="connsiteX8" fmla="*/ 1094874 w 4511842"/>
              <a:gd name="connsiteY8" fmla="*/ 733926 h 757990"/>
              <a:gd name="connsiteX9" fmla="*/ 200528 w 4511842"/>
              <a:gd name="connsiteY9" fmla="*/ 709863 h 757990"/>
              <a:gd name="connsiteX10" fmla="*/ 84221 w 4511842"/>
              <a:gd name="connsiteY10" fmla="*/ 593556 h 757990"/>
              <a:gd name="connsiteX11" fmla="*/ 0 w 4511842"/>
              <a:gd name="connsiteY11" fmla="*/ 409073 h 757990"/>
              <a:gd name="connsiteX12" fmla="*/ 84221 w 4511842"/>
              <a:gd name="connsiteY12" fmla="*/ 128339 h 7579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511842" h="757990">
                <a:moveTo>
                  <a:pt x="84221" y="128339"/>
                </a:moveTo>
                <a:cubicBezTo>
                  <a:pt x="84221" y="64104"/>
                  <a:pt x="725840" y="0"/>
                  <a:pt x="790075" y="0"/>
                </a:cubicBezTo>
                <a:lnTo>
                  <a:pt x="3705726" y="24063"/>
                </a:lnTo>
                <a:lnTo>
                  <a:pt x="4227093" y="12032"/>
                </a:lnTo>
                <a:cubicBezTo>
                  <a:pt x="4291328" y="12032"/>
                  <a:pt x="4511842" y="148325"/>
                  <a:pt x="4511842" y="212560"/>
                </a:cubicBezTo>
                <a:lnTo>
                  <a:pt x="4475747" y="593556"/>
                </a:lnTo>
                <a:cubicBezTo>
                  <a:pt x="4475747" y="657791"/>
                  <a:pt x="4423675" y="709863"/>
                  <a:pt x="4359440" y="709863"/>
                </a:cubicBezTo>
                <a:cubicBezTo>
                  <a:pt x="4081378" y="713874"/>
                  <a:pt x="3839409" y="753979"/>
                  <a:pt x="3561347" y="757990"/>
                </a:cubicBezTo>
                <a:cubicBezTo>
                  <a:pt x="2634916" y="737937"/>
                  <a:pt x="2021305" y="753979"/>
                  <a:pt x="1094874" y="733926"/>
                </a:cubicBezTo>
                <a:lnTo>
                  <a:pt x="200528" y="709863"/>
                </a:lnTo>
                <a:cubicBezTo>
                  <a:pt x="136293" y="709863"/>
                  <a:pt x="84221" y="657791"/>
                  <a:pt x="84221" y="593556"/>
                </a:cubicBezTo>
                <a:cubicBezTo>
                  <a:pt x="84221" y="540083"/>
                  <a:pt x="0" y="462546"/>
                  <a:pt x="0" y="409073"/>
                </a:cubicBezTo>
                <a:lnTo>
                  <a:pt x="84221" y="128339"/>
                </a:lnTo>
                <a:close/>
              </a:path>
            </a:pathLst>
          </a:custGeom>
          <a:solidFill>
            <a:srgbClr val="D3EFFC"/>
          </a:solidFill>
          <a:ln>
            <a:solidFill>
              <a:srgbClr val="D3EF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0" i="0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Gió thổi mát quá!</a:t>
            </a:r>
          </a:p>
        </p:txBody>
      </p:sp>
      <p:sp>
        <p:nvSpPr>
          <p:cNvPr id="5" name="Oval 4"/>
          <p:cNvSpPr/>
          <p:nvPr/>
        </p:nvSpPr>
        <p:spPr>
          <a:xfrm>
            <a:off x="2316698" y="4688570"/>
            <a:ext cx="2194805" cy="1178054"/>
          </a:xfrm>
          <a:custGeom>
            <a:avLst/>
            <a:gdLst>
              <a:gd name="connsiteX0" fmla="*/ 0 w 1419726"/>
              <a:gd name="connsiteY0" fmla="*/ 498238 h 996475"/>
              <a:gd name="connsiteX1" fmla="*/ 709863 w 1419726"/>
              <a:gd name="connsiteY1" fmla="*/ 0 h 996475"/>
              <a:gd name="connsiteX2" fmla="*/ 1419726 w 1419726"/>
              <a:gd name="connsiteY2" fmla="*/ 498238 h 996475"/>
              <a:gd name="connsiteX3" fmla="*/ 709863 w 1419726"/>
              <a:gd name="connsiteY3" fmla="*/ 996476 h 996475"/>
              <a:gd name="connsiteX4" fmla="*/ 0 w 1419726"/>
              <a:gd name="connsiteY4" fmla="*/ 498238 h 996475"/>
              <a:gd name="connsiteX0" fmla="*/ 6100 w 1425826"/>
              <a:gd name="connsiteY0" fmla="*/ 499794 h 998032"/>
              <a:gd name="connsiteX1" fmla="*/ 391110 w 1425826"/>
              <a:gd name="connsiteY1" fmla="*/ 348326 h 998032"/>
              <a:gd name="connsiteX2" fmla="*/ 715963 w 1425826"/>
              <a:gd name="connsiteY2" fmla="*/ 1556 h 998032"/>
              <a:gd name="connsiteX3" fmla="*/ 1425826 w 1425826"/>
              <a:gd name="connsiteY3" fmla="*/ 499794 h 998032"/>
              <a:gd name="connsiteX4" fmla="*/ 715963 w 1425826"/>
              <a:gd name="connsiteY4" fmla="*/ 998032 h 998032"/>
              <a:gd name="connsiteX5" fmla="*/ 6100 w 1425826"/>
              <a:gd name="connsiteY5" fmla="*/ 499794 h 998032"/>
              <a:gd name="connsiteX0" fmla="*/ 12597 w 1432323"/>
              <a:gd name="connsiteY0" fmla="*/ 518440 h 1016678"/>
              <a:gd name="connsiteX1" fmla="*/ 301354 w 1432323"/>
              <a:gd name="connsiteY1" fmla="*/ 138372 h 1016678"/>
              <a:gd name="connsiteX2" fmla="*/ 722460 w 1432323"/>
              <a:gd name="connsiteY2" fmla="*/ 20202 h 1016678"/>
              <a:gd name="connsiteX3" fmla="*/ 1432323 w 1432323"/>
              <a:gd name="connsiteY3" fmla="*/ 518440 h 1016678"/>
              <a:gd name="connsiteX4" fmla="*/ 722460 w 1432323"/>
              <a:gd name="connsiteY4" fmla="*/ 1016678 h 1016678"/>
              <a:gd name="connsiteX5" fmla="*/ 12597 w 1432323"/>
              <a:gd name="connsiteY5" fmla="*/ 518440 h 10166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32323" h="1016678">
                <a:moveTo>
                  <a:pt x="12597" y="518440"/>
                </a:moveTo>
                <a:cubicBezTo>
                  <a:pt x="-57587" y="372056"/>
                  <a:pt x="183044" y="221412"/>
                  <a:pt x="301354" y="138372"/>
                </a:cubicBezTo>
                <a:cubicBezTo>
                  <a:pt x="419664" y="55332"/>
                  <a:pt x="533965" y="-43143"/>
                  <a:pt x="722460" y="20202"/>
                </a:cubicBezTo>
                <a:cubicBezTo>
                  <a:pt x="910955" y="83547"/>
                  <a:pt x="1432323" y="243271"/>
                  <a:pt x="1432323" y="518440"/>
                </a:cubicBezTo>
                <a:cubicBezTo>
                  <a:pt x="1432323" y="793609"/>
                  <a:pt x="1114507" y="1016678"/>
                  <a:pt x="722460" y="1016678"/>
                </a:cubicBezTo>
                <a:cubicBezTo>
                  <a:pt x="330413" y="1016678"/>
                  <a:pt x="82781" y="664824"/>
                  <a:pt x="12597" y="518440"/>
                </a:cubicBezTo>
                <a:close/>
              </a:path>
            </a:pathLst>
          </a:custGeom>
          <a:solidFill>
            <a:srgbClr val="D3EFFC"/>
          </a:solidFill>
          <a:ln>
            <a:solidFill>
              <a:srgbClr val="D3EF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i="0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Câu cảm</a:t>
            </a:r>
            <a:endParaRPr lang="vi-VN" sz="3200" b="0" i="0" dirty="0">
              <a:solidFill>
                <a:srgbClr val="0070C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9" name="Oval 4"/>
          <p:cNvSpPr/>
          <p:nvPr/>
        </p:nvSpPr>
        <p:spPr>
          <a:xfrm>
            <a:off x="7386107" y="4688570"/>
            <a:ext cx="2194805" cy="1178054"/>
          </a:xfrm>
          <a:custGeom>
            <a:avLst/>
            <a:gdLst>
              <a:gd name="connsiteX0" fmla="*/ 0 w 1419726"/>
              <a:gd name="connsiteY0" fmla="*/ 498238 h 996475"/>
              <a:gd name="connsiteX1" fmla="*/ 709863 w 1419726"/>
              <a:gd name="connsiteY1" fmla="*/ 0 h 996475"/>
              <a:gd name="connsiteX2" fmla="*/ 1419726 w 1419726"/>
              <a:gd name="connsiteY2" fmla="*/ 498238 h 996475"/>
              <a:gd name="connsiteX3" fmla="*/ 709863 w 1419726"/>
              <a:gd name="connsiteY3" fmla="*/ 996476 h 996475"/>
              <a:gd name="connsiteX4" fmla="*/ 0 w 1419726"/>
              <a:gd name="connsiteY4" fmla="*/ 498238 h 996475"/>
              <a:gd name="connsiteX0" fmla="*/ 6100 w 1425826"/>
              <a:gd name="connsiteY0" fmla="*/ 499794 h 998032"/>
              <a:gd name="connsiteX1" fmla="*/ 391110 w 1425826"/>
              <a:gd name="connsiteY1" fmla="*/ 348326 h 998032"/>
              <a:gd name="connsiteX2" fmla="*/ 715963 w 1425826"/>
              <a:gd name="connsiteY2" fmla="*/ 1556 h 998032"/>
              <a:gd name="connsiteX3" fmla="*/ 1425826 w 1425826"/>
              <a:gd name="connsiteY3" fmla="*/ 499794 h 998032"/>
              <a:gd name="connsiteX4" fmla="*/ 715963 w 1425826"/>
              <a:gd name="connsiteY4" fmla="*/ 998032 h 998032"/>
              <a:gd name="connsiteX5" fmla="*/ 6100 w 1425826"/>
              <a:gd name="connsiteY5" fmla="*/ 499794 h 998032"/>
              <a:gd name="connsiteX0" fmla="*/ 12597 w 1432323"/>
              <a:gd name="connsiteY0" fmla="*/ 518440 h 1016678"/>
              <a:gd name="connsiteX1" fmla="*/ 301354 w 1432323"/>
              <a:gd name="connsiteY1" fmla="*/ 138372 h 1016678"/>
              <a:gd name="connsiteX2" fmla="*/ 722460 w 1432323"/>
              <a:gd name="connsiteY2" fmla="*/ 20202 h 1016678"/>
              <a:gd name="connsiteX3" fmla="*/ 1432323 w 1432323"/>
              <a:gd name="connsiteY3" fmla="*/ 518440 h 1016678"/>
              <a:gd name="connsiteX4" fmla="*/ 722460 w 1432323"/>
              <a:gd name="connsiteY4" fmla="*/ 1016678 h 1016678"/>
              <a:gd name="connsiteX5" fmla="*/ 12597 w 1432323"/>
              <a:gd name="connsiteY5" fmla="*/ 518440 h 10166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32323" h="1016678">
                <a:moveTo>
                  <a:pt x="12597" y="518440"/>
                </a:moveTo>
                <a:cubicBezTo>
                  <a:pt x="-57587" y="372056"/>
                  <a:pt x="183044" y="221412"/>
                  <a:pt x="301354" y="138372"/>
                </a:cubicBezTo>
                <a:cubicBezTo>
                  <a:pt x="419664" y="55332"/>
                  <a:pt x="533965" y="-43143"/>
                  <a:pt x="722460" y="20202"/>
                </a:cubicBezTo>
                <a:cubicBezTo>
                  <a:pt x="910955" y="83547"/>
                  <a:pt x="1432323" y="243271"/>
                  <a:pt x="1432323" y="518440"/>
                </a:cubicBezTo>
                <a:cubicBezTo>
                  <a:pt x="1432323" y="793609"/>
                  <a:pt x="1114507" y="1016678"/>
                  <a:pt x="722460" y="1016678"/>
                </a:cubicBezTo>
                <a:cubicBezTo>
                  <a:pt x="330413" y="1016678"/>
                  <a:pt x="82781" y="664824"/>
                  <a:pt x="12597" y="518440"/>
                </a:cubicBezTo>
                <a:close/>
              </a:path>
            </a:pathLst>
          </a:custGeom>
          <a:solidFill>
            <a:srgbClr val="D3EFFC"/>
          </a:solidFill>
          <a:ln>
            <a:solidFill>
              <a:srgbClr val="D3EF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i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Câu khiến</a:t>
            </a:r>
            <a:endParaRPr lang="vi-VN" sz="3200" b="0" i="0" dirty="0">
              <a:solidFill>
                <a:srgbClr val="0070C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40354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ageCurlDoubl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33" grpId="0"/>
      <p:bldP spid="3" grpId="0" animBg="1"/>
      <p:bldP spid="34" grpId="0" animBg="1"/>
      <p:bldP spid="37" grpId="0" animBg="1"/>
      <p:bldP spid="38" grpId="0" animBg="1"/>
      <p:bldP spid="5" grpId="0" animBg="1"/>
      <p:bldP spid="3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9586"/>
          <a:stretch>
            <a:fillRect/>
          </a:stretch>
        </p:blipFill>
        <p:spPr>
          <a:xfrm flipV="1">
            <a:off x="0" y="0"/>
            <a:ext cx="12234118" cy="1369302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897" y="0"/>
            <a:ext cx="1715115" cy="98790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5233" y="-26350"/>
            <a:ext cx="2672936" cy="711001"/>
          </a:xfrm>
          <a:prstGeom prst="rect">
            <a:avLst/>
          </a:prstGeom>
        </p:spPr>
      </p:pic>
      <p:sp>
        <p:nvSpPr>
          <p:cNvPr id="19" name="文本框 18"/>
          <p:cNvSpPr txBox="1"/>
          <p:nvPr/>
        </p:nvSpPr>
        <p:spPr>
          <a:xfrm>
            <a:off x="2553916" y="78454"/>
            <a:ext cx="195758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幼圆" panose="02010509060101010101" pitchFamily="49" charset="-122"/>
                <a:ea typeface="幼圆" panose="02010509060101010101" pitchFamily="49" charset="-122"/>
                <a:cs typeface="+mn-cs"/>
              </a:rPr>
              <a:t>Bài</a:t>
            </a:r>
            <a:r>
              <a:rPr kumimoji="0" lang="en-GB" altLang="zh-CN" sz="4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幼圆" panose="02010509060101010101" pitchFamily="49" charset="-122"/>
                <a:ea typeface="幼圆" panose="02010509060101010101" pitchFamily="49" charset="-122"/>
                <a:cs typeface="+mn-cs"/>
              </a:rPr>
              <a:t> 3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幼圆" panose="02010509060101010101" pitchFamily="49" charset="-122"/>
              <a:ea typeface="幼圆" panose="02010509060101010101" pitchFamily="49" charset="-122"/>
              <a:cs typeface="+mn-cs"/>
            </a:endParaRPr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5554" y="256275"/>
            <a:ext cx="4178564" cy="909452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4682499" y="1721751"/>
            <a:ext cx="5462337" cy="878305"/>
          </a:xfrm>
          <a:custGeom>
            <a:avLst/>
            <a:gdLst>
              <a:gd name="connsiteX0" fmla="*/ 0 w 4391526"/>
              <a:gd name="connsiteY0" fmla="*/ 116307 h 697831"/>
              <a:gd name="connsiteX1" fmla="*/ 116307 w 4391526"/>
              <a:gd name="connsiteY1" fmla="*/ 0 h 697831"/>
              <a:gd name="connsiteX2" fmla="*/ 4275219 w 4391526"/>
              <a:gd name="connsiteY2" fmla="*/ 0 h 697831"/>
              <a:gd name="connsiteX3" fmla="*/ 4391526 w 4391526"/>
              <a:gd name="connsiteY3" fmla="*/ 116307 h 697831"/>
              <a:gd name="connsiteX4" fmla="*/ 4391526 w 4391526"/>
              <a:gd name="connsiteY4" fmla="*/ 581524 h 697831"/>
              <a:gd name="connsiteX5" fmla="*/ 4275219 w 4391526"/>
              <a:gd name="connsiteY5" fmla="*/ 697831 h 697831"/>
              <a:gd name="connsiteX6" fmla="*/ 116307 w 4391526"/>
              <a:gd name="connsiteY6" fmla="*/ 697831 h 697831"/>
              <a:gd name="connsiteX7" fmla="*/ 0 w 4391526"/>
              <a:gd name="connsiteY7" fmla="*/ 581524 h 697831"/>
              <a:gd name="connsiteX8" fmla="*/ 0 w 4391526"/>
              <a:gd name="connsiteY8" fmla="*/ 116307 h 697831"/>
              <a:gd name="connsiteX0" fmla="*/ 0 w 4391526"/>
              <a:gd name="connsiteY0" fmla="*/ 128339 h 709863"/>
              <a:gd name="connsiteX1" fmla="*/ 705854 w 4391526"/>
              <a:gd name="connsiteY1" fmla="*/ 0 h 709863"/>
              <a:gd name="connsiteX2" fmla="*/ 4275219 w 4391526"/>
              <a:gd name="connsiteY2" fmla="*/ 12032 h 709863"/>
              <a:gd name="connsiteX3" fmla="*/ 4391526 w 4391526"/>
              <a:gd name="connsiteY3" fmla="*/ 128339 h 709863"/>
              <a:gd name="connsiteX4" fmla="*/ 4391526 w 4391526"/>
              <a:gd name="connsiteY4" fmla="*/ 593556 h 709863"/>
              <a:gd name="connsiteX5" fmla="*/ 4275219 w 4391526"/>
              <a:gd name="connsiteY5" fmla="*/ 709863 h 709863"/>
              <a:gd name="connsiteX6" fmla="*/ 116307 w 4391526"/>
              <a:gd name="connsiteY6" fmla="*/ 709863 h 709863"/>
              <a:gd name="connsiteX7" fmla="*/ 0 w 4391526"/>
              <a:gd name="connsiteY7" fmla="*/ 593556 h 709863"/>
              <a:gd name="connsiteX8" fmla="*/ 0 w 4391526"/>
              <a:gd name="connsiteY8" fmla="*/ 128339 h 709863"/>
              <a:gd name="connsiteX0" fmla="*/ 0 w 4427621"/>
              <a:gd name="connsiteY0" fmla="*/ 128339 h 709863"/>
              <a:gd name="connsiteX1" fmla="*/ 705854 w 4427621"/>
              <a:gd name="connsiteY1" fmla="*/ 0 h 709863"/>
              <a:gd name="connsiteX2" fmla="*/ 4275219 w 4427621"/>
              <a:gd name="connsiteY2" fmla="*/ 12032 h 709863"/>
              <a:gd name="connsiteX3" fmla="*/ 4427621 w 4427621"/>
              <a:gd name="connsiteY3" fmla="*/ 212560 h 709863"/>
              <a:gd name="connsiteX4" fmla="*/ 4391526 w 4427621"/>
              <a:gd name="connsiteY4" fmla="*/ 593556 h 709863"/>
              <a:gd name="connsiteX5" fmla="*/ 4275219 w 4427621"/>
              <a:gd name="connsiteY5" fmla="*/ 709863 h 709863"/>
              <a:gd name="connsiteX6" fmla="*/ 116307 w 4427621"/>
              <a:gd name="connsiteY6" fmla="*/ 709863 h 709863"/>
              <a:gd name="connsiteX7" fmla="*/ 0 w 4427621"/>
              <a:gd name="connsiteY7" fmla="*/ 593556 h 709863"/>
              <a:gd name="connsiteX8" fmla="*/ 0 w 4427621"/>
              <a:gd name="connsiteY8" fmla="*/ 128339 h 709863"/>
              <a:gd name="connsiteX0" fmla="*/ 0 w 4427621"/>
              <a:gd name="connsiteY0" fmla="*/ 152402 h 733926"/>
              <a:gd name="connsiteX1" fmla="*/ 705854 w 4427621"/>
              <a:gd name="connsiteY1" fmla="*/ 24063 h 733926"/>
              <a:gd name="connsiteX2" fmla="*/ 3886200 w 4427621"/>
              <a:gd name="connsiteY2" fmla="*/ 0 h 733926"/>
              <a:gd name="connsiteX3" fmla="*/ 4275219 w 4427621"/>
              <a:gd name="connsiteY3" fmla="*/ 36095 h 733926"/>
              <a:gd name="connsiteX4" fmla="*/ 4427621 w 4427621"/>
              <a:gd name="connsiteY4" fmla="*/ 236623 h 733926"/>
              <a:gd name="connsiteX5" fmla="*/ 4391526 w 4427621"/>
              <a:gd name="connsiteY5" fmla="*/ 617619 h 733926"/>
              <a:gd name="connsiteX6" fmla="*/ 4275219 w 4427621"/>
              <a:gd name="connsiteY6" fmla="*/ 733926 h 733926"/>
              <a:gd name="connsiteX7" fmla="*/ 116307 w 4427621"/>
              <a:gd name="connsiteY7" fmla="*/ 733926 h 733926"/>
              <a:gd name="connsiteX8" fmla="*/ 0 w 4427621"/>
              <a:gd name="connsiteY8" fmla="*/ 617619 h 733926"/>
              <a:gd name="connsiteX9" fmla="*/ 0 w 4427621"/>
              <a:gd name="connsiteY9" fmla="*/ 152402 h 733926"/>
              <a:gd name="connsiteX0" fmla="*/ 0 w 4427621"/>
              <a:gd name="connsiteY0" fmla="*/ 152402 h 733926"/>
              <a:gd name="connsiteX1" fmla="*/ 705854 w 4427621"/>
              <a:gd name="connsiteY1" fmla="*/ 24063 h 733926"/>
              <a:gd name="connsiteX2" fmla="*/ 3886200 w 4427621"/>
              <a:gd name="connsiteY2" fmla="*/ 0 h 733926"/>
              <a:gd name="connsiteX3" fmla="*/ 4142872 w 4427621"/>
              <a:gd name="connsiteY3" fmla="*/ 36095 h 733926"/>
              <a:gd name="connsiteX4" fmla="*/ 4427621 w 4427621"/>
              <a:gd name="connsiteY4" fmla="*/ 236623 h 733926"/>
              <a:gd name="connsiteX5" fmla="*/ 4391526 w 4427621"/>
              <a:gd name="connsiteY5" fmla="*/ 617619 h 733926"/>
              <a:gd name="connsiteX6" fmla="*/ 4275219 w 4427621"/>
              <a:gd name="connsiteY6" fmla="*/ 733926 h 733926"/>
              <a:gd name="connsiteX7" fmla="*/ 116307 w 4427621"/>
              <a:gd name="connsiteY7" fmla="*/ 733926 h 733926"/>
              <a:gd name="connsiteX8" fmla="*/ 0 w 4427621"/>
              <a:gd name="connsiteY8" fmla="*/ 617619 h 733926"/>
              <a:gd name="connsiteX9" fmla="*/ 0 w 4427621"/>
              <a:gd name="connsiteY9" fmla="*/ 152402 h 733926"/>
              <a:gd name="connsiteX0" fmla="*/ 0 w 4427621"/>
              <a:gd name="connsiteY0" fmla="*/ 128339 h 709863"/>
              <a:gd name="connsiteX1" fmla="*/ 705854 w 4427621"/>
              <a:gd name="connsiteY1" fmla="*/ 0 h 709863"/>
              <a:gd name="connsiteX2" fmla="*/ 3621505 w 4427621"/>
              <a:gd name="connsiteY2" fmla="*/ 24063 h 709863"/>
              <a:gd name="connsiteX3" fmla="*/ 4142872 w 4427621"/>
              <a:gd name="connsiteY3" fmla="*/ 12032 h 709863"/>
              <a:gd name="connsiteX4" fmla="*/ 4427621 w 4427621"/>
              <a:gd name="connsiteY4" fmla="*/ 212560 h 709863"/>
              <a:gd name="connsiteX5" fmla="*/ 4391526 w 4427621"/>
              <a:gd name="connsiteY5" fmla="*/ 593556 h 709863"/>
              <a:gd name="connsiteX6" fmla="*/ 4275219 w 4427621"/>
              <a:gd name="connsiteY6" fmla="*/ 709863 h 709863"/>
              <a:gd name="connsiteX7" fmla="*/ 116307 w 4427621"/>
              <a:gd name="connsiteY7" fmla="*/ 709863 h 709863"/>
              <a:gd name="connsiteX8" fmla="*/ 0 w 4427621"/>
              <a:gd name="connsiteY8" fmla="*/ 593556 h 709863"/>
              <a:gd name="connsiteX9" fmla="*/ 0 w 4427621"/>
              <a:gd name="connsiteY9" fmla="*/ 128339 h 709863"/>
              <a:gd name="connsiteX0" fmla="*/ 0 w 4427621"/>
              <a:gd name="connsiteY0" fmla="*/ 128339 h 757990"/>
              <a:gd name="connsiteX1" fmla="*/ 705854 w 4427621"/>
              <a:gd name="connsiteY1" fmla="*/ 0 h 757990"/>
              <a:gd name="connsiteX2" fmla="*/ 3621505 w 4427621"/>
              <a:gd name="connsiteY2" fmla="*/ 24063 h 757990"/>
              <a:gd name="connsiteX3" fmla="*/ 4142872 w 4427621"/>
              <a:gd name="connsiteY3" fmla="*/ 12032 h 757990"/>
              <a:gd name="connsiteX4" fmla="*/ 4427621 w 4427621"/>
              <a:gd name="connsiteY4" fmla="*/ 212560 h 757990"/>
              <a:gd name="connsiteX5" fmla="*/ 4391526 w 4427621"/>
              <a:gd name="connsiteY5" fmla="*/ 593556 h 757990"/>
              <a:gd name="connsiteX6" fmla="*/ 4275219 w 4427621"/>
              <a:gd name="connsiteY6" fmla="*/ 709863 h 757990"/>
              <a:gd name="connsiteX7" fmla="*/ 3477126 w 4427621"/>
              <a:gd name="connsiteY7" fmla="*/ 757990 h 757990"/>
              <a:gd name="connsiteX8" fmla="*/ 116307 w 4427621"/>
              <a:gd name="connsiteY8" fmla="*/ 709863 h 757990"/>
              <a:gd name="connsiteX9" fmla="*/ 0 w 4427621"/>
              <a:gd name="connsiteY9" fmla="*/ 593556 h 757990"/>
              <a:gd name="connsiteX10" fmla="*/ 0 w 4427621"/>
              <a:gd name="connsiteY10" fmla="*/ 128339 h 757990"/>
              <a:gd name="connsiteX0" fmla="*/ 84221 w 4511842"/>
              <a:gd name="connsiteY0" fmla="*/ 128339 h 757990"/>
              <a:gd name="connsiteX1" fmla="*/ 790075 w 4511842"/>
              <a:gd name="connsiteY1" fmla="*/ 0 h 757990"/>
              <a:gd name="connsiteX2" fmla="*/ 3705726 w 4511842"/>
              <a:gd name="connsiteY2" fmla="*/ 24063 h 757990"/>
              <a:gd name="connsiteX3" fmla="*/ 4227093 w 4511842"/>
              <a:gd name="connsiteY3" fmla="*/ 12032 h 757990"/>
              <a:gd name="connsiteX4" fmla="*/ 4511842 w 4511842"/>
              <a:gd name="connsiteY4" fmla="*/ 212560 h 757990"/>
              <a:gd name="connsiteX5" fmla="*/ 4475747 w 4511842"/>
              <a:gd name="connsiteY5" fmla="*/ 593556 h 757990"/>
              <a:gd name="connsiteX6" fmla="*/ 4359440 w 4511842"/>
              <a:gd name="connsiteY6" fmla="*/ 709863 h 757990"/>
              <a:gd name="connsiteX7" fmla="*/ 3561347 w 4511842"/>
              <a:gd name="connsiteY7" fmla="*/ 757990 h 757990"/>
              <a:gd name="connsiteX8" fmla="*/ 200528 w 4511842"/>
              <a:gd name="connsiteY8" fmla="*/ 709863 h 757990"/>
              <a:gd name="connsiteX9" fmla="*/ 84221 w 4511842"/>
              <a:gd name="connsiteY9" fmla="*/ 593556 h 757990"/>
              <a:gd name="connsiteX10" fmla="*/ 0 w 4511842"/>
              <a:gd name="connsiteY10" fmla="*/ 409073 h 757990"/>
              <a:gd name="connsiteX11" fmla="*/ 84221 w 4511842"/>
              <a:gd name="connsiteY11" fmla="*/ 128339 h 757990"/>
              <a:gd name="connsiteX0" fmla="*/ 84221 w 4511842"/>
              <a:gd name="connsiteY0" fmla="*/ 128339 h 757990"/>
              <a:gd name="connsiteX1" fmla="*/ 790075 w 4511842"/>
              <a:gd name="connsiteY1" fmla="*/ 0 h 757990"/>
              <a:gd name="connsiteX2" fmla="*/ 3705726 w 4511842"/>
              <a:gd name="connsiteY2" fmla="*/ 24063 h 757990"/>
              <a:gd name="connsiteX3" fmla="*/ 4227093 w 4511842"/>
              <a:gd name="connsiteY3" fmla="*/ 12032 h 757990"/>
              <a:gd name="connsiteX4" fmla="*/ 4511842 w 4511842"/>
              <a:gd name="connsiteY4" fmla="*/ 212560 h 757990"/>
              <a:gd name="connsiteX5" fmla="*/ 4475747 w 4511842"/>
              <a:gd name="connsiteY5" fmla="*/ 593556 h 757990"/>
              <a:gd name="connsiteX6" fmla="*/ 4359440 w 4511842"/>
              <a:gd name="connsiteY6" fmla="*/ 709863 h 757990"/>
              <a:gd name="connsiteX7" fmla="*/ 3561347 w 4511842"/>
              <a:gd name="connsiteY7" fmla="*/ 757990 h 757990"/>
              <a:gd name="connsiteX8" fmla="*/ 1094874 w 4511842"/>
              <a:gd name="connsiteY8" fmla="*/ 733926 h 757990"/>
              <a:gd name="connsiteX9" fmla="*/ 200528 w 4511842"/>
              <a:gd name="connsiteY9" fmla="*/ 709863 h 757990"/>
              <a:gd name="connsiteX10" fmla="*/ 84221 w 4511842"/>
              <a:gd name="connsiteY10" fmla="*/ 593556 h 757990"/>
              <a:gd name="connsiteX11" fmla="*/ 0 w 4511842"/>
              <a:gd name="connsiteY11" fmla="*/ 409073 h 757990"/>
              <a:gd name="connsiteX12" fmla="*/ 84221 w 4511842"/>
              <a:gd name="connsiteY12" fmla="*/ 128339 h 7579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511842" h="757990">
                <a:moveTo>
                  <a:pt x="84221" y="128339"/>
                </a:moveTo>
                <a:cubicBezTo>
                  <a:pt x="84221" y="64104"/>
                  <a:pt x="725840" y="0"/>
                  <a:pt x="790075" y="0"/>
                </a:cubicBezTo>
                <a:lnTo>
                  <a:pt x="3705726" y="24063"/>
                </a:lnTo>
                <a:lnTo>
                  <a:pt x="4227093" y="12032"/>
                </a:lnTo>
                <a:cubicBezTo>
                  <a:pt x="4291328" y="12032"/>
                  <a:pt x="4511842" y="148325"/>
                  <a:pt x="4511842" y="212560"/>
                </a:cubicBezTo>
                <a:lnTo>
                  <a:pt x="4475747" y="593556"/>
                </a:lnTo>
                <a:cubicBezTo>
                  <a:pt x="4475747" y="657791"/>
                  <a:pt x="4423675" y="709863"/>
                  <a:pt x="4359440" y="709863"/>
                </a:cubicBezTo>
                <a:cubicBezTo>
                  <a:pt x="4081378" y="713874"/>
                  <a:pt x="3839409" y="753979"/>
                  <a:pt x="3561347" y="757990"/>
                </a:cubicBezTo>
                <a:cubicBezTo>
                  <a:pt x="2634916" y="737937"/>
                  <a:pt x="2021305" y="753979"/>
                  <a:pt x="1094874" y="733926"/>
                </a:cubicBezTo>
                <a:lnTo>
                  <a:pt x="200528" y="709863"/>
                </a:lnTo>
                <a:cubicBezTo>
                  <a:pt x="136293" y="709863"/>
                  <a:pt x="84221" y="657791"/>
                  <a:pt x="84221" y="593556"/>
                </a:cubicBezTo>
                <a:cubicBezTo>
                  <a:pt x="84221" y="540083"/>
                  <a:pt x="0" y="462546"/>
                  <a:pt x="0" y="409073"/>
                </a:cubicBezTo>
                <a:lnTo>
                  <a:pt x="84221" y="128339"/>
                </a:lnTo>
                <a:close/>
              </a:path>
            </a:pathLst>
          </a:custGeom>
          <a:solidFill>
            <a:srgbClr val="D3EFFC"/>
          </a:solidFill>
          <a:ln>
            <a:solidFill>
              <a:srgbClr val="D3EF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0" i="0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Sắp mưa rồi, con cất quần áo đi!</a:t>
            </a:r>
          </a:p>
        </p:txBody>
      </p:sp>
      <p:sp>
        <p:nvSpPr>
          <p:cNvPr id="34" name="Rounded Rectangle 2"/>
          <p:cNvSpPr/>
          <p:nvPr/>
        </p:nvSpPr>
        <p:spPr>
          <a:xfrm>
            <a:off x="4576196" y="2989362"/>
            <a:ext cx="5433257" cy="878305"/>
          </a:xfrm>
          <a:custGeom>
            <a:avLst/>
            <a:gdLst>
              <a:gd name="connsiteX0" fmla="*/ 0 w 4391526"/>
              <a:gd name="connsiteY0" fmla="*/ 116307 h 697831"/>
              <a:gd name="connsiteX1" fmla="*/ 116307 w 4391526"/>
              <a:gd name="connsiteY1" fmla="*/ 0 h 697831"/>
              <a:gd name="connsiteX2" fmla="*/ 4275219 w 4391526"/>
              <a:gd name="connsiteY2" fmla="*/ 0 h 697831"/>
              <a:gd name="connsiteX3" fmla="*/ 4391526 w 4391526"/>
              <a:gd name="connsiteY3" fmla="*/ 116307 h 697831"/>
              <a:gd name="connsiteX4" fmla="*/ 4391526 w 4391526"/>
              <a:gd name="connsiteY4" fmla="*/ 581524 h 697831"/>
              <a:gd name="connsiteX5" fmla="*/ 4275219 w 4391526"/>
              <a:gd name="connsiteY5" fmla="*/ 697831 h 697831"/>
              <a:gd name="connsiteX6" fmla="*/ 116307 w 4391526"/>
              <a:gd name="connsiteY6" fmla="*/ 697831 h 697831"/>
              <a:gd name="connsiteX7" fmla="*/ 0 w 4391526"/>
              <a:gd name="connsiteY7" fmla="*/ 581524 h 697831"/>
              <a:gd name="connsiteX8" fmla="*/ 0 w 4391526"/>
              <a:gd name="connsiteY8" fmla="*/ 116307 h 697831"/>
              <a:gd name="connsiteX0" fmla="*/ 0 w 4391526"/>
              <a:gd name="connsiteY0" fmla="*/ 128339 h 709863"/>
              <a:gd name="connsiteX1" fmla="*/ 705854 w 4391526"/>
              <a:gd name="connsiteY1" fmla="*/ 0 h 709863"/>
              <a:gd name="connsiteX2" fmla="*/ 4275219 w 4391526"/>
              <a:gd name="connsiteY2" fmla="*/ 12032 h 709863"/>
              <a:gd name="connsiteX3" fmla="*/ 4391526 w 4391526"/>
              <a:gd name="connsiteY3" fmla="*/ 128339 h 709863"/>
              <a:gd name="connsiteX4" fmla="*/ 4391526 w 4391526"/>
              <a:gd name="connsiteY4" fmla="*/ 593556 h 709863"/>
              <a:gd name="connsiteX5" fmla="*/ 4275219 w 4391526"/>
              <a:gd name="connsiteY5" fmla="*/ 709863 h 709863"/>
              <a:gd name="connsiteX6" fmla="*/ 116307 w 4391526"/>
              <a:gd name="connsiteY6" fmla="*/ 709863 h 709863"/>
              <a:gd name="connsiteX7" fmla="*/ 0 w 4391526"/>
              <a:gd name="connsiteY7" fmla="*/ 593556 h 709863"/>
              <a:gd name="connsiteX8" fmla="*/ 0 w 4391526"/>
              <a:gd name="connsiteY8" fmla="*/ 128339 h 709863"/>
              <a:gd name="connsiteX0" fmla="*/ 0 w 4427621"/>
              <a:gd name="connsiteY0" fmla="*/ 128339 h 709863"/>
              <a:gd name="connsiteX1" fmla="*/ 705854 w 4427621"/>
              <a:gd name="connsiteY1" fmla="*/ 0 h 709863"/>
              <a:gd name="connsiteX2" fmla="*/ 4275219 w 4427621"/>
              <a:gd name="connsiteY2" fmla="*/ 12032 h 709863"/>
              <a:gd name="connsiteX3" fmla="*/ 4427621 w 4427621"/>
              <a:gd name="connsiteY3" fmla="*/ 212560 h 709863"/>
              <a:gd name="connsiteX4" fmla="*/ 4391526 w 4427621"/>
              <a:gd name="connsiteY4" fmla="*/ 593556 h 709863"/>
              <a:gd name="connsiteX5" fmla="*/ 4275219 w 4427621"/>
              <a:gd name="connsiteY5" fmla="*/ 709863 h 709863"/>
              <a:gd name="connsiteX6" fmla="*/ 116307 w 4427621"/>
              <a:gd name="connsiteY6" fmla="*/ 709863 h 709863"/>
              <a:gd name="connsiteX7" fmla="*/ 0 w 4427621"/>
              <a:gd name="connsiteY7" fmla="*/ 593556 h 709863"/>
              <a:gd name="connsiteX8" fmla="*/ 0 w 4427621"/>
              <a:gd name="connsiteY8" fmla="*/ 128339 h 709863"/>
              <a:gd name="connsiteX0" fmla="*/ 0 w 4427621"/>
              <a:gd name="connsiteY0" fmla="*/ 152402 h 733926"/>
              <a:gd name="connsiteX1" fmla="*/ 705854 w 4427621"/>
              <a:gd name="connsiteY1" fmla="*/ 24063 h 733926"/>
              <a:gd name="connsiteX2" fmla="*/ 3886200 w 4427621"/>
              <a:gd name="connsiteY2" fmla="*/ 0 h 733926"/>
              <a:gd name="connsiteX3" fmla="*/ 4275219 w 4427621"/>
              <a:gd name="connsiteY3" fmla="*/ 36095 h 733926"/>
              <a:gd name="connsiteX4" fmla="*/ 4427621 w 4427621"/>
              <a:gd name="connsiteY4" fmla="*/ 236623 h 733926"/>
              <a:gd name="connsiteX5" fmla="*/ 4391526 w 4427621"/>
              <a:gd name="connsiteY5" fmla="*/ 617619 h 733926"/>
              <a:gd name="connsiteX6" fmla="*/ 4275219 w 4427621"/>
              <a:gd name="connsiteY6" fmla="*/ 733926 h 733926"/>
              <a:gd name="connsiteX7" fmla="*/ 116307 w 4427621"/>
              <a:gd name="connsiteY7" fmla="*/ 733926 h 733926"/>
              <a:gd name="connsiteX8" fmla="*/ 0 w 4427621"/>
              <a:gd name="connsiteY8" fmla="*/ 617619 h 733926"/>
              <a:gd name="connsiteX9" fmla="*/ 0 w 4427621"/>
              <a:gd name="connsiteY9" fmla="*/ 152402 h 733926"/>
              <a:gd name="connsiteX0" fmla="*/ 0 w 4427621"/>
              <a:gd name="connsiteY0" fmla="*/ 152402 h 733926"/>
              <a:gd name="connsiteX1" fmla="*/ 705854 w 4427621"/>
              <a:gd name="connsiteY1" fmla="*/ 24063 h 733926"/>
              <a:gd name="connsiteX2" fmla="*/ 3886200 w 4427621"/>
              <a:gd name="connsiteY2" fmla="*/ 0 h 733926"/>
              <a:gd name="connsiteX3" fmla="*/ 4142872 w 4427621"/>
              <a:gd name="connsiteY3" fmla="*/ 36095 h 733926"/>
              <a:gd name="connsiteX4" fmla="*/ 4427621 w 4427621"/>
              <a:gd name="connsiteY4" fmla="*/ 236623 h 733926"/>
              <a:gd name="connsiteX5" fmla="*/ 4391526 w 4427621"/>
              <a:gd name="connsiteY5" fmla="*/ 617619 h 733926"/>
              <a:gd name="connsiteX6" fmla="*/ 4275219 w 4427621"/>
              <a:gd name="connsiteY6" fmla="*/ 733926 h 733926"/>
              <a:gd name="connsiteX7" fmla="*/ 116307 w 4427621"/>
              <a:gd name="connsiteY7" fmla="*/ 733926 h 733926"/>
              <a:gd name="connsiteX8" fmla="*/ 0 w 4427621"/>
              <a:gd name="connsiteY8" fmla="*/ 617619 h 733926"/>
              <a:gd name="connsiteX9" fmla="*/ 0 w 4427621"/>
              <a:gd name="connsiteY9" fmla="*/ 152402 h 733926"/>
              <a:gd name="connsiteX0" fmla="*/ 0 w 4427621"/>
              <a:gd name="connsiteY0" fmla="*/ 128339 h 709863"/>
              <a:gd name="connsiteX1" fmla="*/ 705854 w 4427621"/>
              <a:gd name="connsiteY1" fmla="*/ 0 h 709863"/>
              <a:gd name="connsiteX2" fmla="*/ 3621505 w 4427621"/>
              <a:gd name="connsiteY2" fmla="*/ 24063 h 709863"/>
              <a:gd name="connsiteX3" fmla="*/ 4142872 w 4427621"/>
              <a:gd name="connsiteY3" fmla="*/ 12032 h 709863"/>
              <a:gd name="connsiteX4" fmla="*/ 4427621 w 4427621"/>
              <a:gd name="connsiteY4" fmla="*/ 212560 h 709863"/>
              <a:gd name="connsiteX5" fmla="*/ 4391526 w 4427621"/>
              <a:gd name="connsiteY5" fmla="*/ 593556 h 709863"/>
              <a:gd name="connsiteX6" fmla="*/ 4275219 w 4427621"/>
              <a:gd name="connsiteY6" fmla="*/ 709863 h 709863"/>
              <a:gd name="connsiteX7" fmla="*/ 116307 w 4427621"/>
              <a:gd name="connsiteY7" fmla="*/ 709863 h 709863"/>
              <a:gd name="connsiteX8" fmla="*/ 0 w 4427621"/>
              <a:gd name="connsiteY8" fmla="*/ 593556 h 709863"/>
              <a:gd name="connsiteX9" fmla="*/ 0 w 4427621"/>
              <a:gd name="connsiteY9" fmla="*/ 128339 h 709863"/>
              <a:gd name="connsiteX0" fmla="*/ 0 w 4427621"/>
              <a:gd name="connsiteY0" fmla="*/ 128339 h 757990"/>
              <a:gd name="connsiteX1" fmla="*/ 705854 w 4427621"/>
              <a:gd name="connsiteY1" fmla="*/ 0 h 757990"/>
              <a:gd name="connsiteX2" fmla="*/ 3621505 w 4427621"/>
              <a:gd name="connsiteY2" fmla="*/ 24063 h 757990"/>
              <a:gd name="connsiteX3" fmla="*/ 4142872 w 4427621"/>
              <a:gd name="connsiteY3" fmla="*/ 12032 h 757990"/>
              <a:gd name="connsiteX4" fmla="*/ 4427621 w 4427621"/>
              <a:gd name="connsiteY4" fmla="*/ 212560 h 757990"/>
              <a:gd name="connsiteX5" fmla="*/ 4391526 w 4427621"/>
              <a:gd name="connsiteY5" fmla="*/ 593556 h 757990"/>
              <a:gd name="connsiteX6" fmla="*/ 4275219 w 4427621"/>
              <a:gd name="connsiteY6" fmla="*/ 709863 h 757990"/>
              <a:gd name="connsiteX7" fmla="*/ 3477126 w 4427621"/>
              <a:gd name="connsiteY7" fmla="*/ 757990 h 757990"/>
              <a:gd name="connsiteX8" fmla="*/ 116307 w 4427621"/>
              <a:gd name="connsiteY8" fmla="*/ 709863 h 757990"/>
              <a:gd name="connsiteX9" fmla="*/ 0 w 4427621"/>
              <a:gd name="connsiteY9" fmla="*/ 593556 h 757990"/>
              <a:gd name="connsiteX10" fmla="*/ 0 w 4427621"/>
              <a:gd name="connsiteY10" fmla="*/ 128339 h 757990"/>
              <a:gd name="connsiteX0" fmla="*/ 84221 w 4511842"/>
              <a:gd name="connsiteY0" fmla="*/ 128339 h 757990"/>
              <a:gd name="connsiteX1" fmla="*/ 790075 w 4511842"/>
              <a:gd name="connsiteY1" fmla="*/ 0 h 757990"/>
              <a:gd name="connsiteX2" fmla="*/ 3705726 w 4511842"/>
              <a:gd name="connsiteY2" fmla="*/ 24063 h 757990"/>
              <a:gd name="connsiteX3" fmla="*/ 4227093 w 4511842"/>
              <a:gd name="connsiteY3" fmla="*/ 12032 h 757990"/>
              <a:gd name="connsiteX4" fmla="*/ 4511842 w 4511842"/>
              <a:gd name="connsiteY4" fmla="*/ 212560 h 757990"/>
              <a:gd name="connsiteX5" fmla="*/ 4475747 w 4511842"/>
              <a:gd name="connsiteY5" fmla="*/ 593556 h 757990"/>
              <a:gd name="connsiteX6" fmla="*/ 4359440 w 4511842"/>
              <a:gd name="connsiteY6" fmla="*/ 709863 h 757990"/>
              <a:gd name="connsiteX7" fmla="*/ 3561347 w 4511842"/>
              <a:gd name="connsiteY7" fmla="*/ 757990 h 757990"/>
              <a:gd name="connsiteX8" fmla="*/ 200528 w 4511842"/>
              <a:gd name="connsiteY8" fmla="*/ 709863 h 757990"/>
              <a:gd name="connsiteX9" fmla="*/ 84221 w 4511842"/>
              <a:gd name="connsiteY9" fmla="*/ 593556 h 757990"/>
              <a:gd name="connsiteX10" fmla="*/ 0 w 4511842"/>
              <a:gd name="connsiteY10" fmla="*/ 409073 h 757990"/>
              <a:gd name="connsiteX11" fmla="*/ 84221 w 4511842"/>
              <a:gd name="connsiteY11" fmla="*/ 128339 h 757990"/>
              <a:gd name="connsiteX0" fmla="*/ 84221 w 4511842"/>
              <a:gd name="connsiteY0" fmla="*/ 128339 h 757990"/>
              <a:gd name="connsiteX1" fmla="*/ 790075 w 4511842"/>
              <a:gd name="connsiteY1" fmla="*/ 0 h 757990"/>
              <a:gd name="connsiteX2" fmla="*/ 3705726 w 4511842"/>
              <a:gd name="connsiteY2" fmla="*/ 24063 h 757990"/>
              <a:gd name="connsiteX3" fmla="*/ 4227093 w 4511842"/>
              <a:gd name="connsiteY3" fmla="*/ 12032 h 757990"/>
              <a:gd name="connsiteX4" fmla="*/ 4511842 w 4511842"/>
              <a:gd name="connsiteY4" fmla="*/ 212560 h 757990"/>
              <a:gd name="connsiteX5" fmla="*/ 4475747 w 4511842"/>
              <a:gd name="connsiteY5" fmla="*/ 593556 h 757990"/>
              <a:gd name="connsiteX6" fmla="*/ 4359440 w 4511842"/>
              <a:gd name="connsiteY6" fmla="*/ 709863 h 757990"/>
              <a:gd name="connsiteX7" fmla="*/ 3561347 w 4511842"/>
              <a:gd name="connsiteY7" fmla="*/ 757990 h 757990"/>
              <a:gd name="connsiteX8" fmla="*/ 1094874 w 4511842"/>
              <a:gd name="connsiteY8" fmla="*/ 733926 h 757990"/>
              <a:gd name="connsiteX9" fmla="*/ 200528 w 4511842"/>
              <a:gd name="connsiteY9" fmla="*/ 709863 h 757990"/>
              <a:gd name="connsiteX10" fmla="*/ 84221 w 4511842"/>
              <a:gd name="connsiteY10" fmla="*/ 593556 h 757990"/>
              <a:gd name="connsiteX11" fmla="*/ 0 w 4511842"/>
              <a:gd name="connsiteY11" fmla="*/ 409073 h 757990"/>
              <a:gd name="connsiteX12" fmla="*/ 84221 w 4511842"/>
              <a:gd name="connsiteY12" fmla="*/ 128339 h 7579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511842" h="757990">
                <a:moveTo>
                  <a:pt x="84221" y="128339"/>
                </a:moveTo>
                <a:cubicBezTo>
                  <a:pt x="84221" y="64104"/>
                  <a:pt x="725840" y="0"/>
                  <a:pt x="790075" y="0"/>
                </a:cubicBezTo>
                <a:lnTo>
                  <a:pt x="3705726" y="24063"/>
                </a:lnTo>
                <a:lnTo>
                  <a:pt x="4227093" y="12032"/>
                </a:lnTo>
                <a:cubicBezTo>
                  <a:pt x="4291328" y="12032"/>
                  <a:pt x="4511842" y="148325"/>
                  <a:pt x="4511842" y="212560"/>
                </a:cubicBezTo>
                <a:lnTo>
                  <a:pt x="4475747" y="593556"/>
                </a:lnTo>
                <a:cubicBezTo>
                  <a:pt x="4475747" y="657791"/>
                  <a:pt x="4423675" y="709863"/>
                  <a:pt x="4359440" y="709863"/>
                </a:cubicBezTo>
                <a:cubicBezTo>
                  <a:pt x="4081378" y="713874"/>
                  <a:pt x="3839409" y="753979"/>
                  <a:pt x="3561347" y="757990"/>
                </a:cubicBezTo>
                <a:cubicBezTo>
                  <a:pt x="2634916" y="737937"/>
                  <a:pt x="2021305" y="753979"/>
                  <a:pt x="1094874" y="733926"/>
                </a:cubicBezTo>
                <a:lnTo>
                  <a:pt x="200528" y="709863"/>
                </a:lnTo>
                <a:cubicBezTo>
                  <a:pt x="136293" y="709863"/>
                  <a:pt x="84221" y="657791"/>
                  <a:pt x="84221" y="593556"/>
                </a:cubicBezTo>
                <a:cubicBezTo>
                  <a:pt x="84221" y="540083"/>
                  <a:pt x="0" y="462546"/>
                  <a:pt x="0" y="409073"/>
                </a:cubicBezTo>
                <a:lnTo>
                  <a:pt x="84221" y="128339"/>
                </a:lnTo>
                <a:close/>
              </a:path>
            </a:pathLst>
          </a:custGeom>
          <a:solidFill>
            <a:srgbClr val="D3EFFC"/>
          </a:solidFill>
          <a:ln>
            <a:solidFill>
              <a:srgbClr val="D3EF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0" i="0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Hãy đội mũ khi ra ngoài trời nắng!</a:t>
            </a:r>
          </a:p>
        </p:txBody>
      </p:sp>
      <p:sp>
        <p:nvSpPr>
          <p:cNvPr id="37" name="Rounded Rectangle 2"/>
          <p:cNvSpPr/>
          <p:nvPr/>
        </p:nvSpPr>
        <p:spPr>
          <a:xfrm>
            <a:off x="4696504" y="4353340"/>
            <a:ext cx="5017170" cy="878305"/>
          </a:xfrm>
          <a:custGeom>
            <a:avLst/>
            <a:gdLst>
              <a:gd name="connsiteX0" fmla="*/ 0 w 4391526"/>
              <a:gd name="connsiteY0" fmla="*/ 116307 h 697831"/>
              <a:gd name="connsiteX1" fmla="*/ 116307 w 4391526"/>
              <a:gd name="connsiteY1" fmla="*/ 0 h 697831"/>
              <a:gd name="connsiteX2" fmla="*/ 4275219 w 4391526"/>
              <a:gd name="connsiteY2" fmla="*/ 0 h 697831"/>
              <a:gd name="connsiteX3" fmla="*/ 4391526 w 4391526"/>
              <a:gd name="connsiteY3" fmla="*/ 116307 h 697831"/>
              <a:gd name="connsiteX4" fmla="*/ 4391526 w 4391526"/>
              <a:gd name="connsiteY4" fmla="*/ 581524 h 697831"/>
              <a:gd name="connsiteX5" fmla="*/ 4275219 w 4391526"/>
              <a:gd name="connsiteY5" fmla="*/ 697831 h 697831"/>
              <a:gd name="connsiteX6" fmla="*/ 116307 w 4391526"/>
              <a:gd name="connsiteY6" fmla="*/ 697831 h 697831"/>
              <a:gd name="connsiteX7" fmla="*/ 0 w 4391526"/>
              <a:gd name="connsiteY7" fmla="*/ 581524 h 697831"/>
              <a:gd name="connsiteX8" fmla="*/ 0 w 4391526"/>
              <a:gd name="connsiteY8" fmla="*/ 116307 h 697831"/>
              <a:gd name="connsiteX0" fmla="*/ 0 w 4391526"/>
              <a:gd name="connsiteY0" fmla="*/ 128339 h 709863"/>
              <a:gd name="connsiteX1" fmla="*/ 705854 w 4391526"/>
              <a:gd name="connsiteY1" fmla="*/ 0 h 709863"/>
              <a:gd name="connsiteX2" fmla="*/ 4275219 w 4391526"/>
              <a:gd name="connsiteY2" fmla="*/ 12032 h 709863"/>
              <a:gd name="connsiteX3" fmla="*/ 4391526 w 4391526"/>
              <a:gd name="connsiteY3" fmla="*/ 128339 h 709863"/>
              <a:gd name="connsiteX4" fmla="*/ 4391526 w 4391526"/>
              <a:gd name="connsiteY4" fmla="*/ 593556 h 709863"/>
              <a:gd name="connsiteX5" fmla="*/ 4275219 w 4391526"/>
              <a:gd name="connsiteY5" fmla="*/ 709863 h 709863"/>
              <a:gd name="connsiteX6" fmla="*/ 116307 w 4391526"/>
              <a:gd name="connsiteY6" fmla="*/ 709863 h 709863"/>
              <a:gd name="connsiteX7" fmla="*/ 0 w 4391526"/>
              <a:gd name="connsiteY7" fmla="*/ 593556 h 709863"/>
              <a:gd name="connsiteX8" fmla="*/ 0 w 4391526"/>
              <a:gd name="connsiteY8" fmla="*/ 128339 h 709863"/>
              <a:gd name="connsiteX0" fmla="*/ 0 w 4427621"/>
              <a:gd name="connsiteY0" fmla="*/ 128339 h 709863"/>
              <a:gd name="connsiteX1" fmla="*/ 705854 w 4427621"/>
              <a:gd name="connsiteY1" fmla="*/ 0 h 709863"/>
              <a:gd name="connsiteX2" fmla="*/ 4275219 w 4427621"/>
              <a:gd name="connsiteY2" fmla="*/ 12032 h 709863"/>
              <a:gd name="connsiteX3" fmla="*/ 4427621 w 4427621"/>
              <a:gd name="connsiteY3" fmla="*/ 212560 h 709863"/>
              <a:gd name="connsiteX4" fmla="*/ 4391526 w 4427621"/>
              <a:gd name="connsiteY4" fmla="*/ 593556 h 709863"/>
              <a:gd name="connsiteX5" fmla="*/ 4275219 w 4427621"/>
              <a:gd name="connsiteY5" fmla="*/ 709863 h 709863"/>
              <a:gd name="connsiteX6" fmla="*/ 116307 w 4427621"/>
              <a:gd name="connsiteY6" fmla="*/ 709863 h 709863"/>
              <a:gd name="connsiteX7" fmla="*/ 0 w 4427621"/>
              <a:gd name="connsiteY7" fmla="*/ 593556 h 709863"/>
              <a:gd name="connsiteX8" fmla="*/ 0 w 4427621"/>
              <a:gd name="connsiteY8" fmla="*/ 128339 h 709863"/>
              <a:gd name="connsiteX0" fmla="*/ 0 w 4427621"/>
              <a:gd name="connsiteY0" fmla="*/ 152402 h 733926"/>
              <a:gd name="connsiteX1" fmla="*/ 705854 w 4427621"/>
              <a:gd name="connsiteY1" fmla="*/ 24063 h 733926"/>
              <a:gd name="connsiteX2" fmla="*/ 3886200 w 4427621"/>
              <a:gd name="connsiteY2" fmla="*/ 0 h 733926"/>
              <a:gd name="connsiteX3" fmla="*/ 4275219 w 4427621"/>
              <a:gd name="connsiteY3" fmla="*/ 36095 h 733926"/>
              <a:gd name="connsiteX4" fmla="*/ 4427621 w 4427621"/>
              <a:gd name="connsiteY4" fmla="*/ 236623 h 733926"/>
              <a:gd name="connsiteX5" fmla="*/ 4391526 w 4427621"/>
              <a:gd name="connsiteY5" fmla="*/ 617619 h 733926"/>
              <a:gd name="connsiteX6" fmla="*/ 4275219 w 4427621"/>
              <a:gd name="connsiteY6" fmla="*/ 733926 h 733926"/>
              <a:gd name="connsiteX7" fmla="*/ 116307 w 4427621"/>
              <a:gd name="connsiteY7" fmla="*/ 733926 h 733926"/>
              <a:gd name="connsiteX8" fmla="*/ 0 w 4427621"/>
              <a:gd name="connsiteY8" fmla="*/ 617619 h 733926"/>
              <a:gd name="connsiteX9" fmla="*/ 0 w 4427621"/>
              <a:gd name="connsiteY9" fmla="*/ 152402 h 733926"/>
              <a:gd name="connsiteX0" fmla="*/ 0 w 4427621"/>
              <a:gd name="connsiteY0" fmla="*/ 152402 h 733926"/>
              <a:gd name="connsiteX1" fmla="*/ 705854 w 4427621"/>
              <a:gd name="connsiteY1" fmla="*/ 24063 h 733926"/>
              <a:gd name="connsiteX2" fmla="*/ 3886200 w 4427621"/>
              <a:gd name="connsiteY2" fmla="*/ 0 h 733926"/>
              <a:gd name="connsiteX3" fmla="*/ 4142872 w 4427621"/>
              <a:gd name="connsiteY3" fmla="*/ 36095 h 733926"/>
              <a:gd name="connsiteX4" fmla="*/ 4427621 w 4427621"/>
              <a:gd name="connsiteY4" fmla="*/ 236623 h 733926"/>
              <a:gd name="connsiteX5" fmla="*/ 4391526 w 4427621"/>
              <a:gd name="connsiteY5" fmla="*/ 617619 h 733926"/>
              <a:gd name="connsiteX6" fmla="*/ 4275219 w 4427621"/>
              <a:gd name="connsiteY6" fmla="*/ 733926 h 733926"/>
              <a:gd name="connsiteX7" fmla="*/ 116307 w 4427621"/>
              <a:gd name="connsiteY7" fmla="*/ 733926 h 733926"/>
              <a:gd name="connsiteX8" fmla="*/ 0 w 4427621"/>
              <a:gd name="connsiteY8" fmla="*/ 617619 h 733926"/>
              <a:gd name="connsiteX9" fmla="*/ 0 w 4427621"/>
              <a:gd name="connsiteY9" fmla="*/ 152402 h 733926"/>
              <a:gd name="connsiteX0" fmla="*/ 0 w 4427621"/>
              <a:gd name="connsiteY0" fmla="*/ 128339 h 709863"/>
              <a:gd name="connsiteX1" fmla="*/ 705854 w 4427621"/>
              <a:gd name="connsiteY1" fmla="*/ 0 h 709863"/>
              <a:gd name="connsiteX2" fmla="*/ 3621505 w 4427621"/>
              <a:gd name="connsiteY2" fmla="*/ 24063 h 709863"/>
              <a:gd name="connsiteX3" fmla="*/ 4142872 w 4427621"/>
              <a:gd name="connsiteY3" fmla="*/ 12032 h 709863"/>
              <a:gd name="connsiteX4" fmla="*/ 4427621 w 4427621"/>
              <a:gd name="connsiteY4" fmla="*/ 212560 h 709863"/>
              <a:gd name="connsiteX5" fmla="*/ 4391526 w 4427621"/>
              <a:gd name="connsiteY5" fmla="*/ 593556 h 709863"/>
              <a:gd name="connsiteX6" fmla="*/ 4275219 w 4427621"/>
              <a:gd name="connsiteY6" fmla="*/ 709863 h 709863"/>
              <a:gd name="connsiteX7" fmla="*/ 116307 w 4427621"/>
              <a:gd name="connsiteY7" fmla="*/ 709863 h 709863"/>
              <a:gd name="connsiteX8" fmla="*/ 0 w 4427621"/>
              <a:gd name="connsiteY8" fmla="*/ 593556 h 709863"/>
              <a:gd name="connsiteX9" fmla="*/ 0 w 4427621"/>
              <a:gd name="connsiteY9" fmla="*/ 128339 h 709863"/>
              <a:gd name="connsiteX0" fmla="*/ 0 w 4427621"/>
              <a:gd name="connsiteY0" fmla="*/ 128339 h 757990"/>
              <a:gd name="connsiteX1" fmla="*/ 705854 w 4427621"/>
              <a:gd name="connsiteY1" fmla="*/ 0 h 757990"/>
              <a:gd name="connsiteX2" fmla="*/ 3621505 w 4427621"/>
              <a:gd name="connsiteY2" fmla="*/ 24063 h 757990"/>
              <a:gd name="connsiteX3" fmla="*/ 4142872 w 4427621"/>
              <a:gd name="connsiteY3" fmla="*/ 12032 h 757990"/>
              <a:gd name="connsiteX4" fmla="*/ 4427621 w 4427621"/>
              <a:gd name="connsiteY4" fmla="*/ 212560 h 757990"/>
              <a:gd name="connsiteX5" fmla="*/ 4391526 w 4427621"/>
              <a:gd name="connsiteY5" fmla="*/ 593556 h 757990"/>
              <a:gd name="connsiteX6" fmla="*/ 4275219 w 4427621"/>
              <a:gd name="connsiteY6" fmla="*/ 709863 h 757990"/>
              <a:gd name="connsiteX7" fmla="*/ 3477126 w 4427621"/>
              <a:gd name="connsiteY7" fmla="*/ 757990 h 757990"/>
              <a:gd name="connsiteX8" fmla="*/ 116307 w 4427621"/>
              <a:gd name="connsiteY8" fmla="*/ 709863 h 757990"/>
              <a:gd name="connsiteX9" fmla="*/ 0 w 4427621"/>
              <a:gd name="connsiteY9" fmla="*/ 593556 h 757990"/>
              <a:gd name="connsiteX10" fmla="*/ 0 w 4427621"/>
              <a:gd name="connsiteY10" fmla="*/ 128339 h 757990"/>
              <a:gd name="connsiteX0" fmla="*/ 84221 w 4511842"/>
              <a:gd name="connsiteY0" fmla="*/ 128339 h 757990"/>
              <a:gd name="connsiteX1" fmla="*/ 790075 w 4511842"/>
              <a:gd name="connsiteY1" fmla="*/ 0 h 757990"/>
              <a:gd name="connsiteX2" fmla="*/ 3705726 w 4511842"/>
              <a:gd name="connsiteY2" fmla="*/ 24063 h 757990"/>
              <a:gd name="connsiteX3" fmla="*/ 4227093 w 4511842"/>
              <a:gd name="connsiteY3" fmla="*/ 12032 h 757990"/>
              <a:gd name="connsiteX4" fmla="*/ 4511842 w 4511842"/>
              <a:gd name="connsiteY4" fmla="*/ 212560 h 757990"/>
              <a:gd name="connsiteX5" fmla="*/ 4475747 w 4511842"/>
              <a:gd name="connsiteY5" fmla="*/ 593556 h 757990"/>
              <a:gd name="connsiteX6" fmla="*/ 4359440 w 4511842"/>
              <a:gd name="connsiteY6" fmla="*/ 709863 h 757990"/>
              <a:gd name="connsiteX7" fmla="*/ 3561347 w 4511842"/>
              <a:gd name="connsiteY7" fmla="*/ 757990 h 757990"/>
              <a:gd name="connsiteX8" fmla="*/ 200528 w 4511842"/>
              <a:gd name="connsiteY8" fmla="*/ 709863 h 757990"/>
              <a:gd name="connsiteX9" fmla="*/ 84221 w 4511842"/>
              <a:gd name="connsiteY9" fmla="*/ 593556 h 757990"/>
              <a:gd name="connsiteX10" fmla="*/ 0 w 4511842"/>
              <a:gd name="connsiteY10" fmla="*/ 409073 h 757990"/>
              <a:gd name="connsiteX11" fmla="*/ 84221 w 4511842"/>
              <a:gd name="connsiteY11" fmla="*/ 128339 h 757990"/>
              <a:gd name="connsiteX0" fmla="*/ 84221 w 4511842"/>
              <a:gd name="connsiteY0" fmla="*/ 128339 h 757990"/>
              <a:gd name="connsiteX1" fmla="*/ 790075 w 4511842"/>
              <a:gd name="connsiteY1" fmla="*/ 0 h 757990"/>
              <a:gd name="connsiteX2" fmla="*/ 3705726 w 4511842"/>
              <a:gd name="connsiteY2" fmla="*/ 24063 h 757990"/>
              <a:gd name="connsiteX3" fmla="*/ 4227093 w 4511842"/>
              <a:gd name="connsiteY3" fmla="*/ 12032 h 757990"/>
              <a:gd name="connsiteX4" fmla="*/ 4511842 w 4511842"/>
              <a:gd name="connsiteY4" fmla="*/ 212560 h 757990"/>
              <a:gd name="connsiteX5" fmla="*/ 4475747 w 4511842"/>
              <a:gd name="connsiteY5" fmla="*/ 593556 h 757990"/>
              <a:gd name="connsiteX6" fmla="*/ 4359440 w 4511842"/>
              <a:gd name="connsiteY6" fmla="*/ 709863 h 757990"/>
              <a:gd name="connsiteX7" fmla="*/ 3561347 w 4511842"/>
              <a:gd name="connsiteY7" fmla="*/ 757990 h 757990"/>
              <a:gd name="connsiteX8" fmla="*/ 1094874 w 4511842"/>
              <a:gd name="connsiteY8" fmla="*/ 733926 h 757990"/>
              <a:gd name="connsiteX9" fmla="*/ 200528 w 4511842"/>
              <a:gd name="connsiteY9" fmla="*/ 709863 h 757990"/>
              <a:gd name="connsiteX10" fmla="*/ 84221 w 4511842"/>
              <a:gd name="connsiteY10" fmla="*/ 593556 h 757990"/>
              <a:gd name="connsiteX11" fmla="*/ 0 w 4511842"/>
              <a:gd name="connsiteY11" fmla="*/ 409073 h 757990"/>
              <a:gd name="connsiteX12" fmla="*/ 84221 w 4511842"/>
              <a:gd name="connsiteY12" fmla="*/ 128339 h 7579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511842" h="757990">
                <a:moveTo>
                  <a:pt x="84221" y="128339"/>
                </a:moveTo>
                <a:cubicBezTo>
                  <a:pt x="84221" y="64104"/>
                  <a:pt x="725840" y="0"/>
                  <a:pt x="790075" y="0"/>
                </a:cubicBezTo>
                <a:lnTo>
                  <a:pt x="3705726" y="24063"/>
                </a:lnTo>
                <a:lnTo>
                  <a:pt x="4227093" y="12032"/>
                </a:lnTo>
                <a:cubicBezTo>
                  <a:pt x="4291328" y="12032"/>
                  <a:pt x="4511842" y="148325"/>
                  <a:pt x="4511842" y="212560"/>
                </a:cubicBezTo>
                <a:lnTo>
                  <a:pt x="4475747" y="593556"/>
                </a:lnTo>
                <a:cubicBezTo>
                  <a:pt x="4475747" y="657791"/>
                  <a:pt x="4423675" y="709863"/>
                  <a:pt x="4359440" y="709863"/>
                </a:cubicBezTo>
                <a:cubicBezTo>
                  <a:pt x="4081378" y="713874"/>
                  <a:pt x="3839409" y="753979"/>
                  <a:pt x="3561347" y="757990"/>
                </a:cubicBezTo>
                <a:cubicBezTo>
                  <a:pt x="2634916" y="737937"/>
                  <a:pt x="2021305" y="753979"/>
                  <a:pt x="1094874" y="733926"/>
                </a:cubicBezTo>
                <a:lnTo>
                  <a:pt x="200528" y="709863"/>
                </a:lnTo>
                <a:cubicBezTo>
                  <a:pt x="136293" y="709863"/>
                  <a:pt x="84221" y="657791"/>
                  <a:pt x="84221" y="593556"/>
                </a:cubicBezTo>
                <a:cubicBezTo>
                  <a:pt x="84221" y="540083"/>
                  <a:pt x="0" y="462546"/>
                  <a:pt x="0" y="409073"/>
                </a:cubicBezTo>
                <a:lnTo>
                  <a:pt x="84221" y="128339"/>
                </a:lnTo>
                <a:close/>
              </a:path>
            </a:pathLst>
          </a:custGeom>
          <a:solidFill>
            <a:srgbClr val="D3EFFC"/>
          </a:solidFill>
          <a:ln>
            <a:solidFill>
              <a:srgbClr val="D3EF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0" i="0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Trời ơi! Nóng quá!</a:t>
            </a:r>
          </a:p>
        </p:txBody>
      </p:sp>
      <p:sp>
        <p:nvSpPr>
          <p:cNvPr id="38" name="Rounded Rectangle 2"/>
          <p:cNvSpPr/>
          <p:nvPr/>
        </p:nvSpPr>
        <p:spPr>
          <a:xfrm>
            <a:off x="4696504" y="5589418"/>
            <a:ext cx="5017170" cy="878305"/>
          </a:xfrm>
          <a:custGeom>
            <a:avLst/>
            <a:gdLst>
              <a:gd name="connsiteX0" fmla="*/ 0 w 4391526"/>
              <a:gd name="connsiteY0" fmla="*/ 116307 h 697831"/>
              <a:gd name="connsiteX1" fmla="*/ 116307 w 4391526"/>
              <a:gd name="connsiteY1" fmla="*/ 0 h 697831"/>
              <a:gd name="connsiteX2" fmla="*/ 4275219 w 4391526"/>
              <a:gd name="connsiteY2" fmla="*/ 0 h 697831"/>
              <a:gd name="connsiteX3" fmla="*/ 4391526 w 4391526"/>
              <a:gd name="connsiteY3" fmla="*/ 116307 h 697831"/>
              <a:gd name="connsiteX4" fmla="*/ 4391526 w 4391526"/>
              <a:gd name="connsiteY4" fmla="*/ 581524 h 697831"/>
              <a:gd name="connsiteX5" fmla="*/ 4275219 w 4391526"/>
              <a:gd name="connsiteY5" fmla="*/ 697831 h 697831"/>
              <a:gd name="connsiteX6" fmla="*/ 116307 w 4391526"/>
              <a:gd name="connsiteY6" fmla="*/ 697831 h 697831"/>
              <a:gd name="connsiteX7" fmla="*/ 0 w 4391526"/>
              <a:gd name="connsiteY7" fmla="*/ 581524 h 697831"/>
              <a:gd name="connsiteX8" fmla="*/ 0 w 4391526"/>
              <a:gd name="connsiteY8" fmla="*/ 116307 h 697831"/>
              <a:gd name="connsiteX0" fmla="*/ 0 w 4391526"/>
              <a:gd name="connsiteY0" fmla="*/ 128339 h 709863"/>
              <a:gd name="connsiteX1" fmla="*/ 705854 w 4391526"/>
              <a:gd name="connsiteY1" fmla="*/ 0 h 709863"/>
              <a:gd name="connsiteX2" fmla="*/ 4275219 w 4391526"/>
              <a:gd name="connsiteY2" fmla="*/ 12032 h 709863"/>
              <a:gd name="connsiteX3" fmla="*/ 4391526 w 4391526"/>
              <a:gd name="connsiteY3" fmla="*/ 128339 h 709863"/>
              <a:gd name="connsiteX4" fmla="*/ 4391526 w 4391526"/>
              <a:gd name="connsiteY4" fmla="*/ 593556 h 709863"/>
              <a:gd name="connsiteX5" fmla="*/ 4275219 w 4391526"/>
              <a:gd name="connsiteY5" fmla="*/ 709863 h 709863"/>
              <a:gd name="connsiteX6" fmla="*/ 116307 w 4391526"/>
              <a:gd name="connsiteY6" fmla="*/ 709863 h 709863"/>
              <a:gd name="connsiteX7" fmla="*/ 0 w 4391526"/>
              <a:gd name="connsiteY7" fmla="*/ 593556 h 709863"/>
              <a:gd name="connsiteX8" fmla="*/ 0 w 4391526"/>
              <a:gd name="connsiteY8" fmla="*/ 128339 h 709863"/>
              <a:gd name="connsiteX0" fmla="*/ 0 w 4427621"/>
              <a:gd name="connsiteY0" fmla="*/ 128339 h 709863"/>
              <a:gd name="connsiteX1" fmla="*/ 705854 w 4427621"/>
              <a:gd name="connsiteY1" fmla="*/ 0 h 709863"/>
              <a:gd name="connsiteX2" fmla="*/ 4275219 w 4427621"/>
              <a:gd name="connsiteY2" fmla="*/ 12032 h 709863"/>
              <a:gd name="connsiteX3" fmla="*/ 4427621 w 4427621"/>
              <a:gd name="connsiteY3" fmla="*/ 212560 h 709863"/>
              <a:gd name="connsiteX4" fmla="*/ 4391526 w 4427621"/>
              <a:gd name="connsiteY4" fmla="*/ 593556 h 709863"/>
              <a:gd name="connsiteX5" fmla="*/ 4275219 w 4427621"/>
              <a:gd name="connsiteY5" fmla="*/ 709863 h 709863"/>
              <a:gd name="connsiteX6" fmla="*/ 116307 w 4427621"/>
              <a:gd name="connsiteY6" fmla="*/ 709863 h 709863"/>
              <a:gd name="connsiteX7" fmla="*/ 0 w 4427621"/>
              <a:gd name="connsiteY7" fmla="*/ 593556 h 709863"/>
              <a:gd name="connsiteX8" fmla="*/ 0 w 4427621"/>
              <a:gd name="connsiteY8" fmla="*/ 128339 h 709863"/>
              <a:gd name="connsiteX0" fmla="*/ 0 w 4427621"/>
              <a:gd name="connsiteY0" fmla="*/ 152402 h 733926"/>
              <a:gd name="connsiteX1" fmla="*/ 705854 w 4427621"/>
              <a:gd name="connsiteY1" fmla="*/ 24063 h 733926"/>
              <a:gd name="connsiteX2" fmla="*/ 3886200 w 4427621"/>
              <a:gd name="connsiteY2" fmla="*/ 0 h 733926"/>
              <a:gd name="connsiteX3" fmla="*/ 4275219 w 4427621"/>
              <a:gd name="connsiteY3" fmla="*/ 36095 h 733926"/>
              <a:gd name="connsiteX4" fmla="*/ 4427621 w 4427621"/>
              <a:gd name="connsiteY4" fmla="*/ 236623 h 733926"/>
              <a:gd name="connsiteX5" fmla="*/ 4391526 w 4427621"/>
              <a:gd name="connsiteY5" fmla="*/ 617619 h 733926"/>
              <a:gd name="connsiteX6" fmla="*/ 4275219 w 4427621"/>
              <a:gd name="connsiteY6" fmla="*/ 733926 h 733926"/>
              <a:gd name="connsiteX7" fmla="*/ 116307 w 4427621"/>
              <a:gd name="connsiteY7" fmla="*/ 733926 h 733926"/>
              <a:gd name="connsiteX8" fmla="*/ 0 w 4427621"/>
              <a:gd name="connsiteY8" fmla="*/ 617619 h 733926"/>
              <a:gd name="connsiteX9" fmla="*/ 0 w 4427621"/>
              <a:gd name="connsiteY9" fmla="*/ 152402 h 733926"/>
              <a:gd name="connsiteX0" fmla="*/ 0 w 4427621"/>
              <a:gd name="connsiteY0" fmla="*/ 152402 h 733926"/>
              <a:gd name="connsiteX1" fmla="*/ 705854 w 4427621"/>
              <a:gd name="connsiteY1" fmla="*/ 24063 h 733926"/>
              <a:gd name="connsiteX2" fmla="*/ 3886200 w 4427621"/>
              <a:gd name="connsiteY2" fmla="*/ 0 h 733926"/>
              <a:gd name="connsiteX3" fmla="*/ 4142872 w 4427621"/>
              <a:gd name="connsiteY3" fmla="*/ 36095 h 733926"/>
              <a:gd name="connsiteX4" fmla="*/ 4427621 w 4427621"/>
              <a:gd name="connsiteY4" fmla="*/ 236623 h 733926"/>
              <a:gd name="connsiteX5" fmla="*/ 4391526 w 4427621"/>
              <a:gd name="connsiteY5" fmla="*/ 617619 h 733926"/>
              <a:gd name="connsiteX6" fmla="*/ 4275219 w 4427621"/>
              <a:gd name="connsiteY6" fmla="*/ 733926 h 733926"/>
              <a:gd name="connsiteX7" fmla="*/ 116307 w 4427621"/>
              <a:gd name="connsiteY7" fmla="*/ 733926 h 733926"/>
              <a:gd name="connsiteX8" fmla="*/ 0 w 4427621"/>
              <a:gd name="connsiteY8" fmla="*/ 617619 h 733926"/>
              <a:gd name="connsiteX9" fmla="*/ 0 w 4427621"/>
              <a:gd name="connsiteY9" fmla="*/ 152402 h 733926"/>
              <a:gd name="connsiteX0" fmla="*/ 0 w 4427621"/>
              <a:gd name="connsiteY0" fmla="*/ 128339 h 709863"/>
              <a:gd name="connsiteX1" fmla="*/ 705854 w 4427621"/>
              <a:gd name="connsiteY1" fmla="*/ 0 h 709863"/>
              <a:gd name="connsiteX2" fmla="*/ 3621505 w 4427621"/>
              <a:gd name="connsiteY2" fmla="*/ 24063 h 709863"/>
              <a:gd name="connsiteX3" fmla="*/ 4142872 w 4427621"/>
              <a:gd name="connsiteY3" fmla="*/ 12032 h 709863"/>
              <a:gd name="connsiteX4" fmla="*/ 4427621 w 4427621"/>
              <a:gd name="connsiteY4" fmla="*/ 212560 h 709863"/>
              <a:gd name="connsiteX5" fmla="*/ 4391526 w 4427621"/>
              <a:gd name="connsiteY5" fmla="*/ 593556 h 709863"/>
              <a:gd name="connsiteX6" fmla="*/ 4275219 w 4427621"/>
              <a:gd name="connsiteY6" fmla="*/ 709863 h 709863"/>
              <a:gd name="connsiteX7" fmla="*/ 116307 w 4427621"/>
              <a:gd name="connsiteY7" fmla="*/ 709863 h 709863"/>
              <a:gd name="connsiteX8" fmla="*/ 0 w 4427621"/>
              <a:gd name="connsiteY8" fmla="*/ 593556 h 709863"/>
              <a:gd name="connsiteX9" fmla="*/ 0 w 4427621"/>
              <a:gd name="connsiteY9" fmla="*/ 128339 h 709863"/>
              <a:gd name="connsiteX0" fmla="*/ 0 w 4427621"/>
              <a:gd name="connsiteY0" fmla="*/ 128339 h 757990"/>
              <a:gd name="connsiteX1" fmla="*/ 705854 w 4427621"/>
              <a:gd name="connsiteY1" fmla="*/ 0 h 757990"/>
              <a:gd name="connsiteX2" fmla="*/ 3621505 w 4427621"/>
              <a:gd name="connsiteY2" fmla="*/ 24063 h 757990"/>
              <a:gd name="connsiteX3" fmla="*/ 4142872 w 4427621"/>
              <a:gd name="connsiteY3" fmla="*/ 12032 h 757990"/>
              <a:gd name="connsiteX4" fmla="*/ 4427621 w 4427621"/>
              <a:gd name="connsiteY4" fmla="*/ 212560 h 757990"/>
              <a:gd name="connsiteX5" fmla="*/ 4391526 w 4427621"/>
              <a:gd name="connsiteY5" fmla="*/ 593556 h 757990"/>
              <a:gd name="connsiteX6" fmla="*/ 4275219 w 4427621"/>
              <a:gd name="connsiteY6" fmla="*/ 709863 h 757990"/>
              <a:gd name="connsiteX7" fmla="*/ 3477126 w 4427621"/>
              <a:gd name="connsiteY7" fmla="*/ 757990 h 757990"/>
              <a:gd name="connsiteX8" fmla="*/ 116307 w 4427621"/>
              <a:gd name="connsiteY8" fmla="*/ 709863 h 757990"/>
              <a:gd name="connsiteX9" fmla="*/ 0 w 4427621"/>
              <a:gd name="connsiteY9" fmla="*/ 593556 h 757990"/>
              <a:gd name="connsiteX10" fmla="*/ 0 w 4427621"/>
              <a:gd name="connsiteY10" fmla="*/ 128339 h 757990"/>
              <a:gd name="connsiteX0" fmla="*/ 84221 w 4511842"/>
              <a:gd name="connsiteY0" fmla="*/ 128339 h 757990"/>
              <a:gd name="connsiteX1" fmla="*/ 790075 w 4511842"/>
              <a:gd name="connsiteY1" fmla="*/ 0 h 757990"/>
              <a:gd name="connsiteX2" fmla="*/ 3705726 w 4511842"/>
              <a:gd name="connsiteY2" fmla="*/ 24063 h 757990"/>
              <a:gd name="connsiteX3" fmla="*/ 4227093 w 4511842"/>
              <a:gd name="connsiteY3" fmla="*/ 12032 h 757990"/>
              <a:gd name="connsiteX4" fmla="*/ 4511842 w 4511842"/>
              <a:gd name="connsiteY4" fmla="*/ 212560 h 757990"/>
              <a:gd name="connsiteX5" fmla="*/ 4475747 w 4511842"/>
              <a:gd name="connsiteY5" fmla="*/ 593556 h 757990"/>
              <a:gd name="connsiteX6" fmla="*/ 4359440 w 4511842"/>
              <a:gd name="connsiteY6" fmla="*/ 709863 h 757990"/>
              <a:gd name="connsiteX7" fmla="*/ 3561347 w 4511842"/>
              <a:gd name="connsiteY7" fmla="*/ 757990 h 757990"/>
              <a:gd name="connsiteX8" fmla="*/ 200528 w 4511842"/>
              <a:gd name="connsiteY8" fmla="*/ 709863 h 757990"/>
              <a:gd name="connsiteX9" fmla="*/ 84221 w 4511842"/>
              <a:gd name="connsiteY9" fmla="*/ 593556 h 757990"/>
              <a:gd name="connsiteX10" fmla="*/ 0 w 4511842"/>
              <a:gd name="connsiteY10" fmla="*/ 409073 h 757990"/>
              <a:gd name="connsiteX11" fmla="*/ 84221 w 4511842"/>
              <a:gd name="connsiteY11" fmla="*/ 128339 h 757990"/>
              <a:gd name="connsiteX0" fmla="*/ 84221 w 4511842"/>
              <a:gd name="connsiteY0" fmla="*/ 128339 h 757990"/>
              <a:gd name="connsiteX1" fmla="*/ 790075 w 4511842"/>
              <a:gd name="connsiteY1" fmla="*/ 0 h 757990"/>
              <a:gd name="connsiteX2" fmla="*/ 3705726 w 4511842"/>
              <a:gd name="connsiteY2" fmla="*/ 24063 h 757990"/>
              <a:gd name="connsiteX3" fmla="*/ 4227093 w 4511842"/>
              <a:gd name="connsiteY3" fmla="*/ 12032 h 757990"/>
              <a:gd name="connsiteX4" fmla="*/ 4511842 w 4511842"/>
              <a:gd name="connsiteY4" fmla="*/ 212560 h 757990"/>
              <a:gd name="connsiteX5" fmla="*/ 4475747 w 4511842"/>
              <a:gd name="connsiteY5" fmla="*/ 593556 h 757990"/>
              <a:gd name="connsiteX6" fmla="*/ 4359440 w 4511842"/>
              <a:gd name="connsiteY6" fmla="*/ 709863 h 757990"/>
              <a:gd name="connsiteX7" fmla="*/ 3561347 w 4511842"/>
              <a:gd name="connsiteY7" fmla="*/ 757990 h 757990"/>
              <a:gd name="connsiteX8" fmla="*/ 1094874 w 4511842"/>
              <a:gd name="connsiteY8" fmla="*/ 733926 h 757990"/>
              <a:gd name="connsiteX9" fmla="*/ 200528 w 4511842"/>
              <a:gd name="connsiteY9" fmla="*/ 709863 h 757990"/>
              <a:gd name="connsiteX10" fmla="*/ 84221 w 4511842"/>
              <a:gd name="connsiteY10" fmla="*/ 593556 h 757990"/>
              <a:gd name="connsiteX11" fmla="*/ 0 w 4511842"/>
              <a:gd name="connsiteY11" fmla="*/ 409073 h 757990"/>
              <a:gd name="connsiteX12" fmla="*/ 84221 w 4511842"/>
              <a:gd name="connsiteY12" fmla="*/ 128339 h 7579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511842" h="757990">
                <a:moveTo>
                  <a:pt x="84221" y="128339"/>
                </a:moveTo>
                <a:cubicBezTo>
                  <a:pt x="84221" y="64104"/>
                  <a:pt x="725840" y="0"/>
                  <a:pt x="790075" y="0"/>
                </a:cubicBezTo>
                <a:lnTo>
                  <a:pt x="3705726" y="24063"/>
                </a:lnTo>
                <a:lnTo>
                  <a:pt x="4227093" y="12032"/>
                </a:lnTo>
                <a:cubicBezTo>
                  <a:pt x="4291328" y="12032"/>
                  <a:pt x="4511842" y="148325"/>
                  <a:pt x="4511842" y="212560"/>
                </a:cubicBezTo>
                <a:lnTo>
                  <a:pt x="4475747" y="593556"/>
                </a:lnTo>
                <a:cubicBezTo>
                  <a:pt x="4475747" y="657791"/>
                  <a:pt x="4423675" y="709863"/>
                  <a:pt x="4359440" y="709863"/>
                </a:cubicBezTo>
                <a:cubicBezTo>
                  <a:pt x="4081378" y="713874"/>
                  <a:pt x="3839409" y="753979"/>
                  <a:pt x="3561347" y="757990"/>
                </a:cubicBezTo>
                <a:cubicBezTo>
                  <a:pt x="2634916" y="737937"/>
                  <a:pt x="2021305" y="753979"/>
                  <a:pt x="1094874" y="733926"/>
                </a:cubicBezTo>
                <a:lnTo>
                  <a:pt x="200528" y="709863"/>
                </a:lnTo>
                <a:cubicBezTo>
                  <a:pt x="136293" y="709863"/>
                  <a:pt x="84221" y="657791"/>
                  <a:pt x="84221" y="593556"/>
                </a:cubicBezTo>
                <a:cubicBezTo>
                  <a:pt x="84221" y="540083"/>
                  <a:pt x="0" y="462546"/>
                  <a:pt x="0" y="409073"/>
                </a:cubicBezTo>
                <a:lnTo>
                  <a:pt x="84221" y="128339"/>
                </a:lnTo>
                <a:close/>
              </a:path>
            </a:pathLst>
          </a:custGeom>
          <a:solidFill>
            <a:srgbClr val="D3EFFC"/>
          </a:solidFill>
          <a:ln>
            <a:solidFill>
              <a:srgbClr val="D3EF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0" i="0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Gió thổi mát quá!</a:t>
            </a:r>
          </a:p>
        </p:txBody>
      </p:sp>
      <p:sp>
        <p:nvSpPr>
          <p:cNvPr id="5" name="Oval 4"/>
          <p:cNvSpPr/>
          <p:nvPr/>
        </p:nvSpPr>
        <p:spPr>
          <a:xfrm>
            <a:off x="1474454" y="2273957"/>
            <a:ext cx="2194805" cy="1178054"/>
          </a:xfrm>
          <a:custGeom>
            <a:avLst/>
            <a:gdLst>
              <a:gd name="connsiteX0" fmla="*/ 0 w 1419726"/>
              <a:gd name="connsiteY0" fmla="*/ 498238 h 996475"/>
              <a:gd name="connsiteX1" fmla="*/ 709863 w 1419726"/>
              <a:gd name="connsiteY1" fmla="*/ 0 h 996475"/>
              <a:gd name="connsiteX2" fmla="*/ 1419726 w 1419726"/>
              <a:gd name="connsiteY2" fmla="*/ 498238 h 996475"/>
              <a:gd name="connsiteX3" fmla="*/ 709863 w 1419726"/>
              <a:gd name="connsiteY3" fmla="*/ 996476 h 996475"/>
              <a:gd name="connsiteX4" fmla="*/ 0 w 1419726"/>
              <a:gd name="connsiteY4" fmla="*/ 498238 h 996475"/>
              <a:gd name="connsiteX0" fmla="*/ 6100 w 1425826"/>
              <a:gd name="connsiteY0" fmla="*/ 499794 h 998032"/>
              <a:gd name="connsiteX1" fmla="*/ 391110 w 1425826"/>
              <a:gd name="connsiteY1" fmla="*/ 348326 h 998032"/>
              <a:gd name="connsiteX2" fmla="*/ 715963 w 1425826"/>
              <a:gd name="connsiteY2" fmla="*/ 1556 h 998032"/>
              <a:gd name="connsiteX3" fmla="*/ 1425826 w 1425826"/>
              <a:gd name="connsiteY3" fmla="*/ 499794 h 998032"/>
              <a:gd name="connsiteX4" fmla="*/ 715963 w 1425826"/>
              <a:gd name="connsiteY4" fmla="*/ 998032 h 998032"/>
              <a:gd name="connsiteX5" fmla="*/ 6100 w 1425826"/>
              <a:gd name="connsiteY5" fmla="*/ 499794 h 998032"/>
              <a:gd name="connsiteX0" fmla="*/ 12597 w 1432323"/>
              <a:gd name="connsiteY0" fmla="*/ 518440 h 1016678"/>
              <a:gd name="connsiteX1" fmla="*/ 301354 w 1432323"/>
              <a:gd name="connsiteY1" fmla="*/ 138372 h 1016678"/>
              <a:gd name="connsiteX2" fmla="*/ 722460 w 1432323"/>
              <a:gd name="connsiteY2" fmla="*/ 20202 h 1016678"/>
              <a:gd name="connsiteX3" fmla="*/ 1432323 w 1432323"/>
              <a:gd name="connsiteY3" fmla="*/ 518440 h 1016678"/>
              <a:gd name="connsiteX4" fmla="*/ 722460 w 1432323"/>
              <a:gd name="connsiteY4" fmla="*/ 1016678 h 1016678"/>
              <a:gd name="connsiteX5" fmla="*/ 12597 w 1432323"/>
              <a:gd name="connsiteY5" fmla="*/ 518440 h 10166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32323" h="1016678">
                <a:moveTo>
                  <a:pt x="12597" y="518440"/>
                </a:moveTo>
                <a:cubicBezTo>
                  <a:pt x="-57587" y="372056"/>
                  <a:pt x="183044" y="221412"/>
                  <a:pt x="301354" y="138372"/>
                </a:cubicBezTo>
                <a:cubicBezTo>
                  <a:pt x="419664" y="55332"/>
                  <a:pt x="533965" y="-43143"/>
                  <a:pt x="722460" y="20202"/>
                </a:cubicBezTo>
                <a:cubicBezTo>
                  <a:pt x="910955" y="83547"/>
                  <a:pt x="1432323" y="243271"/>
                  <a:pt x="1432323" y="518440"/>
                </a:cubicBezTo>
                <a:cubicBezTo>
                  <a:pt x="1432323" y="793609"/>
                  <a:pt x="1114507" y="1016678"/>
                  <a:pt x="722460" y="1016678"/>
                </a:cubicBezTo>
                <a:cubicBezTo>
                  <a:pt x="330413" y="1016678"/>
                  <a:pt x="82781" y="664824"/>
                  <a:pt x="12597" y="518440"/>
                </a:cubicBezTo>
                <a:close/>
              </a:path>
            </a:pathLst>
          </a:custGeom>
          <a:solidFill>
            <a:srgbClr val="D3EFFC"/>
          </a:solidFill>
          <a:ln>
            <a:solidFill>
              <a:srgbClr val="D3EF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i="0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Câu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khiến</a:t>
            </a:r>
            <a:endParaRPr lang="vi-VN" sz="3200" b="0" i="0" dirty="0">
              <a:solidFill>
                <a:srgbClr val="0070C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9" name="Oval 4"/>
          <p:cNvSpPr/>
          <p:nvPr/>
        </p:nvSpPr>
        <p:spPr>
          <a:xfrm>
            <a:off x="1766168" y="4792492"/>
            <a:ext cx="2194805" cy="1225176"/>
          </a:xfrm>
          <a:custGeom>
            <a:avLst/>
            <a:gdLst>
              <a:gd name="connsiteX0" fmla="*/ 0 w 1419726"/>
              <a:gd name="connsiteY0" fmla="*/ 498238 h 996475"/>
              <a:gd name="connsiteX1" fmla="*/ 709863 w 1419726"/>
              <a:gd name="connsiteY1" fmla="*/ 0 h 996475"/>
              <a:gd name="connsiteX2" fmla="*/ 1419726 w 1419726"/>
              <a:gd name="connsiteY2" fmla="*/ 498238 h 996475"/>
              <a:gd name="connsiteX3" fmla="*/ 709863 w 1419726"/>
              <a:gd name="connsiteY3" fmla="*/ 996476 h 996475"/>
              <a:gd name="connsiteX4" fmla="*/ 0 w 1419726"/>
              <a:gd name="connsiteY4" fmla="*/ 498238 h 996475"/>
              <a:gd name="connsiteX0" fmla="*/ 6100 w 1425826"/>
              <a:gd name="connsiteY0" fmla="*/ 499794 h 998032"/>
              <a:gd name="connsiteX1" fmla="*/ 391110 w 1425826"/>
              <a:gd name="connsiteY1" fmla="*/ 348326 h 998032"/>
              <a:gd name="connsiteX2" fmla="*/ 715963 w 1425826"/>
              <a:gd name="connsiteY2" fmla="*/ 1556 h 998032"/>
              <a:gd name="connsiteX3" fmla="*/ 1425826 w 1425826"/>
              <a:gd name="connsiteY3" fmla="*/ 499794 h 998032"/>
              <a:gd name="connsiteX4" fmla="*/ 715963 w 1425826"/>
              <a:gd name="connsiteY4" fmla="*/ 998032 h 998032"/>
              <a:gd name="connsiteX5" fmla="*/ 6100 w 1425826"/>
              <a:gd name="connsiteY5" fmla="*/ 499794 h 998032"/>
              <a:gd name="connsiteX0" fmla="*/ 12597 w 1432323"/>
              <a:gd name="connsiteY0" fmla="*/ 518440 h 1016678"/>
              <a:gd name="connsiteX1" fmla="*/ 301354 w 1432323"/>
              <a:gd name="connsiteY1" fmla="*/ 138372 h 1016678"/>
              <a:gd name="connsiteX2" fmla="*/ 722460 w 1432323"/>
              <a:gd name="connsiteY2" fmla="*/ 20202 h 1016678"/>
              <a:gd name="connsiteX3" fmla="*/ 1432323 w 1432323"/>
              <a:gd name="connsiteY3" fmla="*/ 518440 h 1016678"/>
              <a:gd name="connsiteX4" fmla="*/ 722460 w 1432323"/>
              <a:gd name="connsiteY4" fmla="*/ 1016678 h 1016678"/>
              <a:gd name="connsiteX5" fmla="*/ 12597 w 1432323"/>
              <a:gd name="connsiteY5" fmla="*/ 518440 h 10166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32323" h="1016678">
                <a:moveTo>
                  <a:pt x="12597" y="518440"/>
                </a:moveTo>
                <a:cubicBezTo>
                  <a:pt x="-57587" y="372056"/>
                  <a:pt x="183044" y="221412"/>
                  <a:pt x="301354" y="138372"/>
                </a:cubicBezTo>
                <a:cubicBezTo>
                  <a:pt x="419664" y="55332"/>
                  <a:pt x="533965" y="-43143"/>
                  <a:pt x="722460" y="20202"/>
                </a:cubicBezTo>
                <a:cubicBezTo>
                  <a:pt x="910955" y="83547"/>
                  <a:pt x="1432323" y="243271"/>
                  <a:pt x="1432323" y="518440"/>
                </a:cubicBezTo>
                <a:cubicBezTo>
                  <a:pt x="1432323" y="793609"/>
                  <a:pt x="1114507" y="1016678"/>
                  <a:pt x="722460" y="1016678"/>
                </a:cubicBezTo>
                <a:cubicBezTo>
                  <a:pt x="330413" y="1016678"/>
                  <a:pt x="82781" y="664824"/>
                  <a:pt x="12597" y="518440"/>
                </a:cubicBezTo>
                <a:close/>
              </a:path>
            </a:pathLst>
          </a:custGeom>
          <a:solidFill>
            <a:srgbClr val="D3EFFC"/>
          </a:solidFill>
          <a:ln>
            <a:solidFill>
              <a:srgbClr val="D3EF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i="0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Câu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cảm</a:t>
            </a:r>
            <a:endParaRPr lang="vi-VN" sz="3200" b="0" i="0" dirty="0">
              <a:solidFill>
                <a:srgbClr val="0070C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4" name="Straight Arrow Connector 3"/>
          <p:cNvCxnSpPr>
            <a:stCxn id="5" idx="3"/>
            <a:endCxn id="3" idx="11"/>
          </p:cNvCxnSpPr>
          <p:nvPr/>
        </p:nvCxnSpPr>
        <p:spPr>
          <a:xfrm flipV="1">
            <a:off x="3669259" y="2195756"/>
            <a:ext cx="1013240" cy="67893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stCxn id="5" idx="3"/>
            <a:endCxn id="34" idx="11"/>
          </p:cNvCxnSpPr>
          <p:nvPr/>
        </p:nvCxnSpPr>
        <p:spPr>
          <a:xfrm>
            <a:off x="3669259" y="2874688"/>
            <a:ext cx="906937" cy="588679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stCxn id="39" idx="3"/>
            <a:endCxn id="37" idx="11"/>
          </p:cNvCxnSpPr>
          <p:nvPr/>
        </p:nvCxnSpPr>
        <p:spPr>
          <a:xfrm flipV="1">
            <a:off x="3960973" y="4827345"/>
            <a:ext cx="735531" cy="58990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>
            <a:stCxn id="39" idx="3"/>
            <a:endCxn id="38" idx="11"/>
          </p:cNvCxnSpPr>
          <p:nvPr/>
        </p:nvCxnSpPr>
        <p:spPr>
          <a:xfrm>
            <a:off x="3960973" y="5417252"/>
            <a:ext cx="735531" cy="64617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28313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ageCurlDoubl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4" grpId="0" animBg="1"/>
      <p:bldP spid="37" grpId="0" animBg="1"/>
      <p:bldP spid="38" grpId="0" animBg="1"/>
      <p:bldP spid="5" grpId="0" animBg="1"/>
      <p:bldP spid="3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2640"/>
            <a:ext cx="12234118" cy="610266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40" r="86092"/>
          <a:stretch>
            <a:fillRect/>
          </a:stretch>
        </p:blipFill>
        <p:spPr>
          <a:xfrm>
            <a:off x="2173932" y="2767674"/>
            <a:ext cx="1247813" cy="2855616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2167" y="603185"/>
            <a:ext cx="4311900" cy="248365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195482"/>
            <a:ext cx="12349503" cy="2687833"/>
          </a:xfrm>
          <a:prstGeom prst="rect">
            <a:avLst/>
          </a:prstGeom>
        </p:spPr>
      </p:pic>
      <p:sp>
        <p:nvSpPr>
          <p:cNvPr id="17" name="矩形 16"/>
          <p:cNvSpPr/>
          <p:nvPr/>
        </p:nvSpPr>
        <p:spPr>
          <a:xfrm>
            <a:off x="4587039" y="2525022"/>
            <a:ext cx="5952270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zh-CN" sz="9600" b="1" i="0" u="none" strike="noStrike" kern="1200" cap="none" spc="0" normalizeH="0" baseline="0" noProof="0" dirty="0">
                <a:ln>
                  <a:noFill/>
                </a:ln>
                <a:solidFill>
                  <a:srgbClr val="48B718"/>
                </a:solidFill>
                <a:effectLst/>
                <a:uLnTx/>
                <a:uFillTx/>
                <a:latin typeface="幼圆" panose="02010509060101010101" pitchFamily="49" charset="-122"/>
                <a:ea typeface="幼圆" panose="02010509060101010101" pitchFamily="49" charset="-122"/>
                <a:cs typeface="+mn-cs"/>
              </a:rPr>
              <a:t>VẬN</a:t>
            </a:r>
            <a:r>
              <a:rPr kumimoji="0" lang="en-GB" altLang="zh-CN" sz="9600" b="1" i="0" u="none" strike="noStrike" kern="1200" cap="none" spc="0" normalizeH="0" noProof="0" dirty="0">
                <a:ln>
                  <a:noFill/>
                </a:ln>
                <a:solidFill>
                  <a:srgbClr val="48B718"/>
                </a:solidFill>
                <a:effectLst/>
                <a:uLnTx/>
                <a:uFillTx/>
                <a:latin typeface="幼圆" panose="02010509060101010101" pitchFamily="49" charset="-122"/>
                <a:ea typeface="幼圆" panose="02010509060101010101" pitchFamily="49" charset="-122"/>
                <a:cs typeface="+mn-cs"/>
              </a:rPr>
              <a:t> DỤNG</a:t>
            </a:r>
            <a:endParaRPr kumimoji="0" lang="en-US" altLang="zh-CN" sz="9600" b="1" i="0" u="none" strike="noStrike" kern="1200" cap="none" spc="0" normalizeH="0" baseline="0" noProof="0" dirty="0">
              <a:ln>
                <a:noFill/>
              </a:ln>
              <a:solidFill>
                <a:srgbClr val="48B718"/>
              </a:solidFill>
              <a:effectLst/>
              <a:uLnTx/>
              <a:uFillTx/>
              <a:latin typeface="幼圆" panose="02010509060101010101" pitchFamily="49" charset="-122"/>
              <a:ea typeface="幼圆" panose="02010509060101010101" pitchFamily="49" charset="-122"/>
              <a:cs typeface="+mn-cs"/>
            </a:endParaRP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9364" y="764846"/>
            <a:ext cx="2956947" cy="2602111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0883" y="380172"/>
            <a:ext cx="2672936" cy="711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6591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:blinds dir="vert"/>
      </p:transition>
    </mc:Choice>
    <mc:Fallback xmlns="">
      <p:transition spd="slow" advClick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500"/>
                            </p:stCondLst>
                            <p:childTnLst>
                              <p:par>
                                <p:cTn id="27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2640"/>
            <a:ext cx="12234118" cy="6102666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5475" y="42640"/>
            <a:ext cx="5396154" cy="310818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195482"/>
            <a:ext cx="12349503" cy="2687833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2572670" y="917242"/>
            <a:ext cx="7358396" cy="5511822"/>
            <a:chOff x="2572670" y="917242"/>
            <a:chExt cx="7358396" cy="5511822"/>
          </a:xfrm>
        </p:grpSpPr>
        <p:pic>
          <p:nvPicPr>
            <p:cNvPr id="10" name="图片 1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72670" y="917242"/>
              <a:ext cx="7358396" cy="5511822"/>
            </a:xfrm>
            <a:prstGeom prst="rect">
              <a:avLst/>
            </a:prstGeom>
          </p:spPr>
        </p:pic>
        <p:sp>
          <p:nvSpPr>
            <p:cNvPr id="2" name="TextBox 1"/>
            <p:cNvSpPr txBox="1"/>
            <p:nvPr/>
          </p:nvSpPr>
          <p:spPr>
            <a:xfrm>
              <a:off x="3759621" y="2518991"/>
              <a:ext cx="4367861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600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Em</a:t>
              </a:r>
              <a:r>
                <a:rPr lang="en-GB" sz="3600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600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hãy</a:t>
              </a:r>
              <a:r>
                <a:rPr lang="en-GB" sz="3600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chia </a:t>
              </a:r>
              <a:r>
                <a:rPr lang="en-GB" sz="3600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sẻ</a:t>
              </a:r>
              <a:r>
                <a:rPr lang="en-GB" sz="3600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600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cảm</a:t>
              </a:r>
              <a:r>
                <a:rPr lang="en-GB" sz="3600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600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xúc</a:t>
              </a:r>
              <a:r>
                <a:rPr lang="en-GB" sz="3600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600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GB" sz="3600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600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mình</a:t>
              </a:r>
              <a:r>
                <a:rPr lang="en-GB" sz="3600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600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khi</a:t>
              </a:r>
              <a:r>
                <a:rPr lang="en-GB" sz="3600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600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trải</a:t>
              </a:r>
              <a:r>
                <a:rPr lang="en-GB" sz="3600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qua </a:t>
              </a:r>
              <a:r>
                <a:rPr lang="en-GB" sz="3600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một</a:t>
              </a:r>
              <a:r>
                <a:rPr lang="en-GB" sz="3600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600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cơn</a:t>
              </a:r>
              <a:r>
                <a:rPr lang="en-GB" sz="3600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600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bão</a:t>
              </a:r>
              <a:r>
                <a:rPr lang="en-GB" sz="3600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600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hoặc</a:t>
              </a:r>
              <a:r>
                <a:rPr lang="en-GB" sz="3600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600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lụt</a:t>
              </a:r>
              <a:r>
                <a:rPr lang="en-GB" sz="3600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04579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:blinds dir="vert"/>
      </p:transition>
    </mc:Choice>
    <mc:Fallback xmlns="">
      <p:transition spd="slow" advClick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2640"/>
            <a:ext cx="12234118" cy="6102666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5475" y="42640"/>
            <a:ext cx="5396154" cy="310818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195482"/>
            <a:ext cx="12349503" cy="2687833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2572670" y="917242"/>
            <a:ext cx="7358396" cy="5511822"/>
            <a:chOff x="2572670" y="917242"/>
            <a:chExt cx="7358396" cy="5511822"/>
          </a:xfrm>
        </p:grpSpPr>
        <p:pic>
          <p:nvPicPr>
            <p:cNvPr id="10" name="图片 1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72670" y="917242"/>
              <a:ext cx="7358396" cy="5511822"/>
            </a:xfrm>
            <a:prstGeom prst="rect">
              <a:avLst/>
            </a:prstGeom>
          </p:spPr>
        </p:pic>
        <p:sp>
          <p:nvSpPr>
            <p:cNvPr id="2" name="TextBox 1"/>
            <p:cNvSpPr txBox="1"/>
            <p:nvPr/>
          </p:nvSpPr>
          <p:spPr>
            <a:xfrm>
              <a:off x="3759621" y="2795990"/>
              <a:ext cx="4367861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600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Mỗi</a:t>
              </a:r>
              <a:r>
                <a:rPr lang="en-GB" sz="3600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600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bạn</a:t>
              </a:r>
              <a:r>
                <a:rPr lang="en-GB" sz="3600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600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hãy</a:t>
              </a:r>
              <a:r>
                <a:rPr lang="en-GB" sz="3600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600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đặt</a:t>
              </a:r>
              <a:r>
                <a:rPr lang="en-GB" sz="3600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600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một</a:t>
              </a:r>
              <a:r>
                <a:rPr lang="en-GB" sz="3600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600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câu</a:t>
              </a:r>
              <a:r>
                <a:rPr lang="en-GB" sz="3600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600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cảm</a:t>
              </a:r>
              <a:r>
                <a:rPr lang="en-GB" sz="3600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600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để</a:t>
              </a:r>
              <a:r>
                <a:rPr lang="en-GB" sz="3600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600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nói</a:t>
              </a:r>
              <a:r>
                <a:rPr lang="en-GB" sz="3600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600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về</a:t>
              </a:r>
              <a:r>
                <a:rPr lang="en-GB" sz="3600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600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thời</a:t>
              </a:r>
              <a:r>
                <a:rPr lang="en-GB" sz="3600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600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tiết</a:t>
              </a:r>
              <a:r>
                <a:rPr lang="en-GB" sz="3600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600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hôm</a:t>
              </a:r>
              <a:r>
                <a:rPr lang="en-GB" sz="3600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nay!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94239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:blinds dir="vert"/>
      </p:transition>
    </mc:Choice>
    <mc:Fallback xmlns="">
      <p:transition spd="slow" advClick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2640"/>
            <a:ext cx="12234118" cy="6102666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5475" y="42640"/>
            <a:ext cx="5396154" cy="310818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195482"/>
            <a:ext cx="12349503" cy="2687833"/>
          </a:xfrm>
          <a:prstGeom prst="rect">
            <a:avLst/>
          </a:prstGeom>
        </p:spPr>
      </p:pic>
      <p:pic>
        <p:nvPicPr>
          <p:cNvPr id="10" name="图片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190" y="508094"/>
            <a:ext cx="9178724" cy="687534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949394" y="2374152"/>
            <a:ext cx="530335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GB" sz="36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GB" sz="36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GB" sz="36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GB" sz="36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ý </a:t>
            </a:r>
            <a:r>
              <a:rPr lang="en-GB" sz="36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định</a:t>
            </a:r>
            <a:r>
              <a:rPr lang="en-GB" sz="36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tắm</a:t>
            </a:r>
            <a:r>
              <a:rPr lang="en-GB" sz="36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mưa</a:t>
            </a:r>
            <a:r>
              <a:rPr lang="en-GB" sz="36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GB" sz="36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lúc</a:t>
            </a:r>
            <a:r>
              <a:rPr lang="en-GB" sz="36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đợi</a:t>
            </a:r>
            <a:r>
              <a:rPr lang="en-GB" sz="36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ba</a:t>
            </a:r>
            <a:r>
              <a:rPr lang="en-GB" sz="36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mẹ</a:t>
            </a:r>
            <a:r>
              <a:rPr lang="en-GB" sz="36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đón</a:t>
            </a:r>
            <a:r>
              <a:rPr lang="en-GB" sz="36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GB" sz="36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GB" sz="36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GB" sz="36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GB" sz="36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nói</a:t>
            </a:r>
            <a:r>
              <a:rPr lang="en-GB" sz="36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GB" sz="36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GB" sz="36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khiến</a:t>
            </a:r>
            <a:r>
              <a:rPr lang="en-GB" sz="36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GB" sz="36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yêu</a:t>
            </a:r>
            <a:r>
              <a:rPr lang="en-GB" sz="36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cầu</a:t>
            </a:r>
            <a:r>
              <a:rPr lang="en-GB" sz="36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GB" sz="36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GB" sz="36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GB" sz="36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GB" sz="36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vậy</a:t>
            </a:r>
            <a:r>
              <a:rPr lang="en-GB" sz="36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56577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:blinds dir="vert"/>
      </p:transition>
    </mc:Choice>
    <mc:Fallback xmlns="">
      <p:transition spd="slow" advClick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2640"/>
            <a:ext cx="12234118" cy="610266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40" r="86092"/>
          <a:stretch>
            <a:fillRect/>
          </a:stretch>
        </p:blipFill>
        <p:spPr>
          <a:xfrm>
            <a:off x="2173932" y="2767674"/>
            <a:ext cx="1247813" cy="2855616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3576" y="-62190"/>
            <a:ext cx="4311900" cy="248365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195482"/>
            <a:ext cx="12349503" cy="2687833"/>
          </a:xfrm>
          <a:prstGeom prst="rect">
            <a:avLst/>
          </a:prstGeom>
        </p:spPr>
      </p:pic>
      <p:sp>
        <p:nvSpPr>
          <p:cNvPr id="17" name="矩形 16"/>
          <p:cNvSpPr/>
          <p:nvPr/>
        </p:nvSpPr>
        <p:spPr>
          <a:xfrm>
            <a:off x="6174768" y="719369"/>
            <a:ext cx="3393878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zh-CN" sz="7200" b="1" i="0" u="none" strike="noStrike" kern="1200" cap="none" spc="0" normalizeH="0" baseline="0" noProof="0" dirty="0">
                <a:ln>
                  <a:noFill/>
                </a:ln>
                <a:solidFill>
                  <a:srgbClr val="48B718"/>
                </a:solidFill>
                <a:effectLst/>
                <a:uLnTx/>
                <a:uFillTx/>
                <a:latin typeface="幼圆" panose="02010509060101010101" pitchFamily="49" charset="-122"/>
                <a:ea typeface="幼圆" panose="02010509060101010101" pitchFamily="49" charset="-122"/>
                <a:cs typeface="+mn-cs"/>
              </a:rPr>
              <a:t>DẶN</a:t>
            </a:r>
            <a:r>
              <a:rPr kumimoji="0" lang="en-GB" altLang="zh-CN" sz="7200" b="1" i="0" u="none" strike="noStrike" kern="1200" cap="none" spc="0" normalizeH="0" noProof="0" dirty="0">
                <a:ln>
                  <a:noFill/>
                </a:ln>
                <a:solidFill>
                  <a:srgbClr val="48B718"/>
                </a:solidFill>
                <a:effectLst/>
                <a:uLnTx/>
                <a:uFillTx/>
                <a:latin typeface="幼圆" panose="02010509060101010101" pitchFamily="49" charset="-122"/>
                <a:ea typeface="幼圆" panose="02010509060101010101" pitchFamily="49" charset="-122"/>
                <a:cs typeface="+mn-cs"/>
              </a:rPr>
              <a:t> DÒ</a:t>
            </a:r>
            <a:endParaRPr kumimoji="0" lang="en-US" altLang="zh-CN" sz="7200" b="1" i="0" u="none" strike="noStrike" kern="1200" cap="none" spc="0" normalizeH="0" baseline="0" noProof="0" dirty="0">
              <a:ln>
                <a:noFill/>
              </a:ln>
              <a:solidFill>
                <a:srgbClr val="48B718"/>
              </a:solidFill>
              <a:effectLst/>
              <a:uLnTx/>
              <a:uFillTx/>
              <a:latin typeface="幼圆" panose="02010509060101010101" pitchFamily="49" charset="-122"/>
              <a:ea typeface="幼圆" panose="02010509060101010101" pitchFamily="49" charset="-122"/>
              <a:cs typeface="+mn-cs"/>
            </a:endParaRP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9364" y="764846"/>
            <a:ext cx="2956947" cy="2602111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0883" y="380172"/>
            <a:ext cx="2672936" cy="711001"/>
          </a:xfrm>
          <a:prstGeom prst="rect">
            <a:avLst/>
          </a:prstGeom>
        </p:spPr>
      </p:pic>
      <p:sp>
        <p:nvSpPr>
          <p:cNvPr id="10" name="Rounded Rectangle 2"/>
          <p:cNvSpPr/>
          <p:nvPr/>
        </p:nvSpPr>
        <p:spPr>
          <a:xfrm>
            <a:off x="4623259" y="1867009"/>
            <a:ext cx="6482276" cy="1171524"/>
          </a:xfrm>
          <a:custGeom>
            <a:avLst/>
            <a:gdLst>
              <a:gd name="connsiteX0" fmla="*/ 0 w 4391526"/>
              <a:gd name="connsiteY0" fmla="*/ 116307 h 697831"/>
              <a:gd name="connsiteX1" fmla="*/ 116307 w 4391526"/>
              <a:gd name="connsiteY1" fmla="*/ 0 h 697831"/>
              <a:gd name="connsiteX2" fmla="*/ 4275219 w 4391526"/>
              <a:gd name="connsiteY2" fmla="*/ 0 h 697831"/>
              <a:gd name="connsiteX3" fmla="*/ 4391526 w 4391526"/>
              <a:gd name="connsiteY3" fmla="*/ 116307 h 697831"/>
              <a:gd name="connsiteX4" fmla="*/ 4391526 w 4391526"/>
              <a:gd name="connsiteY4" fmla="*/ 581524 h 697831"/>
              <a:gd name="connsiteX5" fmla="*/ 4275219 w 4391526"/>
              <a:gd name="connsiteY5" fmla="*/ 697831 h 697831"/>
              <a:gd name="connsiteX6" fmla="*/ 116307 w 4391526"/>
              <a:gd name="connsiteY6" fmla="*/ 697831 h 697831"/>
              <a:gd name="connsiteX7" fmla="*/ 0 w 4391526"/>
              <a:gd name="connsiteY7" fmla="*/ 581524 h 697831"/>
              <a:gd name="connsiteX8" fmla="*/ 0 w 4391526"/>
              <a:gd name="connsiteY8" fmla="*/ 116307 h 697831"/>
              <a:gd name="connsiteX0" fmla="*/ 0 w 4391526"/>
              <a:gd name="connsiteY0" fmla="*/ 128339 h 709863"/>
              <a:gd name="connsiteX1" fmla="*/ 705854 w 4391526"/>
              <a:gd name="connsiteY1" fmla="*/ 0 h 709863"/>
              <a:gd name="connsiteX2" fmla="*/ 4275219 w 4391526"/>
              <a:gd name="connsiteY2" fmla="*/ 12032 h 709863"/>
              <a:gd name="connsiteX3" fmla="*/ 4391526 w 4391526"/>
              <a:gd name="connsiteY3" fmla="*/ 128339 h 709863"/>
              <a:gd name="connsiteX4" fmla="*/ 4391526 w 4391526"/>
              <a:gd name="connsiteY4" fmla="*/ 593556 h 709863"/>
              <a:gd name="connsiteX5" fmla="*/ 4275219 w 4391526"/>
              <a:gd name="connsiteY5" fmla="*/ 709863 h 709863"/>
              <a:gd name="connsiteX6" fmla="*/ 116307 w 4391526"/>
              <a:gd name="connsiteY6" fmla="*/ 709863 h 709863"/>
              <a:gd name="connsiteX7" fmla="*/ 0 w 4391526"/>
              <a:gd name="connsiteY7" fmla="*/ 593556 h 709863"/>
              <a:gd name="connsiteX8" fmla="*/ 0 w 4391526"/>
              <a:gd name="connsiteY8" fmla="*/ 128339 h 709863"/>
              <a:gd name="connsiteX0" fmla="*/ 0 w 4427621"/>
              <a:gd name="connsiteY0" fmla="*/ 128339 h 709863"/>
              <a:gd name="connsiteX1" fmla="*/ 705854 w 4427621"/>
              <a:gd name="connsiteY1" fmla="*/ 0 h 709863"/>
              <a:gd name="connsiteX2" fmla="*/ 4275219 w 4427621"/>
              <a:gd name="connsiteY2" fmla="*/ 12032 h 709863"/>
              <a:gd name="connsiteX3" fmla="*/ 4427621 w 4427621"/>
              <a:gd name="connsiteY3" fmla="*/ 212560 h 709863"/>
              <a:gd name="connsiteX4" fmla="*/ 4391526 w 4427621"/>
              <a:gd name="connsiteY4" fmla="*/ 593556 h 709863"/>
              <a:gd name="connsiteX5" fmla="*/ 4275219 w 4427621"/>
              <a:gd name="connsiteY5" fmla="*/ 709863 h 709863"/>
              <a:gd name="connsiteX6" fmla="*/ 116307 w 4427621"/>
              <a:gd name="connsiteY6" fmla="*/ 709863 h 709863"/>
              <a:gd name="connsiteX7" fmla="*/ 0 w 4427621"/>
              <a:gd name="connsiteY7" fmla="*/ 593556 h 709863"/>
              <a:gd name="connsiteX8" fmla="*/ 0 w 4427621"/>
              <a:gd name="connsiteY8" fmla="*/ 128339 h 709863"/>
              <a:gd name="connsiteX0" fmla="*/ 0 w 4427621"/>
              <a:gd name="connsiteY0" fmla="*/ 152402 h 733926"/>
              <a:gd name="connsiteX1" fmla="*/ 705854 w 4427621"/>
              <a:gd name="connsiteY1" fmla="*/ 24063 h 733926"/>
              <a:gd name="connsiteX2" fmla="*/ 3886200 w 4427621"/>
              <a:gd name="connsiteY2" fmla="*/ 0 h 733926"/>
              <a:gd name="connsiteX3" fmla="*/ 4275219 w 4427621"/>
              <a:gd name="connsiteY3" fmla="*/ 36095 h 733926"/>
              <a:gd name="connsiteX4" fmla="*/ 4427621 w 4427621"/>
              <a:gd name="connsiteY4" fmla="*/ 236623 h 733926"/>
              <a:gd name="connsiteX5" fmla="*/ 4391526 w 4427621"/>
              <a:gd name="connsiteY5" fmla="*/ 617619 h 733926"/>
              <a:gd name="connsiteX6" fmla="*/ 4275219 w 4427621"/>
              <a:gd name="connsiteY6" fmla="*/ 733926 h 733926"/>
              <a:gd name="connsiteX7" fmla="*/ 116307 w 4427621"/>
              <a:gd name="connsiteY7" fmla="*/ 733926 h 733926"/>
              <a:gd name="connsiteX8" fmla="*/ 0 w 4427621"/>
              <a:gd name="connsiteY8" fmla="*/ 617619 h 733926"/>
              <a:gd name="connsiteX9" fmla="*/ 0 w 4427621"/>
              <a:gd name="connsiteY9" fmla="*/ 152402 h 733926"/>
              <a:gd name="connsiteX0" fmla="*/ 0 w 4427621"/>
              <a:gd name="connsiteY0" fmla="*/ 152402 h 733926"/>
              <a:gd name="connsiteX1" fmla="*/ 705854 w 4427621"/>
              <a:gd name="connsiteY1" fmla="*/ 24063 h 733926"/>
              <a:gd name="connsiteX2" fmla="*/ 3886200 w 4427621"/>
              <a:gd name="connsiteY2" fmla="*/ 0 h 733926"/>
              <a:gd name="connsiteX3" fmla="*/ 4142872 w 4427621"/>
              <a:gd name="connsiteY3" fmla="*/ 36095 h 733926"/>
              <a:gd name="connsiteX4" fmla="*/ 4427621 w 4427621"/>
              <a:gd name="connsiteY4" fmla="*/ 236623 h 733926"/>
              <a:gd name="connsiteX5" fmla="*/ 4391526 w 4427621"/>
              <a:gd name="connsiteY5" fmla="*/ 617619 h 733926"/>
              <a:gd name="connsiteX6" fmla="*/ 4275219 w 4427621"/>
              <a:gd name="connsiteY6" fmla="*/ 733926 h 733926"/>
              <a:gd name="connsiteX7" fmla="*/ 116307 w 4427621"/>
              <a:gd name="connsiteY7" fmla="*/ 733926 h 733926"/>
              <a:gd name="connsiteX8" fmla="*/ 0 w 4427621"/>
              <a:gd name="connsiteY8" fmla="*/ 617619 h 733926"/>
              <a:gd name="connsiteX9" fmla="*/ 0 w 4427621"/>
              <a:gd name="connsiteY9" fmla="*/ 152402 h 733926"/>
              <a:gd name="connsiteX0" fmla="*/ 0 w 4427621"/>
              <a:gd name="connsiteY0" fmla="*/ 128339 h 709863"/>
              <a:gd name="connsiteX1" fmla="*/ 705854 w 4427621"/>
              <a:gd name="connsiteY1" fmla="*/ 0 h 709863"/>
              <a:gd name="connsiteX2" fmla="*/ 3621505 w 4427621"/>
              <a:gd name="connsiteY2" fmla="*/ 24063 h 709863"/>
              <a:gd name="connsiteX3" fmla="*/ 4142872 w 4427621"/>
              <a:gd name="connsiteY3" fmla="*/ 12032 h 709863"/>
              <a:gd name="connsiteX4" fmla="*/ 4427621 w 4427621"/>
              <a:gd name="connsiteY4" fmla="*/ 212560 h 709863"/>
              <a:gd name="connsiteX5" fmla="*/ 4391526 w 4427621"/>
              <a:gd name="connsiteY5" fmla="*/ 593556 h 709863"/>
              <a:gd name="connsiteX6" fmla="*/ 4275219 w 4427621"/>
              <a:gd name="connsiteY6" fmla="*/ 709863 h 709863"/>
              <a:gd name="connsiteX7" fmla="*/ 116307 w 4427621"/>
              <a:gd name="connsiteY7" fmla="*/ 709863 h 709863"/>
              <a:gd name="connsiteX8" fmla="*/ 0 w 4427621"/>
              <a:gd name="connsiteY8" fmla="*/ 593556 h 709863"/>
              <a:gd name="connsiteX9" fmla="*/ 0 w 4427621"/>
              <a:gd name="connsiteY9" fmla="*/ 128339 h 709863"/>
              <a:gd name="connsiteX0" fmla="*/ 0 w 4427621"/>
              <a:gd name="connsiteY0" fmla="*/ 128339 h 757990"/>
              <a:gd name="connsiteX1" fmla="*/ 705854 w 4427621"/>
              <a:gd name="connsiteY1" fmla="*/ 0 h 757990"/>
              <a:gd name="connsiteX2" fmla="*/ 3621505 w 4427621"/>
              <a:gd name="connsiteY2" fmla="*/ 24063 h 757990"/>
              <a:gd name="connsiteX3" fmla="*/ 4142872 w 4427621"/>
              <a:gd name="connsiteY3" fmla="*/ 12032 h 757990"/>
              <a:gd name="connsiteX4" fmla="*/ 4427621 w 4427621"/>
              <a:gd name="connsiteY4" fmla="*/ 212560 h 757990"/>
              <a:gd name="connsiteX5" fmla="*/ 4391526 w 4427621"/>
              <a:gd name="connsiteY5" fmla="*/ 593556 h 757990"/>
              <a:gd name="connsiteX6" fmla="*/ 4275219 w 4427621"/>
              <a:gd name="connsiteY6" fmla="*/ 709863 h 757990"/>
              <a:gd name="connsiteX7" fmla="*/ 3477126 w 4427621"/>
              <a:gd name="connsiteY7" fmla="*/ 757990 h 757990"/>
              <a:gd name="connsiteX8" fmla="*/ 116307 w 4427621"/>
              <a:gd name="connsiteY8" fmla="*/ 709863 h 757990"/>
              <a:gd name="connsiteX9" fmla="*/ 0 w 4427621"/>
              <a:gd name="connsiteY9" fmla="*/ 593556 h 757990"/>
              <a:gd name="connsiteX10" fmla="*/ 0 w 4427621"/>
              <a:gd name="connsiteY10" fmla="*/ 128339 h 757990"/>
              <a:gd name="connsiteX0" fmla="*/ 84221 w 4511842"/>
              <a:gd name="connsiteY0" fmla="*/ 128339 h 757990"/>
              <a:gd name="connsiteX1" fmla="*/ 790075 w 4511842"/>
              <a:gd name="connsiteY1" fmla="*/ 0 h 757990"/>
              <a:gd name="connsiteX2" fmla="*/ 3705726 w 4511842"/>
              <a:gd name="connsiteY2" fmla="*/ 24063 h 757990"/>
              <a:gd name="connsiteX3" fmla="*/ 4227093 w 4511842"/>
              <a:gd name="connsiteY3" fmla="*/ 12032 h 757990"/>
              <a:gd name="connsiteX4" fmla="*/ 4511842 w 4511842"/>
              <a:gd name="connsiteY4" fmla="*/ 212560 h 757990"/>
              <a:gd name="connsiteX5" fmla="*/ 4475747 w 4511842"/>
              <a:gd name="connsiteY5" fmla="*/ 593556 h 757990"/>
              <a:gd name="connsiteX6" fmla="*/ 4359440 w 4511842"/>
              <a:gd name="connsiteY6" fmla="*/ 709863 h 757990"/>
              <a:gd name="connsiteX7" fmla="*/ 3561347 w 4511842"/>
              <a:gd name="connsiteY7" fmla="*/ 757990 h 757990"/>
              <a:gd name="connsiteX8" fmla="*/ 200528 w 4511842"/>
              <a:gd name="connsiteY8" fmla="*/ 709863 h 757990"/>
              <a:gd name="connsiteX9" fmla="*/ 84221 w 4511842"/>
              <a:gd name="connsiteY9" fmla="*/ 593556 h 757990"/>
              <a:gd name="connsiteX10" fmla="*/ 0 w 4511842"/>
              <a:gd name="connsiteY10" fmla="*/ 409073 h 757990"/>
              <a:gd name="connsiteX11" fmla="*/ 84221 w 4511842"/>
              <a:gd name="connsiteY11" fmla="*/ 128339 h 757990"/>
              <a:gd name="connsiteX0" fmla="*/ 84221 w 4511842"/>
              <a:gd name="connsiteY0" fmla="*/ 128339 h 757990"/>
              <a:gd name="connsiteX1" fmla="*/ 790075 w 4511842"/>
              <a:gd name="connsiteY1" fmla="*/ 0 h 757990"/>
              <a:gd name="connsiteX2" fmla="*/ 3705726 w 4511842"/>
              <a:gd name="connsiteY2" fmla="*/ 24063 h 757990"/>
              <a:gd name="connsiteX3" fmla="*/ 4227093 w 4511842"/>
              <a:gd name="connsiteY3" fmla="*/ 12032 h 757990"/>
              <a:gd name="connsiteX4" fmla="*/ 4511842 w 4511842"/>
              <a:gd name="connsiteY4" fmla="*/ 212560 h 757990"/>
              <a:gd name="connsiteX5" fmla="*/ 4475747 w 4511842"/>
              <a:gd name="connsiteY5" fmla="*/ 593556 h 757990"/>
              <a:gd name="connsiteX6" fmla="*/ 4359440 w 4511842"/>
              <a:gd name="connsiteY6" fmla="*/ 709863 h 757990"/>
              <a:gd name="connsiteX7" fmla="*/ 3561347 w 4511842"/>
              <a:gd name="connsiteY7" fmla="*/ 757990 h 757990"/>
              <a:gd name="connsiteX8" fmla="*/ 1094874 w 4511842"/>
              <a:gd name="connsiteY8" fmla="*/ 733926 h 757990"/>
              <a:gd name="connsiteX9" fmla="*/ 200528 w 4511842"/>
              <a:gd name="connsiteY9" fmla="*/ 709863 h 757990"/>
              <a:gd name="connsiteX10" fmla="*/ 84221 w 4511842"/>
              <a:gd name="connsiteY10" fmla="*/ 593556 h 757990"/>
              <a:gd name="connsiteX11" fmla="*/ 0 w 4511842"/>
              <a:gd name="connsiteY11" fmla="*/ 409073 h 757990"/>
              <a:gd name="connsiteX12" fmla="*/ 84221 w 4511842"/>
              <a:gd name="connsiteY12" fmla="*/ 128339 h 7579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511842" h="757990">
                <a:moveTo>
                  <a:pt x="84221" y="128339"/>
                </a:moveTo>
                <a:cubicBezTo>
                  <a:pt x="84221" y="64104"/>
                  <a:pt x="725840" y="0"/>
                  <a:pt x="790075" y="0"/>
                </a:cubicBezTo>
                <a:lnTo>
                  <a:pt x="3705726" y="24063"/>
                </a:lnTo>
                <a:lnTo>
                  <a:pt x="4227093" y="12032"/>
                </a:lnTo>
                <a:cubicBezTo>
                  <a:pt x="4291328" y="12032"/>
                  <a:pt x="4511842" y="148325"/>
                  <a:pt x="4511842" y="212560"/>
                </a:cubicBezTo>
                <a:lnTo>
                  <a:pt x="4475747" y="593556"/>
                </a:lnTo>
                <a:cubicBezTo>
                  <a:pt x="4475747" y="657791"/>
                  <a:pt x="4423675" y="709863"/>
                  <a:pt x="4359440" y="709863"/>
                </a:cubicBezTo>
                <a:cubicBezTo>
                  <a:pt x="4081378" y="713874"/>
                  <a:pt x="3839409" y="753979"/>
                  <a:pt x="3561347" y="757990"/>
                </a:cubicBezTo>
                <a:cubicBezTo>
                  <a:pt x="2634916" y="737937"/>
                  <a:pt x="2021305" y="753979"/>
                  <a:pt x="1094874" y="733926"/>
                </a:cubicBezTo>
                <a:lnTo>
                  <a:pt x="200528" y="709863"/>
                </a:lnTo>
                <a:cubicBezTo>
                  <a:pt x="136293" y="709863"/>
                  <a:pt x="84221" y="657791"/>
                  <a:pt x="84221" y="593556"/>
                </a:cubicBezTo>
                <a:cubicBezTo>
                  <a:pt x="84221" y="540083"/>
                  <a:pt x="0" y="462546"/>
                  <a:pt x="0" y="409073"/>
                </a:cubicBezTo>
                <a:lnTo>
                  <a:pt x="84221" y="128339"/>
                </a:lnTo>
                <a:close/>
              </a:path>
            </a:pathLst>
          </a:custGeom>
          <a:solidFill>
            <a:srgbClr val="D3EFFC"/>
          </a:solidFill>
          <a:ln>
            <a:solidFill>
              <a:srgbClr val="D3EF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rIns="144000" rtlCol="0" anchor="ctr"/>
          <a:lstStyle/>
          <a:p>
            <a:pPr algn="just"/>
            <a:r>
              <a:rPr lang="en-GB" sz="2800" b="0" i="0" dirty="0" err="1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GB" sz="2800" b="0" i="0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b="0" i="0" dirty="0" err="1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thêm</a:t>
            </a:r>
            <a:r>
              <a:rPr lang="en-GB" sz="2800" b="0" i="0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b="0" i="0" dirty="0" err="1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GB" sz="2800" b="0" i="0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b="0" i="0" dirty="0" err="1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GB" sz="2800" b="0" i="0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b="0" i="0" dirty="0" err="1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ngữ</a:t>
            </a:r>
            <a:r>
              <a:rPr lang="en-GB" sz="2800" b="0" i="0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b="0" i="0" dirty="0" err="1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nói</a:t>
            </a:r>
            <a:r>
              <a:rPr lang="en-GB" sz="2800" b="0" i="0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b="0" i="0" dirty="0" err="1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GB" sz="2800" b="0" i="0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b="0" i="0" dirty="0" err="1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GB" sz="2800" b="0" i="0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b="0" i="0" dirty="0" err="1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tượng</a:t>
            </a:r>
            <a:r>
              <a:rPr lang="en-GB" sz="2800" b="0" i="0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b="0" i="0" dirty="0" err="1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thiên</a:t>
            </a:r>
            <a:r>
              <a:rPr lang="en-GB" sz="2800" b="0" i="0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b="0" i="0" dirty="0" err="1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nhiên</a:t>
            </a:r>
            <a:r>
              <a:rPr lang="en-GB" sz="2800" b="0" i="0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2800" b="0" i="0" dirty="0">
              <a:solidFill>
                <a:srgbClr val="0070C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Rounded Rectangle 2"/>
          <p:cNvSpPr/>
          <p:nvPr/>
        </p:nvSpPr>
        <p:spPr>
          <a:xfrm>
            <a:off x="5838237" y="3197299"/>
            <a:ext cx="4222577" cy="878305"/>
          </a:xfrm>
          <a:custGeom>
            <a:avLst/>
            <a:gdLst>
              <a:gd name="connsiteX0" fmla="*/ 0 w 4391526"/>
              <a:gd name="connsiteY0" fmla="*/ 116307 h 697831"/>
              <a:gd name="connsiteX1" fmla="*/ 116307 w 4391526"/>
              <a:gd name="connsiteY1" fmla="*/ 0 h 697831"/>
              <a:gd name="connsiteX2" fmla="*/ 4275219 w 4391526"/>
              <a:gd name="connsiteY2" fmla="*/ 0 h 697831"/>
              <a:gd name="connsiteX3" fmla="*/ 4391526 w 4391526"/>
              <a:gd name="connsiteY3" fmla="*/ 116307 h 697831"/>
              <a:gd name="connsiteX4" fmla="*/ 4391526 w 4391526"/>
              <a:gd name="connsiteY4" fmla="*/ 581524 h 697831"/>
              <a:gd name="connsiteX5" fmla="*/ 4275219 w 4391526"/>
              <a:gd name="connsiteY5" fmla="*/ 697831 h 697831"/>
              <a:gd name="connsiteX6" fmla="*/ 116307 w 4391526"/>
              <a:gd name="connsiteY6" fmla="*/ 697831 h 697831"/>
              <a:gd name="connsiteX7" fmla="*/ 0 w 4391526"/>
              <a:gd name="connsiteY7" fmla="*/ 581524 h 697831"/>
              <a:gd name="connsiteX8" fmla="*/ 0 w 4391526"/>
              <a:gd name="connsiteY8" fmla="*/ 116307 h 697831"/>
              <a:gd name="connsiteX0" fmla="*/ 0 w 4391526"/>
              <a:gd name="connsiteY0" fmla="*/ 128339 h 709863"/>
              <a:gd name="connsiteX1" fmla="*/ 705854 w 4391526"/>
              <a:gd name="connsiteY1" fmla="*/ 0 h 709863"/>
              <a:gd name="connsiteX2" fmla="*/ 4275219 w 4391526"/>
              <a:gd name="connsiteY2" fmla="*/ 12032 h 709863"/>
              <a:gd name="connsiteX3" fmla="*/ 4391526 w 4391526"/>
              <a:gd name="connsiteY3" fmla="*/ 128339 h 709863"/>
              <a:gd name="connsiteX4" fmla="*/ 4391526 w 4391526"/>
              <a:gd name="connsiteY4" fmla="*/ 593556 h 709863"/>
              <a:gd name="connsiteX5" fmla="*/ 4275219 w 4391526"/>
              <a:gd name="connsiteY5" fmla="*/ 709863 h 709863"/>
              <a:gd name="connsiteX6" fmla="*/ 116307 w 4391526"/>
              <a:gd name="connsiteY6" fmla="*/ 709863 h 709863"/>
              <a:gd name="connsiteX7" fmla="*/ 0 w 4391526"/>
              <a:gd name="connsiteY7" fmla="*/ 593556 h 709863"/>
              <a:gd name="connsiteX8" fmla="*/ 0 w 4391526"/>
              <a:gd name="connsiteY8" fmla="*/ 128339 h 709863"/>
              <a:gd name="connsiteX0" fmla="*/ 0 w 4427621"/>
              <a:gd name="connsiteY0" fmla="*/ 128339 h 709863"/>
              <a:gd name="connsiteX1" fmla="*/ 705854 w 4427621"/>
              <a:gd name="connsiteY1" fmla="*/ 0 h 709863"/>
              <a:gd name="connsiteX2" fmla="*/ 4275219 w 4427621"/>
              <a:gd name="connsiteY2" fmla="*/ 12032 h 709863"/>
              <a:gd name="connsiteX3" fmla="*/ 4427621 w 4427621"/>
              <a:gd name="connsiteY3" fmla="*/ 212560 h 709863"/>
              <a:gd name="connsiteX4" fmla="*/ 4391526 w 4427621"/>
              <a:gd name="connsiteY4" fmla="*/ 593556 h 709863"/>
              <a:gd name="connsiteX5" fmla="*/ 4275219 w 4427621"/>
              <a:gd name="connsiteY5" fmla="*/ 709863 h 709863"/>
              <a:gd name="connsiteX6" fmla="*/ 116307 w 4427621"/>
              <a:gd name="connsiteY6" fmla="*/ 709863 h 709863"/>
              <a:gd name="connsiteX7" fmla="*/ 0 w 4427621"/>
              <a:gd name="connsiteY7" fmla="*/ 593556 h 709863"/>
              <a:gd name="connsiteX8" fmla="*/ 0 w 4427621"/>
              <a:gd name="connsiteY8" fmla="*/ 128339 h 709863"/>
              <a:gd name="connsiteX0" fmla="*/ 0 w 4427621"/>
              <a:gd name="connsiteY0" fmla="*/ 152402 h 733926"/>
              <a:gd name="connsiteX1" fmla="*/ 705854 w 4427621"/>
              <a:gd name="connsiteY1" fmla="*/ 24063 h 733926"/>
              <a:gd name="connsiteX2" fmla="*/ 3886200 w 4427621"/>
              <a:gd name="connsiteY2" fmla="*/ 0 h 733926"/>
              <a:gd name="connsiteX3" fmla="*/ 4275219 w 4427621"/>
              <a:gd name="connsiteY3" fmla="*/ 36095 h 733926"/>
              <a:gd name="connsiteX4" fmla="*/ 4427621 w 4427621"/>
              <a:gd name="connsiteY4" fmla="*/ 236623 h 733926"/>
              <a:gd name="connsiteX5" fmla="*/ 4391526 w 4427621"/>
              <a:gd name="connsiteY5" fmla="*/ 617619 h 733926"/>
              <a:gd name="connsiteX6" fmla="*/ 4275219 w 4427621"/>
              <a:gd name="connsiteY6" fmla="*/ 733926 h 733926"/>
              <a:gd name="connsiteX7" fmla="*/ 116307 w 4427621"/>
              <a:gd name="connsiteY7" fmla="*/ 733926 h 733926"/>
              <a:gd name="connsiteX8" fmla="*/ 0 w 4427621"/>
              <a:gd name="connsiteY8" fmla="*/ 617619 h 733926"/>
              <a:gd name="connsiteX9" fmla="*/ 0 w 4427621"/>
              <a:gd name="connsiteY9" fmla="*/ 152402 h 733926"/>
              <a:gd name="connsiteX0" fmla="*/ 0 w 4427621"/>
              <a:gd name="connsiteY0" fmla="*/ 152402 h 733926"/>
              <a:gd name="connsiteX1" fmla="*/ 705854 w 4427621"/>
              <a:gd name="connsiteY1" fmla="*/ 24063 h 733926"/>
              <a:gd name="connsiteX2" fmla="*/ 3886200 w 4427621"/>
              <a:gd name="connsiteY2" fmla="*/ 0 h 733926"/>
              <a:gd name="connsiteX3" fmla="*/ 4142872 w 4427621"/>
              <a:gd name="connsiteY3" fmla="*/ 36095 h 733926"/>
              <a:gd name="connsiteX4" fmla="*/ 4427621 w 4427621"/>
              <a:gd name="connsiteY4" fmla="*/ 236623 h 733926"/>
              <a:gd name="connsiteX5" fmla="*/ 4391526 w 4427621"/>
              <a:gd name="connsiteY5" fmla="*/ 617619 h 733926"/>
              <a:gd name="connsiteX6" fmla="*/ 4275219 w 4427621"/>
              <a:gd name="connsiteY6" fmla="*/ 733926 h 733926"/>
              <a:gd name="connsiteX7" fmla="*/ 116307 w 4427621"/>
              <a:gd name="connsiteY7" fmla="*/ 733926 h 733926"/>
              <a:gd name="connsiteX8" fmla="*/ 0 w 4427621"/>
              <a:gd name="connsiteY8" fmla="*/ 617619 h 733926"/>
              <a:gd name="connsiteX9" fmla="*/ 0 w 4427621"/>
              <a:gd name="connsiteY9" fmla="*/ 152402 h 733926"/>
              <a:gd name="connsiteX0" fmla="*/ 0 w 4427621"/>
              <a:gd name="connsiteY0" fmla="*/ 128339 h 709863"/>
              <a:gd name="connsiteX1" fmla="*/ 705854 w 4427621"/>
              <a:gd name="connsiteY1" fmla="*/ 0 h 709863"/>
              <a:gd name="connsiteX2" fmla="*/ 3621505 w 4427621"/>
              <a:gd name="connsiteY2" fmla="*/ 24063 h 709863"/>
              <a:gd name="connsiteX3" fmla="*/ 4142872 w 4427621"/>
              <a:gd name="connsiteY3" fmla="*/ 12032 h 709863"/>
              <a:gd name="connsiteX4" fmla="*/ 4427621 w 4427621"/>
              <a:gd name="connsiteY4" fmla="*/ 212560 h 709863"/>
              <a:gd name="connsiteX5" fmla="*/ 4391526 w 4427621"/>
              <a:gd name="connsiteY5" fmla="*/ 593556 h 709863"/>
              <a:gd name="connsiteX6" fmla="*/ 4275219 w 4427621"/>
              <a:gd name="connsiteY6" fmla="*/ 709863 h 709863"/>
              <a:gd name="connsiteX7" fmla="*/ 116307 w 4427621"/>
              <a:gd name="connsiteY7" fmla="*/ 709863 h 709863"/>
              <a:gd name="connsiteX8" fmla="*/ 0 w 4427621"/>
              <a:gd name="connsiteY8" fmla="*/ 593556 h 709863"/>
              <a:gd name="connsiteX9" fmla="*/ 0 w 4427621"/>
              <a:gd name="connsiteY9" fmla="*/ 128339 h 709863"/>
              <a:gd name="connsiteX0" fmla="*/ 0 w 4427621"/>
              <a:gd name="connsiteY0" fmla="*/ 128339 h 757990"/>
              <a:gd name="connsiteX1" fmla="*/ 705854 w 4427621"/>
              <a:gd name="connsiteY1" fmla="*/ 0 h 757990"/>
              <a:gd name="connsiteX2" fmla="*/ 3621505 w 4427621"/>
              <a:gd name="connsiteY2" fmla="*/ 24063 h 757990"/>
              <a:gd name="connsiteX3" fmla="*/ 4142872 w 4427621"/>
              <a:gd name="connsiteY3" fmla="*/ 12032 h 757990"/>
              <a:gd name="connsiteX4" fmla="*/ 4427621 w 4427621"/>
              <a:gd name="connsiteY4" fmla="*/ 212560 h 757990"/>
              <a:gd name="connsiteX5" fmla="*/ 4391526 w 4427621"/>
              <a:gd name="connsiteY5" fmla="*/ 593556 h 757990"/>
              <a:gd name="connsiteX6" fmla="*/ 4275219 w 4427621"/>
              <a:gd name="connsiteY6" fmla="*/ 709863 h 757990"/>
              <a:gd name="connsiteX7" fmla="*/ 3477126 w 4427621"/>
              <a:gd name="connsiteY7" fmla="*/ 757990 h 757990"/>
              <a:gd name="connsiteX8" fmla="*/ 116307 w 4427621"/>
              <a:gd name="connsiteY8" fmla="*/ 709863 h 757990"/>
              <a:gd name="connsiteX9" fmla="*/ 0 w 4427621"/>
              <a:gd name="connsiteY9" fmla="*/ 593556 h 757990"/>
              <a:gd name="connsiteX10" fmla="*/ 0 w 4427621"/>
              <a:gd name="connsiteY10" fmla="*/ 128339 h 757990"/>
              <a:gd name="connsiteX0" fmla="*/ 84221 w 4511842"/>
              <a:gd name="connsiteY0" fmla="*/ 128339 h 757990"/>
              <a:gd name="connsiteX1" fmla="*/ 790075 w 4511842"/>
              <a:gd name="connsiteY1" fmla="*/ 0 h 757990"/>
              <a:gd name="connsiteX2" fmla="*/ 3705726 w 4511842"/>
              <a:gd name="connsiteY2" fmla="*/ 24063 h 757990"/>
              <a:gd name="connsiteX3" fmla="*/ 4227093 w 4511842"/>
              <a:gd name="connsiteY3" fmla="*/ 12032 h 757990"/>
              <a:gd name="connsiteX4" fmla="*/ 4511842 w 4511842"/>
              <a:gd name="connsiteY4" fmla="*/ 212560 h 757990"/>
              <a:gd name="connsiteX5" fmla="*/ 4475747 w 4511842"/>
              <a:gd name="connsiteY5" fmla="*/ 593556 h 757990"/>
              <a:gd name="connsiteX6" fmla="*/ 4359440 w 4511842"/>
              <a:gd name="connsiteY6" fmla="*/ 709863 h 757990"/>
              <a:gd name="connsiteX7" fmla="*/ 3561347 w 4511842"/>
              <a:gd name="connsiteY7" fmla="*/ 757990 h 757990"/>
              <a:gd name="connsiteX8" fmla="*/ 200528 w 4511842"/>
              <a:gd name="connsiteY8" fmla="*/ 709863 h 757990"/>
              <a:gd name="connsiteX9" fmla="*/ 84221 w 4511842"/>
              <a:gd name="connsiteY9" fmla="*/ 593556 h 757990"/>
              <a:gd name="connsiteX10" fmla="*/ 0 w 4511842"/>
              <a:gd name="connsiteY10" fmla="*/ 409073 h 757990"/>
              <a:gd name="connsiteX11" fmla="*/ 84221 w 4511842"/>
              <a:gd name="connsiteY11" fmla="*/ 128339 h 757990"/>
              <a:gd name="connsiteX0" fmla="*/ 84221 w 4511842"/>
              <a:gd name="connsiteY0" fmla="*/ 128339 h 757990"/>
              <a:gd name="connsiteX1" fmla="*/ 790075 w 4511842"/>
              <a:gd name="connsiteY1" fmla="*/ 0 h 757990"/>
              <a:gd name="connsiteX2" fmla="*/ 3705726 w 4511842"/>
              <a:gd name="connsiteY2" fmla="*/ 24063 h 757990"/>
              <a:gd name="connsiteX3" fmla="*/ 4227093 w 4511842"/>
              <a:gd name="connsiteY3" fmla="*/ 12032 h 757990"/>
              <a:gd name="connsiteX4" fmla="*/ 4511842 w 4511842"/>
              <a:gd name="connsiteY4" fmla="*/ 212560 h 757990"/>
              <a:gd name="connsiteX5" fmla="*/ 4475747 w 4511842"/>
              <a:gd name="connsiteY5" fmla="*/ 593556 h 757990"/>
              <a:gd name="connsiteX6" fmla="*/ 4359440 w 4511842"/>
              <a:gd name="connsiteY6" fmla="*/ 709863 h 757990"/>
              <a:gd name="connsiteX7" fmla="*/ 3561347 w 4511842"/>
              <a:gd name="connsiteY7" fmla="*/ 757990 h 757990"/>
              <a:gd name="connsiteX8" fmla="*/ 1094874 w 4511842"/>
              <a:gd name="connsiteY8" fmla="*/ 733926 h 757990"/>
              <a:gd name="connsiteX9" fmla="*/ 200528 w 4511842"/>
              <a:gd name="connsiteY9" fmla="*/ 709863 h 757990"/>
              <a:gd name="connsiteX10" fmla="*/ 84221 w 4511842"/>
              <a:gd name="connsiteY10" fmla="*/ 593556 h 757990"/>
              <a:gd name="connsiteX11" fmla="*/ 0 w 4511842"/>
              <a:gd name="connsiteY11" fmla="*/ 409073 h 757990"/>
              <a:gd name="connsiteX12" fmla="*/ 84221 w 4511842"/>
              <a:gd name="connsiteY12" fmla="*/ 128339 h 7579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511842" h="757990">
                <a:moveTo>
                  <a:pt x="84221" y="128339"/>
                </a:moveTo>
                <a:cubicBezTo>
                  <a:pt x="84221" y="64104"/>
                  <a:pt x="725840" y="0"/>
                  <a:pt x="790075" y="0"/>
                </a:cubicBezTo>
                <a:lnTo>
                  <a:pt x="3705726" y="24063"/>
                </a:lnTo>
                <a:lnTo>
                  <a:pt x="4227093" y="12032"/>
                </a:lnTo>
                <a:cubicBezTo>
                  <a:pt x="4291328" y="12032"/>
                  <a:pt x="4511842" y="148325"/>
                  <a:pt x="4511842" y="212560"/>
                </a:cubicBezTo>
                <a:lnTo>
                  <a:pt x="4475747" y="593556"/>
                </a:lnTo>
                <a:cubicBezTo>
                  <a:pt x="4475747" y="657791"/>
                  <a:pt x="4423675" y="709863"/>
                  <a:pt x="4359440" y="709863"/>
                </a:cubicBezTo>
                <a:cubicBezTo>
                  <a:pt x="4081378" y="713874"/>
                  <a:pt x="3839409" y="753979"/>
                  <a:pt x="3561347" y="757990"/>
                </a:cubicBezTo>
                <a:cubicBezTo>
                  <a:pt x="2634916" y="737937"/>
                  <a:pt x="2021305" y="753979"/>
                  <a:pt x="1094874" y="733926"/>
                </a:cubicBezTo>
                <a:lnTo>
                  <a:pt x="200528" y="709863"/>
                </a:lnTo>
                <a:cubicBezTo>
                  <a:pt x="136293" y="709863"/>
                  <a:pt x="84221" y="657791"/>
                  <a:pt x="84221" y="593556"/>
                </a:cubicBezTo>
                <a:cubicBezTo>
                  <a:pt x="84221" y="540083"/>
                  <a:pt x="0" y="462546"/>
                  <a:pt x="0" y="409073"/>
                </a:cubicBezTo>
                <a:lnTo>
                  <a:pt x="84221" y="128339"/>
                </a:lnTo>
                <a:close/>
              </a:path>
            </a:pathLst>
          </a:custGeom>
          <a:solidFill>
            <a:srgbClr val="D3EFFC"/>
          </a:solidFill>
          <a:ln>
            <a:solidFill>
              <a:srgbClr val="D3EF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0" i="0" dirty="0" err="1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Đặt</a:t>
            </a:r>
            <a:r>
              <a:rPr lang="en-GB" sz="2800" b="0" i="0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b="0" i="0" dirty="0" err="1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GB" sz="2800" b="0" i="0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b="0" i="0" dirty="0" err="1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cảm</a:t>
            </a:r>
            <a:r>
              <a:rPr lang="en-GB" sz="2800" b="0" i="0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b="0" i="0" dirty="0" err="1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GB" sz="2800" b="0" i="0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b="0" i="0" dirty="0" err="1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GB" sz="2800" b="0" i="0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b="0" i="0" dirty="0" err="1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khiến</a:t>
            </a:r>
            <a:endParaRPr lang="vi-VN" sz="2800" b="0" i="0" dirty="0">
              <a:solidFill>
                <a:srgbClr val="0070C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Rounded Rectangle 2"/>
          <p:cNvSpPr/>
          <p:nvPr/>
        </p:nvSpPr>
        <p:spPr>
          <a:xfrm>
            <a:off x="6614886" y="4234255"/>
            <a:ext cx="2927321" cy="874095"/>
          </a:xfrm>
          <a:custGeom>
            <a:avLst/>
            <a:gdLst>
              <a:gd name="connsiteX0" fmla="*/ 0 w 4391526"/>
              <a:gd name="connsiteY0" fmla="*/ 116307 h 697831"/>
              <a:gd name="connsiteX1" fmla="*/ 116307 w 4391526"/>
              <a:gd name="connsiteY1" fmla="*/ 0 h 697831"/>
              <a:gd name="connsiteX2" fmla="*/ 4275219 w 4391526"/>
              <a:gd name="connsiteY2" fmla="*/ 0 h 697831"/>
              <a:gd name="connsiteX3" fmla="*/ 4391526 w 4391526"/>
              <a:gd name="connsiteY3" fmla="*/ 116307 h 697831"/>
              <a:gd name="connsiteX4" fmla="*/ 4391526 w 4391526"/>
              <a:gd name="connsiteY4" fmla="*/ 581524 h 697831"/>
              <a:gd name="connsiteX5" fmla="*/ 4275219 w 4391526"/>
              <a:gd name="connsiteY5" fmla="*/ 697831 h 697831"/>
              <a:gd name="connsiteX6" fmla="*/ 116307 w 4391526"/>
              <a:gd name="connsiteY6" fmla="*/ 697831 h 697831"/>
              <a:gd name="connsiteX7" fmla="*/ 0 w 4391526"/>
              <a:gd name="connsiteY7" fmla="*/ 581524 h 697831"/>
              <a:gd name="connsiteX8" fmla="*/ 0 w 4391526"/>
              <a:gd name="connsiteY8" fmla="*/ 116307 h 697831"/>
              <a:gd name="connsiteX0" fmla="*/ 0 w 4391526"/>
              <a:gd name="connsiteY0" fmla="*/ 128339 h 709863"/>
              <a:gd name="connsiteX1" fmla="*/ 705854 w 4391526"/>
              <a:gd name="connsiteY1" fmla="*/ 0 h 709863"/>
              <a:gd name="connsiteX2" fmla="*/ 4275219 w 4391526"/>
              <a:gd name="connsiteY2" fmla="*/ 12032 h 709863"/>
              <a:gd name="connsiteX3" fmla="*/ 4391526 w 4391526"/>
              <a:gd name="connsiteY3" fmla="*/ 128339 h 709863"/>
              <a:gd name="connsiteX4" fmla="*/ 4391526 w 4391526"/>
              <a:gd name="connsiteY4" fmla="*/ 593556 h 709863"/>
              <a:gd name="connsiteX5" fmla="*/ 4275219 w 4391526"/>
              <a:gd name="connsiteY5" fmla="*/ 709863 h 709863"/>
              <a:gd name="connsiteX6" fmla="*/ 116307 w 4391526"/>
              <a:gd name="connsiteY6" fmla="*/ 709863 h 709863"/>
              <a:gd name="connsiteX7" fmla="*/ 0 w 4391526"/>
              <a:gd name="connsiteY7" fmla="*/ 593556 h 709863"/>
              <a:gd name="connsiteX8" fmla="*/ 0 w 4391526"/>
              <a:gd name="connsiteY8" fmla="*/ 128339 h 709863"/>
              <a:gd name="connsiteX0" fmla="*/ 0 w 4427621"/>
              <a:gd name="connsiteY0" fmla="*/ 128339 h 709863"/>
              <a:gd name="connsiteX1" fmla="*/ 705854 w 4427621"/>
              <a:gd name="connsiteY1" fmla="*/ 0 h 709863"/>
              <a:gd name="connsiteX2" fmla="*/ 4275219 w 4427621"/>
              <a:gd name="connsiteY2" fmla="*/ 12032 h 709863"/>
              <a:gd name="connsiteX3" fmla="*/ 4427621 w 4427621"/>
              <a:gd name="connsiteY3" fmla="*/ 212560 h 709863"/>
              <a:gd name="connsiteX4" fmla="*/ 4391526 w 4427621"/>
              <a:gd name="connsiteY4" fmla="*/ 593556 h 709863"/>
              <a:gd name="connsiteX5" fmla="*/ 4275219 w 4427621"/>
              <a:gd name="connsiteY5" fmla="*/ 709863 h 709863"/>
              <a:gd name="connsiteX6" fmla="*/ 116307 w 4427621"/>
              <a:gd name="connsiteY6" fmla="*/ 709863 h 709863"/>
              <a:gd name="connsiteX7" fmla="*/ 0 w 4427621"/>
              <a:gd name="connsiteY7" fmla="*/ 593556 h 709863"/>
              <a:gd name="connsiteX8" fmla="*/ 0 w 4427621"/>
              <a:gd name="connsiteY8" fmla="*/ 128339 h 709863"/>
              <a:gd name="connsiteX0" fmla="*/ 0 w 4427621"/>
              <a:gd name="connsiteY0" fmla="*/ 152402 h 733926"/>
              <a:gd name="connsiteX1" fmla="*/ 705854 w 4427621"/>
              <a:gd name="connsiteY1" fmla="*/ 24063 h 733926"/>
              <a:gd name="connsiteX2" fmla="*/ 3886200 w 4427621"/>
              <a:gd name="connsiteY2" fmla="*/ 0 h 733926"/>
              <a:gd name="connsiteX3" fmla="*/ 4275219 w 4427621"/>
              <a:gd name="connsiteY3" fmla="*/ 36095 h 733926"/>
              <a:gd name="connsiteX4" fmla="*/ 4427621 w 4427621"/>
              <a:gd name="connsiteY4" fmla="*/ 236623 h 733926"/>
              <a:gd name="connsiteX5" fmla="*/ 4391526 w 4427621"/>
              <a:gd name="connsiteY5" fmla="*/ 617619 h 733926"/>
              <a:gd name="connsiteX6" fmla="*/ 4275219 w 4427621"/>
              <a:gd name="connsiteY6" fmla="*/ 733926 h 733926"/>
              <a:gd name="connsiteX7" fmla="*/ 116307 w 4427621"/>
              <a:gd name="connsiteY7" fmla="*/ 733926 h 733926"/>
              <a:gd name="connsiteX8" fmla="*/ 0 w 4427621"/>
              <a:gd name="connsiteY8" fmla="*/ 617619 h 733926"/>
              <a:gd name="connsiteX9" fmla="*/ 0 w 4427621"/>
              <a:gd name="connsiteY9" fmla="*/ 152402 h 733926"/>
              <a:gd name="connsiteX0" fmla="*/ 0 w 4427621"/>
              <a:gd name="connsiteY0" fmla="*/ 152402 h 733926"/>
              <a:gd name="connsiteX1" fmla="*/ 705854 w 4427621"/>
              <a:gd name="connsiteY1" fmla="*/ 24063 h 733926"/>
              <a:gd name="connsiteX2" fmla="*/ 3886200 w 4427621"/>
              <a:gd name="connsiteY2" fmla="*/ 0 h 733926"/>
              <a:gd name="connsiteX3" fmla="*/ 4142872 w 4427621"/>
              <a:gd name="connsiteY3" fmla="*/ 36095 h 733926"/>
              <a:gd name="connsiteX4" fmla="*/ 4427621 w 4427621"/>
              <a:gd name="connsiteY4" fmla="*/ 236623 h 733926"/>
              <a:gd name="connsiteX5" fmla="*/ 4391526 w 4427621"/>
              <a:gd name="connsiteY5" fmla="*/ 617619 h 733926"/>
              <a:gd name="connsiteX6" fmla="*/ 4275219 w 4427621"/>
              <a:gd name="connsiteY6" fmla="*/ 733926 h 733926"/>
              <a:gd name="connsiteX7" fmla="*/ 116307 w 4427621"/>
              <a:gd name="connsiteY7" fmla="*/ 733926 h 733926"/>
              <a:gd name="connsiteX8" fmla="*/ 0 w 4427621"/>
              <a:gd name="connsiteY8" fmla="*/ 617619 h 733926"/>
              <a:gd name="connsiteX9" fmla="*/ 0 w 4427621"/>
              <a:gd name="connsiteY9" fmla="*/ 152402 h 733926"/>
              <a:gd name="connsiteX0" fmla="*/ 0 w 4427621"/>
              <a:gd name="connsiteY0" fmla="*/ 128339 h 709863"/>
              <a:gd name="connsiteX1" fmla="*/ 705854 w 4427621"/>
              <a:gd name="connsiteY1" fmla="*/ 0 h 709863"/>
              <a:gd name="connsiteX2" fmla="*/ 3621505 w 4427621"/>
              <a:gd name="connsiteY2" fmla="*/ 24063 h 709863"/>
              <a:gd name="connsiteX3" fmla="*/ 4142872 w 4427621"/>
              <a:gd name="connsiteY3" fmla="*/ 12032 h 709863"/>
              <a:gd name="connsiteX4" fmla="*/ 4427621 w 4427621"/>
              <a:gd name="connsiteY4" fmla="*/ 212560 h 709863"/>
              <a:gd name="connsiteX5" fmla="*/ 4391526 w 4427621"/>
              <a:gd name="connsiteY5" fmla="*/ 593556 h 709863"/>
              <a:gd name="connsiteX6" fmla="*/ 4275219 w 4427621"/>
              <a:gd name="connsiteY6" fmla="*/ 709863 h 709863"/>
              <a:gd name="connsiteX7" fmla="*/ 116307 w 4427621"/>
              <a:gd name="connsiteY7" fmla="*/ 709863 h 709863"/>
              <a:gd name="connsiteX8" fmla="*/ 0 w 4427621"/>
              <a:gd name="connsiteY8" fmla="*/ 593556 h 709863"/>
              <a:gd name="connsiteX9" fmla="*/ 0 w 4427621"/>
              <a:gd name="connsiteY9" fmla="*/ 128339 h 709863"/>
              <a:gd name="connsiteX0" fmla="*/ 0 w 4427621"/>
              <a:gd name="connsiteY0" fmla="*/ 128339 h 757990"/>
              <a:gd name="connsiteX1" fmla="*/ 705854 w 4427621"/>
              <a:gd name="connsiteY1" fmla="*/ 0 h 757990"/>
              <a:gd name="connsiteX2" fmla="*/ 3621505 w 4427621"/>
              <a:gd name="connsiteY2" fmla="*/ 24063 h 757990"/>
              <a:gd name="connsiteX3" fmla="*/ 4142872 w 4427621"/>
              <a:gd name="connsiteY3" fmla="*/ 12032 h 757990"/>
              <a:gd name="connsiteX4" fmla="*/ 4427621 w 4427621"/>
              <a:gd name="connsiteY4" fmla="*/ 212560 h 757990"/>
              <a:gd name="connsiteX5" fmla="*/ 4391526 w 4427621"/>
              <a:gd name="connsiteY5" fmla="*/ 593556 h 757990"/>
              <a:gd name="connsiteX6" fmla="*/ 4275219 w 4427621"/>
              <a:gd name="connsiteY6" fmla="*/ 709863 h 757990"/>
              <a:gd name="connsiteX7" fmla="*/ 3477126 w 4427621"/>
              <a:gd name="connsiteY7" fmla="*/ 757990 h 757990"/>
              <a:gd name="connsiteX8" fmla="*/ 116307 w 4427621"/>
              <a:gd name="connsiteY8" fmla="*/ 709863 h 757990"/>
              <a:gd name="connsiteX9" fmla="*/ 0 w 4427621"/>
              <a:gd name="connsiteY9" fmla="*/ 593556 h 757990"/>
              <a:gd name="connsiteX10" fmla="*/ 0 w 4427621"/>
              <a:gd name="connsiteY10" fmla="*/ 128339 h 757990"/>
              <a:gd name="connsiteX0" fmla="*/ 84221 w 4511842"/>
              <a:gd name="connsiteY0" fmla="*/ 128339 h 757990"/>
              <a:gd name="connsiteX1" fmla="*/ 790075 w 4511842"/>
              <a:gd name="connsiteY1" fmla="*/ 0 h 757990"/>
              <a:gd name="connsiteX2" fmla="*/ 3705726 w 4511842"/>
              <a:gd name="connsiteY2" fmla="*/ 24063 h 757990"/>
              <a:gd name="connsiteX3" fmla="*/ 4227093 w 4511842"/>
              <a:gd name="connsiteY3" fmla="*/ 12032 h 757990"/>
              <a:gd name="connsiteX4" fmla="*/ 4511842 w 4511842"/>
              <a:gd name="connsiteY4" fmla="*/ 212560 h 757990"/>
              <a:gd name="connsiteX5" fmla="*/ 4475747 w 4511842"/>
              <a:gd name="connsiteY5" fmla="*/ 593556 h 757990"/>
              <a:gd name="connsiteX6" fmla="*/ 4359440 w 4511842"/>
              <a:gd name="connsiteY6" fmla="*/ 709863 h 757990"/>
              <a:gd name="connsiteX7" fmla="*/ 3561347 w 4511842"/>
              <a:gd name="connsiteY7" fmla="*/ 757990 h 757990"/>
              <a:gd name="connsiteX8" fmla="*/ 200528 w 4511842"/>
              <a:gd name="connsiteY8" fmla="*/ 709863 h 757990"/>
              <a:gd name="connsiteX9" fmla="*/ 84221 w 4511842"/>
              <a:gd name="connsiteY9" fmla="*/ 593556 h 757990"/>
              <a:gd name="connsiteX10" fmla="*/ 0 w 4511842"/>
              <a:gd name="connsiteY10" fmla="*/ 409073 h 757990"/>
              <a:gd name="connsiteX11" fmla="*/ 84221 w 4511842"/>
              <a:gd name="connsiteY11" fmla="*/ 128339 h 757990"/>
              <a:gd name="connsiteX0" fmla="*/ 84221 w 4511842"/>
              <a:gd name="connsiteY0" fmla="*/ 128339 h 757990"/>
              <a:gd name="connsiteX1" fmla="*/ 790075 w 4511842"/>
              <a:gd name="connsiteY1" fmla="*/ 0 h 757990"/>
              <a:gd name="connsiteX2" fmla="*/ 3705726 w 4511842"/>
              <a:gd name="connsiteY2" fmla="*/ 24063 h 757990"/>
              <a:gd name="connsiteX3" fmla="*/ 4227093 w 4511842"/>
              <a:gd name="connsiteY3" fmla="*/ 12032 h 757990"/>
              <a:gd name="connsiteX4" fmla="*/ 4511842 w 4511842"/>
              <a:gd name="connsiteY4" fmla="*/ 212560 h 757990"/>
              <a:gd name="connsiteX5" fmla="*/ 4475747 w 4511842"/>
              <a:gd name="connsiteY5" fmla="*/ 593556 h 757990"/>
              <a:gd name="connsiteX6" fmla="*/ 4359440 w 4511842"/>
              <a:gd name="connsiteY6" fmla="*/ 709863 h 757990"/>
              <a:gd name="connsiteX7" fmla="*/ 3561347 w 4511842"/>
              <a:gd name="connsiteY7" fmla="*/ 757990 h 757990"/>
              <a:gd name="connsiteX8" fmla="*/ 1094874 w 4511842"/>
              <a:gd name="connsiteY8" fmla="*/ 733926 h 757990"/>
              <a:gd name="connsiteX9" fmla="*/ 200528 w 4511842"/>
              <a:gd name="connsiteY9" fmla="*/ 709863 h 757990"/>
              <a:gd name="connsiteX10" fmla="*/ 84221 w 4511842"/>
              <a:gd name="connsiteY10" fmla="*/ 593556 h 757990"/>
              <a:gd name="connsiteX11" fmla="*/ 0 w 4511842"/>
              <a:gd name="connsiteY11" fmla="*/ 409073 h 757990"/>
              <a:gd name="connsiteX12" fmla="*/ 84221 w 4511842"/>
              <a:gd name="connsiteY12" fmla="*/ 128339 h 7579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511842" h="757990">
                <a:moveTo>
                  <a:pt x="84221" y="128339"/>
                </a:moveTo>
                <a:cubicBezTo>
                  <a:pt x="84221" y="64104"/>
                  <a:pt x="725840" y="0"/>
                  <a:pt x="790075" y="0"/>
                </a:cubicBezTo>
                <a:lnTo>
                  <a:pt x="3705726" y="24063"/>
                </a:lnTo>
                <a:lnTo>
                  <a:pt x="4227093" y="12032"/>
                </a:lnTo>
                <a:cubicBezTo>
                  <a:pt x="4291328" y="12032"/>
                  <a:pt x="4511842" y="148325"/>
                  <a:pt x="4511842" y="212560"/>
                </a:cubicBezTo>
                <a:lnTo>
                  <a:pt x="4475747" y="593556"/>
                </a:lnTo>
                <a:cubicBezTo>
                  <a:pt x="4475747" y="657791"/>
                  <a:pt x="4423675" y="709863"/>
                  <a:pt x="4359440" y="709863"/>
                </a:cubicBezTo>
                <a:cubicBezTo>
                  <a:pt x="4081378" y="713874"/>
                  <a:pt x="3839409" y="753979"/>
                  <a:pt x="3561347" y="757990"/>
                </a:cubicBezTo>
                <a:cubicBezTo>
                  <a:pt x="2634916" y="737937"/>
                  <a:pt x="2021305" y="753979"/>
                  <a:pt x="1094874" y="733926"/>
                </a:cubicBezTo>
                <a:lnTo>
                  <a:pt x="200528" y="709863"/>
                </a:lnTo>
                <a:cubicBezTo>
                  <a:pt x="136293" y="709863"/>
                  <a:pt x="84221" y="657791"/>
                  <a:pt x="84221" y="593556"/>
                </a:cubicBezTo>
                <a:cubicBezTo>
                  <a:pt x="84221" y="540083"/>
                  <a:pt x="0" y="462546"/>
                  <a:pt x="0" y="409073"/>
                </a:cubicBezTo>
                <a:lnTo>
                  <a:pt x="84221" y="128339"/>
                </a:lnTo>
                <a:close/>
              </a:path>
            </a:pathLst>
          </a:custGeom>
          <a:solidFill>
            <a:srgbClr val="D3EFFC"/>
          </a:solidFill>
          <a:ln>
            <a:solidFill>
              <a:srgbClr val="D3EF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0" i="0" dirty="0" err="1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Chuẩn</a:t>
            </a:r>
            <a:r>
              <a:rPr lang="en-GB" sz="2800" b="0" i="0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b="0" i="0" dirty="0" err="1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bị</a:t>
            </a:r>
            <a:r>
              <a:rPr lang="en-GB" sz="2800" b="0" i="0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b="0" i="0" dirty="0" err="1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GB" sz="2800" b="0" i="0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b="0" i="0" dirty="0" err="1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endParaRPr lang="vi-VN" sz="2800" b="0" i="0" dirty="0">
              <a:solidFill>
                <a:srgbClr val="0070C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102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:blinds dir="vert"/>
      </p:transition>
    </mc:Choice>
    <mc:Fallback xmlns="">
      <p:transition spd="slow" advClick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75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25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25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750"/>
                            </p:stCondLst>
                            <p:childTnLst>
                              <p:par>
                                <p:cTn id="31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0" grpId="0" animBg="1"/>
      <p:bldP spid="11" grpId="0" animBg="1"/>
      <p:bldP spid="1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2640"/>
            <a:ext cx="12234118" cy="610266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40" r="86092"/>
          <a:stretch>
            <a:fillRect/>
          </a:stretch>
        </p:blipFill>
        <p:spPr>
          <a:xfrm>
            <a:off x="2173932" y="2767674"/>
            <a:ext cx="1247813" cy="2855616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2167" y="603185"/>
            <a:ext cx="4311900" cy="248365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195482"/>
            <a:ext cx="12349503" cy="2687833"/>
          </a:xfrm>
          <a:prstGeom prst="rect">
            <a:avLst/>
          </a:prstGeom>
        </p:spPr>
      </p:pic>
      <p:sp>
        <p:nvSpPr>
          <p:cNvPr id="17" name="矩形 16"/>
          <p:cNvSpPr/>
          <p:nvPr/>
        </p:nvSpPr>
        <p:spPr>
          <a:xfrm>
            <a:off x="4587039" y="2525022"/>
            <a:ext cx="6694461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zh-CN" sz="9600" b="1" i="0" u="none" strike="noStrike" kern="1200" cap="none" spc="0" normalizeH="0" baseline="0" noProof="0" dirty="0">
                <a:ln>
                  <a:noFill/>
                </a:ln>
                <a:solidFill>
                  <a:srgbClr val="48B718"/>
                </a:solidFill>
                <a:effectLst/>
                <a:uLnTx/>
                <a:uFillTx/>
                <a:latin typeface="幼圆" panose="02010509060101010101" pitchFamily="49" charset="-122"/>
                <a:ea typeface="幼圆" panose="02010509060101010101" pitchFamily="49" charset="-122"/>
                <a:cs typeface="+mn-cs"/>
              </a:rPr>
              <a:t>KHỞI</a:t>
            </a:r>
            <a:r>
              <a:rPr kumimoji="0" lang="en-GB" altLang="zh-CN" sz="9600" b="1" i="0" u="none" strike="noStrike" kern="1200" cap="none" spc="0" normalizeH="0" noProof="0" dirty="0">
                <a:ln>
                  <a:noFill/>
                </a:ln>
                <a:solidFill>
                  <a:srgbClr val="48B718"/>
                </a:solidFill>
                <a:effectLst/>
                <a:uLnTx/>
                <a:uFillTx/>
                <a:latin typeface="幼圆" panose="02010509060101010101" pitchFamily="49" charset="-122"/>
                <a:ea typeface="幼圆" panose="02010509060101010101" pitchFamily="49" charset="-122"/>
                <a:cs typeface="+mn-cs"/>
              </a:rPr>
              <a:t> ĐỘNG</a:t>
            </a:r>
            <a:endParaRPr kumimoji="0" lang="en-US" altLang="zh-CN" sz="9600" b="1" i="0" u="none" strike="noStrike" kern="1200" cap="none" spc="0" normalizeH="0" baseline="0" noProof="0" dirty="0">
              <a:ln>
                <a:noFill/>
              </a:ln>
              <a:solidFill>
                <a:srgbClr val="48B718"/>
              </a:solidFill>
              <a:effectLst/>
              <a:uLnTx/>
              <a:uFillTx/>
              <a:latin typeface="幼圆" panose="02010509060101010101" pitchFamily="49" charset="-122"/>
              <a:ea typeface="幼圆" panose="02010509060101010101" pitchFamily="49" charset="-122"/>
              <a:cs typeface="+mn-cs"/>
            </a:endParaRP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9364" y="764846"/>
            <a:ext cx="2956947" cy="2602111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0883" y="380172"/>
            <a:ext cx="2672936" cy="711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6049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:blinds dir="vert"/>
      </p:transition>
    </mc:Choice>
    <mc:Fallback xmlns="">
      <p:transition spd="slow" advClick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500"/>
                            </p:stCondLst>
                            <p:childTnLst>
                              <p:par>
                                <p:cTn id="27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playback (8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0288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2640"/>
            <a:ext cx="12234118" cy="6102666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195482"/>
            <a:ext cx="12349503" cy="2687833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2572670" y="42640"/>
            <a:ext cx="7358396" cy="6386424"/>
            <a:chOff x="2572670" y="42640"/>
            <a:chExt cx="7358396" cy="6386424"/>
          </a:xfrm>
        </p:grpSpPr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45475" y="42640"/>
              <a:ext cx="5396154" cy="3108184"/>
            </a:xfrm>
            <a:prstGeom prst="rect">
              <a:avLst/>
            </a:prstGeom>
          </p:spPr>
        </p:pic>
        <p:pic>
          <p:nvPicPr>
            <p:cNvPr id="10" name="图片 1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72670" y="917242"/>
              <a:ext cx="7358396" cy="5511822"/>
            </a:xfrm>
            <a:prstGeom prst="rect">
              <a:avLst/>
            </a:prstGeom>
          </p:spPr>
        </p:pic>
        <p:sp>
          <p:nvSpPr>
            <p:cNvPr id="2" name="TextBox 1"/>
            <p:cNvSpPr txBox="1"/>
            <p:nvPr/>
          </p:nvSpPr>
          <p:spPr>
            <a:xfrm>
              <a:off x="3933127" y="2795990"/>
              <a:ext cx="4367861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600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Hôm</a:t>
              </a:r>
              <a:r>
                <a:rPr lang="en-GB" sz="3600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nay, </a:t>
              </a:r>
              <a:r>
                <a:rPr lang="en-GB" sz="3600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thời</a:t>
              </a:r>
              <a:r>
                <a:rPr lang="en-GB" sz="3600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600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tiết</a:t>
              </a:r>
              <a:r>
                <a:rPr lang="en-GB" sz="3600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ở </a:t>
              </a:r>
              <a:r>
                <a:rPr lang="en-GB" sz="3600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xung</a:t>
              </a:r>
              <a:r>
                <a:rPr lang="en-GB" sz="3600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600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quanh</a:t>
              </a:r>
              <a:r>
                <a:rPr lang="en-GB" sz="3600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600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em</a:t>
              </a:r>
              <a:r>
                <a:rPr lang="en-GB" sz="3600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600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như</a:t>
              </a:r>
              <a:r>
                <a:rPr lang="en-GB" sz="3600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600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thế</a:t>
              </a:r>
              <a:r>
                <a:rPr lang="en-GB" sz="3600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600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nào</a:t>
              </a:r>
              <a:r>
                <a:rPr lang="en-GB" sz="3600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37543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:blinds dir="vert"/>
      </p:transition>
    </mc:Choice>
    <mc:Fallback xmlns="">
      <p:transition spd="slow" advClick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2640"/>
            <a:ext cx="12234118" cy="610266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40" r="86092"/>
          <a:stretch>
            <a:fillRect/>
          </a:stretch>
        </p:blipFill>
        <p:spPr>
          <a:xfrm>
            <a:off x="2173932" y="2767674"/>
            <a:ext cx="1247813" cy="2855616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2167" y="603185"/>
            <a:ext cx="4311900" cy="248365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195482"/>
            <a:ext cx="12349503" cy="2687833"/>
          </a:xfrm>
          <a:prstGeom prst="rect">
            <a:avLst/>
          </a:prstGeom>
        </p:spPr>
      </p:pic>
      <p:sp>
        <p:nvSpPr>
          <p:cNvPr id="17" name="矩形 16"/>
          <p:cNvSpPr/>
          <p:nvPr/>
        </p:nvSpPr>
        <p:spPr>
          <a:xfrm>
            <a:off x="4388735" y="2582127"/>
            <a:ext cx="6694461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zh-CN" sz="9600" b="1" i="0" u="none" strike="noStrike" kern="1200" cap="none" spc="0" normalizeH="0" baseline="0" noProof="0" dirty="0">
                <a:ln>
                  <a:noFill/>
                </a:ln>
                <a:solidFill>
                  <a:srgbClr val="48B718"/>
                </a:solidFill>
                <a:effectLst/>
                <a:uLnTx/>
                <a:uFillTx/>
                <a:latin typeface="幼圆" panose="02010509060101010101" pitchFamily="49" charset="-122"/>
                <a:ea typeface="幼圆" panose="02010509060101010101" pitchFamily="49" charset="-122"/>
                <a:cs typeface="+mn-cs"/>
              </a:rPr>
              <a:t>LUYỆN</a:t>
            </a:r>
            <a:r>
              <a:rPr kumimoji="0" lang="en-GB" altLang="zh-CN" sz="9600" b="1" i="0" u="none" strike="noStrike" kern="1200" cap="none" spc="0" normalizeH="0" noProof="0" dirty="0">
                <a:ln>
                  <a:noFill/>
                </a:ln>
                <a:solidFill>
                  <a:srgbClr val="48B718"/>
                </a:solidFill>
                <a:effectLst/>
                <a:uLnTx/>
                <a:uFillTx/>
                <a:latin typeface="幼圆" panose="02010509060101010101" pitchFamily="49" charset="-122"/>
                <a:ea typeface="幼圆" panose="02010509060101010101" pitchFamily="49" charset="-122"/>
                <a:cs typeface="+mn-cs"/>
              </a:rPr>
              <a:t> TẬP</a:t>
            </a:r>
            <a:endParaRPr kumimoji="0" lang="en-US" altLang="zh-CN" sz="9600" b="1" i="0" u="none" strike="noStrike" kern="1200" cap="none" spc="0" normalizeH="0" baseline="0" noProof="0" dirty="0">
              <a:ln>
                <a:noFill/>
              </a:ln>
              <a:solidFill>
                <a:srgbClr val="48B718"/>
              </a:solidFill>
              <a:effectLst/>
              <a:uLnTx/>
              <a:uFillTx/>
              <a:latin typeface="幼圆" panose="02010509060101010101" pitchFamily="49" charset="-122"/>
              <a:ea typeface="幼圆" panose="02010509060101010101" pitchFamily="49" charset="-122"/>
              <a:cs typeface="+mn-cs"/>
            </a:endParaRP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9364" y="764846"/>
            <a:ext cx="2956947" cy="2602111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0883" y="380172"/>
            <a:ext cx="2672936" cy="711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8154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:blinds dir="vert"/>
      </p:transition>
    </mc:Choice>
    <mc:Fallback xmlns="">
      <p:transition spd="slow" advClick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500"/>
                            </p:stCondLst>
                            <p:childTnLst>
                              <p:par>
                                <p:cTn id="27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9586"/>
          <a:stretch>
            <a:fillRect/>
          </a:stretch>
        </p:blipFill>
        <p:spPr>
          <a:xfrm flipV="1">
            <a:off x="0" y="0"/>
            <a:ext cx="12234118" cy="1369302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897" y="0"/>
            <a:ext cx="1715115" cy="98790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5233" y="-26350"/>
            <a:ext cx="2672936" cy="711001"/>
          </a:xfrm>
          <a:prstGeom prst="rect">
            <a:avLst/>
          </a:prstGeom>
        </p:spPr>
      </p:pic>
      <p:sp>
        <p:nvSpPr>
          <p:cNvPr id="19" name="文本框 18"/>
          <p:cNvSpPr txBox="1"/>
          <p:nvPr/>
        </p:nvSpPr>
        <p:spPr>
          <a:xfrm>
            <a:off x="2553916" y="78454"/>
            <a:ext cx="195758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幼圆" panose="02010509060101010101" pitchFamily="49" charset="-122"/>
                <a:ea typeface="幼圆" panose="02010509060101010101" pitchFamily="49" charset="-122"/>
                <a:cs typeface="+mn-cs"/>
              </a:rPr>
              <a:t>Bài</a:t>
            </a:r>
            <a:r>
              <a:rPr kumimoji="0" lang="en-GB" altLang="zh-CN" sz="4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幼圆" panose="02010509060101010101" pitchFamily="49" charset="-122"/>
                <a:ea typeface="幼圆" panose="02010509060101010101" pitchFamily="49" charset="-122"/>
                <a:cs typeface="+mn-cs"/>
              </a:rPr>
              <a:t> 1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幼圆" panose="02010509060101010101" pitchFamily="49" charset="-122"/>
              <a:ea typeface="幼圆" panose="02010509060101010101" pitchFamily="49" charset="-122"/>
              <a:cs typeface="+mn-cs"/>
            </a:endParaRPr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5554" y="256275"/>
            <a:ext cx="4178564" cy="909452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703941" y="1387846"/>
            <a:ext cx="13114236" cy="12272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600" b="0" i="0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Xếp các từ ngữ dưới đây vào nhóm thích hợp</a:t>
            </a:r>
            <a:br>
              <a:rPr lang="vi-VN" sz="3600" b="0" i="0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</a:br>
            <a:endParaRPr lang="en-GB" sz="3600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587564" y="2459790"/>
            <a:ext cx="2548569" cy="664588"/>
          </a:xfrm>
          <a:prstGeom prst="roundRect">
            <a:avLst/>
          </a:prstGeom>
          <a:solidFill>
            <a:srgbClr val="D3EFFC"/>
          </a:solidFill>
          <a:ln>
            <a:solidFill>
              <a:srgbClr val="D3EF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mưa</a:t>
            </a:r>
            <a:endParaRPr lang="en-GB" sz="3600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587564" y="3569283"/>
            <a:ext cx="2548569" cy="664588"/>
          </a:xfrm>
          <a:prstGeom prst="roundRect">
            <a:avLst/>
          </a:prstGeom>
          <a:solidFill>
            <a:srgbClr val="D3EFFC"/>
          </a:solidFill>
          <a:ln>
            <a:solidFill>
              <a:srgbClr val="D3EF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mát</a:t>
            </a:r>
            <a:r>
              <a:rPr lang="en-GB" sz="36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rượi</a:t>
            </a:r>
            <a:endParaRPr lang="en-GB" sz="3600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0" name="Rounded Rectangle 39"/>
          <p:cNvSpPr/>
          <p:nvPr/>
        </p:nvSpPr>
        <p:spPr>
          <a:xfrm>
            <a:off x="587564" y="4675565"/>
            <a:ext cx="2548569" cy="664588"/>
          </a:xfrm>
          <a:prstGeom prst="roundRect">
            <a:avLst/>
          </a:prstGeom>
          <a:solidFill>
            <a:srgbClr val="D3EFFC"/>
          </a:solidFill>
          <a:ln>
            <a:solidFill>
              <a:srgbClr val="D3EF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hạn</a:t>
            </a:r>
            <a:r>
              <a:rPr lang="en-GB" sz="36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hán</a:t>
            </a:r>
            <a:endParaRPr lang="en-GB" sz="3600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1" name="Rounded Rectangle 40"/>
          <p:cNvSpPr/>
          <p:nvPr/>
        </p:nvSpPr>
        <p:spPr>
          <a:xfrm>
            <a:off x="3540330" y="2451801"/>
            <a:ext cx="2548569" cy="664588"/>
          </a:xfrm>
          <a:prstGeom prst="roundRect">
            <a:avLst/>
          </a:prstGeom>
          <a:solidFill>
            <a:srgbClr val="D3EFFC"/>
          </a:solidFill>
          <a:ln>
            <a:solidFill>
              <a:srgbClr val="D3EF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nóng</a:t>
            </a:r>
            <a:endParaRPr lang="en-GB" sz="3600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2" name="Rounded Rectangle 41"/>
          <p:cNvSpPr/>
          <p:nvPr/>
        </p:nvSpPr>
        <p:spPr>
          <a:xfrm>
            <a:off x="3540330" y="3561294"/>
            <a:ext cx="2548569" cy="664588"/>
          </a:xfrm>
          <a:prstGeom prst="roundRect">
            <a:avLst/>
          </a:prstGeom>
          <a:solidFill>
            <a:srgbClr val="D3EFFC"/>
          </a:solidFill>
          <a:ln>
            <a:solidFill>
              <a:srgbClr val="D3EF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nắng</a:t>
            </a:r>
            <a:endParaRPr lang="en-GB" sz="3600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3" name="Rounded Rectangle 42"/>
          <p:cNvSpPr/>
          <p:nvPr/>
        </p:nvSpPr>
        <p:spPr>
          <a:xfrm>
            <a:off x="3540330" y="4667576"/>
            <a:ext cx="2548569" cy="664588"/>
          </a:xfrm>
          <a:prstGeom prst="roundRect">
            <a:avLst/>
          </a:prstGeom>
          <a:solidFill>
            <a:srgbClr val="D3EFFC"/>
          </a:solidFill>
          <a:ln>
            <a:solidFill>
              <a:srgbClr val="D3EF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lạnh</a:t>
            </a:r>
            <a:endParaRPr lang="en-GB" sz="3600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4" name="Rounded Rectangle 43"/>
          <p:cNvSpPr/>
          <p:nvPr/>
        </p:nvSpPr>
        <p:spPr>
          <a:xfrm>
            <a:off x="6364075" y="2451801"/>
            <a:ext cx="2548569" cy="664588"/>
          </a:xfrm>
          <a:prstGeom prst="roundRect">
            <a:avLst/>
          </a:prstGeom>
          <a:solidFill>
            <a:srgbClr val="D3EFFC"/>
          </a:solidFill>
          <a:ln>
            <a:solidFill>
              <a:srgbClr val="D3EF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gió</a:t>
            </a:r>
            <a:endParaRPr lang="en-GB" sz="3600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5" name="Rounded Rectangle 44"/>
          <p:cNvSpPr/>
          <p:nvPr/>
        </p:nvSpPr>
        <p:spPr>
          <a:xfrm>
            <a:off x="6364075" y="3561294"/>
            <a:ext cx="2548569" cy="664588"/>
          </a:xfrm>
          <a:prstGeom prst="roundRect">
            <a:avLst/>
          </a:prstGeom>
          <a:solidFill>
            <a:srgbClr val="D3EFFC"/>
          </a:solidFill>
          <a:ln>
            <a:solidFill>
              <a:srgbClr val="D3EF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bão</a:t>
            </a:r>
            <a:endParaRPr lang="en-GB" sz="3600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6" name="Rounded Rectangle 45"/>
          <p:cNvSpPr/>
          <p:nvPr/>
        </p:nvSpPr>
        <p:spPr>
          <a:xfrm>
            <a:off x="6364075" y="4667576"/>
            <a:ext cx="2548569" cy="664588"/>
          </a:xfrm>
          <a:prstGeom prst="roundRect">
            <a:avLst/>
          </a:prstGeom>
          <a:solidFill>
            <a:srgbClr val="D3EFFC"/>
          </a:solidFill>
          <a:ln>
            <a:solidFill>
              <a:srgbClr val="D3EF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nứt</a:t>
            </a:r>
            <a:r>
              <a:rPr lang="en-GB" sz="36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nẻ</a:t>
            </a:r>
            <a:endParaRPr lang="en-GB" sz="3600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7" name="Rounded Rectangle 46"/>
          <p:cNvSpPr/>
          <p:nvPr/>
        </p:nvSpPr>
        <p:spPr>
          <a:xfrm>
            <a:off x="9316841" y="2451801"/>
            <a:ext cx="2548569" cy="664588"/>
          </a:xfrm>
          <a:prstGeom prst="roundRect">
            <a:avLst/>
          </a:prstGeom>
          <a:solidFill>
            <a:srgbClr val="D3EFFC"/>
          </a:solidFill>
          <a:ln>
            <a:solidFill>
              <a:srgbClr val="D3EF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xối</a:t>
            </a:r>
            <a:r>
              <a:rPr lang="en-GB" sz="36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xả</a:t>
            </a:r>
            <a:endParaRPr lang="en-GB" sz="3600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8" name="Rounded Rectangle 47"/>
          <p:cNvSpPr/>
          <p:nvPr/>
        </p:nvSpPr>
        <p:spPr>
          <a:xfrm>
            <a:off x="9316841" y="3561294"/>
            <a:ext cx="2548569" cy="664588"/>
          </a:xfrm>
          <a:prstGeom prst="roundRect">
            <a:avLst/>
          </a:prstGeom>
          <a:solidFill>
            <a:srgbClr val="D3EFFC"/>
          </a:solidFill>
          <a:ln>
            <a:solidFill>
              <a:srgbClr val="D3EF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lũ</a:t>
            </a:r>
            <a:endParaRPr lang="en-GB" sz="3600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9" name="Rounded Rectangle 48"/>
          <p:cNvSpPr/>
          <p:nvPr/>
        </p:nvSpPr>
        <p:spPr>
          <a:xfrm>
            <a:off x="9316841" y="4667576"/>
            <a:ext cx="2548569" cy="664588"/>
          </a:xfrm>
          <a:prstGeom prst="roundRect">
            <a:avLst/>
          </a:prstGeom>
          <a:solidFill>
            <a:srgbClr val="D3EFFC"/>
          </a:solidFill>
          <a:ln>
            <a:solidFill>
              <a:srgbClr val="D3EF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chói</a:t>
            </a:r>
            <a:r>
              <a:rPr lang="en-GB" sz="36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chang</a:t>
            </a:r>
            <a:endParaRPr lang="en-GB" sz="3600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41784730"/>
              </p:ext>
            </p:extLst>
          </p:nvPr>
        </p:nvGraphicFramePr>
        <p:xfrm>
          <a:off x="1474454" y="5604525"/>
          <a:ext cx="9855200" cy="1036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927600">
                  <a:extLst>
                    <a:ext uri="{9D8B030D-6E8A-4147-A177-3AD203B41FA5}">
                      <a16:colId xmlns:a16="http://schemas.microsoft.com/office/drawing/2014/main" val="2356588953"/>
                    </a:ext>
                  </a:extLst>
                </a:gridCol>
                <a:gridCol w="4927600">
                  <a:extLst>
                    <a:ext uri="{9D8B030D-6E8A-4147-A177-3AD203B41FA5}">
                      <a16:colId xmlns:a16="http://schemas.microsoft.com/office/drawing/2014/main" val="17215997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vi-VN" sz="2800" b="0" i="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Từ ngữ chỉ hiện tượng tự nhiên</a:t>
                      </a:r>
                      <a:endParaRPr lang="en-GB" sz="2800" dirty="0"/>
                    </a:p>
                  </a:txBody>
                  <a:tcPr>
                    <a:solidFill>
                      <a:srgbClr val="FF66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b="0" i="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Từ ngữ chỉ đặc điểm</a:t>
                      </a:r>
                      <a:endParaRPr lang="en-GB" sz="2800" dirty="0"/>
                    </a:p>
                  </a:txBody>
                  <a:tcPr>
                    <a:solidFill>
                      <a:srgbClr val="FF66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893584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GB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6942203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719366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ageCurlDoubl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" grpId="0"/>
      <p:bldP spid="4" grpId="0" animBg="1"/>
      <p:bldP spid="31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9586"/>
          <a:stretch>
            <a:fillRect/>
          </a:stretch>
        </p:blipFill>
        <p:spPr>
          <a:xfrm flipV="1">
            <a:off x="0" y="0"/>
            <a:ext cx="12234118" cy="1369302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897" y="0"/>
            <a:ext cx="1715115" cy="98790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5233" y="-26350"/>
            <a:ext cx="2672936" cy="711001"/>
          </a:xfrm>
          <a:prstGeom prst="rect">
            <a:avLst/>
          </a:prstGeom>
        </p:spPr>
      </p:pic>
      <p:sp>
        <p:nvSpPr>
          <p:cNvPr id="19" name="文本框 18"/>
          <p:cNvSpPr txBox="1"/>
          <p:nvPr/>
        </p:nvSpPr>
        <p:spPr>
          <a:xfrm>
            <a:off x="2553916" y="78454"/>
            <a:ext cx="195758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幼圆" panose="02010509060101010101" pitchFamily="49" charset="-122"/>
                <a:ea typeface="幼圆" panose="02010509060101010101" pitchFamily="49" charset="-122"/>
                <a:cs typeface="+mn-cs"/>
              </a:rPr>
              <a:t>Bài</a:t>
            </a:r>
            <a:r>
              <a:rPr kumimoji="0" lang="en-GB" altLang="zh-CN" sz="4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幼圆" panose="02010509060101010101" pitchFamily="49" charset="-122"/>
                <a:ea typeface="幼圆" panose="02010509060101010101" pitchFamily="49" charset="-122"/>
                <a:cs typeface="+mn-cs"/>
              </a:rPr>
              <a:t> 1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幼圆" panose="02010509060101010101" pitchFamily="49" charset="-122"/>
              <a:ea typeface="幼圆" panose="02010509060101010101" pitchFamily="49" charset="-122"/>
              <a:cs typeface="+mn-cs"/>
            </a:endParaRPr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5554" y="256275"/>
            <a:ext cx="4178564" cy="90945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112656" y="1422002"/>
            <a:ext cx="9749975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4400" b="0" i="0" u="sng" dirty="0" err="1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Nhiệm</a:t>
            </a:r>
            <a:r>
              <a:rPr lang="en-GB" sz="4400" b="0" i="0" u="sng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b="0" i="0" u="sng" dirty="0" err="1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vụ</a:t>
            </a:r>
            <a:r>
              <a:rPr lang="en-GB" sz="4400" b="0" i="0" u="sng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</a:p>
          <a:p>
            <a:pPr marL="571500" indent="-571500" algn="just">
              <a:buFontTx/>
              <a:buChar char="-"/>
            </a:pPr>
            <a:r>
              <a:rPr lang="en-GB" sz="4400" b="0" i="0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Chia </a:t>
            </a:r>
            <a:r>
              <a:rPr lang="en-GB" sz="4400" b="0" i="0" dirty="0" err="1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lớp</a:t>
            </a:r>
            <a:r>
              <a:rPr lang="en-GB" sz="4400" b="0" i="0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b="0" i="0" dirty="0" err="1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GB" sz="4400" b="0" i="0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b="0" i="0" dirty="0" err="1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GB" sz="4400" b="0" i="0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b="0" i="0" dirty="0" err="1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đội</a:t>
            </a:r>
            <a:r>
              <a:rPr lang="en-GB" sz="4400" b="0" i="0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4400" b="0" i="0" dirty="0" err="1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GB" sz="4400" b="0" i="0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b="0" i="0" dirty="0" err="1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đội</a:t>
            </a:r>
            <a:r>
              <a:rPr lang="en-GB" sz="4400" b="0" i="0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b="0" i="0" dirty="0" err="1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GB" sz="4400" b="0" i="0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4 – 6 </a:t>
            </a:r>
            <a:r>
              <a:rPr lang="en-GB" sz="4400" b="0" i="0" dirty="0" err="1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GB" sz="4400" b="0" i="0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</a:p>
          <a:p>
            <a:pPr marL="571500" indent="-571500" algn="just">
              <a:buFontTx/>
              <a:buChar char="-"/>
            </a:pPr>
            <a:r>
              <a:rPr lang="en-GB" sz="4400" b="0" i="0" dirty="0" err="1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GB" sz="4400" b="0" i="0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b="0" i="0" dirty="0" err="1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đội</a:t>
            </a:r>
            <a:r>
              <a:rPr lang="en-GB" sz="4400" b="0" i="0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b="0" i="0" dirty="0" err="1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sẽ</a:t>
            </a:r>
            <a:r>
              <a:rPr lang="en-GB" sz="4400" b="0" i="0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b="0" i="0" dirty="0" err="1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tiến</a:t>
            </a:r>
            <a:r>
              <a:rPr lang="en-GB" sz="4400" b="0" i="0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b="0" i="0" dirty="0" err="1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hành</a:t>
            </a:r>
            <a:r>
              <a:rPr lang="en-GB" sz="4400" b="0" i="0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b="0" i="0" dirty="0" err="1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ghép</a:t>
            </a:r>
            <a:r>
              <a:rPr lang="en-GB" sz="4400" b="0" i="0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b="0" i="0" dirty="0" err="1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GB" sz="4400" b="0" i="0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b="0" i="0" dirty="0" err="1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ngữ</a:t>
            </a:r>
            <a:r>
              <a:rPr lang="en-GB" sz="4400" b="0" i="0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b="0" i="0" dirty="0" err="1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GB" sz="4400" b="0" i="0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b="0" i="0" dirty="0" err="1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nhóm</a:t>
            </a:r>
            <a:r>
              <a:rPr lang="en-GB" sz="4400" b="0" i="0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b="0" i="0" dirty="0" err="1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lang="en-GB" sz="4400" b="0" i="0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b="0" i="0" dirty="0" err="1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GB" sz="4400" b="0" i="0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</a:p>
          <a:p>
            <a:pPr marL="571500" indent="-571500" algn="just">
              <a:buFontTx/>
              <a:buChar char="-"/>
            </a:pPr>
            <a:r>
              <a:rPr lang="en-GB" sz="4400" b="0" i="0" dirty="0" err="1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Đội</a:t>
            </a:r>
            <a:r>
              <a:rPr lang="en-GB" sz="4400" b="0" i="0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b="0" i="0" dirty="0" err="1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GB" sz="4400" b="0" i="0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b="0" i="0" dirty="0" err="1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ghép</a:t>
            </a:r>
            <a:r>
              <a:rPr lang="en-GB" sz="4400" b="0" i="0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b="0" i="0" dirty="0" err="1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xong</a:t>
            </a:r>
            <a:r>
              <a:rPr lang="en-GB" sz="4400" b="0" i="0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b="0" i="0" dirty="0" err="1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trước</a:t>
            </a:r>
            <a:r>
              <a:rPr lang="en-GB" sz="4400" b="0" i="0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b="0" i="0" dirty="0" err="1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thì</a:t>
            </a:r>
            <a:r>
              <a:rPr lang="en-GB" sz="4400" b="0" i="0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b="0" i="0" dirty="0" err="1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chiến</a:t>
            </a:r>
            <a:r>
              <a:rPr lang="en-GB" sz="4400" b="0" i="0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b="0" i="0" dirty="0" err="1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thắng</a:t>
            </a:r>
            <a:endParaRPr lang="vi-VN" sz="4400" b="0" i="0" dirty="0">
              <a:solidFill>
                <a:srgbClr val="0070C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62066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ageCurlDoubl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19902669"/>
              </p:ext>
            </p:extLst>
          </p:nvPr>
        </p:nvGraphicFramePr>
        <p:xfrm>
          <a:off x="848299" y="1395652"/>
          <a:ext cx="10305788" cy="472972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152894">
                  <a:extLst>
                    <a:ext uri="{9D8B030D-6E8A-4147-A177-3AD203B41FA5}">
                      <a16:colId xmlns:a16="http://schemas.microsoft.com/office/drawing/2014/main" val="2356588953"/>
                    </a:ext>
                  </a:extLst>
                </a:gridCol>
                <a:gridCol w="5152894">
                  <a:extLst>
                    <a:ext uri="{9D8B030D-6E8A-4147-A177-3AD203B41FA5}">
                      <a16:colId xmlns:a16="http://schemas.microsoft.com/office/drawing/2014/main" val="172159973"/>
                    </a:ext>
                  </a:extLst>
                </a:gridCol>
              </a:tblGrid>
              <a:tr h="550722">
                <a:tc>
                  <a:txBody>
                    <a:bodyPr/>
                    <a:lstStyle/>
                    <a:p>
                      <a:pPr algn="ctr"/>
                      <a:r>
                        <a:rPr lang="vi-VN" sz="2800" b="0" i="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Từ ngữ chỉ hiện tượng tự nhiên</a:t>
                      </a:r>
                      <a:endParaRPr lang="en-GB" sz="2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b="0" i="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Từ ngữ chỉ đặc điểm</a:t>
                      </a:r>
                      <a:endParaRPr lang="en-GB" sz="2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89358419"/>
                  </a:ext>
                </a:extLst>
              </a:tr>
              <a:tr h="4179004">
                <a:tc>
                  <a:txBody>
                    <a:bodyPr/>
                    <a:lstStyle/>
                    <a:p>
                      <a:pPr algn="ctr"/>
                      <a:endParaRPr lang="en-GB" sz="2800" dirty="0"/>
                    </a:p>
                    <a:p>
                      <a:pPr algn="ctr"/>
                      <a:endParaRPr lang="en-GB" sz="2800" dirty="0"/>
                    </a:p>
                    <a:p>
                      <a:pPr algn="ctr"/>
                      <a:endParaRPr lang="en-GB" sz="2800" dirty="0"/>
                    </a:p>
                    <a:p>
                      <a:pPr algn="ctr"/>
                      <a:endParaRPr lang="en-GB" sz="2800" dirty="0"/>
                    </a:p>
                    <a:p>
                      <a:pPr algn="ctr"/>
                      <a:endParaRPr lang="en-GB" sz="2800" dirty="0"/>
                    </a:p>
                    <a:p>
                      <a:pPr algn="ctr"/>
                      <a:endParaRPr lang="en-GB" sz="2800" dirty="0"/>
                    </a:p>
                    <a:p>
                      <a:pPr algn="ctr"/>
                      <a:endParaRPr lang="en-GB" sz="2800" dirty="0"/>
                    </a:p>
                    <a:p>
                      <a:pPr algn="ctr"/>
                      <a:endParaRPr lang="en-GB" sz="2800" dirty="0"/>
                    </a:p>
                    <a:p>
                      <a:pPr algn="ctr"/>
                      <a:endParaRPr lang="en-GB" sz="2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69422039"/>
                  </a:ext>
                </a:extLst>
              </a:tr>
            </a:tbl>
          </a:graphicData>
        </a:graphic>
      </p:graphicFrame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9586"/>
          <a:stretch>
            <a:fillRect/>
          </a:stretch>
        </p:blipFill>
        <p:spPr>
          <a:xfrm flipV="1">
            <a:off x="0" y="0"/>
            <a:ext cx="12234118" cy="1369302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897" y="0"/>
            <a:ext cx="1715115" cy="98790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5233" y="-26350"/>
            <a:ext cx="2672936" cy="711001"/>
          </a:xfrm>
          <a:prstGeom prst="rect">
            <a:avLst/>
          </a:prstGeom>
        </p:spPr>
      </p:pic>
      <p:sp>
        <p:nvSpPr>
          <p:cNvPr id="19" name="文本框 18"/>
          <p:cNvSpPr txBox="1"/>
          <p:nvPr/>
        </p:nvSpPr>
        <p:spPr>
          <a:xfrm>
            <a:off x="2553916" y="78454"/>
            <a:ext cx="195758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幼圆" panose="02010509060101010101" pitchFamily="49" charset="-122"/>
                <a:ea typeface="幼圆" panose="02010509060101010101" pitchFamily="49" charset="-122"/>
                <a:cs typeface="+mn-cs"/>
              </a:rPr>
              <a:t>Bài</a:t>
            </a:r>
            <a:r>
              <a:rPr kumimoji="0" lang="en-GB" altLang="zh-CN" sz="4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幼圆" panose="02010509060101010101" pitchFamily="49" charset="-122"/>
                <a:ea typeface="幼圆" panose="02010509060101010101" pitchFamily="49" charset="-122"/>
                <a:cs typeface="+mn-cs"/>
              </a:rPr>
              <a:t> 1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幼圆" panose="02010509060101010101" pitchFamily="49" charset="-122"/>
              <a:ea typeface="幼圆" panose="02010509060101010101" pitchFamily="49" charset="-122"/>
              <a:cs typeface="+mn-cs"/>
            </a:endParaRPr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5554" y="256275"/>
            <a:ext cx="4178564" cy="909452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1188095" y="2155683"/>
            <a:ext cx="2078406" cy="664588"/>
          </a:xfrm>
          <a:prstGeom prst="roundRect">
            <a:avLst/>
          </a:prstGeom>
          <a:solidFill>
            <a:srgbClr val="D3EFFC"/>
          </a:solidFill>
          <a:ln>
            <a:solidFill>
              <a:srgbClr val="D3EF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mưa</a:t>
            </a:r>
            <a:endParaRPr lang="en-GB" sz="3600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8573935" y="2288115"/>
            <a:ext cx="2375973" cy="664588"/>
          </a:xfrm>
          <a:prstGeom prst="roundRect">
            <a:avLst/>
          </a:prstGeom>
          <a:solidFill>
            <a:srgbClr val="D3EFFC"/>
          </a:solidFill>
          <a:ln>
            <a:solidFill>
              <a:srgbClr val="D3EF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mát</a:t>
            </a:r>
            <a:r>
              <a:rPr lang="en-GB" sz="36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rượi</a:t>
            </a:r>
            <a:endParaRPr lang="en-GB" sz="3600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0" name="Rounded Rectangle 39"/>
          <p:cNvSpPr/>
          <p:nvPr/>
        </p:nvSpPr>
        <p:spPr>
          <a:xfrm>
            <a:off x="1230039" y="3238801"/>
            <a:ext cx="1994513" cy="664588"/>
          </a:xfrm>
          <a:prstGeom prst="roundRect">
            <a:avLst/>
          </a:prstGeom>
          <a:solidFill>
            <a:srgbClr val="D3EFFC"/>
          </a:solidFill>
          <a:ln>
            <a:solidFill>
              <a:srgbClr val="D3EF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hạn</a:t>
            </a:r>
            <a:r>
              <a:rPr lang="en-GB" sz="36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hán</a:t>
            </a:r>
            <a:endParaRPr lang="en-GB" sz="3600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1" name="Rounded Rectangle 40"/>
          <p:cNvSpPr/>
          <p:nvPr/>
        </p:nvSpPr>
        <p:spPr>
          <a:xfrm>
            <a:off x="6463411" y="2260117"/>
            <a:ext cx="1739071" cy="664588"/>
          </a:xfrm>
          <a:prstGeom prst="roundRect">
            <a:avLst/>
          </a:prstGeom>
          <a:solidFill>
            <a:srgbClr val="D3EFFC"/>
          </a:solidFill>
          <a:ln>
            <a:solidFill>
              <a:srgbClr val="D3EF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nóng</a:t>
            </a:r>
            <a:endParaRPr lang="en-GB" sz="3600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2" name="Rounded Rectangle 41"/>
          <p:cNvSpPr/>
          <p:nvPr/>
        </p:nvSpPr>
        <p:spPr>
          <a:xfrm>
            <a:off x="3702696" y="3259150"/>
            <a:ext cx="1957086" cy="664588"/>
          </a:xfrm>
          <a:prstGeom prst="roundRect">
            <a:avLst/>
          </a:prstGeom>
          <a:solidFill>
            <a:srgbClr val="D3EFFC"/>
          </a:solidFill>
          <a:ln>
            <a:solidFill>
              <a:srgbClr val="D3EF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nắng</a:t>
            </a:r>
            <a:endParaRPr lang="en-GB" sz="3600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4" name="Rounded Rectangle 43"/>
          <p:cNvSpPr/>
          <p:nvPr/>
        </p:nvSpPr>
        <p:spPr>
          <a:xfrm>
            <a:off x="3702696" y="2155683"/>
            <a:ext cx="1935188" cy="664588"/>
          </a:xfrm>
          <a:prstGeom prst="roundRect">
            <a:avLst/>
          </a:prstGeom>
          <a:solidFill>
            <a:srgbClr val="D3EFFC"/>
          </a:solidFill>
          <a:ln>
            <a:solidFill>
              <a:srgbClr val="D3EF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gió</a:t>
            </a:r>
            <a:endParaRPr lang="en-GB" sz="3600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5" name="Rounded Rectangle 44"/>
          <p:cNvSpPr/>
          <p:nvPr/>
        </p:nvSpPr>
        <p:spPr>
          <a:xfrm>
            <a:off x="1452222" y="4363281"/>
            <a:ext cx="1838407" cy="664588"/>
          </a:xfrm>
          <a:prstGeom prst="roundRect">
            <a:avLst/>
          </a:prstGeom>
          <a:solidFill>
            <a:srgbClr val="D3EFFC"/>
          </a:solidFill>
          <a:ln>
            <a:solidFill>
              <a:srgbClr val="D3EF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bão</a:t>
            </a:r>
            <a:endParaRPr lang="en-GB" sz="3600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6" name="Rounded Rectangle 45"/>
          <p:cNvSpPr/>
          <p:nvPr/>
        </p:nvSpPr>
        <p:spPr>
          <a:xfrm>
            <a:off x="6364075" y="3698693"/>
            <a:ext cx="2094094" cy="664588"/>
          </a:xfrm>
          <a:prstGeom prst="roundRect">
            <a:avLst/>
          </a:prstGeom>
          <a:solidFill>
            <a:srgbClr val="D3EFFC"/>
          </a:solidFill>
          <a:ln>
            <a:solidFill>
              <a:srgbClr val="D3EF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nứt</a:t>
            </a:r>
            <a:r>
              <a:rPr lang="en-GB" sz="36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nẻ</a:t>
            </a:r>
            <a:endParaRPr lang="en-GB" sz="3600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7" name="Rounded Rectangle 46"/>
          <p:cNvSpPr/>
          <p:nvPr/>
        </p:nvSpPr>
        <p:spPr>
          <a:xfrm>
            <a:off x="8874567" y="3698693"/>
            <a:ext cx="2024074" cy="664588"/>
          </a:xfrm>
          <a:prstGeom prst="roundRect">
            <a:avLst/>
          </a:prstGeom>
          <a:solidFill>
            <a:srgbClr val="D3EFFC"/>
          </a:solidFill>
          <a:ln>
            <a:solidFill>
              <a:srgbClr val="D3EF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xối</a:t>
            </a:r>
            <a:r>
              <a:rPr lang="en-GB" sz="36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xả</a:t>
            </a:r>
            <a:endParaRPr lang="en-GB" sz="3600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8" name="Rounded Rectangle 47"/>
          <p:cNvSpPr/>
          <p:nvPr/>
        </p:nvSpPr>
        <p:spPr>
          <a:xfrm>
            <a:off x="3702696" y="4274291"/>
            <a:ext cx="1837246" cy="664588"/>
          </a:xfrm>
          <a:prstGeom prst="roundRect">
            <a:avLst/>
          </a:prstGeom>
          <a:solidFill>
            <a:srgbClr val="D3EFFC"/>
          </a:solidFill>
          <a:ln>
            <a:solidFill>
              <a:srgbClr val="D3EF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lũ</a:t>
            </a:r>
            <a:endParaRPr lang="en-GB" sz="3600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9" name="Rounded Rectangle 48"/>
          <p:cNvSpPr/>
          <p:nvPr/>
        </p:nvSpPr>
        <p:spPr>
          <a:xfrm>
            <a:off x="6248937" y="4797760"/>
            <a:ext cx="2548569" cy="664588"/>
          </a:xfrm>
          <a:prstGeom prst="roundRect">
            <a:avLst/>
          </a:prstGeom>
          <a:solidFill>
            <a:srgbClr val="D3EFFC"/>
          </a:solidFill>
          <a:ln>
            <a:solidFill>
              <a:srgbClr val="D3EF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chói</a:t>
            </a:r>
            <a:r>
              <a:rPr lang="en-GB" sz="36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chang</a:t>
            </a:r>
            <a:endParaRPr lang="en-GB" sz="3600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Rounded Rectangle 48">
            <a:extLst>
              <a:ext uri="{FF2B5EF4-FFF2-40B4-BE49-F238E27FC236}">
                <a16:creationId xmlns:a16="http://schemas.microsoft.com/office/drawing/2014/main" id="{B93BF3A2-9F3D-C9EC-6867-12584BD6152B}"/>
              </a:ext>
            </a:extLst>
          </p:cNvPr>
          <p:cNvSpPr/>
          <p:nvPr/>
        </p:nvSpPr>
        <p:spPr>
          <a:xfrm>
            <a:off x="8634566" y="4776977"/>
            <a:ext cx="2548569" cy="664588"/>
          </a:xfrm>
          <a:prstGeom prst="roundRect">
            <a:avLst/>
          </a:prstGeom>
          <a:solidFill>
            <a:srgbClr val="D3EFFC"/>
          </a:solidFill>
          <a:ln>
            <a:solidFill>
              <a:srgbClr val="D3EF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lạnh</a:t>
            </a:r>
            <a:endParaRPr lang="en-GB" sz="3600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56754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ageCurlDoubl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1" grpId="0" animBg="1"/>
      <p:bldP spid="40" grpId="0" animBg="1"/>
      <p:bldP spid="41" grpId="0" animBg="1"/>
      <p:bldP spid="42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9586"/>
          <a:stretch>
            <a:fillRect/>
          </a:stretch>
        </p:blipFill>
        <p:spPr>
          <a:xfrm flipV="1">
            <a:off x="0" y="0"/>
            <a:ext cx="12234118" cy="1369302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897" y="0"/>
            <a:ext cx="1715115" cy="98790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5233" y="-26350"/>
            <a:ext cx="2672936" cy="711001"/>
          </a:xfrm>
          <a:prstGeom prst="rect">
            <a:avLst/>
          </a:prstGeom>
        </p:spPr>
      </p:pic>
      <p:sp>
        <p:nvSpPr>
          <p:cNvPr id="19" name="文本框 18"/>
          <p:cNvSpPr txBox="1"/>
          <p:nvPr/>
        </p:nvSpPr>
        <p:spPr>
          <a:xfrm>
            <a:off x="2553916" y="78454"/>
            <a:ext cx="195758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幼圆" panose="02010509060101010101" pitchFamily="49" charset="-122"/>
                <a:ea typeface="幼圆" panose="02010509060101010101" pitchFamily="49" charset="-122"/>
                <a:cs typeface="+mn-cs"/>
              </a:rPr>
              <a:t>Bài</a:t>
            </a:r>
            <a:r>
              <a:rPr kumimoji="0" lang="en-GB" altLang="zh-CN" sz="4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幼圆" panose="02010509060101010101" pitchFamily="49" charset="-122"/>
                <a:ea typeface="幼圆" panose="02010509060101010101" pitchFamily="49" charset="-122"/>
                <a:cs typeface="+mn-cs"/>
              </a:rPr>
              <a:t> 2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幼圆" panose="02010509060101010101" pitchFamily="49" charset="-122"/>
              <a:ea typeface="幼圆" panose="02010509060101010101" pitchFamily="49" charset="-122"/>
              <a:cs typeface="+mn-cs"/>
            </a:endParaRPr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5554" y="256275"/>
            <a:ext cx="4178564" cy="909452"/>
          </a:xfrm>
          <a:prstGeom prst="rect">
            <a:avLst/>
          </a:prstGeom>
        </p:spPr>
      </p:pic>
      <p:pic>
        <p:nvPicPr>
          <p:cNvPr id="1026" name="Picture 2" descr="https://img.loigiaihay.com/picture/2022/0415/5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644" y="2445745"/>
            <a:ext cx="7950747" cy="3646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ectangle 21"/>
          <p:cNvSpPr/>
          <p:nvPr/>
        </p:nvSpPr>
        <p:spPr>
          <a:xfrm>
            <a:off x="1628690" y="1381145"/>
            <a:ext cx="925668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600" b="0" i="0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Ghép thẻ chữ để gọi tên các loại mưa và gió</a:t>
            </a:r>
            <a:r>
              <a:rPr lang="en-GB" sz="3600" b="0" i="0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vi-VN" sz="3600" b="0" i="0" dirty="0">
              <a:solidFill>
                <a:srgbClr val="0070C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8519449" y="2057433"/>
            <a:ext cx="3714669" cy="3660321"/>
            <a:chOff x="8519449" y="2057433"/>
            <a:chExt cx="3714669" cy="3660321"/>
          </a:xfrm>
        </p:grpSpPr>
        <p:pic>
          <p:nvPicPr>
            <p:cNvPr id="23" name="图片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19449" y="2057433"/>
              <a:ext cx="3714669" cy="3660321"/>
            </a:xfrm>
            <a:prstGeom prst="rect">
              <a:avLst/>
            </a:prstGeom>
          </p:spPr>
        </p:pic>
        <p:sp>
          <p:nvSpPr>
            <p:cNvPr id="24" name="TextBox 23"/>
            <p:cNvSpPr txBox="1"/>
            <p:nvPr/>
          </p:nvSpPr>
          <p:spPr>
            <a:xfrm>
              <a:off x="9145041" y="3287428"/>
              <a:ext cx="2287214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600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Làm</a:t>
              </a:r>
              <a:r>
                <a:rPr lang="en-GB" sz="3600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600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việc</a:t>
              </a:r>
              <a:r>
                <a:rPr lang="en-GB" sz="3600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600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theo</a:t>
              </a:r>
              <a:r>
                <a:rPr lang="en-GB" sz="3600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600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cặp</a:t>
              </a:r>
              <a:endParaRPr lang="en-GB" sz="36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294045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ageCurlDoubl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2" grpId="0"/>
    </p:bldLst>
  </p:timing>
</p:sld>
</file>

<file path=ppt/theme/theme1.xml><?xml version="1.0" encoding="utf-8"?>
<a:theme xmlns:a="http://schemas.openxmlformats.org/drawingml/2006/main" name="PPT充电站">
  <a:themeElements>
    <a:clrScheme name="七色">
      <a:dk1>
        <a:srgbClr val="000000"/>
      </a:dk1>
      <a:lt1>
        <a:sysClr val="window" lastClr="FFFFFF"/>
      </a:lt1>
      <a:dk2>
        <a:srgbClr val="FEB554"/>
      </a:dk2>
      <a:lt2>
        <a:srgbClr val="18497E"/>
      </a:lt2>
      <a:accent1>
        <a:srgbClr val="C00000"/>
      </a:accent1>
      <a:accent2>
        <a:srgbClr val="FF0000"/>
      </a:accent2>
      <a:accent3>
        <a:srgbClr val="FFC000"/>
      </a:accent3>
      <a:accent4>
        <a:srgbClr val="92D050"/>
      </a:accent4>
      <a:accent5>
        <a:srgbClr val="00B050"/>
      </a:accent5>
      <a:accent6>
        <a:srgbClr val="00B0F0"/>
      </a:accent6>
      <a:hlink>
        <a:srgbClr val="0070C0"/>
      </a:hlink>
      <a:folHlink>
        <a:srgbClr val="002060"/>
      </a:folHlink>
    </a:clrScheme>
    <a:fontScheme name="微软雅黑">
      <a:majorFont>
        <a:latin typeface="Constantia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86</TotalTime>
  <Words>413</Words>
  <Application>Microsoft Office PowerPoint</Application>
  <PresentationFormat>Widescreen</PresentationFormat>
  <Paragraphs>102</Paragraphs>
  <Slides>17</Slides>
  <Notes>16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17</vt:i4>
      </vt:variant>
    </vt:vector>
  </HeadingPairs>
  <TitlesOfParts>
    <vt:vector size="28" baseType="lpstr">
      <vt:lpstr>Calibri</vt:lpstr>
      <vt:lpstr>UTM American Sans</vt:lpstr>
      <vt:lpstr>Arial</vt:lpstr>
      <vt:lpstr>#9Slide07 SFU Jamaica</vt:lpstr>
      <vt:lpstr>Calibri Light</vt:lpstr>
      <vt:lpstr>Cambria</vt:lpstr>
      <vt:lpstr>幼圆</vt:lpstr>
      <vt:lpstr>PPT充电站</vt:lpstr>
      <vt:lpstr>Office 主题</vt:lpstr>
      <vt:lpstr>1_Office 主题</vt:lpstr>
      <vt:lpstr>2_Office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ong si</cp:lastModifiedBy>
  <cp:revision>18</cp:revision>
  <dcterms:created xsi:type="dcterms:W3CDTF">2022-12-16T13:06:29Z</dcterms:created>
  <dcterms:modified xsi:type="dcterms:W3CDTF">2026-01-16T15:19:17Z</dcterms:modified>
</cp:coreProperties>
</file>