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58" r:id="rId6"/>
    <p:sldId id="256" r:id="rId7"/>
    <p:sldId id="261" r:id="rId8"/>
    <p:sldId id="295" r:id="rId9"/>
    <p:sldId id="296" r:id="rId10"/>
    <p:sldId id="297" r:id="rId11"/>
    <p:sldId id="298" r:id="rId12"/>
    <p:sldId id="299" r:id="rId13"/>
    <p:sldId id="300" r:id="rId14"/>
    <p:sldId id="282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22" autoAdjust="0"/>
  </p:normalViewPr>
  <p:slideViewPr>
    <p:cSldViewPr>
      <p:cViewPr varScale="1">
        <p:scale>
          <a:sx n="70" d="100"/>
          <a:sy n="70" d="100"/>
        </p:scale>
        <p:origin x="26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09/02/2026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CF87D-79C9-0578-9DB3-7C4CA62B8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customXml/itemProps2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358</Words>
  <Application>Microsoft Office PowerPoint</Application>
  <PresentationFormat>Custom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User</cp:lastModifiedBy>
  <cp:revision>55</cp:revision>
  <dcterms:created xsi:type="dcterms:W3CDTF">2006-08-16T00:00:00Z</dcterms:created>
  <dcterms:modified xsi:type="dcterms:W3CDTF">2026-02-09T03:53:18Z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