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3"/>
  </p:notesMasterIdLst>
  <p:handoutMasterIdLst>
    <p:handoutMasterId r:id="rId24"/>
  </p:handoutMasterIdLst>
  <p:sldIdLst>
    <p:sldId id="260" r:id="rId5"/>
    <p:sldId id="311" r:id="rId6"/>
    <p:sldId id="312" r:id="rId7"/>
    <p:sldId id="313" r:id="rId8"/>
    <p:sldId id="314" r:id="rId9"/>
    <p:sldId id="316" r:id="rId10"/>
    <p:sldId id="258" r:id="rId11"/>
    <p:sldId id="265" r:id="rId12"/>
    <p:sldId id="273" r:id="rId13"/>
    <p:sldId id="276" r:id="rId14"/>
    <p:sldId id="305" r:id="rId15"/>
    <p:sldId id="306" r:id="rId16"/>
    <p:sldId id="317" r:id="rId17"/>
    <p:sldId id="318" r:id="rId18"/>
    <p:sldId id="325" r:id="rId19"/>
    <p:sldId id="326" r:id="rId20"/>
    <p:sldId id="297"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7002" autoAdjust="0"/>
  </p:normalViewPr>
  <p:slideViewPr>
    <p:cSldViewPr snapToGrid="0">
      <p:cViewPr varScale="1">
        <p:scale>
          <a:sx n="108" d="100"/>
          <a:sy n="108" d="100"/>
        </p:scale>
        <p:origin x="1188" y="102"/>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2/9/2026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2/9/2026</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2/9/2026</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2/9/2026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47.gif"/><Relationship Id="rId5" Type="http://schemas.openxmlformats.org/officeDocument/2006/relationships/image" Target="../media/image25.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svg"/><Relationship Id="rId5" Type="http://schemas.openxmlformats.org/officeDocument/2006/relationships/audio" Target="../media/audio1.wav"/><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svg"/><Relationship Id="rId5" Type="http://schemas.openxmlformats.org/officeDocument/2006/relationships/audio" Target="../media/audio1.wav"/><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8.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8815" y="3010002"/>
            <a:ext cx="1982846" cy="1115351"/>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5094" y="4145649"/>
            <a:ext cx="1982846" cy="1115351"/>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3041" y="5224217"/>
            <a:ext cx="1982846" cy="1115351"/>
          </a:xfrm>
          <a:prstGeom prst="rect">
            <a:avLst/>
          </a:prstGeom>
        </p:spPr>
      </p:pic>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891"/>
          <a:stretch/>
        </p:blipFill>
        <p:spPr>
          <a:xfrm>
            <a:off x="0" y="-22671"/>
            <a:ext cx="12192000" cy="6918772"/>
          </a:xfrm>
          <a:prstGeom prst="rect">
            <a:avLst/>
          </a:prstGeom>
        </p:spPr>
      </p:pic>
      <p:pic>
        <p:nvPicPr>
          <p:cNvPr id="3" name="Picture 2">
            <a:extLst>
              <a:ext uri="{FF2B5EF4-FFF2-40B4-BE49-F238E27FC236}">
                <a16:creationId xmlns:a16="http://schemas.microsoft.com/office/drawing/2014/main" id="{B2937EE3-5BB7-42C7-6F33-9C293CD4462D}"/>
              </a:ext>
            </a:extLst>
          </p:cNvPr>
          <p:cNvPicPr>
            <a:picLocks noChangeAspect="1"/>
          </p:cNvPicPr>
          <p:nvPr/>
        </p:nvPicPr>
        <p:blipFill>
          <a:blip r:embed="rId3"/>
          <a:stretch>
            <a:fillRect/>
          </a:stretch>
        </p:blipFill>
        <p:spPr>
          <a:xfrm>
            <a:off x="0" y="849714"/>
            <a:ext cx="12192000" cy="5158571"/>
          </a:xfrm>
          <a:prstGeom prst="rect">
            <a:avLst/>
          </a:prstGeom>
        </p:spPr>
      </p:pic>
    </p:spTree>
    <p:extLst>
      <p:ext uri="{BB962C8B-B14F-4D97-AF65-F5344CB8AC3E}">
        <p14:creationId xmlns:p14="http://schemas.microsoft.com/office/powerpoint/2010/main" val="1693570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560887" y="0"/>
            <a:ext cx="7513792" cy="7513792"/>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5886450" y="3362136"/>
            <a:ext cx="6064778" cy="2986368"/>
            <a:chOff x="3653952" y="1330652"/>
            <a:chExt cx="6099183" cy="6454712"/>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6454712"/>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ptos" panose="0211000402020202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3854474" y="1389023"/>
              <a:ext cx="5698139" cy="332636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kết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thúc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học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múa</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hát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đáng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yêu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EF2E88B1-6E7F-69AB-81ED-3131BAEE88AF}"/>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tretch>
            <a:fillRect/>
          </a:stretch>
        </p:blipFill>
        <p:spPr>
          <a:xfrm>
            <a:off x="3389464" y="2661920"/>
            <a:ext cx="3661576" cy="3661576"/>
          </a:xfrm>
          <a:prstGeom prst="rect">
            <a:avLst/>
          </a:prstGeom>
        </p:spPr>
      </p:pic>
    </p:spTree>
    <p:extLst>
      <p:ext uri="{BB962C8B-B14F-4D97-AF65-F5344CB8AC3E}">
        <p14:creationId xmlns:p14="http://schemas.microsoft.com/office/powerpoint/2010/main" val="3271200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568</Words>
  <Application>Microsoft Office PowerPoint</Application>
  <PresentationFormat>Widescreen</PresentationFormat>
  <Paragraphs>63</Paragraphs>
  <Slides>18</Slides>
  <Notes>4</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Aptos</vt:lpstr>
      <vt:lpstr>Aptos Display</vt:lpstr>
      <vt:lpstr>Arial</vt:lpstr>
      <vt:lpstr>Calibri</vt:lpstr>
      <vt:lpstr>Cambria</vt:lpstr>
      <vt:lpstr>Cambria Math</vt:lpstr>
      <vt:lpstr>Fredoka One</vt:lpstr>
      <vt:lpstr>Raleway</vt:lpstr>
      <vt:lpstr>SVN-Poky's</vt:lpstr>
      <vt:lpstr>Times New Roman</vt:lpstr>
      <vt:lpstr>UTM Cookies</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User</cp:lastModifiedBy>
  <cp:revision>198</cp:revision>
  <dcterms:created xsi:type="dcterms:W3CDTF">2023-07-26T07:54:15Z</dcterms:created>
  <dcterms:modified xsi:type="dcterms:W3CDTF">2026-02-09T03:48:32Z</dcterms:modified>
  <cp:category>9Slide.vn</cp:category>
</cp:coreProperties>
</file>