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7"/>
  </p:notesMasterIdLst>
  <p:sldIdLst>
    <p:sldId id="270" r:id="rId3"/>
    <p:sldId id="286" r:id="rId4"/>
    <p:sldId id="257" r:id="rId5"/>
    <p:sldId id="272" r:id="rId6"/>
    <p:sldId id="275" r:id="rId7"/>
    <p:sldId id="258" r:id="rId8"/>
    <p:sldId id="273" r:id="rId9"/>
    <p:sldId id="260" r:id="rId10"/>
    <p:sldId id="274" r:id="rId11"/>
    <p:sldId id="287" r:id="rId12"/>
    <p:sldId id="269" r:id="rId13"/>
    <p:sldId id="288" r:id="rId14"/>
    <p:sldId id="28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6699"/>
    <a:srgbClr val="FFC000"/>
    <a:srgbClr val="6C2A9D"/>
    <a:srgbClr val="0070C0"/>
    <a:srgbClr val="FFCC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9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BF2FE-75D0-4FEF-8E94-AA073EC36B51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39E02-BF28-4A28-A840-0F4CB418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Như vậy, trong cuộc sống đôi khi có những ý kiến khác nhau. Vậy khi tranh luận một ý kiến khác nhau thì chúng ta nên và phải làm như thế nào? Để rõ hơn điều này, chúng ta cùng tìm hiểu bài học Nói và nghe: Những ý kiến khác biệt.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39E02-BF28-4A28-A840-0F4CB4188E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7C01-9DEE-46F1-CBC3-FF44448FD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A2FBD-D27C-880A-D235-EBADA4B9E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C756-54C5-487E-6D02-94A05A42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8A3C2-CEE6-31F8-D859-E4F23EDA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2CF92-D77F-CC5F-D2F3-0F9DB089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7DA3-9106-320C-742A-7133EBC1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EBD7B-91B3-DF5B-0714-6DF10D291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DA67B-BA77-9511-94B2-76DCF8AE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0D59-C022-ABE5-2D61-8C61BBD2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0C17-C9E2-71A4-FECE-F74F591B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9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F9AA2-2ABA-E66A-7854-857E4E5FE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26D5A-03FA-19BF-354F-FEE6326DA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EFC80-855E-1B0C-26D9-D8597029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A0666-7BF9-3C8E-5DF9-6C7710C7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E64B6-4E11-1C3B-41BE-8099284D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96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7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6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43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4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78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F3C2-1FA4-35DA-D671-0034D697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F0E8F-C203-D2AC-AA07-17C98D1B3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C955-9161-C284-DC26-5FBE657E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EDFF5-EFC5-A815-011B-EC273807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8665-658B-1BE5-A2E7-447EA5DC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51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2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2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9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6F3BA-A039-3D8B-E9BF-BF59E55C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2F91C-42E7-8FDE-A81C-3DDEA7F5A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2548-0698-E98F-1CCF-4FCC791D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FB08C-CF36-9EAF-C751-2171979B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0667-A4FF-9DEE-F7A4-219F8A19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88D2-FF0A-18C2-1046-B3C93A4A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C5FBD-32FB-A6C7-80B4-F122B343B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94E51-A145-980A-588B-5CF5404D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1078B-C475-55D4-2D68-86418778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613F3-6506-A759-DEDF-ED099AF8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78488-8541-D80B-2A3A-028593FB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CA5-F9BA-E640-826E-ABAAFFD1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5377-8BAD-78D5-20B6-C565BE00D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30374-5107-270A-702E-E224BEF28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5A1D4-4FF9-92CB-6B31-21DE146D3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56C66-1AC4-2B5E-7095-EBC47EB08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27107-7EC4-EB59-3938-35689310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E1B697-F587-FE2E-C8D0-10B700E8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F13F6-BE9F-F069-A238-53E713A4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BF19-4D2B-2FB7-5DAA-2421A4BE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EE04D-1D15-CF08-4782-9145B841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EBBD-9777-42BF-825B-C1CBB235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4BFAF-66CC-4F32-02FE-61D4DB7B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1419E-6B2C-DA46-A8C4-02A9D1DC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36452-8DD6-00CA-D650-3CAB943E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FE0D8-27E8-B69C-17CF-F142AD95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6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6EC8-E4CB-0848-0B98-0EA76482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D35-F5C4-4B80-619E-437AF6C1F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9AD7-7189-8F0B-79EA-E55E1182F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57AF-770A-2FF2-7D92-6F42147B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8C3D3-1424-7ED5-0DD4-85A527DD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6C9A6-5EED-BA3C-5355-B5E242D2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3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FC12-624C-3064-10C5-584763BD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312F4E-9AEB-90DF-6AB0-070F7BCCA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CEC24-58E4-ACBB-8662-E9BC247C7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C09E4-5D19-40BF-54D0-F2F83C27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C8891-587C-4D22-DA9C-4025F9C2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E1D1F-355B-B9B6-922A-4138BB01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6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8423A7C-525C-6DCB-3646-5850F03E2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5A66B-C61C-77DA-5526-95F8E988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13674-BA25-162F-862C-93A26E2E6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D6B18-3A14-DF1B-8BB9-779118AD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6D71D9-6427-435A-A44C-75736F4B095B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FDCBF-650B-D09F-4EC1-F88B58CC5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2D4D-0664-2544-0D63-AEE2C0DE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EBA1C2-0843-9E57-D76D-723F4DCB8A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439A1F-6679-466A-7BAC-B86BDBBD02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20/2/2026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05F870-477B-2B9B-6F6E-92B20555169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9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2B716-9D18-7CF3-11D1-844DC3468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40" y="172720"/>
            <a:ext cx="7673258" cy="26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89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045029" y="402772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VD: Thảo luận vấn đề học sinh mặc đồng phục khi đi học.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A6AFA-EA3D-87EE-4181-68FAB4441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86" y="1101680"/>
            <a:ext cx="5246914" cy="53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53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1">
            <a:extLst>
              <a:ext uri="{FF2B5EF4-FFF2-40B4-BE49-F238E27FC236}">
                <a16:creationId xmlns:a16="http://schemas.microsoft.com/office/drawing/2014/main" id="{E55B70AF-F259-0930-6321-5D3328A1296F}"/>
              </a:ext>
            </a:extLst>
          </p:cNvPr>
          <p:cNvGrpSpPr/>
          <p:nvPr/>
        </p:nvGrpSpPr>
        <p:grpSpPr>
          <a:xfrm>
            <a:off x="-279647" y="894043"/>
            <a:ext cx="6713104" cy="5702700"/>
            <a:chOff x="5493176" y="224576"/>
            <a:chExt cx="6326086" cy="6326086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D2113825-CB23-2AC5-94A2-79FD56662F15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39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4FCFE601-BCD0-48A8-ED20-D5E7BB8CD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40" name="TextBox 5">
                <a:extLst>
                  <a:ext uri="{FF2B5EF4-FFF2-40B4-BE49-F238E27FC236}">
                    <a16:creationId xmlns:a16="http://schemas.microsoft.com/office/drawing/2014/main" id="{07FC4E4F-57AE-2DDB-4FEC-5734D10A6CD8}"/>
                  </a:ext>
                </a:extLst>
              </p:cNvPr>
              <p:cNvSpPr txBox="1"/>
              <p:nvPr/>
            </p:nvSpPr>
            <p:spPr>
              <a:xfrm>
                <a:off x="6322938" y="999760"/>
                <a:ext cx="3803527" cy="1946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ý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phát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trình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,...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8" name="Picture 3" descr="Icon&#10;&#10;Description automatically generated">
              <a:extLst>
                <a:ext uri="{FF2B5EF4-FFF2-40B4-BE49-F238E27FC236}">
                  <a16:creationId xmlns:a16="http://schemas.microsoft.com/office/drawing/2014/main" id="{473C215D-F778-17A9-6208-8649E752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95656902-605A-3602-29C5-9065610D3E46}"/>
              </a:ext>
            </a:extLst>
          </p:cNvPr>
          <p:cNvGrpSpPr/>
          <p:nvPr/>
        </p:nvGrpSpPr>
        <p:grpSpPr>
          <a:xfrm>
            <a:off x="5780314" y="1143000"/>
            <a:ext cx="6291943" cy="6317395"/>
            <a:chOff x="5494074" y="-76580"/>
            <a:chExt cx="6577773" cy="6577773"/>
          </a:xfrm>
        </p:grpSpPr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E190DB54-9414-8123-5128-A1A4DF809C43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5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753A2A54-546F-1516-201E-343366401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6" name="TextBox 18">
                <a:extLst>
                  <a:ext uri="{FF2B5EF4-FFF2-40B4-BE49-F238E27FC236}">
                    <a16:creationId xmlns:a16="http://schemas.microsoft.com/office/drawing/2014/main" id="{73E8FA9E-21DE-D4C7-CB2D-FEF47F4213AE}"/>
                  </a:ext>
                </a:extLst>
              </p:cNvPr>
              <p:cNvSpPr txBox="1"/>
              <p:nvPr/>
            </p:nvSpPr>
            <p:spPr>
              <a:xfrm>
                <a:off x="6211983" y="498443"/>
                <a:ext cx="4564984" cy="2403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Bình chọn người tham gia thảo luận tích cực và có ý kiến hay.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4" name="Picture 16" descr="Icon&#10;&#10;Description automatically generated">
              <a:extLst>
                <a:ext uri="{FF2B5EF4-FFF2-40B4-BE49-F238E27FC236}">
                  <a16:creationId xmlns:a16="http://schemas.microsoft.com/office/drawing/2014/main" id="{ABBF59E0-E465-509D-1B11-AA3BE5BC7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40713" y="3738439"/>
              <a:ext cx="1362666" cy="1746184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2B21D3-DCA8-ED2A-7DA8-E25861FAD297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44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78F2C-1C8A-5EE8-B969-7E0537761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527" y="-493043"/>
            <a:ext cx="18011194" cy="43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83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713AE18A-1C25-08D4-8F5D-382ED9FC5EC2}"/>
              </a:ext>
            </a:extLst>
          </p:cNvPr>
          <p:cNvSpPr/>
          <p:nvPr/>
        </p:nvSpPr>
        <p:spPr>
          <a:xfrm>
            <a:off x="2651760" y="1273629"/>
            <a:ext cx="6857999" cy="275989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lại câu chuyện Khu rừng của Mát cho người thân nghe và chia sẻ cảm nghĩ của em về câu chuyện.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39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F7859-45D3-5140-04CC-51CF6112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129"/>
            <a:ext cx="12192000" cy="2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923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713AE18A-1C25-08D4-8F5D-382ED9FC5EC2}"/>
              </a:ext>
            </a:extLst>
          </p:cNvPr>
          <p:cNvSpPr/>
          <p:nvPr/>
        </p:nvSpPr>
        <p:spPr>
          <a:xfrm>
            <a:off x="2651760" y="695859"/>
            <a:ext cx="6857999" cy="333766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Cha ông ta xưa có câu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“Không thầy đố mày làm nên”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 cũng lại nói rằng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“Học thầy không tày học bạn”.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 em học thầy quan trọng hơn hay học bạn quan trọng hơn?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18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7CE51A7F-E5A8-E692-0D1E-DF8F8B6D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027" y="618459"/>
            <a:ext cx="2507324" cy="839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88652-6473-7ABF-BED4-8509987C4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4" y="1486356"/>
            <a:ext cx="6828112" cy="118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B3B73-CF18-4D8D-AFB0-75F1D8985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02" y="2499234"/>
            <a:ext cx="7803556" cy="289585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C0F51F-ADF5-437B-6FEB-5B005AAE0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2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F8E5D6-ED31-D1A4-71ED-B8C4931F8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239487"/>
            <a:ext cx="7827719" cy="26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12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5" y="745200"/>
            <a:ext cx="9001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cầu: Thảo luận về một sự việc có nhiều ý kiến khác biệt.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4910" y="2037824"/>
            <a:ext cx="2560496" cy="4226402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A89129F2-9570-110F-DD44-2C4CA180D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992" y="2162775"/>
            <a:ext cx="2739017" cy="39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62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E857B-7041-15C4-5A70-4EBD3CACFCA9}"/>
              </a:ext>
            </a:extLst>
          </p:cNvPr>
          <p:cNvSpPr txBox="1"/>
          <p:nvPr/>
        </p:nvSpPr>
        <p:spPr>
          <a:xfrm>
            <a:off x="1349828" y="729343"/>
            <a:ext cx="978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356494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4" y="745200"/>
            <a:ext cx="91836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Tìm hiểu và ghi chép những thông tin liên quan đến nội dung thảo luận.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C9EEFE-24DE-D731-5049-472EE1521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514" y="2189388"/>
            <a:ext cx="7630885" cy="38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97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3">
            <a:extLst>
              <a:ext uri="{FF2B5EF4-FFF2-40B4-BE49-F238E27FC236}">
                <a16:creationId xmlns:a16="http://schemas.microsoft.com/office/drawing/2014/main" id="{292704BB-8190-0F74-C656-A3EFF6621332}"/>
              </a:ext>
            </a:extLst>
          </p:cNvPr>
          <p:cNvGrpSpPr/>
          <p:nvPr/>
        </p:nvGrpSpPr>
        <p:grpSpPr>
          <a:xfrm>
            <a:off x="7685658" y="746060"/>
            <a:ext cx="4719260" cy="4198101"/>
            <a:chOff x="7685658" y="746060"/>
            <a:chExt cx="4719260" cy="4198101"/>
          </a:xfrm>
        </p:grpSpPr>
        <p:pic>
          <p:nvPicPr>
            <p:cNvPr id="11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542423-E09B-10D1-E7E0-F83EEB7F2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>
              <a:off x="7685658" y="746060"/>
              <a:ext cx="4719260" cy="4198101"/>
            </a:xfrm>
            <a:prstGeom prst="rect">
              <a:avLst/>
            </a:prstGeom>
          </p:spPr>
        </p:pic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5545E56-0671-2ADD-DB1E-80E0E3BA2027}"/>
                </a:ext>
              </a:extLst>
            </p:cNvPr>
            <p:cNvSpPr txBox="1"/>
            <p:nvPr/>
          </p:nvSpPr>
          <p:spPr>
            <a:xfrm>
              <a:off x="8264763" y="1839898"/>
              <a:ext cx="332440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THẢO LUẬN NHÓM</a:t>
              </a:r>
            </a:p>
          </p:txBody>
        </p:sp>
      </p:grpSp>
      <p:pic>
        <p:nvPicPr>
          <p:cNvPr id="15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840F356-056E-07D7-98EF-D83CD7817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20" y="3537857"/>
            <a:ext cx="5042006" cy="3172904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A1675CA-E506-5C2C-0EB9-8274117EDF10}"/>
              </a:ext>
            </a:extLst>
          </p:cNvPr>
          <p:cNvSpPr txBox="1"/>
          <p:nvPr/>
        </p:nvSpPr>
        <p:spPr>
          <a:xfrm>
            <a:off x="1053010" y="1130034"/>
            <a:ext cx="60880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Cử người điều hành thảo luận.</a:t>
            </a: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Lựa chọn nội dung thảo luận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+ Ghi chép thông tin liên quan đến nội dung thảo luận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(bảng phụ).</a:t>
            </a:r>
            <a:endParaRPr lang="en-US" sz="4000" b="1" dirty="0"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40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642256" y="544286"/>
            <a:ext cx="10853057" cy="5736771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B1207A-723F-A570-E679-52EDE4DEE1A0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175657" y="1197429"/>
            <a:ext cx="9775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Nhóm chia sẻ nội dung lựa chọn thảo luận và đưa ra ý kiến đồng tình và không đồng tình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A09F1B-5CA1-2DC1-6492-0F1CB36D3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78" y="2929618"/>
            <a:ext cx="10397918" cy="151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51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400</TotalTime>
  <Words>309</Words>
  <Application>Microsoft Office PowerPoint</Application>
  <PresentationFormat>Widescreen</PresentationFormat>
  <Paragraphs>19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Cambria</vt:lpstr>
      <vt:lpstr>UTM Duepuntozero</vt:lpstr>
      <vt:lpstr>UVN Banh Mi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thanhtrangsmallsun@gmail.com</cp:lastModifiedBy>
  <cp:revision>19</cp:revision>
  <dcterms:created xsi:type="dcterms:W3CDTF">2023-09-18T03:18:25Z</dcterms:created>
  <dcterms:modified xsi:type="dcterms:W3CDTF">2026-02-20T03:48:17Z</dcterms:modified>
  <cp:category>9Slide.vn</cp:category>
</cp:coreProperties>
</file>