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2"/>
  </p:notesMasterIdLst>
  <p:sldIdLst>
    <p:sldId id="259" r:id="rId3"/>
    <p:sldId id="326" r:id="rId4"/>
    <p:sldId id="283" r:id="rId5"/>
    <p:sldId id="340" r:id="rId6"/>
    <p:sldId id="355" r:id="rId7"/>
    <p:sldId id="356" r:id="rId8"/>
    <p:sldId id="357" r:id="rId9"/>
    <p:sldId id="358"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9900CC"/>
    <a:srgbClr val="EBE9E6"/>
    <a:srgbClr val="FDB80B"/>
    <a:srgbClr val="FDC338"/>
    <a:srgbClr val="09997E"/>
    <a:srgbClr val="29A329"/>
    <a:srgbClr val="1154CD"/>
    <a:srgbClr val="FFFFFF"/>
    <a:srgbClr val="EA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92" autoAdjust="0"/>
  </p:normalViewPr>
  <p:slideViewPr>
    <p:cSldViewPr showGuides="1">
      <p:cViewPr varScale="1">
        <p:scale>
          <a:sx n="73" d="100"/>
          <a:sy n="73" d="100"/>
        </p:scale>
        <p:origin x="1070"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1F49-2E3B-4C26-8A0A-B1D39947CD54}" type="datetimeFigureOut">
              <a:rPr lang="en-US" smtClean="0"/>
              <a:t>20/2/2026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6EC9-C20C-45D1-84E8-6A16CE0F3B79}" type="slidenum">
              <a:rPr lang="en-US" smtClean="0"/>
              <a:t>‹#›</a:t>
            </a:fld>
            <a:endParaRPr lang="en-US"/>
          </a:p>
        </p:txBody>
      </p:sp>
    </p:spTree>
    <p:extLst>
      <p:ext uri="{BB962C8B-B14F-4D97-AF65-F5344CB8AC3E}">
        <p14:creationId xmlns:p14="http://schemas.microsoft.com/office/powerpoint/2010/main" val="31954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113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4464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0743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313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041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752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97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3742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0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00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811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20/2/2026</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321470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label with white text and a black background&#10;&#10;Description automatically generated">
            <a:extLst>
              <a:ext uri="{FF2B5EF4-FFF2-40B4-BE49-F238E27FC236}">
                <a16:creationId xmlns:a16="http://schemas.microsoft.com/office/drawing/2014/main" id="{08CC83C2-4118-4272-B318-33F5CA04CF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6DD317FD-C0EF-74FD-818E-438C953DEE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66332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FA123EC-92BE-0A97-9F73-E17117913A69}"/>
              </a:ext>
            </a:extLst>
          </p:cNvPr>
          <p:cNvPicPr>
            <a:picLocks noChangeAspect="1"/>
          </p:cNvPicPr>
          <p:nvPr/>
        </p:nvPicPr>
        <p:blipFill>
          <a:blip r:embed="rId3"/>
          <a:stretch>
            <a:fillRect/>
          </a:stretch>
        </p:blipFill>
        <p:spPr>
          <a:xfrm>
            <a:off x="2286000" y="1066800"/>
            <a:ext cx="7523116" cy="5200339"/>
          </a:xfrm>
          <a:prstGeom prst="rect">
            <a:avLst/>
          </a:prstGeom>
        </p:spPr>
      </p:pic>
    </p:spTree>
    <p:extLst>
      <p:ext uri="{BB962C8B-B14F-4D97-AF65-F5344CB8AC3E}">
        <p14:creationId xmlns:p14="http://schemas.microsoft.com/office/powerpoint/2010/main" val="372943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0" y="1219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Nội dung bài hát nói về chủ đề gì?</a:t>
            </a: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
        <p:nvSpPr>
          <p:cNvPr id="7" name="Hộp Văn bản 11">
            <a:extLst>
              <a:ext uri="{FF2B5EF4-FFF2-40B4-BE49-F238E27FC236}">
                <a16:creationId xmlns:a16="http://schemas.microsoft.com/office/drawing/2014/main" id="{D373FB17-48A0-63EC-54D7-028406169E6E}"/>
              </a:ext>
            </a:extLst>
          </p:cNvPr>
          <p:cNvSpPr txBox="1"/>
          <p:nvPr/>
        </p:nvSpPr>
        <p:spPr>
          <a:xfrm>
            <a:off x="838200" y="2362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Trong bài hát, bạn thấy những gì?</a:t>
            </a:r>
          </a:p>
        </p:txBody>
      </p:sp>
    </p:spTree>
    <p:extLst>
      <p:ext uri="{BB962C8B-B14F-4D97-AF65-F5344CB8AC3E}">
        <p14:creationId xmlns:p14="http://schemas.microsoft.com/office/powerpoint/2010/main" val="246510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3" name="Picture 2">
            <a:extLst>
              <a:ext uri="{FF2B5EF4-FFF2-40B4-BE49-F238E27FC236}">
                <a16:creationId xmlns:a16="http://schemas.microsoft.com/office/drawing/2014/main" id="{8F052460-2464-6F79-084B-FDC3E5F5A94B}"/>
              </a:ext>
            </a:extLst>
          </p:cNvPr>
          <p:cNvPicPr>
            <a:picLocks noChangeAspect="1"/>
          </p:cNvPicPr>
          <p:nvPr/>
        </p:nvPicPr>
        <p:blipFill>
          <a:blip r:embed="rId7"/>
          <a:stretch>
            <a:fillRect/>
          </a:stretch>
        </p:blipFill>
        <p:spPr>
          <a:xfrm>
            <a:off x="3505200" y="1905000"/>
            <a:ext cx="7675529"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2819400" y="304800"/>
            <a:ext cx="7315200" cy="553998"/>
          </a:xfrm>
          <a:prstGeom prst="rect">
            <a:avLst/>
          </a:prstGeom>
          <a:noFill/>
        </p:spPr>
        <p:txBody>
          <a:bodyPr wrap="square" lIns="0" tIns="0" rIns="0" bIns="0" rtlCol="0">
            <a:spAutoFit/>
          </a:bodyPr>
          <a:lstStyle/>
          <a:p>
            <a:pPr algn="just"/>
            <a:r>
              <a:rPr lang="vi-VN" sz="3600" dirty="0">
                <a:solidFill>
                  <a:srgbClr val="002060"/>
                </a:solidFill>
                <a:latin typeface="Cambria" panose="02040503050406030204" pitchFamily="18" charset="0"/>
                <a:ea typeface="Cambria" panose="02040503050406030204" pitchFamily="18" charset="0"/>
              </a:rPr>
              <a:t>Đọc phiếu đọc sách dưới đây:</a:t>
            </a:r>
            <a:endParaRPr lang="en-US" sz="3600"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49D9867-63A4-4A6E-BA55-C6538B98133A}"/>
              </a:ext>
            </a:extLst>
          </p:cNvPr>
          <p:cNvPicPr>
            <a:picLocks noChangeAspect="1"/>
          </p:cNvPicPr>
          <p:nvPr/>
        </p:nvPicPr>
        <p:blipFill>
          <a:blip r:embed="rId5"/>
          <a:stretch>
            <a:fillRect/>
          </a:stretch>
        </p:blipFill>
        <p:spPr>
          <a:xfrm>
            <a:off x="5791200" y="914400"/>
            <a:ext cx="5619750" cy="5719135"/>
          </a:xfrm>
          <a:prstGeom prst="rect">
            <a:avLst/>
          </a:prstGeom>
        </p:spPr>
      </p:pic>
      <p:sp>
        <p:nvSpPr>
          <p:cNvPr id="13" name="TextBox 12">
            <a:extLst>
              <a:ext uri="{FF2B5EF4-FFF2-40B4-BE49-F238E27FC236}">
                <a16:creationId xmlns:a16="http://schemas.microsoft.com/office/drawing/2014/main" id="{22F509E9-4B6F-3BAA-F218-E980DE5A7D32}"/>
              </a:ext>
            </a:extLst>
          </p:cNvPr>
          <p:cNvSpPr txBox="1"/>
          <p:nvPr/>
        </p:nvSpPr>
        <p:spPr>
          <a:xfrm>
            <a:off x="228600" y="1219200"/>
            <a:ext cx="5465300" cy="1077218"/>
          </a:xfrm>
          <a:custGeom>
            <a:avLst/>
            <a:gdLst>
              <a:gd name="csX0" fmla="*/ 0 w 5465300"/>
              <a:gd name="csY0" fmla="*/ 0 h 1077218"/>
              <a:gd name="csX1" fmla="*/ 551498 w 5465300"/>
              <a:gd name="csY1" fmla="*/ 0 h 1077218"/>
              <a:gd name="csX2" fmla="*/ 939037 w 5465300"/>
              <a:gd name="csY2" fmla="*/ 0 h 1077218"/>
              <a:gd name="csX3" fmla="*/ 1545189 w 5465300"/>
              <a:gd name="csY3" fmla="*/ 0 h 1077218"/>
              <a:gd name="csX4" fmla="*/ 2096687 w 5465300"/>
              <a:gd name="csY4" fmla="*/ 0 h 1077218"/>
              <a:gd name="csX5" fmla="*/ 2648186 w 5465300"/>
              <a:gd name="csY5" fmla="*/ 0 h 1077218"/>
              <a:gd name="csX6" fmla="*/ 3090378 w 5465300"/>
              <a:gd name="csY6" fmla="*/ 0 h 1077218"/>
              <a:gd name="csX7" fmla="*/ 3587223 w 5465300"/>
              <a:gd name="csY7" fmla="*/ 0 h 1077218"/>
              <a:gd name="csX8" fmla="*/ 4029416 w 5465300"/>
              <a:gd name="csY8" fmla="*/ 0 h 1077218"/>
              <a:gd name="csX9" fmla="*/ 4526262 w 5465300"/>
              <a:gd name="csY9" fmla="*/ 0 h 1077218"/>
              <a:gd name="csX10" fmla="*/ 5465300 w 5465300"/>
              <a:gd name="csY10" fmla="*/ 0 h 1077218"/>
              <a:gd name="csX11" fmla="*/ 5465300 w 5465300"/>
              <a:gd name="csY11" fmla="*/ 359072 h 1077218"/>
              <a:gd name="csX12" fmla="*/ 5465300 w 5465300"/>
              <a:gd name="csY12" fmla="*/ 696601 h 1077218"/>
              <a:gd name="csX13" fmla="*/ 5465300 w 5465300"/>
              <a:gd name="csY13" fmla="*/ 1077218 h 1077218"/>
              <a:gd name="csX14" fmla="*/ 5023107 w 5465300"/>
              <a:gd name="csY14" fmla="*/ 1077218 h 1077218"/>
              <a:gd name="csX15" fmla="*/ 4526262 w 5465300"/>
              <a:gd name="csY15" fmla="*/ 1077218 h 1077218"/>
              <a:gd name="csX16" fmla="*/ 3920110 w 5465300"/>
              <a:gd name="csY16" fmla="*/ 1077218 h 1077218"/>
              <a:gd name="csX17" fmla="*/ 3423264 w 5465300"/>
              <a:gd name="csY17" fmla="*/ 1077218 h 1077218"/>
              <a:gd name="csX18" fmla="*/ 2817113 w 5465300"/>
              <a:gd name="csY18" fmla="*/ 1077218 h 1077218"/>
              <a:gd name="csX19" fmla="*/ 2374921 w 5465300"/>
              <a:gd name="csY19" fmla="*/ 1077218 h 1077218"/>
              <a:gd name="csX20" fmla="*/ 1823423 w 5465300"/>
              <a:gd name="csY20" fmla="*/ 1077218 h 1077218"/>
              <a:gd name="csX21" fmla="*/ 1490536 w 5465300"/>
              <a:gd name="csY21" fmla="*/ 1077218 h 1077218"/>
              <a:gd name="csX22" fmla="*/ 884384 w 5465300"/>
              <a:gd name="csY22" fmla="*/ 1077218 h 1077218"/>
              <a:gd name="csX23" fmla="*/ 496845 w 5465300"/>
              <a:gd name="csY23" fmla="*/ 1077218 h 1077218"/>
              <a:gd name="csX24" fmla="*/ 0 w 5465300"/>
              <a:gd name="csY24" fmla="*/ 1077218 h 1077218"/>
              <a:gd name="csX25" fmla="*/ 0 w 5465300"/>
              <a:gd name="csY25" fmla="*/ 750462 h 1077218"/>
              <a:gd name="csX26" fmla="*/ 0 w 5465300"/>
              <a:gd name="csY26" fmla="*/ 402161 h 1077218"/>
              <a:gd name="csX27" fmla="*/ 0 w 5465300"/>
              <a:gd name="csY27" fmla="*/ 0 h 1077218"/>
              <a:gd name="csX0" fmla="*/ 0 w 5465300"/>
              <a:gd name="csY0" fmla="*/ 0 h 1077218"/>
              <a:gd name="csX1" fmla="*/ 442192 w 5465300"/>
              <a:gd name="csY1" fmla="*/ 0 h 1077218"/>
              <a:gd name="csX2" fmla="*/ 993690 w 5465300"/>
              <a:gd name="csY2" fmla="*/ 0 h 1077218"/>
              <a:gd name="csX3" fmla="*/ 1381230 w 5465300"/>
              <a:gd name="csY3" fmla="*/ 0 h 1077218"/>
              <a:gd name="csX4" fmla="*/ 1878076 w 5465300"/>
              <a:gd name="csY4" fmla="*/ 0 h 1077218"/>
              <a:gd name="csX5" fmla="*/ 2429574 w 5465300"/>
              <a:gd name="csY5" fmla="*/ 0 h 1077218"/>
              <a:gd name="csX6" fmla="*/ 2817113 w 5465300"/>
              <a:gd name="csY6" fmla="*/ 0 h 1077218"/>
              <a:gd name="csX7" fmla="*/ 3259306 w 5465300"/>
              <a:gd name="csY7" fmla="*/ 0 h 1077218"/>
              <a:gd name="csX8" fmla="*/ 3646845 w 5465300"/>
              <a:gd name="csY8" fmla="*/ 0 h 1077218"/>
              <a:gd name="csX9" fmla="*/ 4198344 w 5465300"/>
              <a:gd name="csY9" fmla="*/ 0 h 1077218"/>
              <a:gd name="csX10" fmla="*/ 4749842 w 5465300"/>
              <a:gd name="csY10" fmla="*/ 0 h 1077218"/>
              <a:gd name="csX11" fmla="*/ 5465300 w 5465300"/>
              <a:gd name="csY11" fmla="*/ 0 h 1077218"/>
              <a:gd name="csX12" fmla="*/ 5465300 w 5465300"/>
              <a:gd name="csY12" fmla="*/ 348300 h 1077218"/>
              <a:gd name="csX13" fmla="*/ 5465300 w 5465300"/>
              <a:gd name="csY13" fmla="*/ 718145 h 1077218"/>
              <a:gd name="csX14" fmla="*/ 5465300 w 5465300"/>
              <a:gd name="csY14" fmla="*/ 1077218 h 1077218"/>
              <a:gd name="csX15" fmla="*/ 4859148 w 5465300"/>
              <a:gd name="csY15" fmla="*/ 1077218 h 1077218"/>
              <a:gd name="csX16" fmla="*/ 4307650 w 5465300"/>
              <a:gd name="csY16" fmla="*/ 1077218 h 1077218"/>
              <a:gd name="csX17" fmla="*/ 3810804 w 5465300"/>
              <a:gd name="csY17" fmla="*/ 1077218 h 1077218"/>
              <a:gd name="csX18" fmla="*/ 3313959 w 5465300"/>
              <a:gd name="csY18" fmla="*/ 1077218 h 1077218"/>
              <a:gd name="csX19" fmla="*/ 2817113 w 5465300"/>
              <a:gd name="csY19" fmla="*/ 1077218 h 1077218"/>
              <a:gd name="csX20" fmla="*/ 2429574 w 5465300"/>
              <a:gd name="csY20" fmla="*/ 1077218 h 1077218"/>
              <a:gd name="csX21" fmla="*/ 1878076 w 5465300"/>
              <a:gd name="csY21" fmla="*/ 1077218 h 1077218"/>
              <a:gd name="csX22" fmla="*/ 1490536 w 5465300"/>
              <a:gd name="csY22" fmla="*/ 1077218 h 1077218"/>
              <a:gd name="csX23" fmla="*/ 1157649 w 5465300"/>
              <a:gd name="csY23" fmla="*/ 1077218 h 1077218"/>
              <a:gd name="csX24" fmla="*/ 551498 w 5465300"/>
              <a:gd name="csY24" fmla="*/ 1077218 h 1077218"/>
              <a:gd name="csX25" fmla="*/ 0 w 5465300"/>
              <a:gd name="csY25" fmla="*/ 1077218 h 1077218"/>
              <a:gd name="csX26" fmla="*/ 0 w 5465300"/>
              <a:gd name="csY26" fmla="*/ 739689 h 1077218"/>
              <a:gd name="csX27" fmla="*/ 0 w 5465300"/>
              <a:gd name="csY27" fmla="*/ 402161 h 1077218"/>
              <a:gd name="csX28" fmla="*/ 0 w 5465300"/>
              <a:gd name="csY28" fmla="*/ 0 h 1077218"/>
              <a:gd name="csX0" fmla="*/ 0 w 5465300"/>
              <a:gd name="csY0" fmla="*/ 0 h 1077218"/>
              <a:gd name="csX1" fmla="*/ 551498 w 5465300"/>
              <a:gd name="csY1" fmla="*/ 0 h 1077218"/>
              <a:gd name="csX2" fmla="*/ 939037 w 5465300"/>
              <a:gd name="csY2" fmla="*/ 0 h 1077218"/>
              <a:gd name="csX3" fmla="*/ 1545189 w 5465300"/>
              <a:gd name="csY3" fmla="*/ 0 h 1077218"/>
              <a:gd name="csX4" fmla="*/ 2096687 w 5465300"/>
              <a:gd name="csY4" fmla="*/ 0 h 1077218"/>
              <a:gd name="csX5" fmla="*/ 2648186 w 5465300"/>
              <a:gd name="csY5" fmla="*/ 0 h 1077218"/>
              <a:gd name="csX6" fmla="*/ 3090378 w 5465300"/>
              <a:gd name="csY6" fmla="*/ 0 h 1077218"/>
              <a:gd name="csX7" fmla="*/ 3587223 w 5465300"/>
              <a:gd name="csY7" fmla="*/ 0 h 1077218"/>
              <a:gd name="csX8" fmla="*/ 4029416 w 5465300"/>
              <a:gd name="csY8" fmla="*/ 0 h 1077218"/>
              <a:gd name="csX9" fmla="*/ 4526262 w 5465300"/>
              <a:gd name="csY9" fmla="*/ 0 h 1077218"/>
              <a:gd name="csX10" fmla="*/ 5465300 w 5465300"/>
              <a:gd name="csY10" fmla="*/ 0 h 1077218"/>
              <a:gd name="csX11" fmla="*/ 5465300 w 5465300"/>
              <a:gd name="csY11" fmla="*/ 359072 h 1077218"/>
              <a:gd name="csX12" fmla="*/ 5465300 w 5465300"/>
              <a:gd name="csY12" fmla="*/ 696601 h 1077218"/>
              <a:gd name="csX13" fmla="*/ 5465300 w 5465300"/>
              <a:gd name="csY13" fmla="*/ 1077218 h 1077218"/>
              <a:gd name="csX14" fmla="*/ 5023107 w 5465300"/>
              <a:gd name="csY14" fmla="*/ 1077218 h 1077218"/>
              <a:gd name="csX15" fmla="*/ 4526262 w 5465300"/>
              <a:gd name="csY15" fmla="*/ 1077218 h 1077218"/>
              <a:gd name="csX16" fmla="*/ 3920110 w 5465300"/>
              <a:gd name="csY16" fmla="*/ 1077218 h 1077218"/>
              <a:gd name="csX17" fmla="*/ 3423264 w 5465300"/>
              <a:gd name="csY17" fmla="*/ 1077218 h 1077218"/>
              <a:gd name="csX18" fmla="*/ 2817113 w 5465300"/>
              <a:gd name="csY18" fmla="*/ 1077218 h 1077218"/>
              <a:gd name="csX19" fmla="*/ 2374921 w 5465300"/>
              <a:gd name="csY19" fmla="*/ 1077218 h 1077218"/>
              <a:gd name="csX20" fmla="*/ 1823423 w 5465300"/>
              <a:gd name="csY20" fmla="*/ 1077218 h 1077218"/>
              <a:gd name="csX21" fmla="*/ 1490536 w 5465300"/>
              <a:gd name="csY21" fmla="*/ 1077218 h 1077218"/>
              <a:gd name="csX22" fmla="*/ 884384 w 5465300"/>
              <a:gd name="csY22" fmla="*/ 1077218 h 1077218"/>
              <a:gd name="csX23" fmla="*/ 496845 w 5465300"/>
              <a:gd name="csY23" fmla="*/ 1077218 h 1077218"/>
              <a:gd name="csX24" fmla="*/ 0 w 5465300"/>
              <a:gd name="csY24" fmla="*/ 1077218 h 1077218"/>
              <a:gd name="csX25" fmla="*/ 0 w 5465300"/>
              <a:gd name="csY25" fmla="*/ 750462 h 1077218"/>
              <a:gd name="csX26" fmla="*/ 0 w 5465300"/>
              <a:gd name="csY26" fmla="*/ 402161 h 1077218"/>
              <a:gd name="csX27" fmla="*/ 0 w 5465300"/>
              <a:gd name="csY27" fmla="*/ 0 h 10772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465300" h="1077218" fill="none" extrusionOk="0">
                <a:moveTo>
                  <a:pt x="0" y="0"/>
                </a:moveTo>
                <a:cubicBezTo>
                  <a:pt x="209745" y="-8828"/>
                  <a:pt x="298475" y="36230"/>
                  <a:pt x="551498" y="0"/>
                </a:cubicBezTo>
                <a:cubicBezTo>
                  <a:pt x="774522" y="-20383"/>
                  <a:pt x="791606" y="-717"/>
                  <a:pt x="939037" y="0"/>
                </a:cubicBezTo>
                <a:cubicBezTo>
                  <a:pt x="1074563" y="46866"/>
                  <a:pt x="1357680" y="-62181"/>
                  <a:pt x="1545189" y="0"/>
                </a:cubicBezTo>
                <a:cubicBezTo>
                  <a:pt x="1748203" y="-10618"/>
                  <a:pt x="1916916" y="54606"/>
                  <a:pt x="2096687" y="0"/>
                </a:cubicBezTo>
                <a:cubicBezTo>
                  <a:pt x="2277813" y="-16133"/>
                  <a:pt x="2378288" y="3376"/>
                  <a:pt x="2648186" y="0"/>
                </a:cubicBezTo>
                <a:cubicBezTo>
                  <a:pt x="2921900" y="28356"/>
                  <a:pt x="2898295" y="-22535"/>
                  <a:pt x="3090378" y="0"/>
                </a:cubicBezTo>
                <a:cubicBezTo>
                  <a:pt x="3267463" y="19376"/>
                  <a:pt x="3409996" y="-6899"/>
                  <a:pt x="3587223" y="0"/>
                </a:cubicBezTo>
                <a:cubicBezTo>
                  <a:pt x="3714379" y="31351"/>
                  <a:pt x="3954696" y="-20504"/>
                  <a:pt x="4029416" y="0"/>
                </a:cubicBezTo>
                <a:cubicBezTo>
                  <a:pt x="4160436" y="25564"/>
                  <a:pt x="4352982" y="-6082"/>
                  <a:pt x="4526262" y="0"/>
                </a:cubicBezTo>
                <a:cubicBezTo>
                  <a:pt x="4717080" y="19513"/>
                  <a:pt x="5220752" y="61700"/>
                  <a:pt x="5465300" y="0"/>
                </a:cubicBezTo>
                <a:cubicBezTo>
                  <a:pt x="5464706" y="177805"/>
                  <a:pt x="5470956" y="191115"/>
                  <a:pt x="5465300" y="359072"/>
                </a:cubicBezTo>
                <a:cubicBezTo>
                  <a:pt x="5473354" y="527275"/>
                  <a:pt x="5455238" y="557052"/>
                  <a:pt x="5465300" y="696601"/>
                </a:cubicBezTo>
                <a:cubicBezTo>
                  <a:pt x="5490515" y="781220"/>
                  <a:pt x="5473573" y="930194"/>
                  <a:pt x="5465300" y="1077218"/>
                </a:cubicBezTo>
                <a:cubicBezTo>
                  <a:pt x="5241173" y="1068786"/>
                  <a:pt x="5219743" y="1060382"/>
                  <a:pt x="5023107" y="1077218"/>
                </a:cubicBezTo>
                <a:cubicBezTo>
                  <a:pt x="4813562" y="1093050"/>
                  <a:pt x="4690618" y="1057765"/>
                  <a:pt x="4526262" y="1077218"/>
                </a:cubicBezTo>
                <a:cubicBezTo>
                  <a:pt x="4294791" y="1104131"/>
                  <a:pt x="4113915" y="1074664"/>
                  <a:pt x="3920110" y="1077218"/>
                </a:cubicBezTo>
                <a:cubicBezTo>
                  <a:pt x="3698100" y="1070381"/>
                  <a:pt x="3599931" y="1078272"/>
                  <a:pt x="3423264" y="1077218"/>
                </a:cubicBezTo>
                <a:cubicBezTo>
                  <a:pt x="3268356" y="1159692"/>
                  <a:pt x="3081550" y="1048705"/>
                  <a:pt x="2817113" y="1077218"/>
                </a:cubicBezTo>
                <a:cubicBezTo>
                  <a:pt x="2620671" y="1102172"/>
                  <a:pt x="2497980" y="1106318"/>
                  <a:pt x="2374921" y="1077218"/>
                </a:cubicBezTo>
                <a:cubicBezTo>
                  <a:pt x="2253276" y="1101361"/>
                  <a:pt x="1980893" y="1107428"/>
                  <a:pt x="1823423" y="1077218"/>
                </a:cubicBezTo>
                <a:cubicBezTo>
                  <a:pt x="1687418" y="1109108"/>
                  <a:pt x="1562367" y="1081002"/>
                  <a:pt x="1490536" y="1077218"/>
                </a:cubicBezTo>
                <a:cubicBezTo>
                  <a:pt x="1423898" y="1098163"/>
                  <a:pt x="1011512" y="1105047"/>
                  <a:pt x="884384" y="1077218"/>
                </a:cubicBezTo>
                <a:cubicBezTo>
                  <a:pt x="743060" y="1045134"/>
                  <a:pt x="625543" y="1126315"/>
                  <a:pt x="496845" y="1077218"/>
                </a:cubicBezTo>
                <a:cubicBezTo>
                  <a:pt x="409662" y="1041623"/>
                  <a:pt x="181699" y="1077019"/>
                  <a:pt x="0" y="1077218"/>
                </a:cubicBezTo>
                <a:cubicBezTo>
                  <a:pt x="33023" y="929789"/>
                  <a:pt x="-14507" y="845669"/>
                  <a:pt x="0" y="750462"/>
                </a:cubicBezTo>
                <a:cubicBezTo>
                  <a:pt x="-35276" y="646089"/>
                  <a:pt x="62735" y="555984"/>
                  <a:pt x="0" y="402161"/>
                </a:cubicBezTo>
                <a:cubicBezTo>
                  <a:pt x="2829" y="284131"/>
                  <a:pt x="-3912" y="152857"/>
                  <a:pt x="0" y="0"/>
                </a:cubicBezTo>
                <a:close/>
              </a:path>
              <a:path w="5465300" h="1077218" stroke="0" extrusionOk="0">
                <a:moveTo>
                  <a:pt x="0" y="0"/>
                </a:moveTo>
                <a:cubicBezTo>
                  <a:pt x="180334" y="-31799"/>
                  <a:pt x="255298" y="17888"/>
                  <a:pt x="442192" y="0"/>
                </a:cubicBezTo>
                <a:cubicBezTo>
                  <a:pt x="654984" y="-18550"/>
                  <a:pt x="845867" y="-52362"/>
                  <a:pt x="993690" y="0"/>
                </a:cubicBezTo>
                <a:cubicBezTo>
                  <a:pt x="1141095" y="9298"/>
                  <a:pt x="1234492" y="27972"/>
                  <a:pt x="1381230" y="0"/>
                </a:cubicBezTo>
                <a:cubicBezTo>
                  <a:pt x="1572636" y="-6053"/>
                  <a:pt x="1710688" y="22170"/>
                  <a:pt x="1878076" y="0"/>
                </a:cubicBezTo>
                <a:cubicBezTo>
                  <a:pt x="2024133" y="-3193"/>
                  <a:pt x="2323092" y="24007"/>
                  <a:pt x="2429574" y="0"/>
                </a:cubicBezTo>
                <a:cubicBezTo>
                  <a:pt x="2579813" y="-44133"/>
                  <a:pt x="2684182" y="-24937"/>
                  <a:pt x="2817113" y="0"/>
                </a:cubicBezTo>
                <a:cubicBezTo>
                  <a:pt x="2919231" y="168"/>
                  <a:pt x="3061299" y="35491"/>
                  <a:pt x="3259306" y="0"/>
                </a:cubicBezTo>
                <a:cubicBezTo>
                  <a:pt x="3489778" y="-13655"/>
                  <a:pt x="3530843" y="2676"/>
                  <a:pt x="3646845" y="0"/>
                </a:cubicBezTo>
                <a:cubicBezTo>
                  <a:pt x="3804332" y="26925"/>
                  <a:pt x="3952397" y="4103"/>
                  <a:pt x="4198344" y="0"/>
                </a:cubicBezTo>
                <a:cubicBezTo>
                  <a:pt x="4466258" y="5045"/>
                  <a:pt x="4484097" y="-12735"/>
                  <a:pt x="4749842" y="0"/>
                </a:cubicBezTo>
                <a:cubicBezTo>
                  <a:pt x="4955841" y="-24862"/>
                  <a:pt x="5199960" y="40033"/>
                  <a:pt x="5465300" y="0"/>
                </a:cubicBezTo>
                <a:cubicBezTo>
                  <a:pt x="5454640" y="103867"/>
                  <a:pt x="5492691" y="244057"/>
                  <a:pt x="5465300" y="348300"/>
                </a:cubicBezTo>
                <a:cubicBezTo>
                  <a:pt x="5468859" y="429703"/>
                  <a:pt x="5495617" y="626978"/>
                  <a:pt x="5465300" y="718145"/>
                </a:cubicBezTo>
                <a:cubicBezTo>
                  <a:pt x="5448757" y="846120"/>
                  <a:pt x="5439546" y="995826"/>
                  <a:pt x="5465300" y="1077218"/>
                </a:cubicBezTo>
                <a:cubicBezTo>
                  <a:pt x="5328240" y="1059433"/>
                  <a:pt x="5069121" y="1048501"/>
                  <a:pt x="4859148" y="1077218"/>
                </a:cubicBezTo>
                <a:cubicBezTo>
                  <a:pt x="4648331" y="1068300"/>
                  <a:pt x="4466323" y="1097505"/>
                  <a:pt x="4307650" y="1077218"/>
                </a:cubicBezTo>
                <a:cubicBezTo>
                  <a:pt x="4174557" y="1084795"/>
                  <a:pt x="3926100" y="1020929"/>
                  <a:pt x="3810804" y="1077218"/>
                </a:cubicBezTo>
                <a:cubicBezTo>
                  <a:pt x="3675454" y="1086950"/>
                  <a:pt x="3414689" y="1099468"/>
                  <a:pt x="3313959" y="1077218"/>
                </a:cubicBezTo>
                <a:cubicBezTo>
                  <a:pt x="3155427" y="1043019"/>
                  <a:pt x="2958492" y="1105322"/>
                  <a:pt x="2817113" y="1077218"/>
                </a:cubicBezTo>
                <a:cubicBezTo>
                  <a:pt x="2695509" y="1035142"/>
                  <a:pt x="2532839" y="1080494"/>
                  <a:pt x="2429574" y="1077218"/>
                </a:cubicBezTo>
                <a:cubicBezTo>
                  <a:pt x="2305678" y="1071597"/>
                  <a:pt x="2039128" y="1047391"/>
                  <a:pt x="1878076" y="1077218"/>
                </a:cubicBezTo>
                <a:cubicBezTo>
                  <a:pt x="1735500" y="1119830"/>
                  <a:pt x="1652278" y="1057782"/>
                  <a:pt x="1490536" y="1077218"/>
                </a:cubicBezTo>
                <a:cubicBezTo>
                  <a:pt x="1340342" y="1083907"/>
                  <a:pt x="1230330" y="1056903"/>
                  <a:pt x="1157649" y="1077218"/>
                </a:cubicBezTo>
                <a:cubicBezTo>
                  <a:pt x="1088449" y="1080294"/>
                  <a:pt x="695403" y="1122798"/>
                  <a:pt x="551498" y="1077218"/>
                </a:cubicBezTo>
                <a:cubicBezTo>
                  <a:pt x="357519" y="1080595"/>
                  <a:pt x="227537" y="1052462"/>
                  <a:pt x="0" y="1077218"/>
                </a:cubicBezTo>
                <a:cubicBezTo>
                  <a:pt x="6064" y="928879"/>
                  <a:pt x="10522" y="819229"/>
                  <a:pt x="0" y="739689"/>
                </a:cubicBezTo>
                <a:cubicBezTo>
                  <a:pt x="-8728" y="685358"/>
                  <a:pt x="-42237" y="500350"/>
                  <a:pt x="0" y="402161"/>
                </a:cubicBezTo>
                <a:cubicBezTo>
                  <a:pt x="52780" y="309677"/>
                  <a:pt x="-25404" y="144927"/>
                  <a:pt x="0" y="0"/>
                </a:cubicBezTo>
                <a:close/>
              </a:path>
              <a:path w="5465300" h="1077218" fill="none" stroke="0" extrusionOk="0">
                <a:moveTo>
                  <a:pt x="0" y="0"/>
                </a:moveTo>
                <a:cubicBezTo>
                  <a:pt x="236454" y="7865"/>
                  <a:pt x="335269" y="8822"/>
                  <a:pt x="551498" y="0"/>
                </a:cubicBezTo>
                <a:cubicBezTo>
                  <a:pt x="769536" y="-14657"/>
                  <a:pt x="790621" y="-13662"/>
                  <a:pt x="939037" y="0"/>
                </a:cubicBezTo>
                <a:cubicBezTo>
                  <a:pt x="1022131" y="57218"/>
                  <a:pt x="1298449" y="-1228"/>
                  <a:pt x="1545189" y="0"/>
                </a:cubicBezTo>
                <a:cubicBezTo>
                  <a:pt x="1761816" y="-29576"/>
                  <a:pt x="1877130" y="25018"/>
                  <a:pt x="2096687" y="0"/>
                </a:cubicBezTo>
                <a:cubicBezTo>
                  <a:pt x="2281095" y="-4190"/>
                  <a:pt x="2399119" y="-36264"/>
                  <a:pt x="2648186" y="0"/>
                </a:cubicBezTo>
                <a:cubicBezTo>
                  <a:pt x="2916329" y="20794"/>
                  <a:pt x="2891380" y="-1595"/>
                  <a:pt x="3090378" y="0"/>
                </a:cubicBezTo>
                <a:cubicBezTo>
                  <a:pt x="3229477" y="-14139"/>
                  <a:pt x="3408266" y="-31714"/>
                  <a:pt x="3587223" y="0"/>
                </a:cubicBezTo>
                <a:cubicBezTo>
                  <a:pt x="3743111" y="-8369"/>
                  <a:pt x="3906842" y="-10827"/>
                  <a:pt x="4029416" y="0"/>
                </a:cubicBezTo>
                <a:cubicBezTo>
                  <a:pt x="4136100" y="24039"/>
                  <a:pt x="4358215" y="3260"/>
                  <a:pt x="4526262" y="0"/>
                </a:cubicBezTo>
                <a:cubicBezTo>
                  <a:pt x="4715497" y="-26922"/>
                  <a:pt x="5248285" y="-15849"/>
                  <a:pt x="5465300" y="0"/>
                </a:cubicBezTo>
                <a:cubicBezTo>
                  <a:pt x="5465617" y="168710"/>
                  <a:pt x="5467896" y="194624"/>
                  <a:pt x="5465300" y="359072"/>
                </a:cubicBezTo>
                <a:cubicBezTo>
                  <a:pt x="5465330" y="522719"/>
                  <a:pt x="5461551" y="575022"/>
                  <a:pt x="5465300" y="696601"/>
                </a:cubicBezTo>
                <a:cubicBezTo>
                  <a:pt x="5489458" y="844760"/>
                  <a:pt x="5464409" y="954097"/>
                  <a:pt x="5465300" y="1077218"/>
                </a:cubicBezTo>
                <a:cubicBezTo>
                  <a:pt x="5247626" y="1071904"/>
                  <a:pt x="5225011" y="1062068"/>
                  <a:pt x="5023107" y="1077218"/>
                </a:cubicBezTo>
                <a:cubicBezTo>
                  <a:pt x="4824785" y="1101863"/>
                  <a:pt x="4732267" y="1080327"/>
                  <a:pt x="4526262" y="1077218"/>
                </a:cubicBezTo>
                <a:cubicBezTo>
                  <a:pt x="4335802" y="1083174"/>
                  <a:pt x="4203453" y="1089154"/>
                  <a:pt x="3920110" y="1077218"/>
                </a:cubicBezTo>
                <a:cubicBezTo>
                  <a:pt x="3656832" y="1073635"/>
                  <a:pt x="3598026" y="1079121"/>
                  <a:pt x="3423264" y="1077218"/>
                </a:cubicBezTo>
                <a:cubicBezTo>
                  <a:pt x="3282478" y="1113282"/>
                  <a:pt x="3007753" y="1047726"/>
                  <a:pt x="2817113" y="1077218"/>
                </a:cubicBezTo>
                <a:cubicBezTo>
                  <a:pt x="2621071" y="1102407"/>
                  <a:pt x="2479385" y="1061837"/>
                  <a:pt x="2374921" y="1077218"/>
                </a:cubicBezTo>
                <a:cubicBezTo>
                  <a:pt x="2286933" y="1079281"/>
                  <a:pt x="2000430" y="1087102"/>
                  <a:pt x="1823423" y="1077218"/>
                </a:cubicBezTo>
                <a:cubicBezTo>
                  <a:pt x="1649999" y="1087139"/>
                  <a:pt x="1576293" y="1091648"/>
                  <a:pt x="1490536" y="1077218"/>
                </a:cubicBezTo>
                <a:cubicBezTo>
                  <a:pt x="1410079" y="1044460"/>
                  <a:pt x="1086095" y="1089152"/>
                  <a:pt x="884384" y="1077218"/>
                </a:cubicBezTo>
                <a:cubicBezTo>
                  <a:pt x="680694" y="1079521"/>
                  <a:pt x="601976" y="1081326"/>
                  <a:pt x="496845" y="1077218"/>
                </a:cubicBezTo>
                <a:cubicBezTo>
                  <a:pt x="362924" y="1030251"/>
                  <a:pt x="167497" y="1086212"/>
                  <a:pt x="0" y="1077218"/>
                </a:cubicBezTo>
                <a:cubicBezTo>
                  <a:pt x="28963" y="961833"/>
                  <a:pt x="-1585" y="867302"/>
                  <a:pt x="0" y="750462"/>
                </a:cubicBezTo>
                <a:cubicBezTo>
                  <a:pt x="-28940" y="630813"/>
                  <a:pt x="20276" y="570907"/>
                  <a:pt x="0" y="402161"/>
                </a:cubicBezTo>
                <a:cubicBezTo>
                  <a:pt x="-4487" y="255283"/>
                  <a:pt x="1228" y="131953"/>
                  <a:pt x="0" y="0"/>
                </a:cubicBezTo>
                <a:close/>
              </a:path>
              <a:path w="5465300" h="1077218" fill="none" stroke="0" extrusionOk="0">
                <a:moveTo>
                  <a:pt x="0" y="0"/>
                </a:moveTo>
                <a:cubicBezTo>
                  <a:pt x="217166" y="-11660"/>
                  <a:pt x="309765" y="27608"/>
                  <a:pt x="551498" y="0"/>
                </a:cubicBezTo>
                <a:cubicBezTo>
                  <a:pt x="770248" y="-20814"/>
                  <a:pt x="790524" y="-6936"/>
                  <a:pt x="939037" y="0"/>
                </a:cubicBezTo>
                <a:cubicBezTo>
                  <a:pt x="1031058" y="66687"/>
                  <a:pt x="1323954" y="-78183"/>
                  <a:pt x="1545189" y="0"/>
                </a:cubicBezTo>
                <a:cubicBezTo>
                  <a:pt x="1743010" y="-23138"/>
                  <a:pt x="1913513" y="66331"/>
                  <a:pt x="2096687" y="0"/>
                </a:cubicBezTo>
                <a:cubicBezTo>
                  <a:pt x="2279413" y="7965"/>
                  <a:pt x="2382020" y="-17792"/>
                  <a:pt x="2648186" y="0"/>
                </a:cubicBezTo>
                <a:cubicBezTo>
                  <a:pt x="2925444" y="23909"/>
                  <a:pt x="2895616" y="-11595"/>
                  <a:pt x="3090378" y="0"/>
                </a:cubicBezTo>
                <a:cubicBezTo>
                  <a:pt x="3257418" y="15967"/>
                  <a:pt x="3424304" y="-9975"/>
                  <a:pt x="3587223" y="0"/>
                </a:cubicBezTo>
                <a:cubicBezTo>
                  <a:pt x="3716171" y="25683"/>
                  <a:pt x="3945753" y="-13064"/>
                  <a:pt x="4029416" y="0"/>
                </a:cubicBezTo>
                <a:cubicBezTo>
                  <a:pt x="4133208" y="54248"/>
                  <a:pt x="4350360" y="29759"/>
                  <a:pt x="4526262" y="0"/>
                </a:cubicBezTo>
                <a:cubicBezTo>
                  <a:pt x="4729067" y="-15850"/>
                  <a:pt x="5204651" y="30814"/>
                  <a:pt x="5465300" y="0"/>
                </a:cubicBezTo>
                <a:cubicBezTo>
                  <a:pt x="5466804" y="172000"/>
                  <a:pt x="5468207" y="196012"/>
                  <a:pt x="5465300" y="359072"/>
                </a:cubicBezTo>
                <a:cubicBezTo>
                  <a:pt x="5472768" y="516972"/>
                  <a:pt x="5455470" y="561701"/>
                  <a:pt x="5465300" y="696601"/>
                </a:cubicBezTo>
                <a:cubicBezTo>
                  <a:pt x="5463777" y="825893"/>
                  <a:pt x="5480617" y="944866"/>
                  <a:pt x="5465300" y="1077218"/>
                </a:cubicBezTo>
                <a:cubicBezTo>
                  <a:pt x="5242976" y="1071680"/>
                  <a:pt x="5222273" y="1057043"/>
                  <a:pt x="5023107" y="1077218"/>
                </a:cubicBezTo>
                <a:cubicBezTo>
                  <a:pt x="4814980" y="1107261"/>
                  <a:pt x="4707890" y="1069378"/>
                  <a:pt x="4526262" y="1077218"/>
                </a:cubicBezTo>
                <a:cubicBezTo>
                  <a:pt x="4275050" y="1092754"/>
                  <a:pt x="4179319" y="1097830"/>
                  <a:pt x="3920110" y="1077218"/>
                </a:cubicBezTo>
                <a:cubicBezTo>
                  <a:pt x="3693179" y="1069407"/>
                  <a:pt x="3591367" y="1074836"/>
                  <a:pt x="3423264" y="1077218"/>
                </a:cubicBezTo>
                <a:cubicBezTo>
                  <a:pt x="3287851" y="1091110"/>
                  <a:pt x="3081095" y="1029311"/>
                  <a:pt x="2817113" y="1077218"/>
                </a:cubicBezTo>
                <a:cubicBezTo>
                  <a:pt x="2619531" y="1115823"/>
                  <a:pt x="2489443" y="1092500"/>
                  <a:pt x="2374921" y="1077218"/>
                </a:cubicBezTo>
                <a:cubicBezTo>
                  <a:pt x="2289113" y="1090661"/>
                  <a:pt x="1974728" y="1106197"/>
                  <a:pt x="1823423" y="1077218"/>
                </a:cubicBezTo>
                <a:cubicBezTo>
                  <a:pt x="1669267" y="1101502"/>
                  <a:pt x="1575170" y="1070740"/>
                  <a:pt x="1490536" y="1077218"/>
                </a:cubicBezTo>
                <a:cubicBezTo>
                  <a:pt x="1389616" y="1076995"/>
                  <a:pt x="1038958" y="1088527"/>
                  <a:pt x="884384" y="1077218"/>
                </a:cubicBezTo>
                <a:cubicBezTo>
                  <a:pt x="709502" y="1075053"/>
                  <a:pt x="594932" y="1104733"/>
                  <a:pt x="496845" y="1077218"/>
                </a:cubicBezTo>
                <a:cubicBezTo>
                  <a:pt x="401169" y="1027014"/>
                  <a:pt x="171415" y="1086923"/>
                  <a:pt x="0" y="1077218"/>
                </a:cubicBezTo>
                <a:cubicBezTo>
                  <a:pt x="18901" y="942117"/>
                  <a:pt x="-21766" y="860968"/>
                  <a:pt x="0" y="750462"/>
                </a:cubicBezTo>
                <a:cubicBezTo>
                  <a:pt x="-45630" y="628763"/>
                  <a:pt x="54428" y="562509"/>
                  <a:pt x="0" y="402161"/>
                </a:cubicBezTo>
                <a:cubicBezTo>
                  <a:pt x="28179" y="269430"/>
                  <a:pt x="-933" y="137891"/>
                  <a:pt x="0" y="0"/>
                </a:cubicBezTo>
                <a:close/>
              </a:path>
            </a:pathLst>
          </a:custGeom>
          <a:solidFill>
            <a:schemeClr val="accent4">
              <a:lumMod val="40000"/>
              <a:lumOff val="60000"/>
            </a:schemeClr>
          </a:solidFill>
          <a:ln w="28575">
            <a:solidFill>
              <a:srgbClr val="00B050"/>
            </a:solidFill>
            <a:extLst>
              <a:ext uri="{C807C97D-BFC1-408E-A445-0C87EB9F89A2}">
                <ask:lineSketchStyleProps xmlns:ask="http://schemas.microsoft.com/office/drawing/2018/sketchyshapes" sd="31825359">
                  <a:custGeom>
                    <a:avLst/>
                    <a:gdLst>
                      <a:gd name="connsiteX0" fmla="*/ 0 w 5465300"/>
                      <a:gd name="connsiteY0" fmla="*/ 0 h 1077218"/>
                      <a:gd name="connsiteX1" fmla="*/ 551498 w 5465300"/>
                      <a:gd name="connsiteY1" fmla="*/ 0 h 1077218"/>
                      <a:gd name="connsiteX2" fmla="*/ 939037 w 5465300"/>
                      <a:gd name="connsiteY2" fmla="*/ 0 h 1077218"/>
                      <a:gd name="connsiteX3" fmla="*/ 1545189 w 5465300"/>
                      <a:gd name="connsiteY3" fmla="*/ 0 h 1077218"/>
                      <a:gd name="connsiteX4" fmla="*/ 2096687 w 5465300"/>
                      <a:gd name="connsiteY4" fmla="*/ 0 h 1077218"/>
                      <a:gd name="connsiteX5" fmla="*/ 2648186 w 5465300"/>
                      <a:gd name="connsiteY5" fmla="*/ 0 h 1077218"/>
                      <a:gd name="connsiteX6" fmla="*/ 3090378 w 5465300"/>
                      <a:gd name="connsiteY6" fmla="*/ 0 h 1077218"/>
                      <a:gd name="connsiteX7" fmla="*/ 3587223 w 5465300"/>
                      <a:gd name="connsiteY7" fmla="*/ 0 h 1077218"/>
                      <a:gd name="connsiteX8" fmla="*/ 4029416 w 5465300"/>
                      <a:gd name="connsiteY8" fmla="*/ 0 h 1077218"/>
                      <a:gd name="connsiteX9" fmla="*/ 4526262 w 5465300"/>
                      <a:gd name="connsiteY9" fmla="*/ 0 h 1077218"/>
                      <a:gd name="connsiteX10" fmla="*/ 5465300 w 5465300"/>
                      <a:gd name="connsiteY10" fmla="*/ 0 h 1077218"/>
                      <a:gd name="connsiteX11" fmla="*/ 5465300 w 5465300"/>
                      <a:gd name="connsiteY11" fmla="*/ 359072 h 1077218"/>
                      <a:gd name="connsiteX12" fmla="*/ 5465300 w 5465300"/>
                      <a:gd name="connsiteY12" fmla="*/ 696601 h 1077218"/>
                      <a:gd name="connsiteX13" fmla="*/ 5465300 w 5465300"/>
                      <a:gd name="connsiteY13" fmla="*/ 1077218 h 1077218"/>
                      <a:gd name="connsiteX14" fmla="*/ 5023107 w 5465300"/>
                      <a:gd name="connsiteY14" fmla="*/ 1077218 h 1077218"/>
                      <a:gd name="connsiteX15" fmla="*/ 4526262 w 5465300"/>
                      <a:gd name="connsiteY15" fmla="*/ 1077218 h 1077218"/>
                      <a:gd name="connsiteX16" fmla="*/ 3920110 w 5465300"/>
                      <a:gd name="connsiteY16" fmla="*/ 1077218 h 1077218"/>
                      <a:gd name="connsiteX17" fmla="*/ 3423264 w 5465300"/>
                      <a:gd name="connsiteY17" fmla="*/ 1077218 h 1077218"/>
                      <a:gd name="connsiteX18" fmla="*/ 2817113 w 5465300"/>
                      <a:gd name="connsiteY18" fmla="*/ 1077218 h 1077218"/>
                      <a:gd name="connsiteX19" fmla="*/ 2374921 w 5465300"/>
                      <a:gd name="connsiteY19" fmla="*/ 1077218 h 1077218"/>
                      <a:gd name="connsiteX20" fmla="*/ 1823423 w 5465300"/>
                      <a:gd name="connsiteY20" fmla="*/ 1077218 h 1077218"/>
                      <a:gd name="connsiteX21" fmla="*/ 1490536 w 5465300"/>
                      <a:gd name="connsiteY21" fmla="*/ 1077218 h 1077218"/>
                      <a:gd name="connsiteX22" fmla="*/ 884384 w 5465300"/>
                      <a:gd name="connsiteY22" fmla="*/ 1077218 h 1077218"/>
                      <a:gd name="connsiteX23" fmla="*/ 496845 w 5465300"/>
                      <a:gd name="connsiteY23" fmla="*/ 1077218 h 1077218"/>
                      <a:gd name="connsiteX24" fmla="*/ 0 w 5465300"/>
                      <a:gd name="connsiteY24" fmla="*/ 1077218 h 1077218"/>
                      <a:gd name="connsiteX25" fmla="*/ 0 w 5465300"/>
                      <a:gd name="connsiteY25" fmla="*/ 750462 h 1077218"/>
                      <a:gd name="connsiteX26" fmla="*/ 0 w 5465300"/>
                      <a:gd name="connsiteY26" fmla="*/ 402161 h 1077218"/>
                      <a:gd name="connsiteX27" fmla="*/ 0 w 5465300"/>
                      <a:gd name="connsiteY27" fmla="*/ 0 h 1077218"/>
                      <a:gd name="connsiteX0" fmla="*/ 0 w 5465300"/>
                      <a:gd name="connsiteY0" fmla="*/ 0 h 1077218"/>
                      <a:gd name="connsiteX1" fmla="*/ 442192 w 5465300"/>
                      <a:gd name="connsiteY1" fmla="*/ 0 h 1077218"/>
                      <a:gd name="connsiteX2" fmla="*/ 993690 w 5465300"/>
                      <a:gd name="connsiteY2" fmla="*/ 0 h 1077218"/>
                      <a:gd name="connsiteX3" fmla="*/ 1381230 w 5465300"/>
                      <a:gd name="connsiteY3" fmla="*/ 0 h 1077218"/>
                      <a:gd name="connsiteX4" fmla="*/ 1878076 w 5465300"/>
                      <a:gd name="connsiteY4" fmla="*/ 0 h 1077218"/>
                      <a:gd name="connsiteX5" fmla="*/ 2429574 w 5465300"/>
                      <a:gd name="connsiteY5" fmla="*/ 0 h 1077218"/>
                      <a:gd name="connsiteX6" fmla="*/ 2817113 w 5465300"/>
                      <a:gd name="connsiteY6" fmla="*/ 0 h 1077218"/>
                      <a:gd name="connsiteX7" fmla="*/ 3259306 w 5465300"/>
                      <a:gd name="connsiteY7" fmla="*/ 0 h 1077218"/>
                      <a:gd name="connsiteX8" fmla="*/ 3646845 w 5465300"/>
                      <a:gd name="connsiteY8" fmla="*/ 0 h 1077218"/>
                      <a:gd name="connsiteX9" fmla="*/ 4198344 w 5465300"/>
                      <a:gd name="connsiteY9" fmla="*/ 0 h 1077218"/>
                      <a:gd name="connsiteX10" fmla="*/ 4749842 w 5465300"/>
                      <a:gd name="connsiteY10" fmla="*/ 0 h 1077218"/>
                      <a:gd name="connsiteX11" fmla="*/ 5465300 w 5465300"/>
                      <a:gd name="connsiteY11" fmla="*/ 0 h 1077218"/>
                      <a:gd name="connsiteX12" fmla="*/ 5465300 w 5465300"/>
                      <a:gd name="connsiteY12" fmla="*/ 348300 h 1077218"/>
                      <a:gd name="connsiteX13" fmla="*/ 5465300 w 5465300"/>
                      <a:gd name="connsiteY13" fmla="*/ 718145 h 1077218"/>
                      <a:gd name="connsiteX14" fmla="*/ 5465300 w 5465300"/>
                      <a:gd name="connsiteY14" fmla="*/ 1077218 h 1077218"/>
                      <a:gd name="connsiteX15" fmla="*/ 4859148 w 5465300"/>
                      <a:gd name="connsiteY15" fmla="*/ 1077218 h 1077218"/>
                      <a:gd name="connsiteX16" fmla="*/ 4307650 w 5465300"/>
                      <a:gd name="connsiteY16" fmla="*/ 1077218 h 1077218"/>
                      <a:gd name="connsiteX17" fmla="*/ 3810804 w 5465300"/>
                      <a:gd name="connsiteY17" fmla="*/ 1077218 h 1077218"/>
                      <a:gd name="connsiteX18" fmla="*/ 3313959 w 5465300"/>
                      <a:gd name="connsiteY18" fmla="*/ 1077218 h 1077218"/>
                      <a:gd name="connsiteX19" fmla="*/ 2817113 w 5465300"/>
                      <a:gd name="connsiteY19" fmla="*/ 1077218 h 1077218"/>
                      <a:gd name="connsiteX20" fmla="*/ 2429574 w 5465300"/>
                      <a:gd name="connsiteY20" fmla="*/ 1077218 h 1077218"/>
                      <a:gd name="connsiteX21" fmla="*/ 1878076 w 5465300"/>
                      <a:gd name="connsiteY21" fmla="*/ 1077218 h 1077218"/>
                      <a:gd name="connsiteX22" fmla="*/ 1490536 w 5465300"/>
                      <a:gd name="connsiteY22" fmla="*/ 1077218 h 1077218"/>
                      <a:gd name="connsiteX23" fmla="*/ 1157649 w 5465300"/>
                      <a:gd name="connsiteY23" fmla="*/ 1077218 h 1077218"/>
                      <a:gd name="connsiteX24" fmla="*/ 551498 w 5465300"/>
                      <a:gd name="connsiteY24" fmla="*/ 1077218 h 1077218"/>
                      <a:gd name="connsiteX25" fmla="*/ 0 w 5465300"/>
                      <a:gd name="connsiteY25" fmla="*/ 1077218 h 1077218"/>
                      <a:gd name="connsiteX26" fmla="*/ 0 w 5465300"/>
                      <a:gd name="connsiteY26" fmla="*/ 739689 h 1077218"/>
                      <a:gd name="connsiteX27" fmla="*/ 0 w 5465300"/>
                      <a:gd name="connsiteY27" fmla="*/ 402161 h 1077218"/>
                      <a:gd name="connsiteX28" fmla="*/ 0 w 546530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65300" h="1077218" fill="none" extrusionOk="0">
                        <a:moveTo>
                          <a:pt x="0" y="0"/>
                        </a:moveTo>
                        <a:cubicBezTo>
                          <a:pt x="220606" y="-3272"/>
                          <a:pt x="322045" y="27495"/>
                          <a:pt x="551498" y="0"/>
                        </a:cubicBezTo>
                        <a:cubicBezTo>
                          <a:pt x="770161" y="-21439"/>
                          <a:pt x="792359" y="-5216"/>
                          <a:pt x="939037" y="0"/>
                        </a:cubicBezTo>
                        <a:cubicBezTo>
                          <a:pt x="1076257" y="40977"/>
                          <a:pt x="1338053" y="-30307"/>
                          <a:pt x="1545189" y="0"/>
                        </a:cubicBezTo>
                        <a:cubicBezTo>
                          <a:pt x="1757875" y="-8879"/>
                          <a:pt x="1908428" y="34492"/>
                          <a:pt x="2096687" y="0"/>
                        </a:cubicBezTo>
                        <a:cubicBezTo>
                          <a:pt x="2282261" y="-16013"/>
                          <a:pt x="2379653" y="-15532"/>
                          <a:pt x="2648186" y="0"/>
                        </a:cubicBezTo>
                        <a:cubicBezTo>
                          <a:pt x="2918843" y="23087"/>
                          <a:pt x="2896588" y="-12381"/>
                          <a:pt x="3090378" y="0"/>
                        </a:cubicBezTo>
                        <a:cubicBezTo>
                          <a:pt x="3275489" y="14403"/>
                          <a:pt x="3427324" y="-6251"/>
                          <a:pt x="3587223" y="0"/>
                        </a:cubicBezTo>
                        <a:cubicBezTo>
                          <a:pt x="3721595" y="24762"/>
                          <a:pt x="3935287" y="-16941"/>
                          <a:pt x="4029416" y="0"/>
                        </a:cubicBezTo>
                        <a:cubicBezTo>
                          <a:pt x="4149882" y="18633"/>
                          <a:pt x="4357222" y="-2502"/>
                          <a:pt x="4526262" y="0"/>
                        </a:cubicBezTo>
                        <a:cubicBezTo>
                          <a:pt x="4704888" y="9897"/>
                          <a:pt x="5248223" y="42923"/>
                          <a:pt x="5465300" y="0"/>
                        </a:cubicBezTo>
                        <a:cubicBezTo>
                          <a:pt x="5464058" y="175154"/>
                          <a:pt x="5470521" y="193535"/>
                          <a:pt x="5465300" y="359072"/>
                        </a:cubicBezTo>
                        <a:cubicBezTo>
                          <a:pt x="5467860" y="525949"/>
                          <a:pt x="5455792" y="566060"/>
                          <a:pt x="5465300" y="696601"/>
                        </a:cubicBezTo>
                        <a:cubicBezTo>
                          <a:pt x="5479562" y="809364"/>
                          <a:pt x="5472390" y="935485"/>
                          <a:pt x="5465300" y="1077218"/>
                        </a:cubicBezTo>
                        <a:cubicBezTo>
                          <a:pt x="5246147" y="1069613"/>
                          <a:pt x="5221300" y="1062720"/>
                          <a:pt x="5023107" y="1077218"/>
                        </a:cubicBezTo>
                        <a:cubicBezTo>
                          <a:pt x="4816985" y="1092009"/>
                          <a:pt x="4711796" y="1071506"/>
                          <a:pt x="4526262" y="1077218"/>
                        </a:cubicBezTo>
                        <a:cubicBezTo>
                          <a:pt x="4298506" y="1100530"/>
                          <a:pt x="4147993" y="1087277"/>
                          <a:pt x="3920110" y="1077218"/>
                        </a:cubicBezTo>
                        <a:cubicBezTo>
                          <a:pt x="3690475" y="1067292"/>
                          <a:pt x="3589780" y="1072666"/>
                          <a:pt x="3423264" y="1077218"/>
                        </a:cubicBezTo>
                        <a:cubicBezTo>
                          <a:pt x="3275114" y="1104917"/>
                          <a:pt x="3048197" y="1062008"/>
                          <a:pt x="2817113" y="1077218"/>
                        </a:cubicBezTo>
                        <a:cubicBezTo>
                          <a:pt x="2621156" y="1097393"/>
                          <a:pt x="2487395" y="1090722"/>
                          <a:pt x="2374921" y="1077218"/>
                        </a:cubicBezTo>
                        <a:cubicBezTo>
                          <a:pt x="2269767" y="1087279"/>
                          <a:pt x="1970603" y="1081169"/>
                          <a:pt x="1823423" y="1077218"/>
                        </a:cubicBezTo>
                        <a:cubicBezTo>
                          <a:pt x="1685931" y="1103500"/>
                          <a:pt x="1575372" y="1085503"/>
                          <a:pt x="1490536" y="1077218"/>
                        </a:cubicBezTo>
                        <a:cubicBezTo>
                          <a:pt x="1403024" y="1071403"/>
                          <a:pt x="1035863" y="1096753"/>
                          <a:pt x="884384" y="1077218"/>
                        </a:cubicBezTo>
                        <a:cubicBezTo>
                          <a:pt x="727951" y="1054027"/>
                          <a:pt x="615154" y="1111484"/>
                          <a:pt x="496845" y="1077218"/>
                        </a:cubicBezTo>
                        <a:cubicBezTo>
                          <a:pt x="403693" y="1046958"/>
                          <a:pt x="202176" y="1072518"/>
                          <a:pt x="0" y="1077218"/>
                        </a:cubicBezTo>
                        <a:cubicBezTo>
                          <a:pt x="20047" y="948291"/>
                          <a:pt x="-7420" y="846177"/>
                          <a:pt x="0" y="750462"/>
                        </a:cubicBezTo>
                        <a:cubicBezTo>
                          <a:pt x="-27534" y="648367"/>
                          <a:pt x="35607" y="557219"/>
                          <a:pt x="0" y="402161"/>
                        </a:cubicBezTo>
                        <a:cubicBezTo>
                          <a:pt x="-3286" y="270546"/>
                          <a:pt x="4818" y="139082"/>
                          <a:pt x="0" y="0"/>
                        </a:cubicBezTo>
                        <a:close/>
                      </a:path>
                      <a:path w="5465300" h="1077218" stroke="0" extrusionOk="0">
                        <a:moveTo>
                          <a:pt x="0" y="0"/>
                        </a:moveTo>
                        <a:cubicBezTo>
                          <a:pt x="181326" y="-30141"/>
                          <a:pt x="252799" y="14162"/>
                          <a:pt x="442192" y="0"/>
                        </a:cubicBezTo>
                        <a:cubicBezTo>
                          <a:pt x="649009" y="-15711"/>
                          <a:pt x="844438" y="-41063"/>
                          <a:pt x="993690" y="0"/>
                        </a:cubicBezTo>
                        <a:cubicBezTo>
                          <a:pt x="1142787" y="12645"/>
                          <a:pt x="1218514" y="19853"/>
                          <a:pt x="1381230" y="0"/>
                        </a:cubicBezTo>
                        <a:cubicBezTo>
                          <a:pt x="1559667" y="-12136"/>
                          <a:pt x="1704452" y="21258"/>
                          <a:pt x="1878076" y="0"/>
                        </a:cubicBezTo>
                        <a:cubicBezTo>
                          <a:pt x="2036151" y="-8896"/>
                          <a:pt x="2311654" y="21765"/>
                          <a:pt x="2429574" y="0"/>
                        </a:cubicBezTo>
                        <a:cubicBezTo>
                          <a:pt x="2572877" y="-37681"/>
                          <a:pt x="2685881" y="-21608"/>
                          <a:pt x="2817113" y="0"/>
                        </a:cubicBezTo>
                        <a:cubicBezTo>
                          <a:pt x="2924757" y="-239"/>
                          <a:pt x="3050204" y="20591"/>
                          <a:pt x="3259306" y="0"/>
                        </a:cubicBezTo>
                        <a:cubicBezTo>
                          <a:pt x="3482576" y="-14345"/>
                          <a:pt x="3525717" y="-451"/>
                          <a:pt x="3646845" y="0"/>
                        </a:cubicBezTo>
                        <a:cubicBezTo>
                          <a:pt x="3789728" y="16051"/>
                          <a:pt x="3944887" y="905"/>
                          <a:pt x="4198344" y="0"/>
                        </a:cubicBezTo>
                        <a:cubicBezTo>
                          <a:pt x="4465094" y="4649"/>
                          <a:pt x="4485238" y="-7673"/>
                          <a:pt x="4749842" y="0"/>
                        </a:cubicBezTo>
                        <a:cubicBezTo>
                          <a:pt x="4980512" y="-12020"/>
                          <a:pt x="5192228" y="29362"/>
                          <a:pt x="5465300" y="0"/>
                        </a:cubicBezTo>
                        <a:cubicBezTo>
                          <a:pt x="5454636" y="98508"/>
                          <a:pt x="5483213" y="250773"/>
                          <a:pt x="5465300" y="348300"/>
                        </a:cubicBezTo>
                        <a:cubicBezTo>
                          <a:pt x="5465915" y="432071"/>
                          <a:pt x="5492825" y="623488"/>
                          <a:pt x="5465300" y="718145"/>
                        </a:cubicBezTo>
                        <a:cubicBezTo>
                          <a:pt x="5453843" y="837768"/>
                          <a:pt x="5442280" y="995274"/>
                          <a:pt x="5465300" y="1077218"/>
                        </a:cubicBezTo>
                        <a:cubicBezTo>
                          <a:pt x="5328240" y="1093411"/>
                          <a:pt x="5048242" y="1079669"/>
                          <a:pt x="4859148" y="1077218"/>
                        </a:cubicBezTo>
                        <a:cubicBezTo>
                          <a:pt x="4670423" y="1062448"/>
                          <a:pt x="4457774" y="1067528"/>
                          <a:pt x="4307650" y="1077218"/>
                        </a:cubicBezTo>
                        <a:cubicBezTo>
                          <a:pt x="4168717" y="1091343"/>
                          <a:pt x="3939698" y="1037265"/>
                          <a:pt x="3810804" y="1077218"/>
                        </a:cubicBezTo>
                        <a:cubicBezTo>
                          <a:pt x="3663496" y="1087742"/>
                          <a:pt x="3416781" y="1097702"/>
                          <a:pt x="3313959" y="1077218"/>
                        </a:cubicBezTo>
                        <a:cubicBezTo>
                          <a:pt x="3176072" y="1063253"/>
                          <a:pt x="2946492" y="1097219"/>
                          <a:pt x="2817113" y="1077218"/>
                        </a:cubicBezTo>
                        <a:cubicBezTo>
                          <a:pt x="2699117" y="1047134"/>
                          <a:pt x="2545392" y="1080901"/>
                          <a:pt x="2429574" y="1077218"/>
                        </a:cubicBezTo>
                        <a:cubicBezTo>
                          <a:pt x="2300742" y="1072343"/>
                          <a:pt x="2023164" y="1054195"/>
                          <a:pt x="1878076" y="1077218"/>
                        </a:cubicBezTo>
                        <a:cubicBezTo>
                          <a:pt x="1739014" y="1109670"/>
                          <a:pt x="1630654" y="1069014"/>
                          <a:pt x="1490536" y="1077218"/>
                        </a:cubicBezTo>
                        <a:cubicBezTo>
                          <a:pt x="1355721" y="1080665"/>
                          <a:pt x="1241720" y="1059175"/>
                          <a:pt x="1157649" y="1077218"/>
                        </a:cubicBezTo>
                        <a:cubicBezTo>
                          <a:pt x="1061541" y="1089300"/>
                          <a:pt x="690738" y="1100626"/>
                          <a:pt x="551498" y="1077218"/>
                        </a:cubicBezTo>
                        <a:cubicBezTo>
                          <a:pt x="383361" y="1082334"/>
                          <a:pt x="222666" y="1056517"/>
                          <a:pt x="0" y="1077218"/>
                        </a:cubicBezTo>
                        <a:cubicBezTo>
                          <a:pt x="4858" y="931601"/>
                          <a:pt x="5478" y="819898"/>
                          <a:pt x="0" y="739689"/>
                        </a:cubicBezTo>
                        <a:cubicBezTo>
                          <a:pt x="-1147" y="668300"/>
                          <a:pt x="-33724" y="501106"/>
                          <a:pt x="0" y="402161"/>
                        </a:cubicBezTo>
                        <a:cubicBezTo>
                          <a:pt x="35322" y="305852"/>
                          <a:pt x="-19121" y="134658"/>
                          <a:pt x="0" y="0"/>
                        </a:cubicBezTo>
                        <a:close/>
                      </a:path>
                      <a:path w="5465300" h="1077218" fill="none" stroke="0" extrusionOk="0">
                        <a:moveTo>
                          <a:pt x="0" y="0"/>
                        </a:moveTo>
                        <a:cubicBezTo>
                          <a:pt x="237218" y="1811"/>
                          <a:pt x="330297" y="22305"/>
                          <a:pt x="551498" y="0"/>
                        </a:cubicBezTo>
                        <a:cubicBezTo>
                          <a:pt x="767184" y="-19516"/>
                          <a:pt x="791291" y="-14157"/>
                          <a:pt x="939037" y="0"/>
                        </a:cubicBezTo>
                        <a:cubicBezTo>
                          <a:pt x="1059890" y="26116"/>
                          <a:pt x="1308163" y="-19975"/>
                          <a:pt x="1545189" y="0"/>
                        </a:cubicBezTo>
                        <a:cubicBezTo>
                          <a:pt x="1766330" y="-13808"/>
                          <a:pt x="1901922" y="24577"/>
                          <a:pt x="2096687" y="0"/>
                        </a:cubicBezTo>
                        <a:cubicBezTo>
                          <a:pt x="2292069" y="-9016"/>
                          <a:pt x="2388845" y="-27531"/>
                          <a:pt x="2648186" y="0"/>
                        </a:cubicBezTo>
                        <a:cubicBezTo>
                          <a:pt x="2920695" y="19519"/>
                          <a:pt x="2891291" y="-4862"/>
                          <a:pt x="3090378" y="0"/>
                        </a:cubicBezTo>
                        <a:cubicBezTo>
                          <a:pt x="3252681" y="11415"/>
                          <a:pt x="3414894" y="-27616"/>
                          <a:pt x="3587223" y="0"/>
                        </a:cubicBezTo>
                        <a:cubicBezTo>
                          <a:pt x="3737694" y="6805"/>
                          <a:pt x="3923661" y="-10961"/>
                          <a:pt x="4029416" y="0"/>
                        </a:cubicBezTo>
                        <a:cubicBezTo>
                          <a:pt x="4134470" y="29855"/>
                          <a:pt x="4358513" y="7978"/>
                          <a:pt x="4526262" y="0"/>
                        </a:cubicBezTo>
                        <a:cubicBezTo>
                          <a:pt x="4719787" y="-29270"/>
                          <a:pt x="5251443" y="27366"/>
                          <a:pt x="5465300" y="0"/>
                        </a:cubicBezTo>
                        <a:cubicBezTo>
                          <a:pt x="5464362" y="173903"/>
                          <a:pt x="5469850" y="194670"/>
                          <a:pt x="5465300" y="359072"/>
                        </a:cubicBezTo>
                        <a:cubicBezTo>
                          <a:pt x="5465443" y="514451"/>
                          <a:pt x="5455941" y="568881"/>
                          <a:pt x="5465300" y="696601"/>
                        </a:cubicBezTo>
                        <a:cubicBezTo>
                          <a:pt x="5461791" y="835661"/>
                          <a:pt x="5470322" y="960081"/>
                          <a:pt x="5465300" y="1077218"/>
                        </a:cubicBezTo>
                        <a:cubicBezTo>
                          <a:pt x="5248765" y="1071893"/>
                          <a:pt x="5222863" y="1062202"/>
                          <a:pt x="5023107" y="1077218"/>
                        </a:cubicBezTo>
                        <a:cubicBezTo>
                          <a:pt x="4822429" y="1099927"/>
                          <a:pt x="4714121" y="1074272"/>
                          <a:pt x="4526262" y="1077218"/>
                        </a:cubicBezTo>
                        <a:cubicBezTo>
                          <a:pt x="4317409" y="1070624"/>
                          <a:pt x="4205711" y="1107522"/>
                          <a:pt x="3920110" y="1077218"/>
                        </a:cubicBezTo>
                        <a:cubicBezTo>
                          <a:pt x="3674046" y="1062864"/>
                          <a:pt x="3577625" y="1072239"/>
                          <a:pt x="3423264" y="1077218"/>
                        </a:cubicBezTo>
                        <a:cubicBezTo>
                          <a:pt x="3282039" y="1086863"/>
                          <a:pt x="3038373" y="1049676"/>
                          <a:pt x="2817113" y="1077218"/>
                        </a:cubicBezTo>
                        <a:cubicBezTo>
                          <a:pt x="2622012" y="1090666"/>
                          <a:pt x="2484401" y="1080370"/>
                          <a:pt x="2374921" y="1077218"/>
                        </a:cubicBezTo>
                        <a:cubicBezTo>
                          <a:pt x="2283534" y="1084037"/>
                          <a:pt x="1969982" y="1095595"/>
                          <a:pt x="1823423" y="1077218"/>
                        </a:cubicBezTo>
                        <a:cubicBezTo>
                          <a:pt x="1664254" y="1084413"/>
                          <a:pt x="1581573" y="1079946"/>
                          <a:pt x="1490536" y="1077218"/>
                        </a:cubicBezTo>
                        <a:cubicBezTo>
                          <a:pt x="1380985" y="1074426"/>
                          <a:pt x="1066583" y="1076503"/>
                          <a:pt x="884384" y="1077218"/>
                        </a:cubicBezTo>
                        <a:cubicBezTo>
                          <a:pt x="690434" y="1084911"/>
                          <a:pt x="589105" y="1090306"/>
                          <a:pt x="496845" y="1077218"/>
                        </a:cubicBezTo>
                        <a:cubicBezTo>
                          <a:pt x="387794" y="1042221"/>
                          <a:pt x="166921" y="1090347"/>
                          <a:pt x="0" y="1077218"/>
                        </a:cubicBezTo>
                        <a:cubicBezTo>
                          <a:pt x="5095" y="959790"/>
                          <a:pt x="-6043" y="864111"/>
                          <a:pt x="0" y="750462"/>
                        </a:cubicBezTo>
                        <a:cubicBezTo>
                          <a:pt x="-16339" y="646760"/>
                          <a:pt x="25492" y="561343"/>
                          <a:pt x="0" y="402161"/>
                        </a:cubicBezTo>
                        <a:cubicBezTo>
                          <a:pt x="-5801" y="245831"/>
                          <a:pt x="-2806" y="123486"/>
                          <a:pt x="0" y="0"/>
                        </a:cubicBezTo>
                        <a:close/>
                      </a:path>
                    </a:pathLst>
                  </a:custGeom>
                  <ask:type>
                    <ask:lineSketchFreehand/>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Lâm Phong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ghi</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chép</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vào</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sách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C01AA52-654B-682D-994A-5D5C1B2E3CA6}"/>
              </a:ext>
            </a:extLst>
          </p:cNvPr>
          <p:cNvSpPr txBox="1"/>
          <p:nvPr/>
        </p:nvSpPr>
        <p:spPr>
          <a:xfrm>
            <a:off x="457200" y="2743200"/>
            <a:ext cx="5334000" cy="3877985"/>
          </a:xfrm>
          <a:prstGeom prst="rect">
            <a:avLst/>
          </a:prstGeom>
          <a:noFill/>
        </p:spPr>
        <p:txBody>
          <a:bodyPr wrap="square" lIns="0" tIns="0" rIns="0" bIns="0"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VD: Tên truyện: </a:t>
            </a:r>
            <a:r>
              <a:rPr lang="vi-VN" sz="2800" dirty="0">
                <a:solidFill>
                  <a:srgbClr val="FF0000"/>
                </a:solidFill>
                <a:latin typeface="Cambria" panose="02040503050406030204" pitchFamily="18" charset="0"/>
                <a:ea typeface="Cambria" panose="02040503050406030204" pitchFamily="18" charset="0"/>
              </a:rPr>
              <a:t>Đất rừng phương Nam; nội dung khái quát của truyện, điều ấn tượng nhất về tác phẩm: những câu văn tả cảnh thiên nhiên của vùng đất Nam Bộ; cảm nhận chung về tác phẩm: cuốn sách đã giúp bạn mở rộng hiểu biết về khung cảnh thiên nhiên và con người vùng đất Nam Bộ,...</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lvl="0" algn="just"/>
            <a:r>
              <a:rPr lang="vi-VN" sz="3600" dirty="0">
                <a:solidFill>
                  <a:srgbClr val="002060"/>
                </a:solidFill>
                <a:latin typeface="Cambria" panose="02040503050406030204" pitchFamily="18" charset="0"/>
                <a:ea typeface="Cambria" panose="02040503050406030204" pitchFamily="18" charset="0"/>
              </a:rPr>
              <a:t>Đọc một cuốn sách viết về một miền đất.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26" name="Picture 2" descr="Đất Rừng Phương Nam by Đoàn Giỏi | Goodreads">
            <a:extLst>
              <a:ext uri="{FF2B5EF4-FFF2-40B4-BE49-F238E27FC236}">
                <a16:creationId xmlns:a16="http://schemas.microsoft.com/office/drawing/2014/main" id="{02228710-2285-CEAA-B20C-D60B6D4BF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95400"/>
            <a:ext cx="317584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ống giữa bầy voi">
            <a:extLst>
              <a:ext uri="{FF2B5EF4-FFF2-40B4-BE49-F238E27FC236}">
                <a16:creationId xmlns:a16="http://schemas.microsoft.com/office/drawing/2014/main" id="{A8CE1892-ACD9-007C-4DBB-C76C1D25A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26916"/>
            <a:ext cx="3535398" cy="49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down)">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phiếu</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sách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Picture 10" descr="A screenshot of a cartoon&#10;&#10;Description automatically generated">
            <a:extLst>
              <a:ext uri="{FF2B5EF4-FFF2-40B4-BE49-F238E27FC236}">
                <a16:creationId xmlns:a16="http://schemas.microsoft.com/office/drawing/2014/main" id="{680B346F-533A-BC75-A3F4-407B0C933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143000"/>
            <a:ext cx="3871774" cy="5477084"/>
          </a:xfrm>
          <a:prstGeom prst="rect">
            <a:avLst/>
          </a:prstGeom>
        </p:spPr>
      </p:pic>
    </p:spTree>
    <p:extLst>
      <p:ext uri="{BB962C8B-B14F-4D97-AF65-F5344CB8AC3E}">
        <p14:creationId xmlns:p14="http://schemas.microsoft.com/office/powerpoint/2010/main" val="30702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een and red text on a black background&#10;&#10;Description automatically generated">
            <a:extLst>
              <a:ext uri="{FF2B5EF4-FFF2-40B4-BE49-F238E27FC236}">
                <a16:creationId xmlns:a16="http://schemas.microsoft.com/office/drawing/2014/main" id="{9B9DCBAC-9DEB-18B3-87BF-ED9EEABF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48" y="533149"/>
            <a:ext cx="7193903" cy="5791702"/>
          </a:xfrm>
          <a:prstGeom prst="rect">
            <a:avLst/>
          </a:prstGeom>
        </p:spPr>
      </p:pic>
    </p:spTree>
    <p:extLst>
      <p:ext uri="{BB962C8B-B14F-4D97-AF65-F5344CB8AC3E}">
        <p14:creationId xmlns:p14="http://schemas.microsoft.com/office/powerpoint/2010/main" val="10005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1" y="1219200"/>
            <a:ext cx="10058400" cy="1754326"/>
          </a:xfrm>
          <a:prstGeom prst="rect">
            <a:avLst/>
          </a:prstGeom>
          <a:noFill/>
        </p:spPr>
        <p:txBody>
          <a:bodyPr wrap="square">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Dựa vào cuốn sách mà em đã đọc về một miền đất, vẽ tranh hoặc chia sẻ với người thân cảm xúc, suy nghĩ về cảnh vật, con người,... của miền đất dó.</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Tree>
    <p:extLst>
      <p:ext uri="{BB962C8B-B14F-4D97-AF65-F5344CB8AC3E}">
        <p14:creationId xmlns:p14="http://schemas.microsoft.com/office/powerpoint/2010/main" val="39733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233</TotalTime>
  <Words>157</Words>
  <Application>Microsoft Office PowerPoint</Application>
  <PresentationFormat>Widescreen</PresentationFormat>
  <Paragraphs>8</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#9Slide02 Noi dung dai</vt:lpstr>
      <vt:lpstr>Aptos</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thanhtrangsmallsun@gmail.com</cp:lastModifiedBy>
  <cp:revision>7</cp:revision>
  <dcterms:created xsi:type="dcterms:W3CDTF">2023-12-04T07:22:13Z</dcterms:created>
  <dcterms:modified xsi:type="dcterms:W3CDTF">2026-02-20T04:01:16Z</dcterms:modified>
</cp:coreProperties>
</file>