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sldIdLst>
    <p:sldId id="258" r:id="rId5"/>
    <p:sldId id="284" r:id="rId6"/>
    <p:sldId id="303" r:id="rId7"/>
    <p:sldId id="304" r:id="rId8"/>
    <p:sldId id="305" r:id="rId9"/>
    <p:sldId id="306" r:id="rId10"/>
    <p:sldId id="307" r:id="rId11"/>
    <p:sldId id="285"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66FF99"/>
    <a:srgbClr val="FFFF66"/>
    <a:srgbClr val="00FFFF"/>
    <a:srgbClr val="CC66FF"/>
    <a:srgbClr val="54C379"/>
    <a:srgbClr val="CCFFFF"/>
    <a:srgbClr val="009999"/>
    <a:srgbClr val="E6FAFE"/>
    <a:srgbClr val="FFE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1791" autoAdjust="0"/>
  </p:normalViewPr>
  <p:slideViewPr>
    <p:cSldViewPr snapToGrid="0">
      <p:cViewPr varScale="1">
        <p:scale>
          <a:sx n="75" d="100"/>
          <a:sy n="75" d="100"/>
        </p:scale>
        <p:origin x="9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D5019-5D4B-427C-9612-E597B39EB3BE}" type="datetimeFigureOut">
              <a:rPr lang="en-US" smtClean="0"/>
              <a:t>20/2/2026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8A976-40C2-48FE-AF3D-CCCCFE600B38}" type="slidenum">
              <a:rPr lang="en-US" smtClean="0"/>
              <a:t>‹#›</a:t>
            </a:fld>
            <a:endParaRPr lang="en-US"/>
          </a:p>
        </p:txBody>
      </p:sp>
    </p:spTree>
    <p:extLst>
      <p:ext uri="{BB962C8B-B14F-4D97-AF65-F5344CB8AC3E}">
        <p14:creationId xmlns:p14="http://schemas.microsoft.com/office/powerpoint/2010/main" val="3326314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16E8-D369-4144-B301-7416DD4BFB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EC471E-0752-4551-AB64-1F790B296C9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257D75-F2B2-46DD-A06C-3BC32E0BFBB5}"/>
              </a:ext>
            </a:extLst>
          </p:cNvPr>
          <p:cNvSpPr>
            <a:spLocks noGrp="1"/>
          </p:cNvSpPr>
          <p:nvPr>
            <p:ph type="dt" sz="half" idx="10"/>
          </p:nvPr>
        </p:nvSpPr>
        <p:spPr>
          <a:xfrm>
            <a:off x="838200" y="6356350"/>
            <a:ext cx="2743200" cy="365125"/>
          </a:xfrm>
          <a:prstGeom prst="rect">
            <a:avLst/>
          </a:prstGeom>
        </p:spPr>
        <p:txBody>
          <a:bodyPr/>
          <a:lstStyle/>
          <a:p>
            <a:fld id="{A74E842C-0380-4F91-90CB-D0A1C2F20BCF}" type="datetimeFigureOut">
              <a:rPr lang="en-US" smtClean="0"/>
              <a:t>20/2/2026</a:t>
            </a:fld>
            <a:endParaRPr lang="en-US"/>
          </a:p>
        </p:txBody>
      </p:sp>
      <p:sp>
        <p:nvSpPr>
          <p:cNvPr id="5" name="Footer Placeholder 4">
            <a:extLst>
              <a:ext uri="{FF2B5EF4-FFF2-40B4-BE49-F238E27FC236}">
                <a16:creationId xmlns:a16="http://schemas.microsoft.com/office/drawing/2014/main" id="{951F9065-BF97-49D6-9D54-F6EBB69FAB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470D04-E05B-4CA4-884C-DB843BCADE15}"/>
              </a:ext>
            </a:extLst>
          </p:cNvPr>
          <p:cNvSpPr>
            <a:spLocks noGrp="1"/>
          </p:cNvSpPr>
          <p:nvPr>
            <p:ph type="sldNum" sz="quarter" idx="12"/>
          </p:nvPr>
        </p:nvSpPr>
        <p:spPr>
          <a:xfrm>
            <a:off x="8610600" y="6356350"/>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180138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9AA8-10D1-457B-B137-1BAB66129B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BD320-1079-4537-82DB-D124337A098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DB08B-4278-4C47-A120-35F435C367CA}"/>
              </a:ext>
            </a:extLst>
          </p:cNvPr>
          <p:cNvSpPr>
            <a:spLocks noGrp="1"/>
          </p:cNvSpPr>
          <p:nvPr>
            <p:ph type="dt" sz="half" idx="10"/>
          </p:nvPr>
        </p:nvSpPr>
        <p:spPr>
          <a:xfrm>
            <a:off x="838200" y="6356350"/>
            <a:ext cx="2743200" cy="365125"/>
          </a:xfrm>
          <a:prstGeom prst="rect">
            <a:avLst/>
          </a:prstGeom>
        </p:spPr>
        <p:txBody>
          <a:bodyPr/>
          <a:lstStyle/>
          <a:p>
            <a:fld id="{A74E842C-0380-4F91-90CB-D0A1C2F20BCF}" type="datetimeFigureOut">
              <a:rPr lang="en-US" smtClean="0"/>
              <a:t>20/2/2026</a:t>
            </a:fld>
            <a:endParaRPr lang="en-US"/>
          </a:p>
        </p:txBody>
      </p:sp>
      <p:sp>
        <p:nvSpPr>
          <p:cNvPr id="5" name="Footer Placeholder 4">
            <a:extLst>
              <a:ext uri="{FF2B5EF4-FFF2-40B4-BE49-F238E27FC236}">
                <a16:creationId xmlns:a16="http://schemas.microsoft.com/office/drawing/2014/main" id="{0DA58173-AF4D-4887-A2D2-FDF84E35C0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8021BE-1D65-4600-B931-37C8C8A117CF}"/>
              </a:ext>
            </a:extLst>
          </p:cNvPr>
          <p:cNvSpPr>
            <a:spLocks noGrp="1"/>
          </p:cNvSpPr>
          <p:nvPr>
            <p:ph type="sldNum" sz="quarter" idx="12"/>
          </p:nvPr>
        </p:nvSpPr>
        <p:spPr>
          <a:xfrm>
            <a:off x="8610600" y="6356350"/>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2308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FDB697-2710-4774-B700-0D4459F5CE9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A6483A-9012-4C24-B624-DCE02FF850F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940F5-5310-4A6F-BAE1-59A8354DD255}"/>
              </a:ext>
            </a:extLst>
          </p:cNvPr>
          <p:cNvSpPr>
            <a:spLocks noGrp="1"/>
          </p:cNvSpPr>
          <p:nvPr>
            <p:ph type="dt" sz="half" idx="10"/>
          </p:nvPr>
        </p:nvSpPr>
        <p:spPr>
          <a:xfrm>
            <a:off x="838200" y="6356350"/>
            <a:ext cx="2743200" cy="365125"/>
          </a:xfrm>
          <a:prstGeom prst="rect">
            <a:avLst/>
          </a:prstGeom>
        </p:spPr>
        <p:txBody>
          <a:bodyPr/>
          <a:lstStyle/>
          <a:p>
            <a:fld id="{A74E842C-0380-4F91-90CB-D0A1C2F20BCF}" type="datetimeFigureOut">
              <a:rPr lang="en-US" smtClean="0"/>
              <a:t>20/2/2026</a:t>
            </a:fld>
            <a:endParaRPr lang="en-US"/>
          </a:p>
        </p:txBody>
      </p:sp>
      <p:sp>
        <p:nvSpPr>
          <p:cNvPr id="5" name="Footer Placeholder 4">
            <a:extLst>
              <a:ext uri="{FF2B5EF4-FFF2-40B4-BE49-F238E27FC236}">
                <a16:creationId xmlns:a16="http://schemas.microsoft.com/office/drawing/2014/main" id="{8692F22E-B2D8-4DC7-A989-BC0018739B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F4222B-FEE9-49CC-9BBE-DD5C6DC4CC37}"/>
              </a:ext>
            </a:extLst>
          </p:cNvPr>
          <p:cNvSpPr>
            <a:spLocks noGrp="1"/>
          </p:cNvSpPr>
          <p:nvPr>
            <p:ph type="sldNum" sz="quarter" idx="12"/>
          </p:nvPr>
        </p:nvSpPr>
        <p:spPr>
          <a:xfrm>
            <a:off x="8610600" y="6356350"/>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425148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C6BB-97D3-4255-B7E1-017F5D926D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81CE5E5-5282-4D69-975C-3597BA14151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55457-C0BC-482A-971B-45119F814C33}"/>
              </a:ext>
            </a:extLst>
          </p:cNvPr>
          <p:cNvSpPr>
            <a:spLocks noGrp="1"/>
          </p:cNvSpPr>
          <p:nvPr>
            <p:ph type="dt" sz="half" idx="10"/>
          </p:nvPr>
        </p:nvSpPr>
        <p:spPr>
          <a:xfrm>
            <a:off x="838200" y="6356350"/>
            <a:ext cx="2743200" cy="365125"/>
          </a:xfrm>
          <a:prstGeom prst="rect">
            <a:avLst/>
          </a:prstGeom>
        </p:spPr>
        <p:txBody>
          <a:bodyPr/>
          <a:lstStyle/>
          <a:p>
            <a:fld id="{A74E842C-0380-4F91-90CB-D0A1C2F20BCF}" type="datetimeFigureOut">
              <a:rPr lang="en-US" smtClean="0"/>
              <a:t>20/2/2026</a:t>
            </a:fld>
            <a:endParaRPr lang="en-US"/>
          </a:p>
        </p:txBody>
      </p:sp>
      <p:sp>
        <p:nvSpPr>
          <p:cNvPr id="5" name="Footer Placeholder 4">
            <a:extLst>
              <a:ext uri="{FF2B5EF4-FFF2-40B4-BE49-F238E27FC236}">
                <a16:creationId xmlns:a16="http://schemas.microsoft.com/office/drawing/2014/main" id="{9F032992-0697-430C-8051-1D24817447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AE6479-B931-4084-8911-419EF843182C}"/>
              </a:ext>
            </a:extLst>
          </p:cNvPr>
          <p:cNvSpPr>
            <a:spLocks noGrp="1"/>
          </p:cNvSpPr>
          <p:nvPr>
            <p:ph type="sldNum" sz="quarter" idx="12"/>
          </p:nvPr>
        </p:nvSpPr>
        <p:spPr>
          <a:xfrm>
            <a:off x="8610600" y="6356350"/>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396039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248C-A225-42CD-942F-B5162025ED8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07D4FC-C44D-4092-8920-A139EB6424E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3DA002-6AAA-4983-A20D-4613E5A193EB}"/>
              </a:ext>
            </a:extLst>
          </p:cNvPr>
          <p:cNvSpPr>
            <a:spLocks noGrp="1"/>
          </p:cNvSpPr>
          <p:nvPr>
            <p:ph type="dt" sz="half" idx="10"/>
          </p:nvPr>
        </p:nvSpPr>
        <p:spPr>
          <a:xfrm>
            <a:off x="838200" y="6356350"/>
            <a:ext cx="2743200" cy="365125"/>
          </a:xfrm>
          <a:prstGeom prst="rect">
            <a:avLst/>
          </a:prstGeom>
        </p:spPr>
        <p:txBody>
          <a:bodyPr/>
          <a:lstStyle/>
          <a:p>
            <a:fld id="{A74E842C-0380-4F91-90CB-D0A1C2F20BCF}" type="datetimeFigureOut">
              <a:rPr lang="en-US" smtClean="0"/>
              <a:t>20/2/2026</a:t>
            </a:fld>
            <a:endParaRPr lang="en-US"/>
          </a:p>
        </p:txBody>
      </p:sp>
      <p:sp>
        <p:nvSpPr>
          <p:cNvPr id="5" name="Footer Placeholder 4">
            <a:extLst>
              <a:ext uri="{FF2B5EF4-FFF2-40B4-BE49-F238E27FC236}">
                <a16:creationId xmlns:a16="http://schemas.microsoft.com/office/drawing/2014/main" id="{B864DD3E-6EC2-4DAF-BFF1-06725D4B2D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93CA01-B6E2-417F-AF2D-0FDE88F90926}"/>
              </a:ext>
            </a:extLst>
          </p:cNvPr>
          <p:cNvSpPr>
            <a:spLocks noGrp="1"/>
          </p:cNvSpPr>
          <p:nvPr>
            <p:ph type="sldNum" sz="quarter" idx="12"/>
          </p:nvPr>
        </p:nvSpPr>
        <p:spPr>
          <a:xfrm>
            <a:off x="8610600" y="6356350"/>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152767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FD07-1E4C-4FFD-88A1-75E7763B9D1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6DFDD73-4249-4FE5-8371-3412A1C2BFA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6D1285-1161-4AA7-85C5-49183854AD8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EB0C8D-09B2-4A55-8103-296BB2C7F7F3}"/>
              </a:ext>
            </a:extLst>
          </p:cNvPr>
          <p:cNvSpPr>
            <a:spLocks noGrp="1"/>
          </p:cNvSpPr>
          <p:nvPr>
            <p:ph type="dt" sz="half" idx="10"/>
          </p:nvPr>
        </p:nvSpPr>
        <p:spPr>
          <a:xfrm>
            <a:off x="838200" y="6356350"/>
            <a:ext cx="2743200" cy="365125"/>
          </a:xfrm>
          <a:prstGeom prst="rect">
            <a:avLst/>
          </a:prstGeom>
        </p:spPr>
        <p:txBody>
          <a:bodyPr/>
          <a:lstStyle/>
          <a:p>
            <a:fld id="{A74E842C-0380-4F91-90CB-D0A1C2F20BCF}" type="datetimeFigureOut">
              <a:rPr lang="en-US" smtClean="0"/>
              <a:t>20/2/2026</a:t>
            </a:fld>
            <a:endParaRPr lang="en-US"/>
          </a:p>
        </p:txBody>
      </p:sp>
      <p:sp>
        <p:nvSpPr>
          <p:cNvPr id="6" name="Footer Placeholder 5">
            <a:extLst>
              <a:ext uri="{FF2B5EF4-FFF2-40B4-BE49-F238E27FC236}">
                <a16:creationId xmlns:a16="http://schemas.microsoft.com/office/drawing/2014/main" id="{D5FA73CA-A3F5-4546-BF01-E2C11F81AF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93F0AE-775C-4C48-8994-F16CC69DEF56}"/>
              </a:ext>
            </a:extLst>
          </p:cNvPr>
          <p:cNvSpPr>
            <a:spLocks noGrp="1"/>
          </p:cNvSpPr>
          <p:nvPr>
            <p:ph type="sldNum" sz="quarter" idx="12"/>
          </p:nvPr>
        </p:nvSpPr>
        <p:spPr>
          <a:xfrm>
            <a:off x="8610600" y="6356350"/>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3240860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E119E-48EC-436F-98D5-2668D216A9F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B79E86D-8349-47F0-9A28-AE3B2FC0F01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A11436-4207-4DCD-BD51-41E992D59E8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604A0-B31A-4EB8-89A8-45BD72D58F0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C6FE0-258C-4862-B91F-BB91735356C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6BE7F7-5494-4CB6-9476-DC97F636BA71}"/>
              </a:ext>
            </a:extLst>
          </p:cNvPr>
          <p:cNvSpPr>
            <a:spLocks noGrp="1"/>
          </p:cNvSpPr>
          <p:nvPr>
            <p:ph type="dt" sz="half" idx="10"/>
          </p:nvPr>
        </p:nvSpPr>
        <p:spPr>
          <a:xfrm>
            <a:off x="838200" y="6356350"/>
            <a:ext cx="2743200" cy="365125"/>
          </a:xfrm>
          <a:prstGeom prst="rect">
            <a:avLst/>
          </a:prstGeom>
        </p:spPr>
        <p:txBody>
          <a:bodyPr/>
          <a:lstStyle/>
          <a:p>
            <a:fld id="{A74E842C-0380-4F91-90CB-D0A1C2F20BCF}" type="datetimeFigureOut">
              <a:rPr lang="en-US" smtClean="0"/>
              <a:t>20/2/2026</a:t>
            </a:fld>
            <a:endParaRPr lang="en-US"/>
          </a:p>
        </p:txBody>
      </p:sp>
      <p:sp>
        <p:nvSpPr>
          <p:cNvPr id="8" name="Footer Placeholder 7">
            <a:extLst>
              <a:ext uri="{FF2B5EF4-FFF2-40B4-BE49-F238E27FC236}">
                <a16:creationId xmlns:a16="http://schemas.microsoft.com/office/drawing/2014/main" id="{91436DB7-E8E8-4542-BCB1-85A626F405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743B4F5-4369-4977-A2A5-1C163FE129BB}"/>
              </a:ext>
            </a:extLst>
          </p:cNvPr>
          <p:cNvSpPr>
            <a:spLocks noGrp="1"/>
          </p:cNvSpPr>
          <p:nvPr>
            <p:ph type="sldNum" sz="quarter" idx="12"/>
          </p:nvPr>
        </p:nvSpPr>
        <p:spPr>
          <a:xfrm>
            <a:off x="8610600" y="6356350"/>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266799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2FA0-2553-44B4-833B-A0195AD4E3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1D811B8-ECA4-4130-9237-DD73ED0F3614}"/>
              </a:ext>
            </a:extLst>
          </p:cNvPr>
          <p:cNvSpPr>
            <a:spLocks noGrp="1"/>
          </p:cNvSpPr>
          <p:nvPr>
            <p:ph type="dt" sz="half" idx="10"/>
          </p:nvPr>
        </p:nvSpPr>
        <p:spPr>
          <a:xfrm>
            <a:off x="838200" y="6356350"/>
            <a:ext cx="2743200" cy="365125"/>
          </a:xfrm>
          <a:prstGeom prst="rect">
            <a:avLst/>
          </a:prstGeom>
        </p:spPr>
        <p:txBody>
          <a:bodyPr/>
          <a:lstStyle/>
          <a:p>
            <a:fld id="{A74E842C-0380-4F91-90CB-D0A1C2F20BCF}" type="datetimeFigureOut">
              <a:rPr lang="en-US" smtClean="0"/>
              <a:t>20/2/2026</a:t>
            </a:fld>
            <a:endParaRPr lang="en-US"/>
          </a:p>
        </p:txBody>
      </p:sp>
      <p:sp>
        <p:nvSpPr>
          <p:cNvPr id="4" name="Footer Placeholder 3">
            <a:extLst>
              <a:ext uri="{FF2B5EF4-FFF2-40B4-BE49-F238E27FC236}">
                <a16:creationId xmlns:a16="http://schemas.microsoft.com/office/drawing/2014/main" id="{49D35CBA-358B-46F7-9682-303257E4B8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9B94AA6-72CE-4B78-B1C0-D10CA67F635B}"/>
              </a:ext>
            </a:extLst>
          </p:cNvPr>
          <p:cNvSpPr>
            <a:spLocks noGrp="1"/>
          </p:cNvSpPr>
          <p:nvPr>
            <p:ph type="sldNum" sz="quarter" idx="12"/>
          </p:nvPr>
        </p:nvSpPr>
        <p:spPr>
          <a:xfrm>
            <a:off x="8610600" y="6356350"/>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235178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7CA045-4382-42C8-ABC4-9EEC9BE40041}"/>
              </a:ext>
            </a:extLst>
          </p:cNvPr>
          <p:cNvSpPr>
            <a:spLocks noGrp="1"/>
          </p:cNvSpPr>
          <p:nvPr>
            <p:ph type="dt" sz="half" idx="10"/>
          </p:nvPr>
        </p:nvSpPr>
        <p:spPr>
          <a:xfrm>
            <a:off x="838200" y="6356350"/>
            <a:ext cx="2743200" cy="365125"/>
          </a:xfrm>
          <a:prstGeom prst="rect">
            <a:avLst/>
          </a:prstGeom>
        </p:spPr>
        <p:txBody>
          <a:bodyPr/>
          <a:lstStyle/>
          <a:p>
            <a:fld id="{A74E842C-0380-4F91-90CB-D0A1C2F20BCF}" type="datetimeFigureOut">
              <a:rPr lang="en-US" smtClean="0"/>
              <a:t>20/2/2026</a:t>
            </a:fld>
            <a:endParaRPr lang="en-US"/>
          </a:p>
        </p:txBody>
      </p:sp>
      <p:sp>
        <p:nvSpPr>
          <p:cNvPr id="3" name="Footer Placeholder 2">
            <a:extLst>
              <a:ext uri="{FF2B5EF4-FFF2-40B4-BE49-F238E27FC236}">
                <a16:creationId xmlns:a16="http://schemas.microsoft.com/office/drawing/2014/main" id="{74F1C7DB-4D6C-461A-A5A6-FD29FFEFCD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95E812C-8BA6-411C-9E8F-0863F8BFEF8B}"/>
              </a:ext>
            </a:extLst>
          </p:cNvPr>
          <p:cNvSpPr>
            <a:spLocks noGrp="1"/>
          </p:cNvSpPr>
          <p:nvPr>
            <p:ph type="sldNum" sz="quarter" idx="12"/>
          </p:nvPr>
        </p:nvSpPr>
        <p:spPr>
          <a:xfrm>
            <a:off x="8610600" y="6356350"/>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62779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7C20-B7B3-48B4-AB66-336791809E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D0EE4A-8E41-4029-A728-E7FEDEA3760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E89355-D6EC-4A28-A685-35ED08F0CD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0F6D83-5F12-4B2D-A2B0-5F9B729CEB06}"/>
              </a:ext>
            </a:extLst>
          </p:cNvPr>
          <p:cNvSpPr>
            <a:spLocks noGrp="1"/>
          </p:cNvSpPr>
          <p:nvPr>
            <p:ph type="dt" sz="half" idx="10"/>
          </p:nvPr>
        </p:nvSpPr>
        <p:spPr>
          <a:xfrm>
            <a:off x="838200" y="6356350"/>
            <a:ext cx="2743200" cy="365125"/>
          </a:xfrm>
          <a:prstGeom prst="rect">
            <a:avLst/>
          </a:prstGeom>
        </p:spPr>
        <p:txBody>
          <a:bodyPr/>
          <a:lstStyle/>
          <a:p>
            <a:fld id="{A74E842C-0380-4F91-90CB-D0A1C2F20BCF}" type="datetimeFigureOut">
              <a:rPr lang="en-US" smtClean="0"/>
              <a:t>20/2/2026</a:t>
            </a:fld>
            <a:endParaRPr lang="en-US"/>
          </a:p>
        </p:txBody>
      </p:sp>
      <p:sp>
        <p:nvSpPr>
          <p:cNvPr id="6" name="Footer Placeholder 5">
            <a:extLst>
              <a:ext uri="{FF2B5EF4-FFF2-40B4-BE49-F238E27FC236}">
                <a16:creationId xmlns:a16="http://schemas.microsoft.com/office/drawing/2014/main" id="{CDF2A512-4AB7-4345-93C5-745D9F115D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49FED7-CA14-4433-9F30-D7B96EC1BC89}"/>
              </a:ext>
            </a:extLst>
          </p:cNvPr>
          <p:cNvSpPr>
            <a:spLocks noGrp="1"/>
          </p:cNvSpPr>
          <p:nvPr>
            <p:ph type="sldNum" sz="quarter" idx="12"/>
          </p:nvPr>
        </p:nvSpPr>
        <p:spPr>
          <a:xfrm>
            <a:off x="8610600" y="6356350"/>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188808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1E65-BA50-4684-B3E7-442EA36B2E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A65D2E-6181-4684-BB59-42DAEFB3A4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3364C6-F8A3-4689-97D0-5510EB7298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7075A-014B-4F95-B0D5-68DF8CCF90C1}"/>
              </a:ext>
            </a:extLst>
          </p:cNvPr>
          <p:cNvSpPr>
            <a:spLocks noGrp="1"/>
          </p:cNvSpPr>
          <p:nvPr>
            <p:ph type="dt" sz="half" idx="10"/>
          </p:nvPr>
        </p:nvSpPr>
        <p:spPr>
          <a:xfrm>
            <a:off x="838200" y="6356350"/>
            <a:ext cx="2743200" cy="365125"/>
          </a:xfrm>
          <a:prstGeom prst="rect">
            <a:avLst/>
          </a:prstGeom>
        </p:spPr>
        <p:txBody>
          <a:bodyPr/>
          <a:lstStyle/>
          <a:p>
            <a:fld id="{A74E842C-0380-4F91-90CB-D0A1C2F20BCF}" type="datetimeFigureOut">
              <a:rPr lang="en-US" smtClean="0"/>
              <a:t>20/2/2026</a:t>
            </a:fld>
            <a:endParaRPr lang="en-US"/>
          </a:p>
        </p:txBody>
      </p:sp>
      <p:sp>
        <p:nvSpPr>
          <p:cNvPr id="6" name="Footer Placeholder 5">
            <a:extLst>
              <a:ext uri="{FF2B5EF4-FFF2-40B4-BE49-F238E27FC236}">
                <a16:creationId xmlns:a16="http://schemas.microsoft.com/office/drawing/2014/main" id="{1353E13F-9D71-4E2B-9B78-94B4F873DD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3A5E93-3B64-4A46-BE03-CE6E635BB5E0}"/>
              </a:ext>
            </a:extLst>
          </p:cNvPr>
          <p:cNvSpPr>
            <a:spLocks noGrp="1"/>
          </p:cNvSpPr>
          <p:nvPr>
            <p:ph type="sldNum" sz="quarter" idx="12"/>
          </p:nvPr>
        </p:nvSpPr>
        <p:spPr>
          <a:xfrm>
            <a:off x="8610600" y="6356350"/>
            <a:ext cx="2743200" cy="365125"/>
          </a:xfrm>
          <a:prstGeom prst="rect">
            <a:avLst/>
          </a:prstGeom>
        </p:spPr>
        <p:txBody>
          <a:bodyPr/>
          <a:lstStyle/>
          <a:p>
            <a:fld id="{666ADE84-ACFC-48CE-94B5-EF33C16F443B}" type="slidenum">
              <a:rPr lang="en-US" smtClean="0"/>
              <a:t>‹#›</a:t>
            </a:fld>
            <a:endParaRPr lang="en-US"/>
          </a:p>
        </p:txBody>
      </p:sp>
    </p:spTree>
    <p:extLst>
      <p:ext uri="{BB962C8B-B14F-4D97-AF65-F5344CB8AC3E}">
        <p14:creationId xmlns:p14="http://schemas.microsoft.com/office/powerpoint/2010/main" val="297014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DAE3DC4A-933A-6208-F8E4-5E0A93AE5F7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0139" y="74012"/>
            <a:ext cx="1440047" cy="1440047"/>
          </a:xfrm>
          <a:prstGeom prst="rect">
            <a:avLst/>
          </a:prstGeom>
        </p:spPr>
      </p:pic>
    </p:spTree>
    <p:extLst>
      <p:ext uri="{BB962C8B-B14F-4D97-AF65-F5344CB8AC3E}">
        <p14:creationId xmlns:p14="http://schemas.microsoft.com/office/powerpoint/2010/main" val="26657057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0E4FEF-872A-098E-4236-2B110F90E3B4}"/>
              </a:ext>
            </a:extLst>
          </p:cNvPr>
          <p:cNvPicPr>
            <a:picLocks noChangeAspect="1"/>
          </p:cNvPicPr>
          <p:nvPr/>
        </p:nvPicPr>
        <p:blipFill>
          <a:blip r:embed="rId2"/>
          <a:stretch>
            <a:fillRect/>
          </a:stretch>
        </p:blipFill>
        <p:spPr>
          <a:xfrm>
            <a:off x="-272763" y="-1"/>
            <a:ext cx="12464763" cy="7066625"/>
          </a:xfrm>
          <a:prstGeom prst="rect">
            <a:avLst/>
          </a:prstGeom>
        </p:spPr>
      </p:pic>
      <p:pic>
        <p:nvPicPr>
          <p:cNvPr id="2" name="Picture 1">
            <a:extLst>
              <a:ext uri="{FF2B5EF4-FFF2-40B4-BE49-F238E27FC236}">
                <a16:creationId xmlns:a16="http://schemas.microsoft.com/office/drawing/2014/main" id="{875AB9E9-4631-E0E1-49E7-B9CA17A62299}"/>
              </a:ext>
            </a:extLst>
          </p:cNvPr>
          <p:cNvPicPr>
            <a:picLocks noChangeAspect="1"/>
          </p:cNvPicPr>
          <p:nvPr/>
        </p:nvPicPr>
        <p:blipFill>
          <a:blip r:embed="rId3"/>
          <a:stretch>
            <a:fillRect/>
          </a:stretch>
        </p:blipFill>
        <p:spPr>
          <a:xfrm>
            <a:off x="2975587" y="870968"/>
            <a:ext cx="5822185" cy="1414395"/>
          </a:xfrm>
          <a:prstGeom prst="rect">
            <a:avLst/>
          </a:prstGeom>
        </p:spPr>
      </p:pic>
    </p:spTree>
    <p:extLst>
      <p:ext uri="{BB962C8B-B14F-4D97-AF65-F5344CB8AC3E}">
        <p14:creationId xmlns:p14="http://schemas.microsoft.com/office/powerpoint/2010/main" val="23566086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B0EBA2-51BD-2D22-028F-8FF9A85B220F}"/>
              </a:ext>
            </a:extLst>
          </p:cNvPr>
          <p:cNvPicPr>
            <a:picLocks noChangeAspect="1"/>
          </p:cNvPicPr>
          <p:nvPr/>
        </p:nvPicPr>
        <p:blipFill>
          <a:blip r:embed="rId2"/>
          <a:stretch>
            <a:fillRect/>
          </a:stretch>
        </p:blipFill>
        <p:spPr>
          <a:xfrm>
            <a:off x="-272763" y="-1"/>
            <a:ext cx="12464763" cy="7066625"/>
          </a:xfrm>
          <a:prstGeom prst="rect">
            <a:avLst/>
          </a:prstGeom>
        </p:spPr>
      </p:pic>
      <p:pic>
        <p:nvPicPr>
          <p:cNvPr id="2" name="Picture 1">
            <a:extLst>
              <a:ext uri="{FF2B5EF4-FFF2-40B4-BE49-F238E27FC236}">
                <a16:creationId xmlns:a16="http://schemas.microsoft.com/office/drawing/2014/main" id="{D4F5B5EC-A886-EBAF-8884-1A3BFD7E2A19}"/>
              </a:ext>
            </a:extLst>
          </p:cNvPr>
          <p:cNvPicPr>
            <a:picLocks noChangeAspect="1"/>
          </p:cNvPicPr>
          <p:nvPr/>
        </p:nvPicPr>
        <p:blipFill>
          <a:blip r:embed="rId3"/>
          <a:stretch>
            <a:fillRect/>
          </a:stretch>
        </p:blipFill>
        <p:spPr>
          <a:xfrm>
            <a:off x="4896787" y="615278"/>
            <a:ext cx="1450974" cy="1176630"/>
          </a:xfrm>
          <a:prstGeom prst="rect">
            <a:avLst/>
          </a:prstGeom>
        </p:spPr>
      </p:pic>
      <p:pic>
        <p:nvPicPr>
          <p:cNvPr id="5" name="Picture 4">
            <a:extLst>
              <a:ext uri="{FF2B5EF4-FFF2-40B4-BE49-F238E27FC236}">
                <a16:creationId xmlns:a16="http://schemas.microsoft.com/office/drawing/2014/main" id="{E6575EC6-1C32-0FD0-7CFE-8844B83BF2C0}"/>
              </a:ext>
            </a:extLst>
          </p:cNvPr>
          <p:cNvPicPr>
            <a:picLocks noChangeAspect="1"/>
          </p:cNvPicPr>
          <p:nvPr/>
        </p:nvPicPr>
        <p:blipFill>
          <a:blip r:embed="rId4"/>
          <a:stretch>
            <a:fillRect/>
          </a:stretch>
        </p:blipFill>
        <p:spPr>
          <a:xfrm>
            <a:off x="2843120" y="1583586"/>
            <a:ext cx="5998984" cy="1201016"/>
          </a:xfrm>
          <a:prstGeom prst="rect">
            <a:avLst/>
          </a:prstGeom>
        </p:spPr>
      </p:pic>
    </p:spTree>
    <p:extLst>
      <p:ext uri="{BB962C8B-B14F-4D97-AF65-F5344CB8AC3E}">
        <p14:creationId xmlns:p14="http://schemas.microsoft.com/office/powerpoint/2010/main" val="39202511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0E4FEF-872A-098E-4236-2B110F90E3B4}"/>
              </a:ext>
            </a:extLst>
          </p:cNvPr>
          <p:cNvPicPr>
            <a:picLocks noChangeAspect="1"/>
          </p:cNvPicPr>
          <p:nvPr/>
        </p:nvPicPr>
        <p:blipFill>
          <a:blip r:embed="rId2"/>
          <a:stretch>
            <a:fillRect/>
          </a:stretch>
        </p:blipFill>
        <p:spPr>
          <a:xfrm>
            <a:off x="-272763" y="-1"/>
            <a:ext cx="12464763" cy="7066625"/>
          </a:xfrm>
          <a:prstGeom prst="rect">
            <a:avLst/>
          </a:prstGeom>
        </p:spPr>
      </p:pic>
      <p:pic>
        <p:nvPicPr>
          <p:cNvPr id="3" name="Picture 2" descr="A colorful letters and numbers&#10;&#10;Description automatically generated with medium confidence">
            <a:extLst>
              <a:ext uri="{FF2B5EF4-FFF2-40B4-BE49-F238E27FC236}">
                <a16:creationId xmlns:a16="http://schemas.microsoft.com/office/drawing/2014/main" id="{62EE63E7-DC74-BCC8-270A-71F35746A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144" y="1015655"/>
            <a:ext cx="4957591" cy="1304133"/>
          </a:xfrm>
          <a:prstGeom prst="rect">
            <a:avLst/>
          </a:prstGeom>
        </p:spPr>
      </p:pic>
    </p:spTree>
    <p:extLst>
      <p:ext uri="{BB962C8B-B14F-4D97-AF65-F5344CB8AC3E}">
        <p14:creationId xmlns:p14="http://schemas.microsoft.com/office/powerpoint/2010/main" val="23422760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B9AE35-DC78-4131-AD52-85EEA7783756}"/>
              </a:ext>
            </a:extLst>
          </p:cNvPr>
          <p:cNvPicPr>
            <a:picLocks noChangeAspect="1"/>
          </p:cNvPicPr>
          <p:nvPr/>
        </p:nvPicPr>
        <p:blipFill>
          <a:blip r:embed="rId2"/>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E9E0515E-233E-4E7B-A226-48303F15D769}"/>
              </a:ext>
            </a:extLst>
          </p:cNvPr>
          <p:cNvSpPr/>
          <p:nvPr/>
        </p:nvSpPr>
        <p:spPr>
          <a:xfrm>
            <a:off x="261257" y="348343"/>
            <a:ext cx="11567886" cy="6197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58D541C0-EF01-8109-2698-31487F997F3C}"/>
              </a:ext>
            </a:extLst>
          </p:cNvPr>
          <p:cNvSpPr/>
          <p:nvPr/>
        </p:nvSpPr>
        <p:spPr>
          <a:xfrm>
            <a:off x="883920" y="640080"/>
            <a:ext cx="711200" cy="670560"/>
          </a:xfrm>
          <a:prstGeom prst="ellipse">
            <a:avLst/>
          </a:prstGeom>
          <a:solidFill>
            <a:srgbClr val="1B94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latin typeface="Cambria" panose="02040503050406030204" pitchFamily="18" charset="0"/>
                <a:ea typeface="Cambria" panose="02040503050406030204" pitchFamily="18" charset="0"/>
              </a:rPr>
              <a:t>1</a:t>
            </a:r>
          </a:p>
        </p:txBody>
      </p:sp>
      <p:sp>
        <p:nvSpPr>
          <p:cNvPr id="12" name="TextBox 11">
            <a:extLst>
              <a:ext uri="{FF2B5EF4-FFF2-40B4-BE49-F238E27FC236}">
                <a16:creationId xmlns:a16="http://schemas.microsoft.com/office/drawing/2014/main" id="{0E3BDADA-E85A-FD6C-9ACC-C1E815439A97}"/>
              </a:ext>
            </a:extLst>
          </p:cNvPr>
          <p:cNvSpPr txBox="1"/>
          <p:nvPr/>
        </p:nvSpPr>
        <p:spPr>
          <a:xfrm>
            <a:off x="1649347" y="668846"/>
            <a:ext cx="8493760" cy="646331"/>
          </a:xfrm>
          <a:prstGeom prst="rect">
            <a:avLst/>
          </a:prstGeom>
          <a:noFill/>
        </p:spPr>
        <p:txBody>
          <a:bodyPr wrap="square" rtlCol="0">
            <a:spAutoFit/>
          </a:bodyPr>
          <a:lstStyle/>
          <a:p>
            <a:pPr algn="just"/>
            <a:r>
              <a:rPr lang="en-US" sz="3600" b="1" dirty="0" err="1">
                <a:latin typeface="Cambria" panose="02040503050406030204" pitchFamily="18" charset="0"/>
                <a:ea typeface="Cambria" panose="02040503050406030204" pitchFamily="18" charset="0"/>
              </a:rPr>
              <a:t>Chọn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câu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trả</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lời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đúng</a:t>
            </a:r>
            <a:endParaRPr lang="en-US" sz="36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E7C4777-E6DF-D9B9-4D7A-360DEBA5A3CD}"/>
              </a:ext>
            </a:extLst>
          </p:cNvPr>
          <p:cNvSpPr txBox="1"/>
          <p:nvPr/>
        </p:nvSpPr>
        <p:spPr>
          <a:xfrm>
            <a:off x="605928" y="1553378"/>
            <a:ext cx="10994833"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Mỗi hình dưới đây được xếp từ các hình lập phương </a:t>
            </a:r>
            <a:r>
              <a:rPr lang="en-US" sz="3200" dirty="0">
                <a:latin typeface="Cambria" panose="02040503050406030204" pitchFamily="18" charset="0"/>
                <a:ea typeface="Cambria" panose="02040503050406030204" pitchFamily="18" charset="0"/>
              </a:rPr>
              <a:t>1 c</a:t>
            </a:r>
            <a:r>
              <a:rPr lang="vi-VN" sz="3200" dirty="0">
                <a:effectLst/>
                <a:latin typeface="Cambria" panose="02040503050406030204" pitchFamily="18" charset="0"/>
                <a:ea typeface="Cambria" panose="02040503050406030204" pitchFamily="18" charset="0"/>
              </a:rPr>
              <a:t>m</a:t>
            </a:r>
            <a:r>
              <a:rPr lang="vi-VN" sz="3200" baseline="30000" dirty="0">
                <a:effectLst/>
                <a:latin typeface="Cambria" panose="02040503050406030204" pitchFamily="18" charset="0"/>
                <a:ea typeface="Cambria" panose="02040503050406030204" pitchFamily="18" charset="0"/>
              </a:rPr>
              <a:t>3</a:t>
            </a:r>
            <a:r>
              <a:rPr lang="vi-VN" sz="3200" dirty="0">
                <a:latin typeface="Cambria" panose="02040503050406030204" pitchFamily="18" charset="0"/>
                <a:ea typeface="Cambria" panose="02040503050406030204" pitchFamily="18" charset="0"/>
              </a:rPr>
              <a:t>. Hỏi hình nào dưới đây có thể tích lớn nhất?</a:t>
            </a:r>
            <a:endParaRPr lang="en-US" sz="32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1561F56F-5E12-2520-2490-E2F340872423}"/>
              </a:ext>
            </a:extLst>
          </p:cNvPr>
          <p:cNvPicPr>
            <a:picLocks noChangeAspect="1"/>
          </p:cNvPicPr>
          <p:nvPr/>
        </p:nvPicPr>
        <p:blipFill>
          <a:blip r:embed="rId3"/>
          <a:stretch>
            <a:fillRect/>
          </a:stretch>
        </p:blipFill>
        <p:spPr>
          <a:xfrm>
            <a:off x="925991" y="2952692"/>
            <a:ext cx="10229850" cy="2428875"/>
          </a:xfrm>
          <a:prstGeom prst="rect">
            <a:avLst/>
          </a:prstGeom>
        </p:spPr>
      </p:pic>
      <p:sp>
        <p:nvSpPr>
          <p:cNvPr id="8" name="Oval 7">
            <a:extLst>
              <a:ext uri="{FF2B5EF4-FFF2-40B4-BE49-F238E27FC236}">
                <a16:creationId xmlns:a16="http://schemas.microsoft.com/office/drawing/2014/main" id="{D82B0ACC-8EC2-1623-0428-7BE555C8F916}"/>
              </a:ext>
            </a:extLst>
          </p:cNvPr>
          <p:cNvSpPr/>
          <p:nvPr/>
        </p:nvSpPr>
        <p:spPr>
          <a:xfrm>
            <a:off x="4307595" y="4902506"/>
            <a:ext cx="506775" cy="49575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4447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5"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B9AE35-DC78-4131-AD52-85EEA7783756}"/>
              </a:ext>
            </a:extLst>
          </p:cNvPr>
          <p:cNvPicPr>
            <a:picLocks noChangeAspect="1"/>
          </p:cNvPicPr>
          <p:nvPr/>
        </p:nvPicPr>
        <p:blipFill>
          <a:blip r:embed="rId2"/>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E9E0515E-233E-4E7B-A226-48303F15D769}"/>
              </a:ext>
            </a:extLst>
          </p:cNvPr>
          <p:cNvSpPr/>
          <p:nvPr/>
        </p:nvSpPr>
        <p:spPr>
          <a:xfrm>
            <a:off x="261257" y="348343"/>
            <a:ext cx="11567886" cy="6197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58D541C0-EF01-8109-2698-31487F997F3C}"/>
              </a:ext>
            </a:extLst>
          </p:cNvPr>
          <p:cNvSpPr/>
          <p:nvPr/>
        </p:nvSpPr>
        <p:spPr>
          <a:xfrm>
            <a:off x="883920" y="640080"/>
            <a:ext cx="711200" cy="670560"/>
          </a:xfrm>
          <a:prstGeom prst="ellipse">
            <a:avLst/>
          </a:prstGeom>
          <a:solidFill>
            <a:srgbClr val="1B94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12" name="TextBox 11">
            <a:extLst>
              <a:ext uri="{FF2B5EF4-FFF2-40B4-BE49-F238E27FC236}">
                <a16:creationId xmlns:a16="http://schemas.microsoft.com/office/drawing/2014/main" id="{0E3BDADA-E85A-FD6C-9ACC-C1E815439A97}"/>
              </a:ext>
            </a:extLst>
          </p:cNvPr>
          <p:cNvSpPr txBox="1"/>
          <p:nvPr/>
        </p:nvSpPr>
        <p:spPr>
          <a:xfrm>
            <a:off x="1649347" y="668846"/>
            <a:ext cx="8493760" cy="646331"/>
          </a:xfrm>
          <a:prstGeom prst="rect">
            <a:avLst/>
          </a:prstGeom>
          <a:noFill/>
        </p:spPr>
        <p:txBody>
          <a:bodyPr wrap="square" rtlCol="0">
            <a:spAutoFit/>
          </a:bodyPr>
          <a:lstStyle/>
          <a:p>
            <a:pPr lvl="0" algn="just"/>
            <a:r>
              <a:rPr lang="en-US" sz="3600" b="1" dirty="0" err="1">
                <a:solidFill>
                  <a:prstClr val="black"/>
                </a:solidFill>
                <a:latin typeface="Cambria" panose="02040503050406030204" pitchFamily="18" charset="0"/>
                <a:ea typeface="Cambria" panose="02040503050406030204" pitchFamily="18" charset="0"/>
              </a:rPr>
              <a:t>Số</a:t>
            </a:r>
            <a:r>
              <a:rPr lang="en-US" sz="3600" b="1" dirty="0">
                <a:solidFill>
                  <a:prstClr val="black"/>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7D0ECA47-E096-0B75-4C76-6A0AAF9152A1}"/>
              </a:ext>
            </a:extLst>
          </p:cNvPr>
          <p:cNvSpPr txBox="1"/>
          <p:nvPr/>
        </p:nvSpPr>
        <p:spPr>
          <a:xfrm>
            <a:off x="470542" y="1517145"/>
            <a:ext cx="11141235" cy="1938992"/>
          </a:xfrm>
          <a:prstGeom prst="rect">
            <a:avLst/>
          </a:prstGeom>
          <a:noFill/>
        </p:spPr>
        <p:txBody>
          <a:bodyPr wrap="square" rtlCol="0">
            <a:spAutoFit/>
          </a:bodyPr>
          <a:lstStyle/>
          <a:p>
            <a:pPr lvl="0" algn="just"/>
            <a:r>
              <a:rPr lang="vi-VN" sz="4000" dirty="0">
                <a:solidFill>
                  <a:prstClr val="black"/>
                </a:solidFill>
                <a:latin typeface="Cambria" panose="02040503050406030204" pitchFamily="18" charset="0"/>
                <a:ea typeface="Cambria" panose="02040503050406030204" pitchFamily="18" charset="0"/>
              </a:rPr>
              <a:t>Trong cả năm 2022, nhà Nam đã sử dụng 174 m3 nước sinh hoạt. Vậy trung bình mỗi tháng, nhà Nam dùng hết</a:t>
            </a:r>
            <a:r>
              <a:rPr lang="en-US" sz="4000" dirty="0">
                <a:solidFill>
                  <a:prstClr val="black"/>
                </a:solidFill>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m</a:t>
            </a:r>
            <a:r>
              <a:rPr lang="vi-VN" sz="4000" baseline="30000" dirty="0">
                <a:latin typeface="Cambria" panose="02040503050406030204" pitchFamily="18" charset="0"/>
                <a:ea typeface="Cambria" panose="02040503050406030204" pitchFamily="18" charset="0"/>
              </a:rPr>
              <a:t>3</a:t>
            </a:r>
            <a:r>
              <a:rPr lang="vi-VN" sz="4000" dirty="0">
                <a:latin typeface="Cambria" panose="02040503050406030204" pitchFamily="18" charset="0"/>
                <a:ea typeface="Cambria" panose="02040503050406030204" pitchFamily="18" charset="0"/>
              </a:rPr>
              <a:t> nước sinh hoạt.</a:t>
            </a:r>
            <a:r>
              <a:rPr lang="en-US" sz="4000" dirty="0">
                <a:solidFill>
                  <a:prstClr val="black"/>
                </a:solidFill>
                <a:latin typeface="Cambria" panose="02040503050406030204" pitchFamily="18" charset="0"/>
                <a:ea typeface="Cambria" panose="02040503050406030204" pitchFamily="18" charset="0"/>
              </a:rPr>
              <a:t>      </a:t>
            </a:r>
            <a:endParaRPr kumimoji="0" lang="en-US" sz="4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66C7B587-2949-2A77-4D52-ECD93F493E6A}"/>
              </a:ext>
            </a:extLst>
          </p:cNvPr>
          <p:cNvSpPr/>
          <p:nvPr/>
        </p:nvSpPr>
        <p:spPr>
          <a:xfrm>
            <a:off x="3710849" y="2796448"/>
            <a:ext cx="892366" cy="627962"/>
          </a:xfrm>
          <a:prstGeom prst="rect">
            <a:avLst/>
          </a:prstGeom>
          <a:solidFill>
            <a:schemeClr val="bg1"/>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Cambria" panose="02040503050406030204" pitchFamily="18" charset="0"/>
                <a:ea typeface="Cambria" panose="02040503050406030204" pitchFamily="18" charset="0"/>
              </a:rPr>
              <a:t>?</a:t>
            </a:r>
          </a:p>
        </p:txBody>
      </p:sp>
      <p:sp>
        <p:nvSpPr>
          <p:cNvPr id="10" name="TextBox 9">
            <a:extLst>
              <a:ext uri="{FF2B5EF4-FFF2-40B4-BE49-F238E27FC236}">
                <a16:creationId xmlns:a16="http://schemas.microsoft.com/office/drawing/2014/main" id="{8F9E31C7-01CB-7298-D5F1-571C7847A6EE}"/>
              </a:ext>
            </a:extLst>
          </p:cNvPr>
          <p:cNvSpPr txBox="1"/>
          <p:nvPr/>
        </p:nvSpPr>
        <p:spPr>
          <a:xfrm>
            <a:off x="1421176" y="3811836"/>
            <a:ext cx="9507557" cy="2308324"/>
          </a:xfrm>
          <a:prstGeom prst="rect">
            <a:avLst/>
          </a:prstGeom>
          <a:noFill/>
        </p:spPr>
        <p:txBody>
          <a:bodyPr wrap="square" rtlCol="0">
            <a:spAutoFit/>
          </a:bodyPr>
          <a:lstStyle/>
          <a:p>
            <a:pPr algn="ctr"/>
            <a:r>
              <a:rPr lang="vi-VN" sz="3600" b="0" i="0" dirty="0">
                <a:solidFill>
                  <a:srgbClr val="FF0000"/>
                </a:solidFill>
                <a:effectLst/>
                <a:latin typeface="Cambria" panose="02040503050406030204" pitchFamily="18" charset="0"/>
                <a:ea typeface="Cambria" panose="02040503050406030204" pitchFamily="18" charset="0"/>
              </a:rPr>
              <a:t> 1 năm có 12 tháng.</a:t>
            </a:r>
          </a:p>
          <a:p>
            <a:pPr algn="ctr"/>
            <a:r>
              <a:rPr lang="vi-VN" sz="3600" b="0" i="0" dirty="0">
                <a:solidFill>
                  <a:srgbClr val="FF0000"/>
                </a:solidFill>
                <a:effectLst/>
                <a:latin typeface="Cambria" panose="02040503050406030204" pitchFamily="18" charset="0"/>
                <a:ea typeface="Cambria" panose="02040503050406030204" pitchFamily="18" charset="0"/>
              </a:rPr>
              <a:t>Trung bình mỗi tháng, nhà Nam dùng hết số mét khối nước sinh hoạt là:</a:t>
            </a:r>
          </a:p>
          <a:p>
            <a:pPr algn="ctr"/>
            <a:r>
              <a:rPr lang="vi-VN" sz="3600" b="0" i="0" dirty="0">
                <a:solidFill>
                  <a:srgbClr val="FF0000"/>
                </a:solidFill>
                <a:effectLst/>
                <a:latin typeface="Cambria" panose="02040503050406030204" pitchFamily="18" charset="0"/>
                <a:ea typeface="Cambria" panose="02040503050406030204" pitchFamily="18" charset="0"/>
              </a:rPr>
              <a:t>174 : 12 = 14,5 (m</a:t>
            </a:r>
            <a:r>
              <a:rPr lang="vi-VN" sz="3600" b="0" i="0" baseline="30000" dirty="0">
                <a:solidFill>
                  <a:srgbClr val="FF0000"/>
                </a:solidFill>
                <a:effectLst/>
                <a:latin typeface="Cambria" panose="02040503050406030204" pitchFamily="18" charset="0"/>
                <a:ea typeface="Cambria" panose="02040503050406030204" pitchFamily="18" charset="0"/>
              </a:rPr>
              <a:t>3</a:t>
            </a:r>
            <a:r>
              <a:rPr lang="vi-VN" sz="3600" b="0" i="0" dirty="0">
                <a:solidFill>
                  <a:srgbClr val="FF0000"/>
                </a:solidFill>
                <a:effectLst/>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48876616-24DF-B2E7-CA7E-4B265D942361}"/>
              </a:ext>
            </a:extLst>
          </p:cNvPr>
          <p:cNvSpPr/>
          <p:nvPr/>
        </p:nvSpPr>
        <p:spPr>
          <a:xfrm>
            <a:off x="3709013" y="2794612"/>
            <a:ext cx="951122" cy="627962"/>
          </a:xfrm>
          <a:prstGeom prst="rect">
            <a:avLst/>
          </a:prstGeom>
          <a:solidFill>
            <a:schemeClr val="bg1"/>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14,5</a:t>
            </a:r>
          </a:p>
        </p:txBody>
      </p:sp>
    </p:spTree>
    <p:extLst>
      <p:ext uri="{BB962C8B-B14F-4D97-AF65-F5344CB8AC3E}">
        <p14:creationId xmlns:p14="http://schemas.microsoft.com/office/powerpoint/2010/main" val="12094601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5" grpId="0"/>
      <p:bldP spid="6" grpId="0" animBg="1"/>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B9AE35-DC78-4131-AD52-85EEA7783756}"/>
              </a:ext>
            </a:extLst>
          </p:cNvPr>
          <p:cNvPicPr>
            <a:picLocks noChangeAspect="1"/>
          </p:cNvPicPr>
          <p:nvPr/>
        </p:nvPicPr>
        <p:blipFill>
          <a:blip r:embed="rId2"/>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E9E0515E-233E-4E7B-A226-48303F15D769}"/>
              </a:ext>
            </a:extLst>
          </p:cNvPr>
          <p:cNvSpPr/>
          <p:nvPr/>
        </p:nvSpPr>
        <p:spPr>
          <a:xfrm>
            <a:off x="261257" y="348343"/>
            <a:ext cx="11567886" cy="6197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58D541C0-EF01-8109-2698-31487F997F3C}"/>
              </a:ext>
            </a:extLst>
          </p:cNvPr>
          <p:cNvSpPr/>
          <p:nvPr/>
        </p:nvSpPr>
        <p:spPr>
          <a:xfrm>
            <a:off x="883920" y="640080"/>
            <a:ext cx="711200" cy="670560"/>
          </a:xfrm>
          <a:prstGeom prst="ellipse">
            <a:avLst/>
          </a:prstGeom>
          <a:solidFill>
            <a:srgbClr val="1B94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2" name="TextBox 11">
            <a:extLst>
              <a:ext uri="{FF2B5EF4-FFF2-40B4-BE49-F238E27FC236}">
                <a16:creationId xmlns:a16="http://schemas.microsoft.com/office/drawing/2014/main" id="{0E3BDADA-E85A-FD6C-9ACC-C1E815439A97}"/>
              </a:ext>
            </a:extLst>
          </p:cNvPr>
          <p:cNvSpPr txBox="1"/>
          <p:nvPr/>
        </p:nvSpPr>
        <p:spPr>
          <a:xfrm>
            <a:off x="1649346" y="668846"/>
            <a:ext cx="9521757" cy="1815882"/>
          </a:xfrm>
          <a:prstGeom prst="rect">
            <a:avLst/>
          </a:prstGeom>
          <a:noFill/>
        </p:spPr>
        <p:txBody>
          <a:bodyPr wrap="square" rtlCol="0">
            <a:spAutoFit/>
          </a:bodyPr>
          <a:lstStyle/>
          <a:p>
            <a:pPr lvl="0" algn="just">
              <a:defRPr/>
            </a:pPr>
            <a:r>
              <a:rPr lang="vi-VN" sz="2800" dirty="0">
                <a:latin typeface="Cambria" panose="02040503050406030204" pitchFamily="18" charset="0"/>
                <a:ea typeface="Cambria" panose="02040503050406030204" pitchFamily="18" charset="0"/>
              </a:rPr>
              <a:t>Rô-bốt có 3 hộp màu xanh, đỏ và vàng. Thể tích của các hộp là: 25 cm</a:t>
            </a:r>
            <a:r>
              <a:rPr lang="vi-VN" sz="2800" baseline="30000" dirty="0">
                <a:latin typeface="Cambria" panose="02040503050406030204" pitchFamily="18" charset="0"/>
                <a:ea typeface="Cambria" panose="02040503050406030204" pitchFamily="18" charset="0"/>
              </a:rPr>
              <a:t>3</a:t>
            </a:r>
            <a:r>
              <a:rPr lang="vi-VN" sz="2800" dirty="0">
                <a:latin typeface="Cambria" panose="02040503050406030204" pitchFamily="18" charset="0"/>
                <a:ea typeface="Cambria" panose="02040503050406030204" pitchFamily="18" charset="0"/>
              </a:rPr>
              <a:t>, 24,5 cm</a:t>
            </a:r>
            <a:r>
              <a:rPr lang="vi-VN" sz="2800" baseline="30000" dirty="0">
                <a:latin typeface="Cambria" panose="02040503050406030204" pitchFamily="18" charset="0"/>
                <a:ea typeface="Cambria" panose="02040503050406030204" pitchFamily="18" charset="0"/>
              </a:rPr>
              <a:t>3</a:t>
            </a:r>
            <a:r>
              <a:rPr lang="vi-VN" sz="2800" dirty="0">
                <a:latin typeface="Cambria" panose="02040503050406030204" pitchFamily="18" charset="0"/>
                <a:ea typeface="Cambria" panose="02040503050406030204" pitchFamily="18" charset="0"/>
              </a:rPr>
              <a:t>, 25,75 dm</a:t>
            </a:r>
            <a:r>
              <a:rPr lang="vi-VN" sz="2800" baseline="30000" dirty="0">
                <a:latin typeface="Cambria" panose="02040503050406030204" pitchFamily="18" charset="0"/>
                <a:ea typeface="Cambria" panose="02040503050406030204" pitchFamily="18" charset="0"/>
              </a:rPr>
              <a:t>3</a:t>
            </a:r>
            <a:r>
              <a:rPr lang="vi-VN" sz="2800" dirty="0">
                <a:latin typeface="Cambria" panose="02040503050406030204" pitchFamily="18" charset="0"/>
                <a:ea typeface="Cambria" panose="02040503050406030204" pitchFamily="18" charset="0"/>
              </a:rPr>
              <a:t>. Biết hộp màu vàng có thể tích lớn nhất và hộp màu xanh có thể tích lớn hơn hộp màu đỏ. Hãy cho biết thể tích của mỗi chiếc hộp.</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9AE9EC0E-93A1-3B79-679E-538184D0CDF4}"/>
              </a:ext>
            </a:extLst>
          </p:cNvPr>
          <p:cNvSpPr txBox="1"/>
          <p:nvPr/>
        </p:nvSpPr>
        <p:spPr>
          <a:xfrm>
            <a:off x="616945" y="2721166"/>
            <a:ext cx="10796530" cy="2992614"/>
          </a:xfrm>
          <a:prstGeom prst="rect">
            <a:avLst/>
          </a:prstGeom>
          <a:noFill/>
        </p:spPr>
        <p:txBody>
          <a:bodyPr wrap="square" rtlCol="0">
            <a:spAutoFit/>
          </a:bodyPr>
          <a:lstStyle/>
          <a:p>
            <a:pPr marL="0" marR="0" algn="ctr">
              <a:lnSpc>
                <a:spcPct val="120000"/>
              </a:lnSpc>
              <a:spcBef>
                <a:spcPts val="0"/>
              </a:spcBef>
              <a:spcAft>
                <a:spcPts val="0"/>
              </a:spcAft>
            </a:pPr>
            <a:r>
              <a:rPr lang="vi-VN" sz="3200" dirty="0">
                <a:solidFill>
                  <a:srgbClr val="FF0000"/>
                </a:solidFill>
                <a:effectLst/>
                <a:latin typeface="Cambria" panose="02040503050406030204" pitchFamily="18" charset="0"/>
                <a:ea typeface="Cambria" panose="02040503050406030204" pitchFamily="18" charset="0"/>
              </a:rPr>
              <a:t>Đổi: 25,75 dm</a:t>
            </a:r>
            <a:r>
              <a:rPr lang="vi-VN" sz="3200" baseline="30000" dirty="0">
                <a:solidFill>
                  <a:srgbClr val="FF0000"/>
                </a:solidFill>
                <a:effectLst/>
                <a:latin typeface="Cambria" panose="02040503050406030204" pitchFamily="18" charset="0"/>
                <a:ea typeface="Cambria" panose="02040503050406030204" pitchFamily="18" charset="0"/>
              </a:rPr>
              <a:t>3</a:t>
            </a:r>
            <a:r>
              <a:rPr lang="vi-VN" sz="3200" dirty="0">
                <a:solidFill>
                  <a:srgbClr val="FF0000"/>
                </a:solidFill>
                <a:effectLst/>
                <a:latin typeface="Cambria" panose="02040503050406030204" pitchFamily="18" charset="0"/>
                <a:ea typeface="Cambria" panose="02040503050406030204" pitchFamily="18" charset="0"/>
              </a:rPr>
              <a:t> = 25 750 cm</a:t>
            </a:r>
            <a:r>
              <a:rPr lang="vi-VN" sz="3200" baseline="30000" dirty="0">
                <a:solidFill>
                  <a:srgbClr val="FF0000"/>
                </a:solidFill>
                <a:effectLst/>
                <a:latin typeface="Cambria" panose="02040503050406030204" pitchFamily="18" charset="0"/>
                <a:ea typeface="Cambria" panose="02040503050406030204" pitchFamily="18" charset="0"/>
              </a:rPr>
              <a:t>3</a:t>
            </a:r>
            <a:r>
              <a:rPr lang="vi-VN" sz="32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solidFill>
                  <a:srgbClr val="FF0000"/>
                </a:solidFill>
                <a:effectLst/>
                <a:latin typeface="Cambria" panose="02040503050406030204" pitchFamily="18" charset="0"/>
                <a:ea typeface="Cambria" panose="02040503050406030204" pitchFamily="18" charset="0"/>
              </a:rPr>
              <a:t>+ Hộp màu vàng có thể tích lớn nhất nên thể tích của hộp màu vàng là 25,75 dm</a:t>
            </a:r>
            <a:r>
              <a:rPr lang="vi-VN" sz="3200" baseline="30000" dirty="0">
                <a:solidFill>
                  <a:srgbClr val="FF0000"/>
                </a:solidFill>
                <a:effectLst/>
                <a:latin typeface="Cambria" panose="02040503050406030204" pitchFamily="18" charset="0"/>
                <a:ea typeface="Cambria" panose="02040503050406030204" pitchFamily="18" charset="0"/>
              </a:rPr>
              <a:t>3</a:t>
            </a:r>
            <a:endParaRPr lang="en-US" sz="3200" dirty="0">
              <a:solidFill>
                <a:srgbClr val="FF000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solidFill>
                  <a:srgbClr val="FF0000"/>
                </a:solidFill>
                <a:effectLst/>
                <a:latin typeface="Cambria" panose="02040503050406030204" pitchFamily="18" charset="0"/>
                <a:ea typeface="Cambria" panose="02040503050406030204" pitchFamily="18" charset="0"/>
              </a:rPr>
              <a:t>+ Hộp màu xanh có thể tích lớn hơn hộp màu đỏ nên thể tích </a:t>
            </a:r>
            <a:r>
              <a:rPr lang="en-US" sz="3200" dirty="0" err="1">
                <a:solidFill>
                  <a:srgbClr val="FF0000"/>
                </a:solidFill>
                <a:effectLst/>
                <a:latin typeface="Cambria" panose="02040503050406030204" pitchFamily="18" charset="0"/>
                <a:ea typeface="Cambria" panose="02040503050406030204" pitchFamily="18" charset="0"/>
              </a:rPr>
              <a:t>hộp</a:t>
            </a:r>
            <a:r>
              <a:rPr lang="vi-VN" sz="3200" dirty="0">
                <a:solidFill>
                  <a:srgbClr val="FF0000"/>
                </a:solidFill>
                <a:effectLst/>
                <a:latin typeface="Cambria" panose="02040503050406030204" pitchFamily="18" charset="0"/>
                <a:ea typeface="Cambria" panose="02040503050406030204" pitchFamily="18" charset="0"/>
              </a:rPr>
              <a:t> màu xanh là 25 cm</a:t>
            </a:r>
            <a:r>
              <a:rPr lang="vi-VN" sz="3200" baseline="30000" dirty="0">
                <a:solidFill>
                  <a:srgbClr val="FF0000"/>
                </a:solidFill>
                <a:effectLst/>
                <a:latin typeface="Cambria" panose="02040503050406030204" pitchFamily="18" charset="0"/>
                <a:ea typeface="Cambria" panose="02040503050406030204" pitchFamily="18" charset="0"/>
              </a:rPr>
              <a:t>3</a:t>
            </a:r>
            <a:r>
              <a:rPr lang="vi-VN" sz="3200" dirty="0">
                <a:solidFill>
                  <a:srgbClr val="FF0000"/>
                </a:solidFill>
                <a:effectLst/>
                <a:latin typeface="Cambria" panose="02040503050406030204" pitchFamily="18" charset="0"/>
                <a:ea typeface="Cambria" panose="02040503050406030204" pitchFamily="18" charset="0"/>
              </a:rPr>
              <a:t> và thể tích h</a:t>
            </a:r>
            <a:r>
              <a:rPr lang="en-US" sz="3200" dirty="0">
                <a:solidFill>
                  <a:srgbClr val="FF0000"/>
                </a:solidFill>
                <a:latin typeface="Cambria" panose="02040503050406030204" pitchFamily="18" charset="0"/>
                <a:ea typeface="Cambria" panose="02040503050406030204" pitchFamily="18" charset="0"/>
              </a:rPr>
              <a:t>ộ</a:t>
            </a:r>
            <a:r>
              <a:rPr lang="vi-VN" sz="3200" dirty="0">
                <a:solidFill>
                  <a:srgbClr val="FF0000"/>
                </a:solidFill>
                <a:effectLst/>
                <a:latin typeface="Cambria" panose="02040503050406030204" pitchFamily="18" charset="0"/>
                <a:ea typeface="Cambria" panose="02040503050406030204" pitchFamily="18" charset="0"/>
              </a:rPr>
              <a:t>p màu đỏ là 24,5 cm</a:t>
            </a:r>
            <a:r>
              <a:rPr lang="vi-VN" sz="3200" baseline="30000" dirty="0">
                <a:solidFill>
                  <a:srgbClr val="FF0000"/>
                </a:solidFill>
                <a:effectLst/>
                <a:latin typeface="Cambria" panose="02040503050406030204" pitchFamily="18" charset="0"/>
                <a:ea typeface="Cambria" panose="02040503050406030204" pitchFamily="18" charset="0"/>
              </a:rPr>
              <a:t>3</a:t>
            </a:r>
            <a:r>
              <a:rPr lang="vi-VN" sz="32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93583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down)">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down)">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B9AE35-DC78-4131-AD52-85EEA7783756}"/>
              </a:ext>
            </a:extLst>
          </p:cNvPr>
          <p:cNvPicPr>
            <a:picLocks noChangeAspect="1"/>
          </p:cNvPicPr>
          <p:nvPr/>
        </p:nvPicPr>
        <p:blipFill>
          <a:blip r:embed="rId2"/>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E9E0515E-233E-4E7B-A226-48303F15D769}"/>
              </a:ext>
            </a:extLst>
          </p:cNvPr>
          <p:cNvSpPr/>
          <p:nvPr/>
        </p:nvSpPr>
        <p:spPr>
          <a:xfrm>
            <a:off x="261257" y="348343"/>
            <a:ext cx="11567886" cy="6197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58D541C0-EF01-8109-2698-31487F997F3C}"/>
              </a:ext>
            </a:extLst>
          </p:cNvPr>
          <p:cNvSpPr/>
          <p:nvPr/>
        </p:nvSpPr>
        <p:spPr>
          <a:xfrm>
            <a:off x="883920" y="640080"/>
            <a:ext cx="711200" cy="670560"/>
          </a:xfrm>
          <a:prstGeom prst="ellipse">
            <a:avLst/>
          </a:prstGeom>
          <a:solidFill>
            <a:srgbClr val="1B94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4</a:t>
            </a:r>
          </a:p>
        </p:txBody>
      </p:sp>
      <p:sp>
        <p:nvSpPr>
          <p:cNvPr id="12" name="TextBox 11">
            <a:extLst>
              <a:ext uri="{FF2B5EF4-FFF2-40B4-BE49-F238E27FC236}">
                <a16:creationId xmlns:a16="http://schemas.microsoft.com/office/drawing/2014/main" id="{0E3BDADA-E85A-FD6C-9ACC-C1E815439A97}"/>
              </a:ext>
            </a:extLst>
          </p:cNvPr>
          <p:cNvSpPr txBox="1"/>
          <p:nvPr/>
        </p:nvSpPr>
        <p:spPr>
          <a:xfrm>
            <a:off x="1627313" y="470543"/>
            <a:ext cx="9907347" cy="1815882"/>
          </a:xfrm>
          <a:prstGeom prst="rect">
            <a:avLst/>
          </a:prstGeom>
          <a:noFill/>
        </p:spPr>
        <p:txBody>
          <a:bodyPr wrap="square" rtlCol="0">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rPr>
              <a:t>Bể nước ngầm của một tòa nhà có 240 m3 nước. Người ta đang hút toàn bộ nước từ bể ra ngoài. Sau một thời gian kể từ khi bắt đầu hút, lượng nước trong bể giảm đi 15%. Hỏi trong bể còn lại bao nhiêu mét khối nước?</a:t>
            </a:r>
            <a:endParaRPr kumimoji="0" lang="en-US"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6AED7D2-22B8-4D7D-9E23-71A9F9469A60}"/>
              </a:ext>
            </a:extLst>
          </p:cNvPr>
          <p:cNvSpPr txBox="1"/>
          <p:nvPr/>
        </p:nvSpPr>
        <p:spPr>
          <a:xfrm>
            <a:off x="1619480" y="2577947"/>
            <a:ext cx="9441455" cy="4130361"/>
          </a:xfrm>
          <a:prstGeom prst="rect">
            <a:avLst/>
          </a:prstGeom>
          <a:noFill/>
        </p:spPr>
        <p:txBody>
          <a:bodyPr wrap="square" rtlCol="0">
            <a:spAutoFit/>
          </a:bodyPr>
          <a:lstStyle/>
          <a:p>
            <a:pPr marL="0" marR="0" algn="ctr">
              <a:lnSpc>
                <a:spcPct val="120000"/>
              </a:lnSpc>
              <a:spcBef>
                <a:spcPts val="0"/>
              </a:spcBef>
              <a:spcAft>
                <a:spcPts val="0"/>
              </a:spcAft>
            </a:pPr>
            <a:r>
              <a:rPr lang="vi-VN" sz="3200" b="1" i="1" dirty="0">
                <a:solidFill>
                  <a:srgbClr val="FF0000"/>
                </a:solidFill>
                <a:effectLst/>
                <a:latin typeface="Cambria" panose="02040503050406030204" pitchFamily="18" charset="0"/>
                <a:ea typeface="Cambria" panose="02040503050406030204" pitchFamily="18" charset="0"/>
              </a:rPr>
              <a:t>Bài giải</a:t>
            </a:r>
            <a:endParaRPr lang="en-US" sz="3200" b="1"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200" i="1" dirty="0">
                <a:solidFill>
                  <a:srgbClr val="FF0000"/>
                </a:solidFill>
                <a:effectLst/>
                <a:latin typeface="Cambria" panose="02040503050406030204" pitchFamily="18" charset="0"/>
                <a:ea typeface="Cambria" panose="02040503050406030204" pitchFamily="18" charset="0"/>
              </a:rPr>
              <a:t>Số phần trăm lượng nước trong bể là:</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200" i="1" dirty="0">
                <a:solidFill>
                  <a:srgbClr val="FF0000"/>
                </a:solidFill>
                <a:effectLst/>
                <a:latin typeface="Cambria" panose="02040503050406030204" pitchFamily="18" charset="0"/>
                <a:ea typeface="Cambria" panose="02040503050406030204" pitchFamily="18" charset="0"/>
              </a:rPr>
              <a:t>100% - 15% = 85%</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200" i="1" dirty="0">
                <a:solidFill>
                  <a:srgbClr val="FF0000"/>
                </a:solidFill>
                <a:effectLst/>
                <a:latin typeface="Cambria" panose="02040503050406030204" pitchFamily="18" charset="0"/>
                <a:ea typeface="Cambria" panose="02040503050406030204" pitchFamily="18" charset="0"/>
              </a:rPr>
              <a:t>Số mét khối nước trong bể còn lại là:</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200" i="1" dirty="0">
                <a:solidFill>
                  <a:srgbClr val="FF0000"/>
                </a:solidFill>
                <a:effectLst/>
                <a:latin typeface="Cambria" panose="02040503050406030204" pitchFamily="18" charset="0"/>
                <a:ea typeface="Cambria" panose="02040503050406030204" pitchFamily="18" charset="0"/>
              </a:rPr>
              <a:t>240 x 85% = 204 (m</a:t>
            </a:r>
            <a:r>
              <a:rPr lang="vi-VN" sz="3200" i="1" baseline="30000" dirty="0">
                <a:solidFill>
                  <a:srgbClr val="FF0000"/>
                </a:solidFill>
                <a:effectLst/>
                <a:latin typeface="Cambria" panose="02040503050406030204" pitchFamily="18" charset="0"/>
                <a:ea typeface="Cambria" panose="02040503050406030204" pitchFamily="18" charset="0"/>
              </a:rPr>
              <a:t>3</a:t>
            </a:r>
            <a:r>
              <a:rPr lang="vi-VN" sz="3200" i="1"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200" i="1" dirty="0">
                <a:solidFill>
                  <a:srgbClr val="FF0000"/>
                </a:solidFill>
                <a:effectLst/>
                <a:latin typeface="Cambria" panose="02040503050406030204" pitchFamily="18" charset="0"/>
                <a:ea typeface="Cambria" panose="02040503050406030204" pitchFamily="18" charset="0"/>
              </a:rPr>
              <a:t>                     Đáp số: 204 m</a:t>
            </a:r>
            <a:r>
              <a:rPr lang="vi-VN" sz="3200" i="1" baseline="30000" dirty="0">
                <a:solidFill>
                  <a:srgbClr val="FF0000"/>
                </a:solidFill>
                <a:effectLst/>
                <a:latin typeface="Cambria" panose="02040503050406030204" pitchFamily="18" charset="0"/>
                <a:ea typeface="Cambria" panose="02040503050406030204" pitchFamily="18" charset="0"/>
              </a:rPr>
              <a:t>3</a:t>
            </a:r>
            <a:endParaRPr lang="en-US" sz="3200" dirty="0">
              <a:solidFill>
                <a:srgbClr val="FF0000"/>
              </a:solidFill>
              <a:effectLst/>
              <a:latin typeface="Cambria" panose="02040503050406030204" pitchFamily="18" charset="0"/>
              <a:ea typeface="Cambria" panose="02040503050406030204" pitchFamily="18" charset="0"/>
            </a:endParaRPr>
          </a:p>
          <a:p>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70760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barn(inVertical)">
                                      <p:cBhvr>
                                        <p:cTn id="21" dur="500"/>
                                        <p:tgtEl>
                                          <p:spTgt spid="5">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barn(inVertical)">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E58355-CD9C-442E-B67D-0F94A736FCE6}"/>
              </a:ext>
            </a:extLst>
          </p:cNvPr>
          <p:cNvPicPr>
            <a:picLocks noChangeAspect="1"/>
          </p:cNvPicPr>
          <p:nvPr/>
        </p:nvPicPr>
        <p:blipFill>
          <a:blip r:embed="rId2"/>
          <a:stretch>
            <a:fillRect/>
          </a:stretch>
        </p:blipFill>
        <p:spPr>
          <a:xfrm>
            <a:off x="-201614" y="0"/>
            <a:ext cx="12133843" cy="6858000"/>
          </a:xfrm>
          <a:prstGeom prst="rect">
            <a:avLst/>
          </a:prstGeom>
        </p:spPr>
      </p:pic>
      <p:pic>
        <p:nvPicPr>
          <p:cNvPr id="3" name="Picture 2">
            <a:extLst>
              <a:ext uri="{FF2B5EF4-FFF2-40B4-BE49-F238E27FC236}">
                <a16:creationId xmlns:a16="http://schemas.microsoft.com/office/drawing/2014/main" id="{A6CB0DC3-F174-B205-2ECC-914D524589DE}"/>
              </a:ext>
            </a:extLst>
          </p:cNvPr>
          <p:cNvPicPr>
            <a:picLocks noChangeAspect="1"/>
          </p:cNvPicPr>
          <p:nvPr/>
        </p:nvPicPr>
        <p:blipFill>
          <a:blip r:embed="rId3"/>
          <a:stretch>
            <a:fillRect/>
          </a:stretch>
        </p:blipFill>
        <p:spPr>
          <a:xfrm>
            <a:off x="3233612" y="272548"/>
            <a:ext cx="4755292" cy="2743438"/>
          </a:xfrm>
          <a:prstGeom prst="rect">
            <a:avLst/>
          </a:prstGeom>
        </p:spPr>
      </p:pic>
    </p:spTree>
    <p:extLst>
      <p:ext uri="{BB962C8B-B14F-4D97-AF65-F5344CB8AC3E}">
        <p14:creationId xmlns:p14="http://schemas.microsoft.com/office/powerpoint/2010/main" val="953580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E3B0948A614B80FA854A9E9C047F" ma:contentTypeVersion="10" ma:contentTypeDescription="Create a new document." ma:contentTypeScope="" ma:versionID="f2b4adca4d93a26afcd0a7580f0ee0aa">
  <xsd:schema xmlns:xsd="http://www.w3.org/2001/XMLSchema" xmlns:xs="http://www.w3.org/2001/XMLSchema" xmlns:p="http://schemas.microsoft.com/office/2006/metadata/properties" xmlns:ns3="39b4d614-387f-4869-a043-b320c2c8d431" targetNamespace="http://schemas.microsoft.com/office/2006/metadata/properties" ma:root="true" ma:fieldsID="5026ddd5adc1812c8217b3d49ac81158" ns3:_="">
    <xsd:import namespace="39b4d614-387f-4869-a043-b320c2c8d43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b4d614-387f-4869-a043-b320c2c8d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F6F8AA-3751-4A14-B626-6503E1D62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b4d614-387f-4869-a043-b320c2c8d4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D0F2E9-3BA7-4E6C-BD51-A93D8846B442}">
  <ds:schemaRefs>
    <ds:schemaRef ds:uri="http://schemas.microsoft.com/sharepoint/v3/contenttype/forms"/>
  </ds:schemaRefs>
</ds:datastoreItem>
</file>

<file path=customXml/itemProps3.xml><?xml version="1.0" encoding="utf-8"?>
<ds:datastoreItem xmlns:ds="http://schemas.openxmlformats.org/officeDocument/2006/customXml" ds:itemID="{E960426D-5F6E-4987-BA4F-6C073446B5E2}">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39b4d614-387f-4869-a043-b320c2c8d43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9Slide.vn</Template>
  <TotalTime>1607</TotalTime>
  <Words>320</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thanhtrangsmallsun@gmail.com</cp:lastModifiedBy>
  <cp:revision>30</cp:revision>
  <dcterms:created xsi:type="dcterms:W3CDTF">2022-07-12T06:50:44Z</dcterms:created>
  <dcterms:modified xsi:type="dcterms:W3CDTF">2026-02-20T04:05:59Z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0x010100544CE3B0948A614B80FA854A9E9C047F</vt:lpwstr>
  </property>
</Properties>
</file>