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7"/>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20/2/2026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20/2/2026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20/2/2026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20/2/2026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2.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customXml/itemProps3.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817</Words>
  <Application>Microsoft Office PowerPoint</Application>
  <PresentationFormat>Widescreen</PresentationFormat>
  <Paragraphs>44</Paragraphs>
  <Slides>29</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Aptos</vt:lpstr>
      <vt:lpstr>Aptos Display</vt:lpstr>
      <vt:lpstr>Arial</vt:lpstr>
      <vt:lpstr>Arial-Rounded-Bold</vt:lpstr>
      <vt:lpstr>Calibri</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thanhtrangsmallsun@gmail.com</cp:lastModifiedBy>
  <cp:revision>122</cp:revision>
  <dcterms:created xsi:type="dcterms:W3CDTF">2023-07-30T08:35:16Z</dcterms:created>
  <dcterms:modified xsi:type="dcterms:W3CDTF">2026-02-20T03:58:27Z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