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94" r:id="rId4"/>
    <p:sldMasterId id="2147483708" r:id="rId5"/>
  </p:sldMasterIdLst>
  <p:notesMasterIdLst>
    <p:notesMasterId r:id="rId34"/>
  </p:notesMasterIdLst>
  <p:sldIdLst>
    <p:sldId id="264" r:id="rId6"/>
    <p:sldId id="281" r:id="rId7"/>
    <p:sldId id="452" r:id="rId8"/>
    <p:sldId id="450" r:id="rId9"/>
    <p:sldId id="449" r:id="rId10"/>
    <p:sldId id="451" r:id="rId11"/>
    <p:sldId id="322" r:id="rId12"/>
    <p:sldId id="260" r:id="rId13"/>
    <p:sldId id="323" r:id="rId14"/>
    <p:sldId id="453" r:id="rId15"/>
    <p:sldId id="454" r:id="rId16"/>
    <p:sldId id="455" r:id="rId17"/>
    <p:sldId id="456" r:id="rId18"/>
    <p:sldId id="457" r:id="rId19"/>
    <p:sldId id="324" r:id="rId20"/>
    <p:sldId id="325" r:id="rId21"/>
    <p:sldId id="272" r:id="rId22"/>
    <p:sldId id="273" r:id="rId23"/>
    <p:sldId id="329" r:id="rId24"/>
    <p:sldId id="330" r:id="rId25"/>
    <p:sldId id="331" r:id="rId26"/>
    <p:sldId id="332" r:id="rId27"/>
    <p:sldId id="321" r:id="rId28"/>
    <p:sldId id="407" r:id="rId29"/>
    <p:sldId id="441" r:id="rId30"/>
    <p:sldId id="283" r:id="rId31"/>
    <p:sldId id="333"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87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0E2C1C-E724-46AD-8CD6-FE685EEE4FA4}" type="datetimeFigureOut">
              <a:rPr lang="en-US" smtClean="0"/>
              <a:t>1/19/2025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0008A8-D0EF-467E-B86A-E8260D8063B3}" type="slidenum">
              <a:rPr lang="en-US" smtClean="0"/>
              <a:t>‹#›</a:t>
            </a:fld>
            <a:endParaRPr lang="en-US"/>
          </a:p>
        </p:txBody>
      </p:sp>
    </p:spTree>
    <p:extLst>
      <p:ext uri="{BB962C8B-B14F-4D97-AF65-F5344CB8AC3E}">
        <p14:creationId xmlns:p14="http://schemas.microsoft.com/office/powerpoint/2010/main" val="259192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AE8F2D4-D9E0-4B39-95BB-292B38B3D339}" type="slidenum">
              <a:rPr lang="en-US" altLang="en-US">
                <a:solidFill>
                  <a:prstClr val="black"/>
                </a:solidFill>
              </a:rPr>
              <a:pPr/>
              <a:t>13</a:t>
            </a:fld>
            <a:endParaRPr lang="en-US" altLang="en-US">
              <a:solidFill>
                <a:prstClr val="black"/>
              </a:solidFill>
            </a:endParaRPr>
          </a:p>
        </p:txBody>
      </p:sp>
      <p:sp>
        <p:nvSpPr>
          <p:cNvPr id="25603" name="Rectangle 2"/>
          <p:cNvSpPr>
            <a:spLocks noGrp="1" noRot="1" noChangeAspect="1" noChangeArrowheads="1" noTextEdit="1"/>
          </p:cNvSpPr>
          <p:nvPr>
            <p:ph type="sldImg"/>
          </p:nvPr>
        </p:nvSpPr>
        <p:spPr>
          <a:xfrm>
            <a:off x="381000" y="685800"/>
            <a:ext cx="6096000" cy="3429000"/>
          </a:xfrm>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5EC69FF-391A-4B99-CD35-F097AD65A927}"/>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5" name="Footer Placeholder 4">
            <a:extLst>
              <a:ext uri="{FF2B5EF4-FFF2-40B4-BE49-F238E27FC236}">
                <a16:creationId xmlns="" xmlns:a16="http://schemas.microsoft.com/office/drawing/2014/main" id="{A1646C92-9392-DF81-177F-EE04B8A25CA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F437406-1BC0-73B5-4C64-A745CCDF8602}"/>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C295CB-F012-2039-28A2-525A3FDF0AF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EAD5F09-32D5-A0AB-25F2-1A0E6CD1449A}"/>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5" name="Footer Placeholder 4">
            <a:extLst>
              <a:ext uri="{FF2B5EF4-FFF2-40B4-BE49-F238E27FC236}">
                <a16:creationId xmlns="" xmlns:a16="http://schemas.microsoft.com/office/drawing/2014/main" id="{11FBB7DD-F21C-0FD7-7D48-FAB34E4DDB8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92C7473-B82A-6129-2BD2-BD866810E930}"/>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BF497D-5256-EBA1-A67E-03BB6AEE3FC4}"/>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1C4617E-636E-C5F2-F73B-37ACBD4CC24F}"/>
              </a:ext>
            </a:extLst>
          </p:cNvPr>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89344D-BE98-B013-A49D-BC7368A2C85B}"/>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5" name="Footer Placeholder 4">
            <a:extLst>
              <a:ext uri="{FF2B5EF4-FFF2-40B4-BE49-F238E27FC236}">
                <a16:creationId xmlns="" xmlns:a16="http://schemas.microsoft.com/office/drawing/2014/main" id="{821E10E0-6BBA-0D29-E98F-02432C42F4FE}"/>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2938EEE-CE37-57A4-F92B-976996245C7C}"/>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t>1/19/2025</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t>1/19/2025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50754F5-2446-4495-8954-20F5851141F3}"/>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5" name="Footer Placeholder 4">
            <a:extLst>
              <a:ext uri="{FF2B5EF4-FFF2-40B4-BE49-F238E27FC236}">
                <a16:creationId xmlns="" xmlns:a16="http://schemas.microsoft.com/office/drawing/2014/main" id="{8EA87411-9E2C-424D-B28C-AE2E76944D06}"/>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1776EE4C-547F-472A-97BE-D667F40D2DC2}"/>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31960-3511-FB42-2C8B-06F614F0B1CA}"/>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79DB6DF-BBFB-4317-D77A-5CFAB4CBADD2}"/>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5" name="Footer Placeholder 4">
            <a:extLst>
              <a:ext uri="{FF2B5EF4-FFF2-40B4-BE49-F238E27FC236}">
                <a16:creationId xmlns="" xmlns:a16="http://schemas.microsoft.com/office/drawing/2014/main" id="{B1AB7B72-7E22-B8A2-DDE8-5B0C2559D4E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D69B73-54E7-4D0F-BEFF-EA64DA4F64F6}"/>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2687BF-56CA-4B61-9C4F-A804890B2ED8}"/>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011C0C-E174-4D32-A5CD-B51019CAE9B0}"/>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5" name="Footer Placeholder 4">
            <a:extLst>
              <a:ext uri="{FF2B5EF4-FFF2-40B4-BE49-F238E27FC236}">
                <a16:creationId xmlns="" xmlns:a16="http://schemas.microsoft.com/office/drawing/2014/main" id="{1506165C-B167-4916-9B49-FEA4D2212AE5}"/>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9D35DFE3-B6A6-4FB7-9E26-0535F2884940}"/>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547EB9-45DC-44A8-9210-C393C8023288}"/>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4389722-8972-4EF5-A619-675B54C7EDA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F7AEA7-6959-426E-9F43-B6E8650E0A3C}"/>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5" name="Footer Placeholder 4">
            <a:extLst>
              <a:ext uri="{FF2B5EF4-FFF2-40B4-BE49-F238E27FC236}">
                <a16:creationId xmlns="" xmlns:a16="http://schemas.microsoft.com/office/drawing/2014/main" id="{2C2D8816-0DE1-4A72-8495-E6857690C38A}"/>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888DF9AA-B908-4D4E-BBE7-0A50B07944EC}"/>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8C2C82-9AE0-4C1B-9BE9-1E0FE00DC488}"/>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EFD304-08E8-44FD-80F0-4346B1C90D08}"/>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6" name="Footer Placeholder 5">
            <a:extLst>
              <a:ext uri="{FF2B5EF4-FFF2-40B4-BE49-F238E27FC236}">
                <a16:creationId xmlns="" xmlns:a16="http://schemas.microsoft.com/office/drawing/2014/main" id="{8E983C8F-144C-4CA0-B428-AA0AF5D60407}"/>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E75E1A3E-B161-41CC-BE9F-830C3E9F1A6C}"/>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BFFBD8-CADC-445E-B9AE-2CCFEEB95602}"/>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AAED061-EEA8-4B8A-B4A8-A4DACB1E3BB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D6704CB-B03A-4F9E-865E-032FA09E154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8B44A67-1F70-40B9-9AD4-260E8D4B32F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4111F2B-F047-4273-98BF-FED50922A607}"/>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F598F9C-4FAF-4FC6-B6D4-EE34EDC0D293}"/>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8" name="Footer Placeholder 7">
            <a:extLst>
              <a:ext uri="{FF2B5EF4-FFF2-40B4-BE49-F238E27FC236}">
                <a16:creationId xmlns="" xmlns:a16="http://schemas.microsoft.com/office/drawing/2014/main" id="{85FEC59C-37C6-4916-B554-C23AC15D8F51}"/>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9" name="Slide Number Placeholder 8">
            <a:extLst>
              <a:ext uri="{FF2B5EF4-FFF2-40B4-BE49-F238E27FC236}">
                <a16:creationId xmlns="" xmlns:a16="http://schemas.microsoft.com/office/drawing/2014/main" id="{B13BAC3E-91E9-4183-AE9C-A158B3EAA4BD}"/>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5BD22FA-7C69-48BE-8A26-F1074874B668}"/>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3" name="Footer Placeholder 2">
            <a:extLst>
              <a:ext uri="{FF2B5EF4-FFF2-40B4-BE49-F238E27FC236}">
                <a16:creationId xmlns="" xmlns:a16="http://schemas.microsoft.com/office/drawing/2014/main" id="{B2683786-4818-4403-8CE4-27BDF5C4B3A2}"/>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4" name="Slide Number Placeholder 3">
            <a:extLst>
              <a:ext uri="{FF2B5EF4-FFF2-40B4-BE49-F238E27FC236}">
                <a16:creationId xmlns="" xmlns:a16="http://schemas.microsoft.com/office/drawing/2014/main" id="{6846DFCE-E027-438E-8750-9D9DCAB6983E}"/>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4E73E5E-C6B3-43F7-973E-92E1DC615A4C}"/>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98DC02E-B47C-4D86-9A4A-FB1191F93D25}"/>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6" name="Footer Placeholder 5">
            <a:extLst>
              <a:ext uri="{FF2B5EF4-FFF2-40B4-BE49-F238E27FC236}">
                <a16:creationId xmlns="" xmlns:a16="http://schemas.microsoft.com/office/drawing/2014/main" id="{FFBF0B87-7418-440B-8507-FFD762FBF879}"/>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795D7C84-822A-4AB3-AE0F-74D29C0AD620}"/>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B30AE52-917C-43A9-9A74-13EE8F39FCCA}"/>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996788D-AAAF-4093-827A-F4AEE8127195}"/>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6" name="Footer Placeholder 5">
            <a:extLst>
              <a:ext uri="{FF2B5EF4-FFF2-40B4-BE49-F238E27FC236}">
                <a16:creationId xmlns="" xmlns:a16="http://schemas.microsoft.com/office/drawing/2014/main" id="{80FDEECF-1975-4092-BEF4-F6E2DBEE2C52}"/>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0C58EFE5-6630-416B-8A9C-704CA8584C95}"/>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45AD0-FB0E-4D04-87C4-8CB37B7B7F7D}"/>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DB4E69-7D78-4BF4-AF0D-4598F2C29C38}"/>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5" name="Footer Placeholder 4">
            <a:extLst>
              <a:ext uri="{FF2B5EF4-FFF2-40B4-BE49-F238E27FC236}">
                <a16:creationId xmlns="" xmlns:a16="http://schemas.microsoft.com/office/drawing/2014/main" id="{315F8B9A-B6F4-471A-8407-C9E6EFFD8C6A}"/>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97351F2-92ED-4955-967D-3E50D28E2B1F}"/>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2572D4-1FF9-60D9-ED36-9167F8CE4C50}"/>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48A0F95-7BE4-1F3F-F5DC-15271943BA1B}"/>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592C902-8BE7-4611-2935-4E7F1618C15A}"/>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5" name="Footer Placeholder 4">
            <a:extLst>
              <a:ext uri="{FF2B5EF4-FFF2-40B4-BE49-F238E27FC236}">
                <a16:creationId xmlns="" xmlns:a16="http://schemas.microsoft.com/office/drawing/2014/main" id="{D52F578E-DAAB-2328-C607-C5F2D0235FF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3A2217F-47E9-FF2D-4175-1AB3FCE9D4CA}"/>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B641DA-0DBE-4472-920A-541481A7BD4E}"/>
              </a:ext>
            </a:extLst>
          </p:cNvPr>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AC977DD-9B99-46C8-90DE-28F6E92E92EB}"/>
              </a:ext>
            </a:extLst>
          </p:cNvPr>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D299BE-78AF-4AB5-B83C-89111044B3EF}"/>
              </a:ext>
            </a:extLst>
          </p:cNvPr>
          <p:cNvSpPr>
            <a:spLocks noGrp="1"/>
          </p:cNvSpPr>
          <p:nvPr>
            <p:ph type="dt" sz="half" idx="10"/>
          </p:nvPr>
        </p:nvSpPr>
        <p:spPr>
          <a:xfrm>
            <a:off x="838200" y="6356352"/>
            <a:ext cx="2743200" cy="365125"/>
          </a:xfrm>
          <a:prstGeom prst="rect">
            <a:avLst/>
          </a:prstGeom>
        </p:spPr>
        <p:txBody>
          <a:bodyPr/>
          <a:lstStyle/>
          <a:p>
            <a:fld id="{C5471A81-2577-4C41-A049-A5E7A64CB830}" type="datetimeFigureOut">
              <a:rPr lang="en-US" smtClean="0"/>
              <a:t>1/19/2025</a:t>
            </a:fld>
            <a:endParaRPr lang="en-US" dirty="0"/>
          </a:p>
        </p:txBody>
      </p:sp>
      <p:sp>
        <p:nvSpPr>
          <p:cNvPr id="5" name="Footer Placeholder 4">
            <a:extLst>
              <a:ext uri="{FF2B5EF4-FFF2-40B4-BE49-F238E27FC236}">
                <a16:creationId xmlns="" xmlns:a16="http://schemas.microsoft.com/office/drawing/2014/main" id="{2EE20D56-5DF1-4D2F-878E-AFD90AF1EC6B}"/>
              </a:ext>
            </a:extLst>
          </p:cNvPr>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6E97BE4-37CB-4897-91B4-E12D4C7D24AE}"/>
              </a:ext>
            </a:extLst>
          </p:cNvPr>
          <p:cNvSpPr>
            <a:spLocks noGrp="1"/>
          </p:cNvSpPr>
          <p:nvPr>
            <p:ph type="sldNum" sz="quarter" idx="12"/>
          </p:nvPr>
        </p:nvSpPr>
        <p:spPr>
          <a:xfrm>
            <a:off x="8610600" y="6356352"/>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ru-R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30D4343-29FD-43C2-A386-12E6594BA73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8810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A26311E-DD59-4172-A854-9D18EF2DF22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0302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894AC78-C011-4276-90EE-98FF46D36C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9512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836DCE90-E9E1-435B-A42C-47E7AD1178F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077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C098416-CE32-4D7B-97EC-E49622EEE4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515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2F52A67-672E-4FFE-909F-CE6774BD09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4397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EC864E6-7D30-4EE8-9D27-8F08A2831B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5656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FA98A1D-5A11-4F53-8AFD-AD8DF4A339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6105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475033D1-2A7F-4EEF-9371-B5843751BF9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1283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1C40FA-C66D-DA66-B83D-AB440F0B1A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AB894B8-ECC2-021E-CE18-803700981960}"/>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6" name="Footer Placeholder 5">
            <a:extLst>
              <a:ext uri="{FF2B5EF4-FFF2-40B4-BE49-F238E27FC236}">
                <a16:creationId xmlns="" xmlns:a16="http://schemas.microsoft.com/office/drawing/2014/main" id="{CD2FD271-E624-7BDB-598C-0C5AEDCA8B2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4563A04-8955-CAF2-F66A-6DED43792028}"/>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BD37048-5435-44BA-BB18-C77A7C89AC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5695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490B23B-64C6-493F-BDD9-3EC624DB25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75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ru-RU"/>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AD107D0-7606-4843-BFF7-2D843D4515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4810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1786A5A3-5C91-4050-84C7-F2468BB5C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2542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1563422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3206586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solidFill>
                  <a:prstClr val="black"/>
                </a:solidFill>
              </a:rPr>
              <a:pPr/>
              <a:t>1/19/2025</a:t>
            </a:fld>
            <a:endParaRPr 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solidFill>
                  <a:prstClr val="black"/>
                </a:solidFill>
              </a:rPr>
              <a:pPr/>
              <a:t>‹#›</a:t>
            </a:fld>
            <a:endParaRPr lang="en-US">
              <a:solidFill>
                <a:prstClr val="black"/>
              </a:solidFill>
            </a:endParaRPr>
          </a:p>
        </p:txBody>
      </p:sp>
      <p:sp>
        <p:nvSpPr>
          <p:cNvPr id="6"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7"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3555366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1747819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a:solidFill>
                  <a:srgbClr val="ED7D31">
                    <a:lumMod val="20000"/>
                    <a:lumOff val="80000"/>
                  </a:srgbClr>
                </a:solidFill>
                <a:latin typeface="#9Slide07 HoneyCream" pitchFamily="2" charset="0"/>
              </a:rPr>
              <a:t>Măng Non</a:t>
            </a:r>
            <a:endParaRPr lang="en-US" sz="3200" dirty="0">
              <a:solidFill>
                <a:srgbClr val="ED7D31">
                  <a:lumMod val="20000"/>
                  <a:lumOff val="80000"/>
                </a:srgbClr>
              </a:solidFill>
              <a:latin typeface="#9Slide07 HoneyCream" pitchFamily="2" charset="0"/>
            </a:endParaRPr>
          </a:p>
        </p:txBody>
      </p:sp>
      <p:sp>
        <p:nvSpPr>
          <p:cNvPr id="4" name="Title 1">
            <a:extLst>
              <a:ext uri="{FF2B5EF4-FFF2-40B4-BE49-F238E27FC236}">
                <a16:creationId xmlns=""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a:solidFill>
                  <a:srgbClr val="A5A5A5">
                    <a:lumMod val="60000"/>
                    <a:lumOff val="40000"/>
                  </a:srgbClr>
                </a:solidFill>
                <a:latin typeface="#9Slide07 HoneyCream" pitchFamily="2" charset="0"/>
              </a:rPr>
              <a:t>Măng Non</a:t>
            </a:r>
            <a:endParaRPr lang="en-US" sz="1800" dirty="0">
              <a:solidFill>
                <a:srgbClr val="A5A5A5">
                  <a:lumMod val="60000"/>
                  <a:lumOff val="40000"/>
                </a:srgbClr>
              </a:solidFill>
              <a:latin typeface="#9Slide07 HoneyCream" pitchFamily="2" charset="0"/>
            </a:endParaRPr>
          </a:p>
        </p:txBody>
      </p:sp>
    </p:spTree>
    <p:extLst>
      <p:ext uri="{BB962C8B-B14F-4D97-AF65-F5344CB8AC3E}">
        <p14:creationId xmlns:p14="http://schemas.microsoft.com/office/powerpoint/2010/main" val="4190000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18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F16A89-1D35-8C29-7AD7-7C2F5B57541D}"/>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5378878-845C-B768-AA44-BC05226C602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3455C37-65E6-5EE6-6CFB-C20AC158DE7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16CC3F3-8316-4099-5721-8ACCB0280F1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FBFE99C-1752-E962-EE5E-E43CA03E4A57}"/>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0128792-7366-5A20-F2AB-F549FAE1F502}"/>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8" name="Footer Placeholder 7">
            <a:extLst>
              <a:ext uri="{FF2B5EF4-FFF2-40B4-BE49-F238E27FC236}">
                <a16:creationId xmlns="" xmlns:a16="http://schemas.microsoft.com/office/drawing/2014/main" id="{A7B585A6-E1B0-49F9-7E7F-07E78F86910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2A09B9A5-2FD8-FBA0-BD7E-40B8649CC22C}"/>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2ABEE1C-14C6-492A-8FAF-24022EC3F99F}" type="datetimeFigureOut">
              <a:rPr lang="en-US" smtClean="0">
                <a:solidFill>
                  <a:prstClr val="black"/>
                </a:solidFill>
              </a:rPr>
              <a:pPr/>
              <a:t>1/19/2025</a:t>
            </a:fld>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DCA0D1C-0A45-49C3-8A26-6858D5C3427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235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AA9997-EEBA-F9F1-AB7B-82B00DF55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629739C3-2FA9-C531-8836-98D9C878752C}"/>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4" name="Footer Placeholder 3">
            <a:extLst>
              <a:ext uri="{FF2B5EF4-FFF2-40B4-BE49-F238E27FC236}">
                <a16:creationId xmlns="" xmlns:a16="http://schemas.microsoft.com/office/drawing/2014/main" id="{30BC77EF-298C-A6A4-9A39-9D6DC7DB49E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DAA97F75-3816-45B1-D328-2DA564D2E100}"/>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3020A25-E6AB-D913-9C25-05B07635B2CB}"/>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3" name="Footer Placeholder 2">
            <a:extLst>
              <a:ext uri="{FF2B5EF4-FFF2-40B4-BE49-F238E27FC236}">
                <a16:creationId xmlns="" xmlns:a16="http://schemas.microsoft.com/office/drawing/2014/main" id="{9E651A47-B608-8AA9-700C-936EB308AE30}"/>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60245C2-C76F-3F3C-CAB1-5B532C1E9207}"/>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4517226-0CAE-E085-2C0E-BEB6E023D25D}"/>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364C400-F4DB-7042-92FC-5A56A1E82C72}"/>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6" name="Footer Placeholder 5">
            <a:extLst>
              <a:ext uri="{FF2B5EF4-FFF2-40B4-BE49-F238E27FC236}">
                <a16:creationId xmlns="" xmlns:a16="http://schemas.microsoft.com/office/drawing/2014/main" id="{85EDE886-0034-19D3-8355-DE0F7F26794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94F9927-6D14-5B08-7104-35A8FC866766}"/>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B5EE00C-AF88-43DE-4364-8A4BD3F2D1B2}"/>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3E3F6B-CE58-AB1E-C20D-654116D62CFC}"/>
              </a:ext>
            </a:extLst>
          </p:cNvPr>
          <p:cNvSpPr>
            <a:spLocks noGrp="1"/>
          </p:cNvSpPr>
          <p:nvPr>
            <p:ph type="dt" sz="half" idx="10"/>
          </p:nvPr>
        </p:nvSpPr>
        <p:spPr>
          <a:xfrm>
            <a:off x="838200" y="6356352"/>
            <a:ext cx="2743200" cy="365125"/>
          </a:xfrm>
          <a:prstGeom prst="rect">
            <a:avLst/>
          </a:prstGeom>
        </p:spPr>
        <p:txBody>
          <a:bodyPr/>
          <a:lstStyle/>
          <a:p>
            <a:fld id="{A3396DE5-88B7-47B2-9B0D-313E724EAFB9}" type="datetimeFigureOut">
              <a:rPr lang="en-US" smtClean="0"/>
              <a:t>1/19/2025</a:t>
            </a:fld>
            <a:endParaRPr lang="en-US"/>
          </a:p>
        </p:txBody>
      </p:sp>
      <p:sp>
        <p:nvSpPr>
          <p:cNvPr id="6" name="Footer Placeholder 5">
            <a:extLst>
              <a:ext uri="{FF2B5EF4-FFF2-40B4-BE49-F238E27FC236}">
                <a16:creationId xmlns="" xmlns:a16="http://schemas.microsoft.com/office/drawing/2014/main" id="{2A836BA4-941D-85E2-F23A-B8A85DD2DBE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9AD4CAE-EB0D-0B50-1073-2A5AE72E4A0F}"/>
              </a:ext>
            </a:extLst>
          </p:cNvPr>
          <p:cNvSpPr>
            <a:spLocks noGrp="1"/>
          </p:cNvSpPr>
          <p:nvPr>
            <p:ph type="sldNum" sz="quarter" idx="12"/>
          </p:nvPr>
        </p:nvSpPr>
        <p:spPr>
          <a:xfrm>
            <a:off x="8610600" y="6356352"/>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 xmlns:a16="http://schemas.microsoft.com/office/drawing/2014/main" id="{EC89A897-3446-4CD9-A664-CD41BB78B6B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205E81C0-8F25-0D0E-D879-D5877954960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a:extLst>
              <a:ext uri="{FF2B5EF4-FFF2-40B4-BE49-F238E27FC236}"/>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a:extLst>
              <a:ext uri="{FF2B5EF4-FFF2-40B4-BE49-F238E27FC236}"/>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12B9D02-1D6F-4D24-AA69-AD1C6A710B4E}"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810542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205E81C0-8F25-0D0E-D879-D5877954960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1971061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7.jpeg"/><Relationship Id="rId1" Type="http://schemas.openxmlformats.org/officeDocument/2006/relationships/slideLayout" Target="../slideLayouts/slideLayout32.xml"/><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xml"/><Relationship Id="rId7" Type="http://schemas.openxmlformats.org/officeDocument/2006/relationships/image" Target="../media/image20.wmf"/><Relationship Id="rId2" Type="http://schemas.openxmlformats.org/officeDocument/2006/relationships/slideLayout" Target="../slideLayouts/slideLayout4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17.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0.pn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17.svg"/><Relationship Id="rId15" Type="http://schemas.openxmlformats.org/officeDocument/2006/relationships/image" Target="../media/image3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svg"/><Relationship Id="rId18" Type="http://schemas.openxmlformats.org/officeDocument/2006/relationships/image" Target="../media/image49.png"/><Relationship Id="rId3" Type="http://schemas.openxmlformats.org/officeDocument/2006/relationships/image" Target="../media/image40.png"/><Relationship Id="rId21" Type="http://schemas.openxmlformats.org/officeDocument/2006/relationships/image" Target="../media/image53.sv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image" Target="../media/image39.png"/><Relationship Id="rId16" Type="http://schemas.openxmlformats.org/officeDocument/2006/relationships/image" Target="../media/image47.png"/><Relationship Id="rId20" Type="http://schemas.openxmlformats.org/officeDocument/2006/relationships/image" Target="../media/image50.png"/><Relationship Id="rId1" Type="http://schemas.openxmlformats.org/officeDocument/2006/relationships/slideLayout" Target="../slideLayouts/slideLayout26.xml"/><Relationship Id="rId6" Type="http://schemas.openxmlformats.org/officeDocument/2006/relationships/image" Target="../media/image42.png"/><Relationship Id="rId11" Type="http://schemas.openxmlformats.org/officeDocument/2006/relationships/image" Target="../media/image44.svg"/><Relationship Id="rId24" Type="http://schemas.openxmlformats.org/officeDocument/2006/relationships/image" Target="../media/image52.pn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5.svg"/><Relationship Id="rId10" Type="http://schemas.openxmlformats.org/officeDocument/2006/relationships/image" Target="../media/image44.png"/><Relationship Id="rId19" Type="http://schemas.openxmlformats.org/officeDocument/2006/relationships/image" Target="../media/image51.svg"/><Relationship Id="rId4" Type="http://schemas.openxmlformats.org/officeDocument/2006/relationships/image" Target="../media/image41.png"/><Relationship Id="rId9" Type="http://schemas.openxmlformats.org/officeDocument/2006/relationships/image" Target="../media/image42.svg"/><Relationship Id="rId14" Type="http://schemas.openxmlformats.org/officeDocument/2006/relationships/image" Target="../media/image46.png"/><Relationship Id="rId22"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61.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4CCED63-C5A7-08A5-9222-1D01FE71F579}"/>
              </a:ext>
            </a:extLst>
          </p:cNvPr>
          <p:cNvPicPr>
            <a:picLocks noChangeAspect="1"/>
          </p:cNvPicPr>
          <p:nvPr/>
        </p:nvPicPr>
        <p:blipFill>
          <a:blip r:embed="rId2"/>
          <a:stretch>
            <a:fillRect/>
          </a:stretch>
        </p:blipFill>
        <p:spPr>
          <a:xfrm>
            <a:off x="3203198"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946400" y="838200"/>
            <a:ext cx="497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endParaRPr lang="ru-RU" altLang="en-US" smtClean="0">
              <a:solidFill>
                <a:srgbClr val="000000"/>
              </a:solidFill>
            </a:endParaRPr>
          </a:p>
        </p:txBody>
      </p:sp>
      <p:sp>
        <p:nvSpPr>
          <p:cNvPr id="8195" name="Text Box 3"/>
          <p:cNvSpPr txBox="1">
            <a:spLocks noChangeArrowheads="1"/>
          </p:cNvSpPr>
          <p:nvPr/>
        </p:nvSpPr>
        <p:spPr bwMode="auto">
          <a:xfrm>
            <a:off x="1727200" y="512763"/>
            <a:ext cx="632460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Cã vÞ phï sa</a:t>
            </a:r>
          </a:p>
          <a:p>
            <a:pPr fontAlgn="base">
              <a:lnSpc>
                <a:spcPct val="75000"/>
              </a:lnSpc>
              <a:spcBef>
                <a:spcPct val="20000"/>
              </a:spcBef>
              <a:spcAft>
                <a:spcPct val="0"/>
              </a:spcAft>
            </a:pPr>
            <a:r>
              <a:rPr lang="en-US" altLang="en-US" sz="2000" smtClean="0">
                <a:solidFill>
                  <a:srgbClr val="333399"/>
                </a:solidFill>
                <a:latin typeface=".VnTime" pitchFamily="34" charset="0"/>
              </a:rPr>
              <a:t>Cña s«ng Kinh ThÇy</a:t>
            </a:r>
          </a:p>
          <a:p>
            <a:pPr fontAlgn="base">
              <a:lnSpc>
                <a:spcPct val="75000"/>
              </a:lnSpc>
              <a:spcBef>
                <a:spcPct val="20000"/>
              </a:spcBef>
              <a:spcAft>
                <a:spcPct val="0"/>
              </a:spcAft>
            </a:pPr>
            <a:r>
              <a:rPr lang="en-US" altLang="en-US" sz="2000" smtClean="0">
                <a:solidFill>
                  <a:srgbClr val="333399"/>
                </a:solidFill>
                <a:latin typeface=".VnTime" pitchFamily="34" charset="0"/>
              </a:rPr>
              <a:t>Cã hư­¬ng sen th¬m </a:t>
            </a:r>
          </a:p>
          <a:p>
            <a:pPr fontAlgn="base">
              <a:lnSpc>
                <a:spcPct val="75000"/>
              </a:lnSpc>
              <a:spcBef>
                <a:spcPct val="20000"/>
              </a:spcBef>
              <a:spcAft>
                <a:spcPct val="0"/>
              </a:spcAft>
            </a:pPr>
            <a:r>
              <a:rPr lang="en-US" altLang="en-US" sz="2000" smtClean="0">
                <a:solidFill>
                  <a:srgbClr val="333399"/>
                </a:solidFill>
                <a:latin typeface=".VnTime" pitchFamily="34" charset="0"/>
              </a:rPr>
              <a:t>Trong hå nư­íc ®Çy</a:t>
            </a:r>
          </a:p>
          <a:p>
            <a:pPr fontAlgn="base">
              <a:lnSpc>
                <a:spcPct val="75000"/>
              </a:lnSpc>
              <a:spcBef>
                <a:spcPct val="20000"/>
              </a:spcBef>
              <a:spcAft>
                <a:spcPct val="0"/>
              </a:spcAft>
            </a:pPr>
            <a:r>
              <a:rPr lang="en-US" altLang="en-US" sz="2000" smtClean="0">
                <a:solidFill>
                  <a:srgbClr val="333399"/>
                </a:solidFill>
                <a:latin typeface=".VnTime" pitchFamily="34" charset="0"/>
              </a:rPr>
              <a:t>Cã lêi mÑ h¸t</a:t>
            </a:r>
          </a:p>
          <a:p>
            <a:pPr fontAlgn="base">
              <a:lnSpc>
                <a:spcPct val="75000"/>
              </a:lnSpc>
              <a:spcBef>
                <a:spcPct val="20000"/>
              </a:spcBef>
              <a:spcAft>
                <a:spcPct val="0"/>
              </a:spcAft>
            </a:pPr>
            <a:r>
              <a:rPr lang="en-US" altLang="en-US" sz="2000" smtClean="0">
                <a:solidFill>
                  <a:srgbClr val="333399"/>
                </a:solidFill>
                <a:latin typeface=".VnTime" pitchFamily="34" charset="0"/>
              </a:rPr>
              <a:t>Ngät bïi ®¾ng cay...</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Cã b·o th¸ng b¶y</a:t>
            </a:r>
          </a:p>
          <a:p>
            <a:pPr fontAlgn="base">
              <a:lnSpc>
                <a:spcPct val="75000"/>
              </a:lnSpc>
              <a:spcBef>
                <a:spcPct val="20000"/>
              </a:spcBef>
              <a:spcAft>
                <a:spcPct val="0"/>
              </a:spcAft>
            </a:pPr>
            <a:r>
              <a:rPr lang="en-US" altLang="en-US" sz="2000" smtClean="0">
                <a:solidFill>
                  <a:srgbClr val="333399"/>
                </a:solidFill>
                <a:latin typeface=".VnTime" pitchFamily="34" charset="0"/>
              </a:rPr>
              <a:t>Cã mư­a th¸ng ba</a:t>
            </a:r>
          </a:p>
          <a:p>
            <a:pPr fontAlgn="base">
              <a:lnSpc>
                <a:spcPct val="75000"/>
              </a:lnSpc>
              <a:spcBef>
                <a:spcPct val="20000"/>
              </a:spcBef>
              <a:spcAft>
                <a:spcPct val="0"/>
              </a:spcAft>
            </a:pPr>
            <a:r>
              <a:rPr lang="en-US" altLang="en-US" sz="2000" smtClean="0">
                <a:solidFill>
                  <a:srgbClr val="333399"/>
                </a:solidFill>
                <a:latin typeface=".VnTime" pitchFamily="34" charset="0"/>
              </a:rPr>
              <a:t>Giät må h«i sa</a:t>
            </a:r>
          </a:p>
          <a:p>
            <a:pPr fontAlgn="base">
              <a:lnSpc>
                <a:spcPct val="75000"/>
              </a:lnSpc>
              <a:spcBef>
                <a:spcPct val="20000"/>
              </a:spcBef>
              <a:spcAft>
                <a:spcPct val="0"/>
              </a:spcAft>
            </a:pPr>
            <a:r>
              <a:rPr lang="en-US" altLang="en-US" sz="2000" smtClean="0">
                <a:solidFill>
                  <a:srgbClr val="333399"/>
                </a:solidFill>
                <a:latin typeface=".VnTime" pitchFamily="34" charset="0"/>
              </a:rPr>
              <a:t>Nh÷ng trư­a th¸ng s¸u</a:t>
            </a:r>
          </a:p>
          <a:p>
            <a:pPr fontAlgn="base">
              <a:lnSpc>
                <a:spcPct val="75000"/>
              </a:lnSpc>
              <a:spcBef>
                <a:spcPct val="20000"/>
              </a:spcBef>
              <a:spcAft>
                <a:spcPct val="0"/>
              </a:spcAft>
            </a:pPr>
            <a:r>
              <a:rPr lang="en-US" altLang="en-US" sz="2000" smtClean="0">
                <a:solidFill>
                  <a:srgbClr val="333399"/>
                </a:solidFill>
                <a:latin typeface=".VnTime" pitchFamily="34" charset="0"/>
              </a:rPr>
              <a:t>Nư­íc nh­ư ai nÊu</a:t>
            </a:r>
          </a:p>
          <a:p>
            <a:pPr fontAlgn="base">
              <a:lnSpc>
                <a:spcPct val="75000"/>
              </a:lnSpc>
              <a:spcBef>
                <a:spcPct val="20000"/>
              </a:spcBef>
              <a:spcAft>
                <a:spcPct val="0"/>
              </a:spcAft>
            </a:pPr>
            <a:r>
              <a:rPr lang="en-US" altLang="en-US" sz="2000" smtClean="0">
                <a:solidFill>
                  <a:srgbClr val="333399"/>
                </a:solidFill>
                <a:latin typeface=".VnTime" pitchFamily="34" charset="0"/>
              </a:rPr>
              <a:t>ChÕt c¶ c¸ cê</a:t>
            </a:r>
          </a:p>
          <a:p>
            <a:pPr fontAlgn="base">
              <a:lnSpc>
                <a:spcPct val="75000"/>
              </a:lnSpc>
              <a:spcBef>
                <a:spcPct val="20000"/>
              </a:spcBef>
              <a:spcAft>
                <a:spcPct val="0"/>
              </a:spcAft>
            </a:pPr>
            <a:r>
              <a:rPr lang="en-US" altLang="en-US" sz="2000" smtClean="0">
                <a:solidFill>
                  <a:srgbClr val="333399"/>
                </a:solidFill>
                <a:latin typeface=".VnTime" pitchFamily="34" charset="0"/>
              </a:rPr>
              <a:t>Cua ngoi lªn bê</a:t>
            </a:r>
          </a:p>
          <a:p>
            <a:pPr fontAlgn="base">
              <a:lnSpc>
                <a:spcPct val="75000"/>
              </a:lnSpc>
              <a:spcBef>
                <a:spcPct val="20000"/>
              </a:spcBef>
              <a:spcAft>
                <a:spcPct val="0"/>
              </a:spcAft>
            </a:pPr>
            <a:r>
              <a:rPr lang="en-US" altLang="en-US" sz="2000" smtClean="0">
                <a:solidFill>
                  <a:srgbClr val="333399"/>
                </a:solidFill>
                <a:latin typeface=".VnTime" pitchFamily="34" charset="0"/>
              </a:rPr>
              <a:t>MÑ em xuèng cÊy...</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Nh÷ng n¨m bom MÜ</a:t>
            </a:r>
          </a:p>
          <a:p>
            <a:pPr fontAlgn="base">
              <a:lnSpc>
                <a:spcPct val="75000"/>
              </a:lnSpc>
              <a:spcBef>
                <a:spcPct val="20000"/>
              </a:spcBef>
              <a:spcAft>
                <a:spcPct val="0"/>
              </a:spcAft>
            </a:pPr>
            <a:r>
              <a:rPr lang="en-US" altLang="en-US" sz="2000" smtClean="0">
                <a:solidFill>
                  <a:srgbClr val="333399"/>
                </a:solidFill>
                <a:latin typeface=".VnTime" pitchFamily="34" charset="0"/>
              </a:rPr>
              <a:t>Trót trªn m¸i nhµ</a:t>
            </a:r>
          </a:p>
          <a:p>
            <a:pPr fontAlgn="base">
              <a:lnSpc>
                <a:spcPct val="75000"/>
              </a:lnSpc>
              <a:spcBef>
                <a:spcPct val="20000"/>
              </a:spcBef>
              <a:spcAft>
                <a:spcPct val="0"/>
              </a:spcAft>
            </a:pPr>
            <a:endParaRPr lang="en-US" altLang="en-US" sz="2000" smtClean="0">
              <a:solidFill>
                <a:srgbClr val="333399"/>
              </a:solidFill>
              <a:latin typeface=".VnTime" pitchFamily="34" charset="0"/>
            </a:endParaRPr>
          </a:p>
        </p:txBody>
      </p:sp>
      <p:sp>
        <p:nvSpPr>
          <p:cNvPr id="8196" name="Text Box 4"/>
          <p:cNvSpPr txBox="1">
            <a:spLocks noChangeArrowheads="1"/>
          </p:cNvSpPr>
          <p:nvPr/>
        </p:nvSpPr>
        <p:spPr bwMode="auto">
          <a:xfrm>
            <a:off x="6523569" y="503238"/>
            <a:ext cx="5058833"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5000"/>
              </a:lnSpc>
              <a:spcBef>
                <a:spcPct val="20000"/>
              </a:spcBef>
              <a:spcAft>
                <a:spcPct val="0"/>
              </a:spcAft>
            </a:pPr>
            <a:r>
              <a:rPr lang="en-US" altLang="en-US" sz="2000" smtClean="0">
                <a:solidFill>
                  <a:srgbClr val="333399"/>
                </a:solidFill>
                <a:latin typeface=".VnTime" pitchFamily="34" charset="0"/>
              </a:rPr>
              <a:t>Nh÷ng n¨m khÈu sóng</a:t>
            </a:r>
          </a:p>
          <a:p>
            <a:pPr fontAlgn="base">
              <a:lnSpc>
                <a:spcPct val="75000"/>
              </a:lnSpc>
              <a:spcBef>
                <a:spcPct val="20000"/>
              </a:spcBef>
              <a:spcAft>
                <a:spcPct val="0"/>
              </a:spcAft>
            </a:pPr>
            <a:r>
              <a:rPr lang="en-US" altLang="en-US" sz="2000" smtClean="0">
                <a:solidFill>
                  <a:srgbClr val="333399"/>
                </a:solidFill>
                <a:latin typeface=".VnTime" pitchFamily="34" charset="0"/>
              </a:rPr>
              <a:t>Theo ngư­êi ®i xa</a:t>
            </a:r>
          </a:p>
          <a:p>
            <a:pPr fontAlgn="base">
              <a:lnSpc>
                <a:spcPct val="75000"/>
              </a:lnSpc>
              <a:spcBef>
                <a:spcPct val="20000"/>
              </a:spcBef>
              <a:spcAft>
                <a:spcPct val="0"/>
              </a:spcAft>
            </a:pPr>
            <a:r>
              <a:rPr lang="en-US" altLang="en-US" sz="2000" smtClean="0">
                <a:solidFill>
                  <a:srgbClr val="333399"/>
                </a:solidFill>
                <a:latin typeface=".VnTime" pitchFamily="34" charset="0"/>
              </a:rPr>
              <a:t>Nh÷ng n¨m b¨ng ®¹n</a:t>
            </a:r>
          </a:p>
          <a:p>
            <a:pPr fontAlgn="base">
              <a:lnSpc>
                <a:spcPct val="75000"/>
              </a:lnSpc>
              <a:spcBef>
                <a:spcPct val="20000"/>
              </a:spcBef>
              <a:spcAft>
                <a:spcPct val="0"/>
              </a:spcAft>
            </a:pPr>
            <a:r>
              <a:rPr lang="en-US" altLang="en-US" sz="2000" smtClean="0">
                <a:solidFill>
                  <a:srgbClr val="333399"/>
                </a:solidFill>
                <a:latin typeface=".VnTime" pitchFamily="34" charset="0"/>
              </a:rPr>
              <a:t>Vµng như­ lóa ®ång</a:t>
            </a:r>
          </a:p>
          <a:p>
            <a:pPr fontAlgn="base">
              <a:lnSpc>
                <a:spcPct val="75000"/>
              </a:lnSpc>
              <a:spcBef>
                <a:spcPct val="20000"/>
              </a:spcBef>
              <a:spcAft>
                <a:spcPct val="0"/>
              </a:spcAft>
            </a:pPr>
            <a:r>
              <a:rPr lang="en-US" altLang="en-US" sz="2000" smtClean="0">
                <a:solidFill>
                  <a:srgbClr val="333399"/>
                </a:solidFill>
                <a:latin typeface=".VnTime" pitchFamily="34" charset="0"/>
              </a:rPr>
              <a:t>B¸t c¬m mïa gÆt</a:t>
            </a:r>
          </a:p>
          <a:p>
            <a:pPr fontAlgn="base">
              <a:lnSpc>
                <a:spcPct val="75000"/>
              </a:lnSpc>
              <a:spcBef>
                <a:spcPct val="20000"/>
              </a:spcBef>
              <a:spcAft>
                <a:spcPct val="0"/>
              </a:spcAft>
            </a:pPr>
            <a:r>
              <a:rPr lang="en-US" altLang="en-US" sz="2000" smtClean="0">
                <a:solidFill>
                  <a:srgbClr val="333399"/>
                </a:solidFill>
                <a:latin typeface=".VnTime" pitchFamily="34" charset="0"/>
              </a:rPr>
              <a:t>Th¬m hµo giao th«ng...</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Cã c«ng c¸c b¹n</a:t>
            </a:r>
          </a:p>
          <a:p>
            <a:pPr fontAlgn="base">
              <a:lnSpc>
                <a:spcPct val="75000"/>
              </a:lnSpc>
              <a:spcBef>
                <a:spcPct val="20000"/>
              </a:spcBef>
              <a:spcAft>
                <a:spcPct val="0"/>
              </a:spcAft>
            </a:pPr>
            <a:r>
              <a:rPr lang="en-US" altLang="en-US" sz="2000" smtClean="0">
                <a:solidFill>
                  <a:srgbClr val="333399"/>
                </a:solidFill>
                <a:latin typeface=".VnTime" pitchFamily="34" charset="0"/>
              </a:rPr>
              <a:t>Sím nµo chèng h¹n</a:t>
            </a:r>
          </a:p>
          <a:p>
            <a:pPr fontAlgn="base">
              <a:lnSpc>
                <a:spcPct val="75000"/>
              </a:lnSpc>
              <a:spcBef>
                <a:spcPct val="20000"/>
              </a:spcBef>
              <a:spcAft>
                <a:spcPct val="0"/>
              </a:spcAft>
            </a:pPr>
            <a:r>
              <a:rPr lang="en-US" altLang="en-US" sz="2000" smtClean="0">
                <a:solidFill>
                  <a:srgbClr val="333399"/>
                </a:solidFill>
                <a:latin typeface=".VnTime" pitchFamily="34" charset="0"/>
              </a:rPr>
              <a:t>Vôc mÎ miÖng gÇu</a:t>
            </a:r>
          </a:p>
          <a:p>
            <a:pPr fontAlgn="base">
              <a:lnSpc>
                <a:spcPct val="75000"/>
              </a:lnSpc>
              <a:spcBef>
                <a:spcPct val="20000"/>
              </a:spcBef>
              <a:spcAft>
                <a:spcPct val="0"/>
              </a:spcAft>
            </a:pPr>
            <a:r>
              <a:rPr lang="en-US" altLang="en-US" sz="2000" smtClean="0">
                <a:solidFill>
                  <a:srgbClr val="333399"/>
                </a:solidFill>
                <a:latin typeface=".VnTime" pitchFamily="34" charset="0"/>
              </a:rPr>
              <a:t>Tr­ưa nµo b¾t s©u</a:t>
            </a:r>
          </a:p>
          <a:p>
            <a:pPr fontAlgn="base">
              <a:lnSpc>
                <a:spcPct val="75000"/>
              </a:lnSpc>
              <a:spcBef>
                <a:spcPct val="20000"/>
              </a:spcBef>
              <a:spcAft>
                <a:spcPct val="0"/>
              </a:spcAft>
            </a:pPr>
            <a:r>
              <a:rPr lang="en-US" altLang="en-US" sz="2000" smtClean="0">
                <a:solidFill>
                  <a:srgbClr val="333399"/>
                </a:solidFill>
                <a:latin typeface=".VnTime" pitchFamily="34" charset="0"/>
              </a:rPr>
              <a:t>Lóa cao r¸t mÆt</a:t>
            </a:r>
          </a:p>
          <a:p>
            <a:pPr fontAlgn="base">
              <a:lnSpc>
                <a:spcPct val="75000"/>
              </a:lnSpc>
              <a:spcBef>
                <a:spcPct val="20000"/>
              </a:spcBef>
              <a:spcAft>
                <a:spcPct val="0"/>
              </a:spcAft>
            </a:pPr>
            <a:r>
              <a:rPr lang="en-US" altLang="en-US" sz="2000" smtClean="0">
                <a:solidFill>
                  <a:srgbClr val="333399"/>
                </a:solidFill>
                <a:latin typeface=".VnTime" pitchFamily="34" charset="0"/>
              </a:rPr>
              <a:t>ChiÒu nµo g¸nh ph©n</a:t>
            </a:r>
          </a:p>
          <a:p>
            <a:pPr fontAlgn="base">
              <a:lnSpc>
                <a:spcPct val="75000"/>
              </a:lnSpc>
              <a:spcBef>
                <a:spcPct val="20000"/>
              </a:spcBef>
              <a:spcAft>
                <a:spcPct val="0"/>
              </a:spcAft>
            </a:pPr>
            <a:r>
              <a:rPr lang="en-US" altLang="en-US" sz="2000" smtClean="0">
                <a:solidFill>
                  <a:srgbClr val="333399"/>
                </a:solidFill>
                <a:latin typeface=".VnTime" pitchFamily="34" charset="0"/>
              </a:rPr>
              <a:t>Quang trµnh quÕt ®Êt</a:t>
            </a:r>
          </a:p>
          <a:p>
            <a:pPr fontAlgn="base">
              <a:lnSpc>
                <a:spcPct val="75000"/>
              </a:lnSpc>
              <a:spcBef>
                <a:spcPct val="20000"/>
              </a:spcBef>
              <a:spcAft>
                <a:spcPct val="0"/>
              </a:spcAft>
            </a:pPr>
            <a:endParaRPr lang="en-US" altLang="en-US" sz="2000" smtClean="0">
              <a:solidFill>
                <a:srgbClr val="333399"/>
              </a:solidFill>
              <a:latin typeface=".VnTime" pitchFamily="34" charset="0"/>
            </a:endParaRPr>
          </a:p>
          <a:p>
            <a:pPr fontAlgn="base">
              <a:lnSpc>
                <a:spcPct val="75000"/>
              </a:lnSpc>
              <a:spcBef>
                <a:spcPct val="20000"/>
              </a:spcBef>
              <a:spcAft>
                <a:spcPct val="0"/>
              </a:spcAft>
            </a:pPr>
            <a:r>
              <a:rPr lang="en-US" altLang="en-US" sz="2000" smtClean="0">
                <a:solidFill>
                  <a:srgbClr val="333399"/>
                </a:solidFill>
                <a:latin typeface=".VnTime" pitchFamily="34" charset="0"/>
              </a:rPr>
              <a:t>H¹t g¹o lµng ta</a:t>
            </a:r>
          </a:p>
          <a:p>
            <a:pPr fontAlgn="base">
              <a:lnSpc>
                <a:spcPct val="75000"/>
              </a:lnSpc>
              <a:spcBef>
                <a:spcPct val="20000"/>
              </a:spcBef>
              <a:spcAft>
                <a:spcPct val="0"/>
              </a:spcAft>
            </a:pPr>
            <a:r>
              <a:rPr lang="en-US" altLang="en-US" sz="2000" smtClean="0">
                <a:solidFill>
                  <a:srgbClr val="333399"/>
                </a:solidFill>
                <a:latin typeface=".VnTime" pitchFamily="34" charset="0"/>
              </a:rPr>
              <a:t>Göi ra tiÒn tuyÕn</a:t>
            </a:r>
          </a:p>
          <a:p>
            <a:pPr fontAlgn="base">
              <a:lnSpc>
                <a:spcPct val="75000"/>
              </a:lnSpc>
              <a:spcBef>
                <a:spcPct val="20000"/>
              </a:spcBef>
              <a:spcAft>
                <a:spcPct val="0"/>
              </a:spcAft>
            </a:pPr>
            <a:r>
              <a:rPr lang="en-US" altLang="en-US" sz="2000" smtClean="0">
                <a:solidFill>
                  <a:srgbClr val="333399"/>
                </a:solidFill>
                <a:latin typeface=".VnTime" pitchFamily="34" charset="0"/>
              </a:rPr>
              <a:t>Göi vÒ phư­¬ng xa</a:t>
            </a:r>
          </a:p>
          <a:p>
            <a:pPr fontAlgn="base">
              <a:lnSpc>
                <a:spcPct val="75000"/>
              </a:lnSpc>
              <a:spcBef>
                <a:spcPct val="20000"/>
              </a:spcBef>
              <a:spcAft>
                <a:spcPct val="0"/>
              </a:spcAft>
            </a:pPr>
            <a:r>
              <a:rPr lang="en-US" altLang="en-US" sz="2000" smtClean="0">
                <a:solidFill>
                  <a:srgbClr val="333399"/>
                </a:solidFill>
                <a:latin typeface=".VnTime" pitchFamily="34" charset="0"/>
              </a:rPr>
              <a:t>Em vui em h¸t</a:t>
            </a:r>
          </a:p>
          <a:p>
            <a:pPr fontAlgn="base">
              <a:lnSpc>
                <a:spcPct val="75000"/>
              </a:lnSpc>
              <a:spcBef>
                <a:spcPct val="20000"/>
              </a:spcBef>
              <a:spcAft>
                <a:spcPct val="0"/>
              </a:spcAft>
            </a:pPr>
            <a:r>
              <a:rPr lang="en-US" altLang="en-US" sz="2000" smtClean="0">
                <a:solidFill>
                  <a:srgbClr val="333399"/>
                </a:solidFill>
                <a:latin typeface=".VnTime" pitchFamily="34" charset="0"/>
              </a:rPr>
              <a:t>H¹t vµng lµng ta.</a:t>
            </a:r>
          </a:p>
          <a:p>
            <a:pPr fontAlgn="base">
              <a:lnSpc>
                <a:spcPct val="75000"/>
              </a:lnSpc>
              <a:spcBef>
                <a:spcPct val="20000"/>
              </a:spcBef>
              <a:spcAft>
                <a:spcPct val="0"/>
              </a:spcAft>
            </a:pPr>
            <a:r>
              <a:rPr lang="en-US" altLang="en-US" sz="2000" smtClean="0">
                <a:solidFill>
                  <a:srgbClr val="333399"/>
                </a:solidFill>
                <a:latin typeface=".VnTime" pitchFamily="34" charset="0"/>
              </a:rPr>
              <a:t>             TrÇn §¨ng Khoa</a:t>
            </a:r>
          </a:p>
          <a:p>
            <a:pPr algn="r" fontAlgn="base">
              <a:lnSpc>
                <a:spcPct val="75000"/>
              </a:lnSpc>
              <a:spcBef>
                <a:spcPct val="20000"/>
              </a:spcBef>
              <a:spcAft>
                <a:spcPct val="0"/>
              </a:spcAft>
            </a:pPr>
            <a:endParaRPr lang="en-US" altLang="en-US" sz="2000" smtClean="0">
              <a:solidFill>
                <a:srgbClr val="333399"/>
              </a:solidFill>
              <a:latin typeface=".VnBlack" pitchFamily="34" charset="0"/>
            </a:endParaRPr>
          </a:p>
        </p:txBody>
      </p:sp>
      <p:sp>
        <p:nvSpPr>
          <p:cNvPr id="15365" name="AutoShape 5"/>
          <p:cNvSpPr>
            <a:spLocks noChangeArrowheads="1"/>
          </p:cNvSpPr>
          <p:nvPr/>
        </p:nvSpPr>
        <p:spPr bwMode="auto">
          <a:xfrm>
            <a:off x="1320800" y="914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6" name="AutoShape 6"/>
          <p:cNvSpPr>
            <a:spLocks noChangeArrowheads="1"/>
          </p:cNvSpPr>
          <p:nvPr/>
        </p:nvSpPr>
        <p:spPr bwMode="auto">
          <a:xfrm>
            <a:off x="1320800" y="1447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7" name="AutoShape 7"/>
          <p:cNvSpPr>
            <a:spLocks noChangeArrowheads="1"/>
          </p:cNvSpPr>
          <p:nvPr/>
        </p:nvSpPr>
        <p:spPr bwMode="auto">
          <a:xfrm>
            <a:off x="1320800" y="2057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8" name="AutoShape 8"/>
          <p:cNvSpPr>
            <a:spLocks noChangeArrowheads="1"/>
          </p:cNvSpPr>
          <p:nvPr/>
        </p:nvSpPr>
        <p:spPr bwMode="auto">
          <a:xfrm>
            <a:off x="1320800" y="3200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69" name="AutoShape 9"/>
          <p:cNvSpPr>
            <a:spLocks noChangeArrowheads="1"/>
          </p:cNvSpPr>
          <p:nvPr/>
        </p:nvSpPr>
        <p:spPr bwMode="auto">
          <a:xfrm>
            <a:off x="1320800" y="38100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0" name="AutoShape 10"/>
          <p:cNvSpPr>
            <a:spLocks noChangeArrowheads="1"/>
          </p:cNvSpPr>
          <p:nvPr/>
        </p:nvSpPr>
        <p:spPr bwMode="auto">
          <a:xfrm>
            <a:off x="1320800" y="4343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1" name="AutoShape 11"/>
          <p:cNvSpPr>
            <a:spLocks noChangeArrowheads="1"/>
          </p:cNvSpPr>
          <p:nvPr/>
        </p:nvSpPr>
        <p:spPr bwMode="auto">
          <a:xfrm>
            <a:off x="1320800" y="49530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pic>
        <p:nvPicPr>
          <p:cNvPr id="8204" name="Picture 1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 y="1591"/>
            <a:ext cx="152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16684" y="-222251"/>
            <a:ext cx="1238250"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70128" y="5324212"/>
            <a:ext cx="1338262" cy="1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5" descr="J0124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3936" y="5434016"/>
            <a:ext cx="194521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Rectangle 16"/>
          <p:cNvSpPr>
            <a:spLocks noChangeArrowheads="1"/>
          </p:cNvSpPr>
          <p:nvPr/>
        </p:nvSpPr>
        <p:spPr bwMode="auto">
          <a:xfrm>
            <a:off x="3657600" y="0"/>
            <a:ext cx="386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r>
              <a:rPr lang="en-US" altLang="en-US" sz="3600" smtClean="0">
                <a:solidFill>
                  <a:srgbClr val="FF3300"/>
                </a:solidFill>
                <a:latin typeface="Times New Roman" pitchFamily="18" charset="0"/>
              </a:rPr>
              <a:t>Hạt gạo làng ta</a:t>
            </a:r>
          </a:p>
        </p:txBody>
      </p:sp>
      <p:sp>
        <p:nvSpPr>
          <p:cNvPr id="15377" name="AutoShape 17"/>
          <p:cNvSpPr>
            <a:spLocks noChangeArrowheads="1"/>
          </p:cNvSpPr>
          <p:nvPr/>
        </p:nvSpPr>
        <p:spPr bwMode="auto">
          <a:xfrm>
            <a:off x="1371600" y="6146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8" name="AutoShape 18"/>
          <p:cNvSpPr>
            <a:spLocks noChangeArrowheads="1"/>
          </p:cNvSpPr>
          <p:nvPr/>
        </p:nvSpPr>
        <p:spPr bwMode="auto">
          <a:xfrm>
            <a:off x="6129867" y="660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79" name="AutoShape 19"/>
          <p:cNvSpPr>
            <a:spLocks noChangeArrowheads="1"/>
          </p:cNvSpPr>
          <p:nvPr/>
        </p:nvSpPr>
        <p:spPr bwMode="auto">
          <a:xfrm>
            <a:off x="6146800" y="12192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0" name="AutoShape 20"/>
          <p:cNvSpPr>
            <a:spLocks noChangeArrowheads="1"/>
          </p:cNvSpPr>
          <p:nvPr/>
        </p:nvSpPr>
        <p:spPr bwMode="auto">
          <a:xfrm>
            <a:off x="6180667" y="1828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1" name="AutoShape 21"/>
          <p:cNvSpPr>
            <a:spLocks noChangeArrowheads="1"/>
          </p:cNvSpPr>
          <p:nvPr/>
        </p:nvSpPr>
        <p:spPr bwMode="auto">
          <a:xfrm>
            <a:off x="6129867" y="32639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2" name="AutoShape 22"/>
          <p:cNvSpPr>
            <a:spLocks noChangeArrowheads="1"/>
          </p:cNvSpPr>
          <p:nvPr/>
        </p:nvSpPr>
        <p:spPr bwMode="auto">
          <a:xfrm>
            <a:off x="6146800" y="38608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3" name="AutoShape 23"/>
          <p:cNvSpPr>
            <a:spLocks noChangeArrowheads="1"/>
          </p:cNvSpPr>
          <p:nvPr/>
        </p:nvSpPr>
        <p:spPr bwMode="auto">
          <a:xfrm>
            <a:off x="6197600" y="43815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
        <p:nvSpPr>
          <p:cNvPr id="15384" name="AutoShape 24"/>
          <p:cNvSpPr>
            <a:spLocks noChangeArrowheads="1"/>
          </p:cNvSpPr>
          <p:nvPr/>
        </p:nvSpPr>
        <p:spPr bwMode="auto">
          <a:xfrm>
            <a:off x="6197600" y="5486400"/>
            <a:ext cx="406400" cy="381000"/>
          </a:xfrm>
          <a:prstGeom prst="curvedRigh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ru-RU" altLang="en-US" smtClean="0">
              <a:solidFill>
                <a:srgbClr val="000000"/>
              </a:solidFill>
            </a:endParaRPr>
          </a:p>
        </p:txBody>
      </p:sp>
    </p:spTree>
    <p:extLst>
      <p:ext uri="{BB962C8B-B14F-4D97-AF65-F5344CB8AC3E}">
        <p14:creationId xmlns:p14="http://schemas.microsoft.com/office/powerpoint/2010/main" val="3654604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up)">
                                      <p:cBhvr>
                                        <p:cTn id="7" dur="500"/>
                                        <p:tgtEl>
                                          <p:spTgt spid="15365"/>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366"/>
                                        </p:tgtEl>
                                        <p:attrNameLst>
                                          <p:attrName>style.visibility</p:attrName>
                                        </p:attrNameLst>
                                      </p:cBhvr>
                                      <p:to>
                                        <p:strVal val="visible"/>
                                      </p:to>
                                    </p:set>
                                    <p:animEffect transition="in" filter="wipe(up)">
                                      <p:cBhvr>
                                        <p:cTn id="11" dur="500"/>
                                        <p:tgtEl>
                                          <p:spTgt spid="15366"/>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367"/>
                                        </p:tgtEl>
                                        <p:attrNameLst>
                                          <p:attrName>style.visibility</p:attrName>
                                        </p:attrNameLst>
                                      </p:cBhvr>
                                      <p:to>
                                        <p:strVal val="visible"/>
                                      </p:to>
                                    </p:set>
                                    <p:animEffect transition="in" filter="wipe(up)">
                                      <p:cBhvr>
                                        <p:cTn id="15" dur="500"/>
                                        <p:tgtEl>
                                          <p:spTgt spid="153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368"/>
                                        </p:tgtEl>
                                        <p:attrNameLst>
                                          <p:attrName>style.visibility</p:attrName>
                                        </p:attrNameLst>
                                      </p:cBhvr>
                                      <p:to>
                                        <p:strVal val="visible"/>
                                      </p:to>
                                    </p:set>
                                    <p:animEffect transition="in" filter="wipe(up)">
                                      <p:cBhvr>
                                        <p:cTn id="20" dur="500"/>
                                        <p:tgtEl>
                                          <p:spTgt spid="15368"/>
                                        </p:tgtEl>
                                      </p:cBhvr>
                                    </p:animEffect>
                                  </p:childTnLst>
                                </p:cTn>
                              </p:par>
                            </p:childTnLst>
                          </p:cTn>
                        </p:par>
                        <p:par>
                          <p:cTn id="21" fill="hold" nodeType="afterGroup">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5369"/>
                                        </p:tgtEl>
                                        <p:attrNameLst>
                                          <p:attrName>style.visibility</p:attrName>
                                        </p:attrNameLst>
                                      </p:cBhvr>
                                      <p:to>
                                        <p:strVal val="visible"/>
                                      </p:to>
                                    </p:set>
                                    <p:animEffect transition="in" filter="wipe(up)">
                                      <p:cBhvr>
                                        <p:cTn id="24" dur="500"/>
                                        <p:tgtEl>
                                          <p:spTgt spid="15369"/>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5370"/>
                                        </p:tgtEl>
                                        <p:attrNameLst>
                                          <p:attrName>style.visibility</p:attrName>
                                        </p:attrNameLst>
                                      </p:cBhvr>
                                      <p:to>
                                        <p:strVal val="visible"/>
                                      </p:to>
                                    </p:set>
                                    <p:animEffect transition="in" filter="wipe(up)">
                                      <p:cBhvr>
                                        <p:cTn id="28" dur="500"/>
                                        <p:tgtEl>
                                          <p:spTgt spid="15370"/>
                                        </p:tgtEl>
                                      </p:cBhvr>
                                    </p:animEffect>
                                  </p:childTnLst>
                                </p:cTn>
                              </p:par>
                            </p:childTnLst>
                          </p:cTn>
                        </p:par>
                        <p:par>
                          <p:cTn id="29" fill="hold" nodeType="afterGroup">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5371"/>
                                        </p:tgtEl>
                                        <p:attrNameLst>
                                          <p:attrName>style.visibility</p:attrName>
                                        </p:attrNameLst>
                                      </p:cBhvr>
                                      <p:to>
                                        <p:strVal val="visible"/>
                                      </p:to>
                                    </p:set>
                                    <p:animEffect transition="in" filter="wipe(up)">
                                      <p:cBhvr>
                                        <p:cTn id="32" dur="500"/>
                                        <p:tgtEl>
                                          <p:spTgt spid="153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5377"/>
                                        </p:tgtEl>
                                        <p:attrNameLst>
                                          <p:attrName>style.visibility</p:attrName>
                                        </p:attrNameLst>
                                      </p:cBhvr>
                                      <p:to>
                                        <p:strVal val="visible"/>
                                      </p:to>
                                    </p:set>
                                    <p:animEffect transition="in" filter="wipe(up)">
                                      <p:cBhvr>
                                        <p:cTn id="37" dur="500"/>
                                        <p:tgtEl>
                                          <p:spTgt spid="15377"/>
                                        </p:tgtEl>
                                      </p:cBhvr>
                                    </p:animEffec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5378"/>
                                        </p:tgtEl>
                                        <p:attrNameLst>
                                          <p:attrName>style.visibility</p:attrName>
                                        </p:attrNameLst>
                                      </p:cBhvr>
                                      <p:to>
                                        <p:strVal val="visible"/>
                                      </p:to>
                                    </p:set>
                                    <p:animEffect transition="in" filter="wipe(up)">
                                      <p:cBhvr>
                                        <p:cTn id="41" dur="500"/>
                                        <p:tgtEl>
                                          <p:spTgt spid="15378"/>
                                        </p:tgtEl>
                                      </p:cBhvr>
                                    </p:animEffect>
                                  </p:childTnLst>
                                </p:cTn>
                              </p:par>
                            </p:childTnLst>
                          </p:cTn>
                        </p:par>
                        <p:par>
                          <p:cTn id="42" fill="hold" nodeType="afterGroup">
                            <p:stCondLst>
                              <p:cond delay="1000"/>
                            </p:stCondLst>
                            <p:childTnLst>
                              <p:par>
                                <p:cTn id="43" presetID="22" presetClass="entr" presetSubtype="1" fill="hold" grpId="0" nodeType="afterEffect">
                                  <p:stCondLst>
                                    <p:cond delay="0"/>
                                  </p:stCondLst>
                                  <p:childTnLst>
                                    <p:set>
                                      <p:cBhvr>
                                        <p:cTn id="44" dur="1" fill="hold">
                                          <p:stCondLst>
                                            <p:cond delay="0"/>
                                          </p:stCondLst>
                                        </p:cTn>
                                        <p:tgtEl>
                                          <p:spTgt spid="15379"/>
                                        </p:tgtEl>
                                        <p:attrNameLst>
                                          <p:attrName>style.visibility</p:attrName>
                                        </p:attrNameLst>
                                      </p:cBhvr>
                                      <p:to>
                                        <p:strVal val="visible"/>
                                      </p:to>
                                    </p:set>
                                    <p:animEffect transition="in" filter="wipe(up)">
                                      <p:cBhvr>
                                        <p:cTn id="45" dur="500"/>
                                        <p:tgtEl>
                                          <p:spTgt spid="15379"/>
                                        </p:tgtEl>
                                      </p:cBhvr>
                                    </p:animEffect>
                                  </p:childTnLst>
                                </p:cTn>
                              </p:par>
                            </p:childTnLst>
                          </p:cTn>
                        </p:par>
                        <p:par>
                          <p:cTn id="46" fill="hold" nodeType="afterGroup">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15380"/>
                                        </p:tgtEl>
                                        <p:attrNameLst>
                                          <p:attrName>style.visibility</p:attrName>
                                        </p:attrNameLst>
                                      </p:cBhvr>
                                      <p:to>
                                        <p:strVal val="visible"/>
                                      </p:to>
                                    </p:set>
                                    <p:animEffect transition="in" filter="wipe(up)">
                                      <p:cBhvr>
                                        <p:cTn id="49" dur="500"/>
                                        <p:tgtEl>
                                          <p:spTgt spid="1538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5381"/>
                                        </p:tgtEl>
                                        <p:attrNameLst>
                                          <p:attrName>style.visibility</p:attrName>
                                        </p:attrNameLst>
                                      </p:cBhvr>
                                      <p:to>
                                        <p:strVal val="visible"/>
                                      </p:to>
                                    </p:set>
                                    <p:animEffect transition="in" filter="wipe(up)">
                                      <p:cBhvr>
                                        <p:cTn id="54" dur="500"/>
                                        <p:tgtEl>
                                          <p:spTgt spid="15381"/>
                                        </p:tgtEl>
                                      </p:cBhvr>
                                    </p:animEffect>
                                  </p:childTnLst>
                                </p:cTn>
                              </p:par>
                            </p:childTnLst>
                          </p:cTn>
                        </p:par>
                        <p:par>
                          <p:cTn id="55" fill="hold" nodeType="afterGroup">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15382"/>
                                        </p:tgtEl>
                                        <p:attrNameLst>
                                          <p:attrName>style.visibility</p:attrName>
                                        </p:attrNameLst>
                                      </p:cBhvr>
                                      <p:to>
                                        <p:strVal val="visible"/>
                                      </p:to>
                                    </p:set>
                                    <p:animEffect transition="in" filter="wipe(up)">
                                      <p:cBhvr>
                                        <p:cTn id="58" dur="500"/>
                                        <p:tgtEl>
                                          <p:spTgt spid="15382"/>
                                        </p:tgtEl>
                                      </p:cBhvr>
                                    </p:animEffect>
                                  </p:childTnLst>
                                </p:cTn>
                              </p:par>
                            </p:childTnLst>
                          </p:cTn>
                        </p:par>
                        <p:par>
                          <p:cTn id="59" fill="hold" nodeType="afterGroup">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15383"/>
                                        </p:tgtEl>
                                        <p:attrNameLst>
                                          <p:attrName>style.visibility</p:attrName>
                                        </p:attrNameLst>
                                      </p:cBhvr>
                                      <p:to>
                                        <p:strVal val="visible"/>
                                      </p:to>
                                    </p:set>
                                    <p:animEffect transition="in" filter="wipe(up)">
                                      <p:cBhvr>
                                        <p:cTn id="62" dur="500"/>
                                        <p:tgtEl>
                                          <p:spTgt spid="1538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5384"/>
                                        </p:tgtEl>
                                        <p:attrNameLst>
                                          <p:attrName>style.visibility</p:attrName>
                                        </p:attrNameLst>
                                      </p:cBhvr>
                                      <p:to>
                                        <p:strVal val="visible"/>
                                      </p:to>
                                    </p:set>
                                    <p:animEffect transition="in" filter="wipe(up)">
                                      <p:cBhvr>
                                        <p:cTn id="67" dur="500"/>
                                        <p:tgtEl>
                                          <p:spTgt spid="15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15366" grpId="0" animBg="1"/>
      <p:bldP spid="15367" grpId="0" animBg="1"/>
      <p:bldP spid="15368" grpId="0" animBg="1"/>
      <p:bldP spid="15369" grpId="0" animBg="1"/>
      <p:bldP spid="15370" grpId="0" animBg="1"/>
      <p:bldP spid="15371" grpId="0" animBg="1"/>
      <p:bldP spid="15377" grpId="0" animBg="1"/>
      <p:bldP spid="15378" grpId="0" animBg="1"/>
      <p:bldP spid="15379" grpId="0" animBg="1"/>
      <p:bldP spid="15380" grpId="0" animBg="1"/>
      <p:bldP spid="15381" grpId="0" animBg="1"/>
      <p:bldP spid="15382" grpId="0" animBg="1"/>
      <p:bldP spid="15383" grpId="0" animBg="1"/>
      <p:bldP spid="153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ng kinh t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63" y="255591"/>
            <a:ext cx="10178473" cy="56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1" y="1591"/>
            <a:ext cx="1524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716684" y="-222251"/>
            <a:ext cx="1238250"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16694" y="5340087"/>
            <a:ext cx="1338262" cy="1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3936" y="5434016"/>
            <a:ext cx="194521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圆角矩形 53"/>
          <p:cNvSpPr/>
          <p:nvPr/>
        </p:nvSpPr>
        <p:spPr>
          <a:xfrm>
            <a:off x="4475006" y="6069461"/>
            <a:ext cx="7224201" cy="76782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fontAlgn="base">
              <a:spcBef>
                <a:spcPct val="0"/>
              </a:spcBef>
              <a:spcAft>
                <a:spcPct val="0"/>
              </a:spcAft>
              <a:defRPr/>
            </a:pPr>
            <a:r>
              <a:rPr lang="vi-VN"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40358824-061A-9497-DC35-BE8680E42DF1}"/>
              </a:ext>
            </a:extLst>
          </p:cNvPr>
          <p:cNvGrpSpPr/>
          <p:nvPr/>
        </p:nvGrpSpPr>
        <p:grpSpPr>
          <a:xfrm>
            <a:off x="1285676" y="6071178"/>
            <a:ext cx="3217041" cy="836371"/>
            <a:chOff x="182328" y="2032499"/>
            <a:chExt cx="3412366" cy="1455084"/>
          </a:xfrm>
        </p:grpSpPr>
        <p:grpSp>
          <p:nvGrpSpPr>
            <p:cNvPr id="10" name="Group 9">
              <a:extLst>
                <a:ext uri="{FF2B5EF4-FFF2-40B4-BE49-F238E27FC236}">
                  <a16:creationId xmlns=""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2" name="矩形: 圆角 2">
                <a:extLst>
                  <a:ext uri="{FF2B5EF4-FFF2-40B4-BE49-F238E27FC236}">
                    <a16:creationId xmlns=""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sp>
            <p:nvSpPr>
              <p:cNvPr id="13" name="矩形: 圆角 2">
                <a:extLst>
                  <a:ext uri="{FF2B5EF4-FFF2-40B4-BE49-F238E27FC236}">
                    <a16:creationId xmlns=""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grpSp>
        <p:sp>
          <p:nvSpPr>
            <p:cNvPr id="11" name="TextBox 3"/>
            <p:cNvSpPr txBox="1"/>
            <p:nvPr/>
          </p:nvSpPr>
          <p:spPr>
            <a:xfrm>
              <a:off x="182328" y="2032499"/>
              <a:ext cx="3412366" cy="1455084"/>
            </a:xfrm>
            <a:prstGeom prst="rect">
              <a:avLst/>
            </a:prstGeom>
            <a:noFill/>
          </p:spPr>
          <p:txBody>
            <a:bodyPr wrap="square" lIns="96762" tIns="48381" rIns="96762" bIns="48381" rtlCol="0">
              <a:spAutoFit/>
            </a:bodyPr>
            <a:lstStyle/>
            <a:p>
              <a:pPr algn="ctr">
                <a:lnSpc>
                  <a:spcPct val="150000"/>
                </a:lnSpc>
                <a:defRPr/>
              </a:pPr>
              <a:r>
                <a:rPr lang="en-US" altLang="zh-CN" sz="32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Sông</a:t>
              </a:r>
              <a:r>
                <a:rPr lang="en-US" altLang="zh-CN" sz="32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Kinh</a:t>
              </a:r>
              <a:r>
                <a:rPr lang="en-US" altLang="zh-CN" sz="32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Thầy</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63688120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2" y="2324900"/>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 name="Group 2">
            <a:extLst>
              <a:ext uri="{FF2B5EF4-FFF2-40B4-BE49-F238E27FC236}">
                <a16:creationId xmlns="" xmlns:a16="http://schemas.microsoft.com/office/drawing/2014/main" id="{40358824-061A-9497-DC35-BE8680E42DF1}"/>
              </a:ext>
            </a:extLst>
          </p:cNvPr>
          <p:cNvGrpSpPr/>
          <p:nvPr/>
        </p:nvGrpSpPr>
        <p:grpSpPr>
          <a:xfrm>
            <a:off x="-75919" y="425560"/>
            <a:ext cx="3211010" cy="1265354"/>
            <a:chOff x="249427" y="-3003440"/>
            <a:chExt cx="3656128" cy="1265354"/>
          </a:xfrm>
        </p:grpSpPr>
        <p:grpSp>
          <p:nvGrpSpPr>
            <p:cNvPr id="14" name="Group 13">
              <a:extLst>
                <a:ext uri="{FF2B5EF4-FFF2-40B4-BE49-F238E27FC236}">
                  <a16:creationId xmlns="" xmlns:a16="http://schemas.microsoft.com/office/drawing/2014/main" id="{6F673B85-7059-4229-9972-982C29CF5436}"/>
                </a:ext>
              </a:extLst>
            </p:cNvPr>
            <p:cNvGrpSpPr/>
            <p:nvPr/>
          </p:nvGrpSpPr>
          <p:grpSpPr>
            <a:xfrm>
              <a:off x="302828" y="-3003440"/>
              <a:ext cx="3589531" cy="1265354"/>
              <a:chOff x="1271987" y="-17493810"/>
              <a:chExt cx="10960403" cy="4656929"/>
            </a:xfrm>
          </p:grpSpPr>
          <p:sp>
            <p:nvSpPr>
              <p:cNvPr id="16" name="矩形: 圆角 2">
                <a:extLst>
                  <a:ext uri="{FF2B5EF4-FFF2-40B4-BE49-F238E27FC236}">
                    <a16:creationId xmlns="" xmlns:a16="http://schemas.microsoft.com/office/drawing/2014/main" id="{2C048EE0-B8F7-43E4-89E7-8EAB95C4E8E9}"/>
                  </a:ext>
                </a:extLst>
              </p:cNvPr>
              <p:cNvSpPr/>
              <p:nvPr/>
            </p:nvSpPr>
            <p:spPr>
              <a:xfrm>
                <a:off x="1271987" y="-17493810"/>
                <a:ext cx="1096040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sp>
            <p:nvSpPr>
              <p:cNvPr id="17" name="矩形: 圆角 2">
                <a:extLst>
                  <a:ext uri="{FF2B5EF4-FFF2-40B4-BE49-F238E27FC236}">
                    <a16:creationId xmlns="" xmlns:a16="http://schemas.microsoft.com/office/drawing/2014/main" id="{07E51AAA-A554-45F0-B148-DD0D05E988B0}"/>
                  </a:ext>
                </a:extLst>
              </p:cNvPr>
              <p:cNvSpPr/>
              <p:nvPr/>
            </p:nvSpPr>
            <p:spPr>
              <a:xfrm>
                <a:off x="1341525" y="-17384603"/>
                <a:ext cx="10890865"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grpSp>
        <p:sp>
          <p:nvSpPr>
            <p:cNvPr id="9" name="TextBox 3"/>
            <p:cNvSpPr txBox="1"/>
            <p:nvPr/>
          </p:nvSpPr>
          <p:spPr>
            <a:xfrm>
              <a:off x="249427" y="-2948603"/>
              <a:ext cx="3656128"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Hào</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giao</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thông</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 xmlns:a16="http://schemas.microsoft.com/office/drawing/2014/main" id="{C84C34AA-C2BA-4DD7-9967-7C7586E86BEC}"/>
              </a:ext>
            </a:extLst>
          </p:cNvPr>
          <p:cNvSpPr txBox="1"/>
          <p:nvPr/>
        </p:nvSpPr>
        <p:spPr>
          <a:xfrm>
            <a:off x="-174311" y="1902096"/>
            <a:ext cx="3413926" cy="50783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3130" fontAlgn="base">
              <a:spcBef>
                <a:spcPct val="0"/>
              </a:spcBef>
              <a:spcAft>
                <a:spcPct val="0"/>
              </a:spcAft>
              <a:defRPr/>
            </a:pPr>
            <a:r>
              <a:rPr lang="en-US"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đào sâu dưới đất để đi lại được an toàn trong chiến tranh</a:t>
            </a:r>
            <a:r>
              <a:rPr lang="vi-VN"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defTabSz="913130" fontAlgn="base">
              <a:spcBef>
                <a:spcPct val="0"/>
              </a:spcBef>
              <a:spcAft>
                <a:spcPct val="0"/>
              </a:spcAft>
              <a:defRPr/>
            </a:pP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 xmlns:a16="http://schemas.microsoft.com/office/drawing/2014/main" id="{8ECD83AA-0BB3-0EA3-E9D6-3C5525103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614" y="754742"/>
            <a:ext cx="8835819" cy="586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9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8729135" y="2722563"/>
            <a:ext cx="48684" cy="30162"/>
            <a:chOff x="62566" y="4800"/>
            <a:chExt cx="2439" cy="480"/>
          </a:xfrm>
        </p:grpSpPr>
        <p:graphicFrame>
          <p:nvGraphicFramePr>
            <p:cNvPr id="7176" name="Object 3"/>
            <p:cNvGraphicFramePr>
              <a:graphicFrameLocks noChangeAspect="1"/>
            </p:cNvGraphicFramePr>
            <p:nvPr/>
          </p:nvGraphicFramePr>
          <p:xfrm>
            <a:off x="64639" y="4800"/>
            <a:ext cx="366" cy="240"/>
          </p:xfrm>
          <a:graphic>
            <a:graphicData uri="http://schemas.openxmlformats.org/presentationml/2006/ole">
              <mc:AlternateContent xmlns:mc="http://schemas.openxmlformats.org/markup-compatibility/2006">
                <mc:Choice xmlns:v="urn:schemas-microsoft-com:vml" Requires="v">
                  <p:oleObj spid="_x0000_s2056" name="Equation" r:id="rId4" imgW="291973" imgH="203112" progId="Equation.DSMT4">
                    <p:embed/>
                  </p:oleObj>
                </mc:Choice>
                <mc:Fallback>
                  <p:oleObj name="Equation" r:id="rId4" imgW="291973" imgH="20311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39" y="4800"/>
                          <a:ext cx="366"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7" name="Object 4"/>
            <p:cNvGraphicFramePr>
              <a:graphicFrameLocks noChangeAspect="1"/>
            </p:cNvGraphicFramePr>
            <p:nvPr/>
          </p:nvGraphicFramePr>
          <p:xfrm>
            <a:off x="62566" y="5016"/>
            <a:ext cx="366" cy="264"/>
          </p:xfrm>
          <a:graphic>
            <a:graphicData uri="http://schemas.openxmlformats.org/presentationml/2006/ole">
              <mc:AlternateContent xmlns:mc="http://schemas.openxmlformats.org/markup-compatibility/2006">
                <mc:Choice xmlns:v="urn:schemas-microsoft-com:vml" Requires="v">
                  <p:oleObj spid="_x0000_s2057" name="Equation" r:id="rId6" imgW="241195" imgH="203112" progId="Equation.DSMT4">
                    <p:embed/>
                  </p:oleObj>
                </mc:Choice>
                <mc:Fallback>
                  <p:oleObj name="Equation" r:id="rId6" imgW="241195" imgH="203112"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66" y="5016"/>
                          <a:ext cx="366"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7171" name="Text Box 5"/>
          <p:cNvSpPr txBox="1">
            <a:spLocks noChangeArrowheads="1"/>
          </p:cNvSpPr>
          <p:nvPr/>
        </p:nvSpPr>
        <p:spPr bwMode="auto">
          <a:xfrm>
            <a:off x="8290403" y="4267201"/>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endParaRPr lang="ru-RU" altLang="en-US" sz="2800" smtClean="0">
              <a:solidFill>
                <a:srgbClr val="000000"/>
              </a:solidFill>
              <a:latin typeface=".VnTime" pitchFamily="34" charset="0"/>
            </a:endParaRPr>
          </a:p>
        </p:txBody>
      </p:sp>
      <p:sp>
        <p:nvSpPr>
          <p:cNvPr id="7172" name="Text Box 7"/>
          <p:cNvSpPr txBox="1">
            <a:spLocks noChangeArrowheads="1"/>
          </p:cNvSpPr>
          <p:nvPr/>
        </p:nvSpPr>
        <p:spPr bwMode="auto">
          <a:xfrm>
            <a:off x="7924800" y="-1447800"/>
            <a:ext cx="1828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endParaRPr lang="en-US" altLang="en-US" sz="2800" smtClean="0">
              <a:solidFill>
                <a:srgbClr val="000000"/>
              </a:solidFill>
              <a:latin typeface=".VnTime" pitchFamily="34" charset="0"/>
            </a:endParaRPr>
          </a:p>
          <a:p>
            <a:pPr algn="r" fontAlgn="base">
              <a:spcBef>
                <a:spcPct val="0"/>
              </a:spcBef>
              <a:spcAft>
                <a:spcPct val="0"/>
              </a:spcAft>
            </a:pPr>
            <a:endParaRPr lang="en-US" altLang="en-US" sz="2800" smtClean="0">
              <a:solidFill>
                <a:srgbClr val="000000"/>
              </a:solidFill>
              <a:latin typeface=".VnTime" pitchFamily="34" charset="0"/>
            </a:endParaRPr>
          </a:p>
        </p:txBody>
      </p:sp>
      <p:pic>
        <p:nvPicPr>
          <p:cNvPr id="7174" name="Picture 10" descr="quang"/>
          <p:cNvPicPr>
            <a:picLocks noChangeAspect="1" noChangeArrowheads="1"/>
          </p:cNvPicPr>
          <p:nvPr/>
        </p:nvPicPr>
        <p:blipFill>
          <a:blip r:embed="rId8">
            <a:lum bright="12000" contrast="42000"/>
            <a:extLst>
              <a:ext uri="{28A0092B-C50C-407E-A947-70E740481C1C}">
                <a14:useLocalDpi xmlns:a14="http://schemas.microsoft.com/office/drawing/2010/main" val="0"/>
              </a:ext>
            </a:extLst>
          </a:blip>
          <a:srcRect/>
          <a:stretch>
            <a:fillRect/>
          </a:stretch>
        </p:blipFill>
        <p:spPr bwMode="auto">
          <a:xfrm>
            <a:off x="1930400" y="-41590"/>
            <a:ext cx="8331200" cy="521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 xmlns:a16="http://schemas.microsoft.com/office/drawing/2014/main" id="{40358824-061A-9497-DC35-BE8680E42DF1}"/>
              </a:ext>
            </a:extLst>
          </p:cNvPr>
          <p:cNvGrpSpPr/>
          <p:nvPr/>
        </p:nvGrpSpPr>
        <p:grpSpPr>
          <a:xfrm>
            <a:off x="215735" y="5419476"/>
            <a:ext cx="3267591" cy="1265354"/>
            <a:chOff x="215735" y="2163646"/>
            <a:chExt cx="3267590" cy="1265354"/>
          </a:xfrm>
        </p:grpSpPr>
        <p:grpSp>
          <p:nvGrpSpPr>
            <p:cNvPr id="11" name="Group 10">
              <a:extLst>
                <a:ext uri="{FF2B5EF4-FFF2-40B4-BE49-F238E27FC236}">
                  <a16:creationId xmlns=""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3" name="矩形: 圆角 2">
                <a:extLst>
                  <a:ext uri="{FF2B5EF4-FFF2-40B4-BE49-F238E27FC236}">
                    <a16:creationId xmlns=""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sp>
            <p:nvSpPr>
              <p:cNvPr id="14" name="矩形: 圆角 2">
                <a:extLst>
                  <a:ext uri="{FF2B5EF4-FFF2-40B4-BE49-F238E27FC236}">
                    <a16:creationId xmlns=""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a typeface="等线" panose="02010600030101010101" pitchFamily="2" charset="-122"/>
                </a:endParaRPr>
              </a:p>
            </p:txBody>
          </p:sp>
        </p:grpSp>
        <p:sp>
          <p:nvSpPr>
            <p:cNvPr id="12" name="TextBox 3"/>
            <p:cNvSpPr txBox="1"/>
            <p:nvPr/>
          </p:nvSpPr>
          <p:spPr>
            <a:xfrm>
              <a:off x="402771" y="2327190"/>
              <a:ext cx="3047999"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smtClean="0">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altLang="zh-CN" sz="3200" b="1" dirty="0" smtClean="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giành</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5" name="TextBox 14">
            <a:extLst>
              <a:ext uri="{FF2B5EF4-FFF2-40B4-BE49-F238E27FC236}">
                <a16:creationId xmlns="" xmlns:a16="http://schemas.microsoft.com/office/drawing/2014/main" id="{C84C34AA-C2BA-4DD7-9967-7C7586E86BEC}"/>
              </a:ext>
            </a:extLst>
          </p:cNvPr>
          <p:cNvSpPr txBox="1"/>
          <p:nvPr/>
        </p:nvSpPr>
        <p:spPr>
          <a:xfrm>
            <a:off x="3683191" y="5205712"/>
            <a:ext cx="8508809" cy="1754326"/>
          </a:xfrm>
          <a:prstGeom prst="rect">
            <a:avLst/>
          </a:prstGeom>
          <a:noFill/>
        </p:spPr>
        <p:txBody>
          <a:bodyPr wrap="square" rtlCol="0">
            <a:spAutoFit/>
          </a:bodyPr>
          <a:lstStyle/>
          <a:p>
            <a:pP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75482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2"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3" name="Group 2">
            <a:extLst>
              <a:ext uri="{FF2B5EF4-FFF2-40B4-BE49-F238E27FC236}">
                <a16:creationId xmlns="" xmlns:a16="http://schemas.microsoft.com/office/drawing/2014/main" id="{40358824-061A-9497-DC35-BE8680E42DF1}"/>
              </a:ext>
            </a:extLst>
          </p:cNvPr>
          <p:cNvGrpSpPr/>
          <p:nvPr/>
        </p:nvGrpSpPr>
        <p:grpSpPr>
          <a:xfrm>
            <a:off x="215735" y="2163646"/>
            <a:ext cx="3267591" cy="1265354"/>
            <a:chOff x="215735" y="2163646"/>
            <a:chExt cx="3267590" cy="1265354"/>
          </a:xfrm>
        </p:grpSpPr>
        <p:grpSp>
          <p:nvGrpSpPr>
            <p:cNvPr id="14" name="Group 13">
              <a:extLst>
                <a:ext uri="{FF2B5EF4-FFF2-40B4-BE49-F238E27FC236}">
                  <a16:creationId xmlns=""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sp>
            <p:nvSpPr>
              <p:cNvPr id="17" name="矩形: 圆角 2">
                <a:extLst>
                  <a:ext uri="{FF2B5EF4-FFF2-40B4-BE49-F238E27FC236}">
                    <a16:creationId xmlns=""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mbria" panose="02040503050406030204" pitchFamily="18" charset="0"/>
                </a:endParaRPr>
              </a:p>
            </p:txBody>
          </p:sp>
        </p:grpSp>
        <p:sp>
          <p:nvSpPr>
            <p:cNvPr id="9" name="TextBox 3"/>
            <p:cNvSpPr txBox="1"/>
            <p:nvPr/>
          </p:nvSpPr>
          <p:spPr>
            <a:xfrm>
              <a:off x="402771" y="2327190"/>
              <a:ext cx="3047999" cy="836371"/>
            </a:xfrm>
            <a:prstGeom prst="rect">
              <a:avLst/>
            </a:prstGeom>
            <a:noFill/>
          </p:spPr>
          <p:txBody>
            <a:bodyPr wrap="square" lIns="96762" tIns="48381" rIns="96762" bIns="48381" rtlCol="0">
              <a:spAutoFit/>
            </a:bodyPr>
            <a:lstStyle/>
            <a:p>
              <a:pPr algn="ctr">
                <a:lnSpc>
                  <a:spcPct val="150000"/>
                </a:lnSpc>
                <a:defRPr/>
              </a:pP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Tiền</a:t>
              </a:r>
              <a:r>
                <a:rPr lang="en-US" altLang="zh-CN"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altLang="zh-CN"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tuyến</a:t>
              </a:r>
              <a:endParaRPr lang="zh-CN" altLang="en-US" sz="3200" b="1" dirty="0">
                <a:solidFill>
                  <a:srgbClr val="002060"/>
                </a:solidFill>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 xmlns:a16="http://schemas.microsoft.com/office/drawing/2014/main" id="{C84C34AA-C2BA-4DD7-9967-7C7586E86BEC}"/>
              </a:ext>
            </a:extLst>
          </p:cNvPr>
          <p:cNvSpPr txBox="1"/>
          <p:nvPr/>
        </p:nvSpPr>
        <p:spPr>
          <a:xfrm>
            <a:off x="3683191" y="2310114"/>
            <a:ext cx="7560703" cy="1200329"/>
          </a:xfrm>
          <a:prstGeom prst="rect">
            <a:avLst/>
          </a:prstGeom>
          <a:noFill/>
        </p:spPr>
        <p:txBody>
          <a:bodyPr wrap="square" rtlCol="0">
            <a:spAutoFit/>
          </a:bodyPr>
          <a:lstStyle/>
          <a:p>
            <a:pPr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4686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 xmlns:a16="http://schemas.microsoft.com/office/drawing/2014/main" id="{20F2674F-033A-937F-CFF7-783B56A0B0B9}"/>
              </a:ext>
            </a:extLst>
          </p:cNvPr>
          <p:cNvSpPr/>
          <p:nvPr/>
        </p:nvSpPr>
        <p:spPr>
          <a:xfrm>
            <a:off x="224364" y="3429002"/>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76655" y="113994"/>
            <a:ext cx="2881259" cy="2164545"/>
          </a:xfrm>
          <a:prstGeom prst="rect">
            <a:avLst/>
          </a:prstGeom>
        </p:spPr>
      </p:pic>
      <p:pic>
        <p:nvPicPr>
          <p:cNvPr id="5" name="Picture 10">
            <a:extLst>
              <a:ext uri="{FF2B5EF4-FFF2-40B4-BE49-F238E27FC236}">
                <a16:creationId xmlns="" xmlns:a16="http://schemas.microsoft.com/office/drawing/2014/main" id="{412CDE7E-D38B-9163-0D54-83EF1E87E3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 xmlns:a16="http://schemas.microsoft.com/office/drawing/2014/main" id="{CAD1BFAD-77EE-8001-8EBA-D06E9687125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83005" y="0"/>
            <a:ext cx="2654297" cy="1607056"/>
          </a:xfrm>
          <a:prstGeom prst="rect">
            <a:avLst/>
          </a:prstGeom>
        </p:spPr>
      </p:pic>
      <p:pic>
        <p:nvPicPr>
          <p:cNvPr id="7" name="Picture 10">
            <a:extLst>
              <a:ext uri="{FF2B5EF4-FFF2-40B4-BE49-F238E27FC236}">
                <a16:creationId xmlns="" xmlns:a16="http://schemas.microsoft.com/office/drawing/2014/main" id="{C941D434-6C7D-93C3-9EFF-8C99338B13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12559" y="1607056"/>
            <a:ext cx="3480189" cy="2107096"/>
          </a:xfrm>
          <a:prstGeom prst="rect">
            <a:avLst/>
          </a:prstGeom>
        </p:spPr>
      </p:pic>
      <p:pic>
        <p:nvPicPr>
          <p:cNvPr id="8" name="Picture 7" descr="A group of paper planes&#10;&#10;Description automatically generated">
            <a:extLst>
              <a:ext uri="{FF2B5EF4-FFF2-40B4-BE49-F238E27FC236}">
                <a16:creationId xmlns="" xmlns:a16="http://schemas.microsoft.com/office/drawing/2014/main" id="{53FA28E5-F688-33DF-93D3-3EDEF5B79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50" y="85435"/>
            <a:ext cx="3343567" cy="3343567"/>
          </a:xfrm>
          <a:prstGeom prst="rect">
            <a:avLst/>
          </a:prstGeom>
        </p:spPr>
      </p:pic>
      <p:grpSp>
        <p:nvGrpSpPr>
          <p:cNvPr id="15" name="Group 14">
            <a:extLst>
              <a:ext uri="{FF2B5EF4-FFF2-40B4-BE49-F238E27FC236}">
                <a16:creationId xmlns="" xmlns:a16="http://schemas.microsoft.com/office/drawing/2014/main" id="{38E0BDB8-BEB1-C2FE-85F5-B16877E26558}"/>
              </a:ext>
            </a:extLst>
          </p:cNvPr>
          <p:cNvGrpSpPr/>
          <p:nvPr/>
        </p:nvGrpSpPr>
        <p:grpSpPr>
          <a:xfrm>
            <a:off x="6136627" y="3653088"/>
            <a:ext cx="5697544" cy="2709729"/>
            <a:chOff x="6096000" y="3244032"/>
            <a:chExt cx="5697544" cy="2709729"/>
          </a:xfrm>
        </p:grpSpPr>
        <p:sp>
          <p:nvSpPr>
            <p:cNvPr id="16" name="Rectangle: Rounded Corners 15">
              <a:extLst>
                <a:ext uri="{FF2B5EF4-FFF2-40B4-BE49-F238E27FC236}">
                  <a16:creationId xmlns=""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 xmlns:a16="http://schemas.microsoft.com/office/drawing/2014/main" id="{57780CDD-901F-2AD0-E0EB-5144EFD21685}"/>
                  </a:ext>
                </a:extLst>
              </p:cNvPr>
              <p:cNvPicPr>
                <a:picLocks noChangeAspect="1"/>
              </p:cNvPicPr>
              <p:nvPr/>
            </p:nvPicPr>
            <p:blipFill>
              <a:blip r:embed="rId11"/>
              <a:stretch>
                <a:fillRect/>
              </a:stretch>
            </p:blipFill>
            <p:spPr>
              <a:xfrm>
                <a:off x="3888596" y="4319925"/>
                <a:ext cx="469963" cy="469963"/>
              </a:xfrm>
              <a:prstGeom prst="rect">
                <a:avLst/>
              </a:prstGeom>
            </p:spPr>
          </p:pic>
          <p:pic>
            <p:nvPicPr>
              <p:cNvPr id="28" name="Picture 27">
                <a:extLst>
                  <a:ext uri="{FF2B5EF4-FFF2-40B4-BE49-F238E27FC236}">
                    <a16:creationId xmlns="" xmlns:a16="http://schemas.microsoft.com/office/drawing/2014/main" id="{45DE275C-371E-D55C-8CA0-8A3D9E11D638}"/>
                  </a:ext>
                </a:extLst>
              </p:cNvPr>
              <p:cNvPicPr>
                <a:picLocks noChangeAspect="1"/>
              </p:cNvPicPr>
              <p:nvPr/>
            </p:nvPicPr>
            <p:blipFill>
              <a:blip r:embed="rId12"/>
              <a:stretch>
                <a:fillRect/>
              </a:stretch>
            </p:blipFill>
            <p:spPr>
              <a:xfrm>
                <a:off x="3331922" y="4319925"/>
                <a:ext cx="469963" cy="469963"/>
              </a:xfrm>
              <a:prstGeom prst="rect">
                <a:avLst/>
              </a:prstGeom>
            </p:spPr>
          </p:pic>
          <p:pic>
            <p:nvPicPr>
              <p:cNvPr id="29" name="Picture 28">
                <a:extLst>
                  <a:ext uri="{FF2B5EF4-FFF2-40B4-BE49-F238E27FC236}">
                    <a16:creationId xmlns="" xmlns:a16="http://schemas.microsoft.com/office/drawing/2014/main" id="{A2FBCABB-5C28-BC3D-3CDA-F1268AC51F39}"/>
                  </a:ext>
                </a:extLst>
              </p:cNvPr>
              <p:cNvPicPr>
                <a:picLocks noChangeAspect="1"/>
              </p:cNvPicPr>
              <p:nvPr/>
            </p:nvPicPr>
            <p:blipFill>
              <a:blip r:embed="rId13"/>
              <a:stretch>
                <a:fillRect/>
              </a:stretch>
            </p:blipFill>
            <p:spPr>
              <a:xfrm>
                <a:off x="4445270" y="4319925"/>
                <a:ext cx="469963" cy="469963"/>
              </a:xfrm>
              <a:prstGeom prst="rect">
                <a:avLst/>
              </a:prstGeom>
            </p:spPr>
          </p:pic>
        </p:grpSp>
        <p:grpSp>
          <p:nvGrpSpPr>
            <p:cNvPr id="18" name="Group 17">
              <a:extLst>
                <a:ext uri="{FF2B5EF4-FFF2-40B4-BE49-F238E27FC236}">
                  <a16:creationId xmlns=""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 xmlns:a16="http://schemas.microsoft.com/office/drawing/2014/main" id="{09FFD751-E5AB-C83E-97F3-42499E510B05}"/>
                  </a:ext>
                </a:extLst>
              </p:cNvPr>
              <p:cNvPicPr>
                <a:picLocks noChangeAspect="1"/>
              </p:cNvPicPr>
              <p:nvPr/>
            </p:nvPicPr>
            <p:blipFill>
              <a:blip r:embed="rId11"/>
              <a:stretch>
                <a:fillRect/>
              </a:stretch>
            </p:blipFill>
            <p:spPr>
              <a:xfrm>
                <a:off x="3747082" y="4309039"/>
                <a:ext cx="469963" cy="469963"/>
              </a:xfrm>
              <a:prstGeom prst="rect">
                <a:avLst/>
              </a:prstGeom>
            </p:spPr>
          </p:pic>
          <p:pic>
            <p:nvPicPr>
              <p:cNvPr id="25" name="Picture 24">
                <a:extLst>
                  <a:ext uri="{FF2B5EF4-FFF2-40B4-BE49-F238E27FC236}">
                    <a16:creationId xmlns="" xmlns:a16="http://schemas.microsoft.com/office/drawing/2014/main" id="{B700BE08-8123-A220-D61D-2D642761BC52}"/>
                  </a:ext>
                </a:extLst>
              </p:cNvPr>
              <p:cNvPicPr>
                <a:picLocks noChangeAspect="1"/>
              </p:cNvPicPr>
              <p:nvPr/>
            </p:nvPicPr>
            <p:blipFill>
              <a:blip r:embed="rId12"/>
              <a:stretch>
                <a:fillRect/>
              </a:stretch>
            </p:blipFill>
            <p:spPr>
              <a:xfrm>
                <a:off x="3190408" y="4309039"/>
                <a:ext cx="469963" cy="469963"/>
              </a:xfrm>
              <a:prstGeom prst="rect">
                <a:avLst/>
              </a:prstGeom>
            </p:spPr>
          </p:pic>
          <p:pic>
            <p:nvPicPr>
              <p:cNvPr id="26" name="Picture 25">
                <a:extLst>
                  <a:ext uri="{FF2B5EF4-FFF2-40B4-BE49-F238E27FC236}">
                    <a16:creationId xmlns="" xmlns:a16="http://schemas.microsoft.com/office/drawing/2014/main" id="{C853F35E-621A-3F79-328A-CC316E2F4461}"/>
                  </a:ext>
                </a:extLst>
              </p:cNvPr>
              <p:cNvPicPr>
                <a:picLocks noChangeAspect="1"/>
              </p:cNvPicPr>
              <p:nvPr/>
            </p:nvPicPr>
            <p:blipFill>
              <a:blip r:embed="rId13"/>
              <a:stretch>
                <a:fillRect/>
              </a:stretch>
            </p:blipFill>
            <p:spPr>
              <a:xfrm>
                <a:off x="4303756" y="4309039"/>
                <a:ext cx="469963" cy="469963"/>
              </a:xfrm>
              <a:prstGeom prst="rect">
                <a:avLst/>
              </a:prstGeom>
            </p:spPr>
          </p:pic>
        </p:grpSp>
        <p:grpSp>
          <p:nvGrpSpPr>
            <p:cNvPr id="19" name="Group 18">
              <a:extLst>
                <a:ext uri="{FF2B5EF4-FFF2-40B4-BE49-F238E27FC236}">
                  <a16:creationId xmlns=""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 xmlns:a16="http://schemas.microsoft.com/office/drawing/2014/main" id="{F0C6C887-DC41-F645-0BBD-95A684A12006}"/>
                  </a:ext>
                </a:extLst>
              </p:cNvPr>
              <p:cNvPicPr>
                <a:picLocks noChangeAspect="1"/>
              </p:cNvPicPr>
              <p:nvPr/>
            </p:nvPicPr>
            <p:blipFill>
              <a:blip r:embed="rId11"/>
              <a:stretch>
                <a:fillRect/>
              </a:stretch>
            </p:blipFill>
            <p:spPr>
              <a:xfrm>
                <a:off x="3964796" y="4232839"/>
                <a:ext cx="469963" cy="469963"/>
              </a:xfrm>
              <a:prstGeom prst="rect">
                <a:avLst/>
              </a:prstGeom>
            </p:spPr>
          </p:pic>
          <p:pic>
            <p:nvPicPr>
              <p:cNvPr id="22" name="Picture 21">
                <a:extLst>
                  <a:ext uri="{FF2B5EF4-FFF2-40B4-BE49-F238E27FC236}">
                    <a16:creationId xmlns="" xmlns:a16="http://schemas.microsoft.com/office/drawing/2014/main" id="{65F26FB8-D43F-7D59-F226-EE520A24C51D}"/>
                  </a:ext>
                </a:extLst>
              </p:cNvPr>
              <p:cNvPicPr>
                <a:picLocks noChangeAspect="1"/>
              </p:cNvPicPr>
              <p:nvPr/>
            </p:nvPicPr>
            <p:blipFill>
              <a:blip r:embed="rId12"/>
              <a:stretch>
                <a:fillRect/>
              </a:stretch>
            </p:blipFill>
            <p:spPr>
              <a:xfrm>
                <a:off x="3408122" y="4232839"/>
                <a:ext cx="469963" cy="469963"/>
              </a:xfrm>
              <a:prstGeom prst="rect">
                <a:avLst/>
              </a:prstGeom>
            </p:spPr>
          </p:pic>
          <p:pic>
            <p:nvPicPr>
              <p:cNvPr id="23" name="Picture 22">
                <a:extLst>
                  <a:ext uri="{FF2B5EF4-FFF2-40B4-BE49-F238E27FC236}">
                    <a16:creationId xmlns="" xmlns:a16="http://schemas.microsoft.com/office/drawing/2014/main" id="{8CB1433D-3765-3E24-CDDB-688380734ECC}"/>
                  </a:ext>
                </a:extLst>
              </p:cNvPr>
              <p:cNvPicPr>
                <a:picLocks noChangeAspect="1"/>
              </p:cNvPicPr>
              <p:nvPr/>
            </p:nvPicPr>
            <p:blipFill>
              <a:blip r:embed="rId13"/>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 xmlns:a16="http://schemas.microsoft.com/office/drawing/2014/main" id="{E7160021-039F-6E0A-CC33-15D7ECD043E3}"/>
              </a:ext>
            </a:extLst>
          </p:cNvPr>
          <p:cNvGrpSpPr/>
          <p:nvPr/>
        </p:nvGrpSpPr>
        <p:grpSpPr>
          <a:xfrm>
            <a:off x="308078" y="3578284"/>
            <a:ext cx="5561111" cy="2784533"/>
            <a:chOff x="226098" y="3169228"/>
            <a:chExt cx="5561110" cy="2784533"/>
          </a:xfrm>
        </p:grpSpPr>
        <p:sp>
          <p:nvSpPr>
            <p:cNvPr id="31" name="Rectangle: Rounded Corners 30">
              <a:extLst>
                <a:ext uri="{FF2B5EF4-FFF2-40B4-BE49-F238E27FC236}">
                  <a16:creationId xmlns=""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 xmlns:a16="http://schemas.microsoft.com/office/drawing/2014/main" id="{703A07EE-E87E-284A-9D7B-80F033E2D2C1}"/>
                </a:ext>
              </a:extLst>
            </p:cNvPr>
            <p:cNvPicPr>
              <a:picLocks noChangeAspect="1"/>
            </p:cNvPicPr>
            <p:nvPr/>
          </p:nvPicPr>
          <p:blipFill>
            <a:blip r:embed="rId14"/>
            <a:stretch>
              <a:fillRect/>
            </a:stretch>
          </p:blipFill>
          <p:spPr>
            <a:xfrm flipH="1">
              <a:off x="324528" y="3950336"/>
              <a:ext cx="609091" cy="609091"/>
            </a:xfrm>
            <a:prstGeom prst="rect">
              <a:avLst/>
            </a:prstGeom>
          </p:spPr>
        </p:pic>
        <p:pic>
          <p:nvPicPr>
            <p:cNvPr id="34" name="Picture 33">
              <a:extLst>
                <a:ext uri="{FF2B5EF4-FFF2-40B4-BE49-F238E27FC236}">
                  <a16:creationId xmlns="" xmlns:a16="http://schemas.microsoft.com/office/drawing/2014/main" id="{34CB8096-0C2C-EDC7-BCE9-AC6B5510BF45}"/>
                </a:ext>
              </a:extLst>
            </p:cNvPr>
            <p:cNvPicPr>
              <a:picLocks noChangeAspect="1"/>
            </p:cNvPicPr>
            <p:nvPr/>
          </p:nvPicPr>
          <p:blipFill>
            <a:blip r:embed="rId14"/>
            <a:stretch>
              <a:fillRect/>
            </a:stretch>
          </p:blipFill>
          <p:spPr>
            <a:xfrm flipH="1">
              <a:off x="324528" y="4544021"/>
              <a:ext cx="609091" cy="609091"/>
            </a:xfrm>
            <a:prstGeom prst="rect">
              <a:avLst/>
            </a:prstGeom>
          </p:spPr>
        </p:pic>
        <p:pic>
          <p:nvPicPr>
            <p:cNvPr id="35" name="Picture 34">
              <a:extLst>
                <a:ext uri="{FF2B5EF4-FFF2-40B4-BE49-F238E27FC236}">
                  <a16:creationId xmlns="" xmlns:a16="http://schemas.microsoft.com/office/drawing/2014/main" id="{D0F0F420-C370-5E09-2DA0-D421E084772B}"/>
                </a:ext>
              </a:extLst>
            </p:cNvPr>
            <p:cNvPicPr>
              <a:picLocks noChangeAspect="1"/>
            </p:cNvPicPr>
            <p:nvPr/>
          </p:nvPicPr>
          <p:blipFill>
            <a:blip r:embed="rId14"/>
            <a:stretch>
              <a:fillRect/>
            </a:stretch>
          </p:blipFill>
          <p:spPr>
            <a:xfrm flipH="1">
              <a:off x="324528" y="5242918"/>
              <a:ext cx="609091" cy="609091"/>
            </a:xfrm>
            <a:prstGeom prst="rect">
              <a:avLst/>
            </a:prstGeom>
          </p:spPr>
        </p:pic>
      </p:grpSp>
      <p:pic>
        <p:nvPicPr>
          <p:cNvPr id="36" name="Picture 35">
            <a:extLst>
              <a:ext uri="{FF2B5EF4-FFF2-40B4-BE49-F238E27FC236}">
                <a16:creationId xmlns="" xmlns:a16="http://schemas.microsoft.com/office/drawing/2014/main" id="{F9D6BD67-AA7C-7814-687E-4F432D0FF7DB}"/>
              </a:ext>
            </a:extLst>
          </p:cNvPr>
          <p:cNvPicPr>
            <a:picLocks noChangeAspect="1"/>
          </p:cNvPicPr>
          <p:nvPr/>
        </p:nvPicPr>
        <p:blipFill>
          <a:blip r:embed="rId15"/>
          <a:stretch>
            <a:fillRect/>
          </a:stretch>
        </p:blipFill>
        <p:spPr>
          <a:xfrm>
            <a:off x="480191"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 xmlns:a16="http://schemas.microsoft.com/office/drawing/2014/main" id="{72E6A831-2D38-6BD3-C6EB-FF4E411884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 xmlns:a16="http://schemas.microsoft.com/office/drawing/2014/main" id="{9ABC5BEE-CB65-DAED-A567-12B4215470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 xmlns:a16="http://schemas.microsoft.com/office/drawing/2014/main" id="{389F5D3E-0616-9970-043D-5C163A4C882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 xmlns:a16="http://schemas.microsoft.com/office/drawing/2014/main" id="{E84FA300-F2AC-767A-AD83-D1FF5A0847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 xmlns:a16="http://schemas.microsoft.com/office/drawing/2014/main" id="{DAE4E18E-873E-3418-9D8F-2413D10C9103}"/>
              </a:ext>
            </a:extLst>
          </p:cNvPr>
          <p:cNvGrpSpPr/>
          <p:nvPr/>
        </p:nvGrpSpPr>
        <p:grpSpPr>
          <a:xfrm>
            <a:off x="2302689" y="2649240"/>
            <a:ext cx="7586625" cy="3682646"/>
            <a:chOff x="4841104" y="3804755"/>
            <a:chExt cx="5882697" cy="2855537"/>
          </a:xfrm>
        </p:grpSpPr>
        <p:grpSp>
          <p:nvGrpSpPr>
            <p:cNvPr id="17" name="Group 16">
              <a:extLst>
                <a:ext uri="{FF2B5EF4-FFF2-40B4-BE49-F238E27FC236}">
                  <a16:creationId xmlns=""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 xmlns:a16="http://schemas.microsoft.com/office/drawing/2014/main" id="{F949B7FA-4008-EF70-4284-9686B37C6029}"/>
                </a:ext>
              </a:extLst>
            </p:cNvPr>
            <p:cNvPicPr>
              <a:picLocks noChangeAspect="1"/>
            </p:cNvPicPr>
            <p:nvPr/>
          </p:nvPicPr>
          <p:blipFill>
            <a:blip r:embed="rId11"/>
            <a:stretch>
              <a:fillRect/>
            </a:stretch>
          </p:blipFill>
          <p:spPr>
            <a:xfrm>
              <a:off x="7844232" y="5059032"/>
              <a:ext cx="469963" cy="469963"/>
            </a:xfrm>
            <a:prstGeom prst="rect">
              <a:avLst/>
            </a:prstGeom>
          </p:spPr>
        </p:pic>
        <p:pic>
          <p:nvPicPr>
            <p:cNvPr id="19" name="Picture 18">
              <a:extLst>
                <a:ext uri="{FF2B5EF4-FFF2-40B4-BE49-F238E27FC236}">
                  <a16:creationId xmlns="" xmlns:a16="http://schemas.microsoft.com/office/drawing/2014/main" id="{49EFF05A-AA92-4F2F-AC3A-17FED3EB00A4}"/>
                </a:ext>
              </a:extLst>
            </p:cNvPr>
            <p:cNvPicPr>
              <a:picLocks noChangeAspect="1"/>
            </p:cNvPicPr>
            <p:nvPr/>
          </p:nvPicPr>
          <p:blipFill>
            <a:blip r:embed="rId12"/>
            <a:stretch>
              <a:fillRect/>
            </a:stretch>
          </p:blipFill>
          <p:spPr>
            <a:xfrm>
              <a:off x="7287558" y="5059032"/>
              <a:ext cx="469963" cy="469963"/>
            </a:xfrm>
            <a:prstGeom prst="rect">
              <a:avLst/>
            </a:prstGeom>
          </p:spPr>
        </p:pic>
        <p:pic>
          <p:nvPicPr>
            <p:cNvPr id="20" name="Picture 19">
              <a:extLst>
                <a:ext uri="{FF2B5EF4-FFF2-40B4-BE49-F238E27FC236}">
                  <a16:creationId xmlns="" xmlns:a16="http://schemas.microsoft.com/office/drawing/2014/main" id="{2847A8F3-7C85-F783-9B6C-51436D1CAD93}"/>
                </a:ext>
              </a:extLst>
            </p:cNvPr>
            <p:cNvPicPr>
              <a:picLocks noChangeAspect="1"/>
            </p:cNvPicPr>
            <p:nvPr/>
          </p:nvPicPr>
          <p:blipFill>
            <a:blip r:embed="rId13"/>
            <a:stretch>
              <a:fillRect/>
            </a:stretch>
          </p:blipFill>
          <p:spPr>
            <a:xfrm>
              <a:off x="8400906" y="5059032"/>
              <a:ext cx="469963" cy="469963"/>
            </a:xfrm>
            <a:prstGeom prst="rect">
              <a:avLst/>
            </a:prstGeom>
          </p:spPr>
        </p:pic>
        <p:pic>
          <p:nvPicPr>
            <p:cNvPr id="21" name="Picture 20">
              <a:extLst>
                <a:ext uri="{FF2B5EF4-FFF2-40B4-BE49-F238E27FC236}">
                  <a16:creationId xmlns="" xmlns:a16="http://schemas.microsoft.com/office/drawing/2014/main" id="{5CB6EA80-B3FF-24DA-41D0-F16FE06302C1}"/>
                </a:ext>
              </a:extLst>
            </p:cNvPr>
            <p:cNvPicPr>
              <a:picLocks noChangeAspect="1"/>
            </p:cNvPicPr>
            <p:nvPr/>
          </p:nvPicPr>
          <p:blipFill>
            <a:blip r:embed="rId11"/>
            <a:stretch>
              <a:fillRect/>
            </a:stretch>
          </p:blipFill>
          <p:spPr>
            <a:xfrm>
              <a:off x="7738984" y="5636672"/>
              <a:ext cx="469963" cy="469963"/>
            </a:xfrm>
            <a:prstGeom prst="rect">
              <a:avLst/>
            </a:prstGeom>
          </p:spPr>
        </p:pic>
        <p:pic>
          <p:nvPicPr>
            <p:cNvPr id="22" name="Picture 21">
              <a:extLst>
                <a:ext uri="{FF2B5EF4-FFF2-40B4-BE49-F238E27FC236}">
                  <a16:creationId xmlns="" xmlns:a16="http://schemas.microsoft.com/office/drawing/2014/main" id="{970F5290-A320-B3C6-2F9B-4D5D81214B11}"/>
                </a:ext>
              </a:extLst>
            </p:cNvPr>
            <p:cNvPicPr>
              <a:picLocks noChangeAspect="1"/>
            </p:cNvPicPr>
            <p:nvPr/>
          </p:nvPicPr>
          <p:blipFill>
            <a:blip r:embed="rId12"/>
            <a:stretch>
              <a:fillRect/>
            </a:stretch>
          </p:blipFill>
          <p:spPr>
            <a:xfrm>
              <a:off x="7182308" y="5636672"/>
              <a:ext cx="469963" cy="469963"/>
            </a:xfrm>
            <a:prstGeom prst="rect">
              <a:avLst/>
            </a:prstGeom>
          </p:spPr>
        </p:pic>
        <p:pic>
          <p:nvPicPr>
            <p:cNvPr id="23" name="Picture 22">
              <a:extLst>
                <a:ext uri="{FF2B5EF4-FFF2-40B4-BE49-F238E27FC236}">
                  <a16:creationId xmlns="" xmlns:a16="http://schemas.microsoft.com/office/drawing/2014/main" id="{77AA7530-48D2-B6A5-0146-6679186BF912}"/>
                </a:ext>
              </a:extLst>
            </p:cNvPr>
            <p:cNvPicPr>
              <a:picLocks noChangeAspect="1"/>
            </p:cNvPicPr>
            <p:nvPr/>
          </p:nvPicPr>
          <p:blipFill>
            <a:blip r:embed="rId13"/>
            <a:stretch>
              <a:fillRect/>
            </a:stretch>
          </p:blipFill>
          <p:spPr>
            <a:xfrm>
              <a:off x="8295658" y="5636672"/>
              <a:ext cx="469963" cy="469963"/>
            </a:xfrm>
            <a:prstGeom prst="rect">
              <a:avLst/>
            </a:prstGeom>
          </p:spPr>
        </p:pic>
        <p:pic>
          <p:nvPicPr>
            <p:cNvPr id="24" name="Picture 23">
              <a:extLst>
                <a:ext uri="{FF2B5EF4-FFF2-40B4-BE49-F238E27FC236}">
                  <a16:creationId xmlns="" xmlns:a16="http://schemas.microsoft.com/office/drawing/2014/main" id="{660FBDFE-011C-9111-6C85-B103CE163278}"/>
                </a:ext>
              </a:extLst>
            </p:cNvPr>
            <p:cNvPicPr>
              <a:picLocks noChangeAspect="1"/>
            </p:cNvPicPr>
            <p:nvPr/>
          </p:nvPicPr>
          <p:blipFill>
            <a:blip r:embed="rId11"/>
            <a:stretch>
              <a:fillRect/>
            </a:stretch>
          </p:blipFill>
          <p:spPr>
            <a:xfrm>
              <a:off x="9422140" y="6106278"/>
              <a:ext cx="469963" cy="469963"/>
            </a:xfrm>
            <a:prstGeom prst="rect">
              <a:avLst/>
            </a:prstGeom>
          </p:spPr>
        </p:pic>
        <p:pic>
          <p:nvPicPr>
            <p:cNvPr id="25" name="Picture 24">
              <a:extLst>
                <a:ext uri="{FF2B5EF4-FFF2-40B4-BE49-F238E27FC236}">
                  <a16:creationId xmlns="" xmlns:a16="http://schemas.microsoft.com/office/drawing/2014/main" id="{00AD3D22-D479-3DB3-3525-F22C09BEBDD2}"/>
                </a:ext>
              </a:extLst>
            </p:cNvPr>
            <p:cNvPicPr>
              <a:picLocks noChangeAspect="1"/>
            </p:cNvPicPr>
            <p:nvPr/>
          </p:nvPicPr>
          <p:blipFill>
            <a:blip r:embed="rId12"/>
            <a:stretch>
              <a:fillRect/>
            </a:stretch>
          </p:blipFill>
          <p:spPr>
            <a:xfrm>
              <a:off x="8865466" y="6106278"/>
              <a:ext cx="469963" cy="469963"/>
            </a:xfrm>
            <a:prstGeom prst="rect">
              <a:avLst/>
            </a:prstGeom>
          </p:spPr>
        </p:pic>
        <p:pic>
          <p:nvPicPr>
            <p:cNvPr id="26" name="Picture 25">
              <a:extLst>
                <a:ext uri="{FF2B5EF4-FFF2-40B4-BE49-F238E27FC236}">
                  <a16:creationId xmlns="" xmlns:a16="http://schemas.microsoft.com/office/drawing/2014/main" id="{C91C834E-3A0E-BBD3-E4C9-A9547307B19E}"/>
                </a:ext>
              </a:extLst>
            </p:cNvPr>
            <p:cNvPicPr>
              <a:picLocks noChangeAspect="1"/>
            </p:cNvPicPr>
            <p:nvPr/>
          </p:nvPicPr>
          <p:blipFill>
            <a:blip r:embed="rId13"/>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 xmlns:a16="http://schemas.microsoft.com/office/drawing/2014/main" id="{F51DA816-8BA4-BFD1-4B7A-090864F853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43700" y="2302197"/>
            <a:ext cx="3840073" cy="4208760"/>
          </a:xfrm>
          <a:prstGeom prst="rect">
            <a:avLst/>
          </a:prstGeom>
        </p:spPr>
      </p:pic>
      <p:pic>
        <p:nvPicPr>
          <p:cNvPr id="30" name="Picture 29">
            <a:extLst>
              <a:ext uri="{FF2B5EF4-FFF2-40B4-BE49-F238E27FC236}">
                <a16:creationId xmlns="" xmlns:a16="http://schemas.microsoft.com/office/drawing/2014/main" id="{AFB92DE5-3D4B-1364-DF23-1BFF094D8CE2}"/>
              </a:ext>
            </a:extLst>
          </p:cNvPr>
          <p:cNvPicPr>
            <a:picLocks noChangeAspect="1"/>
          </p:cNvPicPr>
          <p:nvPr/>
        </p:nvPicPr>
        <p:blipFill>
          <a:blip r:embed="rId15"/>
          <a:stretch>
            <a:fillRect/>
          </a:stretch>
        </p:blipFill>
        <p:spPr>
          <a:xfrm>
            <a:off x="480191"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7863D61-49C5-46CC-2FE3-7F20BBD41F76}"/>
              </a:ext>
            </a:extLst>
          </p:cNvPr>
          <p:cNvPicPr>
            <a:picLocks noChangeAspect="1"/>
          </p:cNvPicPr>
          <p:nvPr/>
        </p:nvPicPr>
        <p:blipFill>
          <a:blip r:embed="rId2"/>
          <a:stretch>
            <a:fillRect/>
          </a:stretch>
        </p:blipFill>
        <p:spPr>
          <a:xfrm>
            <a:off x="1179151" y="1682346"/>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 xmlns:a16="http://schemas.microsoft.com/office/drawing/2014/main" id="{F40FF5BD-F6A4-48AC-8BA3-93317721C49F}"/>
              </a:ext>
            </a:extLst>
          </p:cNvPr>
          <p:cNvGrpSpPr/>
          <p:nvPr/>
        </p:nvGrpSpPr>
        <p:grpSpPr>
          <a:xfrm>
            <a:off x="1771824" y="2940643"/>
            <a:ext cx="9353376" cy="2814279"/>
            <a:chOff x="3531683" y="3225616"/>
            <a:chExt cx="3004457" cy="888274"/>
          </a:xfrm>
        </p:grpSpPr>
        <p:sp>
          <p:nvSpPr>
            <p:cNvPr id="3" name="Rounded Rectangle 13">
              <a:extLst>
                <a:ext uri="{FF2B5EF4-FFF2-40B4-BE49-F238E27FC236}">
                  <a16:creationId xmlns=""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3C79E77D-EF6A-5EF3-8AE4-8DA4521EFC00}"/>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 xmlns:a16="http://schemas.microsoft.com/office/drawing/2014/main" id="{A252EC53-E0B8-60F0-2024-A42B117067F4}"/>
              </a:ext>
            </a:extLst>
          </p:cNvPr>
          <p:cNvSpPr txBox="1"/>
          <p:nvPr/>
        </p:nvSpPr>
        <p:spPr>
          <a:xfrm>
            <a:off x="2242458"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
        <p:nvSpPr>
          <p:cNvPr id="10" name="Text Box 8"/>
          <p:cNvSpPr txBox="1">
            <a:spLocks noChangeArrowheads="1"/>
          </p:cNvSpPr>
          <p:nvPr/>
        </p:nvSpPr>
        <p:spPr bwMode="auto">
          <a:xfrm>
            <a:off x="740229" y="5878289"/>
            <a:ext cx="10479314" cy="84433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20000"/>
              </a:spcBef>
              <a:spcAft>
                <a:spcPct val="0"/>
              </a:spcAft>
            </a:pPr>
            <a:endParaRPr lang="en-US" b="1" i="1" dirty="0" smtClean="0">
              <a:solidFill>
                <a:srgbClr val="FF0000"/>
              </a:solidFill>
              <a:latin typeface="Cambria" panose="02040503050406030204" pitchFamily="18" charset="0"/>
              <a:ea typeface="Cambria" panose="02040503050406030204" pitchFamily="18" charset="0"/>
            </a:endParaRPr>
          </a:p>
          <a:p>
            <a:pPr algn="ctr" fontAlgn="base">
              <a:lnSpc>
                <a:spcPct val="65000"/>
              </a:lnSpc>
              <a:spcBef>
                <a:spcPct val="20000"/>
              </a:spcBef>
              <a:spcAft>
                <a:spcPct val="0"/>
              </a:spcAft>
            </a:pPr>
            <a:r>
              <a:rPr lang="en-US" b="1" i="1" dirty="0" smtClean="0">
                <a:solidFill>
                  <a:srgbClr val="FF0000"/>
                </a:solidFill>
                <a:latin typeface="Cambria" panose="02040503050406030204" pitchFamily="18" charset="0"/>
                <a:ea typeface="Cambria" panose="02040503050406030204" pitchFamily="18" charset="0"/>
              </a:rPr>
              <a:t>Ý 1: </a:t>
            </a:r>
            <a:r>
              <a:rPr lang="en-US" b="1" i="1" dirty="0" err="1" smtClean="0">
                <a:solidFill>
                  <a:srgbClr val="FF0000"/>
                </a:solidFill>
                <a:latin typeface="Cambria" panose="02040503050406030204" pitchFamily="18" charset="0"/>
                <a:ea typeface="Cambria" panose="02040503050406030204" pitchFamily="18" charset="0"/>
              </a:rPr>
              <a:t>Hạt</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gạo</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được</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kết</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tinh</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từ</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hương</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vị</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quê</a:t>
            </a:r>
            <a:r>
              <a:rPr lang="en-US" b="1" i="1" dirty="0" smtClean="0">
                <a:solidFill>
                  <a:srgbClr val="FF0000"/>
                </a:solidFill>
                <a:latin typeface="Cambria" panose="02040503050406030204" pitchFamily="18" charset="0"/>
                <a:ea typeface="Cambria" panose="02040503050406030204" pitchFamily="18" charset="0"/>
              </a:rPr>
              <a:t> </a:t>
            </a:r>
            <a:r>
              <a:rPr lang="en-US" b="1" i="1" dirty="0" err="1" smtClean="0">
                <a:solidFill>
                  <a:srgbClr val="FF0000"/>
                </a:solidFill>
                <a:latin typeface="Cambria" panose="02040503050406030204" pitchFamily="18" charset="0"/>
                <a:ea typeface="Cambria" panose="02040503050406030204" pitchFamily="18" charset="0"/>
              </a:rPr>
              <a:t>hương</a:t>
            </a:r>
            <a:r>
              <a:rPr lang="en-US" b="1" i="1" dirty="0" smtClean="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
                                        </p:tgtEl>
                                        <p:attrNameLst>
                                          <p:attrName>fillcolor</p:attrName>
                                        </p:attrNameLst>
                                      </p:cBhvr>
                                      <p:tavLst>
                                        <p:tav tm="0">
                                          <p:val>
                                            <p:clrVal>
                                              <a:schemeClr val="accent2"/>
                                            </p:clrVal>
                                          </p:val>
                                        </p:tav>
                                        <p:tav tm="50000">
                                          <p:val>
                                            <p:clrVal>
                                              <a:schemeClr val="hlink"/>
                                            </p:clrVal>
                                          </p:val>
                                        </p:tav>
                                      </p:tavLst>
                                    </p:anim>
                                    <p:set>
                                      <p:cBhvr>
                                        <p:cTn id="2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196872"/>
            <a:ext cx="10040589" cy="1609376"/>
            <a:chOff x="1467786" y="422572"/>
            <a:chExt cx="10040589" cy="1681949"/>
          </a:xfrm>
        </p:grpSpPr>
        <p:sp>
          <p:nvSpPr>
            <p:cNvPr id="9" name="矩形: 圆角 11"/>
            <p:cNvSpPr/>
            <p:nvPr userDrawn="1"/>
          </p:nvSpPr>
          <p:spPr>
            <a:xfrm>
              <a:off x="1467786" y="422572"/>
              <a:ext cx="10040589" cy="1681949"/>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4474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Bài thơ cho thấy nét đẹp gì của người nông dân trong quá trình làm ra hạt gạo? Nét đẹp ấy được thể hiện qua những hình ảnh nào?</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 xmlns:a16="http://schemas.microsoft.com/office/drawing/2014/main" id="{F40FF5BD-F6A4-48AC-8BA3-93317721C49F}"/>
              </a:ext>
            </a:extLst>
          </p:cNvPr>
          <p:cNvGrpSpPr/>
          <p:nvPr/>
        </p:nvGrpSpPr>
        <p:grpSpPr>
          <a:xfrm>
            <a:off x="609601" y="1953688"/>
            <a:ext cx="11440887" cy="3648825"/>
            <a:chOff x="3531683" y="3225616"/>
            <a:chExt cx="3004457" cy="888274"/>
          </a:xfrm>
        </p:grpSpPr>
        <p:sp>
          <p:nvSpPr>
            <p:cNvPr id="3" name="Rounded Rectangle 13">
              <a:extLst>
                <a:ext uri="{FF2B5EF4-FFF2-40B4-BE49-F238E27FC236}">
                  <a16:creationId xmlns=""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3C79E77D-EF6A-5EF3-8AE4-8DA4521EFC00}"/>
                </a:ext>
              </a:extLst>
            </p:cNvPr>
            <p:cNvSpPr txBox="1"/>
            <p:nvPr/>
          </p:nvSpPr>
          <p:spPr>
            <a:xfrm>
              <a:off x="3531683" y="3388404"/>
              <a:ext cx="3004457" cy="1361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 xmlns:a16="http://schemas.microsoft.com/office/drawing/2014/main" id="{A252EC53-E0B8-60F0-2024-A42B117067F4}"/>
              </a:ext>
            </a:extLst>
          </p:cNvPr>
          <p:cNvSpPr txBox="1"/>
          <p:nvPr/>
        </p:nvSpPr>
        <p:spPr>
          <a:xfrm>
            <a:off x="859972" y="2398488"/>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
        <p:nvSpPr>
          <p:cNvPr id="10" name="Text Box 8"/>
          <p:cNvSpPr txBox="1">
            <a:spLocks noChangeArrowheads="1"/>
          </p:cNvSpPr>
          <p:nvPr/>
        </p:nvSpPr>
        <p:spPr bwMode="auto">
          <a:xfrm>
            <a:off x="551537" y="5718635"/>
            <a:ext cx="10958286" cy="100367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50000"/>
              </a:spcBef>
              <a:spcAft>
                <a:spcPct val="0"/>
              </a:spcAft>
            </a:pPr>
            <a:endParaRPr lang="en-US" b="1" i="1" dirty="0" smtClean="0">
              <a:solidFill>
                <a:srgbClr val="FF0000"/>
              </a:solidFill>
              <a:latin typeface="Cambria" panose="02040503050406030204" pitchFamily="18" charset="0"/>
              <a:ea typeface="Cambria" panose="02040503050406030204" pitchFamily="18" charset="0"/>
            </a:endParaRPr>
          </a:p>
          <a:p>
            <a:pPr fontAlgn="base">
              <a:lnSpc>
                <a:spcPct val="65000"/>
              </a:lnSpc>
              <a:spcBef>
                <a:spcPct val="50000"/>
              </a:spcBef>
              <a:spcAft>
                <a:spcPct val="0"/>
              </a:spcAft>
            </a:pPr>
            <a:r>
              <a:rPr lang="en-US" b="1" i="1" dirty="0" smtClean="0">
                <a:solidFill>
                  <a:srgbClr val="FF0000"/>
                </a:solidFill>
                <a:latin typeface="Cambria" panose="02040503050406030204" pitchFamily="18" charset="0"/>
                <a:ea typeface="Cambria" panose="02040503050406030204" pitchFamily="18" charset="0"/>
              </a:rPr>
              <a:t>Ý 2: </a:t>
            </a:r>
            <a:r>
              <a:rPr lang="en-US" altLang="vi-VN" b="1" dirty="0" err="1">
                <a:solidFill>
                  <a:srgbClr val="FF0000"/>
                </a:solidFill>
                <a:latin typeface=".VnTime" pitchFamily="34" charset="0"/>
              </a:rPr>
              <a:t>Nçi</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vÊt</a:t>
            </a:r>
            <a:r>
              <a:rPr lang="en-US" altLang="vi-VN" b="1" dirty="0">
                <a:solidFill>
                  <a:srgbClr val="FF0000"/>
                </a:solidFill>
                <a:latin typeface=".VnTime" pitchFamily="34" charset="0"/>
              </a:rPr>
              <a:t> v¶ </a:t>
            </a:r>
            <a:r>
              <a:rPr lang="en-US" altLang="vi-VN" b="1" dirty="0" err="1">
                <a:solidFill>
                  <a:srgbClr val="FF0000"/>
                </a:solidFill>
                <a:latin typeface=".VnTime" pitchFamily="34" charset="0"/>
              </a:rPr>
              <a:t>cña</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ngư­êi</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n«ng</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d©n</a:t>
            </a:r>
            <a:r>
              <a:rPr lang="en-US" altLang="vi-VN" b="1" dirty="0">
                <a:solidFill>
                  <a:srgbClr val="FF0000"/>
                </a:solidFill>
                <a:latin typeface=".VnTime" pitchFamily="34" charset="0"/>
              </a:rPr>
              <a:t> ®Ó </a:t>
            </a:r>
            <a:r>
              <a:rPr lang="en-US" altLang="vi-VN" b="1" dirty="0" err="1">
                <a:solidFill>
                  <a:srgbClr val="FF0000"/>
                </a:solidFill>
                <a:latin typeface=".VnTime" pitchFamily="34" charset="0"/>
              </a:rPr>
              <a:t>lµm</a:t>
            </a:r>
            <a:r>
              <a:rPr lang="en-US" altLang="vi-VN" b="1" dirty="0">
                <a:solidFill>
                  <a:srgbClr val="FF0000"/>
                </a:solidFill>
                <a:latin typeface=".VnTime" pitchFamily="34" charset="0"/>
              </a:rPr>
              <a:t>  </a:t>
            </a:r>
            <a:r>
              <a:rPr lang="en-US" altLang="vi-VN" b="1" dirty="0" err="1">
                <a:solidFill>
                  <a:srgbClr val="FF0000"/>
                </a:solidFill>
                <a:latin typeface=".VnTime" pitchFamily="34" charset="0"/>
              </a:rPr>
              <a:t>ra</a:t>
            </a:r>
            <a:r>
              <a:rPr lang="en-US" altLang="vi-VN" b="1" dirty="0">
                <a:solidFill>
                  <a:srgbClr val="FF0000"/>
                </a:solidFill>
                <a:latin typeface=".VnTime" pitchFamily="34" charset="0"/>
              </a:rPr>
              <a:t> h¹t g¹o</a:t>
            </a:r>
            <a:r>
              <a:rPr lang="en-US" altLang="vi-VN" b="1" dirty="0" smtClean="0">
                <a:solidFill>
                  <a:srgbClr val="FF0000"/>
                </a:solidFill>
                <a:latin typeface=".VnTime" pitchFamily="34" charset="0"/>
              </a:rPr>
              <a:t>.</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0"/>
                                        </p:tgtEl>
                                        <p:attrNameLst>
                                          <p:attrName>fillcolor</p:attrName>
                                        </p:attrNameLst>
                                      </p:cBhvr>
                                      <p:tavLst>
                                        <p:tav tm="0">
                                          <p:val>
                                            <p:clrVal>
                                              <a:schemeClr val="accent2"/>
                                            </p:clrVal>
                                          </p:val>
                                        </p:tav>
                                        <p:tav tm="50000">
                                          <p:val>
                                            <p:clrVal>
                                              <a:schemeClr val="hlink"/>
                                            </p:clrVal>
                                          </p:val>
                                        </p:tav>
                                      </p:tavLst>
                                    </p:anim>
                                    <p:set>
                                      <p:cBhvr>
                                        <p:cTn id="26"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5" y="1769445"/>
            <a:ext cx="3914275" cy="5088557"/>
          </a:xfrm>
          <a:prstGeom prst="rect">
            <a:avLst/>
          </a:prstGeom>
        </p:spPr>
      </p:pic>
      <p:sp>
        <p:nvSpPr>
          <p:cNvPr id="3" name="Rounded Rectangular Callout 2"/>
          <p:cNvSpPr/>
          <p:nvPr/>
        </p:nvSpPr>
        <p:spPr>
          <a:xfrm>
            <a:off x="2241689" y="309339"/>
            <a:ext cx="9561291"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 xmlns:a16="http://schemas.microsoft.com/office/drawing/2014/main" id="{FDE0AEC8-7838-4E77-A6B7-18E7F082B224}"/>
              </a:ext>
            </a:extLst>
          </p:cNvPr>
          <p:cNvSpPr txBox="1">
            <a:spLocks/>
          </p:cNvSpPr>
          <p:nvPr/>
        </p:nvSpPr>
        <p:spPr>
          <a:xfrm>
            <a:off x="2660008" y="471051"/>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20605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 xmlns:a16="http://schemas.microsoft.com/office/drawing/2014/main" id="{ED33079C-9DF4-D50C-BACF-0E5E25ACD403}"/>
              </a:ext>
            </a:extLst>
          </p:cNvPr>
          <p:cNvSpPr/>
          <p:nvPr/>
        </p:nvSpPr>
        <p:spPr>
          <a:xfrm>
            <a:off x="979714" y="3657600"/>
            <a:ext cx="468087"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0"/>
          <p:cNvSpPr txBox="1">
            <a:spLocks noChangeArrowheads="1"/>
          </p:cNvSpPr>
          <p:nvPr/>
        </p:nvSpPr>
        <p:spPr bwMode="auto">
          <a:xfrm>
            <a:off x="174171" y="6024724"/>
            <a:ext cx="11834585"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50000"/>
              </a:spcBef>
              <a:spcAft>
                <a:spcPct val="0"/>
              </a:spcAft>
            </a:pPr>
            <a:r>
              <a:rPr lang="en-US" altLang="vi-VN" b="1" u="sng" dirty="0">
                <a:solidFill>
                  <a:srgbClr val="FF0000"/>
                </a:solidFill>
                <a:latin typeface="+mn-lt"/>
              </a:rPr>
              <a:t>Ý</a:t>
            </a:r>
            <a:r>
              <a:rPr lang="en-US" altLang="vi-VN" b="1" u="sng" dirty="0" smtClean="0">
                <a:solidFill>
                  <a:srgbClr val="FF0000"/>
                </a:solidFill>
                <a:latin typeface="+mn-lt"/>
              </a:rPr>
              <a:t> 3</a:t>
            </a:r>
            <a:r>
              <a:rPr lang="en-US" altLang="vi-VN" b="1" dirty="0" smtClean="0">
                <a:solidFill>
                  <a:srgbClr val="FF0000"/>
                </a:solidFill>
                <a:latin typeface="+mn-lt"/>
              </a:rPr>
              <a:t>: </a:t>
            </a:r>
            <a:r>
              <a:rPr lang="en-US" altLang="vi-VN" b="1" dirty="0" err="1" smtClean="0">
                <a:solidFill>
                  <a:srgbClr val="CC0000"/>
                </a:solidFill>
                <a:latin typeface="+mn-lt"/>
              </a:rPr>
              <a:t>Trong</a:t>
            </a:r>
            <a:r>
              <a:rPr lang="en-US" altLang="vi-VN" b="1" dirty="0" smtClean="0">
                <a:solidFill>
                  <a:srgbClr val="CC0000"/>
                </a:solidFill>
                <a:latin typeface="+mn-lt"/>
              </a:rPr>
              <a:t> </a:t>
            </a:r>
            <a:r>
              <a:rPr lang="en-US" altLang="vi-VN" b="1" dirty="0" err="1" smtClean="0">
                <a:solidFill>
                  <a:srgbClr val="CC0000"/>
                </a:solidFill>
                <a:latin typeface="+mn-lt"/>
              </a:rPr>
              <a:t>kháng</a:t>
            </a:r>
            <a:r>
              <a:rPr lang="en-US" altLang="vi-VN" b="1" dirty="0" smtClean="0">
                <a:solidFill>
                  <a:srgbClr val="CC0000"/>
                </a:solidFill>
                <a:latin typeface="+mn-lt"/>
              </a:rPr>
              <a:t> </a:t>
            </a:r>
            <a:r>
              <a:rPr lang="en-US" altLang="vi-VN" b="1" dirty="0" err="1" smtClean="0">
                <a:solidFill>
                  <a:srgbClr val="CC0000"/>
                </a:solidFill>
                <a:latin typeface="+mn-lt"/>
              </a:rPr>
              <a:t>chiến</a:t>
            </a:r>
            <a:r>
              <a:rPr lang="en-US" altLang="vi-VN" b="1" dirty="0" smtClean="0">
                <a:solidFill>
                  <a:srgbClr val="CC0000"/>
                </a:solidFill>
                <a:latin typeface="+mn-lt"/>
              </a:rPr>
              <a:t>, </a:t>
            </a:r>
            <a:r>
              <a:rPr lang="en-US" altLang="vi-VN" b="1" dirty="0" err="1" smtClean="0">
                <a:solidFill>
                  <a:srgbClr val="CC0000"/>
                </a:solidFill>
                <a:latin typeface="+mn-lt"/>
              </a:rPr>
              <a:t>người</a:t>
            </a:r>
            <a:r>
              <a:rPr lang="en-US" altLang="vi-VN" b="1" dirty="0" smtClean="0">
                <a:solidFill>
                  <a:srgbClr val="CC0000"/>
                </a:solidFill>
                <a:latin typeface="+mn-lt"/>
              </a:rPr>
              <a:t> </a:t>
            </a:r>
            <a:r>
              <a:rPr lang="en-US" altLang="vi-VN" b="1" dirty="0" err="1" smtClean="0">
                <a:solidFill>
                  <a:srgbClr val="CC0000"/>
                </a:solidFill>
                <a:latin typeface="+mn-lt"/>
              </a:rPr>
              <a:t>nông</a:t>
            </a:r>
            <a:r>
              <a:rPr lang="en-US" altLang="vi-VN" b="1" dirty="0" smtClean="0">
                <a:solidFill>
                  <a:srgbClr val="CC0000"/>
                </a:solidFill>
                <a:latin typeface="+mn-lt"/>
              </a:rPr>
              <a:t> </a:t>
            </a:r>
            <a:r>
              <a:rPr lang="en-US" altLang="vi-VN" b="1" dirty="0" err="1" smtClean="0">
                <a:solidFill>
                  <a:srgbClr val="CC0000"/>
                </a:solidFill>
                <a:latin typeface="+mn-lt"/>
              </a:rPr>
              <a:t>dân</a:t>
            </a:r>
            <a:r>
              <a:rPr lang="en-US" altLang="vi-VN" b="1" dirty="0" smtClean="0">
                <a:solidFill>
                  <a:srgbClr val="CC0000"/>
                </a:solidFill>
                <a:latin typeface="+mn-lt"/>
              </a:rPr>
              <a:t> </a:t>
            </a:r>
            <a:r>
              <a:rPr lang="en-US" altLang="vi-VN" b="1" dirty="0" err="1" smtClean="0">
                <a:solidFill>
                  <a:srgbClr val="CC0000"/>
                </a:solidFill>
                <a:latin typeface="+mn-lt"/>
              </a:rPr>
              <a:t>là</a:t>
            </a:r>
            <a:r>
              <a:rPr lang="en-US" altLang="vi-VN" b="1" dirty="0" smtClean="0">
                <a:solidFill>
                  <a:srgbClr val="CC0000"/>
                </a:solidFill>
                <a:latin typeface="+mn-lt"/>
              </a:rPr>
              <a:t> </a:t>
            </a:r>
            <a:r>
              <a:rPr lang="en-US" altLang="vi-VN" b="1" dirty="0" err="1" smtClean="0">
                <a:solidFill>
                  <a:srgbClr val="CC0000"/>
                </a:solidFill>
                <a:latin typeface="+mn-lt"/>
              </a:rPr>
              <a:t>hậu</a:t>
            </a:r>
            <a:r>
              <a:rPr lang="en-US" altLang="vi-VN" b="1" dirty="0" smtClean="0">
                <a:solidFill>
                  <a:srgbClr val="CC0000"/>
                </a:solidFill>
                <a:latin typeface="+mn-lt"/>
              </a:rPr>
              <a:t> </a:t>
            </a:r>
            <a:r>
              <a:rPr lang="en-US" altLang="vi-VN" b="1" dirty="0" err="1" smtClean="0">
                <a:solidFill>
                  <a:srgbClr val="CC0000"/>
                </a:solidFill>
                <a:latin typeface="+mn-lt"/>
              </a:rPr>
              <a:t>phương</a:t>
            </a:r>
            <a:r>
              <a:rPr lang="en-US" altLang="vi-VN" b="1" dirty="0" smtClean="0">
                <a:solidFill>
                  <a:srgbClr val="CC0000"/>
                </a:solidFill>
                <a:latin typeface="+mn-lt"/>
              </a:rPr>
              <a:t> </a:t>
            </a:r>
            <a:r>
              <a:rPr lang="en-US" altLang="vi-VN" b="1" dirty="0" err="1" smtClean="0">
                <a:solidFill>
                  <a:srgbClr val="CC0000"/>
                </a:solidFill>
                <a:latin typeface="+mn-lt"/>
              </a:rPr>
              <a:t>vững</a:t>
            </a:r>
            <a:r>
              <a:rPr lang="en-US" altLang="vi-VN" b="1" dirty="0" smtClean="0">
                <a:solidFill>
                  <a:srgbClr val="CC0000"/>
                </a:solidFill>
                <a:latin typeface="+mn-lt"/>
              </a:rPr>
              <a:t> </a:t>
            </a:r>
            <a:r>
              <a:rPr lang="en-US" altLang="vi-VN" b="1" dirty="0" err="1" smtClean="0">
                <a:solidFill>
                  <a:srgbClr val="CC0000"/>
                </a:solidFill>
                <a:latin typeface="+mn-lt"/>
              </a:rPr>
              <a:t>chắc</a:t>
            </a:r>
            <a:r>
              <a:rPr lang="en-US" altLang="vi-VN" b="1" dirty="0" smtClean="0">
                <a:solidFill>
                  <a:srgbClr val="CC0000"/>
                </a:solidFill>
                <a:latin typeface="+mn-lt"/>
              </a:rPr>
              <a:t>.</a:t>
            </a:r>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4"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1" y="657070"/>
              <a:ext cx="9901962" cy="17086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 xmlns:a16="http://schemas.microsoft.com/office/drawing/2014/main" id="{F40FF5BD-F6A4-48AC-8BA3-93317721C49F}"/>
              </a:ext>
            </a:extLst>
          </p:cNvPr>
          <p:cNvGrpSpPr/>
          <p:nvPr/>
        </p:nvGrpSpPr>
        <p:grpSpPr>
          <a:xfrm>
            <a:off x="667657" y="2650363"/>
            <a:ext cx="11205029" cy="2814279"/>
            <a:chOff x="3531683" y="3225616"/>
            <a:chExt cx="3004457" cy="888274"/>
          </a:xfrm>
        </p:grpSpPr>
        <p:sp>
          <p:nvSpPr>
            <p:cNvPr id="3" name="Rounded Rectangle 13">
              <a:extLst>
                <a:ext uri="{FF2B5EF4-FFF2-40B4-BE49-F238E27FC236}">
                  <a16:creationId xmlns=""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3C79E77D-EF6A-5EF3-8AE4-8DA4521EFC00}"/>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 xmlns:a16="http://schemas.microsoft.com/office/drawing/2014/main" id="{A252EC53-E0B8-60F0-2024-A42B117067F4}"/>
              </a:ext>
            </a:extLst>
          </p:cNvPr>
          <p:cNvSpPr txBox="1"/>
          <p:nvPr/>
        </p:nvSpPr>
        <p:spPr>
          <a:xfrm>
            <a:off x="928915" y="2833925"/>
            <a:ext cx="10828766"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 Box 20"/>
          <p:cNvSpPr txBox="1">
            <a:spLocks noChangeArrowheads="1"/>
          </p:cNvSpPr>
          <p:nvPr/>
        </p:nvSpPr>
        <p:spPr bwMode="auto">
          <a:xfrm>
            <a:off x="1179285" y="5871946"/>
            <a:ext cx="10578395" cy="58477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50000"/>
              </a:spcBef>
              <a:spcAft>
                <a:spcPct val="0"/>
              </a:spcAft>
            </a:pPr>
            <a:r>
              <a:rPr lang="en-US" altLang="vi-VN" b="1" u="sng" dirty="0" smtClean="0">
                <a:solidFill>
                  <a:srgbClr val="FF0000"/>
                </a:solidFill>
                <a:latin typeface=".VnTimeH" pitchFamily="34" charset="0"/>
              </a:rPr>
              <a:t>ý 4</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C«ng</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søc</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cña</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c¸c</a:t>
            </a:r>
            <a:r>
              <a:rPr lang="en-US" altLang="vi-VN" b="1" dirty="0" smtClean="0">
                <a:solidFill>
                  <a:srgbClr val="FF0000"/>
                </a:solidFill>
                <a:latin typeface=".VnTime" pitchFamily="34" charset="0"/>
              </a:rPr>
              <a:t> b¹n </a:t>
            </a:r>
            <a:r>
              <a:rPr lang="en-US" altLang="vi-VN" b="1" dirty="0" err="1" smtClean="0">
                <a:solidFill>
                  <a:srgbClr val="FF0000"/>
                </a:solidFill>
                <a:latin typeface=".VnTime" pitchFamily="34" charset="0"/>
              </a:rPr>
              <a:t>nhá</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trong</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viÖc</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lµm</a:t>
            </a:r>
            <a:r>
              <a:rPr lang="en-US" altLang="vi-VN" b="1" dirty="0" smtClean="0">
                <a:solidFill>
                  <a:srgbClr val="FF0000"/>
                </a:solidFill>
                <a:latin typeface=".VnTime" pitchFamily="34" charset="0"/>
              </a:rPr>
              <a:t> </a:t>
            </a:r>
            <a:r>
              <a:rPr lang="en-US" altLang="vi-VN" b="1" dirty="0" err="1" smtClean="0">
                <a:solidFill>
                  <a:srgbClr val="FF0000"/>
                </a:solidFill>
                <a:latin typeface=".VnTime" pitchFamily="34" charset="0"/>
              </a:rPr>
              <a:t>ra</a:t>
            </a:r>
            <a:r>
              <a:rPr lang="en-US" altLang="vi-VN" b="1" dirty="0" smtClean="0">
                <a:solidFill>
                  <a:srgbClr val="FF0000"/>
                </a:solidFill>
                <a:latin typeface=".VnTime" pitchFamily="34" charset="0"/>
              </a:rPr>
              <a:t> h¹t g¹o.</a:t>
            </a: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153328"/>
            <a:ext cx="10047479" cy="5884619"/>
            <a:chOff x="1467786" y="422571"/>
            <a:chExt cx="10047478"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1" y="547865"/>
              <a:ext cx="9901963" cy="19594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 xmlns:a16="http://schemas.microsoft.com/office/drawing/2014/main" id="{52D676D8-CC0D-88FB-5219-CCC06789236B}"/>
              </a:ext>
            </a:extLst>
          </p:cNvPr>
          <p:cNvGrpSpPr/>
          <p:nvPr/>
        </p:nvGrpSpPr>
        <p:grpSpPr>
          <a:xfrm>
            <a:off x="1771824" y="3071269"/>
            <a:ext cx="9353376" cy="2814279"/>
            <a:chOff x="3531683" y="3225616"/>
            <a:chExt cx="3004457" cy="888274"/>
          </a:xfrm>
        </p:grpSpPr>
        <p:sp>
          <p:nvSpPr>
            <p:cNvPr id="7" name="Rounded Rectangle 13">
              <a:extLst>
                <a:ext uri="{FF2B5EF4-FFF2-40B4-BE49-F238E27FC236}">
                  <a16:creationId xmlns=""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9E4966AF-B908-E43F-756C-CA79723157D3}"/>
                </a:ext>
              </a:extLst>
            </p:cNvPr>
            <p:cNvSpPr txBox="1"/>
            <p:nvPr/>
          </p:nvSpPr>
          <p:spPr>
            <a:xfrm>
              <a:off x="3531683" y="3388404"/>
              <a:ext cx="3004457" cy="165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 xmlns:a16="http://schemas.microsoft.com/office/drawing/2014/main" id="{5ACE8321-57F7-1C18-C7AA-B7D70A239B47}"/>
              </a:ext>
            </a:extLst>
          </p:cNvPr>
          <p:cNvSpPr txBox="1"/>
          <p:nvPr/>
        </p:nvSpPr>
        <p:spPr>
          <a:xfrm>
            <a:off x="2253343"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Text Box 22"/>
          <p:cNvSpPr txBox="1">
            <a:spLocks noChangeArrowheads="1"/>
          </p:cNvSpPr>
          <p:nvPr/>
        </p:nvSpPr>
        <p:spPr bwMode="auto">
          <a:xfrm>
            <a:off x="801914" y="6347508"/>
            <a:ext cx="6252029" cy="4524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lnSpc>
                <a:spcPct val="65000"/>
              </a:lnSpc>
              <a:spcBef>
                <a:spcPct val="20000"/>
              </a:spcBef>
              <a:spcAft>
                <a:spcPct val="0"/>
              </a:spcAft>
            </a:pPr>
            <a:r>
              <a:rPr lang="en-US" altLang="vi-VN" sz="3600" b="1" u="sng" dirty="0" smtClean="0">
                <a:solidFill>
                  <a:srgbClr val="FF0000"/>
                </a:solidFill>
                <a:latin typeface=".VnTimeH" pitchFamily="34" charset="0"/>
              </a:rPr>
              <a:t>ý5</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Gi</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trÞ</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lín</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lao</a:t>
            </a:r>
            <a:r>
              <a:rPr lang="en-US" altLang="vi-VN" sz="3600" b="1" dirty="0" smtClean="0">
                <a:solidFill>
                  <a:srgbClr val="FF0000"/>
                </a:solidFill>
                <a:latin typeface=".VnTime" pitchFamily="34" charset="0"/>
              </a:rPr>
              <a:t> </a:t>
            </a:r>
            <a:r>
              <a:rPr lang="en-US" altLang="vi-VN" sz="3600" b="1" dirty="0" err="1" smtClean="0">
                <a:solidFill>
                  <a:srgbClr val="FF0000"/>
                </a:solidFill>
                <a:latin typeface=".VnTime" pitchFamily="34" charset="0"/>
              </a:rPr>
              <a:t>cña</a:t>
            </a:r>
            <a:r>
              <a:rPr lang="en-US" altLang="vi-VN" sz="3600" b="1" dirty="0" smtClean="0">
                <a:solidFill>
                  <a:srgbClr val="FF0000"/>
                </a:solidFill>
                <a:latin typeface=".VnTime" pitchFamily="34" charset="0"/>
              </a:rPr>
              <a:t> h¹t g¹o.</a:t>
            </a: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1"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7" y="2316064"/>
            <a:ext cx="10210800" cy="3170099"/>
          </a:xfrm>
          <a:prstGeom prst="rect">
            <a:avLst/>
          </a:prstGeom>
        </p:spPr>
        <p:txBody>
          <a:bodyPr wrap="square">
            <a:spAutoFit/>
          </a:bodyPr>
          <a:lstStyle/>
          <a:p>
            <a:pPr lvl="0" algn="just">
              <a:defRPr/>
            </a:pPr>
            <a:r>
              <a:rPr lang="en-US" sz="4000" b="1" dirty="0" smtClean="0">
                <a:solidFill>
                  <a:srgbClr val="FF0000"/>
                </a:solidFill>
                <a:latin typeface="Cambria" panose="02040503050406030204" pitchFamily="18" charset="0"/>
                <a:ea typeface="Cambria" panose="02040503050406030204" pitchFamily="18" charset="0"/>
              </a:rPr>
              <a:t>      C</a:t>
            </a:r>
            <a:r>
              <a:rPr lang="vi-VN" sz="4000" b="1" dirty="0" smtClean="0">
                <a:solidFill>
                  <a:srgbClr val="FF0000"/>
                </a:solidFill>
                <a:latin typeface="Cambria" panose="02040503050406030204" pitchFamily="18" charset="0"/>
                <a:ea typeface="Cambria" panose="02040503050406030204" pitchFamily="18" charset="0"/>
              </a:rPr>
              <a:t>a </a:t>
            </a:r>
            <a:r>
              <a:rPr lang="vi-VN" sz="4000" b="1" dirty="0">
                <a:solidFill>
                  <a:srgbClr val="FF0000"/>
                </a:solidFill>
                <a:latin typeface="Cambria" panose="02040503050406030204" pitchFamily="18" charset="0"/>
                <a:ea typeface="Cambria" panose="02040503050406030204" pitchFamily="18" charset="0"/>
              </a:rPr>
              <a:t>ngợi tinh thần </a:t>
            </a:r>
            <a:r>
              <a:rPr lang="en-US" sz="4000" b="1" dirty="0" err="1" smtClean="0">
                <a:solidFill>
                  <a:srgbClr val="FF0000"/>
                </a:solidFill>
                <a:latin typeface="Cambria" panose="02040503050406030204" pitchFamily="18" charset="0"/>
                <a:ea typeface="Cambria" panose="02040503050406030204" pitchFamily="18" charset="0"/>
              </a:rPr>
              <a:t>vượt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lên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khó</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khăn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vất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vả</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ngợi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phẩm</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chất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cần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cù</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chịu</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khó</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của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người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nông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dân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trong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việc</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sản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xuất</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ra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lúa</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gạo</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nuôi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sống</a:t>
            </a:r>
            <a:r>
              <a:rPr lang="en-US" sz="4000" b="1" dirty="0" smtClean="0">
                <a:solidFill>
                  <a:srgbClr val="FF0000"/>
                </a:solidFill>
                <a:latin typeface="Cambria" panose="02040503050406030204" pitchFamily="18" charset="0"/>
                <a:ea typeface="Cambria" panose="02040503050406030204" pitchFamily="18" charset="0"/>
              </a:rPr>
              <a:t> con </a:t>
            </a:r>
            <a:r>
              <a:rPr lang="en-US" sz="4000" b="1" dirty="0" err="1" smtClean="0">
                <a:solidFill>
                  <a:srgbClr val="FF0000"/>
                </a:solidFill>
                <a:latin typeface="Cambria" panose="02040503050406030204" pitchFamily="18" charset="0"/>
                <a:ea typeface="Cambria" panose="02040503050406030204" pitchFamily="18" charset="0"/>
              </a:rPr>
              <a:t>người</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trong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kháng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chiến</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chống</a:t>
            </a:r>
            <a:r>
              <a:rPr lang="en-US" sz="4000" b="1" dirty="0" smtClean="0">
                <a:solidFill>
                  <a:srgbClr val="FF0000"/>
                </a:solidFill>
                <a:latin typeface="Cambria" panose="02040503050406030204" pitchFamily="18" charset="0"/>
                <a:ea typeface="Cambria" panose="02040503050406030204" pitchFamily="18" charset="0"/>
              </a:rPr>
              <a:t> </a:t>
            </a:r>
            <a:r>
              <a:rPr lang="en-US" sz="4000" b="1" dirty="0" err="1" smtClean="0">
                <a:solidFill>
                  <a:srgbClr val="FF0000"/>
                </a:solidFill>
                <a:latin typeface="Cambria" panose="02040503050406030204" pitchFamily="18" charset="0"/>
                <a:ea typeface="Cambria" panose="02040503050406030204" pitchFamily="18" charset="0"/>
              </a:rPr>
              <a:t>Mĩ</a:t>
            </a:r>
            <a:r>
              <a:rPr lang="en-US" sz="4000" b="1" dirty="0" smtClean="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3"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7" cy="4905255"/>
          </a:xfrm>
          <a:prstGeom prst="rect">
            <a:avLst/>
          </a:prstGeom>
        </p:spPr>
      </p:pic>
      <p:pic>
        <p:nvPicPr>
          <p:cNvPr id="5" name="Picture 4" descr="A white cloud with blue and white smoke&#10;&#10;Description automatically generated">
            <a:extLst>
              <a:ext uri="{FF2B5EF4-FFF2-40B4-BE49-F238E27FC236}">
                <a16:creationId xmlns=""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4" y="-1384781"/>
            <a:ext cx="4213705" cy="2242970"/>
          </a:xfrm>
          <a:prstGeom prst="rect">
            <a:avLst/>
          </a:prstGeom>
        </p:spPr>
      </p:pic>
      <p:sp>
        <p:nvSpPr>
          <p:cNvPr id="9" name="Freeform 9">
            <a:extLst>
              <a:ext uri="{FF2B5EF4-FFF2-40B4-BE49-F238E27FC236}">
                <a16:creationId xmlns=""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 xmlns:a16="http://schemas.microsoft.com/office/drawing/2014/main" id="{412BC1E6-DD27-4CDD-9731-105AECEB6602}"/>
              </a:ext>
            </a:extLst>
          </p:cNvPr>
          <p:cNvSpPr/>
          <p:nvPr/>
        </p:nvSpPr>
        <p:spPr>
          <a:xfrm flipH="1">
            <a:off x="68419" y="216298"/>
            <a:ext cx="3653327"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A73B6C58-F9DB-412C-830B-EBB78B8D7EA5}"/>
              </a:ext>
            </a:extLst>
          </p:cNvPr>
          <p:cNvSpPr/>
          <p:nvPr/>
        </p:nvSpPr>
        <p:spPr>
          <a:xfrm>
            <a:off x="-118823" y="3684821"/>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461F150B-8650-4394-A1B6-E5DAD8EF982E}"/>
              </a:ext>
            </a:extLst>
          </p:cNvPr>
          <p:cNvSpPr/>
          <p:nvPr/>
        </p:nvSpPr>
        <p:spPr>
          <a:xfrm>
            <a:off x="111512" y="4072312"/>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 xmlns:a16="http://schemas.microsoft.com/office/drawing/2014/main" id="{CA6FF784-D02D-456F-BE47-624B779AD1FA}"/>
              </a:ext>
            </a:extLst>
          </p:cNvPr>
          <p:cNvSpPr/>
          <p:nvPr/>
        </p:nvSpPr>
        <p:spPr>
          <a:xfrm>
            <a:off x="-844487" y="1768084"/>
            <a:ext cx="5030519"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 xmlns:a16="http://schemas.microsoft.com/office/drawing/2014/main" id="{8375F32B-6B58-4589-ACCF-6537F0775257}"/>
              </a:ext>
            </a:extLst>
          </p:cNvPr>
          <p:cNvSpPr/>
          <p:nvPr/>
        </p:nvSpPr>
        <p:spPr>
          <a:xfrm flipH="1">
            <a:off x="9184617" y="2517985"/>
            <a:ext cx="3606551"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 xmlns:a16="http://schemas.microsoft.com/office/drawing/2014/main" id="{487026BF-E00D-4F31-8251-84CA37D8B7F1}"/>
              </a:ext>
            </a:extLst>
          </p:cNvPr>
          <p:cNvGrpSpPr/>
          <p:nvPr/>
        </p:nvGrpSpPr>
        <p:grpSpPr>
          <a:xfrm>
            <a:off x="0" y="5510681"/>
            <a:ext cx="13419853" cy="1352023"/>
            <a:chOff x="0" y="5510679"/>
            <a:chExt cx="13419853" cy="1352023"/>
          </a:xfrm>
        </p:grpSpPr>
        <p:sp>
          <p:nvSpPr>
            <p:cNvPr id="12" name="Freeform 16">
              <a:extLst>
                <a:ext uri="{FF2B5EF4-FFF2-40B4-BE49-F238E27FC236}">
                  <a16:creationId xmlns=""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 xmlns:a16="http://schemas.microsoft.com/office/drawing/2014/main" id="{23AAF5D7-6101-4386-BC90-3CF0C36C6912}"/>
              </a:ext>
            </a:extLst>
          </p:cNvPr>
          <p:cNvSpPr/>
          <p:nvPr/>
        </p:nvSpPr>
        <p:spPr>
          <a:xfrm flipH="1">
            <a:off x="300717" y="5318815"/>
            <a:ext cx="2146515"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9" y="2563093"/>
            <a:ext cx="1626720" cy="865909"/>
          </a:xfrm>
          <a:prstGeom prst="rect">
            <a:avLst/>
          </a:prstGeom>
        </p:spPr>
      </p:pic>
      <p:pic>
        <p:nvPicPr>
          <p:cNvPr id="28" name="Picture 27" descr="A white cloud with blue and white smoke&#10;&#10;Description automatically generated">
            <a:extLst>
              <a:ext uri="{FF2B5EF4-FFF2-40B4-BE49-F238E27FC236}">
                <a16:creationId xmlns=""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9"/>
            <a:ext cx="1626720" cy="865909"/>
          </a:xfrm>
          <a:prstGeom prst="rect">
            <a:avLst/>
          </a:prstGeom>
        </p:spPr>
      </p:pic>
      <p:pic>
        <p:nvPicPr>
          <p:cNvPr id="34" name="Picture 33" descr="A group of butterflies on a black background&#10;&#10;Description automatically generated">
            <a:extLst>
              <a:ext uri="{FF2B5EF4-FFF2-40B4-BE49-F238E27FC236}">
                <a16:creationId xmlns=""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3" y="3188159"/>
            <a:ext cx="1237993" cy="926643"/>
          </a:xfrm>
          <a:prstGeom prst="rect">
            <a:avLst/>
          </a:prstGeom>
        </p:spPr>
      </p:pic>
      <p:sp>
        <p:nvSpPr>
          <p:cNvPr id="37" name="Freeform 12">
            <a:extLst>
              <a:ext uri="{FF2B5EF4-FFF2-40B4-BE49-F238E27FC236}">
                <a16:creationId xmlns="" xmlns:a16="http://schemas.microsoft.com/office/drawing/2014/main" id="{058BF01D-8AD7-4B69-A17C-E260298AFFF9}"/>
              </a:ext>
            </a:extLst>
          </p:cNvPr>
          <p:cNvSpPr/>
          <p:nvPr/>
        </p:nvSpPr>
        <p:spPr>
          <a:xfrm>
            <a:off x="9045541" y="4352857"/>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 xmlns:a16="http://schemas.microsoft.com/office/drawing/2014/main"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9519004" y="219914"/>
            <a:ext cx="2270125" cy="2299390"/>
          </a:xfrm>
          <a:prstGeom prst="rect">
            <a:avLst/>
          </a:prstGeom>
        </p:spPr>
      </p:pic>
      <p:sp>
        <p:nvSpPr>
          <p:cNvPr id="43" name="Freeform 5">
            <a:extLst>
              <a:ext uri="{FF2B5EF4-FFF2-40B4-BE49-F238E27FC236}">
                <a16:creationId xmlns="" xmlns:a16="http://schemas.microsoft.com/office/drawing/2014/main" id="{B2B474ED-DC9C-40B2-8B91-8521702DDFE9}"/>
              </a:ext>
            </a:extLst>
          </p:cNvPr>
          <p:cNvSpPr/>
          <p:nvPr/>
        </p:nvSpPr>
        <p:spPr>
          <a:xfrm rot="1515959" flipH="1">
            <a:off x="169954" y="1845396"/>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3ABB4950-E64D-4EDD-4295-0390229CCC48}"/>
              </a:ext>
            </a:extLst>
          </p:cNvPr>
          <p:cNvPicPr>
            <a:picLocks noChangeAspect="1"/>
          </p:cNvPicPr>
          <p:nvPr/>
        </p:nvPicPr>
        <p:blipFill>
          <a:blip r:embed="rId24"/>
          <a:stretch>
            <a:fillRect/>
          </a:stretch>
        </p:blipFill>
        <p:spPr>
          <a:xfrm>
            <a:off x="2372783"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6" y="756913"/>
            <a:ext cx="822225" cy="822225"/>
          </a:xfrm>
          <a:prstGeom prst="rect">
            <a:avLst/>
          </a:prstGeom>
        </p:spPr>
      </p:pic>
      <p:grpSp>
        <p:nvGrpSpPr>
          <p:cNvPr id="7" name="Group 6">
            <a:extLst>
              <a:ext uri="{FF2B5EF4-FFF2-40B4-BE49-F238E27FC236}">
                <a16:creationId xmlns="" xmlns:a16="http://schemas.microsoft.com/office/drawing/2014/main" id="{4830D147-038F-410A-A0C5-B44A75CFED04}"/>
              </a:ext>
            </a:extLst>
          </p:cNvPr>
          <p:cNvGrpSpPr/>
          <p:nvPr/>
        </p:nvGrpSpPr>
        <p:grpSpPr>
          <a:xfrm>
            <a:off x="788153" y="2387634"/>
            <a:ext cx="10615697" cy="2913710"/>
            <a:chOff x="788151" y="2387633"/>
            <a:chExt cx="10615697" cy="2913710"/>
          </a:xfrm>
        </p:grpSpPr>
        <p:sp>
          <p:nvSpPr>
            <p:cNvPr id="5" name="Rectangle: Rounded Corners 4">
              <a:extLst>
                <a:ext uri="{FF2B5EF4-FFF2-40B4-BE49-F238E27FC236}">
                  <a16:creationId xmlns=""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FC7C3137-362E-49BD-9188-E91BB18E8035}"/>
                </a:ext>
              </a:extLst>
            </p:cNvPr>
            <p:cNvSpPr txBox="1"/>
            <p:nvPr/>
          </p:nvSpPr>
          <p:spPr>
            <a:xfrm>
              <a:off x="1047887" y="2573326"/>
              <a:ext cx="10096222"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 xmlns:a16="http://schemas.microsoft.com/office/drawing/2014/main" id="{8C682872-52E8-061D-7FD6-030E3833FB12}"/>
              </a:ext>
            </a:extLst>
          </p:cNvPr>
          <p:cNvPicPr>
            <a:picLocks noChangeAspect="1"/>
          </p:cNvPicPr>
          <p:nvPr/>
        </p:nvPicPr>
        <p:blipFill>
          <a:blip r:embed="rId6"/>
          <a:stretch>
            <a:fillRect/>
          </a:stretch>
        </p:blipFill>
        <p:spPr>
          <a:xfrm>
            <a:off x="2010406" y="637403"/>
            <a:ext cx="9303303"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 xmlns:a16="http://schemas.microsoft.com/office/drawing/2014/main" id="{078E89FD-8EBA-4F63-AECE-25AE7C1CDEBA}"/>
              </a:ext>
            </a:extLst>
          </p:cNvPr>
          <p:cNvPicPr>
            <a:picLocks noChangeAspect="1"/>
          </p:cNvPicPr>
          <p:nvPr/>
        </p:nvPicPr>
        <p:blipFill>
          <a:blip r:embed="rId2"/>
          <a:stretch>
            <a:fillRect/>
          </a:stretch>
        </p:blipFill>
        <p:spPr>
          <a:xfrm>
            <a:off x="2688657" y="1406786"/>
            <a:ext cx="8093128" cy="4475003"/>
          </a:xfrm>
          <a:prstGeom prst="rect">
            <a:avLst/>
          </a:prstGeom>
        </p:spPr>
      </p:pic>
      <p:pic>
        <p:nvPicPr>
          <p:cNvPr id="2" name="Picture 1">
            <a:extLst>
              <a:ext uri="{FF2B5EF4-FFF2-40B4-BE49-F238E27FC236}">
                <a16:creationId xmlns="" xmlns:a16="http://schemas.microsoft.com/office/drawing/2014/main" id="{13FECDB9-A4B0-0D82-8479-E123E54F6E8E}"/>
              </a:ext>
            </a:extLst>
          </p:cNvPr>
          <p:cNvPicPr>
            <a:picLocks noChangeAspect="1"/>
          </p:cNvPicPr>
          <p:nvPr/>
        </p:nvPicPr>
        <p:blipFill>
          <a:blip r:embed="rId3"/>
          <a:stretch>
            <a:fillRect/>
          </a:stretch>
        </p:blipFill>
        <p:spPr>
          <a:xfrm>
            <a:off x="3072090" y="1616577"/>
            <a:ext cx="6809823"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5" y="1769445"/>
            <a:ext cx="3914275" cy="5088557"/>
          </a:xfrm>
          <a:prstGeom prst="rect">
            <a:avLst/>
          </a:prstGeom>
        </p:spPr>
      </p:pic>
      <p:sp>
        <p:nvSpPr>
          <p:cNvPr id="3" name="Rounded Rectangular Callout 2"/>
          <p:cNvSpPr/>
          <p:nvPr/>
        </p:nvSpPr>
        <p:spPr>
          <a:xfrm>
            <a:off x="2241689" y="309339"/>
            <a:ext cx="9561291"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 xmlns:a16="http://schemas.microsoft.com/office/drawing/2014/main" id="{FDE0AEC8-7838-4E77-A6B7-18E7F082B224}"/>
              </a:ext>
            </a:extLst>
          </p:cNvPr>
          <p:cNvSpPr txBox="1">
            <a:spLocks/>
          </p:cNvSpPr>
          <p:nvPr/>
        </p:nvSpPr>
        <p:spPr>
          <a:xfrm>
            <a:off x="2660008" y="471051"/>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 xmlns:a16="http://schemas.microsoft.com/office/drawing/2014/main" id="{A154F1F2-B83F-4991-AB47-9C946AD0C4FC}"/>
              </a:ext>
            </a:extLst>
          </p:cNvPr>
          <p:cNvGrpSpPr/>
          <p:nvPr/>
        </p:nvGrpSpPr>
        <p:grpSpPr>
          <a:xfrm>
            <a:off x="3206467" y="1154564"/>
            <a:ext cx="7282588" cy="4376056"/>
            <a:chOff x="1719533" y="644142"/>
            <a:chExt cx="8168170" cy="5096200"/>
          </a:xfrm>
        </p:grpSpPr>
        <p:grpSp>
          <p:nvGrpSpPr>
            <p:cNvPr id="6" name="组合 17">
              <a:extLst>
                <a:ext uri="{FF2B5EF4-FFF2-40B4-BE49-F238E27FC236}">
                  <a16:creationId xmlns=""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5" y="3541443"/>
            <a:ext cx="3930375"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7" y="4203240"/>
            <a:ext cx="3820696" cy="2654760"/>
          </a:xfrm>
          <a:prstGeom prst="rect">
            <a:avLst/>
          </a:prstGeom>
        </p:spPr>
      </p:pic>
      <p:sp>
        <p:nvSpPr>
          <p:cNvPr id="10" name="TextBox 9"/>
          <p:cNvSpPr txBox="1"/>
          <p:nvPr/>
        </p:nvSpPr>
        <p:spPr>
          <a:xfrm>
            <a:off x="4228658" y="1595107"/>
            <a:ext cx="5238207" cy="4339650"/>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30"/>
            <a:ext cx="5238207" cy="4339650"/>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5"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 xmlns:a16="http://schemas.microsoft.com/office/drawing/2014/main" id="{47118E00-203A-4E78-AC85-4C87806898CA}"/>
              </a:ext>
            </a:extLst>
          </p:cNvPr>
          <p:cNvSpPr/>
          <p:nvPr/>
        </p:nvSpPr>
        <p:spPr>
          <a:xfrm>
            <a:off x="169817" y="71161"/>
            <a:ext cx="11861075"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lang="zh-CN" altLang="en-US" dirty="0">
              <a:solidFill>
                <a:prstClr val="white"/>
              </a:solidFill>
            </a:endParaRPr>
          </a:p>
        </p:txBody>
      </p:sp>
      <p:pic>
        <p:nvPicPr>
          <p:cNvPr id="2" name="Picture 1">
            <a:extLst>
              <a:ext uri="{FF2B5EF4-FFF2-40B4-BE49-F238E27FC236}">
                <a16:creationId xmlns=""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 xmlns:a16="http://schemas.microsoft.com/office/drawing/2014/main" id="{63AD2B91-1F99-3A56-14E7-DD9A49076644}"/>
              </a:ext>
            </a:extLst>
          </p:cNvPr>
          <p:cNvSpPr/>
          <p:nvPr/>
        </p:nvSpPr>
        <p:spPr>
          <a:xfrm>
            <a:off x="7151915" y="1290755"/>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lang="zh-CN" altLang="en-US" sz="3200" dirty="0">
              <a:solidFill>
                <a:srgbClr val="FF0000"/>
              </a:solidFill>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63201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416AA52A-2568-3B14-1382-2943F1A7FFD1}"/>
              </a:ext>
            </a:extLst>
          </p:cNvPr>
          <p:cNvPicPr>
            <a:picLocks noChangeAspect="1"/>
          </p:cNvPicPr>
          <p:nvPr/>
        </p:nvPicPr>
        <p:blipFill>
          <a:blip r:embed="rId2"/>
          <a:stretch>
            <a:fillRect/>
          </a:stretch>
        </p:blipFill>
        <p:spPr>
          <a:xfrm>
            <a:off x="368490" y="132427"/>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3" y="-74147"/>
            <a:ext cx="2438199"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 xmlns:a16="http://schemas.microsoft.com/office/drawing/2014/main" id="{7101C9C1-A638-4329-F85F-B8AB1B0461CD}"/>
              </a:ext>
            </a:extLst>
          </p:cNvPr>
          <p:cNvPicPr>
            <a:picLocks noChangeAspect="1"/>
          </p:cNvPicPr>
          <p:nvPr/>
        </p:nvPicPr>
        <p:blipFill>
          <a:blip r:embed="rId5"/>
          <a:stretch>
            <a:fillRect/>
          </a:stretch>
        </p:blipFill>
        <p:spPr>
          <a:xfrm>
            <a:off x="711018"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 xmlns:a16="http://schemas.microsoft.com/office/drawing/2014/main" id="{53E52C69-D667-E3CD-CD89-7E822DA247A8}"/>
              </a:ext>
            </a:extLst>
          </p:cNvPr>
          <p:cNvPicPr>
            <a:picLocks noChangeAspect="1"/>
          </p:cNvPicPr>
          <p:nvPr/>
        </p:nvPicPr>
        <p:blipFill>
          <a:blip r:embed="rId7"/>
          <a:stretch>
            <a:fillRect/>
          </a:stretch>
        </p:blipFill>
        <p:spPr>
          <a:xfrm>
            <a:off x="8145845" y="4089936"/>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 xmlns:a16="http://schemas.microsoft.com/office/drawing/2014/main" id="{D5989414-C4C6-2677-D2C9-58D4D2922B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316797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9050"/>
            <a:ext cx="12334875" cy="7059780"/>
          </a:xfrm>
          <a:prstGeom prst="rect">
            <a:avLst/>
          </a:prstGeom>
        </p:spPr>
      </p:pic>
      <p:sp>
        <p:nvSpPr>
          <p:cNvPr id="3" name="矩形: 圆角 20">
            <a:extLst>
              <a:ext uri="{FF2B5EF4-FFF2-40B4-BE49-F238E27FC236}">
                <a16:creationId xmlns="" xmlns:a16="http://schemas.microsoft.com/office/drawing/2014/main" id="{47118E00-203A-4E78-AC85-4C87806898CA}"/>
              </a:ext>
            </a:extLst>
          </p:cNvPr>
          <p:cNvSpPr/>
          <p:nvPr/>
        </p:nvSpPr>
        <p:spPr>
          <a:xfrm>
            <a:off x="169817" y="71161"/>
            <a:ext cx="11861075"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endParaRPr lang="zh-CN" altLang="en-US" dirty="0">
              <a:solidFill>
                <a:prstClr val="white"/>
              </a:solidFill>
              <a:latin typeface="Cambria" panose="02040503050406030204" pitchFamily="18" charset="0"/>
            </a:endParaRPr>
          </a:p>
        </p:txBody>
      </p:sp>
      <p:sp>
        <p:nvSpPr>
          <p:cNvPr id="4" name="TextBox 3">
            <a:extLst>
              <a:ext uri="{FF2B5EF4-FFF2-40B4-BE49-F238E27FC236}">
                <a16:creationId xmlns="" xmlns:a16="http://schemas.microsoft.com/office/drawing/2014/main" id="{A33A047A-B991-455D-A476-7409E5290ADB}"/>
              </a:ext>
            </a:extLst>
          </p:cNvPr>
          <p:cNvSpPr txBox="1"/>
          <p:nvPr/>
        </p:nvSpPr>
        <p:spPr>
          <a:xfrm>
            <a:off x="693961" y="25811"/>
            <a:ext cx="1653435" cy="738664"/>
          </a:xfrm>
          <a:prstGeom prst="rect">
            <a:avLst/>
          </a:prstGeom>
          <a:noFill/>
        </p:spPr>
        <p:txBody>
          <a:bodyPr wrap="square" rtlCol="0">
            <a:spAutoFit/>
          </a:bodyPr>
          <a:lstStyle/>
          <a:p>
            <a:pPr algn="ctr">
              <a:lnSpc>
                <a:spcPct val="150000"/>
              </a:lnSpc>
              <a:defRPr/>
            </a:pPr>
            <a:r>
              <a:rPr lang="vi-VN" sz="2800" b="1" dirty="0">
                <a:solidFill>
                  <a:srgbClr val="17479D"/>
                </a:solidFill>
                <a:latin typeface="Cambria" panose="02040503050406030204" pitchFamily="18" charset="0"/>
                <a:ea typeface="Cambria" panose="02040503050406030204" pitchFamily="18" charset="0"/>
              </a:rPr>
              <a:t>ĐỌC</a:t>
            </a:r>
            <a:endParaRPr lang="en-US" sz="2800" b="1" dirty="0">
              <a:solidFill>
                <a:srgbClr val="17479D"/>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7" y="132556"/>
            <a:ext cx="582308" cy="525172"/>
          </a:xfrm>
          <a:prstGeom prst="rect">
            <a:avLst/>
          </a:prstGeom>
        </p:spPr>
      </p:pic>
      <p:sp>
        <p:nvSpPr>
          <p:cNvPr id="14" name="Text Box 3"/>
          <p:cNvSpPr txBox="1"/>
          <p:nvPr/>
        </p:nvSpPr>
        <p:spPr>
          <a:xfrm>
            <a:off x="2638550" y="121530"/>
            <a:ext cx="5644367" cy="830997"/>
          </a:xfrm>
          <a:prstGeom prst="rect">
            <a:avLst/>
          </a:prstGeom>
          <a:noFill/>
        </p:spPr>
        <p:txBody>
          <a:bodyPr wrap="square" rtlCol="0">
            <a:spAutoFit/>
          </a:bodyPr>
          <a:lstStyle/>
          <a:p>
            <a:pPr algn="ctr">
              <a:defRPr/>
            </a:pP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Hạt</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gạo</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làng</a:t>
            </a:r>
            <a:r>
              <a:rPr lang="en-US" sz="4800" b="1" dirty="0">
                <a:solidFill>
                  <a:srgbClr val="5B9BD5">
                    <a:lumMod val="75000"/>
                  </a:srgbClr>
                </a:solidFill>
                <a:latin typeface="Cambria" panose="02040503050406030204" pitchFamily="18" charset="0"/>
                <a:ea typeface="Cambria" panose="02040503050406030204" pitchFamily="18" charset="0"/>
                <a:cs typeface="Times New Roman" panose="02020603050405020304" pitchFamily="18" charset="0"/>
              </a:rPr>
              <a:t> ta</a:t>
            </a:r>
          </a:p>
        </p:txBody>
      </p:sp>
      <p:sp>
        <p:nvSpPr>
          <p:cNvPr id="15" name="TextBox 14"/>
          <p:cNvSpPr txBox="1"/>
          <p:nvPr/>
        </p:nvSpPr>
        <p:spPr>
          <a:xfrm>
            <a:off x="625269" y="902451"/>
            <a:ext cx="2923476" cy="2462213"/>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4B4E893E-C8A8-B083-947A-DE0945990628}"/>
              </a:ext>
            </a:extLst>
          </p:cNvPr>
          <p:cNvSpPr txBox="1"/>
          <p:nvPr/>
        </p:nvSpPr>
        <p:spPr>
          <a:xfrm>
            <a:off x="701469" y="3612993"/>
            <a:ext cx="3086761" cy="3139321"/>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263BF851-995D-376E-190C-35969FEAD35E}"/>
              </a:ext>
            </a:extLst>
          </p:cNvPr>
          <p:cNvSpPr txBox="1"/>
          <p:nvPr/>
        </p:nvSpPr>
        <p:spPr>
          <a:xfrm>
            <a:off x="4021611" y="1196364"/>
            <a:ext cx="2923476" cy="3139321"/>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A7BBBF6A-B6EF-584B-C57A-BA16BCC43239}"/>
              </a:ext>
            </a:extLst>
          </p:cNvPr>
          <p:cNvSpPr txBox="1"/>
          <p:nvPr/>
        </p:nvSpPr>
        <p:spPr>
          <a:xfrm>
            <a:off x="7581241" y="1174592"/>
            <a:ext cx="2923476" cy="2800767"/>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5913BD8D-05F9-9A1A-0029-F3FC58E8187A}"/>
              </a:ext>
            </a:extLst>
          </p:cNvPr>
          <p:cNvSpPr txBox="1"/>
          <p:nvPr/>
        </p:nvSpPr>
        <p:spPr>
          <a:xfrm>
            <a:off x="7733641" y="4057234"/>
            <a:ext cx="2923476" cy="2123658"/>
          </a:xfrm>
          <a:prstGeom prst="rect">
            <a:avLst/>
          </a:prstGeom>
          <a:noFill/>
        </p:spPr>
        <p:txBody>
          <a:bodyPr wrap="square" rtlCol="0">
            <a:spAutoFit/>
          </a:bodyPr>
          <a:lstStyle/>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r">
              <a:defRPr/>
            </a:pP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Trần</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p>
        </p:txBody>
      </p:sp>
    </p:spTree>
    <p:extLst>
      <p:ext uri="{BB962C8B-B14F-4D97-AF65-F5344CB8AC3E}">
        <p14:creationId xmlns:p14="http://schemas.microsoft.com/office/powerpoint/2010/main" val="29796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7" name="Picture 11" descr="Copy of rung khop"/>
          <p:cNvPicPr>
            <a:picLocks noGrp="1" noChangeAspect="1" noChangeArrowheads="1"/>
          </p:cNvPicPr>
          <p:nvPr>
            <p:ph sz="half" idx="2"/>
          </p:nvPr>
        </p:nvPicPr>
        <p:blipFill>
          <a:blip r:embed="rId2">
            <a:lum bright="-6000"/>
            <a:extLst>
              <a:ext uri="{28A0092B-C50C-407E-A947-70E740481C1C}">
                <a14:useLocalDpi xmlns:a14="http://schemas.microsoft.com/office/drawing/2010/main" val="0"/>
              </a:ext>
            </a:extLst>
          </a:blip>
          <a:srcRect l="84518" t="68350" r="3271" b="19145"/>
          <a:stretch>
            <a:fillRect/>
          </a:stretch>
        </p:blipFill>
        <p:spPr>
          <a:xfrm>
            <a:off x="0" y="152400"/>
            <a:ext cx="3860800" cy="3962400"/>
          </a:xfrm>
        </p:spPr>
      </p:pic>
      <p:sp>
        <p:nvSpPr>
          <p:cNvPr id="4099" name="TextBox 1"/>
          <p:cNvSpPr txBox="1">
            <a:spLocks noChangeArrowheads="1"/>
          </p:cNvSpPr>
          <p:nvPr/>
        </p:nvSpPr>
        <p:spPr bwMode="auto">
          <a:xfrm>
            <a:off x="-383117" y="4267203"/>
            <a:ext cx="45720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smtClean="0">
                <a:solidFill>
                  <a:srgbClr val="FF0000"/>
                </a:solidFill>
              </a:rPr>
              <a:t>Trần Đăng Khoa</a:t>
            </a:r>
          </a:p>
        </p:txBody>
      </p:sp>
      <p:sp>
        <p:nvSpPr>
          <p:cNvPr id="2" name="Rectangle 1"/>
          <p:cNvSpPr>
            <a:spLocks noChangeArrowheads="1"/>
          </p:cNvSpPr>
          <p:nvPr/>
        </p:nvSpPr>
        <p:spPr bwMode="auto">
          <a:xfrm>
            <a:off x="4599721" y="4461299"/>
            <a:ext cx="7867651" cy="179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1200"/>
              </a:spcBef>
              <a:spcAft>
                <a:spcPts val="300"/>
              </a:spcAft>
            </a:pPr>
            <a:r>
              <a:rPr lang="en-US" altLang="en-US" sz="2400" dirty="0" smtClean="0">
                <a:solidFill>
                  <a:srgbClr val="FF0000"/>
                </a:solidFill>
                <a:latin typeface="Times New Roman" pitchFamily="18" charset="0"/>
                <a:cs typeface="Times New Roman" pitchFamily="18" charset="0"/>
              </a:rPr>
              <a:t>- </a:t>
            </a:r>
            <a:r>
              <a:rPr lang="vi-VN" altLang="en-US" sz="2400" dirty="0" smtClean="0">
                <a:solidFill>
                  <a:srgbClr val="FF0000"/>
                </a:solidFill>
                <a:latin typeface="Times New Roman" pitchFamily="18" charset="0"/>
                <a:cs typeface="Times New Roman" pitchFamily="18" charset="0"/>
              </a:rPr>
              <a:t>Tác phẩ</a:t>
            </a:r>
            <a:r>
              <a:rPr lang="en-US" altLang="en-US" sz="2400" dirty="0" smtClean="0">
                <a:solidFill>
                  <a:srgbClr val="FF0000"/>
                </a:solidFill>
                <a:latin typeface="Times New Roman" pitchFamily="18" charset="0"/>
                <a:cs typeface="Times New Roman" pitchFamily="18" charset="0"/>
              </a:rPr>
              <a:t>m </a:t>
            </a:r>
            <a:r>
              <a:rPr lang="en-US" altLang="en-US" sz="2400" dirty="0" err="1" smtClean="0">
                <a:solidFill>
                  <a:srgbClr val="FF0000"/>
                </a:solidFill>
                <a:latin typeface="Times New Roman" pitchFamily="18" charset="0"/>
                <a:cs typeface="Times New Roman" pitchFamily="18" charset="0"/>
              </a:rPr>
              <a:t>tiêu</a:t>
            </a:r>
            <a:r>
              <a:rPr lang="en-US" altLang="en-US" sz="2400" dirty="0" smtClean="0">
                <a:solidFill>
                  <a:srgbClr val="FF0000"/>
                </a:solidFill>
                <a:latin typeface="Times New Roman" pitchFamily="18" charset="0"/>
                <a:cs typeface="Times New Roman" pitchFamily="18" charset="0"/>
              </a:rPr>
              <a:t> </a:t>
            </a:r>
            <a:r>
              <a:rPr lang="en-US" altLang="en-US" sz="2400" dirty="0" err="1" smtClean="0">
                <a:solidFill>
                  <a:srgbClr val="FF0000"/>
                </a:solidFill>
                <a:latin typeface="Times New Roman" pitchFamily="18" charset="0"/>
                <a:cs typeface="Times New Roman" pitchFamily="18" charset="0"/>
              </a:rPr>
              <a:t>biểu</a:t>
            </a:r>
            <a:r>
              <a:rPr lang="en-US" altLang="en-US" sz="2400" dirty="0" smtClean="0">
                <a:solidFill>
                  <a:srgbClr val="FF0000"/>
                </a:solidFill>
                <a:latin typeface="Times New Roman" pitchFamily="18" charset="0"/>
                <a:cs typeface="Times New Roman" pitchFamily="18" charset="0"/>
              </a:rPr>
              <a:t>:</a:t>
            </a:r>
            <a:endParaRPr lang="en-US" altLang="en-US" sz="2400" b="1" dirty="0" smtClean="0">
              <a:solidFill>
                <a:srgbClr val="FF0000"/>
              </a:solidFill>
              <a:latin typeface="Times New Roman" pitchFamily="18"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smtClean="0">
                <a:solidFill>
                  <a:srgbClr val="252525"/>
                </a:solidFill>
                <a:latin typeface="Times New Roman" pitchFamily="18" charset="0"/>
                <a:ea typeface="Calibri" pitchFamily="34" charset="0"/>
                <a:cs typeface="Times New Roman" pitchFamily="18" charset="0"/>
              </a:rPr>
              <a:t> </a:t>
            </a:r>
            <a:r>
              <a:rPr lang="vi-VN" altLang="en-US" sz="2400" dirty="0" smtClean="0">
                <a:solidFill>
                  <a:srgbClr val="252525"/>
                </a:solidFill>
                <a:latin typeface="Times New Roman" pitchFamily="18" charset="0"/>
                <a:ea typeface="Calibri" pitchFamily="34" charset="0"/>
                <a:cs typeface="Times New Roman" pitchFamily="18" charset="0"/>
              </a:rPr>
              <a:t>Từ góc sân nhà em, 1968.</a:t>
            </a:r>
            <a:endParaRPr lang="en-US" altLang="en-US" sz="2400" dirty="0" smtClean="0">
              <a:solidFill>
                <a:srgbClr val="000000"/>
              </a:solidFill>
              <a:latin typeface="Calibri" pitchFamily="34" charset="0"/>
              <a:ea typeface="Calibri" pitchFamily="34"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smtClean="0">
                <a:solidFill>
                  <a:srgbClr val="252525"/>
                </a:solidFill>
                <a:latin typeface="Times New Roman" pitchFamily="18" charset="0"/>
                <a:ea typeface="Calibri" pitchFamily="34" charset="0"/>
                <a:cs typeface="Times New Roman" pitchFamily="18" charset="0"/>
              </a:rPr>
              <a:t> </a:t>
            </a:r>
            <a:r>
              <a:rPr lang="vi-VN" altLang="en-US" sz="2400" dirty="0" smtClean="0">
                <a:solidFill>
                  <a:srgbClr val="252525"/>
                </a:solidFill>
                <a:latin typeface="Times New Roman" pitchFamily="18" charset="0"/>
                <a:ea typeface="Calibri" pitchFamily="34" charset="0"/>
                <a:cs typeface="Times New Roman" pitchFamily="18" charset="0"/>
              </a:rPr>
              <a:t>Khúc hát người anh hùng, trường ca, 1974.</a:t>
            </a:r>
            <a:endParaRPr lang="en-US" altLang="en-US" sz="2400" dirty="0" smtClean="0">
              <a:solidFill>
                <a:srgbClr val="000000"/>
              </a:solidFill>
              <a:latin typeface="Calibri" pitchFamily="34" charset="0"/>
              <a:ea typeface="Calibri" pitchFamily="34" charset="0"/>
              <a:cs typeface="Times New Roman" pitchFamily="18" charset="0"/>
            </a:endParaRPr>
          </a:p>
          <a:p>
            <a:pPr eaLnBrk="0" fontAlgn="base" hangingPunct="0">
              <a:lnSpc>
                <a:spcPct val="115000"/>
              </a:lnSpc>
              <a:spcBef>
                <a:spcPct val="0"/>
              </a:spcBef>
              <a:spcAft>
                <a:spcPts val="125"/>
              </a:spcAft>
              <a:buSzPts val="1000"/>
              <a:buFont typeface="Symbol" pitchFamily="18" charset="2"/>
              <a:buChar char=""/>
            </a:pPr>
            <a:r>
              <a:rPr lang="en-US" altLang="en-US" sz="2400" dirty="0" smtClean="0">
                <a:solidFill>
                  <a:srgbClr val="252525"/>
                </a:solidFill>
                <a:latin typeface="Times New Roman" pitchFamily="18" charset="0"/>
                <a:ea typeface="Calibri" pitchFamily="34" charset="0"/>
                <a:cs typeface="Times New Roman" pitchFamily="18" charset="0"/>
              </a:rPr>
              <a:t> </a:t>
            </a:r>
            <a:r>
              <a:rPr lang="vi-VN" altLang="en-US" sz="2400" dirty="0" smtClean="0">
                <a:solidFill>
                  <a:srgbClr val="252525"/>
                </a:solidFill>
                <a:latin typeface="Times New Roman" pitchFamily="18" charset="0"/>
                <a:ea typeface="Calibri" pitchFamily="34" charset="0"/>
                <a:cs typeface="Times New Roman" pitchFamily="18" charset="0"/>
              </a:rPr>
              <a:t>Bên cửa sổ máy bay, tập thơ, 1986.</a:t>
            </a:r>
            <a:endParaRPr lang="en-US" altLang="en-US" sz="2400" dirty="0" smtClean="0">
              <a:solidFill>
                <a:srgbClr val="000000"/>
              </a:solidFill>
              <a:latin typeface="Calibri" pitchFamily="34" charset="0"/>
              <a:ea typeface="Calibri" pitchFamily="34" charset="0"/>
              <a:cs typeface="Times New Roman" pitchFamily="18" charset="0"/>
            </a:endParaRPr>
          </a:p>
        </p:txBody>
      </p:sp>
      <p:sp>
        <p:nvSpPr>
          <p:cNvPr id="3" name="Rectangle 2"/>
          <p:cNvSpPr>
            <a:spLocks noChangeArrowheads="1"/>
          </p:cNvSpPr>
          <p:nvPr/>
        </p:nvSpPr>
        <p:spPr bwMode="auto">
          <a:xfrm>
            <a:off x="4673600" y="160339"/>
            <a:ext cx="7518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600"/>
              </a:spcBef>
              <a:spcAft>
                <a:spcPts val="600"/>
              </a:spcAft>
            </a:pPr>
            <a:r>
              <a:rPr lang="en-US" altLang="en-US" sz="2400" b="1" dirty="0" smtClean="0">
                <a:solidFill>
                  <a:srgbClr val="252525"/>
                </a:solidFill>
                <a:latin typeface="Times New Roman" pitchFamily="18" charset="0"/>
                <a:cs typeface="Times New Roman" pitchFamily="18" charset="0"/>
              </a:rPr>
              <a:t>- S</a:t>
            </a:r>
            <a:r>
              <a:rPr lang="vi-VN" altLang="en-US" sz="2400" dirty="0" smtClean="0">
                <a:solidFill>
                  <a:srgbClr val="252525"/>
                </a:solidFill>
                <a:latin typeface="Times New Roman" pitchFamily="18" charset="0"/>
                <a:cs typeface="Times New Roman" pitchFamily="18" charset="0"/>
              </a:rPr>
              <a:t>inh ngày </a:t>
            </a:r>
            <a:r>
              <a:rPr lang="en-US" altLang="en-US" sz="2400" dirty="0" smtClean="0">
                <a:solidFill>
                  <a:srgbClr val="252525"/>
                </a:solidFill>
                <a:latin typeface="Times New Roman" pitchFamily="18" charset="0"/>
                <a:cs typeface="Times New Roman" pitchFamily="18" charset="0"/>
              </a:rPr>
              <a:t>24 </a:t>
            </a:r>
            <a:r>
              <a:rPr lang="en-US" altLang="en-US" sz="2400" dirty="0" err="1" smtClean="0">
                <a:solidFill>
                  <a:srgbClr val="252525"/>
                </a:solidFill>
                <a:latin typeface="Times New Roman" pitchFamily="18" charset="0"/>
                <a:cs typeface="Times New Roman" pitchFamily="18" charset="0"/>
              </a:rPr>
              <a:t>tháng</a:t>
            </a:r>
            <a:r>
              <a:rPr lang="en-US" altLang="en-US" sz="2400" dirty="0" smtClean="0">
                <a:solidFill>
                  <a:srgbClr val="252525"/>
                </a:solidFill>
                <a:latin typeface="Times New Roman" pitchFamily="18" charset="0"/>
                <a:cs typeface="Times New Roman" pitchFamily="18" charset="0"/>
              </a:rPr>
              <a:t> 4 n</a:t>
            </a:r>
            <a:r>
              <a:rPr lang="vi-VN" altLang="en-US" sz="2400" dirty="0" smtClean="0">
                <a:solidFill>
                  <a:srgbClr val="252525"/>
                </a:solidFill>
                <a:latin typeface="Times New Roman" pitchFamily="18" charset="0"/>
                <a:cs typeface="Times New Roman" pitchFamily="18" charset="0"/>
              </a:rPr>
              <a:t>ăm</a:t>
            </a:r>
            <a:r>
              <a:rPr lang="en-US" altLang="en-US" sz="2400" dirty="0" smtClean="0">
                <a:solidFill>
                  <a:srgbClr val="252525"/>
                </a:solidFill>
                <a:latin typeface="Times New Roman" pitchFamily="18" charset="0"/>
                <a:cs typeface="Times New Roman" pitchFamily="18" charset="0"/>
              </a:rPr>
              <a:t> 1958</a:t>
            </a:r>
            <a:r>
              <a:rPr lang="vi-VN" altLang="en-US" sz="2400" dirty="0" smtClean="0">
                <a:solidFill>
                  <a:srgbClr val="252525"/>
                </a:solidFill>
                <a:latin typeface="Times New Roman" pitchFamily="18" charset="0"/>
                <a:cs typeface="Times New Roman" pitchFamily="18" charset="0"/>
              </a:rPr>
              <a:t> quê làng Trực Trì, xã </a:t>
            </a:r>
            <a:r>
              <a:rPr lang="en-US" altLang="en-US" sz="2400" dirty="0" err="1" smtClean="0">
                <a:solidFill>
                  <a:srgbClr val="252525"/>
                </a:solidFill>
                <a:latin typeface="Times New Roman" pitchFamily="18" charset="0"/>
                <a:cs typeface="Times New Roman" pitchFamily="18" charset="0"/>
              </a:rPr>
              <a:t>Quốc</a:t>
            </a:r>
            <a:r>
              <a:rPr lang="en-US" altLang="en-US" sz="2400" dirty="0" smtClean="0">
                <a:solidFill>
                  <a:srgbClr val="252525"/>
                </a:solidFill>
                <a:latin typeface="Times New Roman" pitchFamily="18" charset="0"/>
                <a:cs typeface="Times New Roman" pitchFamily="18" charset="0"/>
              </a:rPr>
              <a:t> </a:t>
            </a:r>
            <a:r>
              <a:rPr lang="en-US" altLang="en-US" sz="2400" dirty="0" err="1" smtClean="0">
                <a:solidFill>
                  <a:srgbClr val="252525"/>
                </a:solidFill>
                <a:latin typeface="Times New Roman" pitchFamily="18" charset="0"/>
                <a:cs typeface="Times New Roman" pitchFamily="18" charset="0"/>
              </a:rPr>
              <a:t>Tuấn</a:t>
            </a:r>
            <a:r>
              <a:rPr lang="vi-VN" altLang="en-US" sz="2400" dirty="0" smtClean="0">
                <a:solidFill>
                  <a:srgbClr val="252525"/>
                </a:solidFill>
                <a:latin typeface="Times New Roman" pitchFamily="18" charset="0"/>
                <a:cs typeface="Times New Roman" pitchFamily="18" charset="0"/>
              </a:rPr>
              <a:t>, huyện </a:t>
            </a:r>
            <a:r>
              <a:rPr lang="en-US" altLang="en-US" sz="2400" dirty="0" smtClean="0">
                <a:solidFill>
                  <a:srgbClr val="252525"/>
                </a:solidFill>
                <a:latin typeface="Times New Roman" pitchFamily="18" charset="0"/>
                <a:cs typeface="Times New Roman" pitchFamily="18" charset="0"/>
              </a:rPr>
              <a:t>Nam </a:t>
            </a:r>
            <a:r>
              <a:rPr lang="en-US" altLang="en-US" sz="2400" dirty="0" err="1" smtClean="0">
                <a:solidFill>
                  <a:srgbClr val="252525"/>
                </a:solidFill>
                <a:latin typeface="Times New Roman" pitchFamily="18" charset="0"/>
                <a:cs typeface="Times New Roman" pitchFamily="18" charset="0"/>
              </a:rPr>
              <a:t>Sách</a:t>
            </a:r>
            <a:r>
              <a:rPr lang="vi-VN" altLang="en-US" sz="2400" dirty="0" smtClean="0">
                <a:solidFill>
                  <a:srgbClr val="252525"/>
                </a:solidFill>
                <a:latin typeface="Times New Roman" pitchFamily="18" charset="0"/>
                <a:cs typeface="Times New Roman" pitchFamily="18" charset="0"/>
              </a:rPr>
              <a:t>, tỉnh </a:t>
            </a:r>
            <a:r>
              <a:rPr lang="vi-VN" altLang="en-US" sz="2400" dirty="0" smtClean="0">
                <a:solidFill>
                  <a:srgbClr val="000000"/>
                </a:solidFill>
                <a:latin typeface="Times New Roman" pitchFamily="18" charset="0"/>
                <a:cs typeface="Times New Roman" pitchFamily="18" charset="0"/>
              </a:rPr>
              <a:t>Hải </a:t>
            </a:r>
            <a:r>
              <a:rPr lang="vi-VN" altLang="en-US" sz="2400" dirty="0" smtClean="0">
                <a:solidFill>
                  <a:srgbClr val="000000"/>
                </a:solidFill>
                <a:latin typeface="Times New Roman" pitchFamily="18" charset="0"/>
                <a:cs typeface="Times New Roman" pitchFamily="18" charset="0"/>
              </a:rPr>
              <a:t>Dương</a:t>
            </a:r>
            <a:r>
              <a:rPr lang="vi-VN" altLang="en-US" sz="2400" dirty="0" smtClean="0">
                <a:solidFill>
                  <a:srgbClr val="252525"/>
                </a:solidFill>
                <a:latin typeface="Times New Roman" pitchFamily="18" charset="0"/>
                <a:cs typeface="Times New Roman" pitchFamily="18" charset="0"/>
              </a:rPr>
              <a:t>, </a:t>
            </a:r>
            <a:r>
              <a:rPr lang="vi-VN" altLang="en-US" sz="2400" dirty="0" smtClean="0">
                <a:solidFill>
                  <a:srgbClr val="252525"/>
                </a:solidFill>
                <a:latin typeface="Times New Roman" pitchFamily="18" charset="0"/>
                <a:cs typeface="Times New Roman" pitchFamily="18" charset="0"/>
              </a:rPr>
              <a:t>là một </a:t>
            </a:r>
            <a:r>
              <a:rPr lang="vi-VN" altLang="en-US" sz="2400" dirty="0" smtClean="0">
                <a:solidFill>
                  <a:srgbClr val="000000"/>
                </a:solidFill>
                <a:latin typeface="Times New Roman" pitchFamily="18" charset="0"/>
                <a:cs typeface="Times New Roman" pitchFamily="18" charset="0"/>
              </a:rPr>
              <a:t>nhà thơ, </a:t>
            </a:r>
            <a:r>
              <a:rPr lang="vi-VN" altLang="en-US" sz="2400" dirty="0" smtClean="0">
                <a:solidFill>
                  <a:srgbClr val="252525"/>
                </a:solidFill>
                <a:latin typeface="Times New Roman" pitchFamily="18" charset="0"/>
                <a:cs typeface="Times New Roman" pitchFamily="18" charset="0"/>
              </a:rPr>
              <a:t>nhà báo, </a:t>
            </a:r>
            <a:r>
              <a:rPr lang="vi-VN" altLang="en-US" sz="2400" dirty="0" smtClean="0">
                <a:solidFill>
                  <a:srgbClr val="000000"/>
                </a:solidFill>
                <a:latin typeface="Times New Roman" pitchFamily="18" charset="0"/>
                <a:cs typeface="Times New Roman" pitchFamily="18" charset="0"/>
              </a:rPr>
              <a:t>biên tập viên</a:t>
            </a:r>
            <a:r>
              <a:rPr lang="en-US" altLang="en-US" sz="2400" dirty="0" smtClean="0">
                <a:solidFill>
                  <a:srgbClr val="000000"/>
                </a:solidFill>
                <a:latin typeface="Times New Roman" pitchFamily="18" charset="0"/>
                <a:cs typeface="Times New Roman" pitchFamily="18" charset="0"/>
              </a:rPr>
              <a:t> </a:t>
            </a:r>
            <a:r>
              <a:rPr lang="vi-VN" altLang="en-US" sz="2400" dirty="0" smtClean="0">
                <a:solidFill>
                  <a:srgbClr val="000000"/>
                </a:solidFill>
                <a:latin typeface="Times New Roman" pitchFamily="18" charset="0"/>
                <a:cs typeface="Times New Roman" pitchFamily="18" charset="0"/>
              </a:rPr>
              <a:t>Tạp chí Văn nghệ Quân đội </a:t>
            </a:r>
            <a:r>
              <a:rPr lang="vi-VN" altLang="en-US" sz="2400" dirty="0" smtClean="0">
                <a:solidFill>
                  <a:srgbClr val="252525"/>
                </a:solidFill>
                <a:latin typeface="Times New Roman" pitchFamily="18" charset="0"/>
                <a:cs typeface="Times New Roman" pitchFamily="18" charset="0"/>
              </a:rPr>
              <a:t>hội viên của </a:t>
            </a:r>
            <a:r>
              <a:rPr lang="vi-VN" altLang="en-US" sz="2400" dirty="0" smtClean="0">
                <a:solidFill>
                  <a:srgbClr val="000000"/>
                </a:solidFill>
                <a:latin typeface="Times New Roman" pitchFamily="18" charset="0"/>
                <a:cs typeface="Times New Roman" pitchFamily="18" charset="0"/>
              </a:rPr>
              <a:t>Hội Nhà văn Việt Nam</a:t>
            </a:r>
            <a:r>
              <a:rPr lang="en-US" altLang="en-US" sz="2400" u="sng" dirty="0" smtClean="0">
                <a:solidFill>
                  <a:srgbClr val="0B0080"/>
                </a:solidFill>
                <a:latin typeface="Times New Roman" pitchFamily="18" charset="0"/>
                <a:cs typeface="Times New Roman" pitchFamily="18" charset="0"/>
              </a:rPr>
              <a:t>.</a:t>
            </a:r>
            <a:endParaRPr lang="en-US" altLang="en-US" sz="2400" b="1" dirty="0" smtClean="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4514851" y="2081214"/>
            <a:ext cx="751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ts val="600"/>
              </a:spcBef>
              <a:spcAft>
                <a:spcPts val="600"/>
              </a:spcAft>
            </a:pPr>
            <a:r>
              <a:rPr lang="en-US" altLang="en-US" sz="2400" dirty="0" smtClean="0">
                <a:solidFill>
                  <a:srgbClr val="252525"/>
                </a:solidFill>
                <a:latin typeface="Times New Roman" pitchFamily="18" charset="0"/>
                <a:cs typeface="Times New Roman" pitchFamily="18" charset="0"/>
              </a:rPr>
              <a:t>- </a:t>
            </a:r>
            <a:r>
              <a:rPr lang="vi-VN" altLang="en-US" sz="2400" dirty="0" smtClean="0">
                <a:solidFill>
                  <a:srgbClr val="252525"/>
                </a:solidFill>
                <a:latin typeface="Times New Roman" pitchFamily="18" charset="0"/>
                <a:cs typeface="Times New Roman" pitchFamily="18" charset="0"/>
              </a:rPr>
              <a:t>Từ nhỏ, ông thần đồng thơ </a:t>
            </a:r>
            <a:r>
              <a:rPr lang="vi-VN" altLang="en-US" sz="2400" dirty="0" smtClean="0">
                <a:solidFill>
                  <a:srgbClr val="252525"/>
                </a:solidFill>
                <a:latin typeface="Times New Roman" pitchFamily="18" charset="0"/>
                <a:cs typeface="Times New Roman" pitchFamily="18" charset="0"/>
              </a:rPr>
              <a:t>văn. </a:t>
            </a:r>
            <a:r>
              <a:rPr lang="vi-VN" altLang="en-US" sz="2400" dirty="0" smtClean="0">
                <a:solidFill>
                  <a:srgbClr val="252525"/>
                </a:solidFill>
                <a:latin typeface="Times New Roman" pitchFamily="18" charset="0"/>
                <a:cs typeface="Times New Roman" pitchFamily="18" charset="0"/>
              </a:rPr>
              <a:t>Lên 8 tuổi, ông đã có thơ được đăng báo. Năm </a:t>
            </a:r>
            <a:r>
              <a:rPr lang="vi-VN" altLang="en-US" sz="2400" dirty="0" smtClean="0">
                <a:solidFill>
                  <a:srgbClr val="000000"/>
                </a:solidFill>
                <a:latin typeface="Times New Roman" pitchFamily="18" charset="0"/>
                <a:cs typeface="Times New Roman" pitchFamily="18" charset="0"/>
              </a:rPr>
              <a:t>1968</a:t>
            </a:r>
            <a:r>
              <a:rPr lang="en-US" altLang="en-US" sz="2400" dirty="0" smtClean="0">
                <a:solidFill>
                  <a:srgbClr val="000000"/>
                </a:solidFill>
                <a:latin typeface="Times New Roman" pitchFamily="18" charset="0"/>
                <a:cs typeface="Times New Roman" pitchFamily="18" charset="0"/>
              </a:rPr>
              <a:t>, </a:t>
            </a:r>
            <a:r>
              <a:rPr lang="vi-VN" altLang="en-US" sz="2400" dirty="0" smtClean="0">
                <a:solidFill>
                  <a:srgbClr val="000000"/>
                </a:solidFill>
                <a:latin typeface="Times New Roman" pitchFamily="18" charset="0"/>
                <a:cs typeface="Times New Roman" pitchFamily="18" charset="0"/>
              </a:rPr>
              <a:t> </a:t>
            </a:r>
            <a:r>
              <a:rPr lang="vi-VN" altLang="en-US" sz="2400" dirty="0" smtClean="0">
                <a:solidFill>
                  <a:srgbClr val="252525"/>
                </a:solidFill>
                <a:latin typeface="Times New Roman" pitchFamily="18" charset="0"/>
                <a:cs typeface="Times New Roman" pitchFamily="18" charset="0"/>
              </a:rPr>
              <a:t>khi mới 10 tuổi, tập thơ đầu tiên của ông: </a:t>
            </a:r>
            <a:r>
              <a:rPr lang="vi-VN" altLang="en-US" sz="2400" i="1" dirty="0" smtClean="0">
                <a:solidFill>
                  <a:srgbClr val="252525"/>
                </a:solidFill>
                <a:latin typeface="Times New Roman" pitchFamily="18" charset="0"/>
                <a:cs typeface="Times New Roman" pitchFamily="18" charset="0"/>
              </a:rPr>
              <a:t>Từ góc sân nhà</a:t>
            </a:r>
            <a:r>
              <a:rPr lang="vi-VN" altLang="en-US" sz="2400" dirty="0" smtClean="0">
                <a:solidFill>
                  <a:srgbClr val="252525"/>
                </a:solidFill>
                <a:latin typeface="Times New Roman" pitchFamily="18" charset="0"/>
                <a:cs typeface="Times New Roman" pitchFamily="18" charset="0"/>
              </a:rPr>
              <a:t>.</a:t>
            </a:r>
            <a:r>
              <a:rPr lang="en-US" altLang="en-US" sz="2400" dirty="0" smtClean="0">
                <a:solidFill>
                  <a:srgbClr val="252525"/>
                </a:solidFill>
                <a:latin typeface="Times New Roman" pitchFamily="18" charset="0"/>
                <a:cs typeface="Times New Roman" pitchFamily="18" charset="0"/>
              </a:rPr>
              <a:t> T</a:t>
            </a:r>
            <a:r>
              <a:rPr lang="vi-VN" altLang="en-US" sz="2400" dirty="0" smtClean="0">
                <a:solidFill>
                  <a:srgbClr val="252525"/>
                </a:solidFill>
                <a:latin typeface="Times New Roman" pitchFamily="18" charset="0"/>
                <a:cs typeface="Times New Roman" pitchFamily="18" charset="0"/>
              </a:rPr>
              <a:t>ác phẩm nhiều người biết đến nhất của ông là bài thơ "</a:t>
            </a:r>
            <a:r>
              <a:rPr lang="vi-VN" altLang="en-US" sz="2400" dirty="0" smtClean="0">
                <a:solidFill>
                  <a:srgbClr val="000000"/>
                </a:solidFill>
                <a:latin typeface="Times New Roman" pitchFamily="18" charset="0"/>
                <a:cs typeface="Times New Roman" pitchFamily="18" charset="0"/>
              </a:rPr>
              <a:t>Hạt gạo làng ta</a:t>
            </a:r>
            <a:r>
              <a:rPr lang="vi-VN" altLang="en-US" sz="2400" dirty="0" smtClean="0">
                <a:solidFill>
                  <a:srgbClr val="252525"/>
                </a:solidFill>
                <a:latin typeface="Times New Roman" pitchFamily="18" charset="0"/>
                <a:cs typeface="Times New Roman" pitchFamily="18" charset="0"/>
              </a:rPr>
              <a:t>", sáng tác năm 1968</a:t>
            </a:r>
            <a:r>
              <a:rPr lang="en-US" altLang="en-US" sz="2400" dirty="0" smtClean="0">
                <a:solidFill>
                  <a:srgbClr val="252525"/>
                </a:solidFill>
                <a:latin typeface="Times New Roman" pitchFamily="18" charset="0"/>
                <a:cs typeface="Times New Roman" pitchFamily="18" charset="0"/>
              </a:rPr>
              <a:t>, </a:t>
            </a:r>
            <a:r>
              <a:rPr lang="vi-VN" altLang="en-US" sz="2400" dirty="0" smtClean="0">
                <a:solidFill>
                  <a:srgbClr val="252525"/>
                </a:solidFill>
                <a:latin typeface="Times New Roman" pitchFamily="18" charset="0"/>
                <a:cs typeface="Times New Roman" pitchFamily="18" charset="0"/>
              </a:rPr>
              <a:t>được nhạc sĩ </a:t>
            </a:r>
            <a:r>
              <a:rPr lang="vi-VN" altLang="en-US" sz="2400" dirty="0" smtClean="0">
                <a:solidFill>
                  <a:srgbClr val="000000"/>
                </a:solidFill>
                <a:latin typeface="Times New Roman" pitchFamily="18" charset="0"/>
                <a:cs typeface="Times New Roman" pitchFamily="18" charset="0"/>
              </a:rPr>
              <a:t>Trần Viết Bính</a:t>
            </a:r>
            <a:r>
              <a:rPr lang="vi-VN" altLang="en-US" sz="2400" dirty="0" smtClean="0">
                <a:solidFill>
                  <a:srgbClr val="252525"/>
                </a:solidFill>
                <a:latin typeface="Times New Roman" pitchFamily="18" charset="0"/>
                <a:cs typeface="Times New Roman" pitchFamily="18" charset="0"/>
              </a:rPr>
              <a:t> phổ nhạc </a:t>
            </a:r>
            <a:r>
              <a:rPr lang="vi-VN" altLang="en-US" sz="2400" u="sng" dirty="0" smtClean="0">
                <a:solidFill>
                  <a:srgbClr val="000000"/>
                </a:solidFill>
                <a:latin typeface="Times New Roman" pitchFamily="18" charset="0"/>
                <a:cs typeface="Times New Roman" pitchFamily="18" charset="0"/>
              </a:rPr>
              <a:t>(1971).</a:t>
            </a:r>
            <a:endParaRPr lang="en-US" altLang="en-US" sz="2400" u="sng" dirty="0" smtClean="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5656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 calcmode="lin" valueType="num">
                                      <p:cBhvr>
                                        <p:cTn id="7" dur="500" fill="hold"/>
                                        <p:tgtEl>
                                          <p:spTgt spid="9227"/>
                                        </p:tgtEl>
                                        <p:attrNameLst>
                                          <p:attrName>ppt_x</p:attrName>
                                        </p:attrNameLst>
                                      </p:cBhvr>
                                      <p:tavLst>
                                        <p:tav tm="0">
                                          <p:val>
                                            <p:strVal val="#ppt_x-.2"/>
                                          </p:val>
                                        </p:tav>
                                        <p:tav tm="100000">
                                          <p:val>
                                            <p:strVal val="#ppt_x"/>
                                          </p:val>
                                        </p:tav>
                                      </p:tavLst>
                                    </p:anim>
                                    <p:anim calcmode="lin" valueType="num">
                                      <p:cBhvr>
                                        <p:cTn id="8" dur="500" fill="hold"/>
                                        <p:tgtEl>
                                          <p:spTgt spid="9227"/>
                                        </p:tgtEl>
                                        <p:attrNameLst>
                                          <p:attrName>ppt_y</p:attrName>
                                        </p:attrNameLst>
                                      </p:cBhvr>
                                      <p:tavLst>
                                        <p:tav tm="0">
                                          <p:val>
                                            <p:strVal val="#ppt_y"/>
                                          </p:val>
                                        </p:tav>
                                        <p:tav tm="100000">
                                          <p:val>
                                            <p:strVal val="#ppt_y"/>
                                          </p:val>
                                        </p:tav>
                                      </p:tavLst>
                                    </p:anim>
                                    <p:animEffect transition="in" filter="wipe(right)" prLst="gradientSize: 0.1">
                                      <p:cBhvr>
                                        <p:cTn id="9" dur="500"/>
                                        <p:tgtEl>
                                          <p:spTgt spid="922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9" cy="1265354"/>
            <a:chOff x="3173073" y="565468"/>
            <a:chExt cx="5979158" cy="1265354"/>
          </a:xfrm>
        </p:grpSpPr>
        <p:grpSp>
          <p:nvGrpSpPr>
            <p:cNvPr id="4" name="Group 3">
              <a:extLst>
                <a:ext uri="{FF2B5EF4-FFF2-40B4-BE49-F238E27FC236}">
                  <a16:creationId xmlns=""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3" y="725404"/>
              <a:ext cx="544357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 xmlns:a16="http://schemas.microsoft.com/office/drawing/2014/main" id="{92B056AE-038E-41F8-F23D-3694468E8712}"/>
              </a:ext>
            </a:extLst>
          </p:cNvPr>
          <p:cNvSpPr/>
          <p:nvPr/>
        </p:nvSpPr>
        <p:spPr>
          <a:xfrm>
            <a:off x="881744"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4" y="420357"/>
            <a:ext cx="6314153" cy="1265354"/>
            <a:chOff x="3173073" y="565468"/>
            <a:chExt cx="5979158" cy="1265354"/>
          </a:xfrm>
        </p:grpSpPr>
        <p:grpSp>
          <p:nvGrpSpPr>
            <p:cNvPr id="4" name="Group 3">
              <a:extLst>
                <a:ext uri="{FF2B5EF4-FFF2-40B4-BE49-F238E27FC236}">
                  <a16:creationId xmlns=""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 xmlns:a16="http://schemas.microsoft.com/office/drawing/2014/main" id="{6AADC884-BF35-43D0-BEE5-73EFDB3037DA}"/>
              </a:ext>
            </a:extLst>
          </p:cNvPr>
          <p:cNvGrpSpPr/>
          <p:nvPr/>
        </p:nvGrpSpPr>
        <p:grpSpPr>
          <a:xfrm>
            <a:off x="3608591" y="2677295"/>
            <a:ext cx="2850827" cy="1662363"/>
            <a:chOff x="8726219" y="-661205"/>
            <a:chExt cx="2154936" cy="1322409"/>
          </a:xfrm>
        </p:grpSpPr>
        <p:sp>
          <p:nvSpPr>
            <p:cNvPr id="10"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1" y="4838554"/>
            <a:ext cx="2835321" cy="1662362"/>
            <a:chOff x="5566572" y="3917103"/>
            <a:chExt cx="2835321" cy="1662362"/>
          </a:xfrm>
        </p:grpSpPr>
        <p:sp>
          <p:nvSpPr>
            <p:cNvPr id="13" name="任意多边形 227">
              <a:extLst>
                <a:ext uri="{FF2B5EF4-FFF2-40B4-BE49-F238E27FC236}">
                  <a16:creationId xmlns=""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6" y="2953507"/>
            <a:ext cx="2802711"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4"/>
            <a:ext cx="2802711"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 xmlns:a16="http://schemas.microsoft.com/office/drawing/2014/main" id="{6AADC884-BF35-43D0-BEE5-73EFDB3037DA}"/>
              </a:ext>
            </a:extLst>
          </p:cNvPr>
          <p:cNvGrpSpPr/>
          <p:nvPr/>
        </p:nvGrpSpPr>
        <p:grpSpPr>
          <a:xfrm>
            <a:off x="7175103" y="2066702"/>
            <a:ext cx="3914763" cy="1662363"/>
            <a:chOff x="8726219" y="-661205"/>
            <a:chExt cx="2154936" cy="1322409"/>
          </a:xfrm>
        </p:grpSpPr>
        <p:sp>
          <p:nvSpPr>
            <p:cNvPr id="19"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8"/>
            <a:ext cx="3857431"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 xmlns:a16="http://schemas.microsoft.com/office/drawing/2014/main" id="{6AADC884-BF35-43D0-BEE5-73EFDB3037DA}"/>
              </a:ext>
            </a:extLst>
          </p:cNvPr>
          <p:cNvGrpSpPr/>
          <p:nvPr/>
        </p:nvGrpSpPr>
        <p:grpSpPr>
          <a:xfrm>
            <a:off x="4762605" y="4585031"/>
            <a:ext cx="2850827" cy="1662363"/>
            <a:chOff x="8726219" y="-661205"/>
            <a:chExt cx="2154936" cy="1322409"/>
          </a:xfrm>
        </p:grpSpPr>
        <p:sp>
          <p:nvSpPr>
            <p:cNvPr id="23" name="任意多边形 227">
              <a:extLst>
                <a:ext uri="{FF2B5EF4-FFF2-40B4-BE49-F238E27FC236}">
                  <a16:creationId xmlns=""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1"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 xmlns:a16="http://schemas.microsoft.com/office/drawing/2014/main" id="{98C12C23-817B-61ED-B125-02FA682AC861}"/>
              </a:ext>
            </a:extLst>
          </p:cNvPr>
          <p:cNvGrpSpPr/>
          <p:nvPr/>
        </p:nvGrpSpPr>
        <p:grpSpPr>
          <a:xfrm>
            <a:off x="8294305" y="4414011"/>
            <a:ext cx="2835321" cy="1662362"/>
            <a:chOff x="5566572" y="3917103"/>
            <a:chExt cx="2835321" cy="1662362"/>
          </a:xfrm>
        </p:grpSpPr>
        <p:sp>
          <p:nvSpPr>
            <p:cNvPr id="8" name="任意多边形 227">
              <a:extLst>
                <a:ext uri="{FF2B5EF4-FFF2-40B4-BE49-F238E27FC236}">
                  <a16:creationId xmlns=""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 xmlns:a16="http://schemas.microsoft.com/office/drawing/2014/main" id="{6A6EDBC7-308B-A051-EAC4-E381577B73AC}"/>
              </a:ext>
            </a:extLst>
          </p:cNvPr>
          <p:cNvSpPr txBox="1"/>
          <p:nvPr/>
        </p:nvSpPr>
        <p:spPr>
          <a:xfrm>
            <a:off x="8223798" y="4961252"/>
            <a:ext cx="2802711"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1" y="420358"/>
            <a:ext cx="6118211" cy="1265354"/>
            <a:chOff x="3173073" y="565468"/>
            <a:chExt cx="5793611" cy="1265354"/>
          </a:xfrm>
        </p:grpSpPr>
        <p:grpSp>
          <p:nvGrpSpPr>
            <p:cNvPr id="4" name="Group 3">
              <a:extLst>
                <a:ext uri="{FF2B5EF4-FFF2-40B4-BE49-F238E27FC236}">
                  <a16:creationId xmlns=""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 xmlns:a16="http://schemas.microsoft.com/office/drawing/2014/main" id="{BFAFAF54-46DF-7A4A-7E88-62DAC0F58E40}"/>
              </a:ext>
            </a:extLst>
          </p:cNvPr>
          <p:cNvSpPr/>
          <p:nvPr/>
        </p:nvSpPr>
        <p:spPr>
          <a:xfrm>
            <a:off x="3679372" y="2324898"/>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a:t>
            </a:r>
            <a:r>
              <a:rPr lang="vi-VN" altLang="zh-CN" sz="3600" dirty="0" smtClean="0">
                <a:solidFill>
                  <a:srgbClr val="FF0000"/>
                </a:solidFill>
                <a:latin typeface="Cambria" panose="02040503050406030204" pitchFamily="18" charset="0"/>
                <a:ea typeface="Cambria" panose="02040503050406030204" pitchFamily="18" charset="0"/>
                <a:sym typeface="inpin heiti" panose="00000500000000000000" pitchFamily="2" charset="-122"/>
              </a:rPr>
              <a:t>cay</a:t>
            </a:r>
            <a:r>
              <a:rPr lang="en-US" altLang="zh-CN" sz="3600" dirty="0" smtClean="0">
                <a:solidFill>
                  <a:srgbClr val="FF0000"/>
                </a:solidFill>
                <a:latin typeface="Cambria" panose="02040503050406030204" pitchFamily="18" charset="0"/>
                <a:ea typeface="Cambria" panose="02040503050406030204" pitchFamily="18" charset="0"/>
                <a:sym typeface="inpin heiti" panose="00000500000000000000" pitchFamily="2" charset="-122"/>
              </a:rPr>
              <a:t>…</a:t>
            </a:r>
            <a:endPar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endParaRPr>
          </a:p>
        </p:txBody>
      </p:sp>
      <p:cxnSp>
        <p:nvCxnSpPr>
          <p:cNvPr id="8" name="Straight Connector 7"/>
          <p:cNvCxnSpPr/>
          <p:nvPr/>
        </p:nvCxnSpPr>
        <p:spPr>
          <a:xfrm flipH="1">
            <a:off x="7726626" y="3715657"/>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572716" y="4724403"/>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805733" y="5791200"/>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717138" y="5791200"/>
            <a:ext cx="153910" cy="49348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par>
                                <p:cTn id="36" presetID="6"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par>
                                <p:cTn id="39" presetID="6"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in)">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1314</Words>
  <Application>Microsoft Office PowerPoint</Application>
  <PresentationFormat>Custom</PresentationFormat>
  <Paragraphs>166</Paragraphs>
  <Slides>28</Slides>
  <Notes>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28</vt:i4>
      </vt:variant>
    </vt:vector>
  </HeadingPairs>
  <TitlesOfParts>
    <vt:vector size="34" baseType="lpstr">
      <vt:lpstr>Office Theme</vt:lpstr>
      <vt:lpstr>1_Office Theme</vt:lpstr>
      <vt:lpstr>2_Office Theme</vt:lpstr>
      <vt:lpstr>1_Default Design</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45</cp:revision>
  <dcterms:created xsi:type="dcterms:W3CDTF">2023-02-05T01:02:29Z</dcterms:created>
  <dcterms:modified xsi:type="dcterms:W3CDTF">2025-01-19T10:07:36Z</dcterms:modified>
</cp:coreProperties>
</file>