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5"/>
  </p:notesMasterIdLst>
  <p:sldIdLst>
    <p:sldId id="8579" r:id="rId6"/>
    <p:sldId id="280" r:id="rId7"/>
    <p:sldId id="271" r:id="rId8"/>
    <p:sldId id="258" r:id="rId9"/>
    <p:sldId id="259" r:id="rId10"/>
    <p:sldId id="260" r:id="rId11"/>
    <p:sldId id="261" r:id="rId12"/>
    <p:sldId id="8582" r:id="rId13"/>
    <p:sldId id="332" r:id="rId14"/>
    <p:sldId id="8586" r:id="rId15"/>
    <p:sldId id="8584" r:id="rId16"/>
    <p:sldId id="8585" r:id="rId17"/>
    <p:sldId id="11696" r:id="rId18"/>
    <p:sldId id="11697" r:id="rId19"/>
    <p:sldId id="11694" r:id="rId20"/>
    <p:sldId id="11695" r:id="rId21"/>
    <p:sldId id="11698" r:id="rId22"/>
    <p:sldId id="11699" r:id="rId23"/>
    <p:sldId id="11700" r:id="rId24"/>
    <p:sldId id="11701" r:id="rId25"/>
    <p:sldId id="11702" r:id="rId26"/>
    <p:sldId id="11703" r:id="rId27"/>
    <p:sldId id="11704" r:id="rId28"/>
    <p:sldId id="407" r:id="rId29"/>
    <p:sldId id="441" r:id="rId30"/>
    <p:sldId id="11708" r:id="rId31"/>
    <p:sldId id="11705" r:id="rId32"/>
    <p:sldId id="1170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0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29</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20/2/2026</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20/2/2026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2026/2/20</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2026/2/20</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tags" Target="../tags/tag6.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slide" Target="slide6.xml"/><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gif"/><Relationship Id="rId15" Type="http://schemas.openxmlformats.org/officeDocument/2006/relationships/image" Target="../media/image37.png"/><Relationship Id="rId10" Type="http://schemas.openxmlformats.org/officeDocument/2006/relationships/slide" Target="slide5.xml"/><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9.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28.gif"/><Relationship Id="rId5" Type="http://schemas.openxmlformats.org/officeDocument/2006/relationships/slide" Target="slide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29.gif"/><Relationship Id="rId5" Type="http://schemas.openxmlformats.org/officeDocument/2006/relationships/slide" Target="slide4.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sp>
        <p:nvSpPr>
          <p:cNvPr id="2" name="Freeform 2">
            <a:extLst>
              <a:ext uri="{FF2B5EF4-FFF2-40B4-BE49-F238E27FC236}">
                <a16:creationId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a:extLst>
              <a:ext uri="{FF2B5EF4-FFF2-40B4-BE49-F238E27FC236}">
                <a16:creationId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2599</Words>
  <Application>Microsoft Office PowerPoint</Application>
  <PresentationFormat>Widescreen</PresentationFormat>
  <Paragraphs>69</Paragraphs>
  <Slides>29</Slides>
  <Notes>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等线</vt:lpstr>
      <vt:lpstr>等线 Light</vt:lpstr>
      <vt:lpstr>Arial</vt:lpstr>
      <vt:lpstr>Calibri</vt:lpstr>
      <vt:lpstr>Cambria</vt:lpstr>
      <vt:lpstr>Times New Roman</vt:lpstr>
      <vt:lpstr>字魂50号-白鸽天行体</vt:lpstr>
      <vt:lpstr>思源黑体 CN</vt:lpstr>
      <vt:lpstr>思源黑体 CN Bold</vt:lpstr>
      <vt:lpstr>千图网海量PPT模板www.58pic.com ​​</vt:lpstr>
      <vt:lpstr>office</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62</cp:revision>
  <dcterms:created xsi:type="dcterms:W3CDTF">2023-07-25T07:36:31Z</dcterms:created>
  <dcterms:modified xsi:type="dcterms:W3CDTF">2026-02-20T03:25:12Z</dcterms:modified>
</cp:coreProperties>
</file>