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29"/>
  </p:notesMasterIdLst>
  <p:sldIdLst>
    <p:sldId id="306" r:id="rId5"/>
    <p:sldId id="294" r:id="rId6"/>
    <p:sldId id="308" r:id="rId7"/>
    <p:sldId id="265" r:id="rId8"/>
    <p:sldId id="296" r:id="rId9"/>
    <p:sldId id="309" r:id="rId10"/>
    <p:sldId id="267" r:id="rId11"/>
    <p:sldId id="260" r:id="rId12"/>
    <p:sldId id="310" r:id="rId13"/>
    <p:sldId id="257" r:id="rId14"/>
    <p:sldId id="293" r:id="rId15"/>
    <p:sldId id="262" r:id="rId16"/>
    <p:sldId id="299" r:id="rId17"/>
    <p:sldId id="273" r:id="rId18"/>
    <p:sldId id="313" r:id="rId19"/>
    <p:sldId id="314" r:id="rId20"/>
    <p:sldId id="315" r:id="rId21"/>
    <p:sldId id="256" r:id="rId22"/>
    <p:sldId id="11088605" r:id="rId23"/>
    <p:sldId id="11088590" r:id="rId24"/>
    <p:sldId id="11088606" r:id="rId25"/>
    <p:sldId id="11088607" r:id="rId26"/>
    <p:sldId id="11088604" r:id="rId27"/>
    <p:sldId id="263"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00" d="100"/>
          <a:sy n="100" d="100"/>
        </p:scale>
        <p:origin x="9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20/2/2026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20/2/2026</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20/2/2026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2.mp4"/><Relationship Id="rId7" Type="http://schemas.microsoft.com/office/2007/relationships/hdphoto" Target="../media/hdphoto1.wdp"/><Relationship Id="rId12" Type="http://schemas.openxmlformats.org/officeDocument/2006/relationships/image" Target="../media/image43.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40.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42.png"/><Relationship Id="rId4" Type="http://schemas.openxmlformats.org/officeDocument/2006/relationships/slideLayout" Target="../slideLayouts/slideLayout34.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5.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6.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7.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3.wdp"/><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42.png"/><Relationship Id="rId5" Type="http://schemas.openxmlformats.org/officeDocument/2006/relationships/notesSlide" Target="../notesSlides/notesSlide18.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
        <p:nvSpPr>
          <p:cNvPr id="6" name="TextBox 5">
            <a:extLst>
              <a:ext uri="{FF2B5EF4-FFF2-40B4-BE49-F238E27FC236}">
                <a16:creationId xmlns:a16="http://schemas.microsoft.com/office/drawing/2014/main" id="{C41C6563-05C7-01D5-BE0E-40A8F06914CB}"/>
              </a:ext>
            </a:extLst>
          </p:cNvPr>
          <p:cNvSpPr txBox="1"/>
          <p:nvPr/>
        </p:nvSpPr>
        <p:spPr>
          <a:xfrm>
            <a:off x="1337209" y="2739014"/>
            <a:ext cx="5684654" cy="307777"/>
          </a:xfrm>
          <a:prstGeom prst="rect">
            <a:avLst/>
          </a:prstGeom>
          <a:noFill/>
        </p:spPr>
        <p:txBody>
          <a:bodyPr wrap="square">
            <a:spAutoFit/>
          </a:bodyPr>
          <a:lstStyle/>
          <a:p>
            <a:r>
              <a:rPr lang="en-US" dirty="0" err="1"/>
              <a:t>Đạo</a:t>
            </a:r>
            <a:r>
              <a:rPr lang="en-US" dirty="0"/>
              <a:t> </a:t>
            </a:r>
            <a:r>
              <a:rPr lang="en-US" dirty="0" err="1"/>
              <a:t>đức</a:t>
            </a:r>
            <a:endParaRPr lang="en-US" dirty="0"/>
          </a:p>
        </p:txBody>
      </p:sp>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sX0" fmla="*/ 0 w 5788280"/>
                <a:gd name="csY0" fmla="*/ 288994 h 1733931"/>
                <a:gd name="csX1" fmla="*/ 288994 w 5788280"/>
                <a:gd name="csY1" fmla="*/ 0 h 1733931"/>
                <a:gd name="csX2" fmla="*/ 5499286 w 5788280"/>
                <a:gd name="csY2" fmla="*/ 0 h 1733931"/>
                <a:gd name="csX3" fmla="*/ 5788280 w 5788280"/>
                <a:gd name="csY3" fmla="*/ 288994 h 1733931"/>
                <a:gd name="csX4" fmla="*/ 5788280 w 5788280"/>
                <a:gd name="csY4" fmla="*/ 1444937 h 1733931"/>
                <a:gd name="csX5" fmla="*/ 5499286 w 5788280"/>
                <a:gd name="csY5" fmla="*/ 1733931 h 1733931"/>
                <a:gd name="csX6" fmla="*/ 288994 w 5788280"/>
                <a:gd name="csY6" fmla="*/ 1733931 h 1733931"/>
                <a:gd name="csX7" fmla="*/ 0 w 5788280"/>
                <a:gd name="csY7" fmla="*/ 1444937 h 1733931"/>
                <a:gd name="csX8" fmla="*/ 0 w 5788280"/>
                <a:gd name="csY8" fmla="*/ 288994 h 1733931"/>
                <a:gd name="csX0" fmla="*/ 0 w 5788280"/>
                <a:gd name="csY0" fmla="*/ 288994 h 1733931"/>
                <a:gd name="csX1" fmla="*/ 288994 w 5788280"/>
                <a:gd name="csY1" fmla="*/ 0 h 1733931"/>
                <a:gd name="csX2" fmla="*/ 5499286 w 5788280"/>
                <a:gd name="csY2" fmla="*/ 0 h 1733931"/>
                <a:gd name="csX3" fmla="*/ 5788280 w 5788280"/>
                <a:gd name="csY3" fmla="*/ 288994 h 1733931"/>
                <a:gd name="csX4" fmla="*/ 5788280 w 5788280"/>
                <a:gd name="csY4" fmla="*/ 1444937 h 1733931"/>
                <a:gd name="csX5" fmla="*/ 5499286 w 5788280"/>
                <a:gd name="csY5" fmla="*/ 1733931 h 1733931"/>
                <a:gd name="csX6" fmla="*/ 288994 w 5788280"/>
                <a:gd name="csY6" fmla="*/ 1733931 h 1733931"/>
                <a:gd name="csX7" fmla="*/ 0 w 5788280"/>
                <a:gd name="csY7" fmla="*/ 1444937 h 1733931"/>
                <a:gd name="csX8" fmla="*/ 0 w 5788280"/>
                <a:gd name="csY8" fmla="*/ 288994 h 17339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788280" h="1733931" fill="none" extrusionOk="0">
                  <a:moveTo>
                    <a:pt x="0" y="288994"/>
                  </a:moveTo>
                  <a:cubicBezTo>
                    <a:pt x="-26049" y="118492"/>
                    <a:pt x="148005" y="21193"/>
                    <a:pt x="288994" y="0"/>
                  </a:cubicBezTo>
                  <a:cubicBezTo>
                    <a:pt x="1978246" y="-96772"/>
                    <a:pt x="3345363" y="182914"/>
                    <a:pt x="5499286" y="0"/>
                  </a:cubicBezTo>
                  <a:cubicBezTo>
                    <a:pt x="5653122" y="-1809"/>
                    <a:pt x="5821910" y="84571"/>
                    <a:pt x="5788280" y="288994"/>
                  </a:cubicBezTo>
                  <a:cubicBezTo>
                    <a:pt x="5838101" y="441232"/>
                    <a:pt x="5925792" y="900393"/>
                    <a:pt x="5788280" y="1444937"/>
                  </a:cubicBezTo>
                  <a:cubicBezTo>
                    <a:pt x="5766945" y="1594099"/>
                    <a:pt x="5650457" y="1694938"/>
                    <a:pt x="5499286" y="1733931"/>
                  </a:cubicBezTo>
                  <a:cubicBezTo>
                    <a:pt x="3362136" y="1321024"/>
                    <a:pt x="1952998" y="1958601"/>
                    <a:pt x="288994" y="1733931"/>
                  </a:cubicBezTo>
                  <a:cubicBezTo>
                    <a:pt x="95384" y="1750944"/>
                    <a:pt x="-5208" y="1628291"/>
                    <a:pt x="0" y="1444937"/>
                  </a:cubicBezTo>
                  <a:cubicBezTo>
                    <a:pt x="-27595" y="958432"/>
                    <a:pt x="62286" y="594316"/>
                    <a:pt x="0" y="288994"/>
                  </a:cubicBezTo>
                  <a:close/>
                </a:path>
                <a:path w="5788280" h="1733931" stroke="0" extrusionOk="0">
                  <a:moveTo>
                    <a:pt x="0" y="288994"/>
                  </a:moveTo>
                  <a:cubicBezTo>
                    <a:pt x="-5247" y="78404"/>
                    <a:pt x="115446" y="-36271"/>
                    <a:pt x="288994" y="0"/>
                  </a:cubicBezTo>
                  <a:cubicBezTo>
                    <a:pt x="2095361" y="-369979"/>
                    <a:pt x="3691306" y="-59721"/>
                    <a:pt x="5499286" y="0"/>
                  </a:cubicBezTo>
                  <a:cubicBezTo>
                    <a:pt x="5674336" y="-36937"/>
                    <a:pt x="5797635" y="146980"/>
                    <a:pt x="5788280" y="288994"/>
                  </a:cubicBezTo>
                  <a:cubicBezTo>
                    <a:pt x="5711133" y="454125"/>
                    <a:pt x="5689260" y="1071376"/>
                    <a:pt x="5788280" y="1444937"/>
                  </a:cubicBezTo>
                  <a:cubicBezTo>
                    <a:pt x="5804423" y="1604608"/>
                    <a:pt x="5647112" y="1708501"/>
                    <a:pt x="5499286" y="1733931"/>
                  </a:cubicBezTo>
                  <a:cubicBezTo>
                    <a:pt x="3738726" y="1852094"/>
                    <a:pt x="1550079" y="1776215"/>
                    <a:pt x="288994" y="1733931"/>
                  </a:cubicBezTo>
                  <a:cubicBezTo>
                    <a:pt x="141691" y="1725544"/>
                    <a:pt x="2458" y="1578172"/>
                    <a:pt x="0" y="1444937"/>
                  </a:cubicBezTo>
                  <a:cubicBezTo>
                    <a:pt x="-96974" y="1154529"/>
                    <a:pt x="6233" y="615400"/>
                    <a:pt x="0" y="288994"/>
                  </a:cubicBezTo>
                  <a:close/>
                </a:path>
                <a:path w="5788280" h="1733931" fill="none" stroke="0" extrusionOk="0">
                  <a:moveTo>
                    <a:pt x="0" y="288994"/>
                  </a:moveTo>
                  <a:cubicBezTo>
                    <a:pt x="-27168" y="113900"/>
                    <a:pt x="129500" y="-4897"/>
                    <a:pt x="288994" y="0"/>
                  </a:cubicBezTo>
                  <a:cubicBezTo>
                    <a:pt x="1889133" y="-310260"/>
                    <a:pt x="3529983" y="10083"/>
                    <a:pt x="5499286" y="0"/>
                  </a:cubicBezTo>
                  <a:cubicBezTo>
                    <a:pt x="5656287" y="-3891"/>
                    <a:pt x="5792598" y="107853"/>
                    <a:pt x="5788280" y="288994"/>
                  </a:cubicBezTo>
                  <a:cubicBezTo>
                    <a:pt x="5829491" y="427718"/>
                    <a:pt x="5838715" y="927123"/>
                    <a:pt x="5788280" y="1444937"/>
                  </a:cubicBezTo>
                  <a:cubicBezTo>
                    <a:pt x="5793341" y="1617003"/>
                    <a:pt x="5653256" y="1715812"/>
                    <a:pt x="5499286" y="1733931"/>
                  </a:cubicBezTo>
                  <a:cubicBezTo>
                    <a:pt x="3285761" y="1737068"/>
                    <a:pt x="1684805" y="1584241"/>
                    <a:pt x="288994" y="1733931"/>
                  </a:cubicBezTo>
                  <a:cubicBezTo>
                    <a:pt x="105078" y="1777766"/>
                    <a:pt x="3635" y="1617557"/>
                    <a:pt x="0" y="1444937"/>
                  </a:cubicBezTo>
                  <a:cubicBezTo>
                    <a:pt x="-53346" y="964900"/>
                    <a:pt x="90947" y="635398"/>
                    <a:pt x="0" y="288994"/>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ctr" eaLnBrk="1" hangingPunct="1">
              <a:defRPr/>
            </a:pPr>
            <a:r>
              <a:rPr lang="vi-VN" sz="3200" b="1" dirty="0">
                <a:effectLst>
                  <a:outerShdw blurRad="38100" dist="38100" dir="2700000" algn="tl">
                    <a:srgbClr val="000000">
                      <a:alpha val="43137"/>
                    </a:srgbClr>
                  </a:outerShdw>
                </a:effectLst>
              </a:rPr>
              <a:t>(Tố Hữu, Ba mươi năm đời ta có Đảng)</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Hai câu thơ trên nói đến sự kiện nào?</a:t>
            </a:r>
            <a:endParaRPr lang="en-US" altLang="en-US"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Hãy chia sẻ những hiểu biết của em về sự kiện đó.</a:t>
            </a:r>
            <a:endParaRPr lang="en-US" altLang="en-US"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Hai câu thơ trên nói đến chiến thắng Điện Biên Phủ năm 1954.</a:t>
            </a:r>
          </a:p>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942</Words>
  <Application>Microsoft Office PowerPoint</Application>
  <PresentationFormat>On-screen Show (16:9)</PresentationFormat>
  <Paragraphs>81</Paragraphs>
  <Slides>24</Slides>
  <Notes>19</Notes>
  <HiddenSlides>0</HiddenSlides>
  <MMClips>6</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24</vt:i4>
      </vt:variant>
    </vt:vector>
  </HeadingPairs>
  <TitlesOfParts>
    <vt:vector size="41" baseType="lpstr">
      <vt:lpstr>#9Slide02 Noi dung dai</vt:lpstr>
      <vt:lpstr>#9Slide02 Tieu de dai</vt:lpstr>
      <vt:lpstr>Advent Pro</vt:lpstr>
      <vt:lpstr>Arial</vt:lpstr>
      <vt:lpstr>Arial (Body)</vt:lpstr>
      <vt:lpstr>Calibri</vt:lpstr>
      <vt:lpstr>Cambria</vt:lpstr>
      <vt:lpstr>Livvic</vt:lpstr>
      <vt:lpstr>Roboto Condensed Light</vt:lpstr>
      <vt:lpstr>Times New Roman</vt:lpstr>
      <vt:lpstr>UTM Staccato </vt:lpstr>
      <vt:lpstr>Wingdings</vt:lpstr>
      <vt:lpstr>字魂59号-创粗黑</vt:lpstr>
      <vt:lpstr>War Background by Slidesgo</vt:lpstr>
      <vt:lpstr>1_Office Theme</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thanhtrangsmallsun@gmail.com</cp:lastModifiedBy>
  <cp:revision>68</cp:revision>
  <dcterms:modified xsi:type="dcterms:W3CDTF">2026-02-20T03:35:33Z</dcterms:modified>
</cp:coreProperties>
</file>