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2"/>
  </p:notesMasterIdLst>
  <p:sldIdLst>
    <p:sldId id="306" r:id="rId4"/>
    <p:sldId id="294" r:id="rId5"/>
    <p:sldId id="265" r:id="rId6"/>
    <p:sldId id="309" r:id="rId7"/>
    <p:sldId id="267" r:id="rId8"/>
    <p:sldId id="257" r:id="rId9"/>
    <p:sldId id="11088609" r:id="rId10"/>
    <p:sldId id="262" r:id="rId11"/>
    <p:sldId id="273" r:id="rId12"/>
    <p:sldId id="260" r:id="rId13"/>
    <p:sldId id="310" r:id="rId14"/>
    <p:sldId id="11088610" r:id="rId15"/>
    <p:sldId id="314" r:id="rId16"/>
    <p:sldId id="11088611" r:id="rId17"/>
    <p:sldId id="11088612" r:id="rId18"/>
    <p:sldId id="315" r:id="rId19"/>
    <p:sldId id="11088613" r:id="rId20"/>
    <p:sldId id="26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103" d="100"/>
          <a:sy n="103" d="100"/>
        </p:scale>
        <p:origin x="34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20/2/2026</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20/02/2026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Video n</a:t>
            </a: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ói đến anh hùng Bế Văn Đàn</a:t>
            </a:r>
            <a:endPar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 trong chiến dịch Điện Biên Phủ</a:t>
            </a:r>
            <a:endParaRPr lang="en-US" altLang="en-US" sz="3200"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534</Words>
  <Application>Microsoft Office PowerPoint</Application>
  <PresentationFormat>On-screen Show (16:9)</PresentationFormat>
  <Paragraphs>42</Paragraphs>
  <Slides>18</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Advent Pro</vt:lpstr>
      <vt:lpstr>Aptos</vt:lpstr>
      <vt:lpstr>Aptos Display</vt:lpstr>
      <vt:lpstr>Arial</vt:lpstr>
      <vt:lpstr>Arial (Body)</vt:lpstr>
      <vt:lpstr>Calibri</vt:lpstr>
      <vt:lpstr>Cambria</vt:lpstr>
      <vt:lpstr>Livvic</vt:lpstr>
      <vt:lpstr>Roboto Condensed Light</vt:lpstr>
      <vt:lpstr>Times New Roman</vt:lpstr>
      <vt:lpstr>UTM Staccato </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thanhtrangsmallsun@gmail.com</cp:lastModifiedBy>
  <cp:revision>77</cp:revision>
  <dcterms:modified xsi:type="dcterms:W3CDTF">2026-02-20T03:37:04Z</dcterms:modified>
</cp:coreProperties>
</file>