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7171" r:id="rId2"/>
    <p:sldId id="7169" r:id="rId3"/>
    <p:sldId id="7179" r:id="rId4"/>
    <p:sldId id="7182" r:id="rId5"/>
    <p:sldId id="7192" r:id="rId6"/>
    <p:sldId id="7193" r:id="rId7"/>
    <p:sldId id="7194" r:id="rId8"/>
    <p:sldId id="7195" r:id="rId9"/>
    <p:sldId id="7180" r:id="rId10"/>
    <p:sldId id="7135" r:id="rId11"/>
    <p:sldId id="7196" r:id="rId12"/>
    <p:sldId id="7197" r:id="rId13"/>
    <p:sldId id="7198" r:id="rId14"/>
    <p:sldId id="7199" r:id="rId15"/>
    <p:sldId id="7200" r:id="rId16"/>
    <p:sldId id="7187" r:id="rId17"/>
    <p:sldId id="71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D"/>
    <a:srgbClr val="E7F9FF"/>
    <a:srgbClr val="F6FDE3"/>
    <a:srgbClr val="FF6F48"/>
    <a:srgbClr val="EB579A"/>
    <a:srgbClr val="5B9648"/>
    <a:srgbClr val="B5D7AB"/>
    <a:srgbClr val="F5ACCD"/>
    <a:srgbClr val="A7E0FE"/>
    <a:srgbClr val="37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20/2/2026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2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6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3010BEB-C7C5-72E4-A31C-C2F6833D5B5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83952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54152A-77FD-0A2B-5C1F-0F0CFEC5A2D7}"/>
              </a:ext>
            </a:extLst>
          </p:cNvPr>
          <p:cNvGrpSpPr/>
          <p:nvPr/>
        </p:nvGrpSpPr>
        <p:grpSpPr>
          <a:xfrm>
            <a:off x="2052245" y="824869"/>
            <a:ext cx="8087509" cy="5167092"/>
            <a:chOff x="2052245" y="824869"/>
            <a:chExt cx="8087509" cy="5167092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2052245" y="824869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47F4C0-0BC8-C838-B39C-5DA362DF9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3440" y="1218379"/>
              <a:ext cx="5950212" cy="4773582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8316FFE-DB23-0F11-283C-96E86C591892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C3910-0BF2-0E5F-98AD-F4CD2869E8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hình vẽ rồi trả lời câu hỏi.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Hình nào có thể tích lớn hơn?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16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18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Hình hộp chữ nhật B có thể tích lớn hơn hình hộp chữ nhật A (18 &gt; 16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24C1F016-9B28-0C5E-98F0-C2FA548B66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1872055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511629" y="696686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230086" y="631371"/>
            <a:ext cx="842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3F41B-80B2-08D2-B3A4-FB1C21D07DD7}"/>
              </a:ext>
            </a:extLst>
          </p:cNvPr>
          <p:cNvSpPr txBox="1"/>
          <p:nvPr/>
        </p:nvSpPr>
        <p:spPr>
          <a:xfrm>
            <a:off x="1132115" y="1415143"/>
            <a:ext cx="1050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lớn hơn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bằng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bé hơn thể tích hình 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380853-E533-E6FC-A216-F1418D079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96" y="3505200"/>
            <a:ext cx="4266614" cy="252888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0A44EB3-43B7-4745-EF82-E1BC5566C066}"/>
              </a:ext>
            </a:extLst>
          </p:cNvPr>
          <p:cNvSpPr/>
          <p:nvPr/>
        </p:nvSpPr>
        <p:spPr>
          <a:xfrm>
            <a:off x="1045029" y="1458686"/>
            <a:ext cx="598714" cy="576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có một hình lập phương lớn gồm 8 hình lập phương nhỏ cạnh 1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07A4B-E14F-8A75-6D1C-E683B114797F}"/>
              </a:ext>
            </a:extLst>
          </p:cNvPr>
          <p:cNvSpPr txBox="1"/>
          <p:nvPr/>
        </p:nvSpPr>
        <p:spPr>
          <a:xfrm>
            <a:off x="620486" y="1349830"/>
            <a:ext cx="10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Rô-bốt tháo rời các hình lập phương nhỏ và xếp thành hai hình A và B. So sánh thể tích của hình lập phương ban đầu với tổng thể tích các hình A và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B99E86-D110-4603-14C6-A667F6C64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755" y="2986768"/>
            <a:ext cx="7135904" cy="24125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C01CC19-5F0B-7B53-7E29-C0C9D7DD121D}"/>
              </a:ext>
            </a:extLst>
          </p:cNvPr>
          <p:cNvSpPr/>
          <p:nvPr/>
        </p:nvSpPr>
        <p:spPr>
          <a:xfrm>
            <a:off x="326573" y="55952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hình lập phương ban đầu bằng tổng thể tích hình A và hình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tháo rời các hình lập phương nhỏ và xếp thành một hình hộp chữ nhật như dưới đây.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26AB4-259D-C2C9-B5B9-393A8CBC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912" y="1381123"/>
            <a:ext cx="8102374" cy="1990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1A9BF7-660C-792D-8BA2-36F1E2EB9BC2}"/>
              </a:ext>
            </a:extLst>
          </p:cNvPr>
          <p:cNvSpPr txBox="1"/>
          <p:nvPr/>
        </p:nvSpPr>
        <p:spPr>
          <a:xfrm>
            <a:off x="794658" y="3385456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cho biết chiều dài, chiều rộng, chiều cao của hình hộp chữ nhật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7980D2-F07E-11EF-0254-4288378F2923}"/>
              </a:ext>
            </a:extLst>
          </p:cNvPr>
          <p:cNvSpPr/>
          <p:nvPr/>
        </p:nvSpPr>
        <p:spPr>
          <a:xfrm>
            <a:off x="435430" y="4811486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có chiều dài 8 cm; chiều rộng 1 cm và chiều cao 1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716EB7-7F5C-8CDA-DD64-41ACC4A44EF7}"/>
              </a:ext>
            </a:extLst>
          </p:cNvPr>
          <p:cNvSpPr txBox="1"/>
          <p:nvPr/>
        </p:nvSpPr>
        <p:spPr>
          <a:xfrm>
            <a:off x="1720580" y="2393381"/>
            <a:ext cx="9723559" cy="225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Ôn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lại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bài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đã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học</a:t>
            </a:r>
            <a:endParaRPr lang="en-US" sz="50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ị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bài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tiếp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theo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2D96C-A386-BCAA-E0F5-5D20ED69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143" y="932590"/>
            <a:ext cx="4243184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0"/>
            <a:ext cx="12192000" cy="2557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7E4F3-6B3F-0C44-DEEA-EDB0424F4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059" y="1879289"/>
            <a:ext cx="9339881" cy="3974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A06F6-1116-C802-DFCD-701A656CD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14" y="994443"/>
            <a:ext cx="237764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2CC41D-CF9B-2ACA-E437-AA5B9B677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4187" y="1553569"/>
            <a:ext cx="5797798" cy="920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3BB6CA-15F7-EA4D-AF8E-E411748CDC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54" y="2628055"/>
            <a:ext cx="826689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2B33B7A-1EDE-3D34-D4B0-864A898E3A34}"/>
              </a:ext>
            </a:extLst>
          </p:cNvPr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3AEE3E-0AD2-B0B7-98C8-57957FB9E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D0E94-6BAC-CC0A-6BFF-20D2B1F7CC96}"/>
              </a:ext>
            </a:extLst>
          </p:cNvPr>
          <p:cNvSpPr txBox="1"/>
          <p:nvPr/>
        </p:nvSpPr>
        <p:spPr>
          <a:xfrm>
            <a:off x="391886" y="1959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24543" y="772887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B46C6E-1DD4-C785-D593-241CE4C9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32" y="1362755"/>
            <a:ext cx="7181850" cy="40671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20487" y="5627914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72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09601" y="4288971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B80CB-E1FB-B3D1-9D10-93FB0EFDD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82" y="543605"/>
            <a:ext cx="3241779" cy="33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10951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nằm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9152A-EA02-4FBA-52DB-560FB8FC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51" y="1734230"/>
            <a:ext cx="2258106" cy="19775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E7C0BF-6D7D-2BB0-9744-0E438C7D27F9}"/>
              </a:ext>
            </a:extLst>
          </p:cNvPr>
          <p:cNvSpPr/>
          <p:nvPr/>
        </p:nvSpPr>
        <p:spPr>
          <a:xfrm>
            <a:off x="598716" y="42236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Ta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095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4 hình lập phương như nhau và hình B cũng gồm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thể tích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7A205-CFCE-FF13-DC7F-9848363A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76" y="2417988"/>
            <a:ext cx="7223353" cy="29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1266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 </a:t>
            </a:r>
            <a:r>
              <a:rPr lang="en-US" sz="32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hình lập phương như nhau. Ta tách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thành hai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6 hình lập phương và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2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tổng thể tích các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5EF84-48DD-2DA5-31BF-3B3FFDC2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2839130"/>
            <a:ext cx="83724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6" name="Picture 5" descr="A yellow and blue letters&#10;&#10;Description automatically generated">
            <a:extLst>
              <a:ext uri="{FF2B5EF4-FFF2-40B4-BE49-F238E27FC236}">
                <a16:creationId xmlns:a16="http://schemas.microsoft.com/office/drawing/2014/main" id="{6425A7A3-D158-EC77-4087-EFE97F4E7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8" y="111918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470</Words>
  <Application>Microsoft Office PowerPoint</Application>
  <PresentationFormat>Widescreen</PresentationFormat>
  <Paragraphs>40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微软雅黑</vt:lpstr>
      <vt:lpstr>#9Slide07 HoneyCream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MNT;MangnonTeam</cp:keywords>
  <cp:lastModifiedBy>thanhtrangsmallsun@gmail.com</cp:lastModifiedBy>
  <cp:revision>54</cp:revision>
  <dcterms:created xsi:type="dcterms:W3CDTF">2022-08-16T23:23:33Z</dcterms:created>
  <dcterms:modified xsi:type="dcterms:W3CDTF">2026-02-20T03:52:37Z</dcterms:modified>
</cp:coreProperties>
</file>