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28" d="100"/>
          <a:sy n="28" d="100"/>
        </p:scale>
        <p:origin x="672" y="43"/>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3944848" y="1833940"/>
            <a:ext cx="5010924" cy="1569660"/>
          </a:xfrm>
          <a:prstGeom prst="rect">
            <a:avLst/>
          </a:prstGeom>
          <a:noFill/>
        </p:spPr>
        <p:txBody>
          <a:bodyPr wrap="none" lIns="91440" tIns="45720" rIns="91440" bIns="45720">
            <a:spAutoFit/>
          </a:bodyPr>
          <a:lstStyle/>
          <a:p>
            <a:pPr algn="ctr"/>
            <a:r>
              <a:rPr lang="en-US" sz="96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96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96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96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66329" y="2123476"/>
            <a:ext cx="5204612" cy="738664"/>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48" y="2281395"/>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400158"/>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409575" y="1554479"/>
            <a:ext cx="11334750" cy="4598671"/>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algn="just"/>
            <a:r>
              <a:rPr lang="en-US" sz="3600" dirty="0">
                <a:solidFill>
                  <a:srgbClr val="002060"/>
                </a:solidFill>
                <a:latin typeface="Cambria" panose="02040503050406030204" pitchFamily="18" charset="0"/>
                <a:ea typeface="Cambria" panose="02040503050406030204" pitchFamily="18" charset="0"/>
              </a:rPr>
              <a:t>-</a:t>
            </a:r>
            <a:r>
              <a:rPr lang="en-US" sz="3600" dirty="0" err="1">
                <a:solidFill>
                  <a:srgbClr val="002060"/>
                </a:solidFill>
                <a:latin typeface="Cambria" panose="02040503050406030204" pitchFamily="18" charset="0"/>
                <a:ea typeface="Cambria" panose="02040503050406030204" pitchFamily="18" charset="0"/>
              </a:rPr>
              <a:t>Bước</a:t>
            </a:r>
            <a:r>
              <a:rPr lang="en-US" sz="3600" dirty="0">
                <a:solidFill>
                  <a:srgbClr val="002060"/>
                </a:solidFill>
                <a:latin typeface="Cambria" panose="02040503050406030204" pitchFamily="18" charset="0"/>
                <a:ea typeface="Cambria" panose="02040503050406030204" pitchFamily="18" charset="0"/>
              </a:rPr>
              <a:t> 1: </a:t>
            </a:r>
            <a:r>
              <a:rPr lang="vi-VN" sz="3600" dirty="0">
                <a:solidFill>
                  <a:srgbClr val="002060"/>
                </a:solidFill>
                <a:latin typeface="Cambria" panose="02040503050406030204" pitchFamily="18" charset="0"/>
                <a:ea typeface="Cambria" panose="02040503050406030204" pitchFamily="18" charset="0"/>
              </a:rPr>
              <a:t>Tìm thương của hai số.</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phép</a:t>
            </a:r>
            <a:r>
              <a:rPr lang="en-US" sz="3600" dirty="0">
                <a:solidFill>
                  <a:srgbClr val="002060"/>
                </a:solidFill>
                <a:latin typeface="Cambria" panose="02040503050406030204" pitchFamily="18" charset="0"/>
                <a:ea typeface="Cambria" panose="02040503050406030204" pitchFamily="18" charset="0"/>
              </a:rPr>
              <a:t> chia)</a:t>
            </a:r>
            <a:endParaRPr lang="vi-VN" sz="3600" dirty="0">
              <a:solidFill>
                <a:srgbClr val="002060"/>
              </a:solidFill>
              <a:latin typeface="Cambria" panose="02040503050406030204" pitchFamily="18" charset="0"/>
              <a:ea typeface="Cambria" panose="02040503050406030204" pitchFamily="18" charset="0"/>
            </a:endParaRPr>
          </a:p>
          <a:p>
            <a:pPr algn="just"/>
            <a:r>
              <a:rPr lang="en-US" sz="3600" dirty="0">
                <a:solidFill>
                  <a:srgbClr val="0070C0"/>
                </a:solidFill>
                <a:latin typeface="Cambria" panose="02040503050406030204" pitchFamily="18" charset="0"/>
                <a:ea typeface="Cambria" panose="02040503050406030204" pitchFamily="18" charset="0"/>
              </a:rPr>
              <a:t>- </a:t>
            </a:r>
            <a:r>
              <a:rPr lang="en-US" sz="3600" dirty="0" err="1">
                <a:solidFill>
                  <a:srgbClr val="0070C0"/>
                </a:solidFill>
                <a:latin typeface="Cambria" panose="02040503050406030204" pitchFamily="18" charset="0"/>
                <a:ea typeface="Cambria" panose="02040503050406030204" pitchFamily="18" charset="0"/>
              </a:rPr>
              <a:t>Bước</a:t>
            </a:r>
            <a:r>
              <a:rPr lang="en-US" sz="3600" dirty="0">
                <a:solidFill>
                  <a:srgbClr val="0070C0"/>
                </a:solidFill>
                <a:latin typeface="Cambria" panose="02040503050406030204" pitchFamily="18" charset="0"/>
                <a:ea typeface="Cambria" panose="02040503050406030204" pitchFamily="18" charset="0"/>
              </a:rPr>
              <a:t> 2: </a:t>
            </a:r>
            <a:r>
              <a:rPr lang="en-US" sz="3600" dirty="0" err="1">
                <a:solidFill>
                  <a:srgbClr val="0070C0"/>
                </a:solidFill>
                <a:latin typeface="Cambria" panose="02040503050406030204" pitchFamily="18" charset="0"/>
                <a:ea typeface="Cambria" panose="02040503050406030204" pitchFamily="18" charset="0"/>
              </a:rPr>
              <a:t>Lấy</a:t>
            </a:r>
            <a:r>
              <a:rPr lang="en-US" sz="3600" dirty="0">
                <a:solidFill>
                  <a:srgbClr val="0070C0"/>
                </a:solidFill>
                <a:latin typeface="Cambria" panose="02040503050406030204" pitchFamily="18" charset="0"/>
                <a:ea typeface="Cambria" panose="02040503050406030204" pitchFamily="18" charset="0"/>
              </a:rPr>
              <a:t> </a:t>
            </a:r>
            <a:r>
              <a:rPr lang="en-US" sz="3600" dirty="0" err="1">
                <a:solidFill>
                  <a:srgbClr val="0070C0"/>
                </a:solidFill>
                <a:latin typeface="Cambria" panose="02040503050406030204" pitchFamily="18" charset="0"/>
                <a:ea typeface="Cambria" panose="02040503050406030204" pitchFamily="18" charset="0"/>
              </a:rPr>
              <a:t>thương</a:t>
            </a:r>
            <a:r>
              <a:rPr lang="en-US" sz="3600" dirty="0">
                <a:solidFill>
                  <a:srgbClr val="0070C0"/>
                </a:solidFill>
                <a:latin typeface="Cambria" panose="02040503050406030204" pitchFamily="18" charset="0"/>
                <a:ea typeface="Cambria" panose="02040503050406030204" pitchFamily="18" charset="0"/>
              </a:rPr>
              <a:t> </a:t>
            </a:r>
            <a:r>
              <a:rPr lang="en-US" sz="3600" dirty="0" err="1">
                <a:solidFill>
                  <a:srgbClr val="0070C0"/>
                </a:solidFill>
                <a:latin typeface="Cambria" panose="02040503050406030204" pitchFamily="18" charset="0"/>
                <a:ea typeface="Cambria" panose="02040503050406030204" pitchFamily="18" charset="0"/>
              </a:rPr>
              <a:t>vừa</a:t>
            </a:r>
            <a:r>
              <a:rPr lang="en-US" sz="3600" dirty="0">
                <a:solidFill>
                  <a:srgbClr val="0070C0"/>
                </a:solidFill>
                <a:latin typeface="Cambria" panose="02040503050406030204" pitchFamily="18" charset="0"/>
                <a:ea typeface="Cambria" panose="02040503050406030204" pitchFamily="18" charset="0"/>
              </a:rPr>
              <a:t> </a:t>
            </a:r>
            <a:r>
              <a:rPr lang="en-US" sz="3600" dirty="0" err="1">
                <a:solidFill>
                  <a:srgbClr val="0070C0"/>
                </a:solidFill>
                <a:latin typeface="Cambria" panose="02040503050406030204" pitchFamily="18" charset="0"/>
                <a:ea typeface="Cambria" panose="02040503050406030204" pitchFamily="18" charset="0"/>
              </a:rPr>
              <a:t>tìm</a:t>
            </a:r>
            <a:r>
              <a:rPr lang="en-US" sz="3600" dirty="0">
                <a:solidFill>
                  <a:srgbClr val="0070C0"/>
                </a:solidFill>
                <a:latin typeface="Cambria" panose="02040503050406030204" pitchFamily="18" charset="0"/>
                <a:ea typeface="Cambria" panose="02040503050406030204" pitchFamily="18" charset="0"/>
              </a:rPr>
              <a:t> </a:t>
            </a:r>
            <a:r>
              <a:rPr lang="en-US" sz="3600" dirty="0" err="1">
                <a:solidFill>
                  <a:srgbClr val="0070C0"/>
                </a:solidFill>
                <a:latin typeface="Cambria" panose="02040503050406030204" pitchFamily="18" charset="0"/>
                <a:ea typeface="Cambria" panose="02040503050406030204" pitchFamily="18" charset="0"/>
              </a:rPr>
              <a:t>được</a:t>
            </a:r>
            <a:r>
              <a:rPr lang="en-US" sz="3600" dirty="0">
                <a:solidFill>
                  <a:srgbClr val="0070C0"/>
                </a:solidFill>
                <a:latin typeface="Cambria" panose="02040503050406030204" pitchFamily="18" charset="0"/>
                <a:ea typeface="Cambria" panose="02040503050406030204" pitchFamily="18" charset="0"/>
              </a:rPr>
              <a:t> </a:t>
            </a:r>
            <a:r>
              <a:rPr lang="en-US" sz="3600" dirty="0">
                <a:solidFill>
                  <a:srgbClr val="FF0000"/>
                </a:solidFill>
                <a:latin typeface="Cambria" panose="02040503050406030204" pitchFamily="18" charset="0"/>
                <a:ea typeface="Cambria" panose="02040503050406030204" pitchFamily="18" charset="0"/>
              </a:rPr>
              <a:t>n</a:t>
            </a:r>
            <a:r>
              <a:rPr lang="vi-VN" sz="3600" dirty="0">
                <a:solidFill>
                  <a:srgbClr val="FF0000"/>
                </a:solidFill>
                <a:latin typeface="Cambria" panose="02040503050406030204" pitchFamily="18" charset="0"/>
                <a:ea typeface="Cambria" panose="02040503050406030204" pitchFamily="18" charset="0"/>
              </a:rPr>
              <a:t>hân </a:t>
            </a:r>
            <a:r>
              <a:rPr lang="en-US" sz="3600" dirty="0" err="1">
                <a:solidFill>
                  <a:srgbClr val="FF0000"/>
                </a:solidFill>
                <a:latin typeface="Cambria" panose="02040503050406030204" pitchFamily="18" charset="0"/>
                <a:ea typeface="Cambria" panose="02040503050406030204" pitchFamily="18" charset="0"/>
              </a:rPr>
              <a:t>nhẩm</a:t>
            </a:r>
            <a:r>
              <a:rPr lang="en-US" sz="3600" dirty="0">
                <a:solidFill>
                  <a:srgbClr val="FF000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6435</TotalTime>
  <Words>513</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DengXian</vt:lpstr>
      <vt:lpstr>#9Slide03 Penumbra</vt:lpstr>
      <vt:lpstr>Arial</vt:lpstr>
      <vt:lpstr>Cambria</vt:lpstr>
      <vt:lpstr>Cambria Math</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Administrator</cp:lastModifiedBy>
  <cp:revision>463</cp:revision>
  <dcterms:created xsi:type="dcterms:W3CDTF">2018-02-23T07:21:57Z</dcterms:created>
  <dcterms:modified xsi:type="dcterms:W3CDTF">2025-02-09T11:48:35Z</dcterms:modified>
</cp:coreProperties>
</file>