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61" r:id="rId3"/>
    <p:sldId id="263" r:id="rId4"/>
    <p:sldId id="346" r:id="rId5"/>
    <p:sldId id="347" r:id="rId6"/>
    <p:sldId id="258" r:id="rId7"/>
    <p:sldId id="267" r:id="rId8"/>
    <p:sldId id="269" r:id="rId9"/>
    <p:sldId id="294" r:id="rId10"/>
    <p:sldId id="295" r:id="rId11"/>
    <p:sldId id="348" r:id="rId12"/>
    <p:sldId id="296" r:id="rId13"/>
    <p:sldId id="349" r:id="rId14"/>
    <p:sldId id="350" r:id="rId15"/>
    <p:sldId id="351" r:id="rId16"/>
    <p:sldId id="35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82" d="100"/>
          <a:sy n="82" d="100"/>
        </p:scale>
        <p:origin x="105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1DC7F4-4594-7E81-D257-26DA860130E0}"/>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5" name="Footer Placeholder 4">
            <a:extLst>
              <a:ext uri="{FF2B5EF4-FFF2-40B4-BE49-F238E27FC236}">
                <a16:creationId xmlns:a16="http://schemas.microsoft.com/office/drawing/2014/main"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B8AE76-13BE-B768-FA66-22AC14DF8536}"/>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5" name="Footer Placeholder 4">
            <a:extLst>
              <a:ext uri="{FF2B5EF4-FFF2-40B4-BE49-F238E27FC236}">
                <a16:creationId xmlns:a16="http://schemas.microsoft.com/office/drawing/2014/main"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69B0E-A4AA-68EB-DE9A-5FA0F34E89D4}"/>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5" name="Footer Placeholder 4">
            <a:extLst>
              <a:ext uri="{FF2B5EF4-FFF2-40B4-BE49-F238E27FC236}">
                <a16:creationId xmlns:a16="http://schemas.microsoft.com/office/drawing/2014/main"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9CCD223-A855-3042-72BF-E394CF1C3E54}"/>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6" name="Footer Placeholder 5">
            <a:extLst>
              <a:ext uri="{FF2B5EF4-FFF2-40B4-BE49-F238E27FC236}">
                <a16:creationId xmlns:a16="http://schemas.microsoft.com/office/drawing/2014/main"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738AA3D-AB5B-E198-3CC1-CD2A08C6B821}"/>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8" name="Footer Placeholder 7">
            <a:extLst>
              <a:ext uri="{FF2B5EF4-FFF2-40B4-BE49-F238E27FC236}">
                <a16:creationId xmlns:a16="http://schemas.microsoft.com/office/drawing/2014/main"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AAAF28F-35D0-502D-D07A-36E57614326F}"/>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4" name="Footer Placeholder 3">
            <a:extLst>
              <a:ext uri="{FF2B5EF4-FFF2-40B4-BE49-F238E27FC236}">
                <a16:creationId xmlns:a16="http://schemas.microsoft.com/office/drawing/2014/main"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78EA2-4B54-0291-7218-D41707BCEEF4}"/>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3" name="Footer Placeholder 2">
            <a:extLst>
              <a:ext uri="{FF2B5EF4-FFF2-40B4-BE49-F238E27FC236}">
                <a16:creationId xmlns:a16="http://schemas.microsoft.com/office/drawing/2014/main"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06367-70CC-A8BA-A0B1-FD3F08A68BB6}"/>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6" name="Footer Placeholder 5">
            <a:extLst>
              <a:ext uri="{FF2B5EF4-FFF2-40B4-BE49-F238E27FC236}">
                <a16:creationId xmlns:a16="http://schemas.microsoft.com/office/drawing/2014/main"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1A9-BFE1-0DC6-F1C2-3426D7054353}"/>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6" name="Footer Placeholder 5">
            <a:extLst>
              <a:ext uri="{FF2B5EF4-FFF2-40B4-BE49-F238E27FC236}">
                <a16:creationId xmlns:a16="http://schemas.microsoft.com/office/drawing/2014/main"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E7BB5E-0F3F-BA5F-3360-9AF29DC95E2F}"/>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5" name="Footer Placeholder 4">
            <a:extLst>
              <a:ext uri="{FF2B5EF4-FFF2-40B4-BE49-F238E27FC236}">
                <a16:creationId xmlns:a16="http://schemas.microsoft.com/office/drawing/2014/main"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987081-C494-A509-C4C6-D7F0ABB60B3E}"/>
              </a:ext>
            </a:extLst>
          </p:cNvPr>
          <p:cNvSpPr>
            <a:spLocks noGrp="1"/>
          </p:cNvSpPr>
          <p:nvPr>
            <p:ph type="dt" sz="half" idx="10"/>
          </p:nvPr>
        </p:nvSpPr>
        <p:spPr/>
        <p:txBody>
          <a:bodyPr/>
          <a:lstStyle/>
          <a:p>
            <a:fld id="{F79914BB-A921-4131-A456-7FD4ACC0E315}" type="datetimeFigureOut">
              <a:rPr lang="vi-VN" smtClean="0"/>
              <a:t>06/02/2025</a:t>
            </a:fld>
            <a:endParaRPr lang="vi-VN"/>
          </a:p>
        </p:txBody>
      </p:sp>
      <p:sp>
        <p:nvSpPr>
          <p:cNvPr id="5" name="Footer Placeholder 4">
            <a:extLst>
              <a:ext uri="{FF2B5EF4-FFF2-40B4-BE49-F238E27FC236}">
                <a16:creationId xmlns:a16="http://schemas.microsoft.com/office/drawing/2014/main"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6/2/2025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06/02/2025</a:t>
            </a:fld>
            <a:endParaRPr lang="vi-VN"/>
          </a:p>
        </p:txBody>
      </p:sp>
      <p:sp>
        <p:nvSpPr>
          <p:cNvPr id="5" name="Footer Placeholder 4">
            <a:extLst>
              <a:ext uri="{FF2B5EF4-FFF2-40B4-BE49-F238E27FC236}">
                <a16:creationId xmlns:a16="http://schemas.microsoft.com/office/drawing/2014/main"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0070C0"/>
                </a:solidFill>
              </a:rPr>
              <a:t>mảnh</a:t>
            </a:r>
            <a:r>
              <a:rPr lang="en-US" sz="2800" dirty="0">
                <a:solidFill>
                  <a:srgbClr val="0070C0"/>
                </a:solidFill>
              </a:rPr>
              <a:t> </a:t>
            </a:r>
            <a:r>
              <a:rPr lang="en-US" sz="2800" dirty="0" err="1">
                <a:solidFill>
                  <a:srgbClr val="0070C0"/>
                </a:solidFill>
              </a:rPr>
              <a:t>đất</a:t>
            </a:r>
            <a:r>
              <a:rPr lang="en-US" sz="2800" dirty="0">
                <a:solidFill>
                  <a:srgbClr val="0070C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0070C0"/>
                </a:solidFill>
              </a:rPr>
              <a:t>mảnh</a:t>
            </a:r>
            <a:r>
              <a:rPr lang="en-US" sz="2800" dirty="0">
                <a:solidFill>
                  <a:srgbClr val="0070C0"/>
                </a:solidFill>
              </a:rPr>
              <a:t> </a:t>
            </a:r>
            <a:r>
              <a:rPr lang="en-US" sz="2800" dirty="0" err="1">
                <a:solidFill>
                  <a:srgbClr val="0070C0"/>
                </a:solidFill>
              </a:rPr>
              <a:t>đất</a:t>
            </a:r>
            <a:r>
              <a:rPr lang="en-US" sz="2800" dirty="0">
                <a:solidFill>
                  <a:srgbClr val="0070C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sz="2800" dirty="0">
                <a:solidFill>
                  <a:srgbClr val="FF0000"/>
                </a:solidFill>
                <a:latin typeface="Calibri" panose="020F0502020204030204"/>
              </a:rPr>
              <a:t>a) </a:t>
            </a: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a:t>
            </a:r>
            <a:r>
              <a:rPr lang="en-US" sz="2800" dirty="0">
                <a:solidFill>
                  <a:srgbClr val="FF0000"/>
                </a:solidFill>
                <a:latin typeface="Calibri" panose="020F0502020204030204"/>
              </a:rPr>
              <a:t>a) </a:t>
            </a:r>
            <a:r>
              <a:rPr lang="en-US" sz="2800" dirty="0" err="1">
                <a:solidFill>
                  <a:srgbClr val="FF0000"/>
                </a:solidFill>
                <a:latin typeface="Calibri" panose="020F0502020204030204"/>
              </a:rPr>
              <a:t>cá</a:t>
            </a:r>
            <a:r>
              <a:rPr lang="en-US" sz="2800" dirty="0">
                <a:solidFill>
                  <a:srgbClr val="FF0000"/>
                </a:solidFill>
                <a:latin typeface="Calibri" panose="020F0502020204030204"/>
              </a:rPr>
              <a:t> </a:t>
            </a:r>
            <a:r>
              <a:rPr lang="en-US" sz="2800" dirty="0" err="1">
                <a:solidFill>
                  <a:srgbClr val="FF0000"/>
                </a:solidFill>
                <a:latin typeface="Calibri" panose="020F0502020204030204"/>
              </a:rPr>
              <a:t>tra</a:t>
            </a:r>
            <a:r>
              <a:rPr lang="en-US" sz="2800" dirty="0">
                <a:solidFill>
                  <a:srgbClr val="FF0000"/>
                </a:solidFill>
                <a:latin typeface="Calibri" panose="020F0502020204030204"/>
              </a:rPr>
              <a:t> </a:t>
            </a:r>
            <a:r>
              <a:rPr lang="en-US" sz="2800" dirty="0" err="1">
                <a:solidFill>
                  <a:srgbClr val="FF0000"/>
                </a:solidFill>
                <a:latin typeface="Calibri" panose="020F0502020204030204"/>
              </a:rPr>
              <a:t>Loại</a:t>
            </a:r>
            <a:r>
              <a:rPr lang="en-US" sz="2800" dirty="0">
                <a:solidFill>
                  <a:srgbClr val="FF0000"/>
                </a:solidFill>
                <a:latin typeface="Calibri" panose="020F0502020204030204"/>
              </a:rPr>
              <a:t> A: 10 </a:t>
            </a:r>
            <a:r>
              <a:rPr lang="en-US" sz="2800" dirty="0" err="1">
                <a:solidFill>
                  <a:srgbClr val="FF0000"/>
                </a:solidFill>
                <a:latin typeface="Calibri" panose="020F0502020204030204"/>
              </a:rPr>
              <a:t>tấn</a:t>
            </a:r>
            <a:endParaRPr lang="en-US" sz="2800" dirty="0">
              <a:solidFill>
                <a:srgbClr val="FF0000"/>
              </a:solidFill>
              <a:latin typeface="Calibri" panose="020F0502020204030204"/>
            </a:endParaRPr>
          </a:p>
          <a:p>
            <a:pPr lvl="0" algn="ctr"/>
            <a:r>
              <a:rPr lang="en-US" sz="2800" dirty="0">
                <a:solidFill>
                  <a:srgbClr val="FF0000"/>
                </a:solidFill>
                <a:latin typeface="Calibri" panose="020F0502020204030204"/>
              </a:rPr>
              <a:t>                </a:t>
            </a:r>
            <a:r>
              <a:rPr lang="en-US" sz="2800" dirty="0" err="1">
                <a:solidFill>
                  <a:srgbClr val="FF0000"/>
                </a:solidFill>
                <a:latin typeface="Calibri" panose="020F0502020204030204"/>
              </a:rPr>
              <a:t>Cá</a:t>
            </a:r>
            <a:r>
              <a:rPr lang="en-US" sz="2800" dirty="0">
                <a:solidFill>
                  <a:srgbClr val="FF0000"/>
                </a:solidFill>
                <a:latin typeface="Calibri" panose="020F0502020204030204"/>
              </a:rPr>
              <a:t> </a:t>
            </a:r>
            <a:r>
              <a:rPr lang="en-US" sz="2800" dirty="0" err="1">
                <a:solidFill>
                  <a:srgbClr val="FF0000"/>
                </a:solidFill>
                <a:latin typeface="Calibri" panose="020F0502020204030204"/>
              </a:rPr>
              <a:t>tra</a:t>
            </a:r>
            <a:r>
              <a:rPr lang="en-US" sz="2800" dirty="0">
                <a:solidFill>
                  <a:srgbClr val="FF0000"/>
                </a:solidFill>
                <a:latin typeface="Calibri" panose="020F0502020204030204"/>
              </a:rPr>
              <a:t> </a:t>
            </a:r>
            <a:r>
              <a:rPr lang="en-US" sz="2800" dirty="0" err="1">
                <a:solidFill>
                  <a:srgbClr val="FF0000"/>
                </a:solidFill>
                <a:latin typeface="Calibri" panose="020F0502020204030204"/>
              </a:rPr>
              <a:t>loại</a:t>
            </a:r>
            <a:r>
              <a:rPr lang="en-US" sz="2800" dirty="0">
                <a:solidFill>
                  <a:srgbClr val="FF0000"/>
                </a:solidFill>
                <a:latin typeface="Calibri" panose="020F0502020204030204"/>
              </a:rPr>
              <a:t> B: 4 </a:t>
            </a:r>
            <a:r>
              <a:rPr lang="en-US" sz="2800" dirty="0" err="1">
                <a:solidFill>
                  <a:srgbClr val="FF0000"/>
                </a:solidFill>
                <a:latin typeface="Calibri" panose="020F0502020204030204"/>
              </a:rPr>
              <a:t>tấn</a:t>
            </a:r>
            <a:endParaRPr lang="en-US" sz="2800" dirty="0">
              <a:solidFill>
                <a:srgbClr val="FF0000"/>
              </a:solidFill>
              <a:latin typeface="Calibri" panose="020F0502020204030204"/>
            </a:endParaRPr>
          </a:p>
          <a:p>
            <a:pPr lvl="0" algn="ctr"/>
            <a:r>
              <a:rPr lang="en-US" sz="2800" dirty="0">
                <a:solidFill>
                  <a:srgbClr val="FF0000"/>
                </a:solidFill>
                <a:latin typeface="Calibri" panose="020F0502020204030204"/>
              </a:rPr>
              <a:t>          b) </a:t>
            </a:r>
            <a:r>
              <a:rPr lang="vi-VN" sz="2800" dirty="0">
                <a:solidFill>
                  <a:srgbClr val="FF0000"/>
                </a:solidFill>
                <a:latin typeface="Calibri" panose="020F0502020204030204"/>
              </a:rPr>
              <a:t>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pic>
        <p:nvPicPr>
          <p:cNvPr id="2" name="Picture 1">
            <a:extLst>
              <a:ext uri="{FF2B5EF4-FFF2-40B4-BE49-F238E27FC236}">
                <a16:creationId xmlns:a16="http://schemas.microsoft.com/office/drawing/2014/main" id="{50C65A32-EB0E-37B4-91D6-8281DC75341B}"/>
              </a:ext>
            </a:extLst>
          </p:cNvPr>
          <p:cNvPicPr>
            <a:picLocks noChangeAspect="1"/>
          </p:cNvPicPr>
          <p:nvPr/>
        </p:nvPicPr>
        <p:blipFill>
          <a:blip r:embed="rId5"/>
          <a:stretch>
            <a:fillRect/>
          </a:stretch>
        </p:blipFill>
        <p:spPr>
          <a:xfrm>
            <a:off x="2864665" y="2716492"/>
            <a:ext cx="6620830" cy="1487553"/>
          </a:xfrm>
          <a:prstGeom prst="rect">
            <a:avLst/>
          </a:prstGeom>
        </p:spPr>
      </p:pic>
      <p:pic>
        <p:nvPicPr>
          <p:cNvPr id="3" name="Picture 2">
            <a:extLst>
              <a:ext uri="{FF2B5EF4-FFF2-40B4-BE49-F238E27FC236}">
                <a16:creationId xmlns:a16="http://schemas.microsoft.com/office/drawing/2014/main" id="{79BB5004-533A-740A-9038-4994B00A10A7}"/>
              </a:ext>
            </a:extLst>
          </p:cNvPr>
          <p:cNvPicPr>
            <a:picLocks noChangeAspect="1"/>
          </p:cNvPicPr>
          <p:nvPr/>
        </p:nvPicPr>
        <p:blipFill>
          <a:blip r:embed="rId6"/>
          <a:stretch>
            <a:fillRect/>
          </a:stretch>
        </p:blipFill>
        <p:spPr>
          <a:xfrm>
            <a:off x="4308049" y="932471"/>
            <a:ext cx="3419208" cy="2240536"/>
          </a:xfrm>
          <a:prstGeom prst="rect">
            <a:avLst/>
          </a:prstGeom>
        </p:spPr>
      </p:pic>
      <p:sp>
        <p:nvSpPr>
          <p:cNvPr id="4" name="TextBox 3">
            <a:extLst>
              <a:ext uri="{FF2B5EF4-FFF2-40B4-BE49-F238E27FC236}">
                <a16:creationId xmlns:a16="http://schemas.microsoft.com/office/drawing/2014/main"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290</TotalTime>
  <Words>889</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Cambria</vt:lpstr>
      <vt:lpstr>Cambria Math</vt:lpstr>
      <vt:lpstr>Times New Roman</vt:lpstr>
      <vt:lpstr>UTM Cookies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Administrator</cp:lastModifiedBy>
  <cp:revision>27</cp:revision>
  <dcterms:created xsi:type="dcterms:W3CDTF">2022-11-18T15:12:16Z</dcterms:created>
  <dcterms:modified xsi:type="dcterms:W3CDTF">2025-02-06T07:38:12Z</dcterms:modified>
  <cp:category>9Slide.vn</cp:category>
</cp:coreProperties>
</file>