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315" r:id="rId3"/>
    <p:sldId id="282" r:id="rId4"/>
    <p:sldId id="291" r:id="rId5"/>
    <p:sldId id="292" r:id="rId6"/>
    <p:sldId id="293" r:id="rId7"/>
    <p:sldId id="316" r:id="rId8"/>
    <p:sldId id="317" r:id="rId9"/>
    <p:sldId id="318" r:id="rId10"/>
    <p:sldId id="369" r:id="rId11"/>
    <p:sldId id="370" r:id="rId12"/>
    <p:sldId id="300" r:id="rId13"/>
    <p:sldId id="297" r:id="rId14"/>
    <p:sldId id="301" r:id="rId15"/>
    <p:sldId id="302" r:id="rId16"/>
    <p:sldId id="303" r:id="rId17"/>
    <p:sldId id="305" r:id="rId18"/>
    <p:sldId id="371" r:id="rId19"/>
    <p:sldId id="313" r:id="rId20"/>
    <p:sldId id="372" r:id="rId21"/>
    <p:sldId id="309" r:id="rId22"/>
    <p:sldId id="307" r:id="rId23"/>
    <p:sldId id="311" r:id="rId24"/>
    <p:sldId id="373" r:id="rId25"/>
    <p:sldId id="374" r:id="rId26"/>
    <p:sldId id="312" r:id="rId27"/>
    <p:sldId id="256"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7167" autoAdjust="0"/>
  </p:normalViewPr>
  <p:slideViewPr>
    <p:cSldViewPr snapToGrid="0">
      <p:cViewPr varScale="1">
        <p:scale>
          <a:sx n="72" d="100"/>
          <a:sy n="72" d="100"/>
        </p:scale>
        <p:origin x="1003"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19/2/2026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3</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13</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2026/2/19</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hemeOverride" Target="../theme/themeOverride9.xml"/><Relationship Id="rId6" Type="http://schemas.microsoft.com/office/2007/relationships/hdphoto" Target="../media/hdphoto2.wdp"/><Relationship Id="rId11" Type="http://schemas.openxmlformats.org/officeDocument/2006/relationships/image" Target="../media/image33.svg"/><Relationship Id="rId5" Type="http://schemas.openxmlformats.org/officeDocument/2006/relationships/image" Target="../media/image28.png"/><Relationship Id="rId1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10.xml"/><Relationship Id="rId5" Type="http://schemas.openxmlformats.org/officeDocument/2006/relationships/image" Target="../media/image3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2.xml"/><Relationship Id="rId5" Type="http://schemas.openxmlformats.org/officeDocument/2006/relationships/image" Target="../media/image7.emf"/><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4.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4.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0.xml"/><Relationship Id="rId1" Type="http://schemas.openxmlformats.org/officeDocument/2006/relationships/themeOverride" Target="../theme/themeOverride5.xml"/><Relationship Id="rId5" Type="http://schemas.openxmlformats.org/officeDocument/2006/relationships/image" Target="../media/image20.jp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561C315-272D-4A4A-A3EF-CA8C49D0E287}"/>
              </a:ext>
            </a:extLst>
          </p:cNvPr>
          <p:cNvPicPr>
            <a:picLocks noChangeAspect="1"/>
          </p:cNvPicPr>
          <p:nvPr/>
        </p:nvPicPr>
        <p:blipFill>
          <a:blip r:embed="rId4"/>
          <a:stretch>
            <a:fillRect/>
          </a:stretch>
        </p:blipFill>
        <p:spPr>
          <a:xfrm rot="16200000">
            <a:off x="5231307" y="-102694"/>
            <a:ext cx="1735299" cy="12186088"/>
          </a:xfrm>
          <a:prstGeom prst="rect">
            <a:avLst/>
          </a:prstGeom>
        </p:spPr>
      </p:pic>
      <p:sp>
        <p:nvSpPr>
          <p:cNvPr id="18" name="矩形 17">
            <a:extLst>
              <a:ext uri="{FF2B5EF4-FFF2-40B4-BE49-F238E27FC236}">
                <a16:creationId xmlns:a16="http://schemas.microsoft.com/office/drawing/2014/main" id="{CDEB960F-4DEA-4EB2-8C66-1068C3FDD70E}"/>
              </a:ext>
            </a:extLst>
          </p:cNvPr>
          <p:cNvSpPr/>
          <p:nvPr/>
        </p:nvSpPr>
        <p:spPr>
          <a:xfrm>
            <a:off x="3586844" y="186980"/>
            <a:ext cx="4293163" cy="1015663"/>
          </a:xfrm>
          <a:prstGeom prst="rect">
            <a:avLst/>
          </a:prstGeom>
        </p:spPr>
        <p:txBody>
          <a:bodyPr wrap="none">
            <a:spAutoFit/>
          </a:bodyPr>
          <a:lstStyle/>
          <a:p>
            <a:r>
              <a:rPr lang="en-US" altLang="zh-CN" sz="6000" b="1">
                <a:solidFill>
                  <a:schemeClr val="bg1">
                    <a:lumMod val="50000"/>
                  </a:schemeClr>
                </a:solidFill>
                <a:latin typeface="UTM Avo" panose="02040603050506020204" pitchFamily="18" charset="0"/>
                <a:ea typeface="微软雅黑" panose="020B0503020204020204" pitchFamily="34" charset="-122"/>
              </a:rPr>
              <a:t>NỘI DUNG</a:t>
            </a:r>
            <a:endParaRPr lang="zh-CN" altLang="en-US" sz="6000" b="1" dirty="0">
              <a:solidFill>
                <a:schemeClr val="bg1">
                  <a:lumMod val="50000"/>
                </a:schemeClr>
              </a:solidFill>
              <a:latin typeface="UTM Avo" panose="02040603050506020204" pitchFamily="18" charset="0"/>
              <a:ea typeface="微软雅黑" panose="020B0503020204020204" pitchFamily="34" charset="-122"/>
            </a:endParaRPr>
          </a:p>
        </p:txBody>
      </p:sp>
      <p:grpSp>
        <p:nvGrpSpPr>
          <p:cNvPr id="2" name="组合 1">
            <a:extLst>
              <a:ext uri="{FF2B5EF4-FFF2-40B4-BE49-F238E27FC236}">
                <a16:creationId xmlns:a16="http://schemas.microsoft.com/office/drawing/2014/main" id="{05021A4E-3200-4EB6-A6D3-75FE9870B10F}"/>
              </a:ext>
            </a:extLst>
          </p:cNvPr>
          <p:cNvGrpSpPr/>
          <p:nvPr/>
        </p:nvGrpSpPr>
        <p:grpSpPr>
          <a:xfrm>
            <a:off x="0" y="2033353"/>
            <a:ext cx="2315993" cy="2319804"/>
            <a:chOff x="653144" y="1857829"/>
            <a:chExt cx="2315993" cy="2319804"/>
          </a:xfrm>
        </p:grpSpPr>
        <p:grpSp>
          <p:nvGrpSpPr>
            <p:cNvPr id="8" name="组合 7">
              <a:extLst>
                <a:ext uri="{FF2B5EF4-FFF2-40B4-BE49-F238E27FC236}">
                  <a16:creationId xmlns:a16="http://schemas.microsoft.com/office/drawing/2014/main" id="{4A8EC520-8CB1-46E1-B773-F3A679DD3416}"/>
                </a:ext>
              </a:extLst>
            </p:cNvPr>
            <p:cNvGrpSpPr/>
            <p:nvPr/>
          </p:nvGrpSpPr>
          <p:grpSpPr>
            <a:xfrm>
              <a:off x="653144" y="1857829"/>
              <a:ext cx="2315993" cy="2319804"/>
              <a:chOff x="957944" y="2467429"/>
              <a:chExt cx="2315993" cy="2319804"/>
            </a:xfrm>
          </p:grpSpPr>
          <p:pic>
            <p:nvPicPr>
              <p:cNvPr id="5" name="图片 4">
                <a:extLst>
                  <a:ext uri="{FF2B5EF4-FFF2-40B4-BE49-F238E27FC236}">
                    <a16:creationId xmlns:a16="http://schemas.microsoft.com/office/drawing/2014/main" id="{008AEC71-924D-4EF4-82D5-5049C15FE2F0}"/>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 name="图片 5">
                <a:extLst>
                  <a:ext uri="{FF2B5EF4-FFF2-40B4-BE49-F238E27FC236}">
                    <a16:creationId xmlns:a16="http://schemas.microsoft.com/office/drawing/2014/main" id="{8A3CBE07-58F6-46F5-9C88-65A2FB9C771F}"/>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1" name="组合 20">
              <a:extLst>
                <a:ext uri="{FF2B5EF4-FFF2-40B4-BE49-F238E27FC236}">
                  <a16:creationId xmlns:a16="http://schemas.microsoft.com/office/drawing/2014/main" id="{BA554E36-329E-4A77-83BF-564F672F437C}"/>
                </a:ext>
              </a:extLst>
            </p:cNvPr>
            <p:cNvGrpSpPr/>
            <p:nvPr/>
          </p:nvGrpSpPr>
          <p:grpSpPr>
            <a:xfrm>
              <a:off x="1057818" y="2187123"/>
              <a:ext cx="1506643" cy="1455247"/>
              <a:chOff x="1057818" y="2187123"/>
              <a:chExt cx="1506643" cy="1455247"/>
            </a:xfrm>
          </p:grpSpPr>
          <p:sp>
            <p:nvSpPr>
              <p:cNvPr id="19" name="矩形 18">
                <a:extLst>
                  <a:ext uri="{FF2B5EF4-FFF2-40B4-BE49-F238E27FC236}">
                    <a16:creationId xmlns:a16="http://schemas.microsoft.com/office/drawing/2014/main" id="{8AB21CDC-FF84-4AF5-BFD3-FE1A087CDF6B}"/>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KHỞI ĐỘNG</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0" name="文本框 19">
                <a:extLst>
                  <a:ext uri="{FF2B5EF4-FFF2-40B4-BE49-F238E27FC236}">
                    <a16:creationId xmlns:a16="http://schemas.microsoft.com/office/drawing/2014/main" id="{CB19EE79-311E-4C03-979D-A93FF1E533D1}"/>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01</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 name="组合 2">
            <a:extLst>
              <a:ext uri="{FF2B5EF4-FFF2-40B4-BE49-F238E27FC236}">
                <a16:creationId xmlns:a16="http://schemas.microsoft.com/office/drawing/2014/main" id="{87095BCC-CA6E-43F6-A9FE-AAC8FE30DD89}"/>
              </a:ext>
            </a:extLst>
          </p:cNvPr>
          <p:cNvGrpSpPr/>
          <p:nvPr/>
        </p:nvGrpSpPr>
        <p:grpSpPr>
          <a:xfrm>
            <a:off x="2403455" y="2033353"/>
            <a:ext cx="2315993" cy="2319804"/>
            <a:chOff x="3586844" y="1857829"/>
            <a:chExt cx="2315993" cy="2319804"/>
          </a:xfrm>
        </p:grpSpPr>
        <p:grpSp>
          <p:nvGrpSpPr>
            <p:cNvPr id="9" name="组合 8">
              <a:extLst>
                <a:ext uri="{FF2B5EF4-FFF2-40B4-BE49-F238E27FC236}">
                  <a16:creationId xmlns:a16="http://schemas.microsoft.com/office/drawing/2014/main" id="{656C2B99-3B3D-4289-84FD-8F4A064B6F16}"/>
                </a:ext>
              </a:extLst>
            </p:cNvPr>
            <p:cNvGrpSpPr/>
            <p:nvPr/>
          </p:nvGrpSpPr>
          <p:grpSpPr>
            <a:xfrm>
              <a:off x="3586844" y="1857829"/>
              <a:ext cx="2315993" cy="2319804"/>
              <a:chOff x="957944" y="2467429"/>
              <a:chExt cx="2315993" cy="2319804"/>
            </a:xfrm>
          </p:grpSpPr>
          <p:pic>
            <p:nvPicPr>
              <p:cNvPr id="10" name="图片 9">
                <a:extLst>
                  <a:ext uri="{FF2B5EF4-FFF2-40B4-BE49-F238E27FC236}">
                    <a16:creationId xmlns:a16="http://schemas.microsoft.com/office/drawing/2014/main" id="{76428837-EEBD-48E3-9772-BCBDDBEAA112}"/>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1" name="图片 10">
                <a:extLst>
                  <a:ext uri="{FF2B5EF4-FFF2-40B4-BE49-F238E27FC236}">
                    <a16:creationId xmlns:a16="http://schemas.microsoft.com/office/drawing/2014/main" id="{D9B4FE94-D3E3-4235-B928-3860453948D9}"/>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2" name="组合 21">
              <a:extLst>
                <a:ext uri="{FF2B5EF4-FFF2-40B4-BE49-F238E27FC236}">
                  <a16:creationId xmlns:a16="http://schemas.microsoft.com/office/drawing/2014/main" id="{D06434C4-C422-49F1-9F2C-58724C2F15E3}"/>
                </a:ext>
              </a:extLst>
            </p:cNvPr>
            <p:cNvGrpSpPr/>
            <p:nvPr/>
          </p:nvGrpSpPr>
          <p:grpSpPr>
            <a:xfrm>
              <a:off x="3991518" y="2228940"/>
              <a:ext cx="1506643" cy="1455247"/>
              <a:chOff x="1057818" y="2187123"/>
              <a:chExt cx="1506643" cy="1455247"/>
            </a:xfrm>
          </p:grpSpPr>
          <p:sp>
            <p:nvSpPr>
              <p:cNvPr id="23" name="矩形 22">
                <a:extLst>
                  <a:ext uri="{FF2B5EF4-FFF2-40B4-BE49-F238E27FC236}">
                    <a16:creationId xmlns:a16="http://schemas.microsoft.com/office/drawing/2014/main" id="{A5AACEFC-D611-46E7-8BB8-546E58DC50B5}"/>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LUYỆN ĐỌC</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4" name="文本框 23">
                <a:extLst>
                  <a:ext uri="{FF2B5EF4-FFF2-40B4-BE49-F238E27FC236}">
                    <a16:creationId xmlns:a16="http://schemas.microsoft.com/office/drawing/2014/main" id="{909844A2-C070-465B-B810-54FC4302B269}"/>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02</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7" name="组合 6">
            <a:extLst>
              <a:ext uri="{FF2B5EF4-FFF2-40B4-BE49-F238E27FC236}">
                <a16:creationId xmlns:a16="http://schemas.microsoft.com/office/drawing/2014/main" id="{2C50F5CB-87C4-467A-B144-45353C412E9E}"/>
              </a:ext>
            </a:extLst>
          </p:cNvPr>
          <p:cNvGrpSpPr/>
          <p:nvPr/>
        </p:nvGrpSpPr>
        <p:grpSpPr>
          <a:xfrm>
            <a:off x="4806910" y="2033353"/>
            <a:ext cx="2315993" cy="2319804"/>
            <a:chOff x="6520544" y="1857829"/>
            <a:chExt cx="2315993" cy="2319804"/>
          </a:xfrm>
        </p:grpSpPr>
        <p:grpSp>
          <p:nvGrpSpPr>
            <p:cNvPr id="12" name="组合 11">
              <a:extLst>
                <a:ext uri="{FF2B5EF4-FFF2-40B4-BE49-F238E27FC236}">
                  <a16:creationId xmlns:a16="http://schemas.microsoft.com/office/drawing/2014/main" id="{FC2FA644-301E-4EB8-9DBE-5347DED14ECF}"/>
                </a:ext>
              </a:extLst>
            </p:cNvPr>
            <p:cNvGrpSpPr/>
            <p:nvPr/>
          </p:nvGrpSpPr>
          <p:grpSpPr>
            <a:xfrm>
              <a:off x="6520544" y="1857829"/>
              <a:ext cx="2315993" cy="2319804"/>
              <a:chOff x="957944" y="2467429"/>
              <a:chExt cx="2315993" cy="2319804"/>
            </a:xfrm>
          </p:grpSpPr>
          <p:pic>
            <p:nvPicPr>
              <p:cNvPr id="13" name="图片 12">
                <a:extLst>
                  <a:ext uri="{FF2B5EF4-FFF2-40B4-BE49-F238E27FC236}">
                    <a16:creationId xmlns:a16="http://schemas.microsoft.com/office/drawing/2014/main" id="{A5100AE7-AA00-49F1-9804-0B552C9AD73D}"/>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4" name="图片 13">
                <a:extLst>
                  <a:ext uri="{FF2B5EF4-FFF2-40B4-BE49-F238E27FC236}">
                    <a16:creationId xmlns:a16="http://schemas.microsoft.com/office/drawing/2014/main" id="{FE3FB2F4-6A58-4ECD-AC65-38E90AC32612}"/>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5" name="组合 24">
              <a:extLst>
                <a:ext uri="{FF2B5EF4-FFF2-40B4-BE49-F238E27FC236}">
                  <a16:creationId xmlns:a16="http://schemas.microsoft.com/office/drawing/2014/main" id="{534E7138-6B71-418E-8C8E-F77AD925F2B6}"/>
                </a:ext>
              </a:extLst>
            </p:cNvPr>
            <p:cNvGrpSpPr/>
            <p:nvPr/>
          </p:nvGrpSpPr>
          <p:grpSpPr>
            <a:xfrm>
              <a:off x="6925218" y="2187123"/>
              <a:ext cx="1506643" cy="1455247"/>
              <a:chOff x="1057818" y="2187123"/>
              <a:chExt cx="1506643" cy="1455247"/>
            </a:xfrm>
          </p:grpSpPr>
          <p:sp>
            <p:nvSpPr>
              <p:cNvPr id="26" name="矩形 25">
                <a:extLst>
                  <a:ext uri="{FF2B5EF4-FFF2-40B4-BE49-F238E27FC236}">
                    <a16:creationId xmlns:a16="http://schemas.microsoft.com/office/drawing/2014/main" id="{FE5A0E96-3826-44B4-952C-A963BAA4051E}"/>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TÌM </a:t>
                </a:r>
                <a:br>
                  <a:rPr lang="en-US" altLang="zh-CN" sz="2400">
                    <a:solidFill>
                      <a:schemeClr val="bg1">
                        <a:lumMod val="50000"/>
                      </a:schemeClr>
                    </a:solidFill>
                    <a:latin typeface="UTM Avo" panose="02040603050506020204" pitchFamily="18" charset="0"/>
                    <a:ea typeface="微软雅黑" panose="020B0503020204020204" pitchFamily="34" charset="-122"/>
                  </a:rPr>
                </a:br>
                <a:r>
                  <a:rPr lang="en-US" altLang="zh-CN" sz="2400">
                    <a:solidFill>
                      <a:schemeClr val="bg1">
                        <a:lumMod val="50000"/>
                      </a:schemeClr>
                    </a:solidFill>
                    <a:latin typeface="UTM Avo" panose="02040603050506020204" pitchFamily="18" charset="0"/>
                    <a:ea typeface="微软雅黑" panose="020B0503020204020204" pitchFamily="34" charset="-122"/>
                  </a:rPr>
                  <a:t>HIỂU BÀI</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7" name="文本框 26">
                <a:extLst>
                  <a:ext uri="{FF2B5EF4-FFF2-40B4-BE49-F238E27FC236}">
                    <a16:creationId xmlns:a16="http://schemas.microsoft.com/office/drawing/2014/main" id="{F882B900-030A-40E4-9059-CEF4F77BB585}"/>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03</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1" name="组合 30">
            <a:extLst>
              <a:ext uri="{FF2B5EF4-FFF2-40B4-BE49-F238E27FC236}">
                <a16:creationId xmlns:a16="http://schemas.microsoft.com/office/drawing/2014/main" id="{5D7F24FB-C0C2-4B85-A4D2-7EE33C6D7D27}"/>
              </a:ext>
            </a:extLst>
          </p:cNvPr>
          <p:cNvGrpSpPr/>
          <p:nvPr/>
        </p:nvGrpSpPr>
        <p:grpSpPr>
          <a:xfrm>
            <a:off x="7210365" y="1972186"/>
            <a:ext cx="2315993" cy="2319804"/>
            <a:chOff x="9454244" y="1857829"/>
            <a:chExt cx="2315993" cy="2319804"/>
          </a:xfrm>
        </p:grpSpPr>
        <p:grpSp>
          <p:nvGrpSpPr>
            <p:cNvPr id="15" name="组合 14">
              <a:extLst>
                <a:ext uri="{FF2B5EF4-FFF2-40B4-BE49-F238E27FC236}">
                  <a16:creationId xmlns:a16="http://schemas.microsoft.com/office/drawing/2014/main" id="{6B17D016-F0A7-4B3E-9128-E13677C5D114}"/>
                </a:ext>
              </a:extLst>
            </p:cNvPr>
            <p:cNvGrpSpPr/>
            <p:nvPr/>
          </p:nvGrpSpPr>
          <p:grpSpPr>
            <a:xfrm>
              <a:off x="9454244" y="1857829"/>
              <a:ext cx="2315993" cy="2319804"/>
              <a:chOff x="957944" y="2467429"/>
              <a:chExt cx="2315993" cy="2319804"/>
            </a:xfrm>
          </p:grpSpPr>
          <p:pic>
            <p:nvPicPr>
              <p:cNvPr id="16" name="图片 15">
                <a:extLst>
                  <a:ext uri="{FF2B5EF4-FFF2-40B4-BE49-F238E27FC236}">
                    <a16:creationId xmlns:a16="http://schemas.microsoft.com/office/drawing/2014/main" id="{69AFAE88-7F20-4606-94EE-DB21B6FB0761}"/>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7" name="图片 16">
                <a:extLst>
                  <a:ext uri="{FF2B5EF4-FFF2-40B4-BE49-F238E27FC236}">
                    <a16:creationId xmlns:a16="http://schemas.microsoft.com/office/drawing/2014/main" id="{0E5CF86E-A35C-46F5-956D-EA53546EFEC4}"/>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8" name="组合 27">
              <a:extLst>
                <a:ext uri="{FF2B5EF4-FFF2-40B4-BE49-F238E27FC236}">
                  <a16:creationId xmlns:a16="http://schemas.microsoft.com/office/drawing/2014/main" id="{C788916C-34CC-42DB-BF68-827B15249CDF}"/>
                </a:ext>
              </a:extLst>
            </p:cNvPr>
            <p:cNvGrpSpPr/>
            <p:nvPr/>
          </p:nvGrpSpPr>
          <p:grpSpPr>
            <a:xfrm>
              <a:off x="9867963" y="2193563"/>
              <a:ext cx="1506643" cy="1428680"/>
              <a:chOff x="1066863" y="2187123"/>
              <a:chExt cx="1506643" cy="1428680"/>
            </a:xfrm>
          </p:grpSpPr>
          <p:sp>
            <p:nvSpPr>
              <p:cNvPr id="29" name="矩形 28">
                <a:extLst>
                  <a:ext uri="{FF2B5EF4-FFF2-40B4-BE49-F238E27FC236}">
                    <a16:creationId xmlns:a16="http://schemas.microsoft.com/office/drawing/2014/main" id="{2ADCBB6C-B9AC-453E-A0D3-D00EE7BECE9C}"/>
                  </a:ext>
                </a:extLst>
              </p:cNvPr>
              <p:cNvSpPr/>
              <p:nvPr/>
            </p:nvSpPr>
            <p:spPr>
              <a:xfrm>
                <a:off x="1066863" y="2907917"/>
                <a:ext cx="1506643" cy="707886"/>
              </a:xfrm>
              <a:prstGeom prst="rect">
                <a:avLst/>
              </a:prstGeom>
            </p:spPr>
            <p:txBody>
              <a:bodyPr wrap="square">
                <a:spAutoFit/>
              </a:bodyPr>
              <a:lstStyle/>
              <a:p>
                <a:pPr algn="ctr"/>
                <a:r>
                  <a:rPr lang="en-US" altLang="zh-CN" sz="2000">
                    <a:solidFill>
                      <a:schemeClr val="bg1">
                        <a:lumMod val="50000"/>
                      </a:schemeClr>
                    </a:solidFill>
                    <a:latin typeface="UTM Avo" panose="02040603050506020204" pitchFamily="18" charset="0"/>
                    <a:ea typeface="微软雅黑" panose="020B0503020204020204" pitchFamily="34" charset="-122"/>
                  </a:rPr>
                  <a:t>ĐỌC DIỄN CẢM</a:t>
                </a:r>
                <a:endParaRPr lang="zh-CN" altLang="en-US" sz="2000" dirty="0">
                  <a:solidFill>
                    <a:schemeClr val="bg1">
                      <a:lumMod val="50000"/>
                    </a:schemeClr>
                  </a:solidFill>
                  <a:latin typeface="UTM Avo" panose="02040603050506020204" pitchFamily="18" charset="0"/>
                  <a:ea typeface="微软雅黑" panose="020B0503020204020204" pitchFamily="34" charset="-122"/>
                </a:endParaRPr>
              </a:p>
            </p:txBody>
          </p:sp>
          <p:sp>
            <p:nvSpPr>
              <p:cNvPr id="30" name="文本框 29">
                <a:extLst>
                  <a:ext uri="{FF2B5EF4-FFF2-40B4-BE49-F238E27FC236}">
                    <a16:creationId xmlns:a16="http://schemas.microsoft.com/office/drawing/2014/main" id="{7788AA4E-7929-4AAF-BDE0-26B5BA334512}"/>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04</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2" name="组合 30">
            <a:extLst>
              <a:ext uri="{FF2B5EF4-FFF2-40B4-BE49-F238E27FC236}">
                <a16:creationId xmlns:a16="http://schemas.microsoft.com/office/drawing/2014/main" id="{CB497EA1-766A-46B5-9841-2464B7B17AED}"/>
              </a:ext>
            </a:extLst>
          </p:cNvPr>
          <p:cNvGrpSpPr/>
          <p:nvPr/>
        </p:nvGrpSpPr>
        <p:grpSpPr>
          <a:xfrm>
            <a:off x="9613820" y="1972186"/>
            <a:ext cx="2315993" cy="2319804"/>
            <a:chOff x="9454244" y="1857829"/>
            <a:chExt cx="2315993" cy="2319804"/>
          </a:xfrm>
        </p:grpSpPr>
        <p:grpSp>
          <p:nvGrpSpPr>
            <p:cNvPr id="33" name="组合 14">
              <a:extLst>
                <a:ext uri="{FF2B5EF4-FFF2-40B4-BE49-F238E27FC236}">
                  <a16:creationId xmlns:a16="http://schemas.microsoft.com/office/drawing/2014/main" id="{321B1847-8B3F-4036-A98F-62E7BA2CF87B}"/>
                </a:ext>
              </a:extLst>
            </p:cNvPr>
            <p:cNvGrpSpPr/>
            <p:nvPr/>
          </p:nvGrpSpPr>
          <p:grpSpPr>
            <a:xfrm>
              <a:off x="9454244" y="1857829"/>
              <a:ext cx="2315993" cy="2319804"/>
              <a:chOff x="957944" y="2467429"/>
              <a:chExt cx="2315993" cy="2319804"/>
            </a:xfrm>
          </p:grpSpPr>
          <p:pic>
            <p:nvPicPr>
              <p:cNvPr id="37" name="图片 15">
                <a:extLst>
                  <a:ext uri="{FF2B5EF4-FFF2-40B4-BE49-F238E27FC236}">
                    <a16:creationId xmlns:a16="http://schemas.microsoft.com/office/drawing/2014/main" id="{27E152A0-4BCB-4B2C-9B46-357C35EB1F82}"/>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38" name="图片 16">
                <a:extLst>
                  <a:ext uri="{FF2B5EF4-FFF2-40B4-BE49-F238E27FC236}">
                    <a16:creationId xmlns:a16="http://schemas.microsoft.com/office/drawing/2014/main" id="{99DDCF18-4F8D-45F6-9470-21150AD7A666}"/>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34" name="组合 27">
              <a:extLst>
                <a:ext uri="{FF2B5EF4-FFF2-40B4-BE49-F238E27FC236}">
                  <a16:creationId xmlns:a16="http://schemas.microsoft.com/office/drawing/2014/main" id="{C93E7858-782B-4564-B4D0-F944B3526EEA}"/>
                </a:ext>
              </a:extLst>
            </p:cNvPr>
            <p:cNvGrpSpPr/>
            <p:nvPr/>
          </p:nvGrpSpPr>
          <p:grpSpPr>
            <a:xfrm>
              <a:off x="9858918" y="2193563"/>
              <a:ext cx="1506643" cy="1085915"/>
              <a:chOff x="1057818" y="2187123"/>
              <a:chExt cx="1506643" cy="1085915"/>
            </a:xfrm>
          </p:grpSpPr>
          <p:sp>
            <p:nvSpPr>
              <p:cNvPr id="35" name="矩形 28">
                <a:extLst>
                  <a:ext uri="{FF2B5EF4-FFF2-40B4-BE49-F238E27FC236}">
                    <a16:creationId xmlns:a16="http://schemas.microsoft.com/office/drawing/2014/main" id="{F59908DB-AB7C-4713-B55F-19C573766A93}"/>
                  </a:ext>
                </a:extLst>
              </p:cNvPr>
              <p:cNvSpPr/>
              <p:nvPr/>
            </p:nvSpPr>
            <p:spPr>
              <a:xfrm>
                <a:off x="1057818" y="2811373"/>
                <a:ext cx="1506643" cy="461665"/>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DẶN DÒ</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36" name="文本框 29">
                <a:extLst>
                  <a:ext uri="{FF2B5EF4-FFF2-40B4-BE49-F238E27FC236}">
                    <a16:creationId xmlns:a16="http://schemas.microsoft.com/office/drawing/2014/main" id="{D6CAF2A6-2792-4981-B228-55823A9D4C76}"/>
                  </a:ext>
                </a:extLst>
              </p:cNvPr>
              <p:cNvSpPr txBox="1"/>
              <p:nvPr/>
            </p:nvSpPr>
            <p:spPr>
              <a:xfrm>
                <a:off x="1364497" y="2187123"/>
                <a:ext cx="809837" cy="769441"/>
              </a:xfrm>
              <a:prstGeom prst="rect">
                <a:avLst/>
              </a:prstGeom>
              <a:noFill/>
            </p:spPr>
            <p:txBody>
              <a:bodyPr wrap="none" rtlCol="0">
                <a:spAutoFit/>
              </a:bodyPr>
              <a:lstStyle/>
              <a:p>
                <a:r>
                  <a:rPr lang="en-US" altLang="zh-CN" sz="4400">
                    <a:solidFill>
                      <a:schemeClr val="bg1">
                        <a:lumMod val="50000"/>
                      </a:schemeClr>
                    </a:solidFill>
                    <a:latin typeface="UTM Avo" panose="02040603050506020204" pitchFamily="18" charset="0"/>
                    <a:ea typeface="微软雅黑" panose="020B0503020204020204" pitchFamily="34" charset="-122"/>
                  </a:rPr>
                  <a:t>05</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pic>
        <p:nvPicPr>
          <p:cNvPr id="39" name="Picture 38">
            <a:extLst>
              <a:ext uri="{FF2B5EF4-FFF2-40B4-BE49-F238E27FC236}">
                <a16:creationId xmlns:a16="http://schemas.microsoft.com/office/drawing/2014/main" id="{0FDB59F7-80AD-4B8B-8C2A-74BA4F5B03C4}"/>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890511" y="6775266"/>
            <a:ext cx="2176113" cy="189468"/>
          </a:xfrm>
          <a:prstGeom prst="rect">
            <a:avLst/>
          </a:prstGeom>
          <a:solidFill>
            <a:srgbClr val="E6E6E6"/>
          </a:solidFill>
          <a:ln>
            <a:solidFill>
              <a:srgbClr val="E6E6E6"/>
            </a:solidFill>
          </a:ln>
        </p:spPr>
      </p:pic>
      <p:pic>
        <p:nvPicPr>
          <p:cNvPr id="40" name="Picture 39">
            <a:extLst>
              <a:ext uri="{FF2B5EF4-FFF2-40B4-BE49-F238E27FC236}">
                <a16:creationId xmlns:a16="http://schemas.microsoft.com/office/drawing/2014/main" id="{A7813089-2887-4FAA-A605-8616263AFF6E}"/>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536301" y="203759"/>
            <a:ext cx="2176113" cy="189468"/>
          </a:xfrm>
          <a:prstGeom prst="rect">
            <a:avLst/>
          </a:prstGeom>
          <a:solidFill>
            <a:srgbClr val="E6E6E6"/>
          </a:solidFill>
          <a:ln>
            <a:solidFill>
              <a:srgbClr val="E6E6E6"/>
            </a:solidFill>
          </a:ln>
        </p:spPr>
      </p:pic>
    </p:spTree>
    <p:extLst>
      <p:ext uri="{BB962C8B-B14F-4D97-AF65-F5344CB8AC3E}">
        <p14:creationId xmlns:p14="http://schemas.microsoft.com/office/powerpoint/2010/main" val="309958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762</TotalTime>
  <Words>1273</Words>
  <Application>Microsoft Office PowerPoint</Application>
  <PresentationFormat>Widescreen</PresentationFormat>
  <Paragraphs>152</Paragraphs>
  <Slides>27</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Cambria</vt:lpstr>
      <vt:lpstr>iCiel Pony</vt:lpstr>
      <vt:lpstr>Pattaya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thanhtrangsmallsun@gmail.com</cp:lastModifiedBy>
  <cp:revision>157</cp:revision>
  <dcterms:created xsi:type="dcterms:W3CDTF">2017-06-20T06:33:06Z</dcterms:created>
  <dcterms:modified xsi:type="dcterms:W3CDTF">2026-02-19T09:43:16Z</dcterms:modified>
  <cp:category>T</cp:category>
  <cp:version>K28</cp:version>
</cp:coreProperties>
</file>