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sldIdLst>
    <p:sldId id="257" r:id="rId3"/>
    <p:sldId id="268" r:id="rId4"/>
    <p:sldId id="266" r:id="rId5"/>
    <p:sldId id="280" r:id="rId6"/>
    <p:sldId id="279" r:id="rId7"/>
    <p:sldId id="281" r:id="rId8"/>
    <p:sldId id="267" r:id="rId9"/>
    <p:sldId id="270" r:id="rId10"/>
    <p:sldId id="271" r:id="rId11"/>
    <p:sldId id="276" r:id="rId12"/>
    <p:sldId id="283" r:id="rId13"/>
  </p:sldIdLst>
  <p:sldSz cx="12192000" cy="6858000"/>
  <p:notesSz cx="6858000" cy="9144000"/>
  <p:embeddedFontLst>
    <p:embeddedFont>
      <p:font typeface="#9Slide05 Aphrodite Pro"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71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8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7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99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3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94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36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7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81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13"/>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14"/>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13"/>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13"/>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2726086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5"/>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6"/>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5"/>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5"/>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328416711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2576941" y="320722"/>
            <a:ext cx="6617109" cy="4351338"/>
          </a:xfrm>
        </p:spPr>
        <p:txBody>
          <a:bodyPr>
            <a:scene3d>
              <a:camera prst="orthographicFront"/>
              <a:lightRig rig="threePt" dir="t"/>
            </a:scene3d>
            <a:sp3d extrusionH="57150">
              <a:bevelT w="69850" h="38100" prst="cross"/>
            </a:sp3d>
          </a:bodyPr>
          <a:lstStyle/>
          <a:p>
            <a:pPr marL="0" indent="0">
              <a:buNone/>
            </a:pPr>
            <a:r>
              <a:rPr lang="en-US"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Toán</a:t>
            </a:r>
          </a:p>
          <a:p>
            <a:endParaRPr lang="en-US" dirty="0">
              <a:ln>
                <a:solidFill>
                  <a:schemeClr val="accent6">
                    <a:lumMod val="75000"/>
                  </a:schemeClr>
                </a:solidFill>
              </a:ln>
              <a:solidFill>
                <a:srgbClr val="FFC000"/>
              </a:solidFill>
            </a:endParaRPr>
          </a:p>
        </p:txBody>
      </p:sp>
      <p:sp>
        <p:nvSpPr>
          <p:cNvPr id="6" name="Content Placeholder 2"/>
          <p:cNvSpPr txBox="1">
            <a:spLocks/>
          </p:cNvSpPr>
          <p:nvPr/>
        </p:nvSpPr>
        <p:spPr>
          <a:xfrm>
            <a:off x="-200322" y="1725784"/>
            <a:ext cx="12192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a:t>
            </a:r>
            <a:r>
              <a:rPr kumimoji="0" lang="vi-VN" sz="66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HÀNH </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F48DAC"/>
                </a:solidFill>
                <a:latin typeface="UTM Showcard" panose="02040603050506020204" pitchFamily="18" charset="0"/>
              </a:rPr>
              <a:t>VÀ</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96B568"/>
                </a:solidFill>
                <a:latin typeface="UTM Showcard" panose="02040603050506020204" pitchFamily="18" charset="0"/>
              </a:rPr>
              <a:t>TRẢI NGHIỆM</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noProof="0" dirty="0">
                <a:ln>
                  <a:solidFill>
                    <a:srgbClr val="4472C4">
                      <a:lumMod val="75000"/>
                    </a:srgbClr>
                  </a:solidFill>
                </a:ln>
                <a:solidFill>
                  <a:srgbClr val="FF8C4B"/>
                </a:solidFill>
                <a:latin typeface="UTM Showcard" panose="02040603050506020204" pitchFamily="18" charset="0"/>
              </a:rPr>
              <a:t>ĐO ĐỘ DÀI</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rPr>
              <a:t>( Tiết 1)  </a:t>
            </a: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2493350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5981" y="217293"/>
            <a:ext cx="11788878" cy="6518787"/>
          </a:xfrm>
          <a:prstGeom prst="roundRect">
            <a:avLst/>
          </a:prstGeom>
          <a:solidFill>
            <a:schemeClr val="bg1">
              <a:alpha val="51000"/>
            </a:schemeClr>
          </a:solidFill>
          <a:ln>
            <a:solidFill>
              <a:srgbClr val="F4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688736" y="1922448"/>
            <a:ext cx="5499211" cy="5577577"/>
          </a:xfrm>
          <a:prstGeom prst="rect">
            <a:avLst/>
          </a:prstGeom>
        </p:spPr>
      </p:pic>
      <p:sp>
        <p:nvSpPr>
          <p:cNvPr id="7"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840416"/>
              <a:gd name="connsiteY0" fmla="*/ 212862 h 1277146"/>
              <a:gd name="connsiteX1" fmla="*/ 212862 w 1840416"/>
              <a:gd name="connsiteY1" fmla="*/ 0 h 1277146"/>
              <a:gd name="connsiteX2" fmla="*/ 698573 w 1840416"/>
              <a:gd name="connsiteY2" fmla="*/ 0 h 1277146"/>
              <a:gd name="connsiteX3" fmla="*/ 1170137 w 1840416"/>
              <a:gd name="connsiteY3" fmla="*/ 0 h 1277146"/>
              <a:gd name="connsiteX4" fmla="*/ 1627554 w 1840416"/>
              <a:gd name="connsiteY4" fmla="*/ 0 h 1277146"/>
              <a:gd name="connsiteX5" fmla="*/ 1840416 w 1840416"/>
              <a:gd name="connsiteY5" fmla="*/ 212862 h 1277146"/>
              <a:gd name="connsiteX6" fmla="*/ 1840416 w 1840416"/>
              <a:gd name="connsiteY6" fmla="*/ 655601 h 1277146"/>
              <a:gd name="connsiteX7" fmla="*/ 1840416 w 1840416"/>
              <a:gd name="connsiteY7" fmla="*/ 1064284 h 1277146"/>
              <a:gd name="connsiteX8" fmla="*/ 1627554 w 1840416"/>
              <a:gd name="connsiteY8" fmla="*/ 1277146 h 1277146"/>
              <a:gd name="connsiteX9" fmla="*/ 1141843 w 1840416"/>
              <a:gd name="connsiteY9" fmla="*/ 1277146 h 1277146"/>
              <a:gd name="connsiteX10" fmla="*/ 670279 w 1840416"/>
              <a:gd name="connsiteY10" fmla="*/ 1277146 h 1277146"/>
              <a:gd name="connsiteX11" fmla="*/ 212862 w 1840416"/>
              <a:gd name="connsiteY11" fmla="*/ 1277146 h 1277146"/>
              <a:gd name="connsiteX12" fmla="*/ 0 w 1840416"/>
              <a:gd name="connsiteY12" fmla="*/ 1064284 h 1277146"/>
              <a:gd name="connsiteX13" fmla="*/ 0 w 1840416"/>
              <a:gd name="connsiteY13" fmla="*/ 664116 h 1277146"/>
              <a:gd name="connsiteX14" fmla="*/ 0 w 1840416"/>
              <a:gd name="connsiteY14" fmla="*/ 212862 h 12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0416" h="1277146" fill="none" extrusionOk="0">
                <a:moveTo>
                  <a:pt x="0" y="212862"/>
                </a:moveTo>
                <a:cubicBezTo>
                  <a:pt x="10659" y="121641"/>
                  <a:pt x="87678" y="3237"/>
                  <a:pt x="212862" y="0"/>
                </a:cubicBezTo>
                <a:cubicBezTo>
                  <a:pt x="338547" y="-44145"/>
                  <a:pt x="486003" y="19191"/>
                  <a:pt x="698573" y="0"/>
                </a:cubicBezTo>
                <a:cubicBezTo>
                  <a:pt x="911143" y="-19191"/>
                  <a:pt x="1003193" y="53934"/>
                  <a:pt x="1170137" y="0"/>
                </a:cubicBezTo>
                <a:cubicBezTo>
                  <a:pt x="1337081" y="-53934"/>
                  <a:pt x="1471274" y="43339"/>
                  <a:pt x="1627554" y="0"/>
                </a:cubicBezTo>
                <a:cubicBezTo>
                  <a:pt x="1744301" y="-10063"/>
                  <a:pt x="1825326" y="96657"/>
                  <a:pt x="1840416" y="212862"/>
                </a:cubicBezTo>
                <a:cubicBezTo>
                  <a:pt x="1867529" y="420951"/>
                  <a:pt x="1797099" y="520063"/>
                  <a:pt x="1840416" y="655601"/>
                </a:cubicBezTo>
                <a:cubicBezTo>
                  <a:pt x="1883733" y="791139"/>
                  <a:pt x="1798229" y="978432"/>
                  <a:pt x="1840416" y="1064284"/>
                </a:cubicBezTo>
                <a:cubicBezTo>
                  <a:pt x="1838591" y="1191678"/>
                  <a:pt x="1764992" y="1262797"/>
                  <a:pt x="1627554" y="1277146"/>
                </a:cubicBezTo>
                <a:cubicBezTo>
                  <a:pt x="1474234" y="1310011"/>
                  <a:pt x="1284513" y="1237860"/>
                  <a:pt x="1141843" y="1277146"/>
                </a:cubicBezTo>
                <a:cubicBezTo>
                  <a:pt x="999173" y="1316432"/>
                  <a:pt x="772876" y="1263372"/>
                  <a:pt x="670279" y="1277146"/>
                </a:cubicBezTo>
                <a:cubicBezTo>
                  <a:pt x="567682" y="1290920"/>
                  <a:pt x="411505" y="1272137"/>
                  <a:pt x="212862" y="1277146"/>
                </a:cubicBezTo>
                <a:cubicBezTo>
                  <a:pt x="110101" y="1281920"/>
                  <a:pt x="-2205" y="1183205"/>
                  <a:pt x="0" y="1064284"/>
                </a:cubicBezTo>
                <a:cubicBezTo>
                  <a:pt x="-34481" y="933125"/>
                  <a:pt x="15854" y="792187"/>
                  <a:pt x="0" y="664116"/>
                </a:cubicBezTo>
                <a:cubicBezTo>
                  <a:pt x="-15854" y="536045"/>
                  <a:pt x="37141" y="310353"/>
                  <a:pt x="0" y="212862"/>
                </a:cubicBezTo>
                <a:close/>
              </a:path>
              <a:path w="1840416" h="1277146" stroke="0" extrusionOk="0">
                <a:moveTo>
                  <a:pt x="0" y="212862"/>
                </a:moveTo>
                <a:cubicBezTo>
                  <a:pt x="17167" y="87278"/>
                  <a:pt x="73322" y="19637"/>
                  <a:pt x="212862" y="0"/>
                </a:cubicBezTo>
                <a:cubicBezTo>
                  <a:pt x="341661" y="-9309"/>
                  <a:pt x="444236" y="20781"/>
                  <a:pt x="641985" y="0"/>
                </a:cubicBezTo>
                <a:cubicBezTo>
                  <a:pt x="839734" y="-20781"/>
                  <a:pt x="926997" y="40270"/>
                  <a:pt x="1141843" y="0"/>
                </a:cubicBezTo>
                <a:cubicBezTo>
                  <a:pt x="1356689" y="-40270"/>
                  <a:pt x="1465683" y="501"/>
                  <a:pt x="1627554" y="0"/>
                </a:cubicBezTo>
                <a:cubicBezTo>
                  <a:pt x="1722725" y="-27091"/>
                  <a:pt x="1834989" y="108508"/>
                  <a:pt x="1840416" y="212862"/>
                </a:cubicBezTo>
                <a:cubicBezTo>
                  <a:pt x="1845649" y="413823"/>
                  <a:pt x="1810964" y="529981"/>
                  <a:pt x="1840416" y="630059"/>
                </a:cubicBezTo>
                <a:cubicBezTo>
                  <a:pt x="1869868" y="730137"/>
                  <a:pt x="1806387" y="876241"/>
                  <a:pt x="1840416" y="1064284"/>
                </a:cubicBezTo>
                <a:cubicBezTo>
                  <a:pt x="1851564" y="1176010"/>
                  <a:pt x="1720139" y="1287291"/>
                  <a:pt x="1627554" y="1277146"/>
                </a:cubicBezTo>
                <a:cubicBezTo>
                  <a:pt x="1423116" y="1327883"/>
                  <a:pt x="1300679" y="1226266"/>
                  <a:pt x="1184284" y="1277146"/>
                </a:cubicBezTo>
                <a:cubicBezTo>
                  <a:pt x="1067889" y="1328026"/>
                  <a:pt x="917058" y="1237568"/>
                  <a:pt x="741014" y="1277146"/>
                </a:cubicBezTo>
                <a:cubicBezTo>
                  <a:pt x="564970" y="1316724"/>
                  <a:pt x="334471" y="1242906"/>
                  <a:pt x="212862" y="1277146"/>
                </a:cubicBezTo>
                <a:cubicBezTo>
                  <a:pt x="64325" y="1279072"/>
                  <a:pt x="4647" y="1159448"/>
                  <a:pt x="0" y="1064284"/>
                </a:cubicBezTo>
                <a:cubicBezTo>
                  <a:pt x="-2375" y="931501"/>
                  <a:pt x="42266" y="771743"/>
                  <a:pt x="0" y="638573"/>
                </a:cubicBezTo>
                <a:cubicBezTo>
                  <a:pt x="-42266" y="505403"/>
                  <a:pt x="50372" y="343530"/>
                  <a:pt x="0" y="212862"/>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Snip Diagonal Corner Rectangle 1">
            <a:extLst>
              <a:ext uri="{FF2B5EF4-FFF2-40B4-BE49-F238E27FC236}">
                <a16:creationId xmlns:a16="http://schemas.microsoft.com/office/drawing/2014/main" id="{BC07EDD8-F1B2-44E6-BBE2-54F77D55CC1D}"/>
              </a:ext>
            </a:extLst>
          </p:cNvPr>
          <p:cNvSpPr/>
          <p:nvPr/>
        </p:nvSpPr>
        <p:spPr>
          <a:xfrm>
            <a:off x="662521" y="1922448"/>
            <a:ext cx="10895798" cy="2678692"/>
          </a:xfrm>
          <a:custGeom>
            <a:avLst/>
            <a:gdLst>
              <a:gd name="connsiteX0" fmla="*/ 0 w 10895798"/>
              <a:gd name="connsiteY0" fmla="*/ 446458 h 2678692"/>
              <a:gd name="connsiteX1" fmla="*/ 446458 w 10895798"/>
              <a:gd name="connsiteY1" fmla="*/ 0 h 2678692"/>
              <a:gd name="connsiteX2" fmla="*/ 734776 w 10895798"/>
              <a:gd name="connsiteY2" fmla="*/ 0 h 2678692"/>
              <a:gd name="connsiteX3" fmla="*/ 1323181 w 10895798"/>
              <a:gd name="connsiteY3" fmla="*/ 0 h 2678692"/>
              <a:gd name="connsiteX4" fmla="*/ 1911586 w 10895798"/>
              <a:gd name="connsiteY4" fmla="*/ 0 h 2678692"/>
              <a:gd name="connsiteX5" fmla="*/ 2199904 w 10895798"/>
              <a:gd name="connsiteY5" fmla="*/ 0 h 2678692"/>
              <a:gd name="connsiteX6" fmla="*/ 2888338 w 10895798"/>
              <a:gd name="connsiteY6" fmla="*/ 0 h 2678692"/>
              <a:gd name="connsiteX7" fmla="*/ 3576772 w 10895798"/>
              <a:gd name="connsiteY7" fmla="*/ 0 h 2678692"/>
              <a:gd name="connsiteX8" fmla="*/ 4065148 w 10895798"/>
              <a:gd name="connsiteY8" fmla="*/ 0 h 2678692"/>
              <a:gd name="connsiteX9" fmla="*/ 4353466 w 10895798"/>
              <a:gd name="connsiteY9" fmla="*/ 0 h 2678692"/>
              <a:gd name="connsiteX10" fmla="*/ 5141928 w 10895798"/>
              <a:gd name="connsiteY10" fmla="*/ 0 h 2678692"/>
              <a:gd name="connsiteX11" fmla="*/ 5530276 w 10895798"/>
              <a:gd name="connsiteY11" fmla="*/ 0 h 2678692"/>
              <a:gd name="connsiteX12" fmla="*/ 6018652 w 10895798"/>
              <a:gd name="connsiteY12" fmla="*/ 0 h 2678692"/>
              <a:gd name="connsiteX13" fmla="*/ 6707085 w 10895798"/>
              <a:gd name="connsiteY13" fmla="*/ 0 h 2678692"/>
              <a:gd name="connsiteX14" fmla="*/ 7395519 w 10895798"/>
              <a:gd name="connsiteY14" fmla="*/ 0 h 2678692"/>
              <a:gd name="connsiteX15" fmla="*/ 7783866 w 10895798"/>
              <a:gd name="connsiteY15" fmla="*/ 0 h 2678692"/>
              <a:gd name="connsiteX16" fmla="*/ 8172213 w 10895798"/>
              <a:gd name="connsiteY16" fmla="*/ 0 h 2678692"/>
              <a:gd name="connsiteX17" fmla="*/ 8960676 w 10895798"/>
              <a:gd name="connsiteY17" fmla="*/ 0 h 2678692"/>
              <a:gd name="connsiteX18" fmla="*/ 9349023 w 10895798"/>
              <a:gd name="connsiteY18" fmla="*/ 0 h 2678692"/>
              <a:gd name="connsiteX19" fmla="*/ 10449340 w 10895798"/>
              <a:gd name="connsiteY19" fmla="*/ 0 h 2678692"/>
              <a:gd name="connsiteX20" fmla="*/ 10895798 w 10895798"/>
              <a:gd name="connsiteY20" fmla="*/ 446458 h 2678692"/>
              <a:gd name="connsiteX21" fmla="*/ 10895798 w 10895798"/>
              <a:gd name="connsiteY21" fmla="*/ 1059574 h 2678692"/>
              <a:gd name="connsiteX22" fmla="*/ 10895798 w 10895798"/>
              <a:gd name="connsiteY22" fmla="*/ 1619118 h 2678692"/>
              <a:gd name="connsiteX23" fmla="*/ 10895798 w 10895798"/>
              <a:gd name="connsiteY23" fmla="*/ 2232234 h 2678692"/>
              <a:gd name="connsiteX24" fmla="*/ 10449340 w 10895798"/>
              <a:gd name="connsiteY24" fmla="*/ 2678692 h 2678692"/>
              <a:gd name="connsiteX25" fmla="*/ 10060993 w 10895798"/>
              <a:gd name="connsiteY25" fmla="*/ 2678692 h 2678692"/>
              <a:gd name="connsiteX26" fmla="*/ 9572617 w 10895798"/>
              <a:gd name="connsiteY26" fmla="*/ 2678692 h 2678692"/>
              <a:gd name="connsiteX27" fmla="*/ 9184270 w 10895798"/>
              <a:gd name="connsiteY27" fmla="*/ 2678692 h 2678692"/>
              <a:gd name="connsiteX28" fmla="*/ 8695894 w 10895798"/>
              <a:gd name="connsiteY28" fmla="*/ 2678692 h 2678692"/>
              <a:gd name="connsiteX29" fmla="*/ 8007460 w 10895798"/>
              <a:gd name="connsiteY29" fmla="*/ 2678692 h 2678692"/>
              <a:gd name="connsiteX30" fmla="*/ 7218998 w 10895798"/>
              <a:gd name="connsiteY30" fmla="*/ 2678692 h 2678692"/>
              <a:gd name="connsiteX31" fmla="*/ 6730622 w 10895798"/>
              <a:gd name="connsiteY31" fmla="*/ 2678692 h 2678692"/>
              <a:gd name="connsiteX32" fmla="*/ 6242246 w 10895798"/>
              <a:gd name="connsiteY32" fmla="*/ 2678692 h 2678692"/>
              <a:gd name="connsiteX33" fmla="*/ 5653841 w 10895798"/>
              <a:gd name="connsiteY33" fmla="*/ 2678692 h 2678692"/>
              <a:gd name="connsiteX34" fmla="*/ 5165465 w 10895798"/>
              <a:gd name="connsiteY34" fmla="*/ 2678692 h 2678692"/>
              <a:gd name="connsiteX35" fmla="*/ 4677089 w 10895798"/>
              <a:gd name="connsiteY35" fmla="*/ 2678692 h 2678692"/>
              <a:gd name="connsiteX36" fmla="*/ 3988655 w 10895798"/>
              <a:gd name="connsiteY36" fmla="*/ 2678692 h 2678692"/>
              <a:gd name="connsiteX37" fmla="*/ 3600308 w 10895798"/>
              <a:gd name="connsiteY37" fmla="*/ 2678692 h 2678692"/>
              <a:gd name="connsiteX38" fmla="*/ 2811845 w 10895798"/>
              <a:gd name="connsiteY38" fmla="*/ 2678692 h 2678692"/>
              <a:gd name="connsiteX39" fmla="*/ 2123412 w 10895798"/>
              <a:gd name="connsiteY39" fmla="*/ 2678692 h 2678692"/>
              <a:gd name="connsiteX40" fmla="*/ 1835093 w 10895798"/>
              <a:gd name="connsiteY40" fmla="*/ 2678692 h 2678692"/>
              <a:gd name="connsiteX41" fmla="*/ 1046631 w 10895798"/>
              <a:gd name="connsiteY41" fmla="*/ 2678692 h 2678692"/>
              <a:gd name="connsiteX42" fmla="*/ 446458 w 10895798"/>
              <a:gd name="connsiteY42" fmla="*/ 2678692 h 2678692"/>
              <a:gd name="connsiteX43" fmla="*/ 0 w 10895798"/>
              <a:gd name="connsiteY43" fmla="*/ 2232234 h 2678692"/>
              <a:gd name="connsiteX44" fmla="*/ 0 w 10895798"/>
              <a:gd name="connsiteY44" fmla="*/ 1672691 h 2678692"/>
              <a:gd name="connsiteX45" fmla="*/ 0 w 10895798"/>
              <a:gd name="connsiteY45" fmla="*/ 1041717 h 2678692"/>
              <a:gd name="connsiteX46" fmla="*/ 0 w 10895798"/>
              <a:gd name="connsiteY46" fmla="*/ 446458 h 26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95798" h="2678692" fill="none" extrusionOk="0">
                <a:moveTo>
                  <a:pt x="0" y="446458"/>
                </a:moveTo>
                <a:cubicBezTo>
                  <a:pt x="49755" y="167967"/>
                  <a:pt x="172205" y="-7905"/>
                  <a:pt x="446458" y="0"/>
                </a:cubicBezTo>
                <a:cubicBezTo>
                  <a:pt x="565701" y="-26972"/>
                  <a:pt x="604463" y="10670"/>
                  <a:pt x="734776" y="0"/>
                </a:cubicBezTo>
                <a:cubicBezTo>
                  <a:pt x="865089" y="-10670"/>
                  <a:pt x="1102656" y="31283"/>
                  <a:pt x="1323181" y="0"/>
                </a:cubicBezTo>
                <a:cubicBezTo>
                  <a:pt x="1543707" y="-31283"/>
                  <a:pt x="1629096" y="45648"/>
                  <a:pt x="1911586" y="0"/>
                </a:cubicBezTo>
                <a:cubicBezTo>
                  <a:pt x="2194077" y="-45648"/>
                  <a:pt x="2128820" y="21683"/>
                  <a:pt x="2199904" y="0"/>
                </a:cubicBezTo>
                <a:cubicBezTo>
                  <a:pt x="2270988" y="-21683"/>
                  <a:pt x="2689432" y="3727"/>
                  <a:pt x="2888338" y="0"/>
                </a:cubicBezTo>
                <a:cubicBezTo>
                  <a:pt x="3087244" y="-3727"/>
                  <a:pt x="3348756" y="18060"/>
                  <a:pt x="3576772" y="0"/>
                </a:cubicBezTo>
                <a:cubicBezTo>
                  <a:pt x="3804788" y="-18060"/>
                  <a:pt x="3936758" y="5448"/>
                  <a:pt x="4065148" y="0"/>
                </a:cubicBezTo>
                <a:cubicBezTo>
                  <a:pt x="4193538" y="-5448"/>
                  <a:pt x="4212501" y="19282"/>
                  <a:pt x="4353466" y="0"/>
                </a:cubicBezTo>
                <a:cubicBezTo>
                  <a:pt x="4494431" y="-19282"/>
                  <a:pt x="4786729" y="83243"/>
                  <a:pt x="5141928" y="0"/>
                </a:cubicBezTo>
                <a:cubicBezTo>
                  <a:pt x="5497127" y="-83243"/>
                  <a:pt x="5410607" y="7452"/>
                  <a:pt x="5530276" y="0"/>
                </a:cubicBezTo>
                <a:cubicBezTo>
                  <a:pt x="5649945" y="-7452"/>
                  <a:pt x="5888939" y="6239"/>
                  <a:pt x="6018652" y="0"/>
                </a:cubicBezTo>
                <a:cubicBezTo>
                  <a:pt x="6148365" y="-6239"/>
                  <a:pt x="6434360" y="39673"/>
                  <a:pt x="6707085" y="0"/>
                </a:cubicBezTo>
                <a:cubicBezTo>
                  <a:pt x="6979810" y="-39673"/>
                  <a:pt x="7160449" y="5962"/>
                  <a:pt x="7395519" y="0"/>
                </a:cubicBezTo>
                <a:cubicBezTo>
                  <a:pt x="7630589" y="-5962"/>
                  <a:pt x="7596279" y="14272"/>
                  <a:pt x="7783866" y="0"/>
                </a:cubicBezTo>
                <a:cubicBezTo>
                  <a:pt x="7971453" y="-14272"/>
                  <a:pt x="7983327" y="44246"/>
                  <a:pt x="8172213" y="0"/>
                </a:cubicBezTo>
                <a:cubicBezTo>
                  <a:pt x="8361099" y="-44246"/>
                  <a:pt x="8635664" y="66540"/>
                  <a:pt x="8960676" y="0"/>
                </a:cubicBezTo>
                <a:cubicBezTo>
                  <a:pt x="9285688" y="-66540"/>
                  <a:pt x="9160808" y="19201"/>
                  <a:pt x="9349023" y="0"/>
                </a:cubicBezTo>
                <a:cubicBezTo>
                  <a:pt x="9537238" y="-19201"/>
                  <a:pt x="10027503" y="19847"/>
                  <a:pt x="10449340" y="0"/>
                </a:cubicBezTo>
                <a:cubicBezTo>
                  <a:pt x="10665359" y="62599"/>
                  <a:pt x="10892384" y="269552"/>
                  <a:pt x="10895798" y="446458"/>
                </a:cubicBezTo>
                <a:cubicBezTo>
                  <a:pt x="10926714" y="629495"/>
                  <a:pt x="10837545" y="843052"/>
                  <a:pt x="10895798" y="1059574"/>
                </a:cubicBezTo>
                <a:cubicBezTo>
                  <a:pt x="10954051" y="1276096"/>
                  <a:pt x="10893606" y="1456084"/>
                  <a:pt x="10895798" y="1619118"/>
                </a:cubicBezTo>
                <a:cubicBezTo>
                  <a:pt x="10897990" y="1782152"/>
                  <a:pt x="10880134" y="2096417"/>
                  <a:pt x="10895798" y="2232234"/>
                </a:cubicBezTo>
                <a:cubicBezTo>
                  <a:pt x="10929453" y="2461644"/>
                  <a:pt x="10696786" y="2719308"/>
                  <a:pt x="10449340" y="2678692"/>
                </a:cubicBezTo>
                <a:cubicBezTo>
                  <a:pt x="10319122" y="2683266"/>
                  <a:pt x="10149952" y="2665221"/>
                  <a:pt x="10060993" y="2678692"/>
                </a:cubicBezTo>
                <a:cubicBezTo>
                  <a:pt x="9972034" y="2692163"/>
                  <a:pt x="9695322" y="2629786"/>
                  <a:pt x="9572617" y="2678692"/>
                </a:cubicBezTo>
                <a:cubicBezTo>
                  <a:pt x="9449912" y="2727598"/>
                  <a:pt x="9325077" y="2660640"/>
                  <a:pt x="9184270" y="2678692"/>
                </a:cubicBezTo>
                <a:cubicBezTo>
                  <a:pt x="9043463" y="2696744"/>
                  <a:pt x="8818979" y="2635048"/>
                  <a:pt x="8695894" y="2678692"/>
                </a:cubicBezTo>
                <a:cubicBezTo>
                  <a:pt x="8572809" y="2722336"/>
                  <a:pt x="8217513" y="2663435"/>
                  <a:pt x="8007460" y="2678692"/>
                </a:cubicBezTo>
                <a:cubicBezTo>
                  <a:pt x="7797407" y="2693949"/>
                  <a:pt x="7509073" y="2665125"/>
                  <a:pt x="7218998" y="2678692"/>
                </a:cubicBezTo>
                <a:cubicBezTo>
                  <a:pt x="6928923" y="2692259"/>
                  <a:pt x="6924253" y="2666676"/>
                  <a:pt x="6730622" y="2678692"/>
                </a:cubicBezTo>
                <a:cubicBezTo>
                  <a:pt x="6536991" y="2690708"/>
                  <a:pt x="6429393" y="2652409"/>
                  <a:pt x="6242246" y="2678692"/>
                </a:cubicBezTo>
                <a:cubicBezTo>
                  <a:pt x="6055099" y="2704975"/>
                  <a:pt x="5814979" y="2647894"/>
                  <a:pt x="5653841" y="2678692"/>
                </a:cubicBezTo>
                <a:cubicBezTo>
                  <a:pt x="5492703" y="2709490"/>
                  <a:pt x="5296864" y="2658508"/>
                  <a:pt x="5165465" y="2678692"/>
                </a:cubicBezTo>
                <a:cubicBezTo>
                  <a:pt x="5034066" y="2698876"/>
                  <a:pt x="4896772" y="2637684"/>
                  <a:pt x="4677089" y="2678692"/>
                </a:cubicBezTo>
                <a:cubicBezTo>
                  <a:pt x="4457406" y="2719700"/>
                  <a:pt x="4208444" y="2647830"/>
                  <a:pt x="3988655" y="2678692"/>
                </a:cubicBezTo>
                <a:cubicBezTo>
                  <a:pt x="3768866" y="2709554"/>
                  <a:pt x="3789781" y="2634579"/>
                  <a:pt x="3600308" y="2678692"/>
                </a:cubicBezTo>
                <a:cubicBezTo>
                  <a:pt x="3410835" y="2722805"/>
                  <a:pt x="2991797" y="2616192"/>
                  <a:pt x="2811845" y="2678692"/>
                </a:cubicBezTo>
                <a:cubicBezTo>
                  <a:pt x="2631893" y="2741192"/>
                  <a:pt x="2281911" y="2639697"/>
                  <a:pt x="2123412" y="2678692"/>
                </a:cubicBezTo>
                <a:cubicBezTo>
                  <a:pt x="1964913" y="2717687"/>
                  <a:pt x="1962887" y="2652286"/>
                  <a:pt x="1835093" y="2678692"/>
                </a:cubicBezTo>
                <a:cubicBezTo>
                  <a:pt x="1707299" y="2705098"/>
                  <a:pt x="1339001" y="2609094"/>
                  <a:pt x="1046631" y="2678692"/>
                </a:cubicBezTo>
                <a:cubicBezTo>
                  <a:pt x="754261" y="2748290"/>
                  <a:pt x="592796" y="2654450"/>
                  <a:pt x="446458" y="2678692"/>
                </a:cubicBezTo>
                <a:cubicBezTo>
                  <a:pt x="201805" y="2722118"/>
                  <a:pt x="-33761" y="2528232"/>
                  <a:pt x="0" y="2232234"/>
                </a:cubicBezTo>
                <a:cubicBezTo>
                  <a:pt x="-59313" y="2004398"/>
                  <a:pt x="55257" y="1914067"/>
                  <a:pt x="0" y="1672691"/>
                </a:cubicBezTo>
                <a:cubicBezTo>
                  <a:pt x="-55257" y="1431315"/>
                  <a:pt x="56054" y="1267423"/>
                  <a:pt x="0" y="1041717"/>
                </a:cubicBezTo>
                <a:cubicBezTo>
                  <a:pt x="-56054" y="816011"/>
                  <a:pt x="60543" y="615652"/>
                  <a:pt x="0" y="446458"/>
                </a:cubicBezTo>
                <a:close/>
              </a:path>
              <a:path w="10895798" h="2678692" stroke="0" extrusionOk="0">
                <a:moveTo>
                  <a:pt x="0" y="446458"/>
                </a:moveTo>
                <a:cubicBezTo>
                  <a:pt x="30268" y="185739"/>
                  <a:pt x="194422" y="4882"/>
                  <a:pt x="446458" y="0"/>
                </a:cubicBezTo>
                <a:cubicBezTo>
                  <a:pt x="524684" y="-34377"/>
                  <a:pt x="598738" y="33145"/>
                  <a:pt x="734776" y="0"/>
                </a:cubicBezTo>
                <a:cubicBezTo>
                  <a:pt x="870814" y="-33145"/>
                  <a:pt x="1318966" y="11966"/>
                  <a:pt x="1523239" y="0"/>
                </a:cubicBezTo>
                <a:cubicBezTo>
                  <a:pt x="1727512" y="-11966"/>
                  <a:pt x="1736890" y="28978"/>
                  <a:pt x="1911586" y="0"/>
                </a:cubicBezTo>
                <a:cubicBezTo>
                  <a:pt x="2086282" y="-28978"/>
                  <a:pt x="2380780" y="27317"/>
                  <a:pt x="2499991" y="0"/>
                </a:cubicBezTo>
                <a:cubicBezTo>
                  <a:pt x="2619202" y="-27317"/>
                  <a:pt x="2873258" y="19810"/>
                  <a:pt x="2988367" y="0"/>
                </a:cubicBezTo>
                <a:cubicBezTo>
                  <a:pt x="3103476" y="-19810"/>
                  <a:pt x="3486708" y="67923"/>
                  <a:pt x="3676800" y="0"/>
                </a:cubicBezTo>
                <a:cubicBezTo>
                  <a:pt x="3866892" y="-67923"/>
                  <a:pt x="4175800" y="75005"/>
                  <a:pt x="4465263" y="0"/>
                </a:cubicBezTo>
                <a:cubicBezTo>
                  <a:pt x="4754726" y="-75005"/>
                  <a:pt x="5003128" y="31138"/>
                  <a:pt x="5253725" y="0"/>
                </a:cubicBezTo>
                <a:cubicBezTo>
                  <a:pt x="5504322" y="-31138"/>
                  <a:pt x="5742914" y="30917"/>
                  <a:pt x="5942159" y="0"/>
                </a:cubicBezTo>
                <a:cubicBezTo>
                  <a:pt x="6141404" y="-30917"/>
                  <a:pt x="6380798" y="38306"/>
                  <a:pt x="6630593" y="0"/>
                </a:cubicBezTo>
                <a:cubicBezTo>
                  <a:pt x="6880388" y="-38306"/>
                  <a:pt x="6928536" y="30574"/>
                  <a:pt x="7018940" y="0"/>
                </a:cubicBezTo>
                <a:cubicBezTo>
                  <a:pt x="7109344" y="-30574"/>
                  <a:pt x="7477959" y="37590"/>
                  <a:pt x="7807402" y="0"/>
                </a:cubicBezTo>
                <a:cubicBezTo>
                  <a:pt x="8136845" y="-37590"/>
                  <a:pt x="8053463" y="15565"/>
                  <a:pt x="8195750" y="0"/>
                </a:cubicBezTo>
                <a:cubicBezTo>
                  <a:pt x="8338037" y="-15565"/>
                  <a:pt x="8445836" y="17244"/>
                  <a:pt x="8684126" y="0"/>
                </a:cubicBezTo>
                <a:cubicBezTo>
                  <a:pt x="8922416" y="-17244"/>
                  <a:pt x="9070823" y="64955"/>
                  <a:pt x="9372559" y="0"/>
                </a:cubicBezTo>
                <a:cubicBezTo>
                  <a:pt x="9674295" y="-64955"/>
                  <a:pt x="10194201" y="122082"/>
                  <a:pt x="10449340" y="0"/>
                </a:cubicBezTo>
                <a:cubicBezTo>
                  <a:pt x="10717543" y="53452"/>
                  <a:pt x="10851340" y="218763"/>
                  <a:pt x="10895798" y="446458"/>
                </a:cubicBezTo>
                <a:cubicBezTo>
                  <a:pt x="10941249" y="654740"/>
                  <a:pt x="10830684" y="757924"/>
                  <a:pt x="10895798" y="1059574"/>
                </a:cubicBezTo>
                <a:cubicBezTo>
                  <a:pt x="10960912" y="1361224"/>
                  <a:pt x="10833908" y="1533002"/>
                  <a:pt x="10895798" y="1654833"/>
                </a:cubicBezTo>
                <a:cubicBezTo>
                  <a:pt x="10957688" y="1776664"/>
                  <a:pt x="10861130" y="2049000"/>
                  <a:pt x="10895798" y="2232234"/>
                </a:cubicBezTo>
                <a:cubicBezTo>
                  <a:pt x="10894878" y="2467428"/>
                  <a:pt x="10629659" y="2684643"/>
                  <a:pt x="10449340" y="2678692"/>
                </a:cubicBezTo>
                <a:cubicBezTo>
                  <a:pt x="10164133" y="2690132"/>
                  <a:pt x="9872662" y="2677086"/>
                  <a:pt x="9660878" y="2678692"/>
                </a:cubicBezTo>
                <a:cubicBezTo>
                  <a:pt x="9449094" y="2680298"/>
                  <a:pt x="9318156" y="2663682"/>
                  <a:pt x="9172502" y="2678692"/>
                </a:cubicBezTo>
                <a:cubicBezTo>
                  <a:pt x="9026848" y="2693702"/>
                  <a:pt x="8978788" y="2662162"/>
                  <a:pt x="8884183" y="2678692"/>
                </a:cubicBezTo>
                <a:cubicBezTo>
                  <a:pt x="8789578" y="2695222"/>
                  <a:pt x="8728947" y="2666632"/>
                  <a:pt x="8595865" y="2678692"/>
                </a:cubicBezTo>
                <a:cubicBezTo>
                  <a:pt x="8462783" y="2690752"/>
                  <a:pt x="8130420" y="2633407"/>
                  <a:pt x="7907431" y="2678692"/>
                </a:cubicBezTo>
                <a:cubicBezTo>
                  <a:pt x="7684442" y="2723977"/>
                  <a:pt x="7453938" y="2677665"/>
                  <a:pt x="7319026" y="2678692"/>
                </a:cubicBezTo>
                <a:cubicBezTo>
                  <a:pt x="7184114" y="2679719"/>
                  <a:pt x="7120840" y="2646532"/>
                  <a:pt x="7030708" y="2678692"/>
                </a:cubicBezTo>
                <a:cubicBezTo>
                  <a:pt x="6940576" y="2710852"/>
                  <a:pt x="6829589" y="2664003"/>
                  <a:pt x="6742390" y="2678692"/>
                </a:cubicBezTo>
                <a:cubicBezTo>
                  <a:pt x="6655191" y="2693381"/>
                  <a:pt x="6248215" y="2608525"/>
                  <a:pt x="6053956" y="2678692"/>
                </a:cubicBezTo>
                <a:cubicBezTo>
                  <a:pt x="5859697" y="2748859"/>
                  <a:pt x="5773867" y="2660868"/>
                  <a:pt x="5565580" y="2678692"/>
                </a:cubicBezTo>
                <a:cubicBezTo>
                  <a:pt x="5357293" y="2696516"/>
                  <a:pt x="5128092" y="2623714"/>
                  <a:pt x="4877146" y="2678692"/>
                </a:cubicBezTo>
                <a:cubicBezTo>
                  <a:pt x="4626200" y="2733670"/>
                  <a:pt x="4295056" y="2612755"/>
                  <a:pt x="4088684" y="2678692"/>
                </a:cubicBezTo>
                <a:cubicBezTo>
                  <a:pt x="3882312" y="2744629"/>
                  <a:pt x="3899403" y="2649381"/>
                  <a:pt x="3800365" y="2678692"/>
                </a:cubicBezTo>
                <a:cubicBezTo>
                  <a:pt x="3701327" y="2708003"/>
                  <a:pt x="3517280" y="2633780"/>
                  <a:pt x="3311989" y="2678692"/>
                </a:cubicBezTo>
                <a:cubicBezTo>
                  <a:pt x="3106698" y="2723604"/>
                  <a:pt x="2912948" y="2665802"/>
                  <a:pt x="2723585" y="2678692"/>
                </a:cubicBezTo>
                <a:cubicBezTo>
                  <a:pt x="2534222" y="2691582"/>
                  <a:pt x="2274624" y="2607768"/>
                  <a:pt x="2035151" y="2678692"/>
                </a:cubicBezTo>
                <a:cubicBezTo>
                  <a:pt x="1795678" y="2749616"/>
                  <a:pt x="1737142" y="2650098"/>
                  <a:pt x="1546775" y="2678692"/>
                </a:cubicBezTo>
                <a:cubicBezTo>
                  <a:pt x="1356408" y="2707286"/>
                  <a:pt x="1258298" y="2676243"/>
                  <a:pt x="1058399" y="2678692"/>
                </a:cubicBezTo>
                <a:cubicBezTo>
                  <a:pt x="858500" y="2681141"/>
                  <a:pt x="623461" y="2675038"/>
                  <a:pt x="446458" y="2678692"/>
                </a:cubicBezTo>
                <a:cubicBezTo>
                  <a:pt x="258785" y="2714876"/>
                  <a:pt x="-4175" y="2422698"/>
                  <a:pt x="0" y="2232234"/>
                </a:cubicBezTo>
                <a:cubicBezTo>
                  <a:pt x="-13128" y="2002289"/>
                  <a:pt x="43323" y="1860858"/>
                  <a:pt x="0" y="1672691"/>
                </a:cubicBezTo>
                <a:cubicBezTo>
                  <a:pt x="-43323" y="1484524"/>
                  <a:pt x="19100" y="1274875"/>
                  <a:pt x="0" y="1077432"/>
                </a:cubicBezTo>
                <a:cubicBezTo>
                  <a:pt x="-19100" y="879989"/>
                  <a:pt x="50649" y="600622"/>
                  <a:pt x="0" y="446458"/>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 Em</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hãy đo rồi ghi lại:</a:t>
            </a:r>
          </a:p>
          <a:p>
            <a:pPr marR="0" lvl="0" algn="ctr"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 m.</a:t>
            </a:r>
          </a:p>
          <a:p>
            <a:pPr marR="0" lvl="0" algn="ctr"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Hai cây ở sân trường cách nhau ... m.</a:t>
            </a:r>
          </a:p>
        </p:txBody>
      </p:sp>
    </p:spTree>
    <p:extLst>
      <p:ext uri="{BB962C8B-B14F-4D97-AF65-F5344CB8AC3E}">
        <p14:creationId xmlns:p14="http://schemas.microsoft.com/office/powerpoint/2010/main" val="139980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3171820" y="2329299"/>
            <a:ext cx="6617109" cy="4351338"/>
          </a:xfrm>
        </p:spPr>
        <p:txBody>
          <a:bodyPr>
            <a:scene3d>
              <a:camera prst="orthographicFront"/>
              <a:lightRig rig="threePt" dir="t"/>
            </a:scene3d>
            <a:sp3d extrusionH="57150">
              <a:bevelT w="69850" h="38100" prst="cross"/>
            </a:sp3d>
          </a:bodyPr>
          <a:lstStyle/>
          <a:p>
            <a:pPr marL="0" indent="0">
              <a:buNone/>
            </a:pPr>
            <a:r>
              <a:rPr lang="vi-VN"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Tạm biệt</a:t>
            </a:r>
            <a:endParaRPr lang="en-US" dirty="0">
              <a:ln>
                <a:solidFill>
                  <a:schemeClr val="accent6">
                    <a:lumMod val="75000"/>
                  </a:schemeClr>
                </a:solidFill>
              </a:ln>
              <a:solidFill>
                <a:srgbClr val="FFC000"/>
              </a:solidFill>
            </a:endParaRP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52481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624317" y="1146603"/>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LÀM</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THƯỚC DÂY</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376366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95702" y="675861"/>
            <a:ext cx="11092473" cy="1085421"/>
          </a:xfrm>
          <a:custGeom>
            <a:avLst/>
            <a:gdLst>
              <a:gd name="connsiteX0" fmla="*/ 0 w 11092473"/>
              <a:gd name="connsiteY0" fmla="*/ 180907 h 1085421"/>
              <a:gd name="connsiteX1" fmla="*/ 180907 w 11092473"/>
              <a:gd name="connsiteY1" fmla="*/ 0 h 1085421"/>
              <a:gd name="connsiteX2" fmla="*/ 455135 w 11092473"/>
              <a:gd name="connsiteY2" fmla="*/ 0 h 1085421"/>
              <a:gd name="connsiteX3" fmla="*/ 1051283 w 11092473"/>
              <a:gd name="connsiteY3" fmla="*/ 0 h 1085421"/>
              <a:gd name="connsiteX4" fmla="*/ 1647430 w 11092473"/>
              <a:gd name="connsiteY4" fmla="*/ 0 h 1085421"/>
              <a:gd name="connsiteX5" fmla="*/ 1921658 w 11092473"/>
              <a:gd name="connsiteY5" fmla="*/ 0 h 1085421"/>
              <a:gd name="connsiteX6" fmla="*/ 2625113 w 11092473"/>
              <a:gd name="connsiteY6" fmla="*/ 0 h 1085421"/>
              <a:gd name="connsiteX7" fmla="*/ 3328567 w 11092473"/>
              <a:gd name="connsiteY7" fmla="*/ 0 h 1085421"/>
              <a:gd name="connsiteX8" fmla="*/ 3817408 w 11092473"/>
              <a:gd name="connsiteY8" fmla="*/ 0 h 1085421"/>
              <a:gd name="connsiteX9" fmla="*/ 4091636 w 11092473"/>
              <a:gd name="connsiteY9" fmla="*/ 0 h 1085421"/>
              <a:gd name="connsiteX10" fmla="*/ 4902397 w 11092473"/>
              <a:gd name="connsiteY10" fmla="*/ 0 h 1085421"/>
              <a:gd name="connsiteX11" fmla="*/ 5283932 w 11092473"/>
              <a:gd name="connsiteY11" fmla="*/ 0 h 1085421"/>
              <a:gd name="connsiteX12" fmla="*/ 5772773 w 11092473"/>
              <a:gd name="connsiteY12" fmla="*/ 0 h 1085421"/>
              <a:gd name="connsiteX13" fmla="*/ 6476227 w 11092473"/>
              <a:gd name="connsiteY13" fmla="*/ 0 h 1085421"/>
              <a:gd name="connsiteX14" fmla="*/ 7179681 w 11092473"/>
              <a:gd name="connsiteY14" fmla="*/ 0 h 1085421"/>
              <a:gd name="connsiteX15" fmla="*/ 7561216 w 11092473"/>
              <a:gd name="connsiteY15" fmla="*/ 0 h 1085421"/>
              <a:gd name="connsiteX16" fmla="*/ 7942750 w 11092473"/>
              <a:gd name="connsiteY16" fmla="*/ 0 h 1085421"/>
              <a:gd name="connsiteX17" fmla="*/ 8753511 w 11092473"/>
              <a:gd name="connsiteY17" fmla="*/ 0 h 1085421"/>
              <a:gd name="connsiteX18" fmla="*/ 9135046 w 11092473"/>
              <a:gd name="connsiteY18" fmla="*/ 0 h 1085421"/>
              <a:gd name="connsiteX19" fmla="*/ 9838500 w 11092473"/>
              <a:gd name="connsiteY19" fmla="*/ 0 h 1085421"/>
              <a:gd name="connsiteX20" fmla="*/ 10911566 w 11092473"/>
              <a:gd name="connsiteY20" fmla="*/ 0 h 1085421"/>
              <a:gd name="connsiteX21" fmla="*/ 11092473 w 11092473"/>
              <a:gd name="connsiteY21" fmla="*/ 180907 h 1085421"/>
              <a:gd name="connsiteX22" fmla="*/ 11092473 w 11092473"/>
              <a:gd name="connsiteY22" fmla="*/ 535474 h 1085421"/>
              <a:gd name="connsiteX23" fmla="*/ 11092473 w 11092473"/>
              <a:gd name="connsiteY23" fmla="*/ 904514 h 1085421"/>
              <a:gd name="connsiteX24" fmla="*/ 10911566 w 11092473"/>
              <a:gd name="connsiteY24" fmla="*/ 1085421 h 1085421"/>
              <a:gd name="connsiteX25" fmla="*/ 10530031 w 11092473"/>
              <a:gd name="connsiteY25" fmla="*/ 1085421 h 1085421"/>
              <a:gd name="connsiteX26" fmla="*/ 10041190 w 11092473"/>
              <a:gd name="connsiteY26" fmla="*/ 1085421 h 1085421"/>
              <a:gd name="connsiteX27" fmla="*/ 9659656 w 11092473"/>
              <a:gd name="connsiteY27" fmla="*/ 1085421 h 1085421"/>
              <a:gd name="connsiteX28" fmla="*/ 9170815 w 11092473"/>
              <a:gd name="connsiteY28" fmla="*/ 1085421 h 1085421"/>
              <a:gd name="connsiteX29" fmla="*/ 8467360 w 11092473"/>
              <a:gd name="connsiteY29" fmla="*/ 1085421 h 1085421"/>
              <a:gd name="connsiteX30" fmla="*/ 7656599 w 11092473"/>
              <a:gd name="connsiteY30" fmla="*/ 1085421 h 1085421"/>
              <a:gd name="connsiteX31" fmla="*/ 7167758 w 11092473"/>
              <a:gd name="connsiteY31" fmla="*/ 1085421 h 1085421"/>
              <a:gd name="connsiteX32" fmla="*/ 6678917 w 11092473"/>
              <a:gd name="connsiteY32" fmla="*/ 1085421 h 1085421"/>
              <a:gd name="connsiteX33" fmla="*/ 6082769 w 11092473"/>
              <a:gd name="connsiteY33" fmla="*/ 1085421 h 1085421"/>
              <a:gd name="connsiteX34" fmla="*/ 5593928 w 11092473"/>
              <a:gd name="connsiteY34" fmla="*/ 1085421 h 1085421"/>
              <a:gd name="connsiteX35" fmla="*/ 5105087 w 11092473"/>
              <a:gd name="connsiteY35" fmla="*/ 1085421 h 1085421"/>
              <a:gd name="connsiteX36" fmla="*/ 4401633 w 11092473"/>
              <a:gd name="connsiteY36" fmla="*/ 1085421 h 1085421"/>
              <a:gd name="connsiteX37" fmla="*/ 4020098 w 11092473"/>
              <a:gd name="connsiteY37" fmla="*/ 1085421 h 1085421"/>
              <a:gd name="connsiteX38" fmla="*/ 3209337 w 11092473"/>
              <a:gd name="connsiteY38" fmla="*/ 1085421 h 1085421"/>
              <a:gd name="connsiteX39" fmla="*/ 2505883 w 11092473"/>
              <a:gd name="connsiteY39" fmla="*/ 1085421 h 1085421"/>
              <a:gd name="connsiteX40" fmla="*/ 2231655 w 11092473"/>
              <a:gd name="connsiteY40" fmla="*/ 1085421 h 1085421"/>
              <a:gd name="connsiteX41" fmla="*/ 1420894 w 11092473"/>
              <a:gd name="connsiteY41" fmla="*/ 1085421 h 1085421"/>
              <a:gd name="connsiteX42" fmla="*/ 932053 w 11092473"/>
              <a:gd name="connsiteY42" fmla="*/ 1085421 h 1085421"/>
              <a:gd name="connsiteX43" fmla="*/ 180907 w 11092473"/>
              <a:gd name="connsiteY43" fmla="*/ 1085421 h 1085421"/>
              <a:gd name="connsiteX44" fmla="*/ 0 w 11092473"/>
              <a:gd name="connsiteY44" fmla="*/ 904514 h 1085421"/>
              <a:gd name="connsiteX45" fmla="*/ 0 w 11092473"/>
              <a:gd name="connsiteY45" fmla="*/ 535474 h 1085421"/>
              <a:gd name="connsiteX46" fmla="*/ 0 w 11092473"/>
              <a:gd name="connsiteY46" fmla="*/ 180907 h 1085421"/>
              <a:gd name="connsiteX0" fmla="*/ 0 w 11092473"/>
              <a:gd name="connsiteY0" fmla="*/ 180907 h 1085421"/>
              <a:gd name="connsiteX1" fmla="*/ 180907 w 11092473"/>
              <a:gd name="connsiteY1" fmla="*/ 0 h 1085421"/>
              <a:gd name="connsiteX2" fmla="*/ 455135 w 11092473"/>
              <a:gd name="connsiteY2" fmla="*/ 0 h 1085421"/>
              <a:gd name="connsiteX3" fmla="*/ 1265896 w 11092473"/>
              <a:gd name="connsiteY3" fmla="*/ 0 h 1085421"/>
              <a:gd name="connsiteX4" fmla="*/ 1647430 w 11092473"/>
              <a:gd name="connsiteY4" fmla="*/ 0 h 1085421"/>
              <a:gd name="connsiteX5" fmla="*/ 2243578 w 11092473"/>
              <a:gd name="connsiteY5" fmla="*/ 0 h 1085421"/>
              <a:gd name="connsiteX6" fmla="*/ 2732419 w 11092473"/>
              <a:gd name="connsiteY6" fmla="*/ 0 h 1085421"/>
              <a:gd name="connsiteX7" fmla="*/ 3435874 w 11092473"/>
              <a:gd name="connsiteY7" fmla="*/ 0 h 1085421"/>
              <a:gd name="connsiteX8" fmla="*/ 4246634 w 11092473"/>
              <a:gd name="connsiteY8" fmla="*/ 0 h 1085421"/>
              <a:gd name="connsiteX9" fmla="*/ 5057395 w 11092473"/>
              <a:gd name="connsiteY9" fmla="*/ 0 h 1085421"/>
              <a:gd name="connsiteX10" fmla="*/ 5760850 w 11092473"/>
              <a:gd name="connsiteY10" fmla="*/ 0 h 1085421"/>
              <a:gd name="connsiteX11" fmla="*/ 6464304 w 11092473"/>
              <a:gd name="connsiteY11" fmla="*/ 0 h 1085421"/>
              <a:gd name="connsiteX12" fmla="*/ 6845839 w 11092473"/>
              <a:gd name="connsiteY12" fmla="*/ 0 h 1085421"/>
              <a:gd name="connsiteX13" fmla="*/ 7656599 w 11092473"/>
              <a:gd name="connsiteY13" fmla="*/ 0 h 1085421"/>
              <a:gd name="connsiteX14" fmla="*/ 8038134 w 11092473"/>
              <a:gd name="connsiteY14" fmla="*/ 0 h 1085421"/>
              <a:gd name="connsiteX15" fmla="*/ 8526975 w 11092473"/>
              <a:gd name="connsiteY15" fmla="*/ 0 h 1085421"/>
              <a:gd name="connsiteX16" fmla="*/ 9230429 w 11092473"/>
              <a:gd name="connsiteY16" fmla="*/ 0 h 1085421"/>
              <a:gd name="connsiteX17" fmla="*/ 9933884 w 11092473"/>
              <a:gd name="connsiteY17" fmla="*/ 0 h 1085421"/>
              <a:gd name="connsiteX18" fmla="*/ 10208112 w 11092473"/>
              <a:gd name="connsiteY18" fmla="*/ 0 h 1085421"/>
              <a:gd name="connsiteX19" fmla="*/ 10911566 w 11092473"/>
              <a:gd name="connsiteY19" fmla="*/ 0 h 1085421"/>
              <a:gd name="connsiteX20" fmla="*/ 11092473 w 11092473"/>
              <a:gd name="connsiteY20" fmla="*/ 180907 h 1085421"/>
              <a:gd name="connsiteX21" fmla="*/ 11092473 w 11092473"/>
              <a:gd name="connsiteY21" fmla="*/ 557183 h 1085421"/>
              <a:gd name="connsiteX22" fmla="*/ 11092473 w 11092473"/>
              <a:gd name="connsiteY22" fmla="*/ 904514 h 1085421"/>
              <a:gd name="connsiteX23" fmla="*/ 10911566 w 11092473"/>
              <a:gd name="connsiteY23" fmla="*/ 1085421 h 1085421"/>
              <a:gd name="connsiteX24" fmla="*/ 10208112 w 11092473"/>
              <a:gd name="connsiteY24" fmla="*/ 1085421 h 1085421"/>
              <a:gd name="connsiteX25" fmla="*/ 9933884 w 11092473"/>
              <a:gd name="connsiteY25" fmla="*/ 1085421 h 1085421"/>
              <a:gd name="connsiteX26" fmla="*/ 9659656 w 11092473"/>
              <a:gd name="connsiteY26" fmla="*/ 1085421 h 1085421"/>
              <a:gd name="connsiteX27" fmla="*/ 8956201 w 11092473"/>
              <a:gd name="connsiteY27" fmla="*/ 1085421 h 1085421"/>
              <a:gd name="connsiteX28" fmla="*/ 8360054 w 11092473"/>
              <a:gd name="connsiteY28" fmla="*/ 1085421 h 1085421"/>
              <a:gd name="connsiteX29" fmla="*/ 8085826 w 11092473"/>
              <a:gd name="connsiteY29" fmla="*/ 1085421 h 1085421"/>
              <a:gd name="connsiteX30" fmla="*/ 7811598 w 11092473"/>
              <a:gd name="connsiteY30" fmla="*/ 1085421 h 1085421"/>
              <a:gd name="connsiteX31" fmla="*/ 7108144 w 11092473"/>
              <a:gd name="connsiteY31" fmla="*/ 1085421 h 1085421"/>
              <a:gd name="connsiteX32" fmla="*/ 6619302 w 11092473"/>
              <a:gd name="connsiteY32" fmla="*/ 1085421 h 1085421"/>
              <a:gd name="connsiteX33" fmla="*/ 5915848 w 11092473"/>
              <a:gd name="connsiteY33" fmla="*/ 1085421 h 1085421"/>
              <a:gd name="connsiteX34" fmla="*/ 5105087 w 11092473"/>
              <a:gd name="connsiteY34" fmla="*/ 1085421 h 1085421"/>
              <a:gd name="connsiteX35" fmla="*/ 4830859 w 11092473"/>
              <a:gd name="connsiteY35" fmla="*/ 1085421 h 1085421"/>
              <a:gd name="connsiteX36" fmla="*/ 4342018 w 11092473"/>
              <a:gd name="connsiteY36" fmla="*/ 1085421 h 1085421"/>
              <a:gd name="connsiteX37" fmla="*/ 3745870 w 11092473"/>
              <a:gd name="connsiteY37" fmla="*/ 1085421 h 1085421"/>
              <a:gd name="connsiteX38" fmla="*/ 3042416 w 11092473"/>
              <a:gd name="connsiteY38" fmla="*/ 1085421 h 1085421"/>
              <a:gd name="connsiteX39" fmla="*/ 2553575 w 11092473"/>
              <a:gd name="connsiteY39" fmla="*/ 1085421 h 1085421"/>
              <a:gd name="connsiteX40" fmla="*/ 2064734 w 11092473"/>
              <a:gd name="connsiteY40" fmla="*/ 1085421 h 1085421"/>
              <a:gd name="connsiteX41" fmla="*/ 1361279 w 11092473"/>
              <a:gd name="connsiteY41" fmla="*/ 1085421 h 1085421"/>
              <a:gd name="connsiteX42" fmla="*/ 180907 w 11092473"/>
              <a:gd name="connsiteY42" fmla="*/ 1085421 h 1085421"/>
              <a:gd name="connsiteX43" fmla="*/ 0 w 11092473"/>
              <a:gd name="connsiteY43" fmla="*/ 904514 h 1085421"/>
              <a:gd name="connsiteX44" fmla="*/ 0 w 11092473"/>
              <a:gd name="connsiteY44" fmla="*/ 535474 h 1085421"/>
              <a:gd name="connsiteX45" fmla="*/ 0 w 11092473"/>
              <a:gd name="connsiteY45" fmla="*/ 180907 h 10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92473" h="1085421" fill="none" extrusionOk="0">
                <a:moveTo>
                  <a:pt x="0" y="180907"/>
                </a:moveTo>
                <a:cubicBezTo>
                  <a:pt x="32238" y="80647"/>
                  <a:pt x="55156" y="-2095"/>
                  <a:pt x="180907" y="0"/>
                </a:cubicBezTo>
                <a:cubicBezTo>
                  <a:pt x="252710" y="-21634"/>
                  <a:pt x="316965" y="-3231"/>
                  <a:pt x="455135" y="0"/>
                </a:cubicBezTo>
                <a:cubicBezTo>
                  <a:pt x="602954" y="-8580"/>
                  <a:pt x="897005" y="17421"/>
                  <a:pt x="1051283" y="0"/>
                </a:cubicBezTo>
                <a:cubicBezTo>
                  <a:pt x="1237504" y="-45010"/>
                  <a:pt x="1522670" y="78490"/>
                  <a:pt x="1647430" y="0"/>
                </a:cubicBezTo>
                <a:cubicBezTo>
                  <a:pt x="1796377" y="-73566"/>
                  <a:pt x="1836442" y="20600"/>
                  <a:pt x="1921658" y="0"/>
                </a:cubicBezTo>
                <a:cubicBezTo>
                  <a:pt x="2039361" y="-25923"/>
                  <a:pt x="2465590" y="13679"/>
                  <a:pt x="2625113" y="0"/>
                </a:cubicBezTo>
                <a:cubicBezTo>
                  <a:pt x="2780122" y="-38740"/>
                  <a:pt x="3182668" y="26594"/>
                  <a:pt x="3328567" y="0"/>
                </a:cubicBezTo>
                <a:cubicBezTo>
                  <a:pt x="3484727" y="-13791"/>
                  <a:pt x="3618751" y="42495"/>
                  <a:pt x="3817408" y="0"/>
                </a:cubicBezTo>
                <a:cubicBezTo>
                  <a:pt x="4009153" y="-50648"/>
                  <a:pt x="3965949" y="-12045"/>
                  <a:pt x="4091636" y="0"/>
                </a:cubicBezTo>
                <a:cubicBezTo>
                  <a:pt x="4128444" y="-10655"/>
                  <a:pt x="4564274" y="11145"/>
                  <a:pt x="4902397" y="0"/>
                </a:cubicBezTo>
                <a:cubicBezTo>
                  <a:pt x="5300394" y="-37807"/>
                  <a:pt x="5064127" y="7487"/>
                  <a:pt x="5283932" y="0"/>
                </a:cubicBezTo>
                <a:cubicBezTo>
                  <a:pt x="5489816" y="-13337"/>
                  <a:pt x="5643165" y="-2429"/>
                  <a:pt x="5772773" y="0"/>
                </a:cubicBezTo>
                <a:cubicBezTo>
                  <a:pt x="5926702" y="12348"/>
                  <a:pt x="6198970" y="66508"/>
                  <a:pt x="6476227" y="0"/>
                </a:cubicBezTo>
                <a:cubicBezTo>
                  <a:pt x="6691521" y="-40100"/>
                  <a:pt x="7008425" y="35308"/>
                  <a:pt x="7179681" y="0"/>
                </a:cubicBezTo>
                <a:cubicBezTo>
                  <a:pt x="7341917" y="-104794"/>
                  <a:pt x="7399999" y="-20093"/>
                  <a:pt x="7561216" y="0"/>
                </a:cubicBezTo>
                <a:cubicBezTo>
                  <a:pt x="7702428" y="-8509"/>
                  <a:pt x="7866381" y="-3183"/>
                  <a:pt x="7942750" y="0"/>
                </a:cubicBezTo>
                <a:cubicBezTo>
                  <a:pt x="8045066" y="-75848"/>
                  <a:pt x="8533202" y="76829"/>
                  <a:pt x="8753511" y="0"/>
                </a:cubicBezTo>
                <a:cubicBezTo>
                  <a:pt x="8984361" y="-47205"/>
                  <a:pt x="9003771" y="25952"/>
                  <a:pt x="9135046" y="0"/>
                </a:cubicBezTo>
                <a:cubicBezTo>
                  <a:pt x="9246061" y="10040"/>
                  <a:pt x="9647065" y="20667"/>
                  <a:pt x="9838500" y="0"/>
                </a:cubicBezTo>
                <a:cubicBezTo>
                  <a:pt x="10076292" y="-90173"/>
                  <a:pt x="10321769" y="-14816"/>
                  <a:pt x="10911566" y="0"/>
                </a:cubicBezTo>
                <a:cubicBezTo>
                  <a:pt x="11031934" y="29226"/>
                  <a:pt x="11087810" y="75560"/>
                  <a:pt x="11092473" y="180907"/>
                </a:cubicBezTo>
                <a:cubicBezTo>
                  <a:pt x="11097861" y="340319"/>
                  <a:pt x="11094255" y="362728"/>
                  <a:pt x="11092473" y="535474"/>
                </a:cubicBezTo>
                <a:cubicBezTo>
                  <a:pt x="11093518" y="703458"/>
                  <a:pt x="11086853" y="752659"/>
                  <a:pt x="11092473" y="904514"/>
                </a:cubicBezTo>
                <a:cubicBezTo>
                  <a:pt x="11103328" y="1021218"/>
                  <a:pt x="11005791" y="1132533"/>
                  <a:pt x="10911566" y="1085421"/>
                </a:cubicBezTo>
                <a:cubicBezTo>
                  <a:pt x="10765198" y="1131613"/>
                  <a:pt x="10699679" y="1085103"/>
                  <a:pt x="10530031" y="1085421"/>
                </a:cubicBezTo>
                <a:cubicBezTo>
                  <a:pt x="10354009" y="1102489"/>
                  <a:pt x="10264704" y="1049749"/>
                  <a:pt x="10041190" y="1085421"/>
                </a:cubicBezTo>
                <a:cubicBezTo>
                  <a:pt x="9808897" y="1147350"/>
                  <a:pt x="9717810" y="1043760"/>
                  <a:pt x="9659656" y="1085421"/>
                </a:cubicBezTo>
                <a:cubicBezTo>
                  <a:pt x="9602650" y="1108588"/>
                  <a:pt x="9309682" y="1088065"/>
                  <a:pt x="9170815" y="1085421"/>
                </a:cubicBezTo>
                <a:cubicBezTo>
                  <a:pt x="9046276" y="1089773"/>
                  <a:pt x="8615107" y="1041952"/>
                  <a:pt x="8467360" y="1085421"/>
                </a:cubicBezTo>
                <a:cubicBezTo>
                  <a:pt x="8238219" y="1101091"/>
                  <a:pt x="8060273" y="1113482"/>
                  <a:pt x="7656599" y="1085421"/>
                </a:cubicBezTo>
                <a:cubicBezTo>
                  <a:pt x="7310838" y="1102723"/>
                  <a:pt x="7409388" y="1058212"/>
                  <a:pt x="7167758" y="1085421"/>
                </a:cubicBezTo>
                <a:cubicBezTo>
                  <a:pt x="6938323" y="1119368"/>
                  <a:pt x="6892607" y="1070530"/>
                  <a:pt x="6678917" y="1085421"/>
                </a:cubicBezTo>
                <a:cubicBezTo>
                  <a:pt x="6442803" y="1103284"/>
                  <a:pt x="6330068" y="1081042"/>
                  <a:pt x="6082769" y="1085421"/>
                </a:cubicBezTo>
                <a:cubicBezTo>
                  <a:pt x="5814077" y="1135681"/>
                  <a:pt x="5743689" y="1014472"/>
                  <a:pt x="5593928" y="1085421"/>
                </a:cubicBezTo>
                <a:cubicBezTo>
                  <a:pt x="5453057" y="1134811"/>
                  <a:pt x="5207823" y="1051661"/>
                  <a:pt x="5105087" y="1085421"/>
                </a:cubicBezTo>
                <a:cubicBezTo>
                  <a:pt x="4997394" y="1161018"/>
                  <a:pt x="4711227" y="1117160"/>
                  <a:pt x="4401633" y="1085421"/>
                </a:cubicBezTo>
                <a:cubicBezTo>
                  <a:pt x="4073481" y="1096426"/>
                  <a:pt x="4114068" y="1050416"/>
                  <a:pt x="4020098" y="1085421"/>
                </a:cubicBezTo>
                <a:cubicBezTo>
                  <a:pt x="3942197" y="1149001"/>
                  <a:pt x="3457830" y="1054422"/>
                  <a:pt x="3209337" y="1085421"/>
                </a:cubicBezTo>
                <a:cubicBezTo>
                  <a:pt x="2924241" y="1112185"/>
                  <a:pt x="2684586" y="1061389"/>
                  <a:pt x="2505883" y="1085421"/>
                </a:cubicBezTo>
                <a:cubicBezTo>
                  <a:pt x="2321004" y="1105040"/>
                  <a:pt x="2345492" y="1067894"/>
                  <a:pt x="2231655" y="1085421"/>
                </a:cubicBezTo>
                <a:cubicBezTo>
                  <a:pt x="2140872" y="1069168"/>
                  <a:pt x="1739332" y="1022909"/>
                  <a:pt x="1420894" y="1085421"/>
                </a:cubicBezTo>
                <a:cubicBezTo>
                  <a:pt x="1113780" y="1094405"/>
                  <a:pt x="1018928" y="1051777"/>
                  <a:pt x="932053" y="1085421"/>
                </a:cubicBezTo>
                <a:cubicBezTo>
                  <a:pt x="875747" y="1118465"/>
                  <a:pt x="370256" y="1075294"/>
                  <a:pt x="180907" y="1085421"/>
                </a:cubicBezTo>
                <a:cubicBezTo>
                  <a:pt x="64051" y="1066321"/>
                  <a:pt x="-11488" y="998980"/>
                  <a:pt x="0" y="904514"/>
                </a:cubicBezTo>
                <a:cubicBezTo>
                  <a:pt x="-19788" y="727465"/>
                  <a:pt x="4388" y="681607"/>
                  <a:pt x="0" y="535474"/>
                </a:cubicBezTo>
                <a:cubicBezTo>
                  <a:pt x="-11049" y="380791"/>
                  <a:pt x="30430" y="263558"/>
                  <a:pt x="0" y="180907"/>
                </a:cubicBezTo>
                <a:close/>
              </a:path>
              <a:path w="11092473" h="1085421" stroke="0" extrusionOk="0">
                <a:moveTo>
                  <a:pt x="0" y="180907"/>
                </a:moveTo>
                <a:cubicBezTo>
                  <a:pt x="12641" y="70190"/>
                  <a:pt x="67437" y="20076"/>
                  <a:pt x="180907" y="0"/>
                </a:cubicBezTo>
                <a:cubicBezTo>
                  <a:pt x="239391" y="-12748"/>
                  <a:pt x="355602" y="4505"/>
                  <a:pt x="455135" y="0"/>
                </a:cubicBezTo>
                <a:cubicBezTo>
                  <a:pt x="522368" y="-19311"/>
                  <a:pt x="1062241" y="68101"/>
                  <a:pt x="1265896" y="0"/>
                </a:cubicBezTo>
                <a:cubicBezTo>
                  <a:pt x="1483547" y="-50070"/>
                  <a:pt x="1528062" y="10916"/>
                  <a:pt x="1647430" y="0"/>
                </a:cubicBezTo>
                <a:cubicBezTo>
                  <a:pt x="1742097" y="-28206"/>
                  <a:pt x="2075057" y="102124"/>
                  <a:pt x="2243578" y="0"/>
                </a:cubicBezTo>
                <a:cubicBezTo>
                  <a:pt x="2472632" y="-56263"/>
                  <a:pt x="2561452" y="37507"/>
                  <a:pt x="2732419" y="0"/>
                </a:cubicBezTo>
                <a:cubicBezTo>
                  <a:pt x="2872636" y="-7970"/>
                  <a:pt x="3245630" y="27348"/>
                  <a:pt x="3435874" y="0"/>
                </a:cubicBezTo>
                <a:cubicBezTo>
                  <a:pt x="3710654" y="-52961"/>
                  <a:pt x="3832077" y="5222"/>
                  <a:pt x="4246634" y="0"/>
                </a:cubicBezTo>
                <a:cubicBezTo>
                  <a:pt x="4585764" y="-20737"/>
                  <a:pt x="4794450" y="31811"/>
                  <a:pt x="5057395" y="0"/>
                </a:cubicBezTo>
                <a:cubicBezTo>
                  <a:pt x="5279787" y="-46255"/>
                  <a:pt x="5558688" y="76245"/>
                  <a:pt x="5760850" y="0"/>
                </a:cubicBezTo>
                <a:cubicBezTo>
                  <a:pt x="5953406" y="-35975"/>
                  <a:pt x="6240806" y="136501"/>
                  <a:pt x="6464304" y="0"/>
                </a:cubicBezTo>
                <a:cubicBezTo>
                  <a:pt x="6696186" y="-85615"/>
                  <a:pt x="6758414" y="20651"/>
                  <a:pt x="6845839" y="0"/>
                </a:cubicBezTo>
                <a:cubicBezTo>
                  <a:pt x="6934827" y="45263"/>
                  <a:pt x="7426448" y="28252"/>
                  <a:pt x="7656599" y="0"/>
                </a:cubicBezTo>
                <a:cubicBezTo>
                  <a:pt x="7894815" y="-29127"/>
                  <a:pt x="7931358" y="33260"/>
                  <a:pt x="8038134" y="0"/>
                </a:cubicBezTo>
                <a:cubicBezTo>
                  <a:pt x="8188294" y="-69313"/>
                  <a:pt x="8349336" y="62623"/>
                  <a:pt x="8526975" y="0"/>
                </a:cubicBezTo>
                <a:cubicBezTo>
                  <a:pt x="8749199" y="-88263"/>
                  <a:pt x="8883452" y="73669"/>
                  <a:pt x="9230429" y="0"/>
                </a:cubicBezTo>
                <a:cubicBezTo>
                  <a:pt x="9541017" y="-98677"/>
                  <a:pt x="9662203" y="67702"/>
                  <a:pt x="9933884" y="0"/>
                </a:cubicBezTo>
                <a:cubicBezTo>
                  <a:pt x="10204087" y="-41336"/>
                  <a:pt x="10123805" y="-17332"/>
                  <a:pt x="10208112" y="0"/>
                </a:cubicBezTo>
                <a:cubicBezTo>
                  <a:pt x="10321079" y="11455"/>
                  <a:pt x="10701458" y="18283"/>
                  <a:pt x="10911566" y="0"/>
                </a:cubicBezTo>
                <a:cubicBezTo>
                  <a:pt x="11026281" y="-16300"/>
                  <a:pt x="11084131" y="120483"/>
                  <a:pt x="11092473" y="180907"/>
                </a:cubicBezTo>
                <a:cubicBezTo>
                  <a:pt x="11129772" y="268813"/>
                  <a:pt x="11030046" y="380581"/>
                  <a:pt x="11092473" y="557183"/>
                </a:cubicBezTo>
                <a:cubicBezTo>
                  <a:pt x="11133620" y="694225"/>
                  <a:pt x="11101092" y="729962"/>
                  <a:pt x="11092473" y="904514"/>
                </a:cubicBezTo>
                <a:cubicBezTo>
                  <a:pt x="11080807" y="978480"/>
                  <a:pt x="11031997" y="1097071"/>
                  <a:pt x="10911566" y="1085421"/>
                </a:cubicBezTo>
                <a:cubicBezTo>
                  <a:pt x="10694419" y="1180179"/>
                  <a:pt x="10554309" y="1006974"/>
                  <a:pt x="10208112" y="1085421"/>
                </a:cubicBezTo>
                <a:cubicBezTo>
                  <a:pt x="9873100" y="1181444"/>
                  <a:pt x="10043391" y="1095529"/>
                  <a:pt x="9933884" y="1085421"/>
                </a:cubicBezTo>
                <a:cubicBezTo>
                  <a:pt x="9844297" y="1077577"/>
                  <a:pt x="9743222" y="1079957"/>
                  <a:pt x="9659656" y="1085421"/>
                </a:cubicBezTo>
                <a:cubicBezTo>
                  <a:pt x="9561363" y="1075366"/>
                  <a:pt x="9156722" y="1021520"/>
                  <a:pt x="8956201" y="1085421"/>
                </a:cubicBezTo>
                <a:cubicBezTo>
                  <a:pt x="8738296" y="1135048"/>
                  <a:pt x="8629585" y="1061130"/>
                  <a:pt x="8360054" y="1085421"/>
                </a:cubicBezTo>
                <a:cubicBezTo>
                  <a:pt x="8057502" y="1104423"/>
                  <a:pt x="8205254" y="1048769"/>
                  <a:pt x="8085826" y="1085421"/>
                </a:cubicBezTo>
                <a:cubicBezTo>
                  <a:pt x="7982527" y="1130349"/>
                  <a:pt x="7948606" y="1079537"/>
                  <a:pt x="7811598" y="1085421"/>
                </a:cubicBezTo>
                <a:cubicBezTo>
                  <a:pt x="7621927" y="1113174"/>
                  <a:pt x="7383073" y="1006538"/>
                  <a:pt x="7108144" y="1085421"/>
                </a:cubicBezTo>
                <a:cubicBezTo>
                  <a:pt x="6870036" y="1134360"/>
                  <a:pt x="6794255" y="1068401"/>
                  <a:pt x="6619302" y="1085421"/>
                </a:cubicBezTo>
                <a:cubicBezTo>
                  <a:pt x="6405512" y="1116505"/>
                  <a:pt x="6121794" y="1057783"/>
                  <a:pt x="5915848" y="1085421"/>
                </a:cubicBezTo>
                <a:cubicBezTo>
                  <a:pt x="5643169" y="1098109"/>
                  <a:pt x="5460524" y="1119627"/>
                  <a:pt x="5105087" y="1085421"/>
                </a:cubicBezTo>
                <a:cubicBezTo>
                  <a:pt x="4752225" y="1099217"/>
                  <a:pt x="4884795" y="1086959"/>
                  <a:pt x="4830859" y="1085421"/>
                </a:cubicBezTo>
                <a:cubicBezTo>
                  <a:pt x="4801942" y="1082093"/>
                  <a:pt x="4463131" y="1082393"/>
                  <a:pt x="4342018" y="1085421"/>
                </a:cubicBezTo>
                <a:cubicBezTo>
                  <a:pt x="4177532" y="1101704"/>
                  <a:pt x="4043707" y="1077542"/>
                  <a:pt x="3745870" y="1085421"/>
                </a:cubicBezTo>
                <a:cubicBezTo>
                  <a:pt x="3454182" y="1087518"/>
                  <a:pt x="3284275" y="963964"/>
                  <a:pt x="3042416" y="1085421"/>
                </a:cubicBezTo>
                <a:cubicBezTo>
                  <a:pt x="2800550" y="1163385"/>
                  <a:pt x="2788044" y="1061187"/>
                  <a:pt x="2553575" y="1085421"/>
                </a:cubicBezTo>
                <a:cubicBezTo>
                  <a:pt x="2351558" y="1140047"/>
                  <a:pt x="2187914" y="1029996"/>
                  <a:pt x="2064734" y="1085421"/>
                </a:cubicBezTo>
                <a:cubicBezTo>
                  <a:pt x="1939759" y="1105909"/>
                  <a:pt x="1539773" y="1027892"/>
                  <a:pt x="1361279" y="1085421"/>
                </a:cubicBezTo>
                <a:cubicBezTo>
                  <a:pt x="1174608" y="1130838"/>
                  <a:pt x="485058" y="1007700"/>
                  <a:pt x="180907" y="1085421"/>
                </a:cubicBezTo>
                <a:cubicBezTo>
                  <a:pt x="91406" y="1083172"/>
                  <a:pt x="-12414" y="1020362"/>
                  <a:pt x="0" y="904514"/>
                </a:cubicBezTo>
                <a:cubicBezTo>
                  <a:pt x="-30767" y="803976"/>
                  <a:pt x="17364" y="728187"/>
                  <a:pt x="0" y="535474"/>
                </a:cubicBezTo>
                <a:cubicBezTo>
                  <a:pt x="-24005" y="340531"/>
                  <a:pt x="18926" y="280916"/>
                  <a:pt x="0" y="180907"/>
                </a:cubicBezTo>
                <a:close/>
              </a:path>
              <a:path w="11092473" h="1085421" fill="none" stroke="0" extrusionOk="0">
                <a:moveTo>
                  <a:pt x="0" y="180907"/>
                </a:moveTo>
                <a:cubicBezTo>
                  <a:pt x="35443" y="60544"/>
                  <a:pt x="44346" y="7787"/>
                  <a:pt x="180907" y="0"/>
                </a:cubicBezTo>
                <a:cubicBezTo>
                  <a:pt x="257330" y="-38059"/>
                  <a:pt x="329558" y="-9480"/>
                  <a:pt x="455135" y="0"/>
                </a:cubicBezTo>
                <a:cubicBezTo>
                  <a:pt x="621770" y="-5984"/>
                  <a:pt x="905455" y="76311"/>
                  <a:pt x="1051283" y="0"/>
                </a:cubicBezTo>
                <a:cubicBezTo>
                  <a:pt x="1210908" y="-73115"/>
                  <a:pt x="1506667" y="32773"/>
                  <a:pt x="1647430" y="0"/>
                </a:cubicBezTo>
                <a:cubicBezTo>
                  <a:pt x="1791406" y="-52834"/>
                  <a:pt x="1822706" y="30761"/>
                  <a:pt x="1921658" y="0"/>
                </a:cubicBezTo>
                <a:cubicBezTo>
                  <a:pt x="2010932" y="-61215"/>
                  <a:pt x="2503779" y="-9175"/>
                  <a:pt x="2625113" y="0"/>
                </a:cubicBezTo>
                <a:cubicBezTo>
                  <a:pt x="2789783" y="17604"/>
                  <a:pt x="3182740" y="-24055"/>
                  <a:pt x="3328567" y="0"/>
                </a:cubicBezTo>
                <a:cubicBezTo>
                  <a:pt x="3472784" y="-40004"/>
                  <a:pt x="3599127" y="29577"/>
                  <a:pt x="3817408" y="0"/>
                </a:cubicBezTo>
                <a:cubicBezTo>
                  <a:pt x="4020402" y="-51161"/>
                  <a:pt x="3966031" y="-1845"/>
                  <a:pt x="4091636" y="0"/>
                </a:cubicBezTo>
                <a:cubicBezTo>
                  <a:pt x="4215614" y="-58737"/>
                  <a:pt x="4520903" y="44613"/>
                  <a:pt x="4902397" y="0"/>
                </a:cubicBezTo>
                <a:cubicBezTo>
                  <a:pt x="5287257" y="-19918"/>
                  <a:pt x="5084393" y="13443"/>
                  <a:pt x="5283932" y="0"/>
                </a:cubicBezTo>
                <a:cubicBezTo>
                  <a:pt x="5468657" y="-46023"/>
                  <a:pt x="5621654" y="-8249"/>
                  <a:pt x="5772773" y="0"/>
                </a:cubicBezTo>
                <a:cubicBezTo>
                  <a:pt x="5916628" y="-66864"/>
                  <a:pt x="6262791" y="44080"/>
                  <a:pt x="6476227" y="0"/>
                </a:cubicBezTo>
                <a:cubicBezTo>
                  <a:pt x="6682848" y="-1786"/>
                  <a:pt x="7027194" y="85882"/>
                  <a:pt x="7179681" y="0"/>
                </a:cubicBezTo>
                <a:cubicBezTo>
                  <a:pt x="7318240" y="-62788"/>
                  <a:pt x="7399411" y="5633"/>
                  <a:pt x="7561216" y="0"/>
                </a:cubicBezTo>
                <a:cubicBezTo>
                  <a:pt x="7702776" y="-3820"/>
                  <a:pt x="7844936" y="31914"/>
                  <a:pt x="7942750" y="0"/>
                </a:cubicBezTo>
                <a:cubicBezTo>
                  <a:pt x="8040479" y="-6404"/>
                  <a:pt x="8536741" y="62352"/>
                  <a:pt x="8753511" y="0"/>
                </a:cubicBezTo>
                <a:cubicBezTo>
                  <a:pt x="8987701" y="-54982"/>
                  <a:pt x="9003748" y="10068"/>
                  <a:pt x="9135046" y="0"/>
                </a:cubicBezTo>
                <a:cubicBezTo>
                  <a:pt x="9275609" y="-78771"/>
                  <a:pt x="9659592" y="-5994"/>
                  <a:pt x="9838500" y="0"/>
                </a:cubicBezTo>
                <a:cubicBezTo>
                  <a:pt x="10084131" y="-36346"/>
                  <a:pt x="10342692" y="74845"/>
                  <a:pt x="10911566" y="0"/>
                </a:cubicBezTo>
                <a:cubicBezTo>
                  <a:pt x="11035600" y="16677"/>
                  <a:pt x="11090829" y="71576"/>
                  <a:pt x="11092473" y="180907"/>
                </a:cubicBezTo>
                <a:cubicBezTo>
                  <a:pt x="11100063" y="333416"/>
                  <a:pt x="11084811" y="369530"/>
                  <a:pt x="11092473" y="535474"/>
                </a:cubicBezTo>
                <a:cubicBezTo>
                  <a:pt x="11095073" y="693540"/>
                  <a:pt x="11077363" y="765205"/>
                  <a:pt x="11092473" y="904514"/>
                </a:cubicBezTo>
                <a:cubicBezTo>
                  <a:pt x="11104867" y="1014683"/>
                  <a:pt x="11026831" y="1132394"/>
                  <a:pt x="10911566" y="1085421"/>
                </a:cubicBezTo>
                <a:cubicBezTo>
                  <a:pt x="10771268" y="1123494"/>
                  <a:pt x="10684617" y="1087244"/>
                  <a:pt x="10530031" y="1085421"/>
                </a:cubicBezTo>
                <a:cubicBezTo>
                  <a:pt x="10377590" y="1090783"/>
                  <a:pt x="10239347" y="1051829"/>
                  <a:pt x="10041190" y="1085421"/>
                </a:cubicBezTo>
                <a:cubicBezTo>
                  <a:pt x="9822737" y="1137217"/>
                  <a:pt x="9749314" y="1050114"/>
                  <a:pt x="9659656" y="1085421"/>
                </a:cubicBezTo>
                <a:cubicBezTo>
                  <a:pt x="9581109" y="1149183"/>
                  <a:pt x="9314729" y="1076475"/>
                  <a:pt x="9170815" y="1085421"/>
                </a:cubicBezTo>
                <a:cubicBezTo>
                  <a:pt x="8997601" y="1076849"/>
                  <a:pt x="8594335" y="1018069"/>
                  <a:pt x="8467360" y="1085421"/>
                </a:cubicBezTo>
                <a:cubicBezTo>
                  <a:pt x="8308925" y="1141089"/>
                  <a:pt x="8021181" y="1102115"/>
                  <a:pt x="7656599" y="1085421"/>
                </a:cubicBezTo>
                <a:cubicBezTo>
                  <a:pt x="7319642" y="1118848"/>
                  <a:pt x="7388155" y="1086438"/>
                  <a:pt x="7167758" y="1085421"/>
                </a:cubicBezTo>
                <a:cubicBezTo>
                  <a:pt x="6957041" y="1119825"/>
                  <a:pt x="6888178" y="1054387"/>
                  <a:pt x="6678917" y="1085421"/>
                </a:cubicBezTo>
                <a:cubicBezTo>
                  <a:pt x="6480397" y="1080883"/>
                  <a:pt x="6353092" y="1017234"/>
                  <a:pt x="6082769" y="1085421"/>
                </a:cubicBezTo>
                <a:cubicBezTo>
                  <a:pt x="5839780" y="1136933"/>
                  <a:pt x="5715014" y="999578"/>
                  <a:pt x="5593928" y="1085421"/>
                </a:cubicBezTo>
                <a:cubicBezTo>
                  <a:pt x="5483858" y="1125137"/>
                  <a:pt x="5249602" y="1043895"/>
                  <a:pt x="5105087" y="1085421"/>
                </a:cubicBezTo>
                <a:cubicBezTo>
                  <a:pt x="5018098" y="1145233"/>
                  <a:pt x="4737181" y="1125135"/>
                  <a:pt x="4401633" y="1085421"/>
                </a:cubicBezTo>
                <a:cubicBezTo>
                  <a:pt x="4057482" y="1101542"/>
                  <a:pt x="4095942" y="1051852"/>
                  <a:pt x="4020098" y="1085421"/>
                </a:cubicBezTo>
                <a:cubicBezTo>
                  <a:pt x="3936880" y="1102530"/>
                  <a:pt x="3449334" y="1022041"/>
                  <a:pt x="3209337" y="1085421"/>
                </a:cubicBezTo>
                <a:cubicBezTo>
                  <a:pt x="2948353" y="1126011"/>
                  <a:pt x="2660620" y="1086485"/>
                  <a:pt x="2505883" y="1085421"/>
                </a:cubicBezTo>
                <a:cubicBezTo>
                  <a:pt x="2322136" y="1107167"/>
                  <a:pt x="2338565" y="1054337"/>
                  <a:pt x="2231655" y="1085421"/>
                </a:cubicBezTo>
                <a:cubicBezTo>
                  <a:pt x="2149762" y="1172088"/>
                  <a:pt x="1772699" y="1031316"/>
                  <a:pt x="1420894" y="1085421"/>
                </a:cubicBezTo>
                <a:cubicBezTo>
                  <a:pt x="1131496" y="1096414"/>
                  <a:pt x="1028844" y="1058292"/>
                  <a:pt x="932053" y="1085421"/>
                </a:cubicBezTo>
                <a:cubicBezTo>
                  <a:pt x="808383" y="1129291"/>
                  <a:pt x="396397" y="1036997"/>
                  <a:pt x="180907" y="1085421"/>
                </a:cubicBezTo>
                <a:cubicBezTo>
                  <a:pt x="73049" y="1064302"/>
                  <a:pt x="-3932" y="970195"/>
                  <a:pt x="0" y="904514"/>
                </a:cubicBezTo>
                <a:cubicBezTo>
                  <a:pt x="-19533" y="730951"/>
                  <a:pt x="14126" y="690606"/>
                  <a:pt x="0" y="535474"/>
                </a:cubicBezTo>
                <a:cubicBezTo>
                  <a:pt x="-12435" y="376527"/>
                  <a:pt x="8601" y="266108"/>
                  <a:pt x="0" y="180907"/>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custGeom>
                    <a:avLst/>
                    <a:gdLst>
                      <a:gd name="connsiteX0" fmla="*/ 0 w 11092473"/>
                      <a:gd name="connsiteY0" fmla="*/ 180907 h 1085421"/>
                      <a:gd name="connsiteX1" fmla="*/ 180907 w 11092473"/>
                      <a:gd name="connsiteY1" fmla="*/ 0 h 1085421"/>
                      <a:gd name="connsiteX2" fmla="*/ 455135 w 11092473"/>
                      <a:gd name="connsiteY2" fmla="*/ 0 h 1085421"/>
                      <a:gd name="connsiteX3" fmla="*/ 1051283 w 11092473"/>
                      <a:gd name="connsiteY3" fmla="*/ 0 h 1085421"/>
                      <a:gd name="connsiteX4" fmla="*/ 1647430 w 11092473"/>
                      <a:gd name="connsiteY4" fmla="*/ 0 h 1085421"/>
                      <a:gd name="connsiteX5" fmla="*/ 1921658 w 11092473"/>
                      <a:gd name="connsiteY5" fmla="*/ 0 h 1085421"/>
                      <a:gd name="connsiteX6" fmla="*/ 2625113 w 11092473"/>
                      <a:gd name="connsiteY6" fmla="*/ 0 h 1085421"/>
                      <a:gd name="connsiteX7" fmla="*/ 3328567 w 11092473"/>
                      <a:gd name="connsiteY7" fmla="*/ 0 h 1085421"/>
                      <a:gd name="connsiteX8" fmla="*/ 3817408 w 11092473"/>
                      <a:gd name="connsiteY8" fmla="*/ 0 h 1085421"/>
                      <a:gd name="connsiteX9" fmla="*/ 4091636 w 11092473"/>
                      <a:gd name="connsiteY9" fmla="*/ 0 h 1085421"/>
                      <a:gd name="connsiteX10" fmla="*/ 4902397 w 11092473"/>
                      <a:gd name="connsiteY10" fmla="*/ 0 h 1085421"/>
                      <a:gd name="connsiteX11" fmla="*/ 5283932 w 11092473"/>
                      <a:gd name="connsiteY11" fmla="*/ 0 h 1085421"/>
                      <a:gd name="connsiteX12" fmla="*/ 5772773 w 11092473"/>
                      <a:gd name="connsiteY12" fmla="*/ 0 h 1085421"/>
                      <a:gd name="connsiteX13" fmla="*/ 6476227 w 11092473"/>
                      <a:gd name="connsiteY13" fmla="*/ 0 h 1085421"/>
                      <a:gd name="connsiteX14" fmla="*/ 7179681 w 11092473"/>
                      <a:gd name="connsiteY14" fmla="*/ 0 h 1085421"/>
                      <a:gd name="connsiteX15" fmla="*/ 7561216 w 11092473"/>
                      <a:gd name="connsiteY15" fmla="*/ 0 h 1085421"/>
                      <a:gd name="connsiteX16" fmla="*/ 7942750 w 11092473"/>
                      <a:gd name="connsiteY16" fmla="*/ 0 h 1085421"/>
                      <a:gd name="connsiteX17" fmla="*/ 8753511 w 11092473"/>
                      <a:gd name="connsiteY17" fmla="*/ 0 h 1085421"/>
                      <a:gd name="connsiteX18" fmla="*/ 9135046 w 11092473"/>
                      <a:gd name="connsiteY18" fmla="*/ 0 h 1085421"/>
                      <a:gd name="connsiteX19" fmla="*/ 9838500 w 11092473"/>
                      <a:gd name="connsiteY19" fmla="*/ 0 h 1085421"/>
                      <a:gd name="connsiteX20" fmla="*/ 10911566 w 11092473"/>
                      <a:gd name="connsiteY20" fmla="*/ 0 h 1085421"/>
                      <a:gd name="connsiteX21" fmla="*/ 11092473 w 11092473"/>
                      <a:gd name="connsiteY21" fmla="*/ 180907 h 1085421"/>
                      <a:gd name="connsiteX22" fmla="*/ 11092473 w 11092473"/>
                      <a:gd name="connsiteY22" fmla="*/ 535474 h 1085421"/>
                      <a:gd name="connsiteX23" fmla="*/ 11092473 w 11092473"/>
                      <a:gd name="connsiteY23" fmla="*/ 904514 h 1085421"/>
                      <a:gd name="connsiteX24" fmla="*/ 10911566 w 11092473"/>
                      <a:gd name="connsiteY24" fmla="*/ 1085421 h 1085421"/>
                      <a:gd name="connsiteX25" fmla="*/ 10530031 w 11092473"/>
                      <a:gd name="connsiteY25" fmla="*/ 1085421 h 1085421"/>
                      <a:gd name="connsiteX26" fmla="*/ 10041190 w 11092473"/>
                      <a:gd name="connsiteY26" fmla="*/ 1085421 h 1085421"/>
                      <a:gd name="connsiteX27" fmla="*/ 9659656 w 11092473"/>
                      <a:gd name="connsiteY27" fmla="*/ 1085421 h 1085421"/>
                      <a:gd name="connsiteX28" fmla="*/ 9170815 w 11092473"/>
                      <a:gd name="connsiteY28" fmla="*/ 1085421 h 1085421"/>
                      <a:gd name="connsiteX29" fmla="*/ 8467360 w 11092473"/>
                      <a:gd name="connsiteY29" fmla="*/ 1085421 h 1085421"/>
                      <a:gd name="connsiteX30" fmla="*/ 7656599 w 11092473"/>
                      <a:gd name="connsiteY30" fmla="*/ 1085421 h 1085421"/>
                      <a:gd name="connsiteX31" fmla="*/ 7167758 w 11092473"/>
                      <a:gd name="connsiteY31" fmla="*/ 1085421 h 1085421"/>
                      <a:gd name="connsiteX32" fmla="*/ 6678917 w 11092473"/>
                      <a:gd name="connsiteY32" fmla="*/ 1085421 h 1085421"/>
                      <a:gd name="connsiteX33" fmla="*/ 6082769 w 11092473"/>
                      <a:gd name="connsiteY33" fmla="*/ 1085421 h 1085421"/>
                      <a:gd name="connsiteX34" fmla="*/ 5593928 w 11092473"/>
                      <a:gd name="connsiteY34" fmla="*/ 1085421 h 1085421"/>
                      <a:gd name="connsiteX35" fmla="*/ 5105087 w 11092473"/>
                      <a:gd name="connsiteY35" fmla="*/ 1085421 h 1085421"/>
                      <a:gd name="connsiteX36" fmla="*/ 4401633 w 11092473"/>
                      <a:gd name="connsiteY36" fmla="*/ 1085421 h 1085421"/>
                      <a:gd name="connsiteX37" fmla="*/ 4020098 w 11092473"/>
                      <a:gd name="connsiteY37" fmla="*/ 1085421 h 1085421"/>
                      <a:gd name="connsiteX38" fmla="*/ 3209337 w 11092473"/>
                      <a:gd name="connsiteY38" fmla="*/ 1085421 h 1085421"/>
                      <a:gd name="connsiteX39" fmla="*/ 2505883 w 11092473"/>
                      <a:gd name="connsiteY39" fmla="*/ 1085421 h 1085421"/>
                      <a:gd name="connsiteX40" fmla="*/ 2231655 w 11092473"/>
                      <a:gd name="connsiteY40" fmla="*/ 1085421 h 1085421"/>
                      <a:gd name="connsiteX41" fmla="*/ 1420894 w 11092473"/>
                      <a:gd name="connsiteY41" fmla="*/ 1085421 h 1085421"/>
                      <a:gd name="connsiteX42" fmla="*/ 932053 w 11092473"/>
                      <a:gd name="connsiteY42" fmla="*/ 1085421 h 1085421"/>
                      <a:gd name="connsiteX43" fmla="*/ 180907 w 11092473"/>
                      <a:gd name="connsiteY43" fmla="*/ 1085421 h 1085421"/>
                      <a:gd name="connsiteX44" fmla="*/ 0 w 11092473"/>
                      <a:gd name="connsiteY44" fmla="*/ 904514 h 1085421"/>
                      <a:gd name="connsiteX45" fmla="*/ 0 w 11092473"/>
                      <a:gd name="connsiteY45" fmla="*/ 535474 h 1085421"/>
                      <a:gd name="connsiteX46" fmla="*/ 0 w 11092473"/>
                      <a:gd name="connsiteY46" fmla="*/ 180907 h 10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2473" h="1085421" fill="none" extrusionOk="0">
                        <a:moveTo>
                          <a:pt x="0" y="180907"/>
                        </a:moveTo>
                        <a:cubicBezTo>
                          <a:pt x="22316" y="66679"/>
                          <a:pt x="59828" y="-6045"/>
                          <a:pt x="180907" y="0"/>
                        </a:cubicBezTo>
                        <a:cubicBezTo>
                          <a:pt x="263326" y="-28029"/>
                          <a:pt x="323613" y="4031"/>
                          <a:pt x="455135" y="0"/>
                        </a:cubicBezTo>
                        <a:cubicBezTo>
                          <a:pt x="586657" y="-4031"/>
                          <a:pt x="858619" y="57193"/>
                          <a:pt x="1051283" y="0"/>
                        </a:cubicBezTo>
                        <a:cubicBezTo>
                          <a:pt x="1243947" y="-57193"/>
                          <a:pt x="1503614" y="51056"/>
                          <a:pt x="1647430" y="0"/>
                        </a:cubicBezTo>
                        <a:cubicBezTo>
                          <a:pt x="1791246" y="-51056"/>
                          <a:pt x="1844854" y="24244"/>
                          <a:pt x="1921658" y="0"/>
                        </a:cubicBezTo>
                        <a:cubicBezTo>
                          <a:pt x="1998462" y="-24244"/>
                          <a:pt x="2464688" y="5243"/>
                          <a:pt x="2625113" y="0"/>
                        </a:cubicBezTo>
                        <a:cubicBezTo>
                          <a:pt x="2785538" y="-5243"/>
                          <a:pt x="3171802" y="21685"/>
                          <a:pt x="3328567" y="0"/>
                        </a:cubicBezTo>
                        <a:cubicBezTo>
                          <a:pt x="3485332" y="-21685"/>
                          <a:pt x="3621973" y="49344"/>
                          <a:pt x="3817408" y="0"/>
                        </a:cubicBezTo>
                        <a:cubicBezTo>
                          <a:pt x="4012843" y="-49344"/>
                          <a:pt x="3969815" y="818"/>
                          <a:pt x="4091636" y="0"/>
                        </a:cubicBezTo>
                        <a:cubicBezTo>
                          <a:pt x="4213457" y="-818"/>
                          <a:pt x="4504482" y="41636"/>
                          <a:pt x="4902397" y="0"/>
                        </a:cubicBezTo>
                        <a:cubicBezTo>
                          <a:pt x="5300312" y="-41636"/>
                          <a:pt x="5106250" y="12084"/>
                          <a:pt x="5283932" y="0"/>
                        </a:cubicBezTo>
                        <a:cubicBezTo>
                          <a:pt x="5461614" y="-12084"/>
                          <a:pt x="5623298" y="14024"/>
                          <a:pt x="5772773" y="0"/>
                        </a:cubicBezTo>
                        <a:cubicBezTo>
                          <a:pt x="5922248" y="-14024"/>
                          <a:pt x="6239971" y="24937"/>
                          <a:pt x="6476227" y="0"/>
                        </a:cubicBezTo>
                        <a:cubicBezTo>
                          <a:pt x="6712483" y="-24937"/>
                          <a:pt x="7021261" y="71221"/>
                          <a:pt x="7179681" y="0"/>
                        </a:cubicBezTo>
                        <a:cubicBezTo>
                          <a:pt x="7338101" y="-71221"/>
                          <a:pt x="7424086" y="3865"/>
                          <a:pt x="7561216" y="0"/>
                        </a:cubicBezTo>
                        <a:cubicBezTo>
                          <a:pt x="7698347" y="-3865"/>
                          <a:pt x="7852589" y="12087"/>
                          <a:pt x="7942750" y="0"/>
                        </a:cubicBezTo>
                        <a:cubicBezTo>
                          <a:pt x="8032911" y="-12087"/>
                          <a:pt x="8512054" y="44362"/>
                          <a:pt x="8753511" y="0"/>
                        </a:cubicBezTo>
                        <a:cubicBezTo>
                          <a:pt x="8994968" y="-44362"/>
                          <a:pt x="9002628" y="27000"/>
                          <a:pt x="9135046" y="0"/>
                        </a:cubicBezTo>
                        <a:cubicBezTo>
                          <a:pt x="9267464" y="-27000"/>
                          <a:pt x="9659819" y="41023"/>
                          <a:pt x="9838500" y="0"/>
                        </a:cubicBezTo>
                        <a:cubicBezTo>
                          <a:pt x="10017181" y="-41023"/>
                          <a:pt x="10379763" y="23013"/>
                          <a:pt x="10911566" y="0"/>
                        </a:cubicBezTo>
                        <a:cubicBezTo>
                          <a:pt x="11038760" y="12326"/>
                          <a:pt x="11092120" y="85602"/>
                          <a:pt x="11092473" y="180907"/>
                        </a:cubicBezTo>
                        <a:cubicBezTo>
                          <a:pt x="11097180" y="337238"/>
                          <a:pt x="11088385" y="368515"/>
                          <a:pt x="11092473" y="535474"/>
                        </a:cubicBezTo>
                        <a:cubicBezTo>
                          <a:pt x="11096561" y="702433"/>
                          <a:pt x="11086825" y="755522"/>
                          <a:pt x="11092473" y="904514"/>
                        </a:cubicBezTo>
                        <a:cubicBezTo>
                          <a:pt x="11096050" y="1002602"/>
                          <a:pt x="11012001" y="1109730"/>
                          <a:pt x="10911566" y="1085421"/>
                        </a:cubicBezTo>
                        <a:cubicBezTo>
                          <a:pt x="10768510" y="1122604"/>
                          <a:pt x="10699371" y="1078138"/>
                          <a:pt x="10530031" y="1085421"/>
                        </a:cubicBezTo>
                        <a:cubicBezTo>
                          <a:pt x="10360692" y="1092704"/>
                          <a:pt x="10248486" y="1035141"/>
                          <a:pt x="10041190" y="1085421"/>
                        </a:cubicBezTo>
                        <a:cubicBezTo>
                          <a:pt x="9833894" y="1135701"/>
                          <a:pt x="9745091" y="1044157"/>
                          <a:pt x="9659656" y="1085421"/>
                        </a:cubicBezTo>
                        <a:cubicBezTo>
                          <a:pt x="9574221" y="1126685"/>
                          <a:pt x="9318482" y="1072452"/>
                          <a:pt x="9170815" y="1085421"/>
                        </a:cubicBezTo>
                        <a:cubicBezTo>
                          <a:pt x="9023148" y="1098390"/>
                          <a:pt x="8635276" y="1023913"/>
                          <a:pt x="8467360" y="1085421"/>
                        </a:cubicBezTo>
                        <a:cubicBezTo>
                          <a:pt x="8299445" y="1146929"/>
                          <a:pt x="8009809" y="1055381"/>
                          <a:pt x="7656599" y="1085421"/>
                        </a:cubicBezTo>
                        <a:cubicBezTo>
                          <a:pt x="7303389" y="1115461"/>
                          <a:pt x="7395660" y="1055623"/>
                          <a:pt x="7167758" y="1085421"/>
                        </a:cubicBezTo>
                        <a:cubicBezTo>
                          <a:pt x="6939856" y="1115219"/>
                          <a:pt x="6898403" y="1067982"/>
                          <a:pt x="6678917" y="1085421"/>
                        </a:cubicBezTo>
                        <a:cubicBezTo>
                          <a:pt x="6459431" y="1102860"/>
                          <a:pt x="6344628" y="1045501"/>
                          <a:pt x="6082769" y="1085421"/>
                        </a:cubicBezTo>
                        <a:cubicBezTo>
                          <a:pt x="5820910" y="1125341"/>
                          <a:pt x="5717591" y="1034202"/>
                          <a:pt x="5593928" y="1085421"/>
                        </a:cubicBezTo>
                        <a:cubicBezTo>
                          <a:pt x="5470265" y="1136640"/>
                          <a:pt x="5216874" y="1036020"/>
                          <a:pt x="5105087" y="1085421"/>
                        </a:cubicBezTo>
                        <a:cubicBezTo>
                          <a:pt x="4993300" y="1134822"/>
                          <a:pt x="4733951" y="1077677"/>
                          <a:pt x="4401633" y="1085421"/>
                        </a:cubicBezTo>
                        <a:cubicBezTo>
                          <a:pt x="4069315" y="1093165"/>
                          <a:pt x="4109040" y="1053340"/>
                          <a:pt x="4020098" y="1085421"/>
                        </a:cubicBezTo>
                        <a:cubicBezTo>
                          <a:pt x="3931157" y="1117502"/>
                          <a:pt x="3478028" y="1084449"/>
                          <a:pt x="3209337" y="1085421"/>
                        </a:cubicBezTo>
                        <a:cubicBezTo>
                          <a:pt x="2940646" y="1086393"/>
                          <a:pt x="2681140" y="1055515"/>
                          <a:pt x="2505883" y="1085421"/>
                        </a:cubicBezTo>
                        <a:cubicBezTo>
                          <a:pt x="2330626" y="1115327"/>
                          <a:pt x="2343706" y="1066570"/>
                          <a:pt x="2231655" y="1085421"/>
                        </a:cubicBezTo>
                        <a:cubicBezTo>
                          <a:pt x="2119604" y="1104272"/>
                          <a:pt x="1711962" y="1071671"/>
                          <a:pt x="1420894" y="1085421"/>
                        </a:cubicBezTo>
                        <a:cubicBezTo>
                          <a:pt x="1129826" y="1099171"/>
                          <a:pt x="1032921" y="1069078"/>
                          <a:pt x="932053" y="1085421"/>
                        </a:cubicBezTo>
                        <a:cubicBezTo>
                          <a:pt x="831185" y="1101764"/>
                          <a:pt x="412015" y="1018696"/>
                          <a:pt x="180907" y="1085421"/>
                        </a:cubicBezTo>
                        <a:cubicBezTo>
                          <a:pt x="71466" y="1078715"/>
                          <a:pt x="-6016" y="990800"/>
                          <a:pt x="0" y="904514"/>
                        </a:cubicBezTo>
                        <a:cubicBezTo>
                          <a:pt x="-18049" y="727471"/>
                          <a:pt x="12341" y="691328"/>
                          <a:pt x="0" y="535474"/>
                        </a:cubicBezTo>
                        <a:cubicBezTo>
                          <a:pt x="-12341" y="379620"/>
                          <a:pt x="11547" y="262434"/>
                          <a:pt x="0" y="180907"/>
                        </a:cubicBezTo>
                        <a:close/>
                      </a:path>
                      <a:path w="11092473" h="1085421" stroke="0" extrusionOk="0">
                        <a:moveTo>
                          <a:pt x="0" y="180907"/>
                        </a:moveTo>
                        <a:cubicBezTo>
                          <a:pt x="14182" y="74366"/>
                          <a:pt x="71915" y="8112"/>
                          <a:pt x="180907" y="0"/>
                        </a:cubicBezTo>
                        <a:cubicBezTo>
                          <a:pt x="238830" y="-16207"/>
                          <a:pt x="355993" y="19669"/>
                          <a:pt x="455135" y="0"/>
                        </a:cubicBezTo>
                        <a:cubicBezTo>
                          <a:pt x="554277" y="-19669"/>
                          <a:pt x="1052715" y="53225"/>
                          <a:pt x="1265896" y="0"/>
                        </a:cubicBezTo>
                        <a:cubicBezTo>
                          <a:pt x="1479077" y="-53225"/>
                          <a:pt x="1523968" y="25311"/>
                          <a:pt x="1647430" y="0"/>
                        </a:cubicBezTo>
                        <a:cubicBezTo>
                          <a:pt x="1770892" y="-25311"/>
                          <a:pt x="2027911" y="56503"/>
                          <a:pt x="2243578" y="0"/>
                        </a:cubicBezTo>
                        <a:cubicBezTo>
                          <a:pt x="2459245" y="-56503"/>
                          <a:pt x="2563364" y="41725"/>
                          <a:pt x="2732419" y="0"/>
                        </a:cubicBezTo>
                        <a:cubicBezTo>
                          <a:pt x="2901474" y="-41725"/>
                          <a:pt x="3181326" y="14131"/>
                          <a:pt x="3435874" y="0"/>
                        </a:cubicBezTo>
                        <a:cubicBezTo>
                          <a:pt x="3690423" y="-14131"/>
                          <a:pt x="3873171" y="20507"/>
                          <a:pt x="4246634" y="0"/>
                        </a:cubicBezTo>
                        <a:cubicBezTo>
                          <a:pt x="4620097" y="-20507"/>
                          <a:pt x="4785584" y="81931"/>
                          <a:pt x="5057395" y="0"/>
                        </a:cubicBezTo>
                        <a:cubicBezTo>
                          <a:pt x="5329206" y="-81931"/>
                          <a:pt x="5563639" y="73123"/>
                          <a:pt x="5760850" y="0"/>
                        </a:cubicBezTo>
                        <a:cubicBezTo>
                          <a:pt x="5958061" y="-73123"/>
                          <a:pt x="6244349" y="79829"/>
                          <a:pt x="6464304" y="0"/>
                        </a:cubicBezTo>
                        <a:cubicBezTo>
                          <a:pt x="6684259" y="-79829"/>
                          <a:pt x="6762375" y="20683"/>
                          <a:pt x="6845839" y="0"/>
                        </a:cubicBezTo>
                        <a:cubicBezTo>
                          <a:pt x="6929304" y="-20683"/>
                          <a:pt x="7430028" y="21352"/>
                          <a:pt x="7656599" y="0"/>
                        </a:cubicBezTo>
                        <a:cubicBezTo>
                          <a:pt x="7883170" y="-21352"/>
                          <a:pt x="7916257" y="39268"/>
                          <a:pt x="8038134" y="0"/>
                        </a:cubicBezTo>
                        <a:cubicBezTo>
                          <a:pt x="8160012" y="-39268"/>
                          <a:pt x="8332746" y="35703"/>
                          <a:pt x="8526975" y="0"/>
                        </a:cubicBezTo>
                        <a:cubicBezTo>
                          <a:pt x="8721204" y="-35703"/>
                          <a:pt x="8899007" y="79248"/>
                          <a:pt x="9230429" y="0"/>
                        </a:cubicBezTo>
                        <a:cubicBezTo>
                          <a:pt x="9561851" y="-79248"/>
                          <a:pt x="9663835" y="37614"/>
                          <a:pt x="9933884" y="0"/>
                        </a:cubicBezTo>
                        <a:cubicBezTo>
                          <a:pt x="10203934" y="-37614"/>
                          <a:pt x="10124438" y="141"/>
                          <a:pt x="10208112" y="0"/>
                        </a:cubicBezTo>
                        <a:cubicBezTo>
                          <a:pt x="10291786" y="-141"/>
                          <a:pt x="10711264" y="19152"/>
                          <a:pt x="10911566" y="0"/>
                        </a:cubicBezTo>
                        <a:cubicBezTo>
                          <a:pt x="11030899" y="199"/>
                          <a:pt x="11083894" y="103220"/>
                          <a:pt x="11092473" y="180907"/>
                        </a:cubicBezTo>
                        <a:cubicBezTo>
                          <a:pt x="11134444" y="266729"/>
                          <a:pt x="11055942" y="410593"/>
                          <a:pt x="11092473" y="557183"/>
                        </a:cubicBezTo>
                        <a:cubicBezTo>
                          <a:pt x="11129004" y="703773"/>
                          <a:pt x="11090937" y="736538"/>
                          <a:pt x="11092473" y="904514"/>
                        </a:cubicBezTo>
                        <a:cubicBezTo>
                          <a:pt x="11096452" y="979138"/>
                          <a:pt x="11011466" y="1083018"/>
                          <a:pt x="10911566" y="1085421"/>
                        </a:cubicBezTo>
                        <a:cubicBezTo>
                          <a:pt x="10672098" y="1157757"/>
                          <a:pt x="10548703" y="1013322"/>
                          <a:pt x="10208112" y="1085421"/>
                        </a:cubicBezTo>
                        <a:cubicBezTo>
                          <a:pt x="9867521" y="1157520"/>
                          <a:pt x="10029500" y="1072270"/>
                          <a:pt x="9933884" y="1085421"/>
                        </a:cubicBezTo>
                        <a:cubicBezTo>
                          <a:pt x="9838268" y="1098572"/>
                          <a:pt x="9734609" y="1078728"/>
                          <a:pt x="9659656" y="1085421"/>
                        </a:cubicBezTo>
                        <a:cubicBezTo>
                          <a:pt x="9584703" y="1092114"/>
                          <a:pt x="9190574" y="1024331"/>
                          <a:pt x="8956201" y="1085421"/>
                        </a:cubicBezTo>
                        <a:cubicBezTo>
                          <a:pt x="8721829" y="1146511"/>
                          <a:pt x="8639222" y="1059452"/>
                          <a:pt x="8360054" y="1085421"/>
                        </a:cubicBezTo>
                        <a:cubicBezTo>
                          <a:pt x="8080886" y="1111390"/>
                          <a:pt x="8190113" y="1055375"/>
                          <a:pt x="8085826" y="1085421"/>
                        </a:cubicBezTo>
                        <a:cubicBezTo>
                          <a:pt x="7981539" y="1115467"/>
                          <a:pt x="7944750" y="1074894"/>
                          <a:pt x="7811598" y="1085421"/>
                        </a:cubicBezTo>
                        <a:cubicBezTo>
                          <a:pt x="7678446" y="1095948"/>
                          <a:pt x="7357133" y="1043090"/>
                          <a:pt x="7108144" y="1085421"/>
                        </a:cubicBezTo>
                        <a:cubicBezTo>
                          <a:pt x="6859155" y="1127752"/>
                          <a:pt x="6806688" y="1079451"/>
                          <a:pt x="6619302" y="1085421"/>
                        </a:cubicBezTo>
                        <a:cubicBezTo>
                          <a:pt x="6431916" y="1091391"/>
                          <a:pt x="6174267" y="1037080"/>
                          <a:pt x="5915848" y="1085421"/>
                        </a:cubicBezTo>
                        <a:cubicBezTo>
                          <a:pt x="5657429" y="1133762"/>
                          <a:pt x="5460037" y="1072978"/>
                          <a:pt x="5105087" y="1085421"/>
                        </a:cubicBezTo>
                        <a:cubicBezTo>
                          <a:pt x="4750137" y="1097864"/>
                          <a:pt x="4892374" y="1079449"/>
                          <a:pt x="4830859" y="1085421"/>
                        </a:cubicBezTo>
                        <a:cubicBezTo>
                          <a:pt x="4769344" y="1091393"/>
                          <a:pt x="4484479" y="1084810"/>
                          <a:pt x="4342018" y="1085421"/>
                        </a:cubicBezTo>
                        <a:cubicBezTo>
                          <a:pt x="4199557" y="1086032"/>
                          <a:pt x="4014268" y="1055852"/>
                          <a:pt x="3745870" y="1085421"/>
                        </a:cubicBezTo>
                        <a:cubicBezTo>
                          <a:pt x="3477472" y="1114990"/>
                          <a:pt x="3284299" y="1012121"/>
                          <a:pt x="3042416" y="1085421"/>
                        </a:cubicBezTo>
                        <a:cubicBezTo>
                          <a:pt x="2800533" y="1158721"/>
                          <a:pt x="2781699" y="1058430"/>
                          <a:pt x="2553575" y="1085421"/>
                        </a:cubicBezTo>
                        <a:cubicBezTo>
                          <a:pt x="2325451" y="1112412"/>
                          <a:pt x="2192231" y="1060008"/>
                          <a:pt x="2064734" y="1085421"/>
                        </a:cubicBezTo>
                        <a:cubicBezTo>
                          <a:pt x="1937237" y="1110834"/>
                          <a:pt x="1524407" y="1017410"/>
                          <a:pt x="1361279" y="1085421"/>
                        </a:cubicBezTo>
                        <a:cubicBezTo>
                          <a:pt x="1198152" y="1153432"/>
                          <a:pt x="587018" y="945481"/>
                          <a:pt x="180907" y="1085421"/>
                        </a:cubicBezTo>
                        <a:cubicBezTo>
                          <a:pt x="79996" y="1076975"/>
                          <a:pt x="-1695" y="997419"/>
                          <a:pt x="0" y="904514"/>
                        </a:cubicBezTo>
                        <a:cubicBezTo>
                          <a:pt x="-40678" y="788165"/>
                          <a:pt x="34399" y="707526"/>
                          <a:pt x="0" y="535474"/>
                        </a:cubicBezTo>
                        <a:cubicBezTo>
                          <a:pt x="-34399" y="363422"/>
                          <a:pt x="1616" y="275308"/>
                          <a:pt x="0" y="180907"/>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Chuẩn</a:t>
            </a:r>
            <a:r>
              <a:rPr kumimoji="0" lang="vi-VN" sz="5400" b="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bị một dải dây dài hơn 3 m</a:t>
            </a:r>
            <a:endPar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uộn dây ruy băng màu vàng kích thước 7mm/ 10mm/ 15mm/ 20mm/ 25mm/ 38mm  dành cho làm đồ trang trí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418" y="2227406"/>
            <a:ext cx="4365048" cy="4365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nila dây Động, đồ Họa hình Ảnh - sợi dây thừng png tải về - Miễn phí  trong suốt Sợi Dây Thừ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6473" y="2404101"/>
            <a:ext cx="5512686" cy="428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6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1947915"/>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1m. Từ đầu dây, </a:t>
            </a:r>
            <a:endParaRPr kumimoji="0" lang="en-US"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cứ 1m em hãy vạch một dấu đỏ.</a:t>
            </a:r>
            <a:endPar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THƯỚC LÁ INOX MẠ NHŨ BẠC SHINWA 1M - 13048 H101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56" b="100000" l="0" r="90000">
                        <a14:foregroundMark x1="6867" y1="99022" x2="6867" y2="99022"/>
                      </a14:backgroundRemoval>
                    </a14:imgEffect>
                  </a14:imgLayer>
                </a14:imgProps>
              </a:ext>
              <a:ext uri="{28A0092B-C50C-407E-A947-70E740481C1C}">
                <a14:useLocalDpi xmlns:a14="http://schemas.microsoft.com/office/drawing/2010/main" val="0"/>
              </a:ext>
            </a:extLst>
          </a:blip>
          <a:srcRect/>
          <a:stretch>
            <a:fillRect/>
          </a:stretch>
        </p:blipFill>
        <p:spPr bwMode="auto">
          <a:xfrm>
            <a:off x="0" y="1498311"/>
            <a:ext cx="7146252" cy="5359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7518399" y="2425077"/>
            <a:ext cx="279448" cy="2028681"/>
          </a:xfrm>
          <a:prstGeom prst="rect">
            <a:avLst/>
          </a:prstGeom>
          <a:solidFill>
            <a:srgbClr val="FF0000"/>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09536" y="2927927"/>
            <a:ext cx="4390464" cy="4453030"/>
          </a:xfrm>
          <a:prstGeom prst="rect">
            <a:avLst/>
          </a:prstGeom>
        </p:spPr>
      </p:pic>
    </p:spTree>
    <p:extLst>
      <p:ext uri="{BB962C8B-B14F-4D97-AF65-F5344CB8AC3E}">
        <p14:creationId xmlns:p14="http://schemas.microsoft.com/office/powerpoint/2010/main" val="388495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2752434"/>
          </a:xfrm>
          <a:custGeom>
            <a:avLst/>
            <a:gdLst>
              <a:gd name="connsiteX0" fmla="*/ 0 w 11092473"/>
              <a:gd name="connsiteY0" fmla="*/ 458748 h 2752434"/>
              <a:gd name="connsiteX1" fmla="*/ 458748 w 11092473"/>
              <a:gd name="connsiteY1" fmla="*/ 0 h 2752434"/>
              <a:gd name="connsiteX2" fmla="*/ 955526 w 11092473"/>
              <a:gd name="connsiteY2" fmla="*/ 0 h 2752434"/>
              <a:gd name="connsiteX3" fmla="*/ 1554054 w 11092473"/>
              <a:gd name="connsiteY3" fmla="*/ 0 h 2752434"/>
              <a:gd name="connsiteX4" fmla="*/ 1847333 w 11092473"/>
              <a:gd name="connsiteY4" fmla="*/ 0 h 2752434"/>
              <a:gd name="connsiteX5" fmla="*/ 2547611 w 11092473"/>
              <a:gd name="connsiteY5" fmla="*/ 0 h 2752434"/>
              <a:gd name="connsiteX6" fmla="*/ 3247889 w 11092473"/>
              <a:gd name="connsiteY6" fmla="*/ 0 h 2752434"/>
              <a:gd name="connsiteX7" fmla="*/ 3744667 w 11092473"/>
              <a:gd name="connsiteY7" fmla="*/ 0 h 2752434"/>
              <a:gd name="connsiteX8" fmla="*/ 4037946 w 11092473"/>
              <a:gd name="connsiteY8" fmla="*/ 0 h 2752434"/>
              <a:gd name="connsiteX9" fmla="*/ 4839973 w 11092473"/>
              <a:gd name="connsiteY9" fmla="*/ 0 h 2752434"/>
              <a:gd name="connsiteX10" fmla="*/ 5235002 w 11092473"/>
              <a:gd name="connsiteY10" fmla="*/ 0 h 2752434"/>
              <a:gd name="connsiteX11" fmla="*/ 5731780 w 11092473"/>
              <a:gd name="connsiteY11" fmla="*/ 0 h 2752434"/>
              <a:gd name="connsiteX12" fmla="*/ 6432058 w 11092473"/>
              <a:gd name="connsiteY12" fmla="*/ 0 h 2752434"/>
              <a:gd name="connsiteX13" fmla="*/ 7132336 w 11092473"/>
              <a:gd name="connsiteY13" fmla="*/ 0 h 2752434"/>
              <a:gd name="connsiteX14" fmla="*/ 7527364 w 11092473"/>
              <a:gd name="connsiteY14" fmla="*/ 0 h 2752434"/>
              <a:gd name="connsiteX15" fmla="*/ 7922393 w 11092473"/>
              <a:gd name="connsiteY15" fmla="*/ 0 h 2752434"/>
              <a:gd name="connsiteX16" fmla="*/ 8724420 w 11092473"/>
              <a:gd name="connsiteY16" fmla="*/ 0 h 2752434"/>
              <a:gd name="connsiteX17" fmla="*/ 9119449 w 11092473"/>
              <a:gd name="connsiteY17" fmla="*/ 0 h 2752434"/>
              <a:gd name="connsiteX18" fmla="*/ 9819727 w 11092473"/>
              <a:gd name="connsiteY18" fmla="*/ 0 h 2752434"/>
              <a:gd name="connsiteX19" fmla="*/ 10633725 w 11092473"/>
              <a:gd name="connsiteY19" fmla="*/ 0 h 2752434"/>
              <a:gd name="connsiteX20" fmla="*/ 11092473 w 11092473"/>
              <a:gd name="connsiteY20" fmla="*/ 458748 h 2752434"/>
              <a:gd name="connsiteX21" fmla="*/ 11092473 w 11092473"/>
              <a:gd name="connsiteY21" fmla="*/ 899133 h 2752434"/>
              <a:gd name="connsiteX22" fmla="*/ 11092473 w 11092473"/>
              <a:gd name="connsiteY22" fmla="*/ 1394566 h 2752434"/>
              <a:gd name="connsiteX23" fmla="*/ 11092473 w 11092473"/>
              <a:gd name="connsiteY23" fmla="*/ 1871650 h 2752434"/>
              <a:gd name="connsiteX24" fmla="*/ 11092473 w 11092473"/>
              <a:gd name="connsiteY24" fmla="*/ 2293686 h 2752434"/>
              <a:gd name="connsiteX25" fmla="*/ 10633725 w 11092473"/>
              <a:gd name="connsiteY25" fmla="*/ 2752434 h 2752434"/>
              <a:gd name="connsiteX26" fmla="*/ 10340446 w 11092473"/>
              <a:gd name="connsiteY26" fmla="*/ 2752434 h 2752434"/>
              <a:gd name="connsiteX27" fmla="*/ 9843668 w 11092473"/>
              <a:gd name="connsiteY27" fmla="*/ 2752434 h 2752434"/>
              <a:gd name="connsiteX28" fmla="*/ 9143390 w 11092473"/>
              <a:gd name="connsiteY28" fmla="*/ 2752434 h 2752434"/>
              <a:gd name="connsiteX29" fmla="*/ 8341363 w 11092473"/>
              <a:gd name="connsiteY29" fmla="*/ 2752434 h 2752434"/>
              <a:gd name="connsiteX30" fmla="*/ 7844584 w 11092473"/>
              <a:gd name="connsiteY30" fmla="*/ 2752434 h 2752434"/>
              <a:gd name="connsiteX31" fmla="*/ 7347806 w 11092473"/>
              <a:gd name="connsiteY31" fmla="*/ 2752434 h 2752434"/>
              <a:gd name="connsiteX32" fmla="*/ 6749278 w 11092473"/>
              <a:gd name="connsiteY32" fmla="*/ 2752434 h 2752434"/>
              <a:gd name="connsiteX33" fmla="*/ 6252500 w 11092473"/>
              <a:gd name="connsiteY33" fmla="*/ 2752434 h 2752434"/>
              <a:gd name="connsiteX34" fmla="*/ 5755721 w 11092473"/>
              <a:gd name="connsiteY34" fmla="*/ 2752434 h 2752434"/>
              <a:gd name="connsiteX35" fmla="*/ 5055443 w 11092473"/>
              <a:gd name="connsiteY35" fmla="*/ 2752434 h 2752434"/>
              <a:gd name="connsiteX36" fmla="*/ 4660415 w 11092473"/>
              <a:gd name="connsiteY36" fmla="*/ 2752434 h 2752434"/>
              <a:gd name="connsiteX37" fmla="*/ 3858387 w 11092473"/>
              <a:gd name="connsiteY37" fmla="*/ 2752434 h 2752434"/>
              <a:gd name="connsiteX38" fmla="*/ 3158110 w 11092473"/>
              <a:gd name="connsiteY38" fmla="*/ 2752434 h 2752434"/>
              <a:gd name="connsiteX39" fmla="*/ 2864831 w 11092473"/>
              <a:gd name="connsiteY39" fmla="*/ 2752434 h 2752434"/>
              <a:gd name="connsiteX40" fmla="*/ 2062803 w 11092473"/>
              <a:gd name="connsiteY40" fmla="*/ 2752434 h 2752434"/>
              <a:gd name="connsiteX41" fmla="*/ 1566025 w 11092473"/>
              <a:gd name="connsiteY41" fmla="*/ 2752434 h 2752434"/>
              <a:gd name="connsiteX42" fmla="*/ 458748 w 11092473"/>
              <a:gd name="connsiteY42" fmla="*/ 2752434 h 2752434"/>
              <a:gd name="connsiteX43" fmla="*/ 0 w 11092473"/>
              <a:gd name="connsiteY43" fmla="*/ 2293686 h 2752434"/>
              <a:gd name="connsiteX44" fmla="*/ 0 w 11092473"/>
              <a:gd name="connsiteY44" fmla="*/ 1816602 h 2752434"/>
              <a:gd name="connsiteX45" fmla="*/ 0 w 11092473"/>
              <a:gd name="connsiteY45" fmla="*/ 1321169 h 2752434"/>
              <a:gd name="connsiteX46" fmla="*/ 0 w 11092473"/>
              <a:gd name="connsiteY46" fmla="*/ 917483 h 2752434"/>
              <a:gd name="connsiteX47" fmla="*/ 0 w 11092473"/>
              <a:gd name="connsiteY47" fmla="*/ 458748 h 27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92473" h="2752434" fill="none" extrusionOk="0">
                <a:moveTo>
                  <a:pt x="0" y="458748"/>
                </a:moveTo>
                <a:cubicBezTo>
                  <a:pt x="-30339" y="139403"/>
                  <a:pt x="212818" y="38193"/>
                  <a:pt x="458748" y="0"/>
                </a:cubicBezTo>
                <a:cubicBezTo>
                  <a:pt x="681688" y="-28619"/>
                  <a:pt x="826267" y="51289"/>
                  <a:pt x="955526" y="0"/>
                </a:cubicBezTo>
                <a:cubicBezTo>
                  <a:pt x="1084785" y="-51289"/>
                  <a:pt x="1360505" y="63844"/>
                  <a:pt x="1554054" y="0"/>
                </a:cubicBezTo>
                <a:cubicBezTo>
                  <a:pt x="1747603" y="-63844"/>
                  <a:pt x="1768074" y="8901"/>
                  <a:pt x="1847333" y="0"/>
                </a:cubicBezTo>
                <a:cubicBezTo>
                  <a:pt x="1926592" y="-8901"/>
                  <a:pt x="2337540" y="44068"/>
                  <a:pt x="2547611" y="0"/>
                </a:cubicBezTo>
                <a:cubicBezTo>
                  <a:pt x="2757682" y="-44068"/>
                  <a:pt x="3083360" y="41123"/>
                  <a:pt x="3247889" y="0"/>
                </a:cubicBezTo>
                <a:cubicBezTo>
                  <a:pt x="3412418" y="-41123"/>
                  <a:pt x="3510473" y="25759"/>
                  <a:pt x="3744667" y="0"/>
                </a:cubicBezTo>
                <a:cubicBezTo>
                  <a:pt x="3978861" y="-25759"/>
                  <a:pt x="3971623" y="13399"/>
                  <a:pt x="4037946" y="0"/>
                </a:cubicBezTo>
                <a:cubicBezTo>
                  <a:pt x="4104269" y="-13399"/>
                  <a:pt x="4592426" y="43827"/>
                  <a:pt x="4839973" y="0"/>
                </a:cubicBezTo>
                <a:cubicBezTo>
                  <a:pt x="5087520" y="-43827"/>
                  <a:pt x="5141976" y="32697"/>
                  <a:pt x="5235002" y="0"/>
                </a:cubicBezTo>
                <a:cubicBezTo>
                  <a:pt x="5328028" y="-32697"/>
                  <a:pt x="5536745" y="19236"/>
                  <a:pt x="5731780" y="0"/>
                </a:cubicBezTo>
                <a:cubicBezTo>
                  <a:pt x="5926815" y="-19236"/>
                  <a:pt x="6121874" y="25830"/>
                  <a:pt x="6432058" y="0"/>
                </a:cubicBezTo>
                <a:cubicBezTo>
                  <a:pt x="6742242" y="-25830"/>
                  <a:pt x="6951147" y="80584"/>
                  <a:pt x="7132336" y="0"/>
                </a:cubicBezTo>
                <a:cubicBezTo>
                  <a:pt x="7313525" y="-80584"/>
                  <a:pt x="7373761" y="13956"/>
                  <a:pt x="7527364" y="0"/>
                </a:cubicBezTo>
                <a:cubicBezTo>
                  <a:pt x="7680967" y="-13956"/>
                  <a:pt x="7758383" y="32712"/>
                  <a:pt x="7922393" y="0"/>
                </a:cubicBezTo>
                <a:cubicBezTo>
                  <a:pt x="8086403" y="-32712"/>
                  <a:pt x="8552839" y="39572"/>
                  <a:pt x="8724420" y="0"/>
                </a:cubicBezTo>
                <a:cubicBezTo>
                  <a:pt x="8896001" y="-39572"/>
                  <a:pt x="9038004" y="43275"/>
                  <a:pt x="9119449" y="0"/>
                </a:cubicBezTo>
                <a:cubicBezTo>
                  <a:pt x="9200894" y="-43275"/>
                  <a:pt x="9511660" y="10915"/>
                  <a:pt x="9819727" y="0"/>
                </a:cubicBezTo>
                <a:cubicBezTo>
                  <a:pt x="10127794" y="-10915"/>
                  <a:pt x="10372171" y="25712"/>
                  <a:pt x="10633725" y="0"/>
                </a:cubicBezTo>
                <a:cubicBezTo>
                  <a:pt x="10905368" y="8261"/>
                  <a:pt x="11091581" y="217019"/>
                  <a:pt x="11092473" y="458748"/>
                </a:cubicBezTo>
                <a:cubicBezTo>
                  <a:pt x="11141036" y="589329"/>
                  <a:pt x="11065351" y="704184"/>
                  <a:pt x="11092473" y="899133"/>
                </a:cubicBezTo>
                <a:cubicBezTo>
                  <a:pt x="11119595" y="1094083"/>
                  <a:pt x="11082722" y="1246488"/>
                  <a:pt x="11092473" y="1394566"/>
                </a:cubicBezTo>
                <a:cubicBezTo>
                  <a:pt x="11102224" y="1542644"/>
                  <a:pt x="11047534" y="1709110"/>
                  <a:pt x="11092473" y="1871650"/>
                </a:cubicBezTo>
                <a:cubicBezTo>
                  <a:pt x="11137412" y="2034190"/>
                  <a:pt x="11052064" y="2142140"/>
                  <a:pt x="11092473" y="2293686"/>
                </a:cubicBezTo>
                <a:cubicBezTo>
                  <a:pt x="11129864" y="2545385"/>
                  <a:pt x="10891352" y="2748900"/>
                  <a:pt x="10633725" y="2752434"/>
                </a:cubicBezTo>
                <a:cubicBezTo>
                  <a:pt x="10526164" y="2771132"/>
                  <a:pt x="10479596" y="2742515"/>
                  <a:pt x="10340446" y="2752434"/>
                </a:cubicBezTo>
                <a:cubicBezTo>
                  <a:pt x="10201296" y="2762353"/>
                  <a:pt x="10035678" y="2713422"/>
                  <a:pt x="9843668" y="2752434"/>
                </a:cubicBezTo>
                <a:cubicBezTo>
                  <a:pt x="9651658" y="2791446"/>
                  <a:pt x="9424110" y="2725363"/>
                  <a:pt x="9143390" y="2752434"/>
                </a:cubicBezTo>
                <a:cubicBezTo>
                  <a:pt x="8862670" y="2779505"/>
                  <a:pt x="8557848" y="2699424"/>
                  <a:pt x="8341363" y="2752434"/>
                </a:cubicBezTo>
                <a:cubicBezTo>
                  <a:pt x="8124878" y="2805444"/>
                  <a:pt x="8061378" y="2718987"/>
                  <a:pt x="7844584" y="2752434"/>
                </a:cubicBezTo>
                <a:cubicBezTo>
                  <a:pt x="7627790" y="2785881"/>
                  <a:pt x="7580209" y="2750225"/>
                  <a:pt x="7347806" y="2752434"/>
                </a:cubicBezTo>
                <a:cubicBezTo>
                  <a:pt x="7115403" y="2754643"/>
                  <a:pt x="6897698" y="2732573"/>
                  <a:pt x="6749278" y="2752434"/>
                </a:cubicBezTo>
                <a:cubicBezTo>
                  <a:pt x="6600858" y="2772295"/>
                  <a:pt x="6417446" y="2714311"/>
                  <a:pt x="6252500" y="2752434"/>
                </a:cubicBezTo>
                <a:cubicBezTo>
                  <a:pt x="6087554" y="2790557"/>
                  <a:pt x="5982280" y="2693815"/>
                  <a:pt x="5755721" y="2752434"/>
                </a:cubicBezTo>
                <a:cubicBezTo>
                  <a:pt x="5529162" y="2811053"/>
                  <a:pt x="5234522" y="2712647"/>
                  <a:pt x="5055443" y="2752434"/>
                </a:cubicBezTo>
                <a:cubicBezTo>
                  <a:pt x="4876364" y="2792221"/>
                  <a:pt x="4783332" y="2720085"/>
                  <a:pt x="4660415" y="2752434"/>
                </a:cubicBezTo>
                <a:cubicBezTo>
                  <a:pt x="4537498" y="2784783"/>
                  <a:pt x="4155468" y="2731567"/>
                  <a:pt x="3858387" y="2752434"/>
                </a:cubicBezTo>
                <a:cubicBezTo>
                  <a:pt x="3561306" y="2773301"/>
                  <a:pt x="3489949" y="2672709"/>
                  <a:pt x="3158110" y="2752434"/>
                </a:cubicBezTo>
                <a:cubicBezTo>
                  <a:pt x="2826271" y="2832159"/>
                  <a:pt x="3004103" y="2723662"/>
                  <a:pt x="2864831" y="2752434"/>
                </a:cubicBezTo>
                <a:cubicBezTo>
                  <a:pt x="2725559" y="2781206"/>
                  <a:pt x="2257329" y="2688203"/>
                  <a:pt x="2062803" y="2752434"/>
                </a:cubicBezTo>
                <a:cubicBezTo>
                  <a:pt x="1868277" y="2816665"/>
                  <a:pt x="1735807" y="2747351"/>
                  <a:pt x="1566025" y="2752434"/>
                </a:cubicBezTo>
                <a:cubicBezTo>
                  <a:pt x="1396243" y="2757517"/>
                  <a:pt x="1003167" y="2683471"/>
                  <a:pt x="458748" y="2752434"/>
                </a:cubicBezTo>
                <a:cubicBezTo>
                  <a:pt x="147756" y="2711875"/>
                  <a:pt x="-15826" y="2511201"/>
                  <a:pt x="0" y="2293686"/>
                </a:cubicBezTo>
                <a:cubicBezTo>
                  <a:pt x="-38801" y="2122266"/>
                  <a:pt x="40471" y="1975401"/>
                  <a:pt x="0" y="1816602"/>
                </a:cubicBezTo>
                <a:cubicBezTo>
                  <a:pt x="-40471" y="1657803"/>
                  <a:pt x="46630" y="1458932"/>
                  <a:pt x="0" y="1321169"/>
                </a:cubicBezTo>
                <a:cubicBezTo>
                  <a:pt x="-46630" y="1183406"/>
                  <a:pt x="2816" y="1082079"/>
                  <a:pt x="0" y="917483"/>
                </a:cubicBezTo>
                <a:cubicBezTo>
                  <a:pt x="-2816" y="752887"/>
                  <a:pt x="41693" y="580631"/>
                  <a:pt x="0" y="458748"/>
                </a:cubicBezTo>
                <a:close/>
              </a:path>
              <a:path w="11092473" h="2752434" stroke="0" extrusionOk="0">
                <a:moveTo>
                  <a:pt x="0" y="458748"/>
                </a:moveTo>
                <a:cubicBezTo>
                  <a:pt x="54490" y="179920"/>
                  <a:pt x="176903" y="25448"/>
                  <a:pt x="458748" y="0"/>
                </a:cubicBezTo>
                <a:cubicBezTo>
                  <a:pt x="585926" y="-26699"/>
                  <a:pt x="609763" y="5885"/>
                  <a:pt x="752027" y="0"/>
                </a:cubicBezTo>
                <a:cubicBezTo>
                  <a:pt x="894291" y="-5885"/>
                  <a:pt x="1335977" y="73310"/>
                  <a:pt x="1554054" y="0"/>
                </a:cubicBezTo>
                <a:cubicBezTo>
                  <a:pt x="1772131" y="-73310"/>
                  <a:pt x="1854142" y="35227"/>
                  <a:pt x="1949083" y="0"/>
                </a:cubicBezTo>
                <a:cubicBezTo>
                  <a:pt x="2044024" y="-35227"/>
                  <a:pt x="2333835" y="34797"/>
                  <a:pt x="2547611" y="0"/>
                </a:cubicBezTo>
                <a:cubicBezTo>
                  <a:pt x="2761387" y="-34797"/>
                  <a:pt x="2922754" y="18385"/>
                  <a:pt x="3044389" y="0"/>
                </a:cubicBezTo>
                <a:cubicBezTo>
                  <a:pt x="3166024" y="-18385"/>
                  <a:pt x="3561581" y="61376"/>
                  <a:pt x="3744667" y="0"/>
                </a:cubicBezTo>
                <a:cubicBezTo>
                  <a:pt x="3927753" y="-61376"/>
                  <a:pt x="4148252" y="53299"/>
                  <a:pt x="4546695" y="0"/>
                </a:cubicBezTo>
                <a:cubicBezTo>
                  <a:pt x="4945138" y="-53299"/>
                  <a:pt x="5126430" y="72331"/>
                  <a:pt x="5348722" y="0"/>
                </a:cubicBezTo>
                <a:cubicBezTo>
                  <a:pt x="5571014" y="-72331"/>
                  <a:pt x="5857635" y="10137"/>
                  <a:pt x="6049000" y="0"/>
                </a:cubicBezTo>
                <a:cubicBezTo>
                  <a:pt x="6240365" y="-10137"/>
                  <a:pt x="6450275" y="54560"/>
                  <a:pt x="6749278" y="0"/>
                </a:cubicBezTo>
                <a:cubicBezTo>
                  <a:pt x="7048281" y="-54560"/>
                  <a:pt x="7042186" y="38849"/>
                  <a:pt x="7144306" y="0"/>
                </a:cubicBezTo>
                <a:cubicBezTo>
                  <a:pt x="7246426" y="-38849"/>
                  <a:pt x="7773251" y="62086"/>
                  <a:pt x="7946334" y="0"/>
                </a:cubicBezTo>
                <a:cubicBezTo>
                  <a:pt x="8119417" y="-62086"/>
                  <a:pt x="8148200" y="9865"/>
                  <a:pt x="8341363" y="0"/>
                </a:cubicBezTo>
                <a:cubicBezTo>
                  <a:pt x="8534526" y="-9865"/>
                  <a:pt x="8641310" y="30753"/>
                  <a:pt x="8838141" y="0"/>
                </a:cubicBezTo>
                <a:cubicBezTo>
                  <a:pt x="9034972" y="-30753"/>
                  <a:pt x="9214069" y="32780"/>
                  <a:pt x="9538419" y="0"/>
                </a:cubicBezTo>
                <a:cubicBezTo>
                  <a:pt x="9862769" y="-32780"/>
                  <a:pt x="10101567" y="7474"/>
                  <a:pt x="10633725" y="0"/>
                </a:cubicBezTo>
                <a:cubicBezTo>
                  <a:pt x="10913659" y="65668"/>
                  <a:pt x="11067839" y="215848"/>
                  <a:pt x="11092473" y="458748"/>
                </a:cubicBezTo>
                <a:cubicBezTo>
                  <a:pt x="11117638" y="617384"/>
                  <a:pt x="11049482" y="826087"/>
                  <a:pt x="11092473" y="935832"/>
                </a:cubicBezTo>
                <a:cubicBezTo>
                  <a:pt x="11135464" y="1045577"/>
                  <a:pt x="11080137" y="1210490"/>
                  <a:pt x="11092473" y="1394566"/>
                </a:cubicBezTo>
                <a:cubicBezTo>
                  <a:pt x="11104809" y="1578642"/>
                  <a:pt x="11059236" y="1676898"/>
                  <a:pt x="11092473" y="1798253"/>
                </a:cubicBezTo>
                <a:cubicBezTo>
                  <a:pt x="11125710" y="1919608"/>
                  <a:pt x="11038014" y="2175389"/>
                  <a:pt x="11092473" y="2293686"/>
                </a:cubicBezTo>
                <a:cubicBezTo>
                  <a:pt x="11102093" y="2485903"/>
                  <a:pt x="10886993" y="2733284"/>
                  <a:pt x="10633725" y="2752434"/>
                </a:cubicBezTo>
                <a:cubicBezTo>
                  <a:pt x="10287698" y="2798415"/>
                  <a:pt x="10215963" y="2695558"/>
                  <a:pt x="9933447" y="2752434"/>
                </a:cubicBezTo>
                <a:cubicBezTo>
                  <a:pt x="9650931" y="2809310"/>
                  <a:pt x="9757769" y="2721820"/>
                  <a:pt x="9640168" y="2752434"/>
                </a:cubicBezTo>
                <a:cubicBezTo>
                  <a:pt x="9522567" y="2783048"/>
                  <a:pt x="9415557" y="2736950"/>
                  <a:pt x="9346890" y="2752434"/>
                </a:cubicBezTo>
                <a:cubicBezTo>
                  <a:pt x="9278223" y="2767918"/>
                  <a:pt x="8817867" y="2674355"/>
                  <a:pt x="8646612" y="2752434"/>
                </a:cubicBezTo>
                <a:cubicBezTo>
                  <a:pt x="8475357" y="2830513"/>
                  <a:pt x="8338978" y="2695995"/>
                  <a:pt x="8048084" y="2752434"/>
                </a:cubicBezTo>
                <a:cubicBezTo>
                  <a:pt x="7757190" y="2808873"/>
                  <a:pt x="7832488" y="2717382"/>
                  <a:pt x="7754805" y="2752434"/>
                </a:cubicBezTo>
                <a:cubicBezTo>
                  <a:pt x="7677122" y="2787486"/>
                  <a:pt x="7568299" y="2751726"/>
                  <a:pt x="7461526" y="2752434"/>
                </a:cubicBezTo>
                <a:cubicBezTo>
                  <a:pt x="7354753" y="2753142"/>
                  <a:pt x="6973847" y="2686933"/>
                  <a:pt x="6761248" y="2752434"/>
                </a:cubicBezTo>
                <a:cubicBezTo>
                  <a:pt x="6548649" y="2817935"/>
                  <a:pt x="6422916" y="2694507"/>
                  <a:pt x="6264470" y="2752434"/>
                </a:cubicBezTo>
                <a:cubicBezTo>
                  <a:pt x="6106024" y="2810361"/>
                  <a:pt x="5736969" y="2683225"/>
                  <a:pt x="5564192" y="2752434"/>
                </a:cubicBezTo>
                <a:cubicBezTo>
                  <a:pt x="5391415" y="2821643"/>
                  <a:pt x="4997216" y="2712023"/>
                  <a:pt x="4762165" y="2752434"/>
                </a:cubicBezTo>
                <a:cubicBezTo>
                  <a:pt x="4527114" y="2792845"/>
                  <a:pt x="4603373" y="2739781"/>
                  <a:pt x="4468886" y="2752434"/>
                </a:cubicBezTo>
                <a:cubicBezTo>
                  <a:pt x="4334399" y="2765087"/>
                  <a:pt x="4172040" y="2741863"/>
                  <a:pt x="3972108" y="2752434"/>
                </a:cubicBezTo>
                <a:cubicBezTo>
                  <a:pt x="3772176" y="2763005"/>
                  <a:pt x="3494380" y="2716858"/>
                  <a:pt x="3373580" y="2752434"/>
                </a:cubicBezTo>
                <a:cubicBezTo>
                  <a:pt x="3252780" y="2788010"/>
                  <a:pt x="2891799" y="2732282"/>
                  <a:pt x="2673302" y="2752434"/>
                </a:cubicBezTo>
                <a:cubicBezTo>
                  <a:pt x="2454805" y="2772586"/>
                  <a:pt x="2310267" y="2739698"/>
                  <a:pt x="2176524" y="2752434"/>
                </a:cubicBezTo>
                <a:cubicBezTo>
                  <a:pt x="2042781" y="2765170"/>
                  <a:pt x="1878780" y="2726331"/>
                  <a:pt x="1679745" y="2752434"/>
                </a:cubicBezTo>
                <a:cubicBezTo>
                  <a:pt x="1480710" y="2778537"/>
                  <a:pt x="1300194" y="2714068"/>
                  <a:pt x="979467" y="2752434"/>
                </a:cubicBezTo>
                <a:cubicBezTo>
                  <a:pt x="658740" y="2790800"/>
                  <a:pt x="602467" y="2692909"/>
                  <a:pt x="458748" y="2752434"/>
                </a:cubicBezTo>
                <a:cubicBezTo>
                  <a:pt x="201861" y="2722610"/>
                  <a:pt x="-14764" y="2486012"/>
                  <a:pt x="0" y="2293686"/>
                </a:cubicBezTo>
                <a:cubicBezTo>
                  <a:pt x="-14412" y="2102852"/>
                  <a:pt x="40275" y="2038811"/>
                  <a:pt x="0" y="1816602"/>
                </a:cubicBezTo>
                <a:cubicBezTo>
                  <a:pt x="-40275" y="1594393"/>
                  <a:pt x="50985" y="1535179"/>
                  <a:pt x="0" y="1321169"/>
                </a:cubicBezTo>
                <a:cubicBezTo>
                  <a:pt x="-50985" y="1107159"/>
                  <a:pt x="51142" y="855776"/>
                  <a:pt x="0" y="458748"/>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kẻ có vạch chia đề - xi – mét. Từ đầu dây, cứ 1 dm em vạch một vạch xanh (trừ chỗ đã có vạch đỏ)</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hước kẻ sắt 100 c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31734">
            <a:off x="-472498" y="2350653"/>
            <a:ext cx="6393007" cy="63930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8469744" y="3902896"/>
            <a:ext cx="279448" cy="2028681"/>
          </a:xfrm>
          <a:prstGeom prst="rect">
            <a:avLst/>
          </a:prstGeom>
          <a:solidFill>
            <a:schemeClr val="accent5"/>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8836493" y="4036578"/>
            <a:ext cx="3507658" cy="3475704"/>
          </a:xfrm>
          <a:prstGeom prst="rect">
            <a:avLst/>
          </a:prstGeom>
        </p:spPr>
      </p:pic>
    </p:spTree>
    <p:extLst>
      <p:ext uri="{BB962C8B-B14F-4D97-AF65-F5344CB8AC3E}">
        <p14:creationId xmlns:p14="http://schemas.microsoft.com/office/powerpoint/2010/main" val="23968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237192" y="1662600"/>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 hành</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đo</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107847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36"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3398980"/>
          </a:xfrm>
          <a:custGeom>
            <a:avLst/>
            <a:gdLst>
              <a:gd name="connsiteX0" fmla="*/ 0 w 11092473"/>
              <a:gd name="connsiteY0" fmla="*/ 566508 h 3398980"/>
              <a:gd name="connsiteX1" fmla="*/ 566508 w 11092473"/>
              <a:gd name="connsiteY1" fmla="*/ 0 h 3398980"/>
              <a:gd name="connsiteX2" fmla="*/ 1052764 w 11092473"/>
              <a:gd name="connsiteY2" fmla="*/ 0 h 3398980"/>
              <a:gd name="connsiteX3" fmla="*/ 1638614 w 11092473"/>
              <a:gd name="connsiteY3" fmla="*/ 0 h 3398980"/>
              <a:gd name="connsiteX4" fmla="*/ 1925681 w 11092473"/>
              <a:gd name="connsiteY4" fmla="*/ 0 h 3398980"/>
              <a:gd name="connsiteX5" fmla="*/ 2611126 w 11092473"/>
              <a:gd name="connsiteY5" fmla="*/ 0 h 3398980"/>
              <a:gd name="connsiteX6" fmla="*/ 3296571 w 11092473"/>
              <a:gd name="connsiteY6" fmla="*/ 0 h 3398980"/>
              <a:gd name="connsiteX7" fmla="*/ 3782827 w 11092473"/>
              <a:gd name="connsiteY7" fmla="*/ 0 h 3398980"/>
              <a:gd name="connsiteX8" fmla="*/ 4069893 w 11092473"/>
              <a:gd name="connsiteY8" fmla="*/ 0 h 3398980"/>
              <a:gd name="connsiteX9" fmla="*/ 4854933 w 11092473"/>
              <a:gd name="connsiteY9" fmla="*/ 0 h 3398980"/>
              <a:gd name="connsiteX10" fmla="*/ 5241594 w 11092473"/>
              <a:gd name="connsiteY10" fmla="*/ 0 h 3398980"/>
              <a:gd name="connsiteX11" fmla="*/ 5727850 w 11092473"/>
              <a:gd name="connsiteY11" fmla="*/ 0 h 3398980"/>
              <a:gd name="connsiteX12" fmla="*/ 6413295 w 11092473"/>
              <a:gd name="connsiteY12" fmla="*/ 0 h 3398980"/>
              <a:gd name="connsiteX13" fmla="*/ 7098740 w 11092473"/>
              <a:gd name="connsiteY13" fmla="*/ 0 h 3398980"/>
              <a:gd name="connsiteX14" fmla="*/ 7485401 w 11092473"/>
              <a:gd name="connsiteY14" fmla="*/ 0 h 3398980"/>
              <a:gd name="connsiteX15" fmla="*/ 7872063 w 11092473"/>
              <a:gd name="connsiteY15" fmla="*/ 0 h 3398980"/>
              <a:gd name="connsiteX16" fmla="*/ 8657102 w 11092473"/>
              <a:gd name="connsiteY16" fmla="*/ 0 h 3398980"/>
              <a:gd name="connsiteX17" fmla="*/ 9043763 w 11092473"/>
              <a:gd name="connsiteY17" fmla="*/ 0 h 3398980"/>
              <a:gd name="connsiteX18" fmla="*/ 9729208 w 11092473"/>
              <a:gd name="connsiteY18" fmla="*/ 0 h 3398980"/>
              <a:gd name="connsiteX19" fmla="*/ 10525965 w 11092473"/>
              <a:gd name="connsiteY19" fmla="*/ 0 h 3398980"/>
              <a:gd name="connsiteX20" fmla="*/ 11092473 w 11092473"/>
              <a:gd name="connsiteY20" fmla="*/ 566508 h 3398980"/>
              <a:gd name="connsiteX21" fmla="*/ 11092473 w 11092473"/>
              <a:gd name="connsiteY21" fmla="*/ 1110339 h 3398980"/>
              <a:gd name="connsiteX22" fmla="*/ 11092473 w 11092473"/>
              <a:gd name="connsiteY22" fmla="*/ 1722150 h 3398980"/>
              <a:gd name="connsiteX23" fmla="*/ 11092473 w 11092473"/>
              <a:gd name="connsiteY23" fmla="*/ 2311300 h 3398980"/>
              <a:gd name="connsiteX24" fmla="*/ 11092473 w 11092473"/>
              <a:gd name="connsiteY24" fmla="*/ 2832472 h 3398980"/>
              <a:gd name="connsiteX25" fmla="*/ 10525965 w 11092473"/>
              <a:gd name="connsiteY25" fmla="*/ 3398980 h 3398980"/>
              <a:gd name="connsiteX26" fmla="*/ 10238898 w 11092473"/>
              <a:gd name="connsiteY26" fmla="*/ 3398980 h 3398980"/>
              <a:gd name="connsiteX27" fmla="*/ 9752642 w 11092473"/>
              <a:gd name="connsiteY27" fmla="*/ 3398980 h 3398980"/>
              <a:gd name="connsiteX28" fmla="*/ 9067197 w 11092473"/>
              <a:gd name="connsiteY28" fmla="*/ 3398980 h 3398980"/>
              <a:gd name="connsiteX29" fmla="*/ 8282158 w 11092473"/>
              <a:gd name="connsiteY29" fmla="*/ 3398980 h 3398980"/>
              <a:gd name="connsiteX30" fmla="*/ 7795902 w 11092473"/>
              <a:gd name="connsiteY30" fmla="*/ 3398980 h 3398980"/>
              <a:gd name="connsiteX31" fmla="*/ 7309646 w 11092473"/>
              <a:gd name="connsiteY31" fmla="*/ 3398980 h 3398980"/>
              <a:gd name="connsiteX32" fmla="*/ 6723796 w 11092473"/>
              <a:gd name="connsiteY32" fmla="*/ 3398980 h 3398980"/>
              <a:gd name="connsiteX33" fmla="*/ 6237540 w 11092473"/>
              <a:gd name="connsiteY33" fmla="*/ 3398980 h 3398980"/>
              <a:gd name="connsiteX34" fmla="*/ 5751284 w 11092473"/>
              <a:gd name="connsiteY34" fmla="*/ 3398980 h 3398980"/>
              <a:gd name="connsiteX35" fmla="*/ 5065839 w 11092473"/>
              <a:gd name="connsiteY35" fmla="*/ 3398980 h 3398980"/>
              <a:gd name="connsiteX36" fmla="*/ 4679178 w 11092473"/>
              <a:gd name="connsiteY36" fmla="*/ 3398980 h 3398980"/>
              <a:gd name="connsiteX37" fmla="*/ 3894138 w 11092473"/>
              <a:gd name="connsiteY37" fmla="*/ 3398980 h 3398980"/>
              <a:gd name="connsiteX38" fmla="*/ 3208693 w 11092473"/>
              <a:gd name="connsiteY38" fmla="*/ 3398980 h 3398980"/>
              <a:gd name="connsiteX39" fmla="*/ 2921627 w 11092473"/>
              <a:gd name="connsiteY39" fmla="*/ 3398980 h 3398980"/>
              <a:gd name="connsiteX40" fmla="*/ 2136587 w 11092473"/>
              <a:gd name="connsiteY40" fmla="*/ 3398980 h 3398980"/>
              <a:gd name="connsiteX41" fmla="*/ 1650331 w 11092473"/>
              <a:gd name="connsiteY41" fmla="*/ 3398980 h 3398980"/>
              <a:gd name="connsiteX42" fmla="*/ 566508 w 11092473"/>
              <a:gd name="connsiteY42" fmla="*/ 3398980 h 3398980"/>
              <a:gd name="connsiteX43" fmla="*/ 0 w 11092473"/>
              <a:gd name="connsiteY43" fmla="*/ 2832472 h 3398980"/>
              <a:gd name="connsiteX44" fmla="*/ 0 w 11092473"/>
              <a:gd name="connsiteY44" fmla="*/ 2243321 h 3398980"/>
              <a:gd name="connsiteX45" fmla="*/ 0 w 11092473"/>
              <a:gd name="connsiteY45" fmla="*/ 1631511 h 3398980"/>
              <a:gd name="connsiteX46" fmla="*/ 0 w 11092473"/>
              <a:gd name="connsiteY46" fmla="*/ 1132999 h 3398980"/>
              <a:gd name="connsiteX47" fmla="*/ 0 w 11092473"/>
              <a:gd name="connsiteY47" fmla="*/ 566508 h 339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92473" h="3398980" fill="none" extrusionOk="0">
                <a:moveTo>
                  <a:pt x="0" y="566508"/>
                </a:moveTo>
                <a:cubicBezTo>
                  <a:pt x="-5192" y="242342"/>
                  <a:pt x="255967" y="11993"/>
                  <a:pt x="566508" y="0"/>
                </a:cubicBezTo>
                <a:cubicBezTo>
                  <a:pt x="675674" y="-27537"/>
                  <a:pt x="851171" y="29089"/>
                  <a:pt x="1052764" y="0"/>
                </a:cubicBezTo>
                <a:cubicBezTo>
                  <a:pt x="1254357" y="-29089"/>
                  <a:pt x="1387669" y="58997"/>
                  <a:pt x="1638614" y="0"/>
                </a:cubicBezTo>
                <a:cubicBezTo>
                  <a:pt x="1889559" y="-58997"/>
                  <a:pt x="1799426" y="27160"/>
                  <a:pt x="1925681" y="0"/>
                </a:cubicBezTo>
                <a:cubicBezTo>
                  <a:pt x="2051936" y="-27160"/>
                  <a:pt x="2305951" y="16108"/>
                  <a:pt x="2611126" y="0"/>
                </a:cubicBezTo>
                <a:cubicBezTo>
                  <a:pt x="2916301" y="-16108"/>
                  <a:pt x="2982065" y="59995"/>
                  <a:pt x="3296571" y="0"/>
                </a:cubicBezTo>
                <a:cubicBezTo>
                  <a:pt x="3611077" y="-59995"/>
                  <a:pt x="3583321" y="19352"/>
                  <a:pt x="3782827" y="0"/>
                </a:cubicBezTo>
                <a:cubicBezTo>
                  <a:pt x="3982333" y="-19352"/>
                  <a:pt x="3939138" y="379"/>
                  <a:pt x="4069893" y="0"/>
                </a:cubicBezTo>
                <a:cubicBezTo>
                  <a:pt x="4200648" y="-379"/>
                  <a:pt x="4498918" y="30828"/>
                  <a:pt x="4854933" y="0"/>
                </a:cubicBezTo>
                <a:cubicBezTo>
                  <a:pt x="5210948" y="-30828"/>
                  <a:pt x="5114864" y="15243"/>
                  <a:pt x="5241594" y="0"/>
                </a:cubicBezTo>
                <a:cubicBezTo>
                  <a:pt x="5368324" y="-15243"/>
                  <a:pt x="5615407" y="4815"/>
                  <a:pt x="5727850" y="0"/>
                </a:cubicBezTo>
                <a:cubicBezTo>
                  <a:pt x="5840293" y="-4815"/>
                  <a:pt x="6168767" y="713"/>
                  <a:pt x="6413295" y="0"/>
                </a:cubicBezTo>
                <a:cubicBezTo>
                  <a:pt x="6657823" y="-713"/>
                  <a:pt x="6860228" y="5152"/>
                  <a:pt x="7098740" y="0"/>
                </a:cubicBezTo>
                <a:cubicBezTo>
                  <a:pt x="7337252" y="-5152"/>
                  <a:pt x="7377271" y="37063"/>
                  <a:pt x="7485401" y="0"/>
                </a:cubicBezTo>
                <a:cubicBezTo>
                  <a:pt x="7593531" y="-37063"/>
                  <a:pt x="7697732" y="35351"/>
                  <a:pt x="7872063" y="0"/>
                </a:cubicBezTo>
                <a:cubicBezTo>
                  <a:pt x="8046394" y="-35351"/>
                  <a:pt x="8458227" y="40180"/>
                  <a:pt x="8657102" y="0"/>
                </a:cubicBezTo>
                <a:cubicBezTo>
                  <a:pt x="8855977" y="-40180"/>
                  <a:pt x="8891543" y="36883"/>
                  <a:pt x="9043763" y="0"/>
                </a:cubicBezTo>
                <a:cubicBezTo>
                  <a:pt x="9195983" y="-36883"/>
                  <a:pt x="9589000" y="45153"/>
                  <a:pt x="9729208" y="0"/>
                </a:cubicBezTo>
                <a:cubicBezTo>
                  <a:pt x="9869416" y="-45153"/>
                  <a:pt x="10213082" y="71827"/>
                  <a:pt x="10525965" y="0"/>
                </a:cubicBezTo>
                <a:cubicBezTo>
                  <a:pt x="10920913" y="37082"/>
                  <a:pt x="11091554" y="265619"/>
                  <a:pt x="11092473" y="566508"/>
                </a:cubicBezTo>
                <a:cubicBezTo>
                  <a:pt x="11139165" y="813113"/>
                  <a:pt x="11051773" y="936706"/>
                  <a:pt x="11092473" y="1110339"/>
                </a:cubicBezTo>
                <a:cubicBezTo>
                  <a:pt x="11133173" y="1283972"/>
                  <a:pt x="11071442" y="1461430"/>
                  <a:pt x="11092473" y="1722150"/>
                </a:cubicBezTo>
                <a:cubicBezTo>
                  <a:pt x="11113504" y="1982870"/>
                  <a:pt x="11085304" y="2164277"/>
                  <a:pt x="11092473" y="2311300"/>
                </a:cubicBezTo>
                <a:cubicBezTo>
                  <a:pt x="11099642" y="2458323"/>
                  <a:pt x="11045067" y="2681508"/>
                  <a:pt x="11092473" y="2832472"/>
                </a:cubicBezTo>
                <a:cubicBezTo>
                  <a:pt x="11138607" y="3143297"/>
                  <a:pt x="10898857" y="3349274"/>
                  <a:pt x="10525965" y="3398980"/>
                </a:cubicBezTo>
                <a:cubicBezTo>
                  <a:pt x="10457500" y="3414931"/>
                  <a:pt x="10315379" y="3387979"/>
                  <a:pt x="10238898" y="3398980"/>
                </a:cubicBezTo>
                <a:cubicBezTo>
                  <a:pt x="10162417" y="3409981"/>
                  <a:pt x="9860804" y="3356497"/>
                  <a:pt x="9752642" y="3398980"/>
                </a:cubicBezTo>
                <a:cubicBezTo>
                  <a:pt x="9644480" y="3441463"/>
                  <a:pt x="9249595" y="3359203"/>
                  <a:pt x="9067197" y="3398980"/>
                </a:cubicBezTo>
                <a:cubicBezTo>
                  <a:pt x="8884799" y="3438757"/>
                  <a:pt x="8462023" y="3305418"/>
                  <a:pt x="8282158" y="3398980"/>
                </a:cubicBezTo>
                <a:cubicBezTo>
                  <a:pt x="8102293" y="3492542"/>
                  <a:pt x="7979167" y="3370701"/>
                  <a:pt x="7795902" y="3398980"/>
                </a:cubicBezTo>
                <a:cubicBezTo>
                  <a:pt x="7612637" y="3427259"/>
                  <a:pt x="7458627" y="3390665"/>
                  <a:pt x="7309646" y="3398980"/>
                </a:cubicBezTo>
                <a:cubicBezTo>
                  <a:pt x="7160665" y="3407295"/>
                  <a:pt x="6988821" y="3329804"/>
                  <a:pt x="6723796" y="3398980"/>
                </a:cubicBezTo>
                <a:cubicBezTo>
                  <a:pt x="6458771" y="3468156"/>
                  <a:pt x="6428381" y="3388889"/>
                  <a:pt x="6237540" y="3398980"/>
                </a:cubicBezTo>
                <a:cubicBezTo>
                  <a:pt x="6046699" y="3409071"/>
                  <a:pt x="5976594" y="3391292"/>
                  <a:pt x="5751284" y="3398980"/>
                </a:cubicBezTo>
                <a:cubicBezTo>
                  <a:pt x="5525974" y="3406668"/>
                  <a:pt x="5217996" y="3343137"/>
                  <a:pt x="5065839" y="3398980"/>
                </a:cubicBezTo>
                <a:cubicBezTo>
                  <a:pt x="4913682" y="3454823"/>
                  <a:pt x="4839975" y="3367050"/>
                  <a:pt x="4679178" y="3398980"/>
                </a:cubicBezTo>
                <a:cubicBezTo>
                  <a:pt x="4518381" y="3430910"/>
                  <a:pt x="4238218" y="3317566"/>
                  <a:pt x="3894138" y="3398980"/>
                </a:cubicBezTo>
                <a:cubicBezTo>
                  <a:pt x="3550058" y="3480394"/>
                  <a:pt x="3543905" y="3361368"/>
                  <a:pt x="3208693" y="3398980"/>
                </a:cubicBezTo>
                <a:cubicBezTo>
                  <a:pt x="2873482" y="3436592"/>
                  <a:pt x="3009342" y="3383973"/>
                  <a:pt x="2921627" y="3398980"/>
                </a:cubicBezTo>
                <a:cubicBezTo>
                  <a:pt x="2833912" y="3413987"/>
                  <a:pt x="2491662" y="3396429"/>
                  <a:pt x="2136587" y="3398980"/>
                </a:cubicBezTo>
                <a:cubicBezTo>
                  <a:pt x="1781512" y="3401531"/>
                  <a:pt x="1778076" y="3363832"/>
                  <a:pt x="1650331" y="3398980"/>
                </a:cubicBezTo>
                <a:cubicBezTo>
                  <a:pt x="1522586" y="3434128"/>
                  <a:pt x="897679" y="3351804"/>
                  <a:pt x="566508" y="3398980"/>
                </a:cubicBezTo>
                <a:cubicBezTo>
                  <a:pt x="218019" y="3373916"/>
                  <a:pt x="-24008" y="3090967"/>
                  <a:pt x="0" y="2832472"/>
                </a:cubicBezTo>
                <a:cubicBezTo>
                  <a:pt x="-1298" y="2578377"/>
                  <a:pt x="42240" y="2514295"/>
                  <a:pt x="0" y="2243321"/>
                </a:cubicBezTo>
                <a:cubicBezTo>
                  <a:pt x="-42240" y="1972347"/>
                  <a:pt x="46670" y="1782938"/>
                  <a:pt x="0" y="1631511"/>
                </a:cubicBezTo>
                <a:cubicBezTo>
                  <a:pt x="-46670" y="1480084"/>
                  <a:pt x="41926" y="1344006"/>
                  <a:pt x="0" y="1132999"/>
                </a:cubicBezTo>
                <a:cubicBezTo>
                  <a:pt x="-41926" y="921992"/>
                  <a:pt x="39134" y="845169"/>
                  <a:pt x="0" y="566508"/>
                </a:cubicBezTo>
                <a:close/>
              </a:path>
              <a:path w="11092473" h="3398980" stroke="0" extrusionOk="0">
                <a:moveTo>
                  <a:pt x="0" y="566508"/>
                </a:moveTo>
                <a:cubicBezTo>
                  <a:pt x="82630" y="215014"/>
                  <a:pt x="199432" y="48424"/>
                  <a:pt x="566508" y="0"/>
                </a:cubicBezTo>
                <a:cubicBezTo>
                  <a:pt x="659196" y="-30586"/>
                  <a:pt x="744286" y="8255"/>
                  <a:pt x="853575" y="0"/>
                </a:cubicBezTo>
                <a:cubicBezTo>
                  <a:pt x="962864" y="-8255"/>
                  <a:pt x="1282928" y="12398"/>
                  <a:pt x="1638614" y="0"/>
                </a:cubicBezTo>
                <a:cubicBezTo>
                  <a:pt x="1994300" y="-12398"/>
                  <a:pt x="1850502" y="3328"/>
                  <a:pt x="2025276" y="0"/>
                </a:cubicBezTo>
                <a:cubicBezTo>
                  <a:pt x="2200050" y="-3328"/>
                  <a:pt x="2334268" y="44226"/>
                  <a:pt x="2611126" y="0"/>
                </a:cubicBezTo>
                <a:cubicBezTo>
                  <a:pt x="2887984" y="-44226"/>
                  <a:pt x="2875843" y="2681"/>
                  <a:pt x="3097382" y="0"/>
                </a:cubicBezTo>
                <a:cubicBezTo>
                  <a:pt x="3318921" y="-2681"/>
                  <a:pt x="3478039" y="29543"/>
                  <a:pt x="3782827" y="0"/>
                </a:cubicBezTo>
                <a:cubicBezTo>
                  <a:pt x="4087616" y="-29543"/>
                  <a:pt x="4204530" y="75777"/>
                  <a:pt x="4567866" y="0"/>
                </a:cubicBezTo>
                <a:cubicBezTo>
                  <a:pt x="4931202" y="-75777"/>
                  <a:pt x="5160521" y="91486"/>
                  <a:pt x="5352906" y="0"/>
                </a:cubicBezTo>
                <a:cubicBezTo>
                  <a:pt x="5545291" y="-91486"/>
                  <a:pt x="5822719" y="38126"/>
                  <a:pt x="6038351" y="0"/>
                </a:cubicBezTo>
                <a:cubicBezTo>
                  <a:pt x="6253984" y="-38126"/>
                  <a:pt x="6445083" y="77764"/>
                  <a:pt x="6723796" y="0"/>
                </a:cubicBezTo>
                <a:cubicBezTo>
                  <a:pt x="7002510" y="-77764"/>
                  <a:pt x="6938224" y="2080"/>
                  <a:pt x="7110457" y="0"/>
                </a:cubicBezTo>
                <a:cubicBezTo>
                  <a:pt x="7282690" y="-2080"/>
                  <a:pt x="7601826" y="67557"/>
                  <a:pt x="7895497" y="0"/>
                </a:cubicBezTo>
                <a:cubicBezTo>
                  <a:pt x="8189168" y="-67557"/>
                  <a:pt x="8110725" y="7994"/>
                  <a:pt x="8282158" y="0"/>
                </a:cubicBezTo>
                <a:cubicBezTo>
                  <a:pt x="8453591" y="-7994"/>
                  <a:pt x="8584705" y="1322"/>
                  <a:pt x="8768414" y="0"/>
                </a:cubicBezTo>
                <a:cubicBezTo>
                  <a:pt x="8952123" y="-1322"/>
                  <a:pt x="9239462" y="8592"/>
                  <a:pt x="9453859" y="0"/>
                </a:cubicBezTo>
                <a:cubicBezTo>
                  <a:pt x="9668256" y="-8592"/>
                  <a:pt x="10034408" y="56025"/>
                  <a:pt x="10525965" y="0"/>
                </a:cubicBezTo>
                <a:cubicBezTo>
                  <a:pt x="10872546" y="83294"/>
                  <a:pt x="11075437" y="260868"/>
                  <a:pt x="11092473" y="566508"/>
                </a:cubicBezTo>
                <a:cubicBezTo>
                  <a:pt x="11132170" y="858430"/>
                  <a:pt x="11060118" y="996196"/>
                  <a:pt x="11092473" y="1155659"/>
                </a:cubicBezTo>
                <a:cubicBezTo>
                  <a:pt x="11124828" y="1315122"/>
                  <a:pt x="11086241" y="1585296"/>
                  <a:pt x="11092473" y="1722150"/>
                </a:cubicBezTo>
                <a:cubicBezTo>
                  <a:pt x="11098705" y="1859004"/>
                  <a:pt x="11037720" y="1986355"/>
                  <a:pt x="11092473" y="2220662"/>
                </a:cubicBezTo>
                <a:cubicBezTo>
                  <a:pt x="11147226" y="2454969"/>
                  <a:pt x="11039308" y="2645450"/>
                  <a:pt x="11092473" y="2832472"/>
                </a:cubicBezTo>
                <a:cubicBezTo>
                  <a:pt x="11104284" y="3070273"/>
                  <a:pt x="10838640" y="3357808"/>
                  <a:pt x="10525965" y="3398980"/>
                </a:cubicBezTo>
                <a:cubicBezTo>
                  <a:pt x="10384985" y="3421970"/>
                  <a:pt x="10064937" y="3350831"/>
                  <a:pt x="9840520" y="3398980"/>
                </a:cubicBezTo>
                <a:cubicBezTo>
                  <a:pt x="9616104" y="3447129"/>
                  <a:pt x="9669292" y="3373058"/>
                  <a:pt x="9553453" y="3398980"/>
                </a:cubicBezTo>
                <a:cubicBezTo>
                  <a:pt x="9437614" y="3424902"/>
                  <a:pt x="9341934" y="3398612"/>
                  <a:pt x="9266387" y="3398980"/>
                </a:cubicBezTo>
                <a:cubicBezTo>
                  <a:pt x="9190840" y="3399348"/>
                  <a:pt x="8776175" y="3397347"/>
                  <a:pt x="8580942" y="3398980"/>
                </a:cubicBezTo>
                <a:cubicBezTo>
                  <a:pt x="8385710" y="3400613"/>
                  <a:pt x="8148985" y="3369505"/>
                  <a:pt x="7995091" y="3398980"/>
                </a:cubicBezTo>
                <a:cubicBezTo>
                  <a:pt x="7841197" y="3428455"/>
                  <a:pt x="7810047" y="3396559"/>
                  <a:pt x="7708025" y="3398980"/>
                </a:cubicBezTo>
                <a:cubicBezTo>
                  <a:pt x="7606003" y="3401401"/>
                  <a:pt x="7478769" y="3379275"/>
                  <a:pt x="7420958" y="3398980"/>
                </a:cubicBezTo>
                <a:cubicBezTo>
                  <a:pt x="7363147" y="3418685"/>
                  <a:pt x="6905834" y="3333945"/>
                  <a:pt x="6735513" y="3398980"/>
                </a:cubicBezTo>
                <a:cubicBezTo>
                  <a:pt x="6565193" y="3464015"/>
                  <a:pt x="6404583" y="3352112"/>
                  <a:pt x="6249257" y="3398980"/>
                </a:cubicBezTo>
                <a:cubicBezTo>
                  <a:pt x="6093931" y="3445848"/>
                  <a:pt x="5826189" y="3362907"/>
                  <a:pt x="5563812" y="3398980"/>
                </a:cubicBezTo>
                <a:cubicBezTo>
                  <a:pt x="5301436" y="3435053"/>
                  <a:pt x="5165249" y="3385003"/>
                  <a:pt x="4778772" y="3398980"/>
                </a:cubicBezTo>
                <a:cubicBezTo>
                  <a:pt x="4392295" y="3412957"/>
                  <a:pt x="4625796" y="3376416"/>
                  <a:pt x="4491706" y="3398980"/>
                </a:cubicBezTo>
                <a:cubicBezTo>
                  <a:pt x="4357616" y="3421544"/>
                  <a:pt x="4144583" y="3341573"/>
                  <a:pt x="4005450" y="3398980"/>
                </a:cubicBezTo>
                <a:cubicBezTo>
                  <a:pt x="3866317" y="3456387"/>
                  <a:pt x="3633512" y="3349822"/>
                  <a:pt x="3419600" y="3398980"/>
                </a:cubicBezTo>
                <a:cubicBezTo>
                  <a:pt x="3205688" y="3448138"/>
                  <a:pt x="2907787" y="3380561"/>
                  <a:pt x="2734155" y="3398980"/>
                </a:cubicBezTo>
                <a:cubicBezTo>
                  <a:pt x="2560524" y="3417399"/>
                  <a:pt x="2484829" y="3387387"/>
                  <a:pt x="2247899" y="3398980"/>
                </a:cubicBezTo>
                <a:cubicBezTo>
                  <a:pt x="2010969" y="3410573"/>
                  <a:pt x="1999724" y="3374796"/>
                  <a:pt x="1761643" y="3398980"/>
                </a:cubicBezTo>
                <a:cubicBezTo>
                  <a:pt x="1523562" y="3423164"/>
                  <a:pt x="1380362" y="3326502"/>
                  <a:pt x="1076198" y="3398980"/>
                </a:cubicBezTo>
                <a:cubicBezTo>
                  <a:pt x="772034" y="3471458"/>
                  <a:pt x="736764" y="3370016"/>
                  <a:pt x="566508" y="3398980"/>
                </a:cubicBezTo>
                <a:cubicBezTo>
                  <a:pt x="246848" y="3341600"/>
                  <a:pt x="-8021" y="3112188"/>
                  <a:pt x="0" y="2832472"/>
                </a:cubicBezTo>
                <a:cubicBezTo>
                  <a:pt x="-61133" y="2604490"/>
                  <a:pt x="55201" y="2448292"/>
                  <a:pt x="0" y="2243321"/>
                </a:cubicBezTo>
                <a:cubicBezTo>
                  <a:pt x="-55201" y="2038350"/>
                  <a:pt x="63963" y="1878445"/>
                  <a:pt x="0" y="1631511"/>
                </a:cubicBezTo>
                <a:cubicBezTo>
                  <a:pt x="-63963" y="1384577"/>
                  <a:pt x="33138" y="1060383"/>
                  <a:pt x="0" y="566508"/>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Times New Roman" panose="02020603050405020304" pitchFamily="18" charset="0"/>
                <a:cs typeface="Times New Roman" panose="02020603050405020304" pitchFamily="18" charset="0"/>
              </a:rPr>
              <a:t>2. Em hãy ước lượng độ dài của một số đồ vật trong lớp theo yêu cầu, rồi dùng thước dây đã làm đo lại. Sau đó ghi kết quả vào phiếu thực hành.</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170" name="Picture 2" descr="Hình ảnh Bảng đen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44" l="0" r="100000"/>
                    </a14:imgEffect>
                  </a14:imgLayer>
                </a14:imgProps>
              </a:ext>
              <a:ext uri="{28A0092B-C50C-407E-A947-70E740481C1C}">
                <a14:useLocalDpi xmlns:a14="http://schemas.microsoft.com/office/drawing/2010/main" val="0"/>
              </a:ext>
            </a:extLst>
          </a:blip>
          <a:srcRect/>
          <a:stretch>
            <a:fillRect/>
          </a:stretch>
        </p:blipFill>
        <p:spPr bwMode="auto">
          <a:xfrm rot="20757287">
            <a:off x="257175" y="3239799"/>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udy Desk PNG, Vector, PSD, and Clipart With Transparent Background for  Free Downloa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4444" y1="54167" x2="54444" y2="54167"/>
                        <a14:foregroundMark x1="51667" y1="47778" x2="51667" y2="47778"/>
                        <a14:foregroundMark x1="48611" y1="48056" x2="48611" y2="48056"/>
                        <a14:foregroundMark x1="47222" y1="53611" x2="47222" y2="53611"/>
                        <a14:foregroundMark x1="54722" y1="53056" x2="54722" y2="53056"/>
                        <a14:foregroundMark x1="55556" y1="46944" x2="55556" y2="46944"/>
                        <a14:foregroundMark x1="54722" y1="44167" x2="54722" y2="44167"/>
                        <a14:foregroundMark x1="41389" y1="47500" x2="41389" y2="47500"/>
                        <a14:foregroundMark x1="39444" y1="53333" x2="39444" y2="53333"/>
                        <a14:foregroundMark x1="50000" y1="55000" x2="50000" y2="55000"/>
                        <a14:foregroundMark x1="59167" y1="52778" x2="59167" y2="52778"/>
                        <a14:foregroundMark x1="57778" y1="47500" x2="57778" y2="47500"/>
                        <a14:foregroundMark x1="56111" y1="42222" x2="56111" y2="42222"/>
                        <a14:foregroundMark x1="51111" y1="42222" x2="51111" y2="42222"/>
                        <a14:foregroundMark x1="47500" y1="42500" x2="47500" y2="42500"/>
                        <a14:foregroundMark x1="80278" y1="33889" x2="80278" y2="33889"/>
                        <a14:foregroundMark x1="72500" y1="31111" x2="72500" y2="31111"/>
                        <a14:foregroundMark x1="79722" y1="28611" x2="80556" y2="28889"/>
                        <a14:foregroundMark x1="88333" y1="30833" x2="88333" y2="30833"/>
                        <a14:foregroundMark x1="91389" y1="34722" x2="91389" y2="34722"/>
                        <a14:foregroundMark x1="93611" y1="36944" x2="93611" y2="36944"/>
                        <a14:foregroundMark x1="70000" y1="28056" x2="70000" y2="28056"/>
                        <a14:foregroundMark x1="92222" y1="31667" x2="92222" y2="31667"/>
                        <a14:foregroundMark x1="78611" y1="26944" x2="78611" y2="26944"/>
                        <a14:foregroundMark x1="86667" y1="28889" x2="86667" y2="28889"/>
                        <a14:foregroundMark x1="73333" y1="26389" x2="73333" y2="26389"/>
                        <a14:foregroundMark x1="70000" y1="28889" x2="69444" y2="29722"/>
                        <a14:foregroundMark x1="70000" y1="29722" x2="70833" y2="28889"/>
                        <a14:foregroundMark x1="74722" y1="26389" x2="74722" y2="26389"/>
                        <a14:foregroundMark x1="74722" y1="26389" x2="75556" y2="26389"/>
                        <a14:foregroundMark x1="80000" y1="25833" x2="80000" y2="25833"/>
                        <a14:foregroundMark x1="82222" y1="27500" x2="82222" y2="27500"/>
                        <a14:foregroundMark x1="84167" y1="28889" x2="84167"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7757101" y="2450810"/>
            <a:ext cx="4305589" cy="430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7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240027" y="3749209"/>
            <a:ext cx="2971800" cy="3746091"/>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99079989"/>
              </p:ext>
            </p:extLst>
          </p:nvPr>
        </p:nvGraphicFramePr>
        <p:xfrm>
          <a:off x="468448" y="539803"/>
          <a:ext cx="11107554" cy="4164366"/>
        </p:xfrm>
        <a:graphic>
          <a:graphicData uri="http://schemas.openxmlformats.org/drawingml/2006/table">
            <a:tbl>
              <a:tblPr firstRow="1" bandRow="1">
                <a:tableStyleId>{E8B1032C-EA38-4F05-BA0D-38AFFFC7BED3}</a:tableStyleId>
              </a:tblPr>
              <a:tblGrid>
                <a:gridCol w="4065051">
                  <a:extLst>
                    <a:ext uri="{9D8B030D-6E8A-4147-A177-3AD203B41FA5}">
                      <a16:colId xmlns:a16="http://schemas.microsoft.com/office/drawing/2014/main" val="967327054"/>
                    </a:ext>
                  </a:extLst>
                </a:gridCol>
                <a:gridCol w="3744227">
                  <a:extLst>
                    <a:ext uri="{9D8B030D-6E8A-4147-A177-3AD203B41FA5}">
                      <a16:colId xmlns:a16="http://schemas.microsoft.com/office/drawing/2014/main" val="787267336"/>
                    </a:ext>
                  </a:extLst>
                </a:gridCol>
                <a:gridCol w="3298276">
                  <a:extLst>
                    <a:ext uri="{9D8B030D-6E8A-4147-A177-3AD203B41FA5}">
                      <a16:colId xmlns:a16="http://schemas.microsoft.com/office/drawing/2014/main" val="1842728198"/>
                    </a:ext>
                  </a:extLst>
                </a:gridCol>
              </a:tblGrid>
              <a:tr h="1032522">
                <a:tc>
                  <a:txBody>
                    <a:bodyPr/>
                    <a:lstStyle/>
                    <a:p>
                      <a:pPr algn="ctr"/>
                      <a:r>
                        <a:rPr lang="vi-VN" sz="3200" dirty="0">
                          <a:latin typeface="+mj-lt"/>
                        </a:rPr>
                        <a:t>YÊU</a:t>
                      </a:r>
                      <a:r>
                        <a:rPr lang="vi-VN" sz="3200" baseline="0" dirty="0">
                          <a:latin typeface="+mj-lt"/>
                        </a:rPr>
                        <a:t> CẦU</a:t>
                      </a:r>
                      <a:endParaRPr lang="en-US" sz="3200" dirty="0">
                        <a:latin typeface="+mj-lt"/>
                      </a:endParaRPr>
                    </a:p>
                  </a:txBody>
                  <a:tcPr/>
                </a:tc>
                <a:tc>
                  <a:txBody>
                    <a:bodyPr/>
                    <a:lstStyle/>
                    <a:p>
                      <a:pPr algn="ctr"/>
                      <a:r>
                        <a:rPr lang="vi-VN" sz="3200" dirty="0">
                          <a:latin typeface="+mj-lt"/>
                        </a:rPr>
                        <a:t>ƯỚC</a:t>
                      </a:r>
                      <a:r>
                        <a:rPr lang="vi-VN" sz="3200" baseline="0" dirty="0">
                          <a:latin typeface="+mj-lt"/>
                        </a:rPr>
                        <a:t> LƯỢNG</a:t>
                      </a:r>
                      <a:endParaRPr lang="en-US" sz="3200" dirty="0">
                        <a:latin typeface="+mj-lt"/>
                      </a:endParaRPr>
                    </a:p>
                  </a:txBody>
                  <a:tcPr/>
                </a:tc>
                <a:tc>
                  <a:txBody>
                    <a:bodyPr/>
                    <a:lstStyle/>
                    <a:p>
                      <a:pPr algn="ctr"/>
                      <a:r>
                        <a:rPr lang="vi-VN" sz="3200" dirty="0">
                          <a:latin typeface="+mj-lt"/>
                        </a:rPr>
                        <a:t>ĐO</a:t>
                      </a:r>
                      <a:r>
                        <a:rPr lang="vi-VN" sz="3200" baseline="0" dirty="0">
                          <a:latin typeface="+mj-lt"/>
                        </a:rPr>
                        <a:t> BẰNG THƯỚC</a:t>
                      </a:r>
                      <a:endParaRPr lang="en-US" sz="3200" dirty="0">
                        <a:latin typeface="+mj-lt"/>
                      </a:endParaRPr>
                    </a:p>
                  </a:txBody>
                  <a:tcPr/>
                </a:tc>
                <a:extLst>
                  <a:ext uri="{0D108BD9-81ED-4DB2-BD59-A6C34878D82A}">
                    <a16:rowId xmlns:a16="http://schemas.microsoft.com/office/drawing/2014/main" val="4143522523"/>
                  </a:ext>
                </a:extLst>
              </a:tr>
              <a:tr h="1032522">
                <a:tc>
                  <a:txBody>
                    <a:bodyPr/>
                    <a:lstStyle/>
                    <a:p>
                      <a:pPr algn="ctr"/>
                      <a:r>
                        <a:rPr lang="vi-VN" sz="3200" dirty="0">
                          <a:latin typeface="+mj-lt"/>
                        </a:rPr>
                        <a:t>Đo</a:t>
                      </a:r>
                      <a:r>
                        <a:rPr lang="vi-VN" sz="3200" baseline="0" dirty="0">
                          <a:latin typeface="+mj-lt"/>
                        </a:rPr>
                        <a:t> độ dài bảng lớp</a:t>
                      </a:r>
                    </a:p>
                  </a:txBody>
                  <a:tcPr/>
                </a:tc>
                <a:tc>
                  <a:txBody>
                    <a:bodyPr/>
                    <a:lstStyle/>
                    <a:p>
                      <a:pPr algn="ctr"/>
                      <a:r>
                        <a:rPr lang="vi-VN" sz="3200" dirty="0">
                          <a:latin typeface="+mj-lt"/>
                        </a:rPr>
                        <a:t>Khoảng ... dm</a:t>
                      </a:r>
                      <a:endParaRPr lang="en-US" sz="3200" dirty="0">
                        <a:latin typeface="+mj-lt"/>
                      </a:endParaRPr>
                    </a:p>
                  </a:txBody>
                  <a:tcPr/>
                </a:tc>
                <a:tc>
                  <a:txBody>
                    <a:bodyPr/>
                    <a:lstStyle/>
                    <a:p>
                      <a:pPr algn="ctr"/>
                      <a:r>
                        <a:rPr lang="vi-VN" sz="3200" dirty="0">
                          <a:latin typeface="+mj-lt"/>
                        </a:rPr>
                        <a:t>... dm</a:t>
                      </a:r>
                      <a:endParaRPr lang="en-US" sz="3200" dirty="0">
                        <a:latin typeface="+mj-lt"/>
                      </a:endParaRPr>
                    </a:p>
                  </a:txBody>
                  <a:tcPr/>
                </a:tc>
                <a:extLst>
                  <a:ext uri="{0D108BD9-81ED-4DB2-BD59-A6C34878D82A}">
                    <a16:rowId xmlns:a16="http://schemas.microsoft.com/office/drawing/2014/main" val="2087350033"/>
                  </a:ext>
                </a:extLst>
              </a:tr>
              <a:tr h="1032522">
                <a:tc>
                  <a:txBody>
                    <a:bodyPr/>
                    <a:lstStyle/>
                    <a:p>
                      <a:pPr algn="ctr"/>
                      <a:r>
                        <a:rPr lang="vi-VN" sz="3200" dirty="0">
                          <a:latin typeface="+mj-lt"/>
                        </a:rPr>
                        <a:t>Đo</a:t>
                      </a:r>
                      <a:r>
                        <a:rPr lang="vi-VN" sz="3200" baseline="0" dirty="0">
                          <a:latin typeface="+mj-lt"/>
                        </a:rPr>
                        <a:t> chiều rộng của lớp</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1383440267"/>
                  </a:ext>
                </a:extLst>
              </a:tr>
              <a:tr h="1032522">
                <a:tc>
                  <a:txBody>
                    <a:bodyPr/>
                    <a:lstStyle/>
                    <a:p>
                      <a:pPr algn="ctr"/>
                      <a:r>
                        <a:rPr lang="vi-VN" sz="3200" dirty="0">
                          <a:latin typeface="+mj-lt"/>
                        </a:rPr>
                        <a:t>Đo</a:t>
                      </a:r>
                      <a:r>
                        <a:rPr lang="vi-VN" sz="3200" baseline="0" dirty="0">
                          <a:latin typeface="+mj-lt"/>
                        </a:rPr>
                        <a:t> chiều cao bàn học</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3206182690"/>
                  </a:ext>
                </a:extLst>
              </a:tr>
            </a:tbl>
          </a:graphicData>
        </a:graphic>
      </p:graphicFrame>
    </p:spTree>
    <p:extLst>
      <p:ext uri="{BB962C8B-B14F-4D97-AF65-F5344CB8AC3E}">
        <p14:creationId xmlns:p14="http://schemas.microsoft.com/office/powerpoint/2010/main" val="201155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537894" y="4607252"/>
            <a:ext cx="2717738" cy="2692980"/>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53502" y="-289095"/>
            <a:ext cx="3866653" cy="3921754"/>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sp>
        <p:nvSpPr>
          <p:cNvPr id="9"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840416"/>
              <a:gd name="connsiteY0" fmla="*/ 212862 h 1277146"/>
              <a:gd name="connsiteX1" fmla="*/ 212862 w 1840416"/>
              <a:gd name="connsiteY1" fmla="*/ 0 h 1277146"/>
              <a:gd name="connsiteX2" fmla="*/ 698573 w 1840416"/>
              <a:gd name="connsiteY2" fmla="*/ 0 h 1277146"/>
              <a:gd name="connsiteX3" fmla="*/ 1170137 w 1840416"/>
              <a:gd name="connsiteY3" fmla="*/ 0 h 1277146"/>
              <a:gd name="connsiteX4" fmla="*/ 1627554 w 1840416"/>
              <a:gd name="connsiteY4" fmla="*/ 0 h 1277146"/>
              <a:gd name="connsiteX5" fmla="*/ 1840416 w 1840416"/>
              <a:gd name="connsiteY5" fmla="*/ 212862 h 1277146"/>
              <a:gd name="connsiteX6" fmla="*/ 1840416 w 1840416"/>
              <a:gd name="connsiteY6" fmla="*/ 655601 h 1277146"/>
              <a:gd name="connsiteX7" fmla="*/ 1840416 w 1840416"/>
              <a:gd name="connsiteY7" fmla="*/ 1064284 h 1277146"/>
              <a:gd name="connsiteX8" fmla="*/ 1627554 w 1840416"/>
              <a:gd name="connsiteY8" fmla="*/ 1277146 h 1277146"/>
              <a:gd name="connsiteX9" fmla="*/ 1141843 w 1840416"/>
              <a:gd name="connsiteY9" fmla="*/ 1277146 h 1277146"/>
              <a:gd name="connsiteX10" fmla="*/ 670279 w 1840416"/>
              <a:gd name="connsiteY10" fmla="*/ 1277146 h 1277146"/>
              <a:gd name="connsiteX11" fmla="*/ 212862 w 1840416"/>
              <a:gd name="connsiteY11" fmla="*/ 1277146 h 1277146"/>
              <a:gd name="connsiteX12" fmla="*/ 0 w 1840416"/>
              <a:gd name="connsiteY12" fmla="*/ 1064284 h 1277146"/>
              <a:gd name="connsiteX13" fmla="*/ 0 w 1840416"/>
              <a:gd name="connsiteY13" fmla="*/ 664116 h 1277146"/>
              <a:gd name="connsiteX14" fmla="*/ 0 w 1840416"/>
              <a:gd name="connsiteY14" fmla="*/ 212862 h 12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0416" h="1277146" fill="none" extrusionOk="0">
                <a:moveTo>
                  <a:pt x="0" y="212862"/>
                </a:moveTo>
                <a:cubicBezTo>
                  <a:pt x="10659" y="121641"/>
                  <a:pt x="87678" y="3237"/>
                  <a:pt x="212862" y="0"/>
                </a:cubicBezTo>
                <a:cubicBezTo>
                  <a:pt x="338547" y="-44145"/>
                  <a:pt x="486003" y="19191"/>
                  <a:pt x="698573" y="0"/>
                </a:cubicBezTo>
                <a:cubicBezTo>
                  <a:pt x="911143" y="-19191"/>
                  <a:pt x="1003193" y="53934"/>
                  <a:pt x="1170137" y="0"/>
                </a:cubicBezTo>
                <a:cubicBezTo>
                  <a:pt x="1337081" y="-53934"/>
                  <a:pt x="1471274" y="43339"/>
                  <a:pt x="1627554" y="0"/>
                </a:cubicBezTo>
                <a:cubicBezTo>
                  <a:pt x="1744301" y="-10063"/>
                  <a:pt x="1825326" y="96657"/>
                  <a:pt x="1840416" y="212862"/>
                </a:cubicBezTo>
                <a:cubicBezTo>
                  <a:pt x="1867529" y="420951"/>
                  <a:pt x="1797099" y="520063"/>
                  <a:pt x="1840416" y="655601"/>
                </a:cubicBezTo>
                <a:cubicBezTo>
                  <a:pt x="1883733" y="791139"/>
                  <a:pt x="1798229" y="978432"/>
                  <a:pt x="1840416" y="1064284"/>
                </a:cubicBezTo>
                <a:cubicBezTo>
                  <a:pt x="1838591" y="1191678"/>
                  <a:pt x="1764992" y="1262797"/>
                  <a:pt x="1627554" y="1277146"/>
                </a:cubicBezTo>
                <a:cubicBezTo>
                  <a:pt x="1474234" y="1310011"/>
                  <a:pt x="1284513" y="1237860"/>
                  <a:pt x="1141843" y="1277146"/>
                </a:cubicBezTo>
                <a:cubicBezTo>
                  <a:pt x="999173" y="1316432"/>
                  <a:pt x="772876" y="1263372"/>
                  <a:pt x="670279" y="1277146"/>
                </a:cubicBezTo>
                <a:cubicBezTo>
                  <a:pt x="567682" y="1290920"/>
                  <a:pt x="411505" y="1272137"/>
                  <a:pt x="212862" y="1277146"/>
                </a:cubicBezTo>
                <a:cubicBezTo>
                  <a:pt x="110101" y="1281920"/>
                  <a:pt x="-2205" y="1183205"/>
                  <a:pt x="0" y="1064284"/>
                </a:cubicBezTo>
                <a:cubicBezTo>
                  <a:pt x="-34481" y="933125"/>
                  <a:pt x="15854" y="792187"/>
                  <a:pt x="0" y="664116"/>
                </a:cubicBezTo>
                <a:cubicBezTo>
                  <a:pt x="-15854" y="536045"/>
                  <a:pt x="37141" y="310353"/>
                  <a:pt x="0" y="212862"/>
                </a:cubicBezTo>
                <a:close/>
              </a:path>
              <a:path w="1840416" h="1277146" stroke="0" extrusionOk="0">
                <a:moveTo>
                  <a:pt x="0" y="212862"/>
                </a:moveTo>
                <a:cubicBezTo>
                  <a:pt x="17167" y="87278"/>
                  <a:pt x="73322" y="19637"/>
                  <a:pt x="212862" y="0"/>
                </a:cubicBezTo>
                <a:cubicBezTo>
                  <a:pt x="341661" y="-9309"/>
                  <a:pt x="444236" y="20781"/>
                  <a:pt x="641985" y="0"/>
                </a:cubicBezTo>
                <a:cubicBezTo>
                  <a:pt x="839734" y="-20781"/>
                  <a:pt x="926997" y="40270"/>
                  <a:pt x="1141843" y="0"/>
                </a:cubicBezTo>
                <a:cubicBezTo>
                  <a:pt x="1356689" y="-40270"/>
                  <a:pt x="1465683" y="501"/>
                  <a:pt x="1627554" y="0"/>
                </a:cubicBezTo>
                <a:cubicBezTo>
                  <a:pt x="1722725" y="-27091"/>
                  <a:pt x="1834989" y="108508"/>
                  <a:pt x="1840416" y="212862"/>
                </a:cubicBezTo>
                <a:cubicBezTo>
                  <a:pt x="1845649" y="413823"/>
                  <a:pt x="1810964" y="529981"/>
                  <a:pt x="1840416" y="630059"/>
                </a:cubicBezTo>
                <a:cubicBezTo>
                  <a:pt x="1869868" y="730137"/>
                  <a:pt x="1806387" y="876241"/>
                  <a:pt x="1840416" y="1064284"/>
                </a:cubicBezTo>
                <a:cubicBezTo>
                  <a:pt x="1851564" y="1176010"/>
                  <a:pt x="1720139" y="1287291"/>
                  <a:pt x="1627554" y="1277146"/>
                </a:cubicBezTo>
                <a:cubicBezTo>
                  <a:pt x="1423116" y="1327883"/>
                  <a:pt x="1300679" y="1226266"/>
                  <a:pt x="1184284" y="1277146"/>
                </a:cubicBezTo>
                <a:cubicBezTo>
                  <a:pt x="1067889" y="1328026"/>
                  <a:pt x="917058" y="1237568"/>
                  <a:pt x="741014" y="1277146"/>
                </a:cubicBezTo>
                <a:cubicBezTo>
                  <a:pt x="564970" y="1316724"/>
                  <a:pt x="334471" y="1242906"/>
                  <a:pt x="212862" y="1277146"/>
                </a:cubicBezTo>
                <a:cubicBezTo>
                  <a:pt x="64325" y="1279072"/>
                  <a:pt x="4647" y="1159448"/>
                  <a:pt x="0" y="1064284"/>
                </a:cubicBezTo>
                <a:cubicBezTo>
                  <a:pt x="-2375" y="931501"/>
                  <a:pt x="42266" y="771743"/>
                  <a:pt x="0" y="638573"/>
                </a:cubicBezTo>
                <a:cubicBezTo>
                  <a:pt x="-42266" y="505403"/>
                  <a:pt x="50372" y="343530"/>
                  <a:pt x="0" y="212862"/>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Snip Diagonal Corner Rectangle 1">
            <a:extLst>
              <a:ext uri="{FF2B5EF4-FFF2-40B4-BE49-F238E27FC236}">
                <a16:creationId xmlns:a16="http://schemas.microsoft.com/office/drawing/2014/main" id="{BC07EDD8-F1B2-44E6-BBE2-54F77D55CC1D}"/>
              </a:ext>
            </a:extLst>
          </p:cNvPr>
          <p:cNvSpPr/>
          <p:nvPr/>
        </p:nvSpPr>
        <p:spPr>
          <a:xfrm>
            <a:off x="574326" y="2523826"/>
            <a:ext cx="10341913" cy="2678692"/>
          </a:xfrm>
          <a:custGeom>
            <a:avLst/>
            <a:gdLst>
              <a:gd name="connsiteX0" fmla="*/ 0 w 10341913"/>
              <a:gd name="connsiteY0" fmla="*/ 446458 h 2678692"/>
              <a:gd name="connsiteX1" fmla="*/ 446458 w 10341913"/>
              <a:gd name="connsiteY1" fmla="*/ 0 h 2678692"/>
              <a:gd name="connsiteX2" fmla="*/ 1131510 w 10341913"/>
              <a:gd name="connsiteY2" fmla="*/ 0 h 2678692"/>
              <a:gd name="connsiteX3" fmla="*/ 1816563 w 10341913"/>
              <a:gd name="connsiteY3" fmla="*/ 0 h 2678692"/>
              <a:gd name="connsiteX4" fmla="*/ 2123655 w 10341913"/>
              <a:gd name="connsiteY4" fmla="*/ 0 h 2678692"/>
              <a:gd name="connsiteX5" fmla="*/ 2808707 w 10341913"/>
              <a:gd name="connsiteY5" fmla="*/ 0 h 2678692"/>
              <a:gd name="connsiteX6" fmla="*/ 3399270 w 10341913"/>
              <a:gd name="connsiteY6" fmla="*/ 0 h 2678692"/>
              <a:gd name="connsiteX7" fmla="*/ 3989832 w 10341913"/>
              <a:gd name="connsiteY7" fmla="*/ 0 h 2678692"/>
              <a:gd name="connsiteX8" fmla="*/ 4296924 w 10341913"/>
              <a:gd name="connsiteY8" fmla="*/ 0 h 2678692"/>
              <a:gd name="connsiteX9" fmla="*/ 4981977 w 10341913"/>
              <a:gd name="connsiteY9" fmla="*/ 0 h 2678692"/>
              <a:gd name="connsiteX10" fmla="*/ 5667029 w 10341913"/>
              <a:gd name="connsiteY10" fmla="*/ 0 h 2678692"/>
              <a:gd name="connsiteX11" fmla="*/ 6163101 w 10341913"/>
              <a:gd name="connsiteY11" fmla="*/ 0 h 2678692"/>
              <a:gd name="connsiteX12" fmla="*/ 6470194 w 10341913"/>
              <a:gd name="connsiteY12" fmla="*/ 0 h 2678692"/>
              <a:gd name="connsiteX13" fmla="*/ 7249736 w 10341913"/>
              <a:gd name="connsiteY13" fmla="*/ 0 h 2678692"/>
              <a:gd name="connsiteX14" fmla="*/ 7651318 w 10341913"/>
              <a:gd name="connsiteY14" fmla="*/ 0 h 2678692"/>
              <a:gd name="connsiteX15" fmla="*/ 8147391 w 10341913"/>
              <a:gd name="connsiteY15" fmla="*/ 0 h 2678692"/>
              <a:gd name="connsiteX16" fmla="*/ 8832443 w 10341913"/>
              <a:gd name="connsiteY16" fmla="*/ 0 h 2678692"/>
              <a:gd name="connsiteX17" fmla="*/ 9895455 w 10341913"/>
              <a:gd name="connsiteY17" fmla="*/ 0 h 2678692"/>
              <a:gd name="connsiteX18" fmla="*/ 10341913 w 10341913"/>
              <a:gd name="connsiteY18" fmla="*/ 446458 h 2678692"/>
              <a:gd name="connsiteX19" fmla="*/ 10341913 w 10341913"/>
              <a:gd name="connsiteY19" fmla="*/ 1077432 h 2678692"/>
              <a:gd name="connsiteX20" fmla="*/ 10341913 w 10341913"/>
              <a:gd name="connsiteY20" fmla="*/ 1636975 h 2678692"/>
              <a:gd name="connsiteX21" fmla="*/ 10341913 w 10341913"/>
              <a:gd name="connsiteY21" fmla="*/ 2232234 h 2678692"/>
              <a:gd name="connsiteX22" fmla="*/ 9895455 w 10341913"/>
              <a:gd name="connsiteY22" fmla="*/ 2678692 h 2678692"/>
              <a:gd name="connsiteX23" fmla="*/ 9210403 w 10341913"/>
              <a:gd name="connsiteY23" fmla="*/ 2678692 h 2678692"/>
              <a:gd name="connsiteX24" fmla="*/ 8808820 w 10341913"/>
              <a:gd name="connsiteY24" fmla="*/ 2678692 h 2678692"/>
              <a:gd name="connsiteX25" fmla="*/ 8029278 w 10341913"/>
              <a:gd name="connsiteY25" fmla="*/ 2678692 h 2678692"/>
              <a:gd name="connsiteX26" fmla="*/ 7344226 w 10341913"/>
              <a:gd name="connsiteY26" fmla="*/ 2678692 h 2678692"/>
              <a:gd name="connsiteX27" fmla="*/ 6564684 w 10341913"/>
              <a:gd name="connsiteY27" fmla="*/ 2678692 h 2678692"/>
              <a:gd name="connsiteX28" fmla="*/ 6068611 w 10341913"/>
              <a:gd name="connsiteY28" fmla="*/ 2678692 h 2678692"/>
              <a:gd name="connsiteX29" fmla="*/ 5572539 w 10341913"/>
              <a:gd name="connsiteY29" fmla="*/ 2678692 h 2678692"/>
              <a:gd name="connsiteX30" fmla="*/ 5170957 w 10341913"/>
              <a:gd name="connsiteY30" fmla="*/ 2678692 h 2678692"/>
              <a:gd name="connsiteX31" fmla="*/ 4674884 w 10341913"/>
              <a:gd name="connsiteY31" fmla="*/ 2678692 h 2678692"/>
              <a:gd name="connsiteX32" fmla="*/ 3989832 w 10341913"/>
              <a:gd name="connsiteY32" fmla="*/ 2678692 h 2678692"/>
              <a:gd name="connsiteX33" fmla="*/ 3210290 w 10341913"/>
              <a:gd name="connsiteY33" fmla="*/ 2678692 h 2678692"/>
              <a:gd name="connsiteX34" fmla="*/ 2714217 w 10341913"/>
              <a:gd name="connsiteY34" fmla="*/ 2678692 h 2678692"/>
              <a:gd name="connsiteX35" fmla="*/ 2218145 w 10341913"/>
              <a:gd name="connsiteY35" fmla="*/ 2678692 h 2678692"/>
              <a:gd name="connsiteX36" fmla="*/ 1627583 w 10341913"/>
              <a:gd name="connsiteY36" fmla="*/ 2678692 h 2678692"/>
              <a:gd name="connsiteX37" fmla="*/ 1131510 w 10341913"/>
              <a:gd name="connsiteY37" fmla="*/ 2678692 h 2678692"/>
              <a:gd name="connsiteX38" fmla="*/ 446458 w 10341913"/>
              <a:gd name="connsiteY38" fmla="*/ 2678692 h 2678692"/>
              <a:gd name="connsiteX39" fmla="*/ 0 w 10341913"/>
              <a:gd name="connsiteY39" fmla="*/ 2232234 h 2678692"/>
              <a:gd name="connsiteX40" fmla="*/ 0 w 10341913"/>
              <a:gd name="connsiteY40" fmla="*/ 1654833 h 2678692"/>
              <a:gd name="connsiteX41" fmla="*/ 0 w 10341913"/>
              <a:gd name="connsiteY41" fmla="*/ 1041717 h 2678692"/>
              <a:gd name="connsiteX42" fmla="*/ 0 w 10341913"/>
              <a:gd name="connsiteY42" fmla="*/ 446458 h 2678692"/>
              <a:gd name="connsiteX0" fmla="*/ 0 w 10341913"/>
              <a:gd name="connsiteY0" fmla="*/ 446458 h 2678692"/>
              <a:gd name="connsiteX1" fmla="*/ 446458 w 10341913"/>
              <a:gd name="connsiteY1" fmla="*/ 0 h 2678692"/>
              <a:gd name="connsiteX2" fmla="*/ 753550 w 10341913"/>
              <a:gd name="connsiteY2" fmla="*/ 0 h 2678692"/>
              <a:gd name="connsiteX3" fmla="*/ 1533093 w 10341913"/>
              <a:gd name="connsiteY3" fmla="*/ 0 h 2678692"/>
              <a:gd name="connsiteX4" fmla="*/ 1934675 w 10341913"/>
              <a:gd name="connsiteY4" fmla="*/ 0 h 2678692"/>
              <a:gd name="connsiteX5" fmla="*/ 2525237 w 10341913"/>
              <a:gd name="connsiteY5" fmla="*/ 0 h 2678692"/>
              <a:gd name="connsiteX6" fmla="*/ 3021310 w 10341913"/>
              <a:gd name="connsiteY6" fmla="*/ 0 h 2678692"/>
              <a:gd name="connsiteX7" fmla="*/ 3706362 w 10341913"/>
              <a:gd name="connsiteY7" fmla="*/ 0 h 2678692"/>
              <a:gd name="connsiteX8" fmla="*/ 4485904 w 10341913"/>
              <a:gd name="connsiteY8" fmla="*/ 0 h 2678692"/>
              <a:gd name="connsiteX9" fmla="*/ 5265446 w 10341913"/>
              <a:gd name="connsiteY9" fmla="*/ 0 h 2678692"/>
              <a:gd name="connsiteX10" fmla="*/ 5950499 w 10341913"/>
              <a:gd name="connsiteY10" fmla="*/ 0 h 2678692"/>
              <a:gd name="connsiteX11" fmla="*/ 6635551 w 10341913"/>
              <a:gd name="connsiteY11" fmla="*/ 0 h 2678692"/>
              <a:gd name="connsiteX12" fmla="*/ 7037133 w 10341913"/>
              <a:gd name="connsiteY12" fmla="*/ 0 h 2678692"/>
              <a:gd name="connsiteX13" fmla="*/ 7816676 w 10341913"/>
              <a:gd name="connsiteY13" fmla="*/ 0 h 2678692"/>
              <a:gd name="connsiteX14" fmla="*/ 8218258 w 10341913"/>
              <a:gd name="connsiteY14" fmla="*/ 0 h 2678692"/>
              <a:gd name="connsiteX15" fmla="*/ 8714330 w 10341913"/>
              <a:gd name="connsiteY15" fmla="*/ 0 h 2678692"/>
              <a:gd name="connsiteX16" fmla="*/ 9895455 w 10341913"/>
              <a:gd name="connsiteY16" fmla="*/ 0 h 2678692"/>
              <a:gd name="connsiteX17" fmla="*/ 10341913 w 10341913"/>
              <a:gd name="connsiteY17" fmla="*/ 446458 h 2678692"/>
              <a:gd name="connsiteX18" fmla="*/ 10341913 w 10341913"/>
              <a:gd name="connsiteY18" fmla="*/ 1023859 h 2678692"/>
              <a:gd name="connsiteX19" fmla="*/ 10341913 w 10341913"/>
              <a:gd name="connsiteY19" fmla="*/ 1636975 h 2678692"/>
              <a:gd name="connsiteX20" fmla="*/ 10341913 w 10341913"/>
              <a:gd name="connsiteY20" fmla="*/ 2232234 h 2678692"/>
              <a:gd name="connsiteX21" fmla="*/ 9895455 w 10341913"/>
              <a:gd name="connsiteY21" fmla="*/ 2678692 h 2678692"/>
              <a:gd name="connsiteX22" fmla="*/ 9304893 w 10341913"/>
              <a:gd name="connsiteY22" fmla="*/ 2678692 h 2678692"/>
              <a:gd name="connsiteX23" fmla="*/ 8525350 w 10341913"/>
              <a:gd name="connsiteY23" fmla="*/ 2678692 h 2678692"/>
              <a:gd name="connsiteX24" fmla="*/ 8029278 w 10341913"/>
              <a:gd name="connsiteY24" fmla="*/ 2678692 h 2678692"/>
              <a:gd name="connsiteX25" fmla="*/ 7722186 w 10341913"/>
              <a:gd name="connsiteY25" fmla="*/ 2678692 h 2678692"/>
              <a:gd name="connsiteX26" fmla="*/ 7415093 w 10341913"/>
              <a:gd name="connsiteY26" fmla="*/ 2678692 h 2678692"/>
              <a:gd name="connsiteX27" fmla="*/ 6730041 w 10341913"/>
              <a:gd name="connsiteY27" fmla="*/ 2678692 h 2678692"/>
              <a:gd name="connsiteX28" fmla="*/ 6139479 w 10341913"/>
              <a:gd name="connsiteY28" fmla="*/ 2678692 h 2678692"/>
              <a:gd name="connsiteX29" fmla="*/ 5832386 w 10341913"/>
              <a:gd name="connsiteY29" fmla="*/ 2678692 h 2678692"/>
              <a:gd name="connsiteX30" fmla="*/ 5525294 w 10341913"/>
              <a:gd name="connsiteY30" fmla="*/ 2678692 h 2678692"/>
              <a:gd name="connsiteX31" fmla="*/ 4840242 w 10341913"/>
              <a:gd name="connsiteY31" fmla="*/ 2678692 h 2678692"/>
              <a:gd name="connsiteX32" fmla="*/ 4344169 w 10341913"/>
              <a:gd name="connsiteY32" fmla="*/ 2678692 h 2678692"/>
              <a:gd name="connsiteX33" fmla="*/ 3659117 w 10341913"/>
              <a:gd name="connsiteY33" fmla="*/ 2678692 h 2678692"/>
              <a:gd name="connsiteX34" fmla="*/ 2879575 w 10341913"/>
              <a:gd name="connsiteY34" fmla="*/ 2678692 h 2678692"/>
              <a:gd name="connsiteX35" fmla="*/ 2572482 w 10341913"/>
              <a:gd name="connsiteY35" fmla="*/ 2678692 h 2678692"/>
              <a:gd name="connsiteX36" fmla="*/ 2076410 w 10341913"/>
              <a:gd name="connsiteY36" fmla="*/ 2678692 h 2678692"/>
              <a:gd name="connsiteX37" fmla="*/ 1485848 w 10341913"/>
              <a:gd name="connsiteY37" fmla="*/ 2678692 h 2678692"/>
              <a:gd name="connsiteX38" fmla="*/ 446458 w 10341913"/>
              <a:gd name="connsiteY38" fmla="*/ 2678692 h 2678692"/>
              <a:gd name="connsiteX39" fmla="*/ 0 w 10341913"/>
              <a:gd name="connsiteY39" fmla="*/ 2232234 h 2678692"/>
              <a:gd name="connsiteX40" fmla="*/ 0 w 10341913"/>
              <a:gd name="connsiteY40" fmla="*/ 1601260 h 2678692"/>
              <a:gd name="connsiteX41" fmla="*/ 0 w 10341913"/>
              <a:gd name="connsiteY41" fmla="*/ 988143 h 2678692"/>
              <a:gd name="connsiteX42" fmla="*/ 0 w 10341913"/>
              <a:gd name="connsiteY42" fmla="*/ 446458 h 26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1913" h="2678692" fill="none" extrusionOk="0">
                <a:moveTo>
                  <a:pt x="0" y="446458"/>
                </a:moveTo>
                <a:cubicBezTo>
                  <a:pt x="12646" y="250649"/>
                  <a:pt x="217148" y="14551"/>
                  <a:pt x="446458" y="0"/>
                </a:cubicBezTo>
                <a:cubicBezTo>
                  <a:pt x="615087" y="-101062"/>
                  <a:pt x="913956" y="34069"/>
                  <a:pt x="1131510" y="0"/>
                </a:cubicBezTo>
                <a:cubicBezTo>
                  <a:pt x="1329628" y="-3715"/>
                  <a:pt x="1580310" y="25983"/>
                  <a:pt x="1816563" y="0"/>
                </a:cubicBezTo>
                <a:cubicBezTo>
                  <a:pt x="2079373" y="-39140"/>
                  <a:pt x="2000429" y="11249"/>
                  <a:pt x="2123655" y="0"/>
                </a:cubicBezTo>
                <a:cubicBezTo>
                  <a:pt x="2282543" y="45277"/>
                  <a:pt x="2560480" y="72853"/>
                  <a:pt x="2808707" y="0"/>
                </a:cubicBezTo>
                <a:cubicBezTo>
                  <a:pt x="3043091" y="-62479"/>
                  <a:pt x="3088611" y="37255"/>
                  <a:pt x="3399270" y="0"/>
                </a:cubicBezTo>
                <a:cubicBezTo>
                  <a:pt x="3708988" y="-79184"/>
                  <a:pt x="3786898" y="7598"/>
                  <a:pt x="3989832" y="0"/>
                </a:cubicBezTo>
                <a:cubicBezTo>
                  <a:pt x="4191161" y="-2848"/>
                  <a:pt x="4193994" y="37344"/>
                  <a:pt x="4296924" y="0"/>
                </a:cubicBezTo>
                <a:cubicBezTo>
                  <a:pt x="4409816" y="-75367"/>
                  <a:pt x="4616464" y="7723"/>
                  <a:pt x="4981977" y="0"/>
                </a:cubicBezTo>
                <a:cubicBezTo>
                  <a:pt x="5285344" y="-37774"/>
                  <a:pt x="5530159" y="47609"/>
                  <a:pt x="5667029" y="0"/>
                </a:cubicBezTo>
                <a:cubicBezTo>
                  <a:pt x="5803379" y="-42501"/>
                  <a:pt x="6063429" y="27171"/>
                  <a:pt x="6163101" y="0"/>
                </a:cubicBezTo>
                <a:cubicBezTo>
                  <a:pt x="6269871" y="-16936"/>
                  <a:pt x="6326293" y="18473"/>
                  <a:pt x="6470194" y="0"/>
                </a:cubicBezTo>
                <a:cubicBezTo>
                  <a:pt x="6577958" y="-35641"/>
                  <a:pt x="7057245" y="38209"/>
                  <a:pt x="7249736" y="0"/>
                </a:cubicBezTo>
                <a:cubicBezTo>
                  <a:pt x="7398603" y="-79369"/>
                  <a:pt x="7541513" y="21891"/>
                  <a:pt x="7651318" y="0"/>
                </a:cubicBezTo>
                <a:cubicBezTo>
                  <a:pt x="7767092" y="-15555"/>
                  <a:pt x="8017169" y="9940"/>
                  <a:pt x="8147391" y="0"/>
                </a:cubicBezTo>
                <a:cubicBezTo>
                  <a:pt x="8283102" y="-14771"/>
                  <a:pt x="8550497" y="9786"/>
                  <a:pt x="8832443" y="0"/>
                </a:cubicBezTo>
                <a:cubicBezTo>
                  <a:pt x="9139291" y="367"/>
                  <a:pt x="9361654" y="59274"/>
                  <a:pt x="9895455" y="0"/>
                </a:cubicBezTo>
                <a:cubicBezTo>
                  <a:pt x="10159522" y="-36201"/>
                  <a:pt x="10358315" y="94455"/>
                  <a:pt x="10341913" y="446458"/>
                </a:cubicBezTo>
                <a:cubicBezTo>
                  <a:pt x="10415641" y="613907"/>
                  <a:pt x="10267246" y="874925"/>
                  <a:pt x="10341913" y="1077432"/>
                </a:cubicBezTo>
                <a:cubicBezTo>
                  <a:pt x="10402763" y="1226307"/>
                  <a:pt x="10329430" y="1359783"/>
                  <a:pt x="10341913" y="1636975"/>
                </a:cubicBezTo>
                <a:cubicBezTo>
                  <a:pt x="10366400" y="1896455"/>
                  <a:pt x="10326870" y="2120344"/>
                  <a:pt x="10341913" y="2232234"/>
                </a:cubicBezTo>
                <a:cubicBezTo>
                  <a:pt x="10251954" y="2525481"/>
                  <a:pt x="10155437" y="2732924"/>
                  <a:pt x="9895455" y="2678692"/>
                </a:cubicBezTo>
                <a:cubicBezTo>
                  <a:pt x="9732106" y="2724247"/>
                  <a:pt x="9360123" y="2641262"/>
                  <a:pt x="9210403" y="2678692"/>
                </a:cubicBezTo>
                <a:cubicBezTo>
                  <a:pt x="9068451" y="2704912"/>
                  <a:pt x="8919699" y="2650509"/>
                  <a:pt x="8808820" y="2678692"/>
                </a:cubicBezTo>
                <a:cubicBezTo>
                  <a:pt x="8680414" y="2710665"/>
                  <a:pt x="8391107" y="2609737"/>
                  <a:pt x="8029278" y="2678692"/>
                </a:cubicBezTo>
                <a:cubicBezTo>
                  <a:pt x="7648683" y="2707425"/>
                  <a:pt x="7647662" y="2621757"/>
                  <a:pt x="7344226" y="2678692"/>
                </a:cubicBezTo>
                <a:cubicBezTo>
                  <a:pt x="7038204" y="2728729"/>
                  <a:pt x="6926637" y="2641388"/>
                  <a:pt x="6564684" y="2678692"/>
                </a:cubicBezTo>
                <a:cubicBezTo>
                  <a:pt x="6203357" y="2691136"/>
                  <a:pt x="6245904" y="2691216"/>
                  <a:pt x="6068611" y="2678692"/>
                </a:cubicBezTo>
                <a:cubicBezTo>
                  <a:pt x="5879774" y="2701078"/>
                  <a:pt x="5802349" y="2668143"/>
                  <a:pt x="5572539" y="2678692"/>
                </a:cubicBezTo>
                <a:cubicBezTo>
                  <a:pt x="5341490" y="2701871"/>
                  <a:pt x="5327209" y="2640356"/>
                  <a:pt x="5170957" y="2678692"/>
                </a:cubicBezTo>
                <a:cubicBezTo>
                  <a:pt x="5001142" y="2734966"/>
                  <a:pt x="4873395" y="2625124"/>
                  <a:pt x="4674884" y="2678692"/>
                </a:cubicBezTo>
                <a:cubicBezTo>
                  <a:pt x="4468435" y="2717029"/>
                  <a:pt x="4275513" y="2701557"/>
                  <a:pt x="3989832" y="2678692"/>
                </a:cubicBezTo>
                <a:cubicBezTo>
                  <a:pt x="3696521" y="2687880"/>
                  <a:pt x="3525357" y="2638236"/>
                  <a:pt x="3210290" y="2678692"/>
                </a:cubicBezTo>
                <a:cubicBezTo>
                  <a:pt x="2873662" y="2718684"/>
                  <a:pt x="2888756" y="2678122"/>
                  <a:pt x="2714217" y="2678692"/>
                </a:cubicBezTo>
                <a:cubicBezTo>
                  <a:pt x="2568552" y="2655445"/>
                  <a:pt x="2435729" y="2648544"/>
                  <a:pt x="2218145" y="2678692"/>
                </a:cubicBezTo>
                <a:cubicBezTo>
                  <a:pt x="2012491" y="2725209"/>
                  <a:pt x="1860550" y="2617673"/>
                  <a:pt x="1627583" y="2678692"/>
                </a:cubicBezTo>
                <a:cubicBezTo>
                  <a:pt x="1374909" y="2744747"/>
                  <a:pt x="1247457" y="2655768"/>
                  <a:pt x="1131510" y="2678692"/>
                </a:cubicBezTo>
                <a:cubicBezTo>
                  <a:pt x="975651" y="2774953"/>
                  <a:pt x="750412" y="2617326"/>
                  <a:pt x="446458" y="2678692"/>
                </a:cubicBezTo>
                <a:cubicBezTo>
                  <a:pt x="197396" y="2714486"/>
                  <a:pt x="-21993" y="2507518"/>
                  <a:pt x="0" y="2232234"/>
                </a:cubicBezTo>
                <a:cubicBezTo>
                  <a:pt x="-60028" y="2064821"/>
                  <a:pt x="47914" y="1914748"/>
                  <a:pt x="0" y="1654833"/>
                </a:cubicBezTo>
                <a:cubicBezTo>
                  <a:pt x="-38849" y="1411694"/>
                  <a:pt x="21443" y="1187117"/>
                  <a:pt x="0" y="1041717"/>
                </a:cubicBezTo>
                <a:cubicBezTo>
                  <a:pt x="-6749" y="908544"/>
                  <a:pt x="10318" y="545891"/>
                  <a:pt x="0" y="446458"/>
                </a:cubicBezTo>
                <a:close/>
              </a:path>
              <a:path w="10341913" h="2678692" stroke="0" extrusionOk="0">
                <a:moveTo>
                  <a:pt x="0" y="446458"/>
                </a:moveTo>
                <a:cubicBezTo>
                  <a:pt x="880" y="231944"/>
                  <a:pt x="211835" y="34561"/>
                  <a:pt x="446458" y="0"/>
                </a:cubicBezTo>
                <a:cubicBezTo>
                  <a:pt x="554795" y="-20418"/>
                  <a:pt x="656929" y="34481"/>
                  <a:pt x="753550" y="0"/>
                </a:cubicBezTo>
                <a:cubicBezTo>
                  <a:pt x="909381" y="-102478"/>
                  <a:pt x="1219488" y="-36435"/>
                  <a:pt x="1533093" y="0"/>
                </a:cubicBezTo>
                <a:cubicBezTo>
                  <a:pt x="1884346" y="-48235"/>
                  <a:pt x="1728590" y="31708"/>
                  <a:pt x="1934675" y="0"/>
                </a:cubicBezTo>
                <a:cubicBezTo>
                  <a:pt x="2155999" y="-31008"/>
                  <a:pt x="2230960" y="79276"/>
                  <a:pt x="2525237" y="0"/>
                </a:cubicBezTo>
                <a:cubicBezTo>
                  <a:pt x="2800064" y="-76898"/>
                  <a:pt x="2787891" y="49450"/>
                  <a:pt x="3021310" y="0"/>
                </a:cubicBezTo>
                <a:cubicBezTo>
                  <a:pt x="3216470" y="-47253"/>
                  <a:pt x="3467004" y="-12084"/>
                  <a:pt x="3706362" y="0"/>
                </a:cubicBezTo>
                <a:cubicBezTo>
                  <a:pt x="3965720" y="24698"/>
                  <a:pt x="4153182" y="32222"/>
                  <a:pt x="4485904" y="0"/>
                </a:cubicBezTo>
                <a:cubicBezTo>
                  <a:pt x="4864648" y="-37513"/>
                  <a:pt x="4983962" y="45344"/>
                  <a:pt x="5265446" y="0"/>
                </a:cubicBezTo>
                <a:cubicBezTo>
                  <a:pt x="5547251" y="23864"/>
                  <a:pt x="5689207" y="34586"/>
                  <a:pt x="5950499" y="0"/>
                </a:cubicBezTo>
                <a:cubicBezTo>
                  <a:pt x="6187458" y="-54107"/>
                  <a:pt x="6514440" y="65624"/>
                  <a:pt x="6635551" y="0"/>
                </a:cubicBezTo>
                <a:cubicBezTo>
                  <a:pt x="6790099" y="-23780"/>
                  <a:pt x="6845912" y="-15785"/>
                  <a:pt x="7037133" y="0"/>
                </a:cubicBezTo>
                <a:cubicBezTo>
                  <a:pt x="7203931" y="-3534"/>
                  <a:pt x="7643492" y="69042"/>
                  <a:pt x="7816676" y="0"/>
                </a:cubicBezTo>
                <a:cubicBezTo>
                  <a:pt x="8030162" y="-63879"/>
                  <a:pt x="8074090" y="5988"/>
                  <a:pt x="8218258" y="0"/>
                </a:cubicBezTo>
                <a:cubicBezTo>
                  <a:pt x="8348762" y="-13953"/>
                  <a:pt x="8567923" y="16721"/>
                  <a:pt x="8714330" y="0"/>
                </a:cubicBezTo>
                <a:cubicBezTo>
                  <a:pt x="8885060" y="-41802"/>
                  <a:pt x="9342769" y="40827"/>
                  <a:pt x="9895455" y="0"/>
                </a:cubicBezTo>
                <a:cubicBezTo>
                  <a:pt x="10059455" y="8890"/>
                  <a:pt x="10357390" y="141327"/>
                  <a:pt x="10341913" y="446458"/>
                </a:cubicBezTo>
                <a:cubicBezTo>
                  <a:pt x="10356432" y="675592"/>
                  <a:pt x="10290725" y="799042"/>
                  <a:pt x="10341913" y="1023859"/>
                </a:cubicBezTo>
                <a:cubicBezTo>
                  <a:pt x="10381965" y="1276515"/>
                  <a:pt x="10275060" y="1363136"/>
                  <a:pt x="10341913" y="1636975"/>
                </a:cubicBezTo>
                <a:cubicBezTo>
                  <a:pt x="10429166" y="1927884"/>
                  <a:pt x="10242768" y="2110103"/>
                  <a:pt x="10341913" y="2232234"/>
                </a:cubicBezTo>
                <a:cubicBezTo>
                  <a:pt x="10392388" y="2533462"/>
                  <a:pt x="10095838" y="2707669"/>
                  <a:pt x="9895455" y="2678692"/>
                </a:cubicBezTo>
                <a:cubicBezTo>
                  <a:pt x="9675602" y="2705601"/>
                  <a:pt x="9577792" y="2643183"/>
                  <a:pt x="9304893" y="2678692"/>
                </a:cubicBezTo>
                <a:cubicBezTo>
                  <a:pt x="9088455" y="2668487"/>
                  <a:pt x="8902423" y="2649279"/>
                  <a:pt x="8525350" y="2678692"/>
                </a:cubicBezTo>
                <a:cubicBezTo>
                  <a:pt x="8167176" y="2712249"/>
                  <a:pt x="8145488" y="2641733"/>
                  <a:pt x="8029278" y="2678692"/>
                </a:cubicBezTo>
                <a:cubicBezTo>
                  <a:pt x="7891260" y="2700446"/>
                  <a:pt x="7850223" y="2678172"/>
                  <a:pt x="7722186" y="2678692"/>
                </a:cubicBezTo>
                <a:cubicBezTo>
                  <a:pt x="7593356" y="2691495"/>
                  <a:pt x="7520502" y="2647140"/>
                  <a:pt x="7415093" y="2678692"/>
                </a:cubicBezTo>
                <a:cubicBezTo>
                  <a:pt x="7367697" y="2711599"/>
                  <a:pt x="7023567" y="2603687"/>
                  <a:pt x="6730041" y="2678692"/>
                </a:cubicBezTo>
                <a:cubicBezTo>
                  <a:pt x="6425395" y="2748028"/>
                  <a:pt x="6359055" y="2702977"/>
                  <a:pt x="6139479" y="2678692"/>
                </a:cubicBezTo>
                <a:cubicBezTo>
                  <a:pt x="5919565" y="2684968"/>
                  <a:pt x="5928429" y="2658657"/>
                  <a:pt x="5832386" y="2678692"/>
                </a:cubicBezTo>
                <a:cubicBezTo>
                  <a:pt x="5744893" y="2674300"/>
                  <a:pt x="5664158" y="2661420"/>
                  <a:pt x="5525294" y="2678692"/>
                </a:cubicBezTo>
                <a:cubicBezTo>
                  <a:pt x="5372879" y="2691763"/>
                  <a:pt x="5146682" y="2648707"/>
                  <a:pt x="4840242" y="2678692"/>
                </a:cubicBezTo>
                <a:cubicBezTo>
                  <a:pt x="4560107" y="2730232"/>
                  <a:pt x="4500156" y="2629375"/>
                  <a:pt x="4344169" y="2678692"/>
                </a:cubicBezTo>
                <a:cubicBezTo>
                  <a:pt x="4195778" y="2733640"/>
                  <a:pt x="3839527" y="2608522"/>
                  <a:pt x="3659117" y="2678692"/>
                </a:cubicBezTo>
                <a:cubicBezTo>
                  <a:pt x="3488296" y="2746489"/>
                  <a:pt x="3304213" y="2625298"/>
                  <a:pt x="2879575" y="2678692"/>
                </a:cubicBezTo>
                <a:cubicBezTo>
                  <a:pt x="2494416" y="2736354"/>
                  <a:pt x="2624166" y="2673357"/>
                  <a:pt x="2572482" y="2678692"/>
                </a:cubicBezTo>
                <a:cubicBezTo>
                  <a:pt x="2522217" y="2671824"/>
                  <a:pt x="2158391" y="2628306"/>
                  <a:pt x="2076410" y="2678692"/>
                </a:cubicBezTo>
                <a:cubicBezTo>
                  <a:pt x="1923631" y="2725086"/>
                  <a:pt x="1635791" y="2616863"/>
                  <a:pt x="1485848" y="2678692"/>
                </a:cubicBezTo>
                <a:cubicBezTo>
                  <a:pt x="1348199" y="2851202"/>
                  <a:pt x="971600" y="2672848"/>
                  <a:pt x="446458" y="2678692"/>
                </a:cubicBezTo>
                <a:cubicBezTo>
                  <a:pt x="151572" y="2706950"/>
                  <a:pt x="28704" y="2486073"/>
                  <a:pt x="0" y="2232234"/>
                </a:cubicBezTo>
                <a:cubicBezTo>
                  <a:pt x="-33500" y="2013877"/>
                  <a:pt x="34072" y="1823582"/>
                  <a:pt x="0" y="1601260"/>
                </a:cubicBezTo>
                <a:cubicBezTo>
                  <a:pt x="-83582" y="1349992"/>
                  <a:pt x="25292" y="1192045"/>
                  <a:pt x="0" y="988143"/>
                </a:cubicBezTo>
                <a:cubicBezTo>
                  <a:pt x="-73821" y="772138"/>
                  <a:pt x="24370" y="654985"/>
                  <a:pt x="0" y="446458"/>
                </a:cubicBezTo>
                <a:close/>
              </a:path>
              <a:path w="10341913" h="2678692" fill="none" stroke="0" extrusionOk="0">
                <a:moveTo>
                  <a:pt x="0" y="446458"/>
                </a:moveTo>
                <a:cubicBezTo>
                  <a:pt x="72274" y="198395"/>
                  <a:pt x="198508" y="29927"/>
                  <a:pt x="446458" y="0"/>
                </a:cubicBezTo>
                <a:cubicBezTo>
                  <a:pt x="577721" y="-124015"/>
                  <a:pt x="935563" y="320"/>
                  <a:pt x="1131510" y="0"/>
                </a:cubicBezTo>
                <a:cubicBezTo>
                  <a:pt x="1366105" y="-54846"/>
                  <a:pt x="1570764" y="43735"/>
                  <a:pt x="1816563" y="0"/>
                </a:cubicBezTo>
                <a:cubicBezTo>
                  <a:pt x="2055776" y="-48169"/>
                  <a:pt x="2006685" y="-14923"/>
                  <a:pt x="2123655" y="0"/>
                </a:cubicBezTo>
                <a:cubicBezTo>
                  <a:pt x="2246101" y="-26081"/>
                  <a:pt x="2562241" y="67720"/>
                  <a:pt x="2808707" y="0"/>
                </a:cubicBezTo>
                <a:cubicBezTo>
                  <a:pt x="3056566" y="-89505"/>
                  <a:pt x="3160227" y="55793"/>
                  <a:pt x="3399270" y="0"/>
                </a:cubicBezTo>
                <a:cubicBezTo>
                  <a:pt x="3681940" y="-55915"/>
                  <a:pt x="3789390" y="-9137"/>
                  <a:pt x="3989832" y="0"/>
                </a:cubicBezTo>
                <a:cubicBezTo>
                  <a:pt x="4187189" y="-20753"/>
                  <a:pt x="4185853" y="29739"/>
                  <a:pt x="4296924" y="0"/>
                </a:cubicBezTo>
                <a:cubicBezTo>
                  <a:pt x="4432278" y="-43501"/>
                  <a:pt x="4646860" y="10512"/>
                  <a:pt x="4981977" y="0"/>
                </a:cubicBezTo>
                <a:cubicBezTo>
                  <a:pt x="5279032" y="-45179"/>
                  <a:pt x="5540734" y="25427"/>
                  <a:pt x="5667029" y="0"/>
                </a:cubicBezTo>
                <a:cubicBezTo>
                  <a:pt x="5804514" y="-19683"/>
                  <a:pt x="6051111" y="24020"/>
                  <a:pt x="6163101" y="0"/>
                </a:cubicBezTo>
                <a:cubicBezTo>
                  <a:pt x="6271811" y="-30568"/>
                  <a:pt x="6328159" y="15438"/>
                  <a:pt x="6470194" y="0"/>
                </a:cubicBezTo>
                <a:cubicBezTo>
                  <a:pt x="6605832" y="-78127"/>
                  <a:pt x="7075700" y="81670"/>
                  <a:pt x="7249736" y="0"/>
                </a:cubicBezTo>
                <a:cubicBezTo>
                  <a:pt x="7422280" y="-68824"/>
                  <a:pt x="7542966" y="42678"/>
                  <a:pt x="7651318" y="0"/>
                </a:cubicBezTo>
                <a:cubicBezTo>
                  <a:pt x="7757725" y="-20940"/>
                  <a:pt x="8020001" y="15137"/>
                  <a:pt x="8147391" y="0"/>
                </a:cubicBezTo>
                <a:cubicBezTo>
                  <a:pt x="8316574" y="-12495"/>
                  <a:pt x="8520243" y="52311"/>
                  <a:pt x="8832443" y="0"/>
                </a:cubicBezTo>
                <a:cubicBezTo>
                  <a:pt x="9193396" y="17421"/>
                  <a:pt x="9404364" y="30375"/>
                  <a:pt x="9895455" y="0"/>
                </a:cubicBezTo>
                <a:cubicBezTo>
                  <a:pt x="10184975" y="-22060"/>
                  <a:pt x="10382638" y="139990"/>
                  <a:pt x="10341913" y="446458"/>
                </a:cubicBezTo>
                <a:cubicBezTo>
                  <a:pt x="10414933" y="622261"/>
                  <a:pt x="10299563" y="864675"/>
                  <a:pt x="10341913" y="1077432"/>
                </a:cubicBezTo>
                <a:cubicBezTo>
                  <a:pt x="10422526" y="1250278"/>
                  <a:pt x="10312428" y="1380373"/>
                  <a:pt x="10341913" y="1636975"/>
                </a:cubicBezTo>
                <a:cubicBezTo>
                  <a:pt x="10348073" y="1925825"/>
                  <a:pt x="10305091" y="2050897"/>
                  <a:pt x="10341913" y="2232234"/>
                </a:cubicBezTo>
                <a:cubicBezTo>
                  <a:pt x="10346928" y="2494263"/>
                  <a:pt x="10131143" y="2750480"/>
                  <a:pt x="9895455" y="2678692"/>
                </a:cubicBezTo>
                <a:cubicBezTo>
                  <a:pt x="9750398" y="2674433"/>
                  <a:pt x="9354263" y="2652386"/>
                  <a:pt x="9210403" y="2678692"/>
                </a:cubicBezTo>
                <a:cubicBezTo>
                  <a:pt x="9069261" y="2727433"/>
                  <a:pt x="8938581" y="2668276"/>
                  <a:pt x="8808820" y="2678692"/>
                </a:cubicBezTo>
                <a:cubicBezTo>
                  <a:pt x="8754435" y="2720926"/>
                  <a:pt x="8391652" y="2669417"/>
                  <a:pt x="8029278" y="2678692"/>
                </a:cubicBezTo>
                <a:cubicBezTo>
                  <a:pt x="7662657" y="2698428"/>
                  <a:pt x="7626884" y="2649639"/>
                  <a:pt x="7344226" y="2678692"/>
                </a:cubicBezTo>
                <a:cubicBezTo>
                  <a:pt x="7046165" y="2724719"/>
                  <a:pt x="6948353" y="2698187"/>
                  <a:pt x="6564684" y="2678692"/>
                </a:cubicBezTo>
                <a:cubicBezTo>
                  <a:pt x="6207007" y="2703321"/>
                  <a:pt x="6241082" y="2686790"/>
                  <a:pt x="6068611" y="2678692"/>
                </a:cubicBezTo>
                <a:cubicBezTo>
                  <a:pt x="5878659" y="2672154"/>
                  <a:pt x="5786234" y="2655748"/>
                  <a:pt x="5572539" y="2678692"/>
                </a:cubicBezTo>
                <a:cubicBezTo>
                  <a:pt x="5344720" y="2698450"/>
                  <a:pt x="5323118" y="2650821"/>
                  <a:pt x="5170957" y="2678692"/>
                </a:cubicBezTo>
                <a:cubicBezTo>
                  <a:pt x="5026904" y="2725455"/>
                  <a:pt x="4895409" y="2663107"/>
                  <a:pt x="4674884" y="2678692"/>
                </a:cubicBezTo>
                <a:cubicBezTo>
                  <a:pt x="4466132" y="2737412"/>
                  <a:pt x="4267682" y="2626466"/>
                  <a:pt x="3989832" y="2678692"/>
                </a:cubicBezTo>
                <a:cubicBezTo>
                  <a:pt x="3702072" y="2673137"/>
                  <a:pt x="3543253" y="2601801"/>
                  <a:pt x="3210290" y="2678692"/>
                </a:cubicBezTo>
                <a:cubicBezTo>
                  <a:pt x="2891387" y="2731188"/>
                  <a:pt x="2879464" y="2662994"/>
                  <a:pt x="2714217" y="2678692"/>
                </a:cubicBezTo>
                <a:cubicBezTo>
                  <a:pt x="2560516" y="2679469"/>
                  <a:pt x="2452803" y="2653527"/>
                  <a:pt x="2218145" y="2678692"/>
                </a:cubicBezTo>
                <a:cubicBezTo>
                  <a:pt x="2023350" y="2714521"/>
                  <a:pt x="1872423" y="2626509"/>
                  <a:pt x="1627583" y="2678692"/>
                </a:cubicBezTo>
                <a:cubicBezTo>
                  <a:pt x="1350436" y="2768051"/>
                  <a:pt x="1222830" y="2617340"/>
                  <a:pt x="1131510" y="2678692"/>
                </a:cubicBezTo>
                <a:cubicBezTo>
                  <a:pt x="1029780" y="2661978"/>
                  <a:pt x="692306" y="2608713"/>
                  <a:pt x="446458" y="2678692"/>
                </a:cubicBezTo>
                <a:cubicBezTo>
                  <a:pt x="222719" y="2762934"/>
                  <a:pt x="-25893" y="2508770"/>
                  <a:pt x="0" y="2232234"/>
                </a:cubicBezTo>
                <a:cubicBezTo>
                  <a:pt x="-69220" y="2051834"/>
                  <a:pt x="36939" y="1872825"/>
                  <a:pt x="0" y="1654833"/>
                </a:cubicBezTo>
                <a:cubicBezTo>
                  <a:pt x="-43505" y="1420141"/>
                  <a:pt x="31096" y="1179986"/>
                  <a:pt x="0" y="1041717"/>
                </a:cubicBezTo>
                <a:cubicBezTo>
                  <a:pt x="-3745" y="876341"/>
                  <a:pt x="26918" y="565875"/>
                  <a:pt x="0" y="446458"/>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sd="1371305124">
                  <a:custGeom>
                    <a:avLst/>
                    <a:gdLst>
                      <a:gd name="connsiteX0" fmla="*/ 0 w 10341913"/>
                      <a:gd name="connsiteY0" fmla="*/ 446458 h 2678692"/>
                      <a:gd name="connsiteX1" fmla="*/ 446458 w 10341913"/>
                      <a:gd name="connsiteY1" fmla="*/ 0 h 2678692"/>
                      <a:gd name="connsiteX2" fmla="*/ 1131510 w 10341913"/>
                      <a:gd name="connsiteY2" fmla="*/ 0 h 2678692"/>
                      <a:gd name="connsiteX3" fmla="*/ 1816563 w 10341913"/>
                      <a:gd name="connsiteY3" fmla="*/ 0 h 2678692"/>
                      <a:gd name="connsiteX4" fmla="*/ 2123655 w 10341913"/>
                      <a:gd name="connsiteY4" fmla="*/ 0 h 2678692"/>
                      <a:gd name="connsiteX5" fmla="*/ 2808707 w 10341913"/>
                      <a:gd name="connsiteY5" fmla="*/ 0 h 2678692"/>
                      <a:gd name="connsiteX6" fmla="*/ 3399270 w 10341913"/>
                      <a:gd name="connsiteY6" fmla="*/ 0 h 2678692"/>
                      <a:gd name="connsiteX7" fmla="*/ 3989832 w 10341913"/>
                      <a:gd name="connsiteY7" fmla="*/ 0 h 2678692"/>
                      <a:gd name="connsiteX8" fmla="*/ 4296924 w 10341913"/>
                      <a:gd name="connsiteY8" fmla="*/ 0 h 2678692"/>
                      <a:gd name="connsiteX9" fmla="*/ 4981977 w 10341913"/>
                      <a:gd name="connsiteY9" fmla="*/ 0 h 2678692"/>
                      <a:gd name="connsiteX10" fmla="*/ 5667029 w 10341913"/>
                      <a:gd name="connsiteY10" fmla="*/ 0 h 2678692"/>
                      <a:gd name="connsiteX11" fmla="*/ 6163101 w 10341913"/>
                      <a:gd name="connsiteY11" fmla="*/ 0 h 2678692"/>
                      <a:gd name="connsiteX12" fmla="*/ 6470194 w 10341913"/>
                      <a:gd name="connsiteY12" fmla="*/ 0 h 2678692"/>
                      <a:gd name="connsiteX13" fmla="*/ 7249736 w 10341913"/>
                      <a:gd name="connsiteY13" fmla="*/ 0 h 2678692"/>
                      <a:gd name="connsiteX14" fmla="*/ 7651318 w 10341913"/>
                      <a:gd name="connsiteY14" fmla="*/ 0 h 2678692"/>
                      <a:gd name="connsiteX15" fmla="*/ 8147391 w 10341913"/>
                      <a:gd name="connsiteY15" fmla="*/ 0 h 2678692"/>
                      <a:gd name="connsiteX16" fmla="*/ 8832443 w 10341913"/>
                      <a:gd name="connsiteY16" fmla="*/ 0 h 2678692"/>
                      <a:gd name="connsiteX17" fmla="*/ 9895455 w 10341913"/>
                      <a:gd name="connsiteY17" fmla="*/ 0 h 2678692"/>
                      <a:gd name="connsiteX18" fmla="*/ 10341913 w 10341913"/>
                      <a:gd name="connsiteY18" fmla="*/ 446458 h 2678692"/>
                      <a:gd name="connsiteX19" fmla="*/ 10341913 w 10341913"/>
                      <a:gd name="connsiteY19" fmla="*/ 1077432 h 2678692"/>
                      <a:gd name="connsiteX20" fmla="*/ 10341913 w 10341913"/>
                      <a:gd name="connsiteY20" fmla="*/ 1636975 h 2678692"/>
                      <a:gd name="connsiteX21" fmla="*/ 10341913 w 10341913"/>
                      <a:gd name="connsiteY21" fmla="*/ 2232234 h 2678692"/>
                      <a:gd name="connsiteX22" fmla="*/ 9895455 w 10341913"/>
                      <a:gd name="connsiteY22" fmla="*/ 2678692 h 2678692"/>
                      <a:gd name="connsiteX23" fmla="*/ 9210403 w 10341913"/>
                      <a:gd name="connsiteY23" fmla="*/ 2678692 h 2678692"/>
                      <a:gd name="connsiteX24" fmla="*/ 8808820 w 10341913"/>
                      <a:gd name="connsiteY24" fmla="*/ 2678692 h 2678692"/>
                      <a:gd name="connsiteX25" fmla="*/ 8029278 w 10341913"/>
                      <a:gd name="connsiteY25" fmla="*/ 2678692 h 2678692"/>
                      <a:gd name="connsiteX26" fmla="*/ 7344226 w 10341913"/>
                      <a:gd name="connsiteY26" fmla="*/ 2678692 h 2678692"/>
                      <a:gd name="connsiteX27" fmla="*/ 6564684 w 10341913"/>
                      <a:gd name="connsiteY27" fmla="*/ 2678692 h 2678692"/>
                      <a:gd name="connsiteX28" fmla="*/ 6068611 w 10341913"/>
                      <a:gd name="connsiteY28" fmla="*/ 2678692 h 2678692"/>
                      <a:gd name="connsiteX29" fmla="*/ 5572539 w 10341913"/>
                      <a:gd name="connsiteY29" fmla="*/ 2678692 h 2678692"/>
                      <a:gd name="connsiteX30" fmla="*/ 5170957 w 10341913"/>
                      <a:gd name="connsiteY30" fmla="*/ 2678692 h 2678692"/>
                      <a:gd name="connsiteX31" fmla="*/ 4674884 w 10341913"/>
                      <a:gd name="connsiteY31" fmla="*/ 2678692 h 2678692"/>
                      <a:gd name="connsiteX32" fmla="*/ 3989832 w 10341913"/>
                      <a:gd name="connsiteY32" fmla="*/ 2678692 h 2678692"/>
                      <a:gd name="connsiteX33" fmla="*/ 3210290 w 10341913"/>
                      <a:gd name="connsiteY33" fmla="*/ 2678692 h 2678692"/>
                      <a:gd name="connsiteX34" fmla="*/ 2714217 w 10341913"/>
                      <a:gd name="connsiteY34" fmla="*/ 2678692 h 2678692"/>
                      <a:gd name="connsiteX35" fmla="*/ 2218145 w 10341913"/>
                      <a:gd name="connsiteY35" fmla="*/ 2678692 h 2678692"/>
                      <a:gd name="connsiteX36" fmla="*/ 1627583 w 10341913"/>
                      <a:gd name="connsiteY36" fmla="*/ 2678692 h 2678692"/>
                      <a:gd name="connsiteX37" fmla="*/ 1131510 w 10341913"/>
                      <a:gd name="connsiteY37" fmla="*/ 2678692 h 2678692"/>
                      <a:gd name="connsiteX38" fmla="*/ 446458 w 10341913"/>
                      <a:gd name="connsiteY38" fmla="*/ 2678692 h 2678692"/>
                      <a:gd name="connsiteX39" fmla="*/ 0 w 10341913"/>
                      <a:gd name="connsiteY39" fmla="*/ 2232234 h 2678692"/>
                      <a:gd name="connsiteX40" fmla="*/ 0 w 10341913"/>
                      <a:gd name="connsiteY40" fmla="*/ 1654833 h 2678692"/>
                      <a:gd name="connsiteX41" fmla="*/ 0 w 10341913"/>
                      <a:gd name="connsiteY41" fmla="*/ 1041717 h 2678692"/>
                      <a:gd name="connsiteX42" fmla="*/ 0 w 10341913"/>
                      <a:gd name="connsiteY42" fmla="*/ 446458 h 26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1913" h="2678692" fill="none" extrusionOk="0">
                        <a:moveTo>
                          <a:pt x="0" y="446458"/>
                        </a:moveTo>
                        <a:cubicBezTo>
                          <a:pt x="45605" y="210860"/>
                          <a:pt x="221737" y="9174"/>
                          <a:pt x="446458" y="0"/>
                        </a:cubicBezTo>
                        <a:cubicBezTo>
                          <a:pt x="611418" y="-67649"/>
                          <a:pt x="911939" y="54010"/>
                          <a:pt x="1131510" y="0"/>
                        </a:cubicBezTo>
                        <a:cubicBezTo>
                          <a:pt x="1351081" y="-54010"/>
                          <a:pt x="1553680" y="36762"/>
                          <a:pt x="1816563" y="0"/>
                        </a:cubicBezTo>
                        <a:cubicBezTo>
                          <a:pt x="2079446" y="-36762"/>
                          <a:pt x="2002811" y="8278"/>
                          <a:pt x="2123655" y="0"/>
                        </a:cubicBezTo>
                        <a:cubicBezTo>
                          <a:pt x="2244499" y="-8278"/>
                          <a:pt x="2568853" y="65774"/>
                          <a:pt x="2808707" y="0"/>
                        </a:cubicBezTo>
                        <a:cubicBezTo>
                          <a:pt x="3048561" y="-65774"/>
                          <a:pt x="3119377" y="70859"/>
                          <a:pt x="3399270" y="0"/>
                        </a:cubicBezTo>
                        <a:cubicBezTo>
                          <a:pt x="3679163" y="-70859"/>
                          <a:pt x="3784890" y="9679"/>
                          <a:pt x="3989832" y="0"/>
                        </a:cubicBezTo>
                        <a:cubicBezTo>
                          <a:pt x="4194774" y="-9679"/>
                          <a:pt x="4193019" y="35940"/>
                          <a:pt x="4296924" y="0"/>
                        </a:cubicBezTo>
                        <a:cubicBezTo>
                          <a:pt x="4400829" y="-35940"/>
                          <a:pt x="4685208" y="37503"/>
                          <a:pt x="4981977" y="0"/>
                        </a:cubicBezTo>
                        <a:cubicBezTo>
                          <a:pt x="5278746" y="-37503"/>
                          <a:pt x="5527531" y="23033"/>
                          <a:pt x="5667029" y="0"/>
                        </a:cubicBezTo>
                        <a:cubicBezTo>
                          <a:pt x="5806527" y="-23033"/>
                          <a:pt x="6055810" y="23728"/>
                          <a:pt x="6163101" y="0"/>
                        </a:cubicBezTo>
                        <a:cubicBezTo>
                          <a:pt x="6270392" y="-23728"/>
                          <a:pt x="6328772" y="23743"/>
                          <a:pt x="6470194" y="0"/>
                        </a:cubicBezTo>
                        <a:cubicBezTo>
                          <a:pt x="6611616" y="-23743"/>
                          <a:pt x="7068490" y="75622"/>
                          <a:pt x="7249736" y="0"/>
                        </a:cubicBezTo>
                        <a:cubicBezTo>
                          <a:pt x="7430982" y="-75622"/>
                          <a:pt x="7535744" y="24833"/>
                          <a:pt x="7651318" y="0"/>
                        </a:cubicBezTo>
                        <a:cubicBezTo>
                          <a:pt x="7766892" y="-24833"/>
                          <a:pt x="8047034" y="13200"/>
                          <a:pt x="8147391" y="0"/>
                        </a:cubicBezTo>
                        <a:cubicBezTo>
                          <a:pt x="8247748" y="-13200"/>
                          <a:pt x="8530155" y="26633"/>
                          <a:pt x="8832443" y="0"/>
                        </a:cubicBezTo>
                        <a:cubicBezTo>
                          <a:pt x="9134731" y="-26633"/>
                          <a:pt x="9396097" y="24351"/>
                          <a:pt x="9895455" y="0"/>
                        </a:cubicBezTo>
                        <a:cubicBezTo>
                          <a:pt x="10190762" y="-13603"/>
                          <a:pt x="10381382" y="158992"/>
                          <a:pt x="10341913" y="446458"/>
                        </a:cubicBezTo>
                        <a:cubicBezTo>
                          <a:pt x="10414065" y="627778"/>
                          <a:pt x="10299768" y="907273"/>
                          <a:pt x="10341913" y="1077432"/>
                        </a:cubicBezTo>
                        <a:cubicBezTo>
                          <a:pt x="10384058" y="1247591"/>
                          <a:pt x="10318495" y="1371890"/>
                          <a:pt x="10341913" y="1636975"/>
                        </a:cubicBezTo>
                        <a:cubicBezTo>
                          <a:pt x="10365331" y="1902060"/>
                          <a:pt x="10308950" y="2092832"/>
                          <a:pt x="10341913" y="2232234"/>
                        </a:cubicBezTo>
                        <a:cubicBezTo>
                          <a:pt x="10311360" y="2541405"/>
                          <a:pt x="10138613" y="2748358"/>
                          <a:pt x="9895455" y="2678692"/>
                        </a:cubicBezTo>
                        <a:cubicBezTo>
                          <a:pt x="9752755" y="2688513"/>
                          <a:pt x="9362080" y="2644386"/>
                          <a:pt x="9210403" y="2678692"/>
                        </a:cubicBezTo>
                        <a:cubicBezTo>
                          <a:pt x="9058726" y="2712998"/>
                          <a:pt x="8932359" y="2658767"/>
                          <a:pt x="8808820" y="2678692"/>
                        </a:cubicBezTo>
                        <a:cubicBezTo>
                          <a:pt x="8685281" y="2698617"/>
                          <a:pt x="8411470" y="2657186"/>
                          <a:pt x="8029278" y="2678692"/>
                        </a:cubicBezTo>
                        <a:cubicBezTo>
                          <a:pt x="7647086" y="2700198"/>
                          <a:pt x="7635689" y="2633561"/>
                          <a:pt x="7344226" y="2678692"/>
                        </a:cubicBezTo>
                        <a:cubicBezTo>
                          <a:pt x="7052763" y="2723823"/>
                          <a:pt x="6926383" y="2667199"/>
                          <a:pt x="6564684" y="2678692"/>
                        </a:cubicBezTo>
                        <a:cubicBezTo>
                          <a:pt x="6202985" y="2690185"/>
                          <a:pt x="6249594" y="2677667"/>
                          <a:pt x="6068611" y="2678692"/>
                        </a:cubicBezTo>
                        <a:cubicBezTo>
                          <a:pt x="5887628" y="2679717"/>
                          <a:pt x="5801900" y="2657984"/>
                          <a:pt x="5572539" y="2678692"/>
                        </a:cubicBezTo>
                        <a:cubicBezTo>
                          <a:pt x="5343178" y="2699400"/>
                          <a:pt x="5318709" y="2632700"/>
                          <a:pt x="5170957" y="2678692"/>
                        </a:cubicBezTo>
                        <a:cubicBezTo>
                          <a:pt x="5023205" y="2724684"/>
                          <a:pt x="4904549" y="2625577"/>
                          <a:pt x="4674884" y="2678692"/>
                        </a:cubicBezTo>
                        <a:cubicBezTo>
                          <a:pt x="4445219" y="2731807"/>
                          <a:pt x="4296351" y="2664583"/>
                          <a:pt x="3989832" y="2678692"/>
                        </a:cubicBezTo>
                        <a:cubicBezTo>
                          <a:pt x="3683313" y="2692801"/>
                          <a:pt x="3534899" y="2629702"/>
                          <a:pt x="3210290" y="2678692"/>
                        </a:cubicBezTo>
                        <a:cubicBezTo>
                          <a:pt x="2885681" y="2727682"/>
                          <a:pt x="2879825" y="2667839"/>
                          <a:pt x="2714217" y="2678692"/>
                        </a:cubicBezTo>
                        <a:cubicBezTo>
                          <a:pt x="2548609" y="2689545"/>
                          <a:pt x="2418922" y="2645374"/>
                          <a:pt x="2218145" y="2678692"/>
                        </a:cubicBezTo>
                        <a:cubicBezTo>
                          <a:pt x="2017368" y="2712010"/>
                          <a:pt x="1871494" y="2612861"/>
                          <a:pt x="1627583" y="2678692"/>
                        </a:cubicBezTo>
                        <a:cubicBezTo>
                          <a:pt x="1383672" y="2744523"/>
                          <a:pt x="1261405" y="2621722"/>
                          <a:pt x="1131510" y="2678692"/>
                        </a:cubicBezTo>
                        <a:cubicBezTo>
                          <a:pt x="1001615" y="2735662"/>
                          <a:pt x="710232" y="2647702"/>
                          <a:pt x="446458" y="2678692"/>
                        </a:cubicBezTo>
                        <a:cubicBezTo>
                          <a:pt x="213629" y="2716211"/>
                          <a:pt x="-811" y="2470914"/>
                          <a:pt x="0" y="2232234"/>
                        </a:cubicBezTo>
                        <a:cubicBezTo>
                          <a:pt x="-60792" y="2059934"/>
                          <a:pt x="51754" y="1908075"/>
                          <a:pt x="0" y="1654833"/>
                        </a:cubicBezTo>
                        <a:cubicBezTo>
                          <a:pt x="-51754" y="1401591"/>
                          <a:pt x="12796" y="1192145"/>
                          <a:pt x="0" y="1041717"/>
                        </a:cubicBezTo>
                        <a:cubicBezTo>
                          <a:pt x="-12796" y="891289"/>
                          <a:pt x="30969" y="576591"/>
                          <a:pt x="0" y="446458"/>
                        </a:cubicBezTo>
                        <a:close/>
                      </a:path>
                      <a:path w="10341913" h="2678692" stroke="0" extrusionOk="0">
                        <a:moveTo>
                          <a:pt x="0" y="446458"/>
                        </a:moveTo>
                        <a:cubicBezTo>
                          <a:pt x="30268" y="185739"/>
                          <a:pt x="194422" y="4882"/>
                          <a:pt x="446458" y="0"/>
                        </a:cubicBezTo>
                        <a:cubicBezTo>
                          <a:pt x="560192" y="-14648"/>
                          <a:pt x="644497" y="25266"/>
                          <a:pt x="753550" y="0"/>
                        </a:cubicBezTo>
                        <a:cubicBezTo>
                          <a:pt x="862603" y="-25266"/>
                          <a:pt x="1173374" y="45721"/>
                          <a:pt x="1533093" y="0"/>
                        </a:cubicBezTo>
                        <a:cubicBezTo>
                          <a:pt x="1892812" y="-45721"/>
                          <a:pt x="1734406" y="38899"/>
                          <a:pt x="1934675" y="0"/>
                        </a:cubicBezTo>
                        <a:cubicBezTo>
                          <a:pt x="2134944" y="-38899"/>
                          <a:pt x="2242486" y="63654"/>
                          <a:pt x="2525237" y="0"/>
                        </a:cubicBezTo>
                        <a:cubicBezTo>
                          <a:pt x="2807988" y="-63654"/>
                          <a:pt x="2789441" y="47134"/>
                          <a:pt x="3021310" y="0"/>
                        </a:cubicBezTo>
                        <a:cubicBezTo>
                          <a:pt x="3253179" y="-47134"/>
                          <a:pt x="3484434" y="9221"/>
                          <a:pt x="3706362" y="0"/>
                        </a:cubicBezTo>
                        <a:cubicBezTo>
                          <a:pt x="3928290" y="-9221"/>
                          <a:pt x="4104129" y="29302"/>
                          <a:pt x="4485904" y="0"/>
                        </a:cubicBezTo>
                        <a:cubicBezTo>
                          <a:pt x="4867679" y="-29302"/>
                          <a:pt x="4991565" y="25031"/>
                          <a:pt x="5265446" y="0"/>
                        </a:cubicBezTo>
                        <a:cubicBezTo>
                          <a:pt x="5539327" y="-25031"/>
                          <a:pt x="5689717" y="54374"/>
                          <a:pt x="5950499" y="0"/>
                        </a:cubicBezTo>
                        <a:cubicBezTo>
                          <a:pt x="6211281" y="-54374"/>
                          <a:pt x="6493124" y="32335"/>
                          <a:pt x="6635551" y="0"/>
                        </a:cubicBezTo>
                        <a:cubicBezTo>
                          <a:pt x="6777978" y="-32335"/>
                          <a:pt x="6841249" y="610"/>
                          <a:pt x="7037133" y="0"/>
                        </a:cubicBezTo>
                        <a:cubicBezTo>
                          <a:pt x="7233017" y="-610"/>
                          <a:pt x="7638817" y="64518"/>
                          <a:pt x="7816676" y="0"/>
                        </a:cubicBezTo>
                        <a:cubicBezTo>
                          <a:pt x="7994535" y="-64518"/>
                          <a:pt x="8081186" y="21641"/>
                          <a:pt x="8218258" y="0"/>
                        </a:cubicBezTo>
                        <a:cubicBezTo>
                          <a:pt x="8355330" y="-21641"/>
                          <a:pt x="8557756" y="14631"/>
                          <a:pt x="8714330" y="0"/>
                        </a:cubicBezTo>
                        <a:cubicBezTo>
                          <a:pt x="8870904" y="-14631"/>
                          <a:pt x="9423871" y="70994"/>
                          <a:pt x="9895455" y="0"/>
                        </a:cubicBezTo>
                        <a:cubicBezTo>
                          <a:pt x="10127677" y="9348"/>
                          <a:pt x="10349888" y="183740"/>
                          <a:pt x="10341913" y="446458"/>
                        </a:cubicBezTo>
                        <a:cubicBezTo>
                          <a:pt x="10367579" y="667545"/>
                          <a:pt x="10299029" y="793805"/>
                          <a:pt x="10341913" y="1023859"/>
                        </a:cubicBezTo>
                        <a:cubicBezTo>
                          <a:pt x="10384797" y="1253913"/>
                          <a:pt x="10276799" y="1335325"/>
                          <a:pt x="10341913" y="1636975"/>
                        </a:cubicBezTo>
                        <a:cubicBezTo>
                          <a:pt x="10407027" y="1938625"/>
                          <a:pt x="10280023" y="2110403"/>
                          <a:pt x="10341913" y="2232234"/>
                        </a:cubicBezTo>
                        <a:cubicBezTo>
                          <a:pt x="10390794" y="2514426"/>
                          <a:pt x="10124307" y="2652797"/>
                          <a:pt x="9895455" y="2678692"/>
                        </a:cubicBezTo>
                        <a:cubicBezTo>
                          <a:pt x="9662716" y="2714205"/>
                          <a:pt x="9556321" y="2651726"/>
                          <a:pt x="9304893" y="2678692"/>
                        </a:cubicBezTo>
                        <a:cubicBezTo>
                          <a:pt x="9053465" y="2705658"/>
                          <a:pt x="8891102" y="2630908"/>
                          <a:pt x="8525350" y="2678692"/>
                        </a:cubicBezTo>
                        <a:cubicBezTo>
                          <a:pt x="8159598" y="2726476"/>
                          <a:pt x="8154431" y="2644940"/>
                          <a:pt x="8029278" y="2678692"/>
                        </a:cubicBezTo>
                        <a:cubicBezTo>
                          <a:pt x="7904125" y="2712444"/>
                          <a:pt x="7851418" y="2656144"/>
                          <a:pt x="7722186" y="2678692"/>
                        </a:cubicBezTo>
                        <a:cubicBezTo>
                          <a:pt x="7592954" y="2701240"/>
                          <a:pt x="7521296" y="2669065"/>
                          <a:pt x="7415093" y="2678692"/>
                        </a:cubicBezTo>
                        <a:cubicBezTo>
                          <a:pt x="7308890" y="2688319"/>
                          <a:pt x="7033343" y="2604553"/>
                          <a:pt x="6730041" y="2678692"/>
                        </a:cubicBezTo>
                        <a:cubicBezTo>
                          <a:pt x="6426739" y="2752831"/>
                          <a:pt x="6358641" y="2672752"/>
                          <a:pt x="6139479" y="2678692"/>
                        </a:cubicBezTo>
                        <a:cubicBezTo>
                          <a:pt x="5920317" y="2684632"/>
                          <a:pt x="5930518" y="2661078"/>
                          <a:pt x="5832386" y="2678692"/>
                        </a:cubicBezTo>
                        <a:cubicBezTo>
                          <a:pt x="5734254" y="2696306"/>
                          <a:pt x="5658893" y="2664830"/>
                          <a:pt x="5525294" y="2678692"/>
                        </a:cubicBezTo>
                        <a:cubicBezTo>
                          <a:pt x="5391695" y="2692554"/>
                          <a:pt x="5131466" y="2638292"/>
                          <a:pt x="4840242" y="2678692"/>
                        </a:cubicBezTo>
                        <a:cubicBezTo>
                          <a:pt x="4549018" y="2719092"/>
                          <a:pt x="4495186" y="2635003"/>
                          <a:pt x="4344169" y="2678692"/>
                        </a:cubicBezTo>
                        <a:cubicBezTo>
                          <a:pt x="4193152" y="2722381"/>
                          <a:pt x="3833512" y="2598450"/>
                          <a:pt x="3659117" y="2678692"/>
                        </a:cubicBezTo>
                        <a:cubicBezTo>
                          <a:pt x="3484722" y="2758934"/>
                          <a:pt x="3262363" y="2619329"/>
                          <a:pt x="2879575" y="2678692"/>
                        </a:cubicBezTo>
                        <a:cubicBezTo>
                          <a:pt x="2496787" y="2738055"/>
                          <a:pt x="2638561" y="2674552"/>
                          <a:pt x="2572482" y="2678692"/>
                        </a:cubicBezTo>
                        <a:cubicBezTo>
                          <a:pt x="2506403" y="2682832"/>
                          <a:pt x="2194624" y="2621999"/>
                          <a:pt x="2076410" y="2678692"/>
                        </a:cubicBezTo>
                        <a:cubicBezTo>
                          <a:pt x="1958196" y="2735385"/>
                          <a:pt x="1630986" y="2618959"/>
                          <a:pt x="1485848" y="2678692"/>
                        </a:cubicBezTo>
                        <a:cubicBezTo>
                          <a:pt x="1340710" y="2738425"/>
                          <a:pt x="938313" y="2632769"/>
                          <a:pt x="446458" y="2678692"/>
                        </a:cubicBezTo>
                        <a:cubicBezTo>
                          <a:pt x="167469" y="2702105"/>
                          <a:pt x="8842" y="2514060"/>
                          <a:pt x="0" y="2232234"/>
                        </a:cubicBezTo>
                        <a:cubicBezTo>
                          <a:pt x="-51943" y="2002676"/>
                          <a:pt x="75399" y="1860311"/>
                          <a:pt x="0" y="1601260"/>
                        </a:cubicBezTo>
                        <a:cubicBezTo>
                          <a:pt x="-75399" y="1342209"/>
                          <a:pt x="63026" y="1177157"/>
                          <a:pt x="0" y="988143"/>
                        </a:cubicBezTo>
                        <a:cubicBezTo>
                          <a:pt x="-63026" y="799129"/>
                          <a:pt x="24317" y="649858"/>
                          <a:pt x="0" y="446458"/>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marR="0" lvl="0" indent="-1143000" defTabSz="914400" rtl="0" eaLnBrk="1" fontAlgn="auto" latinLnBrk="0" hangingPunct="1">
              <a:lnSpc>
                <a:spcPct val="100000"/>
              </a:lnSpc>
              <a:spcBef>
                <a:spcPts val="0"/>
              </a:spcBef>
              <a:spcAft>
                <a:spcPts val="0"/>
              </a:spcAft>
              <a:buClrTx/>
              <a:buSzTx/>
              <a:buFontTx/>
              <a:buAutoNum type="alphaLcParenR"/>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Em hãy</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quan sát rồi ước lượng:</a:t>
            </a:r>
          </a:p>
          <a:p>
            <a:pPr marR="0" lvl="0"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khoảng ... m.</a:t>
            </a:r>
            <a:endParaRPr lang="en-US" sz="4800" b="1" dirty="0">
              <a:solidFill>
                <a:srgbClr val="002060"/>
              </a:solidFill>
              <a:latin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Tòa nhà em học cao khoảng ... m.</a:t>
            </a:r>
          </a:p>
        </p:txBody>
      </p:sp>
    </p:spTree>
    <p:extLst>
      <p:ext uri="{BB962C8B-B14F-4D97-AF65-F5344CB8AC3E}">
        <p14:creationId xmlns:p14="http://schemas.microsoft.com/office/powerpoint/2010/main" val="4277633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218</Words>
  <Application>Microsoft Office PowerPoint</Application>
  <PresentationFormat>Widescreen</PresentationFormat>
  <Paragraphs>33</Paragraphs>
  <Slides>11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UTM Showcard</vt:lpstr>
      <vt:lpstr>Arial</vt:lpstr>
      <vt:lpstr>Times New Roman</vt:lpstr>
      <vt:lpstr>UTM Gradoo</vt:lpstr>
      <vt:lpstr>Calibri</vt:lpstr>
      <vt:lpstr>#9Slide05 Aphrodite Pro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Quynh</dc:creator>
  <cp:lastModifiedBy>User</cp:lastModifiedBy>
  <cp:revision>10</cp:revision>
  <dcterms:created xsi:type="dcterms:W3CDTF">2023-02-22T13:19:03Z</dcterms:created>
  <dcterms:modified xsi:type="dcterms:W3CDTF">2026-03-24T01:20:31Z</dcterms:modified>
</cp:coreProperties>
</file>