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14" r:id="rId2"/>
    <p:sldId id="318" r:id="rId3"/>
    <p:sldId id="352" r:id="rId4"/>
    <p:sldId id="370" r:id="rId5"/>
    <p:sldId id="365" r:id="rId6"/>
    <p:sldId id="375" r:id="rId7"/>
    <p:sldId id="371" r:id="rId8"/>
    <p:sldId id="366" r:id="rId9"/>
    <p:sldId id="376" r:id="rId10"/>
    <p:sldId id="367" r:id="rId11"/>
    <p:sldId id="377" r:id="rId12"/>
    <p:sldId id="368" r:id="rId13"/>
    <p:sldId id="380" r:id="rId14"/>
    <p:sldId id="378" r:id="rId15"/>
    <p:sldId id="373" r:id="rId16"/>
    <p:sldId id="369" r:id="rId17"/>
    <p:sldId id="364" r:id="rId18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等线 Light" panose="02010600030101010101" pitchFamily="2" charset="-122"/>
      <p:regular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5646"/>
    <a:srgbClr val="D7C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4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7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2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2026/3/24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77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2026/3/24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76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2026/3/24</a:t>
            </a:fld>
            <a:endParaRPr lang="zh-CN" altLang="en-US" sz="12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61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2800" b="0" i="0" u="none" strike="noStrike" kern="1200" cap="none" spc="0" normalizeH="0" baseline="0" noProof="0">
                <a:uLnTx/>
                <a:uFillTx/>
              </a:rPr>
              <a:t>单击此处编辑母版文本样式</a:t>
            </a:r>
          </a:p>
          <a:p>
            <a:pPr lvl="1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二级</a:t>
            </a:r>
          </a:p>
          <a:p>
            <a:pPr lvl="2"/>
            <a:r>
              <a:rPr kumimoji="0" lang="zh-CN" altLang="en-US" sz="2000" b="0" i="0" u="none" strike="noStrike" kern="1200" cap="none" spc="0" normalizeH="0" baseline="0" noProof="0">
                <a:uLnTx/>
                <a:uFillTx/>
              </a:rPr>
              <a:t>三级</a:t>
            </a:r>
          </a:p>
          <a:p>
            <a:pPr lvl="3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四级</a:t>
            </a:r>
          </a:p>
          <a:p>
            <a:pPr lvl="4"/>
            <a:r>
              <a:rPr kumimoji="0" lang="zh-CN" altLang="en-US" sz="1800" b="0" i="0" u="none" strike="noStrike" kern="1200" cap="none" spc="0" normalizeH="0" baseline="0" noProof="0">
                <a:uLnTx/>
                <a:uFillTx/>
              </a:rPr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2026/3/24</a:t>
            </a:fld>
            <a:endParaRPr lang="zh-CN" altLang="en-US" sz="120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4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3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2026/3/24</a:t>
            </a:fld>
            <a:endParaRPr lang="zh-CN" altLang="en-US" sz="120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41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algn="l" defTabSz="914400" rtl="0" eaLnBrk="1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>
                <a:solidFill>
                  <a:schemeClr val="tx1"/>
                </a:solidFill>
                <a:latin typeface="等线 Light" panose="02010600030101010101" charset="-122"/>
                <a:ea typeface="Arial" panose="020B0604020202020204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/>
          <a:lstStyle>
            <a:lvl1pPr marL="228600" indent="-228600" algn="l" defTabSz="914400" rtl="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lang="zh-CN" altLang="en-US" sz="2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1pPr>
            <a:lvl2pPr marL="6858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4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2pPr>
            <a:lvl3pPr marL="11430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20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3pPr>
            <a:lvl4pPr marL="16002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4pPr>
            <a:lvl5pPr marL="2057400" indent="-228600" algn="l" defTabSz="914400" rtl="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 altLang="en-US" sz="1800">
                <a:solidFill>
                  <a:schemeClr val="tx1"/>
                </a:solidFill>
                <a:latin typeface="等线" panose="02010600030101010101" charset="-122"/>
                <a:ea typeface="Arial" panose="020B0604020202020204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二级</a:t>
            </a:r>
          </a:p>
          <a:p>
            <a:pPr lvl="2"/>
            <a:r>
              <a:t>三级</a:t>
            </a:r>
          </a:p>
          <a:p>
            <a:pPr lvl="3"/>
            <a:r>
              <a:t>四级</a:t>
            </a:r>
          </a:p>
          <a:p>
            <a:pPr lvl="4"/>
            <a:r>
              <a:t>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/>
            <a:fld id="{0BC2D776-EB79-4E90-918D-88546FCA2C96}" type="datetime1">
              <a:rPr lang="zh-CN" altLang="en-US" sz="1200"/>
              <a:t>2026/3/24</a:t>
            </a:fld>
            <a:endParaRPr lang="zh-CN" altLang="en-US" sz="1200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anchor="ctr" anchorCtr="0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panose="02010600030101010101" charset="-122"/>
                <a:ea typeface="等线 Light" panose="02010600030101010101" charset="-122"/>
              </a:defRPr>
            </a:lvl5pPr>
          </a:lstStyle>
          <a:p>
            <a:pPr lvl="0" algn="ctr"/>
            <a:endParaRPr lang="zh-CN" altLang="en-US" sz="1200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6776EC3-F43F-47CF-821F-20EC01E5753E}" type="slidenum">
              <a:rPr kumimoji="0" lang="zh-CN" altLang="en-US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Wingdings" panose="05000000000000000000" pitchFamily="2" charset="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uLnTx/>
              <a:uFillTx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0" name="图片 9" descr="E:\PPT\PPT\红\10月16号绿色卡通风幼儿园疫情防控PPT模板\画板 1.png画板 1"/>
            <p:cNvPicPr>
              <a:picLocks noChangeAspect="1"/>
            </p:cNvPicPr>
            <p:nvPr userDrawn="1"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 userDrawn="1"/>
          </p:nvSpPr>
          <p:spPr>
            <a:xfrm>
              <a:off x="299" y="244"/>
              <a:ext cx="18603" cy="1031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7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hangingPunct="1">
        <a:lnSpc>
          <a:spcPct val="90000"/>
        </a:lnSpc>
        <a:spcBef>
          <a:spcPct val="0"/>
        </a:spcBef>
        <a:buNone/>
        <a:defRPr sz="4400">
          <a:solidFill>
            <a:schemeClr val="tx1"/>
          </a:solidFill>
          <a:latin typeface="等线 Light" panose="02010600030101010101" charset="-122"/>
          <a:ea typeface="Arial" panose="020B0604020202020204"/>
        </a:defRPr>
      </a:lvl1pPr>
    </p:titleStyle>
    <p:bodyStyle>
      <a:lvl1pPr marL="228600" indent="-228600" algn="l" defTabSz="914400" rtl="0" eaLnBrk="1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6858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11430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6002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2057400" indent="-228600" algn="l" defTabSz="914400" rtl="0" eaLnBrk="1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bodyStyle>
    <p:otherStyle>
      <a:lvl1pPr marL="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1pPr>
      <a:lvl2pPr marL="4572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2pPr>
      <a:lvl3pPr marL="9144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3pPr>
      <a:lvl4pPr marL="13716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4pPr>
      <a:lvl5pPr marL="1828800" indent="0" algn="l" defTabSz="914400" rtl="0" eaLnBrk="1" hangingPunct="1">
        <a:buNone/>
        <a:defRPr sz="1800">
          <a:solidFill>
            <a:schemeClr val="tx1"/>
          </a:solidFill>
          <a:latin typeface="等线" panose="02010600030101010101" charset="-122"/>
          <a:ea typeface="Arial" panose="020B0604020202020204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pic>
        <p:nvPicPr>
          <p:cNvPr id="24" name="图片 23" descr="包图网_19459189疫情防控医生人物元素 副本"/>
          <p:cNvPicPr>
            <a:picLocks noChangeAspect="1"/>
          </p:cNvPicPr>
          <p:nvPr/>
        </p:nvPicPr>
        <p:blipFill>
          <a:blip r:embed="rId4"/>
          <a:srcRect b="45376"/>
          <a:stretch>
            <a:fillRect/>
          </a:stretch>
        </p:blipFill>
        <p:spPr>
          <a:xfrm flipH="1">
            <a:off x="0" y="3487818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5" y="315059"/>
            <a:ext cx="1813957" cy="1813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9" b="34857" l="5418" r="91874">
                        <a14:foregroundMark x1="5474" y1="24114" x2="10214" y2="30286"/>
                        <a14:foregroundMark x1="10214" y1="30286" x2="10440" y2="30286"/>
                        <a14:foregroundMark x1="34819" y1="21371" x2="42269" y2="26743"/>
                        <a14:foregroundMark x1="42269" y1="26743" x2="43454" y2="26857"/>
                        <a14:foregroundMark x1="50790" y1="24914" x2="59255" y2="29371"/>
                        <a14:foregroundMark x1="66196" y1="21829" x2="76749" y2="27314"/>
                        <a14:foregroundMark x1="84594" y1="21486" x2="91930" y2="33257"/>
                        <a14:foregroundMark x1="63995" y1="31200" x2="71670" y2="31886"/>
                        <a14:foregroundMark x1="67212" y1="34971" x2="67212" y2="34971"/>
                        <a14:foregroundMark x1="32111" y1="6400" x2="44808" y2="7200"/>
                        <a14:foregroundMark x1="44808" y1="7200" x2="49436" y2="5600"/>
                        <a14:foregroundMark x1="49436" y1="5600" x2="61569" y2="6400"/>
                        <a14:foregroundMark x1="29910" y1="10743" x2="45598" y2="9257"/>
                        <a14:foregroundMark x1="45598" y1="9257" x2="61456" y2="10857"/>
                        <a14:foregroundMark x1="61456" y1="10857" x2="55700" y2="4343"/>
                        <a14:foregroundMark x1="55700" y1="4343" x2="33578" y2="2629"/>
                        <a14:foregroundMark x1="33578" y1="2629" x2="30756" y2="9371"/>
                      </a14:backgroundRemoval>
                    </a14:imgEffect>
                  </a14:imgLayer>
                </a14:imgProps>
              </a:ext>
            </a:extLst>
          </a:blip>
          <a:srcRect l="29899" r="40632" b="85584"/>
          <a:stretch/>
        </p:blipFill>
        <p:spPr>
          <a:xfrm>
            <a:off x="4231005" y="1208480"/>
            <a:ext cx="3183586" cy="769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94B934-A8B4-B3B0-C0B2-95E098C7D6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9" b="34857" l="5418" r="91874">
                        <a14:foregroundMark x1="5474" y1="24114" x2="10214" y2="30286"/>
                        <a14:foregroundMark x1="10214" y1="30286" x2="10440" y2="30286"/>
                        <a14:foregroundMark x1="34819" y1="21371" x2="42269" y2="26743"/>
                        <a14:foregroundMark x1="42269" y1="26743" x2="43454" y2="26857"/>
                        <a14:foregroundMark x1="50790" y1="24914" x2="59255" y2="29371"/>
                        <a14:foregroundMark x1="66196" y1="21829" x2="76749" y2="27314"/>
                        <a14:foregroundMark x1="84594" y1="21486" x2="91930" y2="33257"/>
                        <a14:foregroundMark x1="63995" y1="31200" x2="71670" y2="31886"/>
                        <a14:foregroundMark x1="67212" y1="34971" x2="67212" y2="34971"/>
                        <a14:foregroundMark x1="32111" y1="6400" x2="44808" y2="7200"/>
                        <a14:foregroundMark x1="44808" y1="7200" x2="49436" y2="5600"/>
                        <a14:foregroundMark x1="49436" y1="5600" x2="61569" y2="6400"/>
                        <a14:foregroundMark x1="29910" y1="10743" x2="45598" y2="9257"/>
                        <a14:foregroundMark x1="45598" y1="9257" x2="61456" y2="10857"/>
                        <a14:foregroundMark x1="61456" y1="10857" x2="55700" y2="4343"/>
                        <a14:foregroundMark x1="55700" y1="4343" x2="33578" y2="2629"/>
                        <a14:foregroundMark x1="33578" y1="2629" x2="30756" y2="9371"/>
                      </a14:backgroundRemoval>
                    </a14:imgEffect>
                  </a14:imgLayer>
                </a14:imgProps>
              </a:ext>
            </a:extLst>
          </a:blip>
          <a:srcRect t="13143" b="62287"/>
          <a:stretch/>
        </p:blipFill>
        <p:spPr>
          <a:xfrm>
            <a:off x="825215" y="1971166"/>
            <a:ext cx="10803048" cy="1310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81FF0A-92A7-8919-BE2B-C44303185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0241" y="3303391"/>
            <a:ext cx="13656232" cy="1841191"/>
          </a:xfrm>
          <a:prstGeom prst="rect">
            <a:avLst/>
          </a:prstGeom>
        </p:spPr>
      </p:pic>
      <p:pic>
        <p:nvPicPr>
          <p:cNvPr id="9" name="Picture 2" descr="Free vector lungs human icon vector">
            <a:extLst>
              <a:ext uri="{FF2B5EF4-FFF2-40B4-BE49-F238E27FC236}">
                <a16:creationId xmlns:a16="http://schemas.microsoft.com/office/drawing/2014/main" id="{98EBBCFC-EC91-4FA1-EE69-B258881F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18" b="97889" l="5272" r="92173">
                        <a14:foregroundMark x1="8466" y1="54511" x2="4153" y2="85029"/>
                        <a14:foregroundMark x1="4153" y1="85029" x2="8946" y2="93282"/>
                        <a14:foregroundMark x1="8946" y1="93282" x2="23482" y2="87524"/>
                        <a14:foregroundMark x1="5431" y1="65259" x2="5431" y2="65259"/>
                        <a14:foregroundMark x1="10543" y1="97889" x2="10543" y2="97889"/>
                        <a14:foregroundMark x1="10543" y1="97889" x2="10543" y2="97889"/>
                        <a14:foregroundMark x1="69169" y1="9021" x2="74760" y2="9405"/>
                        <a14:foregroundMark x1="92332" y1="21689" x2="86262" y2="43570"/>
                        <a14:foregroundMark x1="46006" y1="6718" x2="46006" y2="11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190" y="4143274"/>
            <a:ext cx="3224530" cy="268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13713-3C1B-BFFF-6ED9-4ECBBEF7F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" r="50000"/>
          <a:stretch/>
        </p:blipFill>
        <p:spPr>
          <a:xfrm>
            <a:off x="231042" y="1578925"/>
            <a:ext cx="5966791" cy="4855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687EDE-D8E4-5696-7DC0-7B40D6AAF32F}"/>
              </a:ext>
            </a:extLst>
          </p:cNvPr>
          <p:cNvSpPr/>
          <p:nvPr/>
        </p:nvSpPr>
        <p:spPr>
          <a:xfrm>
            <a:off x="231042" y="185434"/>
            <a:ext cx="11729916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4EA390-2690-8D8D-56B2-5C385E05E3A4}"/>
              </a:ext>
            </a:extLst>
          </p:cNvPr>
          <p:cNvSpPr/>
          <p:nvPr/>
        </p:nvSpPr>
        <p:spPr>
          <a:xfrm>
            <a:off x="6370320" y="2403045"/>
            <a:ext cx="5590638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ngoáy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sz="3200" b="1" i="1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AC9629-08AE-7FD9-4877-EDDA87B8CB64}"/>
              </a:ext>
            </a:extLst>
          </p:cNvPr>
          <p:cNvSpPr/>
          <p:nvPr/>
        </p:nvSpPr>
        <p:spPr>
          <a:xfrm>
            <a:off x="6370320" y="3316113"/>
            <a:ext cx="5429719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bẩn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00B6F-2E2A-2A99-8F6F-DFF740358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4525879" y="4842687"/>
            <a:ext cx="2082674" cy="27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13713-3C1B-BFFF-6ED9-4ECBBEF7F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51"/>
          <a:stretch/>
        </p:blipFill>
        <p:spPr>
          <a:xfrm>
            <a:off x="231042" y="1647492"/>
            <a:ext cx="5980043" cy="4855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C02ED-30A8-572D-6589-63EAA28C0B2C}"/>
              </a:ext>
            </a:extLst>
          </p:cNvPr>
          <p:cNvSpPr/>
          <p:nvPr/>
        </p:nvSpPr>
        <p:spPr>
          <a:xfrm>
            <a:off x="231042" y="185434"/>
            <a:ext cx="11729916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17B405-67F4-1CF2-C614-90FCF5095B92}"/>
              </a:ext>
            </a:extLst>
          </p:cNvPr>
          <p:cNvSpPr/>
          <p:nvPr/>
        </p:nvSpPr>
        <p:spPr>
          <a:xfrm>
            <a:off x="6262153" y="2025269"/>
            <a:ext cx="5301078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946D0F-EB48-F725-E352-67FD700874A9}"/>
              </a:ext>
            </a:extLst>
          </p:cNvPr>
          <p:cNvSpPr/>
          <p:nvPr/>
        </p:nvSpPr>
        <p:spPr>
          <a:xfrm>
            <a:off x="6197833" y="3622866"/>
            <a:ext cx="5429719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ho,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CA2BD-8DEC-DDC4-4AEF-0809A428B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90427" y="4334684"/>
            <a:ext cx="2082674" cy="27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5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2A769-7220-2218-CDF3-4836CB3C5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" r="56551" b="287"/>
          <a:stretch/>
        </p:blipFill>
        <p:spPr>
          <a:xfrm>
            <a:off x="443882" y="1509210"/>
            <a:ext cx="5122032" cy="5052523"/>
          </a:xfrm>
          <a:prstGeom prst="rect">
            <a:avLst/>
          </a:prstGeom>
        </p:spPr>
      </p:pic>
      <p:sp>
        <p:nvSpPr>
          <p:cNvPr id="4" name="圆角矩形 25">
            <a:extLst>
              <a:ext uri="{FF2B5EF4-FFF2-40B4-BE49-F238E27FC236}">
                <a16:creationId xmlns:a16="http://schemas.microsoft.com/office/drawing/2014/main" id="{6EEC4A87-5FDE-6817-AA15-61A4CF663E48}"/>
              </a:ext>
            </a:extLst>
          </p:cNvPr>
          <p:cNvSpPr/>
          <p:nvPr/>
        </p:nvSpPr>
        <p:spPr>
          <a:xfrm>
            <a:off x="519032" y="181187"/>
            <a:ext cx="10852785" cy="1328023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dist="38100" dir="4500000" algn="tl">
                  <a:prstClr val="white"/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733E2-EE9C-AB6F-8E34-A5C2A7AD5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99" t="1344" r="2500" b="-1344"/>
          <a:stretch/>
        </p:blipFill>
        <p:spPr>
          <a:xfrm>
            <a:off x="5565914" y="1624290"/>
            <a:ext cx="6507240" cy="50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2A769-7220-2218-CDF3-4836CB3C5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" r="56551" b="287"/>
          <a:stretch/>
        </p:blipFill>
        <p:spPr>
          <a:xfrm>
            <a:off x="443882" y="1509210"/>
            <a:ext cx="5122032" cy="5052523"/>
          </a:xfrm>
          <a:prstGeom prst="rect">
            <a:avLst/>
          </a:prstGeom>
        </p:spPr>
      </p:pic>
      <p:sp>
        <p:nvSpPr>
          <p:cNvPr id="4" name="圆角矩形 25">
            <a:extLst>
              <a:ext uri="{FF2B5EF4-FFF2-40B4-BE49-F238E27FC236}">
                <a16:creationId xmlns:a16="http://schemas.microsoft.com/office/drawing/2014/main" id="{6EEC4A87-5FDE-6817-AA15-61A4CF663E48}"/>
              </a:ext>
            </a:extLst>
          </p:cNvPr>
          <p:cNvSpPr/>
          <p:nvPr/>
        </p:nvSpPr>
        <p:spPr>
          <a:xfrm>
            <a:off x="519032" y="181187"/>
            <a:ext cx="10852785" cy="1328023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dist="38100" dir="4500000" algn="tl">
                  <a:prstClr val="white"/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56232-D40F-B4C0-D2D2-F07C93B88DB3}"/>
              </a:ext>
            </a:extLst>
          </p:cNvPr>
          <p:cNvSpPr/>
          <p:nvPr/>
        </p:nvSpPr>
        <p:spPr>
          <a:xfrm>
            <a:off x="5565914" y="1782008"/>
            <a:ext cx="6001246" cy="202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480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2A769-7220-2218-CDF3-4836CB3C5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99" t="1344" r="2500" b="-1344"/>
          <a:stretch/>
        </p:blipFill>
        <p:spPr>
          <a:xfrm>
            <a:off x="231042" y="2060854"/>
            <a:ext cx="5269478" cy="40914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3D0FEC-5A6E-99D7-6AB3-46BFBD0033C3}"/>
              </a:ext>
            </a:extLst>
          </p:cNvPr>
          <p:cNvSpPr/>
          <p:nvPr/>
        </p:nvSpPr>
        <p:spPr>
          <a:xfrm>
            <a:off x="231042" y="185434"/>
            <a:ext cx="11729916" cy="202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00942-CE08-F67A-E0E3-676CCC9E1E3F}"/>
              </a:ext>
            </a:extLst>
          </p:cNvPr>
          <p:cNvSpPr/>
          <p:nvPr/>
        </p:nvSpPr>
        <p:spPr>
          <a:xfrm>
            <a:off x="5851040" y="2590179"/>
            <a:ext cx="5398857" cy="136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45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25">
            <a:extLst>
              <a:ext uri="{FF2B5EF4-FFF2-40B4-BE49-F238E27FC236}">
                <a16:creationId xmlns:a16="http://schemas.microsoft.com/office/drawing/2014/main" id="{9126AC6E-21CC-E320-DD53-B5ED68C86F91}"/>
              </a:ext>
            </a:extLst>
          </p:cNvPr>
          <p:cNvSpPr/>
          <p:nvPr/>
        </p:nvSpPr>
        <p:spPr>
          <a:xfrm>
            <a:off x="138032" y="319683"/>
            <a:ext cx="11672968" cy="1328023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dist="38100" dir="4500000" algn="tl">
                  <a:prstClr val="white"/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5" name="Picture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AEAB466-A3AD-49A7-E71F-570B387B0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2" y="1814732"/>
            <a:ext cx="6719145" cy="3779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0A167F-4D4A-5507-6CDE-8C16391C8B5C}"/>
              </a:ext>
            </a:extLst>
          </p:cNvPr>
          <p:cNvSpPr txBox="1"/>
          <p:nvPr/>
        </p:nvSpPr>
        <p:spPr>
          <a:xfrm>
            <a:off x="6857177" y="1263749"/>
            <a:ext cx="519679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cách em biết để chăm sóc, bảo vệ cơ quan hô hấp:</a:t>
            </a:r>
          </a:p>
          <a:p>
            <a:pPr algn="l"/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Mặc ấm và bảo vệ cổ khi thời thiết lạnh.</a:t>
            </a:r>
          </a:p>
          <a:p>
            <a:pPr algn="l"/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Vệ sinh sạch sẽ tay trước khi ăn.</a:t>
            </a:r>
          </a:p>
          <a:p>
            <a:pPr algn="l"/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Luyện tập thở đúng cách.</a:t>
            </a:r>
          </a:p>
          <a:p>
            <a:pPr algn="l"/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Tránh xa nơi có khói, bụi.</a:t>
            </a:r>
          </a:p>
        </p:txBody>
      </p:sp>
    </p:spTree>
    <p:extLst>
      <p:ext uri="{BB962C8B-B14F-4D97-AF65-F5344CB8AC3E}">
        <p14:creationId xmlns:p14="http://schemas.microsoft.com/office/powerpoint/2010/main" val="4167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47482-DE55-0AED-080C-8EFEFFE3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08" y="141069"/>
            <a:ext cx="8004169" cy="65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9" y="1445512"/>
            <a:ext cx="8256121" cy="38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595" y="1140503"/>
            <a:ext cx="8559526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\PPT\红\10月16号绿色卡通风幼儿园疫情防控PPT模板\画板 1.png画板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76605" y="507365"/>
            <a:ext cx="10638790" cy="5843270"/>
            <a:chOff x="1223" y="799"/>
            <a:chExt cx="16754" cy="9202"/>
          </a:xfrm>
        </p:grpSpPr>
        <p:sp>
          <p:nvSpPr>
            <p:cNvPr id="11" name="矩形 10"/>
            <p:cNvSpPr/>
            <p:nvPr/>
          </p:nvSpPr>
          <p:spPr>
            <a:xfrm>
              <a:off x="1223" y="799"/>
              <a:ext cx="16755" cy="9203"/>
            </a:xfrm>
            <a:prstGeom prst="rect">
              <a:avLst/>
            </a:prstGeom>
            <a:solidFill>
              <a:schemeClr val="bg1"/>
            </a:solidFill>
            <a:ln w="304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68" y="1319"/>
              <a:ext cx="14664" cy="286"/>
              <a:chOff x="2404" y="1545"/>
              <a:chExt cx="14664" cy="286"/>
            </a:xfrm>
            <a:solidFill>
              <a:srgbClr val="44A997"/>
            </a:solidFill>
          </p:grpSpPr>
          <p:sp>
            <p:nvSpPr>
              <p:cNvPr id="35" name="椭圆 34"/>
              <p:cNvSpPr/>
              <p:nvPr/>
            </p:nvSpPr>
            <p:spPr>
              <a:xfrm>
                <a:off x="240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43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45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8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51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539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8566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593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0620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1647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2674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3701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4728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755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782" y="1545"/>
                <a:ext cx="287" cy="2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Arial"/>
                </a:endParaRPr>
              </a:p>
            </p:txBody>
          </p:sp>
        </p:grpSp>
      </p:grpSp>
      <p:pic>
        <p:nvPicPr>
          <p:cNvPr id="12" name="图片 11" descr="形状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800"/>
            <a:ext cx="12192000" cy="2108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17500" y="4070166"/>
            <a:ext cx="3499144" cy="2767553"/>
            <a:chOff x="11752" y="3398"/>
            <a:chExt cx="7741" cy="6122"/>
          </a:xfrm>
        </p:grpSpPr>
        <p:grpSp>
          <p:nvGrpSpPr>
            <p:cNvPr id="20" name="组合 19"/>
            <p:cNvGrpSpPr/>
            <p:nvPr/>
          </p:nvGrpSpPr>
          <p:grpSpPr>
            <a:xfrm>
              <a:off x="11752" y="3941"/>
              <a:ext cx="4903" cy="5158"/>
              <a:chOff x="11752" y="3941"/>
              <a:chExt cx="4903" cy="5158"/>
            </a:xfrm>
          </p:grpSpPr>
          <p:pic>
            <p:nvPicPr>
              <p:cNvPr id="21" name="图片 20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" y="3941"/>
                <a:ext cx="1686" cy="5158"/>
              </a:xfrm>
              <a:prstGeom prst="rect">
                <a:avLst/>
              </a:prstGeom>
            </p:spPr>
          </p:pic>
          <p:pic>
            <p:nvPicPr>
              <p:cNvPr id="22" name="图片 21" descr="组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1752" y="5221"/>
                <a:ext cx="1235" cy="3779"/>
              </a:xfrm>
              <a:prstGeom prst="rect">
                <a:avLst/>
              </a:prstGeom>
            </p:spPr>
          </p:pic>
        </p:grpSp>
        <p:pic>
          <p:nvPicPr>
            <p:cNvPr id="23" name="图片 22" descr="E:\PPT\PPT\包\图层 0.png图层 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9" y="3398"/>
              <a:ext cx="6744" cy="6122"/>
            </a:xfrm>
            <a:prstGeom prst="rect">
              <a:avLst/>
            </a:prstGeom>
          </p:spPr>
        </p:pic>
      </p:grpSp>
      <p:pic>
        <p:nvPicPr>
          <p:cNvPr id="25" name="图片 24" descr="包图网_19459189疫情防控医生人物元素 副本"/>
          <p:cNvPicPr>
            <a:picLocks noChangeAspect="1"/>
          </p:cNvPicPr>
          <p:nvPr/>
        </p:nvPicPr>
        <p:blipFill>
          <a:blip r:embed="rId6"/>
          <a:srcRect b="45376"/>
          <a:stretch>
            <a:fillRect/>
          </a:stretch>
        </p:blipFill>
        <p:spPr>
          <a:xfrm>
            <a:off x="8256270" y="3500755"/>
            <a:ext cx="3224530" cy="3356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913" y="969051"/>
            <a:ext cx="8474174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31850" y="284752"/>
            <a:ext cx="5808140" cy="1642745"/>
            <a:chOff x="9455" y="3702"/>
            <a:chExt cx="8290" cy="2587"/>
          </a:xfrm>
        </p:grpSpPr>
        <p:sp>
          <p:nvSpPr>
            <p:cNvPr id="15" name="矩形 13"/>
            <p:cNvSpPr/>
            <p:nvPr>
              <p:custDataLst>
                <p:tags r:id="rId1"/>
              </p:custDataLst>
            </p:nvPr>
          </p:nvSpPr>
          <p:spPr>
            <a:xfrm>
              <a:off x="9631" y="3702"/>
              <a:ext cx="8114" cy="2587"/>
            </a:xfrm>
            <a:prstGeom prst="rect">
              <a:avLst/>
            </a:prstGeom>
            <a:solidFill>
              <a:srgbClr val="8FBBD6"/>
            </a:solidFill>
            <a:ln w="12700" cap="flat" cmpd="sng" algn="ctr">
              <a:solidFill>
                <a:srgbClr val="2D8F7B"/>
              </a:solidFill>
              <a:prstDash val="dash"/>
              <a:miter lim="800000"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charset="-122"/>
                <a:ea typeface="等线 Light" panose="0201060003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455" y="3859"/>
              <a:ext cx="8114" cy="21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Bạn</a:t>
              </a:r>
              <a:r>
                <a:rPr kumimoji="0" lang="en-US" sz="4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đã</a:t>
              </a:r>
              <a:r>
                <a:rPr kumimoji="0" lang="en-US" sz="4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hít</a:t>
              </a:r>
              <a:r>
                <a:rPr kumimoji="0" lang="en-US" sz="4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thở</a:t>
              </a:r>
              <a:r>
                <a:rPr kumimoji="0" lang="en-US" sz="4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đúng</a:t>
              </a:r>
              <a:r>
                <a:rPr kumimoji="0" lang="en-US" sz="4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cách</a:t>
              </a:r>
              <a:r>
                <a:rPr kumimoji="0" lang="en-US" sz="44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 Light" panose="02010600030101010101" charset="-122"/>
                </a:rPr>
                <a:t>chưa</a:t>
              </a:r>
              <a:r>
                <a:rPr lang="en-US" sz="4400" kern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Cookies" panose="02040603050506020204" pitchFamily="18" charset="0"/>
                  <a:ea typeface="等线 Light" panose="02010600030101010101" charset="-122"/>
                </a:rPr>
                <a:t>?</a:t>
              </a:r>
              <a:endParaRPr kumimoji="0" lang="zh-CN" altLang="en-US" sz="4000" b="0" i="0" u="sng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思源黑体 CN Light" panose="020B0300000000000000" charset="-122"/>
                <a:cs typeface="OPPOSans M" panose="00020600040101010101" pitchFamily="18" charset="-122"/>
                <a:sym typeface="思源黑体 CN Light" panose="020B0300000000000000" charset="-122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255694" y="523065"/>
            <a:ext cx="4104456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Cambria" panose="02040503050406030204" pitchFamily="18" charset="0"/>
              </a:rPr>
              <a:t>mình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Cookies" panose="0204060305050602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22">
            <a:extLst>
              <a:ext uri="{FF2B5EF4-FFF2-40B4-BE49-F238E27FC236}">
                <a16:creationId xmlns:a16="http://schemas.microsoft.com/office/drawing/2014/main" id="{B396D8E2-5AA3-A177-FE9E-9B1D876D87F2}"/>
              </a:ext>
            </a:extLst>
          </p:cNvPr>
          <p:cNvGrpSpPr/>
          <p:nvPr/>
        </p:nvGrpSpPr>
        <p:grpSpPr>
          <a:xfrm>
            <a:off x="643815" y="6858000"/>
            <a:ext cx="10852785" cy="1327785"/>
            <a:chOff x="3232" y="3531"/>
            <a:chExt cx="17091" cy="2091"/>
          </a:xfrm>
        </p:grpSpPr>
        <p:sp>
          <p:nvSpPr>
            <p:cNvPr id="7" name="任意多边形 253">
              <a:extLst>
                <a:ext uri="{FF2B5EF4-FFF2-40B4-BE49-F238E27FC236}">
                  <a16:creationId xmlns:a16="http://schemas.microsoft.com/office/drawing/2014/main" id="{20E8EDE2-994C-828B-972A-5B473A20E99C}"/>
                </a:ext>
              </a:extLst>
            </p:cNvPr>
            <p:cNvSpPr/>
            <p:nvPr/>
          </p:nvSpPr>
          <p:spPr>
            <a:xfrm>
              <a:off x="3232" y="3757"/>
              <a:ext cx="4649" cy="907"/>
            </a:xfrm>
            <a:prstGeom prst="roundRect">
              <a:avLst/>
            </a:prstGeom>
            <a:solidFill>
              <a:srgbClr val="2D8F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AE0BDE89-4401-F744-08C6-B8107199862F}"/>
                </a:ext>
              </a:extLst>
            </p:cNvPr>
            <p:cNvSpPr/>
            <p:nvPr/>
          </p:nvSpPr>
          <p:spPr>
            <a:xfrm>
              <a:off x="3232" y="3531"/>
              <a:ext cx="17091" cy="209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và nói được các bộ phận của cơ quan tiêu hóa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dist="38100" dir="4500000" algn="tl">
                    <a:prstClr val="white"/>
                  </a:outerShdw>
                </a:effectLst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11FD805-9A10-D772-2D31-1F67F6C4D1D3}"/>
              </a:ext>
            </a:extLst>
          </p:cNvPr>
          <p:cNvSpPr/>
          <p:nvPr/>
        </p:nvSpPr>
        <p:spPr>
          <a:xfrm>
            <a:off x="231042" y="2075194"/>
            <a:ext cx="11729916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endParaRPr kumimoji="0" lang="en-US" sz="3200" b="1" i="1" u="none" strike="noStrike" kern="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i="1" kern="0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kern="0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vi-VN" sz="3200" b="1" i="1" kern="0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 i="1" kern="0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i="1" kern="0" dirty="0" err="1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kern="0" dirty="0">
                <a:solidFill>
                  <a:srgbClr val="E76A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xẹp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76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4EC872-6206-2C0C-2583-7DDD52416637}"/>
              </a:ext>
            </a:extLst>
          </p:cNvPr>
          <p:cNvSpPr/>
          <p:nvPr/>
        </p:nvSpPr>
        <p:spPr>
          <a:xfrm>
            <a:off x="231042" y="185434"/>
            <a:ext cx="11729916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09126-FBEC-41A0-EA0A-6680C07EC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27"/>
          <a:stretch/>
        </p:blipFill>
        <p:spPr>
          <a:xfrm>
            <a:off x="175734" y="1405253"/>
            <a:ext cx="5986846" cy="2465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7766E-8493-C0BA-9A25-101DA60DB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45" b="32942"/>
          <a:stretch/>
        </p:blipFill>
        <p:spPr>
          <a:xfrm>
            <a:off x="175734" y="3980125"/>
            <a:ext cx="5969486" cy="2382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CFD5B-2DA6-D65D-4608-75BFC56E9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8" t="66686"/>
          <a:stretch/>
        </p:blipFill>
        <p:spPr>
          <a:xfrm>
            <a:off x="5856794" y="2638106"/>
            <a:ext cx="6159472" cy="24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C2BFE-4004-2286-0A57-E2B291D11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55780" y="1405255"/>
            <a:ext cx="5540220" cy="44047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4EC872-6206-2C0C-2583-7DDD52416637}"/>
              </a:ext>
            </a:extLst>
          </p:cNvPr>
          <p:cNvSpPr/>
          <p:nvPr/>
        </p:nvSpPr>
        <p:spPr>
          <a:xfrm>
            <a:off x="231042" y="185434"/>
            <a:ext cx="11729916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0C829-40F5-BEF5-711E-EB23100C391D}"/>
              </a:ext>
            </a:extLst>
          </p:cNvPr>
          <p:cNvSpPr/>
          <p:nvPr/>
        </p:nvSpPr>
        <p:spPr>
          <a:xfrm>
            <a:off x="6096000" y="2120571"/>
            <a:ext cx="597163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phổi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B4A7B-8338-8142-28BD-C749871AD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4705652" y="4522254"/>
            <a:ext cx="2082674" cy="27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C2BFE-4004-2286-0A57-E2B291D11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73"/>
          <a:stretch/>
        </p:blipFill>
        <p:spPr>
          <a:xfrm>
            <a:off x="5993296" y="1405255"/>
            <a:ext cx="5642924" cy="44047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4EC872-6206-2C0C-2583-7DDD52416637}"/>
              </a:ext>
            </a:extLst>
          </p:cNvPr>
          <p:cNvSpPr/>
          <p:nvPr/>
        </p:nvSpPr>
        <p:spPr>
          <a:xfrm>
            <a:off x="231042" y="185434"/>
            <a:ext cx="11729916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DAE879-F71C-4CF2-1C08-308895D59809}"/>
              </a:ext>
            </a:extLst>
          </p:cNvPr>
          <p:cNvSpPr/>
          <p:nvPr/>
        </p:nvSpPr>
        <p:spPr>
          <a:xfrm>
            <a:off x="352962" y="2115185"/>
            <a:ext cx="5640334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rét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60A90E-F40E-74BB-1671-7B911D522AA0}"/>
              </a:ext>
            </a:extLst>
          </p:cNvPr>
          <p:cNvSpPr/>
          <p:nvPr/>
        </p:nvSpPr>
        <p:spPr>
          <a:xfrm>
            <a:off x="352962" y="4751394"/>
            <a:ext cx="5209638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B4978-64FA-FAC9-F370-F19A6C850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6" b="44974" l="51338" r="73927">
                        <a14:foregroundMark x1="51800" y1="30602" x2="53230" y2="29350"/>
                        <a14:foregroundMark x1="72520" y1="13524" x2="73950" y2="13121"/>
                        <a14:foregroundMark x1="51338" y1="29754" x2="53715" y2="3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6" r="25097" b="50000"/>
          <a:stretch/>
        </p:blipFill>
        <p:spPr>
          <a:xfrm>
            <a:off x="4737881" y="4744156"/>
            <a:ext cx="1891521" cy="20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90689-62BB-4611-DE96-C74DEC7C4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3" r="49024"/>
          <a:stretch/>
        </p:blipFill>
        <p:spPr>
          <a:xfrm>
            <a:off x="328349" y="1828799"/>
            <a:ext cx="5535738" cy="4162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E76BD4-873B-1EDF-4EFD-A596FD40C3AC}"/>
              </a:ext>
            </a:extLst>
          </p:cNvPr>
          <p:cNvSpPr/>
          <p:nvPr/>
        </p:nvSpPr>
        <p:spPr>
          <a:xfrm>
            <a:off x="231042" y="185434"/>
            <a:ext cx="11729916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2A192B-5E3F-8545-7573-FEB1A1E641C7}"/>
              </a:ext>
            </a:extLst>
          </p:cNvPr>
          <p:cNvSpPr/>
          <p:nvPr/>
        </p:nvSpPr>
        <p:spPr>
          <a:xfrm>
            <a:off x="6425220" y="2049653"/>
            <a:ext cx="553573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800A05-1FE1-CD76-3811-C3011716865E}"/>
              </a:ext>
            </a:extLst>
          </p:cNvPr>
          <p:cNvSpPr/>
          <p:nvPr/>
        </p:nvSpPr>
        <p:spPr>
          <a:xfrm>
            <a:off x="6327913" y="4707758"/>
            <a:ext cx="5209638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sz="3200" b="1" i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F9F4A-5EB8-CF56-B243-F7CCA866B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6" b="44974" l="51338" r="73927">
                        <a14:foregroundMark x1="51800" y1="30602" x2="53230" y2="29350"/>
                        <a14:foregroundMark x1="72520" y1="13524" x2="73950" y2="13121"/>
                        <a14:foregroundMark x1="51338" y1="29754" x2="53715" y2="3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6" r="25097" b="50000"/>
          <a:stretch/>
        </p:blipFill>
        <p:spPr>
          <a:xfrm>
            <a:off x="4094898" y="4284396"/>
            <a:ext cx="2383356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90689-62BB-4611-DE96-C74DEC7C4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831"/>
          <a:stretch/>
        </p:blipFill>
        <p:spPr>
          <a:xfrm>
            <a:off x="666281" y="1763064"/>
            <a:ext cx="5429719" cy="4168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086AB3-5F7D-3DBD-5979-668D0172E93E}"/>
              </a:ext>
            </a:extLst>
          </p:cNvPr>
          <p:cNvSpPr/>
          <p:nvPr/>
        </p:nvSpPr>
        <p:spPr>
          <a:xfrm>
            <a:off x="231042" y="185434"/>
            <a:ext cx="11729916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4E6FC4-4106-F2D8-B683-30BAD043410F}"/>
              </a:ext>
            </a:extLst>
          </p:cNvPr>
          <p:cNvSpPr/>
          <p:nvPr/>
        </p:nvSpPr>
        <p:spPr>
          <a:xfrm>
            <a:off x="6324600" y="1986197"/>
            <a:ext cx="5429719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bẩn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bặm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đạc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tung,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735F5-BCDF-372F-4494-609EFAA19DCE}"/>
              </a:ext>
            </a:extLst>
          </p:cNvPr>
          <p:cNvSpPr/>
          <p:nvPr/>
        </p:nvSpPr>
        <p:spPr>
          <a:xfrm>
            <a:off x="6324600" y="4144787"/>
            <a:ext cx="5429719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1" kern="0" dirty="0">
                <a:solidFill>
                  <a:srgbClr val="D856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bặm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D3E921-0AD2-4D07-5F17-AAC862D85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231042" y="4573651"/>
            <a:ext cx="2082674" cy="27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655</Words>
  <Application>Microsoft Office PowerPoint</Application>
  <PresentationFormat>Widescreen</PresentationFormat>
  <Paragraphs>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Cambria</vt:lpstr>
      <vt:lpstr>思源黑体 CN Heavy</vt:lpstr>
      <vt:lpstr>等线</vt:lpstr>
      <vt:lpstr>#9Slide07 HoneyCream</vt:lpstr>
      <vt:lpstr>Arial</vt:lpstr>
      <vt:lpstr>Times New Roman</vt:lpstr>
      <vt:lpstr>等线 Light</vt:lpstr>
      <vt:lpstr>SVN-Newton</vt:lpstr>
      <vt:lpstr>UTM Cookies</vt:lpstr>
      <vt:lpstr>#9Slide07 Altus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5</cp:revision>
  <dcterms:created xsi:type="dcterms:W3CDTF">2023-03-07T07:38:31Z</dcterms:created>
  <dcterms:modified xsi:type="dcterms:W3CDTF">2026-03-24T01:17:48Z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2023-03-07T08:41:30Z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a210eb19-8568-4b66-9c06-42470b117200</vt:lpwstr>
  </property>
  <property fmtid="{D5CDD505-2E9C-101B-9397-08002B2CF9AE}" pid="8" name="MSIP_Label_defa4170-0d19-0005-0004-bc88714345d2_ContentBits">
    <vt:lpwstr>0</vt:lpwstr>
  </property>
</Properties>
</file>