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9" r:id="rId5"/>
    <p:sldId id="262" r:id="rId6"/>
    <p:sldId id="261" r:id="rId7"/>
    <p:sldId id="263" r:id="rId8"/>
    <p:sldId id="266" r:id="rId9"/>
    <p:sldId id="265" r:id="rId10"/>
    <p:sldId id="258" r:id="rId11"/>
    <p:sldId id="268" r:id="rId12"/>
    <p:sldId id="267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69" r:id="rId30"/>
  </p:sldIdLst>
  <p:sldSz cx="12192000" cy="6858000"/>
  <p:notesSz cx="6858000" cy="9144000"/>
  <p:embeddedFontLst>
    <p:embeddedFont>
      <p:font typeface="#9Slide04 Goku" panose="020B0604020202020204" charset="0"/>
      <p:regular r:id="rId32"/>
    </p:embeddedFont>
    <p:embeddedFont>
      <p:font typeface="#9Slide05 Aphrodite Pro" panose="020B0604020202020204" charset="0"/>
      <p:regular r:id="rId33"/>
    </p:embeddedFont>
    <p:embeddedFont>
      <p:font typeface="#9Slide05 SVNMaphylla" panose="020B0604020202020204" charset="0"/>
      <p:regular r:id="rId34"/>
    </p:embeddedFont>
    <p:embeddedFont>
      <p:font typeface="#9Slide07 HoneyCream" panose="020B0604020202020204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6600"/>
    <a:srgbClr val="FF0066"/>
    <a:srgbClr val="00CC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5195-2BDE-40BA-9E33-713A6F59DCF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9A1BC-DD6C-4490-8360-2914DAB08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0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3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2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7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1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97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7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035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624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09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4A7D-3960-4238-B3B8-900FE7FEACF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09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3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image" Target="../media/image12.jpg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microsoft.com/office/2007/relationships/hdphoto" Target="../media/hdphoto8.wdp"/><Relationship Id="rId3" Type="http://schemas.openxmlformats.org/officeDocument/2006/relationships/image" Target="../media/image21.jpg"/><Relationship Id="rId7" Type="http://schemas.openxmlformats.org/officeDocument/2006/relationships/slide" Target="slide4.xml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microsoft.com/office/2007/relationships/hdphoto" Target="../media/hdphoto7.wdp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1.jpg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57" y="-115180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58947" y="626905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82827" y="3751105"/>
            <a:ext cx="597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rPr>
              <a:t>Đọc mở rộng</a:t>
            </a:r>
            <a:endParaRPr lang="en-US"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Maphylla" pitchFamily="2" charset="0"/>
            </a:endParaRPr>
          </a:p>
        </p:txBody>
      </p: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036437" y="5038540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022873"/>
            <a:ext cx="3404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 viết đoạn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5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>
            <a:extLst>
              <a:ext uri="{FF2B5EF4-FFF2-40B4-BE49-F238E27FC236}">
                <a16:creationId xmlns:a16="http://schemas.microsoft.com/office/drawing/2014/main" id="{DD7EC413-5D04-4225-88C0-DCD89DB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55868" y="1182163"/>
            <a:ext cx="731520" cy="193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1606" y="1162863"/>
            <a:ext cx="3931920" cy="1930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máy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hộp bút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hộp sáp màu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/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cặp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quyển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chì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4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100000" l="1843" r="97773">
                        <a14:foregroundMark x1="32796" y1="53273" x2="54301" y2="58788"/>
                        <a14:foregroundMark x1="78648" y1="54424" x2="57143" y2="58424"/>
                        <a14:foregroundMark x1="73118" y1="58970" x2="67588" y2="65636"/>
                        <a14:foregroundMark x1="68280" y1="24303" x2="76959" y2="3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9" y="666441"/>
            <a:ext cx="4470048" cy="5956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0919" y="1073257"/>
            <a:ext cx="7743098" cy="507831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u="sng">
                <a:solidFill>
                  <a:schemeClr val="accent2"/>
                </a:solidFill>
                <a:latin typeface="UTM Avo" pitchFamily="18" charset="0"/>
              </a:rPr>
              <a:t>Để giới thiệu đồ dùng học tập:</a:t>
            </a:r>
            <a:endParaRPr lang="en-US" sz="3600" b="1" u="sng">
              <a:solidFill>
                <a:schemeClr val="accent2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Đó là cái gì?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có màu gì?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Hình dáng nó ra sao?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Sử dụng nó như thế nào?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giúp ích gì cho em?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3530" y="509452"/>
            <a:ext cx="5394960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1817" y="640080"/>
            <a:ext cx="4924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muốn giới thiệu đồ vật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5239933" y="3213345"/>
            <a:ext cx="3224081" cy="2246812"/>
          </a:xfrm>
          <a:custGeom>
            <a:avLst/>
            <a:gdLst>
              <a:gd name="connsiteX0" fmla="*/ -208147 w 3224081"/>
              <a:gd name="connsiteY0" fmla="*/ 1330922 h 2246812"/>
              <a:gd name="connsiteX1" fmla="*/ 717 w 3224081"/>
              <a:gd name="connsiteY1" fmla="*/ 1089904 h 2246812"/>
              <a:gd name="connsiteX2" fmla="*/ 1558722 w 3224081"/>
              <a:gd name="connsiteY2" fmla="*/ 615 h 2246812"/>
              <a:gd name="connsiteX3" fmla="*/ 3202125 w 3224081"/>
              <a:gd name="connsiteY3" fmla="*/ 938618 h 2246812"/>
              <a:gd name="connsiteX4" fmla="*/ 1819304 w 3224081"/>
              <a:gd name="connsiteY4" fmla="*/ 2237489 h 2246812"/>
              <a:gd name="connsiteX5" fmla="*/ 100040 w 3224081"/>
              <a:gd name="connsiteY5" fmla="*/ 1512992 h 2246812"/>
              <a:gd name="connsiteX6" fmla="*/ -208147 w 3224081"/>
              <a:gd name="connsiteY6" fmla="*/ 1330922 h 224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081" h="2246812" fill="none" extrusionOk="0">
                <a:moveTo>
                  <a:pt x="-208147" y="1330922"/>
                </a:moveTo>
                <a:cubicBezTo>
                  <a:pt x="-102330" y="1224412"/>
                  <a:pt x="-78151" y="1221948"/>
                  <a:pt x="717" y="1089904"/>
                </a:cubicBezTo>
                <a:cubicBezTo>
                  <a:pt x="-24461" y="447472"/>
                  <a:pt x="722484" y="36692"/>
                  <a:pt x="1558722" y="615"/>
                </a:cubicBezTo>
                <a:cubicBezTo>
                  <a:pt x="2387270" y="-43878"/>
                  <a:pt x="2985156" y="376767"/>
                  <a:pt x="3202125" y="938618"/>
                </a:cubicBezTo>
                <a:cubicBezTo>
                  <a:pt x="3349629" y="1410056"/>
                  <a:pt x="2669864" y="2138375"/>
                  <a:pt x="1819304" y="2237489"/>
                </a:cubicBezTo>
                <a:cubicBezTo>
                  <a:pt x="992149" y="2261101"/>
                  <a:pt x="369721" y="1999190"/>
                  <a:pt x="100040" y="1512992"/>
                </a:cubicBezTo>
                <a:cubicBezTo>
                  <a:pt x="-34772" y="1416286"/>
                  <a:pt x="-62386" y="1412644"/>
                  <a:pt x="-208147" y="1330922"/>
                </a:cubicBezTo>
                <a:close/>
              </a:path>
              <a:path w="3224081" h="2246812" stroke="0" extrusionOk="0">
                <a:moveTo>
                  <a:pt x="-208147" y="1330922"/>
                </a:moveTo>
                <a:cubicBezTo>
                  <a:pt x="-96710" y="1228109"/>
                  <a:pt x="-68853" y="1143938"/>
                  <a:pt x="717" y="1089904"/>
                </a:cubicBezTo>
                <a:cubicBezTo>
                  <a:pt x="-100696" y="510487"/>
                  <a:pt x="705121" y="31876"/>
                  <a:pt x="1558722" y="615"/>
                </a:cubicBezTo>
                <a:cubicBezTo>
                  <a:pt x="2329678" y="88656"/>
                  <a:pt x="3122109" y="419017"/>
                  <a:pt x="3202125" y="938618"/>
                </a:cubicBezTo>
                <a:cubicBezTo>
                  <a:pt x="3334404" y="1646646"/>
                  <a:pt x="2574653" y="2180722"/>
                  <a:pt x="1819304" y="2237489"/>
                </a:cubicBezTo>
                <a:cubicBezTo>
                  <a:pt x="1065766" y="2301546"/>
                  <a:pt x="375318" y="2007615"/>
                  <a:pt x="100040" y="1512992"/>
                </a:cubicBezTo>
                <a:cubicBezTo>
                  <a:pt x="8047" y="1494877"/>
                  <a:pt x="-163743" y="1347559"/>
                  <a:pt x="-208147" y="133092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xin giới thiệu về cái hộp bút.</a:t>
            </a:r>
            <a:endParaRPr lang="en-US" sz="3600" b="1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Đồ vật có hình dạng, màu sắc ra sao?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Hộp bút khá to và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rộng. Nó có màu hồng nhạt và được làm bằng nhựa cứng.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sử dụng đồ dùng đó như thế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thường cất bút, thước, chì và tẩy trong đó. Nó giữ cho bút của em không bị hỏng.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321262" y="1851426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giữ nó cẩn thận.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Học xong em cất nó vào trong cặp.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61039" y="3750867"/>
            <a:ext cx="727861" cy="8014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7646038" y="2747081"/>
            <a:ext cx="3108960" cy="182880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H="1" flipV="1">
            <a:off x="2239799" y="1779073"/>
            <a:ext cx="2011680" cy="356616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541742" y="1892676"/>
            <a:ext cx="3537542" cy="1877381"/>
            <a:chOff x="3309471" y="2091342"/>
            <a:chExt cx="2539915" cy="1128480"/>
          </a:xfrm>
        </p:grpSpPr>
        <p:sp>
          <p:nvSpPr>
            <p:cNvPr id="10" name="Oval 9"/>
            <p:cNvSpPr/>
            <p:nvPr/>
          </p:nvSpPr>
          <p:spPr>
            <a:xfrm>
              <a:off x="3386943" y="2091342"/>
              <a:ext cx="2343789" cy="1128480"/>
            </a:xfrm>
            <a:prstGeom prst="ellipse">
              <a:avLst/>
            </a:prstGeom>
            <a:solidFill>
              <a:srgbClr val="C4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9471" y="2333913"/>
              <a:ext cx="2539915" cy="64750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3200" b="1">
                  <a:solidFill>
                    <a:srgbClr val="FFFF00"/>
                  </a:solidFill>
                  <a:latin typeface="UTM Avo" pitchFamily="18" charset="0"/>
                </a:rPr>
                <a:t>Giới thiệu đồ dùng học tập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3920733" y="3508336"/>
            <a:ext cx="1280160" cy="11041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31668" y="4578448"/>
            <a:ext cx="1689018" cy="1182274"/>
            <a:chOff x="467545" y="3848550"/>
            <a:chExt cx="1307246" cy="629840"/>
          </a:xfrm>
        </p:grpSpPr>
        <p:sp>
          <p:nvSpPr>
            <p:cNvPr id="14" name="Rounded Rectangle 13"/>
            <p:cNvSpPr>
              <a:spLocks noChangeArrowheads="1"/>
            </p:cNvSpPr>
            <p:nvPr/>
          </p:nvSpPr>
          <p:spPr bwMode="auto">
            <a:xfrm>
              <a:off x="470748" y="3848550"/>
              <a:ext cx="1304043" cy="629840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67545" y="3941063"/>
              <a:ext cx="1166786" cy="45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(1) Tên</a:t>
              </a:r>
              <a:endParaRPr lang="en-US" sz="28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0975" y="4599258"/>
            <a:ext cx="3597623" cy="1161464"/>
            <a:chOff x="467544" y="3848550"/>
            <a:chExt cx="3053904" cy="1012243"/>
          </a:xfrm>
        </p:grpSpPr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470748" y="3848550"/>
              <a:ext cx="3050700" cy="1012243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67544" y="3941063"/>
              <a:ext cx="2983405" cy="83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(2) Hình dạng, màu sắc</a:t>
              </a:r>
              <a:endParaRPr lang="en-US" sz="2800" b="1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9288" y="4578449"/>
            <a:ext cx="2335377" cy="1182274"/>
            <a:chOff x="467545" y="3883725"/>
            <a:chExt cx="1944215" cy="944976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470748" y="3883725"/>
              <a:ext cx="1941012" cy="944976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67545" y="3941063"/>
              <a:ext cx="1944215" cy="76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(3) Công dụng</a:t>
              </a:r>
              <a:endParaRPr lang="en-US" sz="2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34999" y="4573627"/>
            <a:ext cx="2891159" cy="1217235"/>
            <a:chOff x="386169" y="3841059"/>
            <a:chExt cx="2572997" cy="1007514"/>
          </a:xfrm>
        </p:grpSpPr>
        <p:sp>
          <p:nvSpPr>
            <p:cNvPr id="23" name="Rounded Rectangle 22"/>
            <p:cNvSpPr>
              <a:spLocks noChangeArrowheads="1"/>
            </p:cNvSpPr>
            <p:nvPr/>
          </p:nvSpPr>
          <p:spPr bwMode="auto">
            <a:xfrm>
              <a:off x="457354" y="3841059"/>
              <a:ext cx="2392850" cy="1007514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86169" y="3941063"/>
              <a:ext cx="2572997" cy="78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(4) Cách bảo quản</a:t>
              </a: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6062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336385"/>
            <a:ext cx="34043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gradFill flip="none" rotWithShape="1">
                  <a:gsLst>
                    <a:gs pos="0">
                      <a:srgbClr val="00CC00">
                        <a:shade val="30000"/>
                        <a:satMod val="115000"/>
                      </a:srgbClr>
                    </a:gs>
                    <a:gs pos="50000">
                      <a:srgbClr val="00CC00">
                        <a:shade val="67500"/>
                        <a:satMod val="115000"/>
                      </a:srgbClr>
                    </a:gs>
                    <a:gs pos="100000">
                      <a:srgbClr val="00CC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357" y="2005975"/>
            <a:ext cx="444354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Bài yêu cầu gì?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208" y="2003903"/>
            <a:ext cx="39271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Viết 4 – 5 câu.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1683" y="2721429"/>
            <a:ext cx="6332008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Giới thiệu một đồ dùng học tập của em.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357" y="279579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về nội dung gì?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356" y="381421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như thế nào?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8623" y="3812145"/>
            <a:ext cx="6488763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Nhớ lại những điều vừa nói ở bài tập 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683" y="5028549"/>
            <a:ext cx="536430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Dựa vào gợi ý sơ đồ 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28623" y="2032816"/>
            <a:ext cx="0" cy="40233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1535" y="302521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Đó là đồ vật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4" y="434988"/>
            <a:ext cx="9665502" cy="245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47383" y="3642162"/>
            <a:ext cx="733367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Hình dạng, màu sắc nó ra sao?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5409" y="432600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Nó giúp em việc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8473" y="4975123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Em bảo quản nó như thế nào?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907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bút máy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1" y="2051133"/>
            <a:ext cx="1097280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u="sng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làm</a:t>
            </a:r>
            <a:endParaRPr lang="en-US" sz="3600" b="1" u="sng" dirty="0">
              <a:latin typeface="UTM Avo" panose="02040603050506020204" pitchFamily="18" charset="0"/>
              <a:cs typeface="HP001 5H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   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Cái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máy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của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Nét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hoa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màu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đỏ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đậm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Ngòi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trơn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dễ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bơm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mực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Nhờ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nhiều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đẹp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</a:t>
            </a:r>
            <a:endParaRPr lang="en-US" sz="3600" dirty="0">
              <a:latin typeface="UTM Avo" panose="02040603050506020204" pitchFamily="18" charset="0"/>
              <a:cs typeface="HP001 5H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540">
            <a:off x="8655751" y="-9630"/>
            <a:ext cx="2962948" cy="33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quyển sách Tiếng Việt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5" y="1748889"/>
            <a:ext cx="296958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1474" y="1553828"/>
            <a:ext cx="7994469" cy="45243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Bài làm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     Quyển sách Tiếng Việt của em đẹp lắm! Nó to hơn quyển vở ô li nhưng thật dày. Giấy bóng láng. Sách có nhiều tranh vẽ đẹp và bài đọc hay. Em rất  thích nó.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cặp sách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1" y="2708994"/>
            <a:ext cx="4143301" cy="28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926" y="1471518"/>
            <a:ext cx="7568739" cy="3990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Bài</a:t>
            </a:r>
            <a:r>
              <a:rPr lang="en-US" sz="3400" b="1" u="sng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làm</a:t>
            </a:r>
            <a:endParaRPr lang="en-US" sz="3400" b="1" u="sng" dirty="0">
              <a:latin typeface="Cambria" panose="02040503050406030204" pitchFamily="18" charset="0"/>
              <a:cs typeface="HP001 5H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   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Chiếc cặp của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thật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đáng yêu! Nó được may bằng vải da. Nó màu xanh nước biển có in hình 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5 anh em siêu nhân. Cặp rộng  và khá vừa với em. Nó giúp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giữ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gìn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sách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vở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.</a:t>
            </a:r>
            <a:endParaRPr lang="en-US" sz="3400" dirty="0">
              <a:latin typeface="Cambria" panose="0204050305040603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022873"/>
            <a:ext cx="3404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6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6"/>
            <a:ext cx="3749040" cy="218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71" y="683827"/>
            <a:ext cx="967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2110222"/>
            <a:ext cx="7317681" cy="4092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90127" y="2110222"/>
            <a:ext cx="3750799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đọc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5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6"/>
            <a:ext cx="3749040" cy="218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71" y="683827"/>
            <a:ext cx="967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836024" y="1642288"/>
            <a:ext cx="1106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vở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53" y="2832622"/>
            <a:ext cx="1038238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24849"/>
            <a:ext cx="12192000" cy="6531415"/>
          </a:xfrm>
          <a:prstGeom prst="rect">
            <a:avLst/>
          </a:prstGeom>
        </p:spPr>
      </p:pic>
      <p:pic>
        <p:nvPicPr>
          <p:cNvPr id="44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76" y="3293762"/>
            <a:ext cx="5714736" cy="3819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F492C-BD57-B579-2C3D-5EF1C141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1" y="484667"/>
            <a:ext cx="9717866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0" y="4507706"/>
            <a:ext cx="2441945" cy="243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33" y="4880510"/>
            <a:ext cx="3097292" cy="22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2" y="4880510"/>
            <a:ext cx="1922879" cy="175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2539489"/>
            <a:chOff x="714103" y="248194"/>
            <a:chExt cx="10763795" cy="167338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0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07" y="5703090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Câu hỏi"/>
          <p:cNvGrpSpPr/>
          <p:nvPr/>
        </p:nvGrpSpPr>
        <p:grpSpPr>
          <a:xfrm>
            <a:off x="0" y="151712"/>
            <a:ext cx="11882846" cy="2013314"/>
            <a:chOff x="0" y="151712"/>
            <a:chExt cx="11882846" cy="201331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51712"/>
              <a:ext cx="11882846" cy="2013314"/>
              <a:chOff x="0" y="151712"/>
              <a:chExt cx="11882846" cy="201331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7541" y="151712"/>
                <a:ext cx="11385305" cy="1781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3129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02603" y="297069"/>
              <a:ext cx="1045922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Suốt đời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đi với học sinh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vở, bút, thước, trong mình tôi mang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704" y1="39188" x2="43930" y2="60569"/>
                        <a14:foregroundMark x1="47939" y1="41732" x2="33145" y2="62144"/>
                        <a14:foregroundMark x1="25805" y1="59782" x2="61660" y2="58995"/>
                        <a14:foregroundMark x1="26708" y1="58025" x2="43704" y2="58207"/>
                        <a14:foregroundMark x1="26708" y1="60206" x2="62564" y2="61357"/>
                        <a14:foregroundMark x1="60192" y1="20594" x2="76454" y2="33919"/>
                        <a14:foregroundMark x1="76454" y1="32707" x2="68605" y2="46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65" y="1632068"/>
            <a:ext cx="5340627" cy="4979509"/>
          </a:xfrm>
          <a:prstGeom prst="rect">
            <a:avLst/>
          </a:prstGeom>
        </p:spPr>
      </p:pic>
      <p:pic>
        <p:nvPicPr>
          <p:cNvPr id="30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3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âu hỏi"/>
          <p:cNvGrpSpPr/>
          <p:nvPr/>
        </p:nvGrpSpPr>
        <p:grpSpPr>
          <a:xfrm>
            <a:off x="-42103" y="157993"/>
            <a:ext cx="11924950" cy="2450090"/>
            <a:chOff x="-42103" y="157993"/>
            <a:chExt cx="11924950" cy="2450090"/>
          </a:xfrm>
        </p:grpSpPr>
        <p:grpSp>
          <p:nvGrpSpPr>
            <p:cNvPr id="40" name="Group 39"/>
            <p:cNvGrpSpPr/>
            <p:nvPr/>
          </p:nvGrpSpPr>
          <p:grpSpPr>
            <a:xfrm>
              <a:off x="-42103" y="157993"/>
              <a:ext cx="11924950" cy="2164788"/>
              <a:chOff x="-42103" y="157993"/>
              <a:chExt cx="11924950" cy="216478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09283" y="157993"/>
                <a:ext cx="11573564" cy="1830311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103" y="380884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1045322" y="299759"/>
              <a:ext cx="975267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gì dài một gang tay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viết em vẽ mỗi ngày ngắn đi</a:t>
              </a:r>
            </a:p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19" y="1988304"/>
            <a:ext cx="4784478" cy="4784478"/>
          </a:xfrm>
          <a:prstGeom prst="rect">
            <a:avLst/>
          </a:prstGeom>
        </p:spPr>
      </p:pic>
      <p:pic>
        <p:nvPicPr>
          <p:cNvPr id="57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5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âu hỏi"/>
          <p:cNvGrpSpPr/>
          <p:nvPr/>
        </p:nvGrpSpPr>
        <p:grpSpPr>
          <a:xfrm>
            <a:off x="211605" y="-310621"/>
            <a:ext cx="11657795" cy="3965145"/>
            <a:chOff x="211605" y="-310621"/>
            <a:chExt cx="11657795" cy="3965145"/>
          </a:xfrm>
        </p:grpSpPr>
        <p:grpSp>
          <p:nvGrpSpPr>
            <p:cNvPr id="40" name="Group 39"/>
            <p:cNvGrpSpPr/>
            <p:nvPr/>
          </p:nvGrpSpPr>
          <p:grpSpPr>
            <a:xfrm>
              <a:off x="211605" y="-310621"/>
              <a:ext cx="11657795" cy="3564809"/>
              <a:chOff x="211605" y="-310621"/>
              <a:chExt cx="11657795" cy="356480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95836" y="65375"/>
                <a:ext cx="11573564" cy="3188813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605" y="-310621"/>
                <a:ext cx="2287762" cy="2287762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1045322" y="299759"/>
              <a:ext cx="9752670" cy="335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Bụng chứa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đầy mực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Mình dài xinh xinh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Ngày đêm tận tình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Giúp em luyện chữ</a:t>
              </a:r>
            </a:p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049">
            <a:off x="1377027" y="815502"/>
            <a:ext cx="4633259" cy="5212416"/>
          </a:xfrm>
          <a:prstGeom prst="rect">
            <a:avLst/>
          </a:prstGeom>
        </p:spPr>
      </p:pic>
      <p:pic>
        <p:nvPicPr>
          <p:cNvPr id="13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14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96" y="-25077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46201" y="693299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82827" y="3751105"/>
            <a:ext cx="597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rPr>
              <a:t>Đọc mở rộng</a:t>
            </a:r>
            <a:endParaRPr lang="en-US"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Maphylla" pitchFamily="2" charset="0"/>
            </a:endParaRPr>
          </a:p>
        </p:txBody>
      </p: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036437" y="5038540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4096582" cy="2386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299" y="249186"/>
            <a:ext cx="6742126" cy="1958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891" y="1660281"/>
            <a:ext cx="109466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Viết được 2-3 câu tự giới thiệu về đồ dùng học tập.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Tự tìm đọc, chia sẻ với bạn một cuốn sách viết về chuyện lạ đó đây.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Phát triển kĩ năng đặt câu giới thiệu về đồ dùng học tập.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Biết bày tỏ cảm xúc, tình cảm qua mỗi cuốn sách.</a:t>
            </a:r>
          </a:p>
        </p:txBody>
      </p:sp>
    </p:spTree>
    <p:extLst>
      <p:ext uri="{BB962C8B-B14F-4D97-AF65-F5344CB8AC3E}">
        <p14:creationId xmlns:p14="http://schemas.microsoft.com/office/powerpoint/2010/main" val="41760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1002</Words>
  <Application>Microsoft Office PowerPoint</Application>
  <PresentationFormat>Widescreen</PresentationFormat>
  <Paragraphs>128</Paragraphs>
  <Slides>28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#9Slide05 Aphrodite Pro</vt:lpstr>
      <vt:lpstr>Arial</vt:lpstr>
      <vt:lpstr>#9Slide05 SVNMaphylla</vt:lpstr>
      <vt:lpstr>#9Slide04 Goku</vt:lpstr>
      <vt:lpstr>Cambria</vt:lpstr>
      <vt:lpstr>UTM Aptima</vt:lpstr>
      <vt:lpstr>UTM Avo</vt:lpstr>
      <vt:lpstr>UTM ViceroyJF</vt:lpstr>
      <vt:lpstr>SVN-Newton</vt:lpstr>
      <vt:lpstr>Calibri</vt:lpstr>
      <vt:lpstr>#9Slide07 HoneyCream</vt:lpstr>
      <vt:lpstr>Times New Roman</vt:lpstr>
      <vt:lpstr>UTM Showcard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User</cp:lastModifiedBy>
  <cp:revision>39</cp:revision>
  <dcterms:created xsi:type="dcterms:W3CDTF">2023-03-12T15:25:16Z</dcterms:created>
  <dcterms:modified xsi:type="dcterms:W3CDTF">2026-03-24T07:36:28Z</dcterms:modified>
</cp:coreProperties>
</file>