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notesMasterIdLst>
    <p:notesMasterId r:id="rId36"/>
  </p:notesMasterIdLst>
  <p:sldIdLst>
    <p:sldId id="256" r:id="rId3"/>
    <p:sldId id="262" r:id="rId4"/>
    <p:sldId id="292" r:id="rId5"/>
    <p:sldId id="293" r:id="rId6"/>
    <p:sldId id="294" r:id="rId7"/>
    <p:sldId id="263" r:id="rId8"/>
    <p:sldId id="264" r:id="rId9"/>
    <p:sldId id="265" r:id="rId10"/>
    <p:sldId id="266" r:id="rId11"/>
    <p:sldId id="267" r:id="rId12"/>
    <p:sldId id="275" r:id="rId13"/>
    <p:sldId id="268" r:id="rId14"/>
    <p:sldId id="278" r:id="rId15"/>
    <p:sldId id="279" r:id="rId16"/>
    <p:sldId id="276" r:id="rId17"/>
    <p:sldId id="277" r:id="rId18"/>
    <p:sldId id="271" r:id="rId19"/>
    <p:sldId id="257" r:id="rId20"/>
    <p:sldId id="281" r:id="rId21"/>
    <p:sldId id="282" r:id="rId22"/>
    <p:sldId id="283" r:id="rId23"/>
    <p:sldId id="280" r:id="rId24"/>
    <p:sldId id="284" r:id="rId25"/>
    <p:sldId id="272" r:id="rId26"/>
    <p:sldId id="273" r:id="rId27"/>
    <p:sldId id="285" r:id="rId28"/>
    <p:sldId id="274" r:id="rId29"/>
    <p:sldId id="258" r:id="rId30"/>
    <p:sldId id="259" r:id="rId31"/>
    <p:sldId id="286" r:id="rId32"/>
    <p:sldId id="287" r:id="rId33"/>
    <p:sldId id="260" r:id="rId34"/>
    <p:sldId id="291" r:id="rId35"/>
  </p:sldIdLst>
  <p:sldSz cx="12192000" cy="6858000"/>
  <p:notesSz cx="6858000" cy="9144000"/>
  <p:embeddedFontLst>
    <p:embeddedFont>
      <p:font typeface="#9Slide07 HoneyCream" panose="020B0604020202020204" charset="0"/>
      <p:regular r:id="rId37"/>
    </p:embeddedFont>
    <p:embeddedFont>
      <p:font typeface="Cambria" panose="02040503050406030204" pitchFamily="18" charset="0"/>
      <p:regular r:id="rId38"/>
      <p:bold r:id="rId39"/>
      <p:italic r:id="rId40"/>
      <p:boldItalic r:id="rId41"/>
    </p:embeddedFont>
    <p:embeddedFont>
      <p:font typeface="Fredoka One" panose="02000000000000000000" pitchFamily="2" charset="0"/>
      <p:regular r:id="rId42"/>
    </p:embeddedFont>
    <p:embeddedFont>
      <p:font typeface="Vogue-ExtraBold" panose="020B0500000000000000" charset="0"/>
      <p:regular r:id="rId4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A092"/>
    <a:srgbClr val="CEE2E6"/>
    <a:srgbClr val="98E0D7"/>
    <a:srgbClr val="F8BEB2"/>
    <a:srgbClr val="F38671"/>
    <a:srgbClr val="CD291C"/>
    <a:srgbClr val="F7AA3D"/>
    <a:srgbClr val="E6F0F2"/>
    <a:srgbClr val="FF9C89"/>
    <a:srgbClr val="38A7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Kiểu Trung bình 2 - Màu chủ đề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94660"/>
  </p:normalViewPr>
  <p:slideViewPr>
    <p:cSldViewPr snapToGrid="0">
      <p:cViewPr varScale="1">
        <p:scale>
          <a:sx n="102" d="100"/>
          <a:sy n="102" d="100"/>
        </p:scale>
        <p:origin x="109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BFC175-E652-412A-BBF4-14A983C48074}" type="datetimeFigureOut">
              <a:rPr lang="vi-VN" smtClean="0"/>
              <a:t>24/03/2026</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8185D5-ED57-452D-97DF-93CE823836D5}" type="slidenum">
              <a:rPr lang="vi-VN" smtClean="0"/>
              <a:t>‹#›</a:t>
            </a:fld>
            <a:endParaRPr lang="vi-VN"/>
          </a:p>
        </p:txBody>
      </p:sp>
    </p:spTree>
    <p:extLst>
      <p:ext uri="{BB962C8B-B14F-4D97-AF65-F5344CB8AC3E}">
        <p14:creationId xmlns:p14="http://schemas.microsoft.com/office/powerpoint/2010/main" val="3802550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58185D5-ED57-452D-97DF-93CE823836D5}" type="slidenum">
              <a:rPr lang="vi-VN" smtClean="0"/>
              <a:t>25</a:t>
            </a:fld>
            <a:endParaRPr lang="vi-VN"/>
          </a:p>
        </p:txBody>
      </p:sp>
    </p:spTree>
    <p:extLst>
      <p:ext uri="{BB962C8B-B14F-4D97-AF65-F5344CB8AC3E}">
        <p14:creationId xmlns:p14="http://schemas.microsoft.com/office/powerpoint/2010/main" val="6612909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C9CFC7-F659-3FDD-38AB-55430D3AA9E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791E0A4F-FB8D-CD9F-6AB8-4EC1A7ABD2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FA96106F-BECE-A561-8362-12C7FB3D55E1}"/>
              </a:ext>
            </a:extLst>
          </p:cNvPr>
          <p:cNvSpPr>
            <a:spLocks noGrp="1"/>
          </p:cNvSpPr>
          <p:nvPr>
            <p:ph type="dt" sz="half" idx="10"/>
          </p:nvPr>
        </p:nvSpPr>
        <p:spPr/>
        <p:txBody>
          <a:bodyPr/>
          <a:lstStyle/>
          <a:p>
            <a:fld id="{7B4906FB-E837-4DE5-ADB7-093657C419D7}" type="datetimeFigureOut">
              <a:rPr lang="vi-VN" smtClean="0"/>
              <a:t>24/03/2026</a:t>
            </a:fld>
            <a:endParaRPr lang="vi-VN"/>
          </a:p>
        </p:txBody>
      </p:sp>
      <p:sp>
        <p:nvSpPr>
          <p:cNvPr id="5" name="Chỗ dành sẵn cho Chân trang 4">
            <a:extLst>
              <a:ext uri="{FF2B5EF4-FFF2-40B4-BE49-F238E27FC236}">
                <a16:creationId xmlns:a16="http://schemas.microsoft.com/office/drawing/2014/main" id="{9B47F2E8-29A4-4EBF-3AEF-913AD06DAC9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3F1B92D-5C7D-C4FD-6D52-3ADA3595CB8A}"/>
              </a:ext>
            </a:extLst>
          </p:cNvPr>
          <p:cNvSpPr>
            <a:spLocks noGrp="1"/>
          </p:cNvSpPr>
          <p:nvPr>
            <p:ph type="sldNum" sz="quarter" idx="12"/>
          </p:nvPr>
        </p:nvSpPr>
        <p:spPr/>
        <p:txBody>
          <a:bodyPr/>
          <a:lstStyle/>
          <a:p>
            <a:fld id="{08A0794F-82A4-4E9A-B945-8B717B547279}" type="slidenum">
              <a:rPr lang="vi-VN" smtClean="0"/>
              <a:t>‹#›</a:t>
            </a:fld>
            <a:endParaRPr lang="vi-VN"/>
          </a:p>
        </p:txBody>
      </p:sp>
      <p:pic>
        <p:nvPicPr>
          <p:cNvPr id="8" name="图片 5">
            <a:extLst>
              <a:ext uri="{FF2B5EF4-FFF2-40B4-BE49-F238E27FC236}">
                <a16:creationId xmlns:a16="http://schemas.microsoft.com/office/drawing/2014/main" id="{D022AB16-149D-331B-8037-ABDE5625ED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9" name="图片 28">
            <a:extLst>
              <a:ext uri="{FF2B5EF4-FFF2-40B4-BE49-F238E27FC236}">
                <a16:creationId xmlns:a16="http://schemas.microsoft.com/office/drawing/2014/main" id="{FFB029FD-7E55-E6E6-EF28-74F32182EE0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00" r="20225"/>
          <a:stretch/>
        </p:blipFill>
        <p:spPr>
          <a:xfrm>
            <a:off x="0" y="4145280"/>
            <a:ext cx="12192000" cy="2712720"/>
          </a:xfrm>
          <a:prstGeom prst="rect">
            <a:avLst/>
          </a:prstGeom>
        </p:spPr>
      </p:pic>
      <p:pic>
        <p:nvPicPr>
          <p:cNvPr id="10" name="图片 15">
            <a:extLst>
              <a:ext uri="{FF2B5EF4-FFF2-40B4-BE49-F238E27FC236}">
                <a16:creationId xmlns:a16="http://schemas.microsoft.com/office/drawing/2014/main" id="{60334504-1BFE-DE65-4B7B-16D3092C68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80" y="658984"/>
            <a:ext cx="6263640" cy="6263640"/>
          </a:xfrm>
          <a:prstGeom prst="rect">
            <a:avLst/>
          </a:prstGeom>
        </p:spPr>
      </p:pic>
      <p:sp>
        <p:nvSpPr>
          <p:cNvPr id="19" name="Hình chữ nhật 18">
            <a:extLst>
              <a:ext uri="{FF2B5EF4-FFF2-40B4-BE49-F238E27FC236}">
                <a16:creationId xmlns:a16="http://schemas.microsoft.com/office/drawing/2014/main" id="{AC7A1342-6A90-494A-D1F7-A68185721ACF}"/>
              </a:ext>
            </a:extLst>
          </p:cNvPr>
          <p:cNvSpPr/>
          <p:nvPr userDrawn="1"/>
        </p:nvSpPr>
        <p:spPr>
          <a:xfrm rot="15221733">
            <a:off x="846226" y="5035071"/>
            <a:ext cx="1403940" cy="360239"/>
          </a:xfrm>
          <a:prstGeom prst="rect">
            <a:avLst/>
          </a:prstGeom>
          <a:gradFill>
            <a:gsLst>
              <a:gs pos="18208">
                <a:srgbClr val="30A092"/>
              </a:gs>
              <a:gs pos="42000">
                <a:srgbClr val="38A79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图片 22">
            <a:extLst>
              <a:ext uri="{FF2B5EF4-FFF2-40B4-BE49-F238E27FC236}">
                <a16:creationId xmlns:a16="http://schemas.microsoft.com/office/drawing/2014/main" id="{06D2C9F0-FF47-829F-097F-1366A0289DE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9000" r="30337"/>
          <a:stretch/>
        </p:blipFill>
        <p:spPr>
          <a:xfrm flipH="1">
            <a:off x="0" y="4104018"/>
            <a:ext cx="12192000" cy="2712720"/>
          </a:xfrm>
          <a:prstGeom prst="rect">
            <a:avLst/>
          </a:prstGeom>
        </p:spPr>
      </p:pic>
      <p:pic>
        <p:nvPicPr>
          <p:cNvPr id="16" name="图片 34">
            <a:extLst>
              <a:ext uri="{FF2B5EF4-FFF2-40B4-BE49-F238E27FC236}">
                <a16:creationId xmlns:a16="http://schemas.microsoft.com/office/drawing/2014/main" id="{14C56FDC-9F41-97A1-31D7-40A4CE8BD2E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2283" b="33657" l="21495" r="84000">
                        <a14:foregroundMark x1="25980" y1="20323" x2="25778" y2="26990"/>
                        <a14:foregroundMark x1="21535" y1="21657" x2="21980" y2="28566"/>
                        <a14:foregroundMark x1="34667" y1="17010" x2="39758" y2="18343"/>
                        <a14:foregroundMark x1="64000" y1="17657" x2="73010" y2="27152"/>
                        <a14:foregroundMark x1="73010" y1="27152" x2="84000" y2="27717"/>
                        <a14:foregroundMark x1="84000" y1="27717" x2="75919" y2="20364"/>
                        <a14:foregroundMark x1="75919" y1="20364" x2="69657" y2="25253"/>
                        <a14:foregroundMark x1="69657" y1="25253" x2="67313" y2="29455"/>
                        <a14:foregroundMark x1="46667" y1="33657" x2="46667" y2="32323"/>
                      </a14:backgroundRemoval>
                    </a14:imgEffect>
                  </a14:imgLayer>
                </a14:imgProps>
              </a:ext>
              <a:ext uri="{28A0092B-C50C-407E-A947-70E740481C1C}">
                <a14:useLocalDpi xmlns:a14="http://schemas.microsoft.com/office/drawing/2010/main" val="0"/>
              </a:ext>
            </a:extLst>
          </a:blip>
          <a:srcRect l="26778" t="9671" r="11778" b="64014"/>
          <a:stretch/>
        </p:blipFill>
        <p:spPr>
          <a:xfrm>
            <a:off x="8159274" y="1434857"/>
            <a:ext cx="2713972" cy="1162348"/>
          </a:xfrm>
          <a:prstGeom prst="rect">
            <a:avLst/>
          </a:prstGeom>
        </p:spPr>
      </p:pic>
      <p:sp>
        <p:nvSpPr>
          <p:cNvPr id="18" name="Hình chữ nhật 17">
            <a:extLst>
              <a:ext uri="{FF2B5EF4-FFF2-40B4-BE49-F238E27FC236}">
                <a16:creationId xmlns:a16="http://schemas.microsoft.com/office/drawing/2014/main" id="{127BC827-844F-F080-8E0C-556D4C24C176}"/>
              </a:ext>
            </a:extLst>
          </p:cNvPr>
          <p:cNvSpPr/>
          <p:nvPr userDrawn="1"/>
        </p:nvSpPr>
        <p:spPr>
          <a:xfrm>
            <a:off x="3121152" y="3358344"/>
            <a:ext cx="1335024" cy="614998"/>
          </a:xfrm>
          <a:prstGeom prst="rect">
            <a:avLst/>
          </a:prstGeom>
          <a:gradFill>
            <a:gsLst>
              <a:gs pos="18208">
                <a:srgbClr val="F38671"/>
              </a:gs>
              <a:gs pos="42000">
                <a:srgbClr val="FF9C89"/>
              </a:gs>
              <a:gs pos="18000">
                <a:srgbClr val="F3867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itle 1">
            <a:extLst>
              <a:ext uri="{FF2B5EF4-FFF2-40B4-BE49-F238E27FC236}">
                <a16:creationId xmlns:a16="http://schemas.microsoft.com/office/drawing/2014/main" id="{2C406A56-E4CA-E74C-D15F-2CE53F5E3489}"/>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543942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8C2E0B5-FC1D-E2E6-AB93-136A4A7FA5C0}"/>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7FBE1559-5E78-D72D-427B-7F2B73F63F5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23A66C6-7190-5FBC-67C7-DC667C0A227A}"/>
              </a:ext>
            </a:extLst>
          </p:cNvPr>
          <p:cNvSpPr>
            <a:spLocks noGrp="1"/>
          </p:cNvSpPr>
          <p:nvPr>
            <p:ph type="dt" sz="half" idx="10"/>
          </p:nvPr>
        </p:nvSpPr>
        <p:spPr/>
        <p:txBody>
          <a:bodyPr/>
          <a:lstStyle/>
          <a:p>
            <a:fld id="{7B4906FB-E837-4DE5-ADB7-093657C419D7}" type="datetimeFigureOut">
              <a:rPr lang="vi-VN" smtClean="0"/>
              <a:t>24/03/2026</a:t>
            </a:fld>
            <a:endParaRPr lang="vi-VN"/>
          </a:p>
        </p:txBody>
      </p:sp>
      <p:sp>
        <p:nvSpPr>
          <p:cNvPr id="5" name="Chỗ dành sẵn cho Chân trang 4">
            <a:extLst>
              <a:ext uri="{FF2B5EF4-FFF2-40B4-BE49-F238E27FC236}">
                <a16:creationId xmlns:a16="http://schemas.microsoft.com/office/drawing/2014/main" id="{5CBBD721-7EEA-6F04-4117-46B705AD75D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5A1C26DD-31D7-E926-BCBF-7501E1F56B77}"/>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915175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30CB1F0-770B-5E06-A997-473AC772471D}"/>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75B2A830-2699-71DB-F8D7-1246DD3A53F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E60E645-D5A0-2961-D214-FDC815CAEFF8}"/>
              </a:ext>
            </a:extLst>
          </p:cNvPr>
          <p:cNvSpPr>
            <a:spLocks noGrp="1"/>
          </p:cNvSpPr>
          <p:nvPr>
            <p:ph type="dt" sz="half" idx="10"/>
          </p:nvPr>
        </p:nvSpPr>
        <p:spPr/>
        <p:txBody>
          <a:bodyPr/>
          <a:lstStyle/>
          <a:p>
            <a:fld id="{7B4906FB-E837-4DE5-ADB7-093657C419D7}" type="datetimeFigureOut">
              <a:rPr lang="vi-VN" smtClean="0"/>
              <a:t>24/03/2026</a:t>
            </a:fld>
            <a:endParaRPr lang="vi-VN"/>
          </a:p>
        </p:txBody>
      </p:sp>
      <p:sp>
        <p:nvSpPr>
          <p:cNvPr id="5" name="Chỗ dành sẵn cho Chân trang 4">
            <a:extLst>
              <a:ext uri="{FF2B5EF4-FFF2-40B4-BE49-F238E27FC236}">
                <a16:creationId xmlns:a16="http://schemas.microsoft.com/office/drawing/2014/main" id="{C036FFB8-054F-B002-C548-DC14F598E477}"/>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9CE331A-FED9-0349-45DC-A2C4DDB6612F}"/>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1527639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C2720F-F098-C7DC-031E-F05D94A8F583}"/>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A189D26-5DBE-EE01-551B-8DFF3B2F6F91}"/>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FA3B509-832C-4454-C303-3F79E92EF16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C6F9A4BA-90D6-416F-B0BB-0151D849B8EE}"/>
              </a:ext>
            </a:extLst>
          </p:cNvPr>
          <p:cNvSpPr>
            <a:spLocks noGrp="1"/>
          </p:cNvSpPr>
          <p:nvPr>
            <p:ph type="dt" sz="half" idx="10"/>
          </p:nvPr>
        </p:nvSpPr>
        <p:spPr/>
        <p:txBody>
          <a:bodyPr/>
          <a:lstStyle/>
          <a:p>
            <a:fld id="{077D4EE8-EF0E-460B-9282-45B29635F812}" type="datetimeFigureOut">
              <a:rPr lang="vi-VN" smtClean="0"/>
              <a:t>24/03/2026</a:t>
            </a:fld>
            <a:endParaRPr lang="vi-VN"/>
          </a:p>
        </p:txBody>
      </p:sp>
      <p:sp>
        <p:nvSpPr>
          <p:cNvPr id="6" name="Chỗ dành sẵn cho Chân trang 5">
            <a:extLst>
              <a:ext uri="{FF2B5EF4-FFF2-40B4-BE49-F238E27FC236}">
                <a16:creationId xmlns:a16="http://schemas.microsoft.com/office/drawing/2014/main" id="{B9798082-AC03-54DC-4B95-FB19AC30D9B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4BA8323-DDCB-711B-4AA2-46EB1469EA27}"/>
              </a:ext>
            </a:extLst>
          </p:cNvPr>
          <p:cNvSpPr>
            <a:spLocks noGrp="1"/>
          </p:cNvSpPr>
          <p:nvPr>
            <p:ph type="sldNum" sz="quarter" idx="12"/>
          </p:nvPr>
        </p:nvSpPr>
        <p:spPr/>
        <p:txBody>
          <a:bodyPr/>
          <a:lstStyle/>
          <a:p>
            <a:fld id="{A7B19900-7E3B-49E6-8276-92D7F4613CF6}" type="slidenum">
              <a:rPr lang="vi-VN" smtClean="0"/>
              <a:t>‹#›</a:t>
            </a:fld>
            <a:endParaRPr lang="vi-VN"/>
          </a:p>
        </p:txBody>
      </p:sp>
      <p:pic>
        <p:nvPicPr>
          <p:cNvPr id="8" name="图片 20">
            <a:extLst>
              <a:ext uri="{FF2B5EF4-FFF2-40B4-BE49-F238E27FC236}">
                <a16:creationId xmlns:a16="http://schemas.microsoft.com/office/drawing/2014/main" id="{CCA51B44-C391-5892-94C2-9BE81FDFB8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61986" y="176212"/>
            <a:ext cx="11868028" cy="6505575"/>
          </a:xfrm>
          <a:prstGeom prst="rect">
            <a:avLst/>
          </a:prstGeom>
        </p:spPr>
      </p:pic>
    </p:spTree>
    <p:extLst>
      <p:ext uri="{BB962C8B-B14F-4D97-AF65-F5344CB8AC3E}">
        <p14:creationId xmlns:p14="http://schemas.microsoft.com/office/powerpoint/2010/main" val="1721284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314515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425506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096D03-F1E1-75FF-A70E-6AFEBC9327C4}"/>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FF4BB01-7934-F780-CB43-80F7DDA249AD}"/>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D7D396B-AB00-9DEE-9D88-E01DD464D5C9}"/>
              </a:ext>
            </a:extLst>
          </p:cNvPr>
          <p:cNvSpPr>
            <a:spLocks noGrp="1"/>
          </p:cNvSpPr>
          <p:nvPr>
            <p:ph type="dt" sz="half" idx="10"/>
          </p:nvPr>
        </p:nvSpPr>
        <p:spPr/>
        <p:txBody>
          <a:bodyPr/>
          <a:lstStyle/>
          <a:p>
            <a:fld id="{7B4906FB-E837-4DE5-ADB7-093657C419D7}" type="datetimeFigureOut">
              <a:rPr lang="vi-VN" smtClean="0"/>
              <a:t>24/03/2026</a:t>
            </a:fld>
            <a:endParaRPr lang="vi-VN"/>
          </a:p>
        </p:txBody>
      </p:sp>
      <p:sp>
        <p:nvSpPr>
          <p:cNvPr id="5" name="Chỗ dành sẵn cho Chân trang 4">
            <a:extLst>
              <a:ext uri="{FF2B5EF4-FFF2-40B4-BE49-F238E27FC236}">
                <a16:creationId xmlns:a16="http://schemas.microsoft.com/office/drawing/2014/main" id="{A67B582B-3D24-2399-C5EE-F2BAFD36395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9AFA41F-B5A8-6E6D-0162-3932E6B39479}"/>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312447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15" name="图片 2">
            <a:extLst>
              <a:ext uri="{FF2B5EF4-FFF2-40B4-BE49-F238E27FC236}">
                <a16:creationId xmlns:a16="http://schemas.microsoft.com/office/drawing/2014/main" id="{E63C25CF-E608-E6DF-A1E8-718B825DB1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16" name="图片 5">
            <a:extLst>
              <a:ext uri="{FF2B5EF4-FFF2-40B4-BE49-F238E27FC236}">
                <a16:creationId xmlns:a16="http://schemas.microsoft.com/office/drawing/2014/main" id="{09EAC135-FB04-9D5B-F917-2F449D6830C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17" name="图片 28">
            <a:extLst>
              <a:ext uri="{FF2B5EF4-FFF2-40B4-BE49-F238E27FC236}">
                <a16:creationId xmlns:a16="http://schemas.microsoft.com/office/drawing/2014/main" id="{5F0F1D88-8529-E085-27CF-0FFA49A43FF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4500" r="20225"/>
          <a:stretch/>
        </p:blipFill>
        <p:spPr>
          <a:xfrm>
            <a:off x="0" y="4145280"/>
            <a:ext cx="12192000" cy="2712720"/>
          </a:xfrm>
          <a:prstGeom prst="rect">
            <a:avLst/>
          </a:prstGeom>
        </p:spPr>
      </p:pic>
      <p:pic>
        <p:nvPicPr>
          <p:cNvPr id="18" name="图片 22">
            <a:extLst>
              <a:ext uri="{FF2B5EF4-FFF2-40B4-BE49-F238E27FC236}">
                <a16:creationId xmlns:a16="http://schemas.microsoft.com/office/drawing/2014/main" id="{EC4C03EF-D551-67BA-D932-5E45CBE0483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9000" r="30337"/>
          <a:stretch/>
        </p:blipFill>
        <p:spPr>
          <a:xfrm flipH="1">
            <a:off x="0" y="4145280"/>
            <a:ext cx="12192000" cy="2712720"/>
          </a:xfrm>
          <a:prstGeom prst="rect">
            <a:avLst/>
          </a:prstGeom>
        </p:spPr>
      </p:pic>
      <p:pic>
        <p:nvPicPr>
          <p:cNvPr id="22" name="图片 37">
            <a:extLst>
              <a:ext uri="{FF2B5EF4-FFF2-40B4-BE49-F238E27FC236}">
                <a16:creationId xmlns:a16="http://schemas.microsoft.com/office/drawing/2014/main" id="{3B806365-D9E1-8B38-A844-E8B9592B683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3013" y="1215658"/>
            <a:ext cx="5196619" cy="5196619"/>
          </a:xfrm>
          <a:prstGeom prst="rect">
            <a:avLst/>
          </a:prstGeom>
        </p:spPr>
      </p:pic>
      <p:sp>
        <p:nvSpPr>
          <p:cNvPr id="23" name="Hình chữ nhật 22">
            <a:extLst>
              <a:ext uri="{FF2B5EF4-FFF2-40B4-BE49-F238E27FC236}">
                <a16:creationId xmlns:a16="http://schemas.microsoft.com/office/drawing/2014/main" id="{46B4BBB9-4D9E-8019-D61F-F09DB4492757}"/>
              </a:ext>
            </a:extLst>
          </p:cNvPr>
          <p:cNvSpPr/>
          <p:nvPr userDrawn="1"/>
        </p:nvSpPr>
        <p:spPr>
          <a:xfrm>
            <a:off x="1426464" y="2566416"/>
            <a:ext cx="1420368" cy="231648"/>
          </a:xfrm>
          <a:prstGeom prst="rect">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Hình chữ nhật 24">
            <a:extLst>
              <a:ext uri="{FF2B5EF4-FFF2-40B4-BE49-F238E27FC236}">
                <a16:creationId xmlns:a16="http://schemas.microsoft.com/office/drawing/2014/main" id="{8D711D57-1F63-92E6-B4E9-DCAFCEDCC25A}"/>
              </a:ext>
            </a:extLst>
          </p:cNvPr>
          <p:cNvSpPr/>
          <p:nvPr userDrawn="1"/>
        </p:nvSpPr>
        <p:spPr>
          <a:xfrm>
            <a:off x="1426464" y="1524000"/>
            <a:ext cx="3822192"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ình tự do: Hình 23">
            <a:extLst>
              <a:ext uri="{FF2B5EF4-FFF2-40B4-BE49-F238E27FC236}">
                <a16:creationId xmlns:a16="http://schemas.microsoft.com/office/drawing/2014/main" id="{FCAC7260-C397-3521-4E1A-59F3B46D720C}"/>
              </a:ext>
            </a:extLst>
          </p:cNvPr>
          <p:cNvSpPr/>
          <p:nvPr userDrawn="1"/>
        </p:nvSpPr>
        <p:spPr>
          <a:xfrm>
            <a:off x="1356360" y="2106612"/>
            <a:ext cx="1661175" cy="697547"/>
          </a:xfrm>
          <a:custGeom>
            <a:avLst/>
            <a:gdLst>
              <a:gd name="connsiteX0" fmla="*/ 96520 w 1661175"/>
              <a:gd name="connsiteY0" fmla="*/ 665480 h 665480"/>
              <a:gd name="connsiteX1" fmla="*/ 96520 w 1661175"/>
              <a:gd name="connsiteY1" fmla="*/ 665480 h 665480"/>
              <a:gd name="connsiteX2" fmla="*/ 45720 w 1661175"/>
              <a:gd name="connsiteY2" fmla="*/ 629920 h 665480"/>
              <a:gd name="connsiteX3" fmla="*/ 35560 w 1661175"/>
              <a:gd name="connsiteY3" fmla="*/ 614680 h 665480"/>
              <a:gd name="connsiteX4" fmla="*/ 20320 w 1661175"/>
              <a:gd name="connsiteY4" fmla="*/ 609600 h 665480"/>
              <a:gd name="connsiteX5" fmla="*/ 10160 w 1661175"/>
              <a:gd name="connsiteY5" fmla="*/ 589280 h 665480"/>
              <a:gd name="connsiteX6" fmla="*/ 5080 w 1661175"/>
              <a:gd name="connsiteY6" fmla="*/ 563880 h 665480"/>
              <a:gd name="connsiteX7" fmla="*/ 0 w 1661175"/>
              <a:gd name="connsiteY7" fmla="*/ 543560 h 665480"/>
              <a:gd name="connsiteX8" fmla="*/ 15240 w 1661175"/>
              <a:gd name="connsiteY8" fmla="*/ 462280 h 665480"/>
              <a:gd name="connsiteX9" fmla="*/ 25400 w 1661175"/>
              <a:gd name="connsiteY9" fmla="*/ 421640 h 665480"/>
              <a:gd name="connsiteX10" fmla="*/ 30480 w 1661175"/>
              <a:gd name="connsiteY10" fmla="*/ 406400 h 665480"/>
              <a:gd name="connsiteX11" fmla="*/ 45720 w 1661175"/>
              <a:gd name="connsiteY11" fmla="*/ 386080 h 665480"/>
              <a:gd name="connsiteX12" fmla="*/ 76200 w 1661175"/>
              <a:gd name="connsiteY12" fmla="*/ 345440 h 665480"/>
              <a:gd name="connsiteX13" fmla="*/ 121920 w 1661175"/>
              <a:gd name="connsiteY13" fmla="*/ 309880 h 665480"/>
              <a:gd name="connsiteX14" fmla="*/ 137160 w 1661175"/>
              <a:gd name="connsiteY14" fmla="*/ 304800 h 665480"/>
              <a:gd name="connsiteX15" fmla="*/ 187960 w 1661175"/>
              <a:gd name="connsiteY15" fmla="*/ 279400 h 665480"/>
              <a:gd name="connsiteX16" fmla="*/ 238760 w 1661175"/>
              <a:gd name="connsiteY16" fmla="*/ 274320 h 665480"/>
              <a:gd name="connsiteX17" fmla="*/ 320040 w 1661175"/>
              <a:gd name="connsiteY17" fmla="*/ 284480 h 665480"/>
              <a:gd name="connsiteX18" fmla="*/ 345440 w 1661175"/>
              <a:gd name="connsiteY18" fmla="*/ 289560 h 665480"/>
              <a:gd name="connsiteX19" fmla="*/ 350520 w 1661175"/>
              <a:gd name="connsiteY19" fmla="*/ 269240 h 665480"/>
              <a:gd name="connsiteX20" fmla="*/ 365760 w 1661175"/>
              <a:gd name="connsiteY20" fmla="*/ 248920 h 665480"/>
              <a:gd name="connsiteX21" fmla="*/ 381000 w 1661175"/>
              <a:gd name="connsiteY21" fmla="*/ 223520 h 665480"/>
              <a:gd name="connsiteX22" fmla="*/ 391160 w 1661175"/>
              <a:gd name="connsiteY22" fmla="*/ 198120 h 665480"/>
              <a:gd name="connsiteX23" fmla="*/ 441960 w 1661175"/>
              <a:gd name="connsiteY23" fmla="*/ 121920 h 665480"/>
              <a:gd name="connsiteX24" fmla="*/ 457200 w 1661175"/>
              <a:gd name="connsiteY24" fmla="*/ 106680 h 665480"/>
              <a:gd name="connsiteX25" fmla="*/ 467360 w 1661175"/>
              <a:gd name="connsiteY25" fmla="*/ 91440 h 665480"/>
              <a:gd name="connsiteX26" fmla="*/ 482600 w 1661175"/>
              <a:gd name="connsiteY26" fmla="*/ 76200 h 665480"/>
              <a:gd name="connsiteX27" fmla="*/ 502920 w 1661175"/>
              <a:gd name="connsiteY27" fmla="*/ 50800 h 665480"/>
              <a:gd name="connsiteX28" fmla="*/ 548640 w 1661175"/>
              <a:gd name="connsiteY28" fmla="*/ 25400 h 665480"/>
              <a:gd name="connsiteX29" fmla="*/ 563880 w 1661175"/>
              <a:gd name="connsiteY29" fmla="*/ 10160 h 665480"/>
              <a:gd name="connsiteX30" fmla="*/ 635000 w 1661175"/>
              <a:gd name="connsiteY30" fmla="*/ 5080 h 665480"/>
              <a:gd name="connsiteX31" fmla="*/ 690880 w 1661175"/>
              <a:gd name="connsiteY31" fmla="*/ 0 h 665480"/>
              <a:gd name="connsiteX32" fmla="*/ 873760 w 1661175"/>
              <a:gd name="connsiteY32" fmla="*/ 5080 h 665480"/>
              <a:gd name="connsiteX33" fmla="*/ 914400 w 1661175"/>
              <a:gd name="connsiteY33" fmla="*/ 25400 h 665480"/>
              <a:gd name="connsiteX34" fmla="*/ 929640 w 1661175"/>
              <a:gd name="connsiteY34" fmla="*/ 30480 h 665480"/>
              <a:gd name="connsiteX35" fmla="*/ 955040 w 1661175"/>
              <a:gd name="connsiteY35" fmla="*/ 55880 h 665480"/>
              <a:gd name="connsiteX36" fmla="*/ 975360 w 1661175"/>
              <a:gd name="connsiteY36" fmla="*/ 71120 h 665480"/>
              <a:gd name="connsiteX37" fmla="*/ 985520 w 1661175"/>
              <a:gd name="connsiteY37" fmla="*/ 91440 h 665480"/>
              <a:gd name="connsiteX38" fmla="*/ 995680 w 1661175"/>
              <a:gd name="connsiteY38" fmla="*/ 137160 h 665480"/>
              <a:gd name="connsiteX39" fmla="*/ 990600 w 1661175"/>
              <a:gd name="connsiteY39" fmla="*/ 208280 h 665480"/>
              <a:gd name="connsiteX40" fmla="*/ 995680 w 1661175"/>
              <a:gd name="connsiteY40" fmla="*/ 238760 h 665480"/>
              <a:gd name="connsiteX41" fmla="*/ 1005840 w 1661175"/>
              <a:gd name="connsiteY41" fmla="*/ 198120 h 665480"/>
              <a:gd name="connsiteX42" fmla="*/ 1026160 w 1661175"/>
              <a:gd name="connsiteY42" fmla="*/ 177800 h 665480"/>
              <a:gd name="connsiteX43" fmla="*/ 1056640 w 1661175"/>
              <a:gd name="connsiteY43" fmla="*/ 167640 h 665480"/>
              <a:gd name="connsiteX44" fmla="*/ 1148080 w 1661175"/>
              <a:gd name="connsiteY44" fmla="*/ 152400 h 665480"/>
              <a:gd name="connsiteX45" fmla="*/ 1290320 w 1661175"/>
              <a:gd name="connsiteY45" fmla="*/ 162560 h 665480"/>
              <a:gd name="connsiteX46" fmla="*/ 1310640 w 1661175"/>
              <a:gd name="connsiteY46" fmla="*/ 172720 h 665480"/>
              <a:gd name="connsiteX47" fmla="*/ 1325880 w 1661175"/>
              <a:gd name="connsiteY47" fmla="*/ 182880 h 665480"/>
              <a:gd name="connsiteX48" fmla="*/ 1341120 w 1661175"/>
              <a:gd name="connsiteY48" fmla="*/ 203200 h 665480"/>
              <a:gd name="connsiteX49" fmla="*/ 1351280 w 1661175"/>
              <a:gd name="connsiteY49" fmla="*/ 233680 h 665480"/>
              <a:gd name="connsiteX50" fmla="*/ 1361440 w 1661175"/>
              <a:gd name="connsiteY50" fmla="*/ 248920 h 665480"/>
              <a:gd name="connsiteX51" fmla="*/ 1371600 w 1661175"/>
              <a:gd name="connsiteY51" fmla="*/ 269240 h 665480"/>
              <a:gd name="connsiteX52" fmla="*/ 1366520 w 1661175"/>
              <a:gd name="connsiteY52" fmla="*/ 350520 h 665480"/>
              <a:gd name="connsiteX53" fmla="*/ 1361440 w 1661175"/>
              <a:gd name="connsiteY53" fmla="*/ 335280 h 665480"/>
              <a:gd name="connsiteX54" fmla="*/ 1376680 w 1661175"/>
              <a:gd name="connsiteY54" fmla="*/ 309880 h 665480"/>
              <a:gd name="connsiteX55" fmla="*/ 1391920 w 1661175"/>
              <a:gd name="connsiteY55" fmla="*/ 304800 h 665480"/>
              <a:gd name="connsiteX56" fmla="*/ 1442720 w 1661175"/>
              <a:gd name="connsiteY56" fmla="*/ 279400 h 665480"/>
              <a:gd name="connsiteX57" fmla="*/ 1630680 w 1661175"/>
              <a:gd name="connsiteY57" fmla="*/ 274320 h 665480"/>
              <a:gd name="connsiteX58" fmla="*/ 1651000 w 1661175"/>
              <a:gd name="connsiteY58" fmla="*/ 294640 h 665480"/>
              <a:gd name="connsiteX59" fmla="*/ 1651000 w 1661175"/>
              <a:gd name="connsiteY59" fmla="*/ 421640 h 665480"/>
              <a:gd name="connsiteX60" fmla="*/ 1640840 w 1661175"/>
              <a:gd name="connsiteY60" fmla="*/ 452120 h 665480"/>
              <a:gd name="connsiteX61" fmla="*/ 1630680 w 1661175"/>
              <a:gd name="connsiteY61" fmla="*/ 472440 h 665480"/>
              <a:gd name="connsiteX62" fmla="*/ 1625600 w 1661175"/>
              <a:gd name="connsiteY62" fmla="*/ 492760 h 665480"/>
              <a:gd name="connsiteX63" fmla="*/ 1605280 w 1661175"/>
              <a:gd name="connsiteY63" fmla="*/ 518160 h 665480"/>
              <a:gd name="connsiteX64" fmla="*/ 1600200 w 1661175"/>
              <a:gd name="connsiteY64" fmla="*/ 533400 h 665480"/>
              <a:gd name="connsiteX65" fmla="*/ 1574800 w 1661175"/>
              <a:gd name="connsiteY65" fmla="*/ 568960 h 665480"/>
              <a:gd name="connsiteX66" fmla="*/ 1559560 w 1661175"/>
              <a:gd name="connsiteY66" fmla="*/ 609600 h 665480"/>
              <a:gd name="connsiteX67" fmla="*/ 1549400 w 1661175"/>
              <a:gd name="connsiteY67" fmla="*/ 624840 h 665480"/>
              <a:gd name="connsiteX68" fmla="*/ 1518920 w 1661175"/>
              <a:gd name="connsiteY68" fmla="*/ 640080 h 665480"/>
              <a:gd name="connsiteX69" fmla="*/ 1508760 w 1661175"/>
              <a:gd name="connsiteY69" fmla="*/ 645160 h 665480"/>
              <a:gd name="connsiteX70" fmla="*/ 96520 w 1661175"/>
              <a:gd name="connsiteY70" fmla="*/ 665480 h 665480"/>
              <a:gd name="connsiteX0" fmla="*/ 96520 w 1661175"/>
              <a:gd name="connsiteY0" fmla="*/ 690880 h 690880"/>
              <a:gd name="connsiteX1" fmla="*/ 96520 w 1661175"/>
              <a:gd name="connsiteY1" fmla="*/ 690880 h 690880"/>
              <a:gd name="connsiteX2" fmla="*/ 45720 w 1661175"/>
              <a:gd name="connsiteY2" fmla="*/ 655320 h 690880"/>
              <a:gd name="connsiteX3" fmla="*/ 35560 w 1661175"/>
              <a:gd name="connsiteY3" fmla="*/ 640080 h 690880"/>
              <a:gd name="connsiteX4" fmla="*/ 20320 w 1661175"/>
              <a:gd name="connsiteY4" fmla="*/ 635000 h 690880"/>
              <a:gd name="connsiteX5" fmla="*/ 10160 w 1661175"/>
              <a:gd name="connsiteY5" fmla="*/ 614680 h 690880"/>
              <a:gd name="connsiteX6" fmla="*/ 5080 w 1661175"/>
              <a:gd name="connsiteY6" fmla="*/ 589280 h 690880"/>
              <a:gd name="connsiteX7" fmla="*/ 0 w 1661175"/>
              <a:gd name="connsiteY7" fmla="*/ 568960 h 690880"/>
              <a:gd name="connsiteX8" fmla="*/ 15240 w 1661175"/>
              <a:gd name="connsiteY8" fmla="*/ 487680 h 690880"/>
              <a:gd name="connsiteX9" fmla="*/ 25400 w 1661175"/>
              <a:gd name="connsiteY9" fmla="*/ 447040 h 690880"/>
              <a:gd name="connsiteX10" fmla="*/ 30480 w 1661175"/>
              <a:gd name="connsiteY10" fmla="*/ 431800 h 690880"/>
              <a:gd name="connsiteX11" fmla="*/ 45720 w 1661175"/>
              <a:gd name="connsiteY11" fmla="*/ 411480 h 690880"/>
              <a:gd name="connsiteX12" fmla="*/ 76200 w 1661175"/>
              <a:gd name="connsiteY12" fmla="*/ 370840 h 690880"/>
              <a:gd name="connsiteX13" fmla="*/ 121920 w 1661175"/>
              <a:gd name="connsiteY13" fmla="*/ 335280 h 690880"/>
              <a:gd name="connsiteX14" fmla="*/ 137160 w 1661175"/>
              <a:gd name="connsiteY14" fmla="*/ 330200 h 690880"/>
              <a:gd name="connsiteX15" fmla="*/ 187960 w 1661175"/>
              <a:gd name="connsiteY15" fmla="*/ 304800 h 690880"/>
              <a:gd name="connsiteX16" fmla="*/ 238760 w 1661175"/>
              <a:gd name="connsiteY16" fmla="*/ 299720 h 690880"/>
              <a:gd name="connsiteX17" fmla="*/ 320040 w 1661175"/>
              <a:gd name="connsiteY17" fmla="*/ 309880 h 690880"/>
              <a:gd name="connsiteX18" fmla="*/ 345440 w 1661175"/>
              <a:gd name="connsiteY18" fmla="*/ 314960 h 690880"/>
              <a:gd name="connsiteX19" fmla="*/ 350520 w 1661175"/>
              <a:gd name="connsiteY19" fmla="*/ 294640 h 690880"/>
              <a:gd name="connsiteX20" fmla="*/ 365760 w 1661175"/>
              <a:gd name="connsiteY20" fmla="*/ 274320 h 690880"/>
              <a:gd name="connsiteX21" fmla="*/ 381000 w 1661175"/>
              <a:gd name="connsiteY21" fmla="*/ 248920 h 690880"/>
              <a:gd name="connsiteX22" fmla="*/ 391160 w 1661175"/>
              <a:gd name="connsiteY22" fmla="*/ 223520 h 690880"/>
              <a:gd name="connsiteX23" fmla="*/ 441960 w 1661175"/>
              <a:gd name="connsiteY23" fmla="*/ 147320 h 690880"/>
              <a:gd name="connsiteX24" fmla="*/ 457200 w 1661175"/>
              <a:gd name="connsiteY24" fmla="*/ 132080 h 690880"/>
              <a:gd name="connsiteX25" fmla="*/ 467360 w 1661175"/>
              <a:gd name="connsiteY25" fmla="*/ 116840 h 690880"/>
              <a:gd name="connsiteX26" fmla="*/ 482600 w 1661175"/>
              <a:gd name="connsiteY26" fmla="*/ 101600 h 690880"/>
              <a:gd name="connsiteX27" fmla="*/ 502920 w 1661175"/>
              <a:gd name="connsiteY27" fmla="*/ 76200 h 690880"/>
              <a:gd name="connsiteX28" fmla="*/ 548640 w 1661175"/>
              <a:gd name="connsiteY28" fmla="*/ 50800 h 690880"/>
              <a:gd name="connsiteX29" fmla="*/ 563880 w 1661175"/>
              <a:gd name="connsiteY29" fmla="*/ 35560 h 690880"/>
              <a:gd name="connsiteX30" fmla="*/ 635000 w 1661175"/>
              <a:gd name="connsiteY30" fmla="*/ 30480 h 690880"/>
              <a:gd name="connsiteX31" fmla="*/ 690880 w 1661175"/>
              <a:gd name="connsiteY31" fmla="*/ 0 h 690880"/>
              <a:gd name="connsiteX32" fmla="*/ 873760 w 1661175"/>
              <a:gd name="connsiteY32" fmla="*/ 30480 h 690880"/>
              <a:gd name="connsiteX33" fmla="*/ 914400 w 1661175"/>
              <a:gd name="connsiteY33" fmla="*/ 50800 h 690880"/>
              <a:gd name="connsiteX34" fmla="*/ 929640 w 1661175"/>
              <a:gd name="connsiteY34" fmla="*/ 55880 h 690880"/>
              <a:gd name="connsiteX35" fmla="*/ 955040 w 1661175"/>
              <a:gd name="connsiteY35" fmla="*/ 81280 h 690880"/>
              <a:gd name="connsiteX36" fmla="*/ 975360 w 1661175"/>
              <a:gd name="connsiteY36" fmla="*/ 96520 h 690880"/>
              <a:gd name="connsiteX37" fmla="*/ 985520 w 1661175"/>
              <a:gd name="connsiteY37" fmla="*/ 116840 h 690880"/>
              <a:gd name="connsiteX38" fmla="*/ 995680 w 1661175"/>
              <a:gd name="connsiteY38" fmla="*/ 162560 h 690880"/>
              <a:gd name="connsiteX39" fmla="*/ 990600 w 1661175"/>
              <a:gd name="connsiteY39" fmla="*/ 233680 h 690880"/>
              <a:gd name="connsiteX40" fmla="*/ 995680 w 1661175"/>
              <a:gd name="connsiteY40" fmla="*/ 264160 h 690880"/>
              <a:gd name="connsiteX41" fmla="*/ 1005840 w 1661175"/>
              <a:gd name="connsiteY41" fmla="*/ 223520 h 690880"/>
              <a:gd name="connsiteX42" fmla="*/ 1026160 w 1661175"/>
              <a:gd name="connsiteY42" fmla="*/ 203200 h 690880"/>
              <a:gd name="connsiteX43" fmla="*/ 1056640 w 1661175"/>
              <a:gd name="connsiteY43" fmla="*/ 193040 h 690880"/>
              <a:gd name="connsiteX44" fmla="*/ 1148080 w 1661175"/>
              <a:gd name="connsiteY44" fmla="*/ 177800 h 690880"/>
              <a:gd name="connsiteX45" fmla="*/ 1290320 w 1661175"/>
              <a:gd name="connsiteY45" fmla="*/ 187960 h 690880"/>
              <a:gd name="connsiteX46" fmla="*/ 1310640 w 1661175"/>
              <a:gd name="connsiteY46" fmla="*/ 198120 h 690880"/>
              <a:gd name="connsiteX47" fmla="*/ 1325880 w 1661175"/>
              <a:gd name="connsiteY47" fmla="*/ 208280 h 690880"/>
              <a:gd name="connsiteX48" fmla="*/ 1341120 w 1661175"/>
              <a:gd name="connsiteY48" fmla="*/ 228600 h 690880"/>
              <a:gd name="connsiteX49" fmla="*/ 1351280 w 1661175"/>
              <a:gd name="connsiteY49" fmla="*/ 259080 h 690880"/>
              <a:gd name="connsiteX50" fmla="*/ 1361440 w 1661175"/>
              <a:gd name="connsiteY50" fmla="*/ 274320 h 690880"/>
              <a:gd name="connsiteX51" fmla="*/ 1371600 w 1661175"/>
              <a:gd name="connsiteY51" fmla="*/ 294640 h 690880"/>
              <a:gd name="connsiteX52" fmla="*/ 1366520 w 1661175"/>
              <a:gd name="connsiteY52" fmla="*/ 375920 h 690880"/>
              <a:gd name="connsiteX53" fmla="*/ 1361440 w 1661175"/>
              <a:gd name="connsiteY53" fmla="*/ 360680 h 690880"/>
              <a:gd name="connsiteX54" fmla="*/ 1376680 w 1661175"/>
              <a:gd name="connsiteY54" fmla="*/ 335280 h 690880"/>
              <a:gd name="connsiteX55" fmla="*/ 1391920 w 1661175"/>
              <a:gd name="connsiteY55" fmla="*/ 330200 h 690880"/>
              <a:gd name="connsiteX56" fmla="*/ 1442720 w 1661175"/>
              <a:gd name="connsiteY56" fmla="*/ 304800 h 690880"/>
              <a:gd name="connsiteX57" fmla="*/ 1630680 w 1661175"/>
              <a:gd name="connsiteY57" fmla="*/ 299720 h 690880"/>
              <a:gd name="connsiteX58" fmla="*/ 1651000 w 1661175"/>
              <a:gd name="connsiteY58" fmla="*/ 320040 h 690880"/>
              <a:gd name="connsiteX59" fmla="*/ 1651000 w 1661175"/>
              <a:gd name="connsiteY59" fmla="*/ 447040 h 690880"/>
              <a:gd name="connsiteX60" fmla="*/ 1640840 w 1661175"/>
              <a:gd name="connsiteY60" fmla="*/ 477520 h 690880"/>
              <a:gd name="connsiteX61" fmla="*/ 1630680 w 1661175"/>
              <a:gd name="connsiteY61" fmla="*/ 497840 h 690880"/>
              <a:gd name="connsiteX62" fmla="*/ 1625600 w 1661175"/>
              <a:gd name="connsiteY62" fmla="*/ 518160 h 690880"/>
              <a:gd name="connsiteX63" fmla="*/ 1605280 w 1661175"/>
              <a:gd name="connsiteY63" fmla="*/ 543560 h 690880"/>
              <a:gd name="connsiteX64" fmla="*/ 1600200 w 1661175"/>
              <a:gd name="connsiteY64" fmla="*/ 558800 h 690880"/>
              <a:gd name="connsiteX65" fmla="*/ 1574800 w 1661175"/>
              <a:gd name="connsiteY65" fmla="*/ 594360 h 690880"/>
              <a:gd name="connsiteX66" fmla="*/ 1559560 w 1661175"/>
              <a:gd name="connsiteY66" fmla="*/ 635000 h 690880"/>
              <a:gd name="connsiteX67" fmla="*/ 1549400 w 1661175"/>
              <a:gd name="connsiteY67" fmla="*/ 650240 h 690880"/>
              <a:gd name="connsiteX68" fmla="*/ 1518920 w 1661175"/>
              <a:gd name="connsiteY68" fmla="*/ 665480 h 690880"/>
              <a:gd name="connsiteX69" fmla="*/ 1508760 w 1661175"/>
              <a:gd name="connsiteY69" fmla="*/ 670560 h 690880"/>
              <a:gd name="connsiteX70" fmla="*/ 96520 w 1661175"/>
              <a:gd name="connsiteY70" fmla="*/ 690880 h 690880"/>
              <a:gd name="connsiteX0" fmla="*/ 96520 w 1661175"/>
              <a:gd name="connsiteY0" fmla="*/ 697547 h 697547"/>
              <a:gd name="connsiteX1" fmla="*/ 96520 w 1661175"/>
              <a:gd name="connsiteY1" fmla="*/ 697547 h 697547"/>
              <a:gd name="connsiteX2" fmla="*/ 45720 w 1661175"/>
              <a:gd name="connsiteY2" fmla="*/ 661987 h 697547"/>
              <a:gd name="connsiteX3" fmla="*/ 35560 w 1661175"/>
              <a:gd name="connsiteY3" fmla="*/ 646747 h 697547"/>
              <a:gd name="connsiteX4" fmla="*/ 20320 w 1661175"/>
              <a:gd name="connsiteY4" fmla="*/ 641667 h 697547"/>
              <a:gd name="connsiteX5" fmla="*/ 10160 w 1661175"/>
              <a:gd name="connsiteY5" fmla="*/ 621347 h 697547"/>
              <a:gd name="connsiteX6" fmla="*/ 5080 w 1661175"/>
              <a:gd name="connsiteY6" fmla="*/ 595947 h 697547"/>
              <a:gd name="connsiteX7" fmla="*/ 0 w 1661175"/>
              <a:gd name="connsiteY7" fmla="*/ 575627 h 697547"/>
              <a:gd name="connsiteX8" fmla="*/ 15240 w 1661175"/>
              <a:gd name="connsiteY8" fmla="*/ 494347 h 697547"/>
              <a:gd name="connsiteX9" fmla="*/ 25400 w 1661175"/>
              <a:gd name="connsiteY9" fmla="*/ 453707 h 697547"/>
              <a:gd name="connsiteX10" fmla="*/ 30480 w 1661175"/>
              <a:gd name="connsiteY10" fmla="*/ 438467 h 697547"/>
              <a:gd name="connsiteX11" fmla="*/ 45720 w 1661175"/>
              <a:gd name="connsiteY11" fmla="*/ 418147 h 697547"/>
              <a:gd name="connsiteX12" fmla="*/ 76200 w 1661175"/>
              <a:gd name="connsiteY12" fmla="*/ 377507 h 697547"/>
              <a:gd name="connsiteX13" fmla="*/ 121920 w 1661175"/>
              <a:gd name="connsiteY13" fmla="*/ 341947 h 697547"/>
              <a:gd name="connsiteX14" fmla="*/ 137160 w 1661175"/>
              <a:gd name="connsiteY14" fmla="*/ 336867 h 697547"/>
              <a:gd name="connsiteX15" fmla="*/ 187960 w 1661175"/>
              <a:gd name="connsiteY15" fmla="*/ 311467 h 697547"/>
              <a:gd name="connsiteX16" fmla="*/ 238760 w 1661175"/>
              <a:gd name="connsiteY16" fmla="*/ 306387 h 697547"/>
              <a:gd name="connsiteX17" fmla="*/ 320040 w 1661175"/>
              <a:gd name="connsiteY17" fmla="*/ 316547 h 697547"/>
              <a:gd name="connsiteX18" fmla="*/ 345440 w 1661175"/>
              <a:gd name="connsiteY18" fmla="*/ 321627 h 697547"/>
              <a:gd name="connsiteX19" fmla="*/ 350520 w 1661175"/>
              <a:gd name="connsiteY19" fmla="*/ 301307 h 697547"/>
              <a:gd name="connsiteX20" fmla="*/ 365760 w 1661175"/>
              <a:gd name="connsiteY20" fmla="*/ 280987 h 697547"/>
              <a:gd name="connsiteX21" fmla="*/ 381000 w 1661175"/>
              <a:gd name="connsiteY21" fmla="*/ 255587 h 697547"/>
              <a:gd name="connsiteX22" fmla="*/ 391160 w 1661175"/>
              <a:gd name="connsiteY22" fmla="*/ 230187 h 697547"/>
              <a:gd name="connsiteX23" fmla="*/ 441960 w 1661175"/>
              <a:gd name="connsiteY23" fmla="*/ 153987 h 697547"/>
              <a:gd name="connsiteX24" fmla="*/ 457200 w 1661175"/>
              <a:gd name="connsiteY24" fmla="*/ 138747 h 697547"/>
              <a:gd name="connsiteX25" fmla="*/ 467360 w 1661175"/>
              <a:gd name="connsiteY25" fmla="*/ 123507 h 697547"/>
              <a:gd name="connsiteX26" fmla="*/ 482600 w 1661175"/>
              <a:gd name="connsiteY26" fmla="*/ 108267 h 697547"/>
              <a:gd name="connsiteX27" fmla="*/ 502920 w 1661175"/>
              <a:gd name="connsiteY27" fmla="*/ 82867 h 697547"/>
              <a:gd name="connsiteX28" fmla="*/ 548640 w 1661175"/>
              <a:gd name="connsiteY28" fmla="*/ 57467 h 697547"/>
              <a:gd name="connsiteX29" fmla="*/ 563880 w 1661175"/>
              <a:gd name="connsiteY29" fmla="*/ 42227 h 697547"/>
              <a:gd name="connsiteX30" fmla="*/ 624840 w 1661175"/>
              <a:gd name="connsiteY30" fmla="*/ 1587 h 697547"/>
              <a:gd name="connsiteX31" fmla="*/ 690880 w 1661175"/>
              <a:gd name="connsiteY31" fmla="*/ 6667 h 697547"/>
              <a:gd name="connsiteX32" fmla="*/ 873760 w 1661175"/>
              <a:gd name="connsiteY32" fmla="*/ 37147 h 697547"/>
              <a:gd name="connsiteX33" fmla="*/ 914400 w 1661175"/>
              <a:gd name="connsiteY33" fmla="*/ 57467 h 697547"/>
              <a:gd name="connsiteX34" fmla="*/ 929640 w 1661175"/>
              <a:gd name="connsiteY34" fmla="*/ 62547 h 697547"/>
              <a:gd name="connsiteX35" fmla="*/ 955040 w 1661175"/>
              <a:gd name="connsiteY35" fmla="*/ 87947 h 697547"/>
              <a:gd name="connsiteX36" fmla="*/ 975360 w 1661175"/>
              <a:gd name="connsiteY36" fmla="*/ 103187 h 697547"/>
              <a:gd name="connsiteX37" fmla="*/ 985520 w 1661175"/>
              <a:gd name="connsiteY37" fmla="*/ 123507 h 697547"/>
              <a:gd name="connsiteX38" fmla="*/ 995680 w 1661175"/>
              <a:gd name="connsiteY38" fmla="*/ 169227 h 697547"/>
              <a:gd name="connsiteX39" fmla="*/ 990600 w 1661175"/>
              <a:gd name="connsiteY39" fmla="*/ 240347 h 697547"/>
              <a:gd name="connsiteX40" fmla="*/ 995680 w 1661175"/>
              <a:gd name="connsiteY40" fmla="*/ 270827 h 697547"/>
              <a:gd name="connsiteX41" fmla="*/ 1005840 w 1661175"/>
              <a:gd name="connsiteY41" fmla="*/ 230187 h 697547"/>
              <a:gd name="connsiteX42" fmla="*/ 1026160 w 1661175"/>
              <a:gd name="connsiteY42" fmla="*/ 209867 h 697547"/>
              <a:gd name="connsiteX43" fmla="*/ 1056640 w 1661175"/>
              <a:gd name="connsiteY43" fmla="*/ 199707 h 697547"/>
              <a:gd name="connsiteX44" fmla="*/ 1148080 w 1661175"/>
              <a:gd name="connsiteY44" fmla="*/ 184467 h 697547"/>
              <a:gd name="connsiteX45" fmla="*/ 1290320 w 1661175"/>
              <a:gd name="connsiteY45" fmla="*/ 194627 h 697547"/>
              <a:gd name="connsiteX46" fmla="*/ 1310640 w 1661175"/>
              <a:gd name="connsiteY46" fmla="*/ 204787 h 697547"/>
              <a:gd name="connsiteX47" fmla="*/ 1325880 w 1661175"/>
              <a:gd name="connsiteY47" fmla="*/ 214947 h 697547"/>
              <a:gd name="connsiteX48" fmla="*/ 1341120 w 1661175"/>
              <a:gd name="connsiteY48" fmla="*/ 235267 h 697547"/>
              <a:gd name="connsiteX49" fmla="*/ 1351280 w 1661175"/>
              <a:gd name="connsiteY49" fmla="*/ 265747 h 697547"/>
              <a:gd name="connsiteX50" fmla="*/ 1361440 w 1661175"/>
              <a:gd name="connsiteY50" fmla="*/ 280987 h 697547"/>
              <a:gd name="connsiteX51" fmla="*/ 1371600 w 1661175"/>
              <a:gd name="connsiteY51" fmla="*/ 301307 h 697547"/>
              <a:gd name="connsiteX52" fmla="*/ 1366520 w 1661175"/>
              <a:gd name="connsiteY52" fmla="*/ 382587 h 697547"/>
              <a:gd name="connsiteX53" fmla="*/ 1361440 w 1661175"/>
              <a:gd name="connsiteY53" fmla="*/ 367347 h 697547"/>
              <a:gd name="connsiteX54" fmla="*/ 1376680 w 1661175"/>
              <a:gd name="connsiteY54" fmla="*/ 341947 h 697547"/>
              <a:gd name="connsiteX55" fmla="*/ 1391920 w 1661175"/>
              <a:gd name="connsiteY55" fmla="*/ 336867 h 697547"/>
              <a:gd name="connsiteX56" fmla="*/ 1442720 w 1661175"/>
              <a:gd name="connsiteY56" fmla="*/ 311467 h 697547"/>
              <a:gd name="connsiteX57" fmla="*/ 1630680 w 1661175"/>
              <a:gd name="connsiteY57" fmla="*/ 306387 h 697547"/>
              <a:gd name="connsiteX58" fmla="*/ 1651000 w 1661175"/>
              <a:gd name="connsiteY58" fmla="*/ 326707 h 697547"/>
              <a:gd name="connsiteX59" fmla="*/ 1651000 w 1661175"/>
              <a:gd name="connsiteY59" fmla="*/ 453707 h 697547"/>
              <a:gd name="connsiteX60" fmla="*/ 1640840 w 1661175"/>
              <a:gd name="connsiteY60" fmla="*/ 484187 h 697547"/>
              <a:gd name="connsiteX61" fmla="*/ 1630680 w 1661175"/>
              <a:gd name="connsiteY61" fmla="*/ 504507 h 697547"/>
              <a:gd name="connsiteX62" fmla="*/ 1625600 w 1661175"/>
              <a:gd name="connsiteY62" fmla="*/ 524827 h 697547"/>
              <a:gd name="connsiteX63" fmla="*/ 1605280 w 1661175"/>
              <a:gd name="connsiteY63" fmla="*/ 550227 h 697547"/>
              <a:gd name="connsiteX64" fmla="*/ 1600200 w 1661175"/>
              <a:gd name="connsiteY64" fmla="*/ 565467 h 697547"/>
              <a:gd name="connsiteX65" fmla="*/ 1574800 w 1661175"/>
              <a:gd name="connsiteY65" fmla="*/ 601027 h 697547"/>
              <a:gd name="connsiteX66" fmla="*/ 1559560 w 1661175"/>
              <a:gd name="connsiteY66" fmla="*/ 641667 h 697547"/>
              <a:gd name="connsiteX67" fmla="*/ 1549400 w 1661175"/>
              <a:gd name="connsiteY67" fmla="*/ 656907 h 697547"/>
              <a:gd name="connsiteX68" fmla="*/ 1518920 w 1661175"/>
              <a:gd name="connsiteY68" fmla="*/ 672147 h 697547"/>
              <a:gd name="connsiteX69" fmla="*/ 1508760 w 1661175"/>
              <a:gd name="connsiteY69" fmla="*/ 677227 h 697547"/>
              <a:gd name="connsiteX70" fmla="*/ 96520 w 1661175"/>
              <a:gd name="connsiteY70" fmla="*/ 697547 h 69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661175" h="697547">
                <a:moveTo>
                  <a:pt x="96520" y="697547"/>
                </a:moveTo>
                <a:lnTo>
                  <a:pt x="96520" y="697547"/>
                </a:lnTo>
                <a:cubicBezTo>
                  <a:pt x="79587" y="685694"/>
                  <a:pt x="57186" y="679185"/>
                  <a:pt x="45720" y="661987"/>
                </a:cubicBezTo>
                <a:cubicBezTo>
                  <a:pt x="42333" y="656907"/>
                  <a:pt x="40328" y="650561"/>
                  <a:pt x="35560" y="646747"/>
                </a:cubicBezTo>
                <a:cubicBezTo>
                  <a:pt x="31379" y="643402"/>
                  <a:pt x="25400" y="643360"/>
                  <a:pt x="20320" y="641667"/>
                </a:cubicBezTo>
                <a:cubicBezTo>
                  <a:pt x="16933" y="634894"/>
                  <a:pt x="12555" y="628531"/>
                  <a:pt x="10160" y="621347"/>
                </a:cubicBezTo>
                <a:cubicBezTo>
                  <a:pt x="7430" y="613156"/>
                  <a:pt x="6953" y="604376"/>
                  <a:pt x="5080" y="595947"/>
                </a:cubicBezTo>
                <a:cubicBezTo>
                  <a:pt x="3565" y="589131"/>
                  <a:pt x="1693" y="582400"/>
                  <a:pt x="0" y="575627"/>
                </a:cubicBezTo>
                <a:cubicBezTo>
                  <a:pt x="7293" y="509993"/>
                  <a:pt x="183" y="550810"/>
                  <a:pt x="15240" y="494347"/>
                </a:cubicBezTo>
                <a:cubicBezTo>
                  <a:pt x="18838" y="480855"/>
                  <a:pt x="21726" y="467179"/>
                  <a:pt x="25400" y="453707"/>
                </a:cubicBezTo>
                <a:cubicBezTo>
                  <a:pt x="26809" y="448541"/>
                  <a:pt x="27823" y="443116"/>
                  <a:pt x="30480" y="438467"/>
                </a:cubicBezTo>
                <a:cubicBezTo>
                  <a:pt x="34681" y="431116"/>
                  <a:pt x="40799" y="425037"/>
                  <a:pt x="45720" y="418147"/>
                </a:cubicBezTo>
                <a:cubicBezTo>
                  <a:pt x="55970" y="403797"/>
                  <a:pt x="62587" y="390073"/>
                  <a:pt x="76200" y="377507"/>
                </a:cubicBezTo>
                <a:cubicBezTo>
                  <a:pt x="90387" y="364411"/>
                  <a:pt x="103604" y="348052"/>
                  <a:pt x="121920" y="341947"/>
                </a:cubicBezTo>
                <a:cubicBezTo>
                  <a:pt x="127000" y="340254"/>
                  <a:pt x="132371" y="339262"/>
                  <a:pt x="137160" y="336867"/>
                </a:cubicBezTo>
                <a:cubicBezTo>
                  <a:pt x="156500" y="327197"/>
                  <a:pt x="166211" y="315817"/>
                  <a:pt x="187960" y="311467"/>
                </a:cubicBezTo>
                <a:cubicBezTo>
                  <a:pt x="204647" y="308130"/>
                  <a:pt x="221827" y="308080"/>
                  <a:pt x="238760" y="306387"/>
                </a:cubicBezTo>
                <a:lnTo>
                  <a:pt x="320040" y="316547"/>
                </a:lnTo>
                <a:cubicBezTo>
                  <a:pt x="328588" y="317768"/>
                  <a:pt x="337717" y="325488"/>
                  <a:pt x="345440" y="321627"/>
                </a:cubicBezTo>
                <a:cubicBezTo>
                  <a:pt x="351685" y="318505"/>
                  <a:pt x="347398" y="307552"/>
                  <a:pt x="350520" y="301307"/>
                </a:cubicBezTo>
                <a:cubicBezTo>
                  <a:pt x="354306" y="293734"/>
                  <a:pt x="361064" y="288032"/>
                  <a:pt x="365760" y="280987"/>
                </a:cubicBezTo>
                <a:cubicBezTo>
                  <a:pt x="371237" y="272772"/>
                  <a:pt x="376584" y="264418"/>
                  <a:pt x="381000" y="255587"/>
                </a:cubicBezTo>
                <a:cubicBezTo>
                  <a:pt x="385078" y="247431"/>
                  <a:pt x="386869" y="238233"/>
                  <a:pt x="391160" y="230187"/>
                </a:cubicBezTo>
                <a:cubicBezTo>
                  <a:pt x="408254" y="198136"/>
                  <a:pt x="419716" y="179408"/>
                  <a:pt x="441960" y="153987"/>
                </a:cubicBezTo>
                <a:cubicBezTo>
                  <a:pt x="446691" y="148580"/>
                  <a:pt x="452601" y="144266"/>
                  <a:pt x="457200" y="138747"/>
                </a:cubicBezTo>
                <a:cubicBezTo>
                  <a:pt x="461109" y="134057"/>
                  <a:pt x="463451" y="128197"/>
                  <a:pt x="467360" y="123507"/>
                </a:cubicBezTo>
                <a:cubicBezTo>
                  <a:pt x="471959" y="117988"/>
                  <a:pt x="477869" y="113674"/>
                  <a:pt x="482600" y="108267"/>
                </a:cubicBezTo>
                <a:cubicBezTo>
                  <a:pt x="489740" y="100107"/>
                  <a:pt x="494816" y="90070"/>
                  <a:pt x="502920" y="82867"/>
                </a:cubicBezTo>
                <a:cubicBezTo>
                  <a:pt x="528691" y="59959"/>
                  <a:pt x="524184" y="74935"/>
                  <a:pt x="548640" y="57467"/>
                </a:cubicBezTo>
                <a:cubicBezTo>
                  <a:pt x="554486" y="53291"/>
                  <a:pt x="551180" y="51540"/>
                  <a:pt x="563880" y="42227"/>
                </a:cubicBezTo>
                <a:cubicBezTo>
                  <a:pt x="576580" y="32914"/>
                  <a:pt x="603673" y="7514"/>
                  <a:pt x="624840" y="1587"/>
                </a:cubicBezTo>
                <a:cubicBezTo>
                  <a:pt x="646007" y="-4340"/>
                  <a:pt x="672253" y="8360"/>
                  <a:pt x="690880" y="6667"/>
                </a:cubicBezTo>
                <a:cubicBezTo>
                  <a:pt x="751840" y="8360"/>
                  <a:pt x="836507" y="28680"/>
                  <a:pt x="873760" y="37147"/>
                </a:cubicBezTo>
                <a:cubicBezTo>
                  <a:pt x="911013" y="45614"/>
                  <a:pt x="898587" y="49561"/>
                  <a:pt x="914400" y="57467"/>
                </a:cubicBezTo>
                <a:cubicBezTo>
                  <a:pt x="919189" y="59862"/>
                  <a:pt x="924560" y="60854"/>
                  <a:pt x="929640" y="62547"/>
                </a:cubicBezTo>
                <a:cubicBezTo>
                  <a:pt x="938107" y="71014"/>
                  <a:pt x="946091" y="79992"/>
                  <a:pt x="955040" y="87947"/>
                </a:cubicBezTo>
                <a:cubicBezTo>
                  <a:pt x="961368" y="93572"/>
                  <a:pt x="969850" y="96759"/>
                  <a:pt x="975360" y="103187"/>
                </a:cubicBezTo>
                <a:cubicBezTo>
                  <a:pt x="980288" y="108937"/>
                  <a:pt x="982861" y="116416"/>
                  <a:pt x="985520" y="123507"/>
                </a:cubicBezTo>
                <a:cubicBezTo>
                  <a:pt x="988595" y="131706"/>
                  <a:pt x="994301" y="162330"/>
                  <a:pt x="995680" y="169227"/>
                </a:cubicBezTo>
                <a:cubicBezTo>
                  <a:pt x="993987" y="192934"/>
                  <a:pt x="990600" y="216580"/>
                  <a:pt x="990600" y="240347"/>
                </a:cubicBezTo>
                <a:cubicBezTo>
                  <a:pt x="990600" y="250647"/>
                  <a:pt x="987110" y="276540"/>
                  <a:pt x="995680" y="270827"/>
                </a:cubicBezTo>
                <a:cubicBezTo>
                  <a:pt x="1007298" y="263081"/>
                  <a:pt x="999595" y="242676"/>
                  <a:pt x="1005840" y="230187"/>
                </a:cubicBezTo>
                <a:cubicBezTo>
                  <a:pt x="1010124" y="221619"/>
                  <a:pt x="1017946" y="214795"/>
                  <a:pt x="1026160" y="209867"/>
                </a:cubicBezTo>
                <a:cubicBezTo>
                  <a:pt x="1035343" y="204357"/>
                  <a:pt x="1046308" y="202525"/>
                  <a:pt x="1056640" y="199707"/>
                </a:cubicBezTo>
                <a:cubicBezTo>
                  <a:pt x="1074980" y="194705"/>
                  <a:pt x="1148053" y="184471"/>
                  <a:pt x="1148080" y="184467"/>
                </a:cubicBezTo>
                <a:cubicBezTo>
                  <a:pt x="1172934" y="185461"/>
                  <a:pt x="1248473" y="176693"/>
                  <a:pt x="1290320" y="194627"/>
                </a:cubicBezTo>
                <a:cubicBezTo>
                  <a:pt x="1297281" y="197610"/>
                  <a:pt x="1304065" y="201030"/>
                  <a:pt x="1310640" y="204787"/>
                </a:cubicBezTo>
                <a:cubicBezTo>
                  <a:pt x="1315941" y="207816"/>
                  <a:pt x="1321563" y="210630"/>
                  <a:pt x="1325880" y="214947"/>
                </a:cubicBezTo>
                <a:cubicBezTo>
                  <a:pt x="1331867" y="220934"/>
                  <a:pt x="1336040" y="228494"/>
                  <a:pt x="1341120" y="235267"/>
                </a:cubicBezTo>
                <a:cubicBezTo>
                  <a:pt x="1344507" y="245427"/>
                  <a:pt x="1346930" y="255960"/>
                  <a:pt x="1351280" y="265747"/>
                </a:cubicBezTo>
                <a:cubicBezTo>
                  <a:pt x="1353760" y="271326"/>
                  <a:pt x="1358411" y="275686"/>
                  <a:pt x="1361440" y="280987"/>
                </a:cubicBezTo>
                <a:cubicBezTo>
                  <a:pt x="1365197" y="287562"/>
                  <a:pt x="1368213" y="294534"/>
                  <a:pt x="1371600" y="301307"/>
                </a:cubicBezTo>
                <a:cubicBezTo>
                  <a:pt x="1369907" y="328400"/>
                  <a:pt x="1370648" y="355756"/>
                  <a:pt x="1366520" y="382587"/>
                </a:cubicBezTo>
                <a:cubicBezTo>
                  <a:pt x="1365706" y="387880"/>
                  <a:pt x="1360141" y="372542"/>
                  <a:pt x="1361440" y="367347"/>
                </a:cubicBezTo>
                <a:cubicBezTo>
                  <a:pt x="1363835" y="357768"/>
                  <a:pt x="1369698" y="348929"/>
                  <a:pt x="1376680" y="341947"/>
                </a:cubicBezTo>
                <a:cubicBezTo>
                  <a:pt x="1380466" y="338161"/>
                  <a:pt x="1387239" y="339468"/>
                  <a:pt x="1391920" y="336867"/>
                </a:cubicBezTo>
                <a:cubicBezTo>
                  <a:pt x="1441405" y="309375"/>
                  <a:pt x="1403009" y="321395"/>
                  <a:pt x="1442720" y="311467"/>
                </a:cubicBezTo>
                <a:cubicBezTo>
                  <a:pt x="1503459" y="270975"/>
                  <a:pt x="1474745" y="285869"/>
                  <a:pt x="1630680" y="306387"/>
                </a:cubicBezTo>
                <a:cubicBezTo>
                  <a:pt x="1640177" y="307637"/>
                  <a:pt x="1644227" y="319934"/>
                  <a:pt x="1651000" y="326707"/>
                </a:cubicBezTo>
                <a:cubicBezTo>
                  <a:pt x="1667088" y="374970"/>
                  <a:pt x="1661790" y="352999"/>
                  <a:pt x="1651000" y="453707"/>
                </a:cubicBezTo>
                <a:cubicBezTo>
                  <a:pt x="1649859" y="464356"/>
                  <a:pt x="1645629" y="474608"/>
                  <a:pt x="1640840" y="484187"/>
                </a:cubicBezTo>
                <a:cubicBezTo>
                  <a:pt x="1637453" y="490960"/>
                  <a:pt x="1633339" y="497416"/>
                  <a:pt x="1630680" y="504507"/>
                </a:cubicBezTo>
                <a:cubicBezTo>
                  <a:pt x="1628229" y="511044"/>
                  <a:pt x="1628991" y="518724"/>
                  <a:pt x="1625600" y="524827"/>
                </a:cubicBezTo>
                <a:cubicBezTo>
                  <a:pt x="1620334" y="534305"/>
                  <a:pt x="1612053" y="541760"/>
                  <a:pt x="1605280" y="550227"/>
                </a:cubicBezTo>
                <a:cubicBezTo>
                  <a:pt x="1603587" y="555307"/>
                  <a:pt x="1602595" y="560678"/>
                  <a:pt x="1600200" y="565467"/>
                </a:cubicBezTo>
                <a:cubicBezTo>
                  <a:pt x="1596486" y="572895"/>
                  <a:pt x="1578252" y="596425"/>
                  <a:pt x="1574800" y="601027"/>
                </a:cubicBezTo>
                <a:cubicBezTo>
                  <a:pt x="1569244" y="623251"/>
                  <a:pt x="1571367" y="621006"/>
                  <a:pt x="1559560" y="641667"/>
                </a:cubicBezTo>
                <a:cubicBezTo>
                  <a:pt x="1556531" y="646968"/>
                  <a:pt x="1553717" y="652590"/>
                  <a:pt x="1549400" y="656907"/>
                </a:cubicBezTo>
                <a:cubicBezTo>
                  <a:pt x="1537982" y="668325"/>
                  <a:pt x="1532692" y="666638"/>
                  <a:pt x="1518920" y="672147"/>
                </a:cubicBezTo>
                <a:cubicBezTo>
                  <a:pt x="1515404" y="673553"/>
                  <a:pt x="1512147" y="675534"/>
                  <a:pt x="1508760" y="677227"/>
                </a:cubicBezTo>
                <a:lnTo>
                  <a:pt x="96520" y="697547"/>
                </a:lnTo>
                <a:close/>
              </a:path>
            </a:pathLst>
          </a:cu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6" name="Hình chữ nhật 25">
            <a:extLst>
              <a:ext uri="{FF2B5EF4-FFF2-40B4-BE49-F238E27FC236}">
                <a16:creationId xmlns:a16="http://schemas.microsoft.com/office/drawing/2014/main" id="{4EAB526C-DDA7-207C-9CAF-1566E5716D16}"/>
              </a:ext>
            </a:extLst>
          </p:cNvPr>
          <p:cNvSpPr/>
          <p:nvPr userDrawn="1"/>
        </p:nvSpPr>
        <p:spPr>
          <a:xfrm>
            <a:off x="3032790" y="1828800"/>
            <a:ext cx="508196"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Hình chữ nhật 26">
            <a:extLst>
              <a:ext uri="{FF2B5EF4-FFF2-40B4-BE49-F238E27FC236}">
                <a16:creationId xmlns:a16="http://schemas.microsoft.com/office/drawing/2014/main" id="{175DC872-C8D3-9858-24A9-C1740E0B64B5}"/>
              </a:ext>
            </a:extLst>
          </p:cNvPr>
          <p:cNvSpPr/>
          <p:nvPr userDrawn="1"/>
        </p:nvSpPr>
        <p:spPr>
          <a:xfrm>
            <a:off x="5340197" y="1755648"/>
            <a:ext cx="508196"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itle 1">
            <a:extLst>
              <a:ext uri="{FF2B5EF4-FFF2-40B4-BE49-F238E27FC236}">
                <a16:creationId xmlns:a16="http://schemas.microsoft.com/office/drawing/2014/main" id="{BDD22A39-D1AA-03D1-F733-09661E33B411}"/>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582048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pic>
        <p:nvPicPr>
          <p:cNvPr id="8" name="图片 5">
            <a:extLst>
              <a:ext uri="{FF2B5EF4-FFF2-40B4-BE49-F238E27FC236}">
                <a16:creationId xmlns:a16="http://schemas.microsoft.com/office/drawing/2014/main" id="{AF35C0F9-F026-8104-FEED-5AB68A1282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9" name="图片 22">
            <a:extLst>
              <a:ext uri="{FF2B5EF4-FFF2-40B4-BE49-F238E27FC236}">
                <a16:creationId xmlns:a16="http://schemas.microsoft.com/office/drawing/2014/main" id="{7E5D696D-FF22-6ED6-FC53-61CDA5C0D0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9000" r="30337"/>
          <a:stretch/>
        </p:blipFill>
        <p:spPr>
          <a:xfrm flipH="1">
            <a:off x="0" y="4145280"/>
            <a:ext cx="12192000" cy="2712720"/>
          </a:xfrm>
          <a:prstGeom prst="rect">
            <a:avLst/>
          </a:prstGeom>
        </p:spPr>
      </p:pic>
      <p:pic>
        <p:nvPicPr>
          <p:cNvPr id="10" name="图片 31">
            <a:extLst>
              <a:ext uri="{FF2B5EF4-FFF2-40B4-BE49-F238E27FC236}">
                <a16:creationId xmlns:a16="http://schemas.microsoft.com/office/drawing/2014/main" id="{8D238D43-59A0-E290-2644-C5B838B637A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23315" y="4543801"/>
            <a:ext cx="2345833" cy="2345833"/>
          </a:xfrm>
          <a:prstGeom prst="rect">
            <a:avLst/>
          </a:prstGeom>
        </p:spPr>
      </p:pic>
      <p:pic>
        <p:nvPicPr>
          <p:cNvPr id="11" name="图片 10">
            <a:extLst>
              <a:ext uri="{FF2B5EF4-FFF2-40B4-BE49-F238E27FC236}">
                <a16:creationId xmlns:a16="http://schemas.microsoft.com/office/drawing/2014/main" id="{467EBA5C-9036-C0ED-CFF2-27292B37F2D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2691" b="16406"/>
          <a:stretch/>
        </p:blipFill>
        <p:spPr>
          <a:xfrm>
            <a:off x="-127635" y="4235782"/>
            <a:ext cx="4161072" cy="2534204"/>
          </a:xfrm>
          <a:prstGeom prst="rect">
            <a:avLst/>
          </a:prstGeom>
        </p:spPr>
      </p:pic>
      <p:pic>
        <p:nvPicPr>
          <p:cNvPr id="12" name="图片 36">
            <a:extLst>
              <a:ext uri="{FF2B5EF4-FFF2-40B4-BE49-F238E27FC236}">
                <a16:creationId xmlns:a16="http://schemas.microsoft.com/office/drawing/2014/main" id="{36D1A8CE-BB34-207C-4032-AB52BEDCC9C9}"/>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12283" b="33657" l="21495" r="84000">
                        <a14:foregroundMark x1="25980" y1="20323" x2="25778" y2="26990"/>
                        <a14:foregroundMark x1="21535" y1="21657" x2="21980" y2="28566"/>
                        <a14:foregroundMark x1="34667" y1="17010" x2="39758" y2="18343"/>
                        <a14:foregroundMark x1="64000" y1="17657" x2="73010" y2="27152"/>
                        <a14:foregroundMark x1="73010" y1="27152" x2="84000" y2="27717"/>
                        <a14:foregroundMark x1="84000" y1="27717" x2="75919" y2="20364"/>
                        <a14:foregroundMark x1="75919" y1="20364" x2="69657" y2="25253"/>
                        <a14:foregroundMark x1="69657" y1="25253" x2="67313" y2="29455"/>
                        <a14:foregroundMark x1="46667" y1="33657" x2="46667" y2="32323"/>
                      </a14:backgroundRemoval>
                    </a14:imgEffect>
                  </a14:imgLayer>
                </a14:imgProps>
              </a:ext>
              <a:ext uri="{28A0092B-C50C-407E-A947-70E740481C1C}">
                <a14:useLocalDpi xmlns:a14="http://schemas.microsoft.com/office/drawing/2010/main" val="0"/>
              </a:ext>
            </a:extLst>
          </a:blip>
          <a:srcRect l="26778" t="9671" r="11778" b="64014"/>
          <a:stretch/>
        </p:blipFill>
        <p:spPr>
          <a:xfrm>
            <a:off x="1020757" y="1044211"/>
            <a:ext cx="2713972" cy="1162348"/>
          </a:xfrm>
          <a:prstGeom prst="rect">
            <a:avLst/>
          </a:prstGeom>
        </p:spPr>
      </p:pic>
      <p:sp>
        <p:nvSpPr>
          <p:cNvPr id="2" name="Title 1">
            <a:extLst>
              <a:ext uri="{FF2B5EF4-FFF2-40B4-BE49-F238E27FC236}">
                <a16:creationId xmlns:a16="http://schemas.microsoft.com/office/drawing/2014/main" id="{39BA8423-4480-53FD-63EA-A070A0A7C6E1}"/>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38086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52893E-7B80-4635-6A8E-827B12767B95}"/>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2AB4EB88-B9D2-619E-0B7A-F89EEF0BAD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5E80EFE-9FE1-5CB4-F042-426B037F4D7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D619BE0D-7281-759B-A66F-2CE250B967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2E7B4E8-2855-506C-CC6A-7D12979C470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428E979-B27D-2EF0-7E84-F8BF425A6841}"/>
              </a:ext>
            </a:extLst>
          </p:cNvPr>
          <p:cNvSpPr>
            <a:spLocks noGrp="1"/>
          </p:cNvSpPr>
          <p:nvPr>
            <p:ph type="dt" sz="half" idx="10"/>
          </p:nvPr>
        </p:nvSpPr>
        <p:spPr/>
        <p:txBody>
          <a:bodyPr/>
          <a:lstStyle/>
          <a:p>
            <a:fld id="{7B4906FB-E837-4DE5-ADB7-093657C419D7}" type="datetimeFigureOut">
              <a:rPr lang="vi-VN" smtClean="0"/>
              <a:t>24/03/2026</a:t>
            </a:fld>
            <a:endParaRPr lang="vi-VN"/>
          </a:p>
        </p:txBody>
      </p:sp>
      <p:sp>
        <p:nvSpPr>
          <p:cNvPr id="8" name="Chỗ dành sẵn cho Chân trang 7">
            <a:extLst>
              <a:ext uri="{FF2B5EF4-FFF2-40B4-BE49-F238E27FC236}">
                <a16:creationId xmlns:a16="http://schemas.microsoft.com/office/drawing/2014/main" id="{6B09DF67-122E-B27C-A9FC-CBA0274DB601}"/>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C4C5D697-E366-0288-F06C-7B8E277FD6B9}"/>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3208065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85921B-5C2A-A492-CF93-EDC8D930E830}"/>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4FCC7FB-22B5-77EF-5EEE-3E7DE49EC992}"/>
              </a:ext>
            </a:extLst>
          </p:cNvPr>
          <p:cNvSpPr>
            <a:spLocks noGrp="1"/>
          </p:cNvSpPr>
          <p:nvPr>
            <p:ph type="dt" sz="half" idx="10"/>
          </p:nvPr>
        </p:nvSpPr>
        <p:spPr/>
        <p:txBody>
          <a:bodyPr/>
          <a:lstStyle/>
          <a:p>
            <a:fld id="{7B4906FB-E837-4DE5-ADB7-093657C419D7}" type="datetimeFigureOut">
              <a:rPr lang="vi-VN" smtClean="0"/>
              <a:t>24/03/2026</a:t>
            </a:fld>
            <a:endParaRPr lang="vi-VN"/>
          </a:p>
        </p:txBody>
      </p:sp>
      <p:sp>
        <p:nvSpPr>
          <p:cNvPr id="4" name="Chỗ dành sẵn cho Chân trang 3">
            <a:extLst>
              <a:ext uri="{FF2B5EF4-FFF2-40B4-BE49-F238E27FC236}">
                <a16:creationId xmlns:a16="http://schemas.microsoft.com/office/drawing/2014/main" id="{5E3D45D7-F389-7228-2512-18DC91C5485D}"/>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664B29C4-401E-F60C-21B3-E9F3C58A6A60}"/>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3571485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5A85827-F46D-5049-C112-528616EF541B}"/>
              </a:ext>
            </a:extLst>
          </p:cNvPr>
          <p:cNvSpPr>
            <a:spLocks noGrp="1"/>
          </p:cNvSpPr>
          <p:nvPr>
            <p:ph type="dt" sz="half" idx="10"/>
          </p:nvPr>
        </p:nvSpPr>
        <p:spPr/>
        <p:txBody>
          <a:bodyPr/>
          <a:lstStyle/>
          <a:p>
            <a:fld id="{7B4906FB-E837-4DE5-ADB7-093657C419D7}" type="datetimeFigureOut">
              <a:rPr lang="vi-VN" smtClean="0"/>
              <a:t>24/03/2026</a:t>
            </a:fld>
            <a:endParaRPr lang="vi-VN"/>
          </a:p>
        </p:txBody>
      </p:sp>
      <p:sp>
        <p:nvSpPr>
          <p:cNvPr id="3" name="Chỗ dành sẵn cho Chân trang 2">
            <a:extLst>
              <a:ext uri="{FF2B5EF4-FFF2-40B4-BE49-F238E27FC236}">
                <a16:creationId xmlns:a16="http://schemas.microsoft.com/office/drawing/2014/main" id="{977EC962-8C50-C39D-4559-4FD22310723A}"/>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38A20D71-9586-364A-0099-9F09336AEE8D}"/>
              </a:ext>
            </a:extLst>
          </p:cNvPr>
          <p:cNvSpPr>
            <a:spLocks noGrp="1"/>
          </p:cNvSpPr>
          <p:nvPr>
            <p:ph type="sldNum" sz="quarter" idx="12"/>
          </p:nvPr>
        </p:nvSpPr>
        <p:spPr/>
        <p:txBody>
          <a:bodyPr/>
          <a:lstStyle/>
          <a:p>
            <a:fld id="{08A0794F-82A4-4E9A-B945-8B717B547279}" type="slidenum">
              <a:rPr lang="vi-VN" smtClean="0"/>
              <a:t>‹#›</a:t>
            </a:fld>
            <a:endParaRPr lang="vi-VN"/>
          </a:p>
        </p:txBody>
      </p:sp>
      <p:sp>
        <p:nvSpPr>
          <p:cNvPr id="5" name="矩形 5">
            <a:extLst>
              <a:ext uri="{FF2B5EF4-FFF2-40B4-BE49-F238E27FC236}">
                <a16:creationId xmlns:a16="http://schemas.microsoft.com/office/drawing/2014/main" id="{0E6B00AD-5636-2F14-896C-10DCB314B076}"/>
              </a:ext>
            </a:extLst>
          </p:cNvPr>
          <p:cNvSpPr/>
          <p:nvPr userDrawn="1"/>
        </p:nvSpPr>
        <p:spPr>
          <a:xfrm>
            <a:off x="393700" y="342900"/>
            <a:ext cx="11379200" cy="6159500"/>
          </a:xfrm>
          <a:prstGeom prst="rect">
            <a:avLst/>
          </a:prstGeom>
          <a:solidFill>
            <a:schemeClr val="bg1"/>
          </a:solidFill>
          <a:ln>
            <a:noFill/>
          </a:ln>
          <a:effectLst>
            <a:outerShdw blurRad="1651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56587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6153F9-FDCB-52E3-9C66-719A5566DAA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26BA38F-4F57-29F3-6FA2-A39EA8E358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BD261412-FD0B-B37E-C75A-EB1871315C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7FA71D7-917B-2BBF-8CF3-298AB2974882}"/>
              </a:ext>
            </a:extLst>
          </p:cNvPr>
          <p:cNvSpPr>
            <a:spLocks noGrp="1"/>
          </p:cNvSpPr>
          <p:nvPr>
            <p:ph type="dt" sz="half" idx="10"/>
          </p:nvPr>
        </p:nvSpPr>
        <p:spPr/>
        <p:txBody>
          <a:bodyPr/>
          <a:lstStyle/>
          <a:p>
            <a:fld id="{7B4906FB-E837-4DE5-ADB7-093657C419D7}" type="datetimeFigureOut">
              <a:rPr lang="vi-VN" smtClean="0"/>
              <a:t>24/03/2026</a:t>
            </a:fld>
            <a:endParaRPr lang="vi-VN"/>
          </a:p>
        </p:txBody>
      </p:sp>
      <p:sp>
        <p:nvSpPr>
          <p:cNvPr id="6" name="Chỗ dành sẵn cho Chân trang 5">
            <a:extLst>
              <a:ext uri="{FF2B5EF4-FFF2-40B4-BE49-F238E27FC236}">
                <a16:creationId xmlns:a16="http://schemas.microsoft.com/office/drawing/2014/main" id="{F674745C-2037-2779-1CDE-4638CC01114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648695C-0809-F907-4C80-8734FDC820A8}"/>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4289956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39D6156-074A-0A2A-0363-E282EB95CCA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F3FC556-9365-88F9-B12E-FB93730CC5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024C69B-7809-3ED7-5555-A9316E667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500097F-32F7-3597-EFD5-637F3FF62CF0}"/>
              </a:ext>
            </a:extLst>
          </p:cNvPr>
          <p:cNvSpPr>
            <a:spLocks noGrp="1"/>
          </p:cNvSpPr>
          <p:nvPr>
            <p:ph type="dt" sz="half" idx="10"/>
          </p:nvPr>
        </p:nvSpPr>
        <p:spPr/>
        <p:txBody>
          <a:bodyPr/>
          <a:lstStyle/>
          <a:p>
            <a:fld id="{7B4906FB-E837-4DE5-ADB7-093657C419D7}" type="datetimeFigureOut">
              <a:rPr lang="vi-VN" smtClean="0"/>
              <a:t>24/03/2026</a:t>
            </a:fld>
            <a:endParaRPr lang="vi-VN"/>
          </a:p>
        </p:txBody>
      </p:sp>
      <p:sp>
        <p:nvSpPr>
          <p:cNvPr id="6" name="Chỗ dành sẵn cho Chân trang 5">
            <a:extLst>
              <a:ext uri="{FF2B5EF4-FFF2-40B4-BE49-F238E27FC236}">
                <a16:creationId xmlns:a16="http://schemas.microsoft.com/office/drawing/2014/main" id="{F2E00E53-5939-D705-3177-6DA610E5A6C3}"/>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E728E6E-A6AE-E756-9F36-766DBEBEE4C2}"/>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96249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4.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hyperlink" Target="https://www.facebook.com/groups/629898828017053" TargetMode="External"/><Relationship Id="rId5" Type="http://schemas.openxmlformats.org/officeDocument/2006/relationships/image" Target="../media/image1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7EE7704-A892-24FC-38D5-8C7E373F8D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5A6FD053-6E27-03FA-2881-927903C40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4F794E3-1326-DB59-46CC-BCFB3D266A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4906FB-E837-4DE5-ADB7-093657C419D7}" type="datetimeFigureOut">
              <a:rPr lang="vi-VN" smtClean="0"/>
              <a:t>24/03/2026</a:t>
            </a:fld>
            <a:endParaRPr lang="vi-VN"/>
          </a:p>
        </p:txBody>
      </p:sp>
      <p:sp>
        <p:nvSpPr>
          <p:cNvPr id="5" name="Chỗ dành sẵn cho Chân trang 4">
            <a:extLst>
              <a:ext uri="{FF2B5EF4-FFF2-40B4-BE49-F238E27FC236}">
                <a16:creationId xmlns:a16="http://schemas.microsoft.com/office/drawing/2014/main" id="{D15442C2-3298-BCBA-3CCC-B80BE8A6B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D6CB8B01-6E64-511C-171D-7F42BB8E57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0794F-82A4-4E9A-B945-8B717B547279}" type="slidenum">
              <a:rPr lang="vi-VN" smtClean="0"/>
              <a:t>‹#›</a:t>
            </a:fld>
            <a:endParaRPr lang="vi-VN"/>
          </a:p>
        </p:txBody>
      </p:sp>
      <p:pic>
        <p:nvPicPr>
          <p:cNvPr id="7" name="图片 4">
            <a:extLst>
              <a:ext uri="{FF2B5EF4-FFF2-40B4-BE49-F238E27FC236}">
                <a16:creationId xmlns:a16="http://schemas.microsoft.com/office/drawing/2014/main" id="{B9EE8C6B-9F8C-65B6-8B70-B95D08231F75}"/>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
        <p:nvSpPr>
          <p:cNvPr id="8" name="TextBox 3">
            <a:extLst>
              <a:ext uri="{FF2B5EF4-FFF2-40B4-BE49-F238E27FC236}">
                <a16:creationId xmlns:a16="http://schemas.microsoft.com/office/drawing/2014/main" id="{68CA7068-062D-3B2A-24D0-8F8D4E61A5FE}"/>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15BC8EE-7722-DE39-D499-F9576539CEF1}"/>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21F54224-435F-97CA-5F07-54674E8CDDD3}"/>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1" name="Title 1">
            <a:extLst>
              <a:ext uri="{FF2B5EF4-FFF2-40B4-BE49-F238E27FC236}">
                <a16:creationId xmlns:a16="http://schemas.microsoft.com/office/drawing/2014/main" id="{5E4D4131-20F1-D1CF-2C8B-3C3BA60A71A3}"/>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pic>
        <p:nvPicPr>
          <p:cNvPr id="12" name="Picture 10">
            <a:extLst>
              <a:ext uri="{FF2B5EF4-FFF2-40B4-BE49-F238E27FC236}">
                <a16:creationId xmlns:a16="http://schemas.microsoft.com/office/drawing/2014/main" id="{24195D82-B448-BB0F-F025-2776065DDAA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1">
            <a:extLst>
              <a:ext uri="{FF2B5EF4-FFF2-40B4-BE49-F238E27FC236}">
                <a16:creationId xmlns:a16="http://schemas.microsoft.com/office/drawing/2014/main" id="{93581E15-3ADF-87A8-2120-0C7F7CA8483C}"/>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BF719C98-828F-C6F1-70D2-9110EAA1D5BE}"/>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55294078-A3C1-2B35-F487-8641800CCB57}"/>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B2BF31AD-163D-73DE-1201-7A26EA189B16}"/>
              </a:ext>
            </a:extLst>
          </p:cNvPr>
          <p:cNvPicPr>
            <a:picLocks noChangeAspect="1"/>
          </p:cNvPicPr>
          <p:nvPr userDrawn="1"/>
        </p:nvPicPr>
        <p:blipFill>
          <a:blip r:embed="rId17"/>
          <a:stretch>
            <a:fillRect/>
          </a:stretch>
        </p:blipFill>
        <p:spPr>
          <a:xfrm>
            <a:off x="-8487112" y="-76200"/>
            <a:ext cx="2188654" cy="2658086"/>
          </a:xfrm>
          <a:prstGeom prst="rect">
            <a:avLst/>
          </a:prstGeom>
        </p:spPr>
      </p:pic>
      <p:sp>
        <p:nvSpPr>
          <p:cNvPr id="17" name="Title 1">
            <a:extLst>
              <a:ext uri="{FF2B5EF4-FFF2-40B4-BE49-F238E27FC236}">
                <a16:creationId xmlns:a16="http://schemas.microsoft.com/office/drawing/2014/main" id="{5AAD429E-FBBA-5993-89F0-F5BA7AAFC1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Tree>
    <p:extLst>
      <p:ext uri="{BB962C8B-B14F-4D97-AF65-F5344CB8AC3E}">
        <p14:creationId xmlns:p14="http://schemas.microsoft.com/office/powerpoint/2010/main" val="1814561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2485644369"/>
      </p:ext>
    </p:extLst>
  </p:cSld>
  <p:clrMap bg1="lt1" tx1="dk1" bg2="dk2" tx2="lt2" accent1="accent1" accent2="accent2" accent3="accent3" accent4="accent4" accent5="accent5" accent6="accent6" hlink="hlink" folHlink="folHlink"/>
  <p:sldLayoutIdLst>
    <p:sldLayoutId id="2147483662" r:id="rId1"/>
    <p:sldLayoutId id="2147483663"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D875B7AC-32D9-0A50-56BC-5B7339B68E29}"/>
              </a:ext>
            </a:extLst>
          </p:cNvPr>
          <p:cNvPicPr>
            <a:picLocks noChangeAspect="1"/>
          </p:cNvPicPr>
          <p:nvPr/>
        </p:nvPicPr>
        <p:blipFill>
          <a:blip r:embed="rId2"/>
          <a:stretch>
            <a:fillRect/>
          </a:stretch>
        </p:blipFill>
        <p:spPr>
          <a:xfrm>
            <a:off x="4708056" y="1466036"/>
            <a:ext cx="2024047" cy="1182727"/>
          </a:xfrm>
          <a:prstGeom prst="rect">
            <a:avLst/>
          </a:prstGeom>
        </p:spPr>
      </p:pic>
      <p:pic>
        <p:nvPicPr>
          <p:cNvPr id="15" name="Hình ảnh 14">
            <a:extLst>
              <a:ext uri="{FF2B5EF4-FFF2-40B4-BE49-F238E27FC236}">
                <a16:creationId xmlns:a16="http://schemas.microsoft.com/office/drawing/2014/main" id="{1ACF3243-AF67-F01D-370B-192AF54960C4}"/>
              </a:ext>
            </a:extLst>
          </p:cNvPr>
          <p:cNvPicPr>
            <a:picLocks noChangeAspect="1"/>
          </p:cNvPicPr>
          <p:nvPr/>
        </p:nvPicPr>
        <p:blipFill>
          <a:blip r:embed="rId3"/>
          <a:stretch>
            <a:fillRect/>
          </a:stretch>
        </p:blipFill>
        <p:spPr>
          <a:xfrm>
            <a:off x="4708056" y="2270541"/>
            <a:ext cx="6114818" cy="3121423"/>
          </a:xfrm>
          <a:prstGeom prst="rect">
            <a:avLst/>
          </a:prstGeom>
        </p:spPr>
      </p:pic>
    </p:spTree>
    <p:extLst>
      <p:ext uri="{BB962C8B-B14F-4D97-AF65-F5344CB8AC3E}">
        <p14:creationId xmlns:p14="http://schemas.microsoft.com/office/powerpoint/2010/main" val="29615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3"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30">
            <a:extLst>
              <a:ext uri="{FF2B5EF4-FFF2-40B4-BE49-F238E27FC236}">
                <a16:creationId xmlns:a16="http://schemas.microsoft.com/office/drawing/2014/main" id="{1FDB32F0-2A37-E50D-9B55-CA02A1683CCE}"/>
              </a:ext>
            </a:extLst>
          </p:cNvPr>
          <p:cNvGrpSpPr/>
          <p:nvPr/>
        </p:nvGrpSpPr>
        <p:grpSpPr>
          <a:xfrm>
            <a:off x="2468897" y="2487576"/>
            <a:ext cx="7254206" cy="1023641"/>
            <a:chOff x="1097349" y="2039933"/>
            <a:chExt cx="7254206" cy="1023641"/>
          </a:xfrm>
        </p:grpSpPr>
        <p:sp>
          <p:nvSpPr>
            <p:cNvPr id="20" name="矩形: 圆角 2">
              <a:extLst>
                <a:ext uri="{FF2B5EF4-FFF2-40B4-BE49-F238E27FC236}">
                  <a16:creationId xmlns:a16="http://schemas.microsoft.com/office/drawing/2014/main" id="{0B45BDE3-230C-CF75-5937-D0231F6A339A}"/>
                </a:ext>
              </a:extLst>
            </p:cNvPr>
            <p:cNvSpPr/>
            <p:nvPr/>
          </p:nvSpPr>
          <p:spPr>
            <a:xfrm>
              <a:off x="1097349" y="2039933"/>
              <a:ext cx="7254206" cy="1023641"/>
            </a:xfrm>
            <a:prstGeom prst="roundRect">
              <a:avLst>
                <a:gd name="adj" fmla="val 50000"/>
              </a:avLst>
            </a:prstGeom>
            <a:noFill/>
            <a:ln w="38100">
              <a:solidFill>
                <a:srgbClr val="FFA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椭圆 22">
              <a:extLst>
                <a:ext uri="{FF2B5EF4-FFF2-40B4-BE49-F238E27FC236}">
                  <a16:creationId xmlns:a16="http://schemas.microsoft.com/office/drawing/2014/main" id="{F3AC6181-05D1-0B7D-7833-0F9F62FB7FDB}"/>
                </a:ext>
              </a:extLst>
            </p:cNvPr>
            <p:cNvSpPr/>
            <p:nvPr/>
          </p:nvSpPr>
          <p:spPr>
            <a:xfrm>
              <a:off x="1234440" y="2148356"/>
              <a:ext cx="792480" cy="792480"/>
            </a:xfrm>
            <a:prstGeom prst="ellipse">
              <a:avLst/>
            </a:prstGeom>
            <a:solidFill>
              <a:srgbClr val="FF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Vogue-ExtraBold" panose="020B0500000000000000" pitchFamily="34" charset="0"/>
                  <a:ea typeface="Vogue-ExtraBold" panose="020B0500000000000000" pitchFamily="34" charset="0"/>
                  <a:cs typeface="Vogue-ExtraBold" panose="020B0500000000000000" pitchFamily="34" charset="0"/>
                </a:rPr>
                <a:t>01</a:t>
              </a:r>
              <a:endParaRPr lang="zh-CN" altLang="en-US" sz="28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30" name="文本框 26">
              <a:extLst>
                <a:ext uri="{FF2B5EF4-FFF2-40B4-BE49-F238E27FC236}">
                  <a16:creationId xmlns:a16="http://schemas.microsoft.com/office/drawing/2014/main" id="{4DCC986E-9DBB-E530-AEB4-67AD33159F6C}"/>
                </a:ext>
              </a:extLst>
            </p:cNvPr>
            <p:cNvSpPr txBox="1"/>
            <p:nvPr/>
          </p:nvSpPr>
          <p:spPr>
            <a:xfrm>
              <a:off x="2106138" y="2172215"/>
              <a:ext cx="6245417" cy="658706"/>
            </a:xfrm>
            <a:prstGeom prst="rect">
              <a:avLst/>
            </a:prstGeom>
            <a:noFill/>
          </p:spPr>
          <p:txBody>
            <a:bodyPr wrap="square">
              <a:spAutoFit/>
            </a:bodyPr>
            <a:lstStyle/>
            <a:p>
              <a:pPr>
                <a:lnSpc>
                  <a:spcPct val="150000"/>
                </a:lnSpc>
              </a:pP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đầu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thư</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viện</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biết</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đi</a:t>
              </a:r>
              <a:r>
                <a:rPr lang="en-US" sz="2800" b="1" i="1" dirty="0">
                  <a:effectLst/>
                  <a:latin typeface="Cambria" panose="02040503050406030204" pitchFamily="18" charset="0"/>
                  <a:ea typeface="Cambria" panose="02040503050406030204" pitchFamily="18" charset="0"/>
                </a:rPr>
                <a:t>.</a:t>
              </a:r>
              <a:endParaRPr lang="zh-CN" altLang="en-US" sz="2000" b="1" dirty="0">
                <a:latin typeface="Cambria" panose="02040503050406030204" pitchFamily="18" charset="0"/>
              </a:endParaRPr>
            </a:p>
          </p:txBody>
        </p:sp>
      </p:grpSp>
      <p:grpSp>
        <p:nvGrpSpPr>
          <p:cNvPr id="33" name="组合 30">
            <a:extLst>
              <a:ext uri="{FF2B5EF4-FFF2-40B4-BE49-F238E27FC236}">
                <a16:creationId xmlns:a16="http://schemas.microsoft.com/office/drawing/2014/main" id="{581C4080-AB4F-3B02-19DA-D7C278442F59}"/>
              </a:ext>
            </a:extLst>
          </p:cNvPr>
          <p:cNvGrpSpPr/>
          <p:nvPr/>
        </p:nvGrpSpPr>
        <p:grpSpPr>
          <a:xfrm>
            <a:off x="2468897" y="4067117"/>
            <a:ext cx="7254206" cy="1023641"/>
            <a:chOff x="1097349" y="2039933"/>
            <a:chExt cx="7254206" cy="1023641"/>
          </a:xfrm>
        </p:grpSpPr>
        <p:sp>
          <p:nvSpPr>
            <p:cNvPr id="34" name="矩形: 圆角 2">
              <a:extLst>
                <a:ext uri="{FF2B5EF4-FFF2-40B4-BE49-F238E27FC236}">
                  <a16:creationId xmlns:a16="http://schemas.microsoft.com/office/drawing/2014/main" id="{EDEBE558-D0EB-B710-A7CA-F0D7BCC65F06}"/>
                </a:ext>
              </a:extLst>
            </p:cNvPr>
            <p:cNvSpPr/>
            <p:nvPr/>
          </p:nvSpPr>
          <p:spPr>
            <a:xfrm>
              <a:off x="1097349" y="2039933"/>
              <a:ext cx="7254206" cy="1023641"/>
            </a:xfrm>
            <a:prstGeom prst="roundRect">
              <a:avLst>
                <a:gd name="adj" fmla="val 50000"/>
              </a:avLst>
            </a:prstGeom>
            <a:noFill/>
            <a:ln w="38100">
              <a:solidFill>
                <a:srgbClr val="FFA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22">
              <a:extLst>
                <a:ext uri="{FF2B5EF4-FFF2-40B4-BE49-F238E27FC236}">
                  <a16:creationId xmlns:a16="http://schemas.microsoft.com/office/drawing/2014/main" id="{76B1D4A0-7ECE-9700-9FE8-BA5A3BC2959C}"/>
                </a:ext>
              </a:extLst>
            </p:cNvPr>
            <p:cNvSpPr/>
            <p:nvPr/>
          </p:nvSpPr>
          <p:spPr>
            <a:xfrm>
              <a:off x="1234440" y="2172215"/>
              <a:ext cx="871698" cy="792480"/>
            </a:xfrm>
            <a:prstGeom prst="ellipse">
              <a:avLst/>
            </a:prstGeom>
            <a:solidFill>
              <a:srgbClr val="FF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Vogue-ExtraBold" panose="020B0500000000000000" pitchFamily="34" charset="0"/>
                  <a:ea typeface="Vogue-ExtraBold" panose="020B0500000000000000" pitchFamily="34" charset="0"/>
                  <a:cs typeface="Vogue-ExtraBold" panose="020B0500000000000000" pitchFamily="34" charset="0"/>
                </a:rPr>
                <a:t>02</a:t>
              </a:r>
              <a:endParaRPr lang="zh-CN" altLang="en-US" sz="28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36" name="文本框 26">
              <a:extLst>
                <a:ext uri="{FF2B5EF4-FFF2-40B4-BE49-F238E27FC236}">
                  <a16:creationId xmlns:a16="http://schemas.microsoft.com/office/drawing/2014/main" id="{2A7612FD-4538-AEC6-CD85-2480C3526967}"/>
                </a:ext>
              </a:extLst>
            </p:cNvPr>
            <p:cNvSpPr txBox="1"/>
            <p:nvPr/>
          </p:nvSpPr>
          <p:spPr>
            <a:xfrm>
              <a:off x="2106138" y="2172215"/>
              <a:ext cx="6245417" cy="658706"/>
            </a:xfrm>
            <a:prstGeom prst="rect">
              <a:avLst/>
            </a:prstGeom>
            <a:noFill/>
          </p:spPr>
          <p:txBody>
            <a:bodyPr wrap="square">
              <a:spAutoFit/>
            </a:bodyPr>
            <a:lstStyle/>
            <a:p>
              <a:pPr>
                <a:lnSpc>
                  <a:spcPct val="150000"/>
                </a:lnSpc>
              </a:pP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2: </a:t>
              </a:r>
              <a:r>
                <a:rPr lang="en-US" sz="2800" b="1" dirty="0" err="1">
                  <a:effectLst/>
                  <a:latin typeface="Cambria" panose="02040503050406030204" pitchFamily="18" charset="0"/>
                  <a:ea typeface="Cambria" panose="02040503050406030204" pitchFamily="18" charset="0"/>
                </a:rPr>
                <a:t>Còn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lại</a:t>
              </a:r>
              <a:r>
                <a:rPr lang="en-US" sz="2800" b="1" dirty="0">
                  <a:effectLst/>
                  <a:latin typeface="Cambria" panose="02040503050406030204" pitchFamily="18" charset="0"/>
                  <a:ea typeface="Cambria" panose="02040503050406030204" pitchFamily="18" charset="0"/>
                </a:rPr>
                <a:t>.</a:t>
              </a:r>
              <a:endParaRPr lang="zh-CN" altLang="en-US" sz="2000" b="1" dirty="0">
                <a:latin typeface="Cambria" panose="02040503050406030204" pitchFamily="18" charset="0"/>
              </a:endParaRPr>
            </a:p>
          </p:txBody>
        </p:sp>
      </p:grpSp>
      <p:pic>
        <p:nvPicPr>
          <p:cNvPr id="2" name="图片 17">
            <a:extLst>
              <a:ext uri="{FF2B5EF4-FFF2-40B4-BE49-F238E27FC236}">
                <a16:creationId xmlns:a16="http://schemas.microsoft.com/office/drawing/2014/main" id="{B041ECAD-1537-F4A7-BC81-CF074BDC4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5818" y="3655364"/>
            <a:ext cx="4306182" cy="2870788"/>
          </a:xfrm>
          <a:prstGeom prst="rect">
            <a:avLst/>
          </a:prstGeom>
        </p:spPr>
      </p:pic>
      <p:pic>
        <p:nvPicPr>
          <p:cNvPr id="10" name="Hình ảnh 9">
            <a:extLst>
              <a:ext uri="{FF2B5EF4-FFF2-40B4-BE49-F238E27FC236}">
                <a16:creationId xmlns:a16="http://schemas.microsoft.com/office/drawing/2014/main" id="{C4F79385-BCBF-94BD-B504-E0A0CB89A621}"/>
              </a:ext>
            </a:extLst>
          </p:cNvPr>
          <p:cNvPicPr>
            <a:picLocks noChangeAspect="1"/>
          </p:cNvPicPr>
          <p:nvPr/>
        </p:nvPicPr>
        <p:blipFill>
          <a:blip r:embed="rId3"/>
          <a:stretch>
            <a:fillRect/>
          </a:stretch>
        </p:blipFill>
        <p:spPr>
          <a:xfrm>
            <a:off x="3767126" y="821091"/>
            <a:ext cx="4657748" cy="1115665"/>
          </a:xfrm>
          <a:prstGeom prst="rect">
            <a:avLst/>
          </a:prstGeom>
        </p:spPr>
      </p:pic>
    </p:spTree>
    <p:extLst>
      <p:ext uri="{BB962C8B-B14F-4D97-AF65-F5344CB8AC3E}">
        <p14:creationId xmlns:p14="http://schemas.microsoft.com/office/powerpoint/2010/main" val="106781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right)">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774236"/>
            <a:ext cx="10625620" cy="4616648"/>
          </a:xfrm>
          <a:prstGeom prst="rect">
            <a:avLst/>
          </a:prstGeom>
          <a:noFill/>
        </p:spPr>
        <p:txBody>
          <a:bodyPr wrap="square" rtlCol="0">
            <a:spAutoFit/>
          </a:bodyPr>
          <a:lstStyle/>
          <a:p>
            <a:pPr indent="180000" algn="just">
              <a:spcBef>
                <a:spcPts val="600"/>
              </a:spcBef>
              <a:spcAft>
                <a:spcPts val="600"/>
              </a:spcAft>
            </a:pPr>
            <a:r>
              <a:rPr lang="vi-VN" sz="2400" dirty="0">
                <a:solidFill>
                  <a:srgbClr val="30A092"/>
                </a:solidFill>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a:p>
            <a:pPr indent="180000" algn="just">
              <a:spcBef>
                <a:spcPts val="600"/>
              </a:spcBef>
              <a:spcAft>
                <a:spcPts val="600"/>
              </a:spcAft>
            </a:pPr>
            <a:r>
              <a:rPr lang="vi-VN" sz="2400" dirty="0">
                <a:solidFill>
                  <a:srgbClr val="F7AA3D"/>
                </a:solidFill>
                <a:latin typeface="Cambria" panose="02040503050406030204" pitchFamily="18" charset="0"/>
                <a:ea typeface="Cambria" panose="02040503050406030204" pitchFamily="18" charset="0"/>
              </a:rPr>
              <a:t>Thư viện Lô-gô-xơ của Đức là “thư viện nổi” lớn nhất thế giới. Nó nằm trên một con tàu biển khổng lồ, có thể chở được 500 hành khách và đã từng đi qua 45 nước trên thế giới.</a:t>
            </a:r>
          </a:p>
          <a:p>
            <a:pPr indent="180000" algn="just">
              <a:spcBef>
                <a:spcPts val="600"/>
              </a:spcBef>
              <a:spcAft>
                <a:spcPts val="600"/>
              </a:spcAft>
            </a:pPr>
            <a:r>
              <a:rPr lang="vi-VN" sz="2400" dirty="0">
                <a:solidFill>
                  <a:srgbClr val="F7AA3D"/>
                </a:solidFill>
                <a:latin typeface="Cambria" panose="02040503050406030204" pitchFamily="18" charset="0"/>
                <a:ea typeface="Cambria" panose="02040503050406030204" pitchFamily="18" charset="0"/>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indent="180000" algn="r">
              <a:spcBef>
                <a:spcPts val="600"/>
              </a:spcBef>
              <a:spcAft>
                <a:spcPts val="600"/>
              </a:spcAft>
            </a:pPr>
            <a:r>
              <a:rPr lang="vi-VN" sz="2400" dirty="0">
                <a:latin typeface="Cambria" panose="02040503050406030204" pitchFamily="18" charset="0"/>
                <a:ea typeface="Cambria" panose="02040503050406030204" pitchFamily="18" charset="0"/>
              </a:rPr>
              <a:t>(Hải Nam)</a:t>
            </a:r>
          </a:p>
        </p:txBody>
      </p:sp>
      <p:pic>
        <p:nvPicPr>
          <p:cNvPr id="8" name="Hình ảnh 7">
            <a:extLst>
              <a:ext uri="{FF2B5EF4-FFF2-40B4-BE49-F238E27FC236}">
                <a16:creationId xmlns:a16="http://schemas.microsoft.com/office/drawing/2014/main" id="{02464784-B8D7-ECB4-CBFB-314319A9E516}"/>
              </a:ext>
            </a:extLst>
          </p:cNvPr>
          <p:cNvPicPr>
            <a:picLocks noChangeAspect="1"/>
          </p:cNvPicPr>
          <p:nvPr/>
        </p:nvPicPr>
        <p:blipFill>
          <a:blip r:embed="rId2"/>
          <a:stretch>
            <a:fillRect/>
          </a:stretch>
        </p:blipFill>
        <p:spPr>
          <a:xfrm>
            <a:off x="2806923" y="265116"/>
            <a:ext cx="6578154" cy="1390008"/>
          </a:xfrm>
          <a:prstGeom prst="rect">
            <a:avLst/>
          </a:prstGeom>
        </p:spPr>
      </p:pic>
    </p:spTree>
    <p:extLst>
      <p:ext uri="{BB962C8B-B14F-4D97-AF65-F5344CB8AC3E}">
        <p14:creationId xmlns:p14="http://schemas.microsoft.com/office/powerpoint/2010/main" val="76524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4">
            <a:extLst>
              <a:ext uri="{FF2B5EF4-FFF2-40B4-BE49-F238E27FC236}">
                <a16:creationId xmlns:a16="http://schemas.microsoft.com/office/drawing/2014/main" id="{BF9BF845-6DBB-F33D-4C0A-A032F8828673}"/>
              </a:ext>
            </a:extLst>
          </p:cNvPr>
          <p:cNvGrpSpPr/>
          <p:nvPr/>
        </p:nvGrpSpPr>
        <p:grpSpPr>
          <a:xfrm>
            <a:off x="509286" y="2212477"/>
            <a:ext cx="5436822" cy="3363610"/>
            <a:chOff x="335280" y="969221"/>
            <a:chExt cx="5501640" cy="5501640"/>
          </a:xfrm>
        </p:grpSpPr>
        <p:pic>
          <p:nvPicPr>
            <p:cNvPr id="7" name="图片 13">
              <a:extLst>
                <a:ext uri="{FF2B5EF4-FFF2-40B4-BE49-F238E27FC236}">
                  <a16:creationId xmlns:a16="http://schemas.microsoft.com/office/drawing/2014/main" id="{F313AC10-DACA-32D5-A114-ABDE4901F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 y="969221"/>
              <a:ext cx="5501640" cy="5501640"/>
            </a:xfrm>
            <a:prstGeom prst="rect">
              <a:avLst/>
            </a:prstGeom>
          </p:spPr>
        </p:pic>
        <p:sp>
          <p:nvSpPr>
            <p:cNvPr id="10" name="文本框 21">
              <a:extLst>
                <a:ext uri="{FF2B5EF4-FFF2-40B4-BE49-F238E27FC236}">
                  <a16:creationId xmlns:a16="http://schemas.microsoft.com/office/drawing/2014/main" id="{AD663494-B891-F583-055C-94EF30640564}"/>
                </a:ext>
              </a:extLst>
            </p:cNvPr>
            <p:cNvSpPr txBox="1"/>
            <p:nvPr/>
          </p:nvSpPr>
          <p:spPr>
            <a:xfrm>
              <a:off x="2173885" y="1794712"/>
              <a:ext cx="1824431" cy="1209863"/>
            </a:xfrm>
            <a:prstGeom prst="rect">
              <a:avLst/>
            </a:prstGeom>
            <a:noFill/>
          </p:spPr>
          <p:txBody>
            <a:bodyPr wrap="square" rtlCol="0">
              <a:spAutoFit/>
            </a:bodyPr>
            <a:lstStyle/>
            <a:p>
              <a:pPr>
                <a:lnSpc>
                  <a:spcPct val="150000"/>
                </a:lnSpc>
              </a:pPr>
              <a:r>
                <a:rPr lang="en-US" altLang="zh-CN" sz="3200" b="1" dirty="0">
                  <a:solidFill>
                    <a:srgbClr val="30A092"/>
                  </a:solidFill>
                  <a:latin typeface="Cambria" panose="02040503050406030204" pitchFamily="18" charset="0"/>
                  <a:ea typeface="Cambria" panose="02040503050406030204" pitchFamily="18" charset="0"/>
                </a:rPr>
                <a:t>Di </a:t>
              </a:r>
              <a:r>
                <a:rPr lang="en-US" altLang="zh-CN" sz="3200" b="1" dirty="0" err="1">
                  <a:solidFill>
                    <a:srgbClr val="30A092"/>
                  </a:solidFill>
                  <a:latin typeface="Cambria" panose="02040503050406030204" pitchFamily="18" charset="0"/>
                  <a:ea typeface="Cambria" panose="02040503050406030204" pitchFamily="18" charset="0"/>
                </a:rPr>
                <a:t>động</a:t>
              </a:r>
              <a:r>
                <a:rPr lang="en-US" altLang="zh-CN" sz="3200" b="1" dirty="0">
                  <a:solidFill>
                    <a:srgbClr val="30A092"/>
                  </a:solidFill>
                  <a:latin typeface="Cambria" panose="02040503050406030204" pitchFamily="18" charset="0"/>
                  <a:ea typeface="Cambria" panose="02040503050406030204" pitchFamily="18" charset="0"/>
                </a:rPr>
                <a:t>:</a:t>
              </a:r>
            </a:p>
          </p:txBody>
        </p:sp>
        <p:sp>
          <p:nvSpPr>
            <p:cNvPr id="11" name="文本框 21">
              <a:extLst>
                <a:ext uri="{FF2B5EF4-FFF2-40B4-BE49-F238E27FC236}">
                  <a16:creationId xmlns:a16="http://schemas.microsoft.com/office/drawing/2014/main" id="{AFF5E891-4D25-EFB3-63E7-653FFD1AC64C}"/>
                </a:ext>
              </a:extLst>
            </p:cNvPr>
            <p:cNvSpPr txBox="1"/>
            <p:nvPr/>
          </p:nvSpPr>
          <p:spPr>
            <a:xfrm>
              <a:off x="1389422" y="2775488"/>
              <a:ext cx="3270595" cy="2418047"/>
            </a:xfrm>
            <a:prstGeom prst="rect">
              <a:avLst/>
            </a:prstGeom>
            <a:noFill/>
          </p:spPr>
          <p:txBody>
            <a:bodyPr wrap="square" rtlCol="0">
              <a:spAutoFit/>
            </a:bodyPr>
            <a:lstStyle/>
            <a:p>
              <a:pPr algn="ctr">
                <a:lnSpc>
                  <a:spcPct val="150000"/>
                </a:lnSpc>
              </a:pPr>
              <a:r>
                <a:rPr lang="en-US" altLang="zh-CN" sz="3200" b="1" dirty="0" err="1">
                  <a:latin typeface="Cambria" panose="02040503050406030204" pitchFamily="18" charset="0"/>
                  <a:ea typeface="Cambria" panose="02040503050406030204" pitchFamily="18" charset="0"/>
                </a:rPr>
                <a:t>Không</a:t>
              </a:r>
              <a:r>
                <a:rPr lang="en-US" altLang="zh-CN" sz="3200" b="1" dirty="0">
                  <a:latin typeface="Cambria" panose="02040503050406030204" pitchFamily="18" charset="0"/>
                  <a:ea typeface="Cambria" panose="02040503050406030204" pitchFamily="18" charset="0"/>
                </a:rPr>
                <a:t> ở </a:t>
              </a:r>
              <a:r>
                <a:rPr lang="en-US" altLang="zh-CN" sz="3200" b="1" dirty="0" err="1">
                  <a:latin typeface="Cambria" panose="02040503050406030204" pitchFamily="18" charset="0"/>
                  <a:ea typeface="Cambria" panose="02040503050406030204" pitchFamily="18" charset="0"/>
                </a:rPr>
                <a:t>nguyên</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một</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vị</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trí</a:t>
              </a:r>
              <a:endParaRPr lang="en-US" altLang="zh-CN" sz="3200" b="1" dirty="0">
                <a:latin typeface="Cambria" panose="02040503050406030204" pitchFamily="18" charset="0"/>
                <a:ea typeface="Cambria" panose="02040503050406030204" pitchFamily="18" charset="0"/>
              </a:endParaRPr>
            </a:p>
          </p:txBody>
        </p:sp>
      </p:grpSp>
      <p:pic>
        <p:nvPicPr>
          <p:cNvPr id="22" name="Hình ảnh 21">
            <a:extLst>
              <a:ext uri="{FF2B5EF4-FFF2-40B4-BE49-F238E27FC236}">
                <a16:creationId xmlns:a16="http://schemas.microsoft.com/office/drawing/2014/main" id="{D700967F-D6DD-5C8B-59F7-F623E10A578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20000"/>
          <a:stretch/>
        </p:blipFill>
        <p:spPr>
          <a:xfrm>
            <a:off x="5419654" y="2383786"/>
            <a:ext cx="6263060" cy="3020993"/>
          </a:xfrm>
          <a:prstGeom prst="rect">
            <a:avLst/>
          </a:prstGeom>
        </p:spPr>
      </p:pic>
      <p:pic>
        <p:nvPicPr>
          <p:cNvPr id="27" name="Hình ảnh 26">
            <a:extLst>
              <a:ext uri="{FF2B5EF4-FFF2-40B4-BE49-F238E27FC236}">
                <a16:creationId xmlns:a16="http://schemas.microsoft.com/office/drawing/2014/main" id="{ED35BC5E-9431-F111-ADCD-863BA2559604}"/>
              </a:ext>
            </a:extLst>
          </p:cNvPr>
          <p:cNvPicPr>
            <a:picLocks noChangeAspect="1"/>
          </p:cNvPicPr>
          <p:nvPr/>
        </p:nvPicPr>
        <p:blipFill>
          <a:blip r:embed="rId4"/>
          <a:stretch>
            <a:fillRect/>
          </a:stretch>
        </p:blipFill>
        <p:spPr>
          <a:xfrm>
            <a:off x="3187956" y="799705"/>
            <a:ext cx="5816088" cy="1158340"/>
          </a:xfrm>
          <a:prstGeom prst="rect">
            <a:avLst/>
          </a:prstGeom>
        </p:spPr>
      </p:pic>
    </p:spTree>
    <p:extLst>
      <p:ext uri="{BB962C8B-B14F-4D97-AF65-F5344CB8AC3E}">
        <p14:creationId xmlns:p14="http://schemas.microsoft.com/office/powerpoint/2010/main" val="158376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2" presetClass="entr" presetSubtype="6" decel="1200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100" fill="hold"/>
                                        <p:tgtEl>
                                          <p:spTgt spid="22"/>
                                        </p:tgtEl>
                                        <p:attrNameLst>
                                          <p:attrName>ppt_x</p:attrName>
                                        </p:attrNameLst>
                                      </p:cBhvr>
                                      <p:tavLst>
                                        <p:tav tm="0">
                                          <p:val>
                                            <p:strVal val="1+#ppt_w/2"/>
                                          </p:val>
                                        </p:tav>
                                        <p:tav tm="100000">
                                          <p:val>
                                            <p:strVal val="#ppt_x"/>
                                          </p:val>
                                        </p:tav>
                                      </p:tavLst>
                                    </p:anim>
                                    <p:anim calcmode="lin" valueType="num">
                                      <p:cBhvr additive="base">
                                        <p:cTn id="21" dur="11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14">
            <a:extLst>
              <a:ext uri="{FF2B5EF4-FFF2-40B4-BE49-F238E27FC236}">
                <a16:creationId xmlns:a16="http://schemas.microsoft.com/office/drawing/2014/main" id="{FA24E278-4B8F-3565-D7BB-6DEA87B6ACAF}"/>
              </a:ext>
            </a:extLst>
          </p:cNvPr>
          <p:cNvGrpSpPr/>
          <p:nvPr/>
        </p:nvGrpSpPr>
        <p:grpSpPr>
          <a:xfrm>
            <a:off x="449497" y="1735515"/>
            <a:ext cx="5436822" cy="3652678"/>
            <a:chOff x="335280" y="969221"/>
            <a:chExt cx="5501640" cy="5974450"/>
          </a:xfrm>
        </p:grpSpPr>
        <p:pic>
          <p:nvPicPr>
            <p:cNvPr id="9" name="图片 13">
              <a:extLst>
                <a:ext uri="{FF2B5EF4-FFF2-40B4-BE49-F238E27FC236}">
                  <a16:creationId xmlns:a16="http://schemas.microsoft.com/office/drawing/2014/main" id="{94021598-3AE0-4252-B258-3A64265CD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 y="969221"/>
              <a:ext cx="5501640" cy="5974450"/>
            </a:xfrm>
            <a:prstGeom prst="rect">
              <a:avLst/>
            </a:prstGeom>
          </p:spPr>
        </p:pic>
        <p:sp>
          <p:nvSpPr>
            <p:cNvPr id="13" name="文本框 21">
              <a:extLst>
                <a:ext uri="{FF2B5EF4-FFF2-40B4-BE49-F238E27FC236}">
                  <a16:creationId xmlns:a16="http://schemas.microsoft.com/office/drawing/2014/main" id="{7A97F093-7417-BB1D-C2CD-D62C9E9C2254}"/>
                </a:ext>
              </a:extLst>
            </p:cNvPr>
            <p:cNvSpPr txBox="1"/>
            <p:nvPr/>
          </p:nvSpPr>
          <p:spPr>
            <a:xfrm>
              <a:off x="1995040" y="1846486"/>
              <a:ext cx="2059361" cy="1209863"/>
            </a:xfrm>
            <a:prstGeom prst="rect">
              <a:avLst/>
            </a:prstGeom>
            <a:noFill/>
          </p:spPr>
          <p:txBody>
            <a:bodyPr wrap="square" rtlCol="0">
              <a:spAutoFit/>
            </a:bodyPr>
            <a:lstStyle/>
            <a:p>
              <a:pPr>
                <a:lnSpc>
                  <a:spcPct val="150000"/>
                </a:lnSpc>
              </a:pPr>
              <a:r>
                <a:rPr lang="en-US" altLang="zh-CN" sz="3200" b="1" dirty="0" err="1">
                  <a:solidFill>
                    <a:srgbClr val="30A092"/>
                  </a:solidFill>
                  <a:latin typeface="Cambria" panose="02040503050406030204" pitchFamily="18" charset="0"/>
                  <a:ea typeface="Cambria" panose="02040503050406030204" pitchFamily="18" charset="0"/>
                </a:rPr>
                <a:t>Thủ</a:t>
              </a:r>
              <a:r>
                <a:rPr lang="en-US" altLang="zh-CN" sz="3200" b="1" dirty="0">
                  <a:solidFill>
                    <a:srgbClr val="30A092"/>
                  </a:solidFill>
                  <a:latin typeface="Cambria" panose="02040503050406030204" pitchFamily="18" charset="0"/>
                  <a:ea typeface="Cambria" panose="02040503050406030204" pitchFamily="18" charset="0"/>
                </a:rPr>
                <a:t> </a:t>
              </a:r>
              <a:r>
                <a:rPr lang="en-US" altLang="zh-CN" sz="3200" b="1" dirty="0" err="1">
                  <a:solidFill>
                    <a:srgbClr val="30A092"/>
                  </a:solidFill>
                  <a:latin typeface="Cambria" panose="02040503050406030204" pitchFamily="18" charset="0"/>
                  <a:ea typeface="Cambria" panose="02040503050406030204" pitchFamily="18" charset="0"/>
                </a:rPr>
                <a:t>thư</a:t>
              </a:r>
              <a:r>
                <a:rPr lang="en-US" altLang="zh-CN" sz="3200" b="1" dirty="0">
                  <a:solidFill>
                    <a:srgbClr val="30A092"/>
                  </a:solidFill>
                  <a:latin typeface="Cambria" panose="02040503050406030204" pitchFamily="18" charset="0"/>
                  <a:ea typeface="Cambria" panose="02040503050406030204" pitchFamily="18" charset="0"/>
                </a:rPr>
                <a:t>:</a:t>
              </a:r>
            </a:p>
          </p:txBody>
        </p:sp>
        <p:sp>
          <p:nvSpPr>
            <p:cNvPr id="14" name="文本框 21">
              <a:extLst>
                <a:ext uri="{FF2B5EF4-FFF2-40B4-BE49-F238E27FC236}">
                  <a16:creationId xmlns:a16="http://schemas.microsoft.com/office/drawing/2014/main" id="{591D7D7C-3B8B-73AA-03FE-E8602ADBA503}"/>
                </a:ext>
              </a:extLst>
            </p:cNvPr>
            <p:cNvSpPr txBox="1"/>
            <p:nvPr/>
          </p:nvSpPr>
          <p:spPr>
            <a:xfrm>
              <a:off x="1228003" y="3056349"/>
              <a:ext cx="3593434" cy="2418047"/>
            </a:xfrm>
            <a:prstGeom prst="rect">
              <a:avLst/>
            </a:prstGeom>
            <a:noFill/>
          </p:spPr>
          <p:txBody>
            <a:bodyPr wrap="square" rtlCol="0">
              <a:spAutoFit/>
            </a:bodyPr>
            <a:lstStyle/>
            <a:p>
              <a:pPr algn="ctr">
                <a:lnSpc>
                  <a:spcPct val="150000"/>
                </a:lnSpc>
              </a:pPr>
              <a:r>
                <a:rPr lang="en-US" altLang="zh-CN" sz="3200" b="1" dirty="0" err="1">
                  <a:latin typeface="Cambria" panose="02040503050406030204" pitchFamily="18" charset="0"/>
                  <a:ea typeface="Cambria" panose="02040503050406030204" pitchFamily="18" charset="0"/>
                </a:rPr>
                <a:t>Người</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quản</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lý</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sách</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của</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thư</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viện</a:t>
              </a:r>
              <a:endParaRPr lang="en-US" altLang="zh-CN" sz="3200" b="1" dirty="0">
                <a:latin typeface="Cambria" panose="02040503050406030204" pitchFamily="18" charset="0"/>
                <a:ea typeface="Cambria" panose="02040503050406030204" pitchFamily="18" charset="0"/>
              </a:endParaRPr>
            </a:p>
          </p:txBody>
        </p:sp>
      </p:grpSp>
      <p:pic>
        <p:nvPicPr>
          <p:cNvPr id="16" name="Hình ảnh 15">
            <a:extLst>
              <a:ext uri="{FF2B5EF4-FFF2-40B4-BE49-F238E27FC236}">
                <a16:creationId xmlns:a16="http://schemas.microsoft.com/office/drawing/2014/main" id="{1B9AE443-E92D-82F4-B763-7532CAE315B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86319" y="1466904"/>
            <a:ext cx="5179030" cy="4189900"/>
          </a:xfrm>
          <a:prstGeom prst="rect">
            <a:avLst/>
          </a:prstGeom>
        </p:spPr>
      </p:pic>
    </p:spTree>
    <p:extLst>
      <p:ext uri="{BB962C8B-B14F-4D97-AF65-F5344CB8AC3E}">
        <p14:creationId xmlns:p14="http://schemas.microsoft.com/office/powerpoint/2010/main" val="214826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6" accel="16000" decel="2400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300" fill="hold"/>
                                        <p:tgtEl>
                                          <p:spTgt spid="16"/>
                                        </p:tgtEl>
                                        <p:attrNameLst>
                                          <p:attrName>ppt_x</p:attrName>
                                        </p:attrNameLst>
                                      </p:cBhvr>
                                      <p:tavLst>
                                        <p:tav tm="0">
                                          <p:val>
                                            <p:strVal val="1+#ppt_w/2"/>
                                          </p:val>
                                        </p:tav>
                                        <p:tav tm="100000">
                                          <p:val>
                                            <p:strVal val="#ppt_x"/>
                                          </p:val>
                                        </p:tav>
                                      </p:tavLst>
                                    </p:anim>
                                    <p:anim calcmode="lin" valueType="num">
                                      <p:cBhvr additive="base">
                                        <p:cTn id="14" dur="13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14">
            <a:extLst>
              <a:ext uri="{FF2B5EF4-FFF2-40B4-BE49-F238E27FC236}">
                <a16:creationId xmlns:a16="http://schemas.microsoft.com/office/drawing/2014/main" id="{FA24E278-4B8F-3565-D7BB-6DEA87B6ACAF}"/>
              </a:ext>
            </a:extLst>
          </p:cNvPr>
          <p:cNvGrpSpPr/>
          <p:nvPr/>
        </p:nvGrpSpPr>
        <p:grpSpPr>
          <a:xfrm>
            <a:off x="-184128" y="1154818"/>
            <a:ext cx="5436822" cy="4726245"/>
            <a:chOff x="335280" y="969219"/>
            <a:chExt cx="5501640" cy="7730414"/>
          </a:xfrm>
        </p:grpSpPr>
        <p:pic>
          <p:nvPicPr>
            <p:cNvPr id="9" name="图片 13">
              <a:extLst>
                <a:ext uri="{FF2B5EF4-FFF2-40B4-BE49-F238E27FC236}">
                  <a16:creationId xmlns:a16="http://schemas.microsoft.com/office/drawing/2014/main" id="{94021598-3AE0-4252-B258-3A64265CD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 y="969219"/>
              <a:ext cx="5501640" cy="7730414"/>
            </a:xfrm>
            <a:prstGeom prst="rect">
              <a:avLst/>
            </a:prstGeom>
          </p:spPr>
        </p:pic>
        <p:sp>
          <p:nvSpPr>
            <p:cNvPr id="13" name="文本框 21">
              <a:extLst>
                <a:ext uri="{FF2B5EF4-FFF2-40B4-BE49-F238E27FC236}">
                  <a16:creationId xmlns:a16="http://schemas.microsoft.com/office/drawing/2014/main" id="{7A97F093-7417-BB1D-C2CD-D62C9E9C2254}"/>
                </a:ext>
              </a:extLst>
            </p:cNvPr>
            <p:cNvSpPr txBox="1"/>
            <p:nvPr/>
          </p:nvSpPr>
          <p:spPr>
            <a:xfrm>
              <a:off x="2252603" y="2278652"/>
              <a:ext cx="1666993" cy="1209863"/>
            </a:xfrm>
            <a:prstGeom prst="rect">
              <a:avLst/>
            </a:prstGeom>
            <a:noFill/>
          </p:spPr>
          <p:txBody>
            <a:bodyPr wrap="square" rtlCol="0">
              <a:spAutoFit/>
            </a:bodyPr>
            <a:lstStyle/>
            <a:p>
              <a:pPr>
                <a:lnSpc>
                  <a:spcPct val="150000"/>
                </a:lnSpc>
              </a:pPr>
              <a:r>
                <a:rPr lang="en-US" altLang="zh-CN" sz="3200" b="1" dirty="0">
                  <a:solidFill>
                    <a:srgbClr val="30A092"/>
                  </a:solidFill>
                  <a:latin typeface="Cambria" panose="02040503050406030204" pitchFamily="18" charset="0"/>
                  <a:ea typeface="Cambria" panose="02040503050406030204" pitchFamily="18" charset="0"/>
                </a:rPr>
                <a:t>Sa </a:t>
              </a:r>
              <a:r>
                <a:rPr lang="en-US" altLang="zh-CN" sz="3200" b="1" dirty="0" err="1">
                  <a:solidFill>
                    <a:srgbClr val="30A092"/>
                  </a:solidFill>
                  <a:latin typeface="Cambria" panose="02040503050406030204" pitchFamily="18" charset="0"/>
                  <a:ea typeface="Cambria" panose="02040503050406030204" pitchFamily="18" charset="0"/>
                </a:rPr>
                <a:t>mạc</a:t>
              </a:r>
              <a:r>
                <a:rPr lang="en-US" altLang="zh-CN" sz="3200" b="1" dirty="0">
                  <a:solidFill>
                    <a:srgbClr val="30A092"/>
                  </a:solidFill>
                  <a:latin typeface="Cambria" panose="02040503050406030204" pitchFamily="18" charset="0"/>
                  <a:ea typeface="Cambria" panose="02040503050406030204" pitchFamily="18" charset="0"/>
                </a:rPr>
                <a:t>:</a:t>
              </a:r>
            </a:p>
          </p:txBody>
        </p:sp>
        <p:sp>
          <p:nvSpPr>
            <p:cNvPr id="14" name="文本框 21">
              <a:extLst>
                <a:ext uri="{FF2B5EF4-FFF2-40B4-BE49-F238E27FC236}">
                  <a16:creationId xmlns:a16="http://schemas.microsoft.com/office/drawing/2014/main" id="{591D7D7C-3B8B-73AA-03FE-E8602ADBA503}"/>
                </a:ext>
              </a:extLst>
            </p:cNvPr>
            <p:cNvSpPr txBox="1"/>
            <p:nvPr/>
          </p:nvSpPr>
          <p:spPr>
            <a:xfrm>
              <a:off x="1228003" y="3529672"/>
              <a:ext cx="3593434" cy="3372849"/>
            </a:xfrm>
            <a:prstGeom prst="rect">
              <a:avLst/>
            </a:prstGeom>
            <a:noFill/>
          </p:spPr>
          <p:txBody>
            <a:bodyPr wrap="square" rtlCol="0">
              <a:spAutoFit/>
            </a:bodyPr>
            <a:lstStyle/>
            <a:p>
              <a:pPr algn="ctr"/>
              <a:r>
                <a:rPr lang="en-US" altLang="zh-CN" sz="3200" b="1" dirty="0" err="1">
                  <a:latin typeface="Cambria" panose="02040503050406030204" pitchFamily="18" charset="0"/>
                  <a:ea typeface="Cambria" panose="02040503050406030204" pitchFamily="18" charset="0"/>
                </a:rPr>
                <a:t>Vùng</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đất</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có</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khi</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hậu</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khô</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nóng</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không</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có</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hoặc</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có</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rất</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ít</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cây</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cối</a:t>
              </a:r>
              <a:endParaRPr lang="en-US" altLang="zh-CN" sz="3200" b="1" dirty="0">
                <a:latin typeface="Cambria" panose="02040503050406030204" pitchFamily="18" charset="0"/>
                <a:ea typeface="Cambria" panose="02040503050406030204" pitchFamily="18" charset="0"/>
              </a:endParaRPr>
            </a:p>
          </p:txBody>
        </p:sp>
      </p:grpSp>
      <p:pic>
        <p:nvPicPr>
          <p:cNvPr id="17" name="Hình ảnh 16">
            <a:extLst>
              <a:ext uri="{FF2B5EF4-FFF2-40B4-BE49-F238E27FC236}">
                <a16:creationId xmlns:a16="http://schemas.microsoft.com/office/drawing/2014/main" id="{A2CCFF72-CBB3-6EF3-22FD-8CF88EFA8621}"/>
              </a:ext>
            </a:extLst>
          </p:cNvPr>
          <p:cNvPicPr>
            <a:picLocks noChangeAspect="1"/>
          </p:cNvPicPr>
          <p:nvPr/>
        </p:nvPicPr>
        <p:blipFill>
          <a:blip r:embed="rId3"/>
          <a:stretch>
            <a:fillRect/>
          </a:stretch>
        </p:blipFill>
        <p:spPr>
          <a:xfrm>
            <a:off x="4794266" y="1615021"/>
            <a:ext cx="6768428" cy="3807241"/>
          </a:xfrm>
          <a:prstGeom prst="rect">
            <a:avLst/>
          </a:prstGeom>
        </p:spPr>
      </p:pic>
    </p:spTree>
    <p:extLst>
      <p:ext uri="{BB962C8B-B14F-4D97-AF65-F5344CB8AC3E}">
        <p14:creationId xmlns:p14="http://schemas.microsoft.com/office/powerpoint/2010/main" val="29544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774236"/>
            <a:ext cx="10625620" cy="4616648"/>
          </a:xfrm>
          <a:prstGeom prst="rect">
            <a:avLst/>
          </a:prstGeom>
          <a:noFill/>
        </p:spPr>
        <p:txBody>
          <a:bodyPr wrap="square" rtlCol="0">
            <a:spAutoFit/>
          </a:bodyPr>
          <a:lstStyle/>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Lô-gô-xơ của Đức là “thư viện nổi” lớn nhất thế giới. Nó nằm trên một con tàu biển khổng lồ, có thể chở được 500 hành khách và đã từng đi qua 45 nước trên thế giới.</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indent="180000" algn="r">
              <a:spcBef>
                <a:spcPts val="600"/>
              </a:spcBef>
              <a:spcAft>
                <a:spcPts val="600"/>
              </a:spcAft>
            </a:pPr>
            <a:r>
              <a:rPr lang="vi-VN" sz="2400" dirty="0">
                <a:latin typeface="Cambria" panose="02040503050406030204" pitchFamily="18" charset="0"/>
                <a:ea typeface="Cambria" panose="02040503050406030204" pitchFamily="18" charset="0"/>
              </a:rPr>
              <a:t>(Hải Nam)</a:t>
            </a:r>
          </a:p>
        </p:txBody>
      </p:sp>
      <p:sp>
        <p:nvSpPr>
          <p:cNvPr id="2" name="矩形: 圆角 11">
            <a:extLst>
              <a:ext uri="{FF2B5EF4-FFF2-40B4-BE49-F238E27FC236}">
                <a16:creationId xmlns:a16="http://schemas.microsoft.com/office/drawing/2014/main" id="{F4CDC6FB-5AD9-178B-0538-7555641337E3}"/>
              </a:ext>
            </a:extLst>
          </p:cNvPr>
          <p:cNvSpPr/>
          <p:nvPr/>
        </p:nvSpPr>
        <p:spPr>
          <a:xfrm>
            <a:off x="589788" y="604688"/>
            <a:ext cx="2049242" cy="942444"/>
          </a:xfrm>
          <a:prstGeom prst="roundRect">
            <a:avLst>
              <a:gd name="adj" fmla="val 45427"/>
            </a:avLst>
          </a:prstGeom>
          <a:solidFill>
            <a:srgbClr val="FF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100"/>
              </a:lnSpc>
            </a:pP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Đọc</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theo</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nhóm</a:t>
            </a:r>
            <a:endParaRPr lang="zh-CN" altLang="en-US"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7" name="Hình ảnh 6">
            <a:extLst>
              <a:ext uri="{FF2B5EF4-FFF2-40B4-BE49-F238E27FC236}">
                <a16:creationId xmlns:a16="http://schemas.microsoft.com/office/drawing/2014/main" id="{2AA711B9-54DF-832D-68A8-DA2552213832}"/>
              </a:ext>
            </a:extLst>
          </p:cNvPr>
          <p:cNvPicPr>
            <a:picLocks noChangeAspect="1"/>
          </p:cNvPicPr>
          <p:nvPr/>
        </p:nvPicPr>
        <p:blipFill>
          <a:blip r:embed="rId2"/>
          <a:stretch>
            <a:fillRect/>
          </a:stretch>
        </p:blipFill>
        <p:spPr>
          <a:xfrm>
            <a:off x="2806923" y="265116"/>
            <a:ext cx="6578154" cy="1390008"/>
          </a:xfrm>
          <a:prstGeom prst="rect">
            <a:avLst/>
          </a:prstGeom>
        </p:spPr>
      </p:pic>
    </p:spTree>
    <p:extLst>
      <p:ext uri="{BB962C8B-B14F-4D97-AF65-F5344CB8AC3E}">
        <p14:creationId xmlns:p14="http://schemas.microsoft.com/office/powerpoint/2010/main" val="6354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774236"/>
            <a:ext cx="10625620" cy="4616648"/>
          </a:xfrm>
          <a:prstGeom prst="rect">
            <a:avLst/>
          </a:prstGeom>
          <a:noFill/>
        </p:spPr>
        <p:txBody>
          <a:bodyPr wrap="square" rtlCol="0">
            <a:spAutoFit/>
          </a:bodyPr>
          <a:lstStyle/>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Lô-gô-xơ của Đức là “thư viện nổi” lớn nhất thế giới. Nó nằm trên một con tàu biển khổng lồ, có thể chở được 500 hành khách và đã từng đi qua 45 nước trên thế giới.</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indent="180000" algn="r">
              <a:spcBef>
                <a:spcPts val="600"/>
              </a:spcBef>
              <a:spcAft>
                <a:spcPts val="600"/>
              </a:spcAft>
            </a:pPr>
            <a:r>
              <a:rPr lang="vi-VN" sz="2400" dirty="0">
                <a:latin typeface="Cambria" panose="02040503050406030204" pitchFamily="18" charset="0"/>
                <a:ea typeface="Cambria" panose="02040503050406030204" pitchFamily="18" charset="0"/>
              </a:rPr>
              <a:t>(Hải Nam)</a:t>
            </a:r>
          </a:p>
        </p:txBody>
      </p:sp>
      <p:sp>
        <p:nvSpPr>
          <p:cNvPr id="2" name="矩形: 圆角 11">
            <a:extLst>
              <a:ext uri="{FF2B5EF4-FFF2-40B4-BE49-F238E27FC236}">
                <a16:creationId xmlns:a16="http://schemas.microsoft.com/office/drawing/2014/main" id="{F4CDC6FB-5AD9-178B-0538-7555641337E3}"/>
              </a:ext>
            </a:extLst>
          </p:cNvPr>
          <p:cNvSpPr/>
          <p:nvPr/>
        </p:nvSpPr>
        <p:spPr>
          <a:xfrm>
            <a:off x="589788" y="604688"/>
            <a:ext cx="2049242" cy="942444"/>
          </a:xfrm>
          <a:prstGeom prst="roundRect">
            <a:avLst>
              <a:gd name="adj" fmla="val 45427"/>
            </a:avLst>
          </a:prstGeom>
          <a:solidFill>
            <a:srgbClr val="FF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100"/>
              </a:lnSpc>
            </a:pP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Đọc</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p>
          <a:p>
            <a:pPr algn="ctr">
              <a:lnSpc>
                <a:spcPts val="3100"/>
              </a:lnSpc>
            </a:pP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cá</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nhân</a:t>
            </a:r>
            <a:endParaRPr lang="zh-CN" altLang="en-US"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7" name="Hình ảnh 6">
            <a:extLst>
              <a:ext uri="{FF2B5EF4-FFF2-40B4-BE49-F238E27FC236}">
                <a16:creationId xmlns:a16="http://schemas.microsoft.com/office/drawing/2014/main" id="{44CB3F2B-119D-54A2-0B6C-5F8851EB307C}"/>
              </a:ext>
            </a:extLst>
          </p:cNvPr>
          <p:cNvPicPr>
            <a:picLocks noChangeAspect="1"/>
          </p:cNvPicPr>
          <p:nvPr/>
        </p:nvPicPr>
        <p:blipFill>
          <a:blip r:embed="rId2"/>
          <a:stretch>
            <a:fillRect/>
          </a:stretch>
        </p:blipFill>
        <p:spPr>
          <a:xfrm>
            <a:off x="2806923" y="265116"/>
            <a:ext cx="6578154" cy="1390008"/>
          </a:xfrm>
          <a:prstGeom prst="rect">
            <a:avLst/>
          </a:prstGeom>
        </p:spPr>
      </p:pic>
    </p:spTree>
    <p:extLst>
      <p:ext uri="{BB962C8B-B14F-4D97-AF65-F5344CB8AC3E}">
        <p14:creationId xmlns:p14="http://schemas.microsoft.com/office/powerpoint/2010/main" val="240046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D83C55D9-675D-0749-C88A-E77EA94FBB34}"/>
              </a:ext>
            </a:extLst>
          </p:cNvPr>
          <p:cNvPicPr>
            <a:picLocks noChangeAspect="1"/>
          </p:cNvPicPr>
          <p:nvPr/>
        </p:nvPicPr>
        <p:blipFill>
          <a:blip r:embed="rId2"/>
          <a:stretch>
            <a:fillRect/>
          </a:stretch>
        </p:blipFill>
        <p:spPr>
          <a:xfrm>
            <a:off x="5142739" y="1773792"/>
            <a:ext cx="5828281" cy="3310415"/>
          </a:xfrm>
          <a:prstGeom prst="rect">
            <a:avLst/>
          </a:prstGeom>
        </p:spPr>
      </p:pic>
    </p:spTree>
    <p:extLst>
      <p:ext uri="{BB962C8B-B14F-4D97-AF65-F5344CB8AC3E}">
        <p14:creationId xmlns:p14="http://schemas.microsoft.com/office/powerpoint/2010/main" val="357134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Nhóm 18">
            <a:extLst>
              <a:ext uri="{FF2B5EF4-FFF2-40B4-BE49-F238E27FC236}">
                <a16:creationId xmlns:a16="http://schemas.microsoft.com/office/drawing/2014/main" id="{8D31117F-0D06-764F-CC4D-DCA4243350AA}"/>
              </a:ext>
            </a:extLst>
          </p:cNvPr>
          <p:cNvGrpSpPr/>
          <p:nvPr/>
        </p:nvGrpSpPr>
        <p:grpSpPr>
          <a:xfrm>
            <a:off x="795020" y="1793389"/>
            <a:ext cx="4894580" cy="4536737"/>
            <a:chOff x="489767" y="1823085"/>
            <a:chExt cx="5222651" cy="3071732"/>
          </a:xfrm>
        </p:grpSpPr>
        <p:grpSp>
          <p:nvGrpSpPr>
            <p:cNvPr id="21" name="Đồ họa 52">
              <a:extLst>
                <a:ext uri="{FF2B5EF4-FFF2-40B4-BE49-F238E27FC236}">
                  <a16:creationId xmlns:a16="http://schemas.microsoft.com/office/drawing/2014/main" id="{23145CF3-E79F-3D16-4B47-BE81607EE07C}"/>
                </a:ext>
              </a:extLst>
            </p:cNvPr>
            <p:cNvGrpSpPr/>
            <p:nvPr/>
          </p:nvGrpSpPr>
          <p:grpSpPr>
            <a:xfrm>
              <a:off x="489767" y="1823085"/>
              <a:ext cx="5222651" cy="3071732"/>
              <a:chOff x="795361" y="1636323"/>
              <a:chExt cx="5556278" cy="3267957"/>
            </a:xfrm>
          </p:grpSpPr>
          <p:grpSp>
            <p:nvGrpSpPr>
              <p:cNvPr id="23" name="Đồ họa 52">
                <a:extLst>
                  <a:ext uri="{FF2B5EF4-FFF2-40B4-BE49-F238E27FC236}">
                    <a16:creationId xmlns:a16="http://schemas.microsoft.com/office/drawing/2014/main" id="{D15728D9-BB19-9756-5F6F-5C60C872392F}"/>
                  </a:ext>
                </a:extLst>
              </p:cNvPr>
              <p:cNvGrpSpPr/>
              <p:nvPr/>
            </p:nvGrpSpPr>
            <p:grpSpPr>
              <a:xfrm>
                <a:off x="795361" y="1823742"/>
                <a:ext cx="5556278" cy="3080538"/>
                <a:chOff x="795361" y="1823742"/>
                <a:chExt cx="5556278" cy="3080538"/>
              </a:xfrm>
            </p:grpSpPr>
            <p:sp>
              <p:nvSpPr>
                <p:cNvPr id="29" name="Hình tự do: Hình 28">
                  <a:extLst>
                    <a:ext uri="{FF2B5EF4-FFF2-40B4-BE49-F238E27FC236}">
                      <a16:creationId xmlns:a16="http://schemas.microsoft.com/office/drawing/2014/main" id="{5BEB0003-053D-15C1-1EAD-1C7191351FF5}"/>
                    </a:ext>
                  </a:extLst>
                </p:cNvPr>
                <p:cNvSpPr/>
                <p:nvPr/>
              </p:nvSpPr>
              <p:spPr>
                <a:xfrm>
                  <a:off x="928712" y="2064725"/>
                  <a:ext cx="5422927" cy="2839555"/>
                </a:xfrm>
                <a:custGeom>
                  <a:avLst/>
                  <a:gdLst>
                    <a:gd name="connsiteX0" fmla="*/ 3803333 w 3825447"/>
                    <a:gd name="connsiteY0" fmla="*/ 4113848 h 4113847"/>
                    <a:gd name="connsiteX1" fmla="*/ 0 w 3825447"/>
                    <a:gd name="connsiteY1" fmla="*/ 4113848 h 4113847"/>
                    <a:gd name="connsiteX2" fmla="*/ 51435 w 3825447"/>
                    <a:gd name="connsiteY2" fmla="*/ 0 h 4113847"/>
                    <a:gd name="connsiteX3" fmla="*/ 3825240 w 3825447"/>
                    <a:gd name="connsiteY3" fmla="*/ 67627 h 4113847"/>
                    <a:gd name="connsiteX4" fmla="*/ 3803333 w 3825447"/>
                    <a:gd name="connsiteY4" fmla="*/ 4113848 h 411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3847">
                      <a:moveTo>
                        <a:pt x="3803333" y="4113848"/>
                      </a:moveTo>
                      <a:lnTo>
                        <a:pt x="0" y="4113848"/>
                      </a:lnTo>
                      <a:cubicBezTo>
                        <a:pt x="17145" y="2742248"/>
                        <a:pt x="34290" y="1371600"/>
                        <a:pt x="51435" y="0"/>
                      </a:cubicBezTo>
                      <a:cubicBezTo>
                        <a:pt x="1315403" y="22860"/>
                        <a:pt x="2561273" y="45720"/>
                        <a:pt x="3825240" y="67627"/>
                      </a:cubicBezTo>
                      <a:cubicBezTo>
                        <a:pt x="3828098" y="1426845"/>
                        <a:pt x="3800475" y="2754630"/>
                        <a:pt x="3803333" y="4113848"/>
                      </a:cubicBezTo>
                      <a:close/>
                    </a:path>
                  </a:pathLst>
                </a:custGeom>
                <a:solidFill>
                  <a:srgbClr val="CCCCCC"/>
                </a:solidFill>
                <a:ln w="9525"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81B7CF08-FA51-2A93-B532-2A16AD388C97}"/>
                    </a:ext>
                  </a:extLst>
                </p:cNvPr>
                <p:cNvSpPr/>
                <p:nvPr/>
              </p:nvSpPr>
              <p:spPr>
                <a:xfrm>
                  <a:off x="818222" y="1846604"/>
                  <a:ext cx="5422927" cy="2838898"/>
                </a:xfrm>
                <a:custGeom>
                  <a:avLst/>
                  <a:gdLst>
                    <a:gd name="connsiteX0" fmla="*/ 3803333 w 3825447"/>
                    <a:gd name="connsiteY0" fmla="*/ 4112895 h 4112894"/>
                    <a:gd name="connsiteX1" fmla="*/ 0 w 3825447"/>
                    <a:gd name="connsiteY1" fmla="*/ 4112895 h 4112894"/>
                    <a:gd name="connsiteX2" fmla="*/ 51435 w 3825447"/>
                    <a:gd name="connsiteY2" fmla="*/ 0 h 4112894"/>
                    <a:gd name="connsiteX3" fmla="*/ 3825240 w 3825447"/>
                    <a:gd name="connsiteY3" fmla="*/ 67628 h 4112894"/>
                    <a:gd name="connsiteX4" fmla="*/ 3803333 w 3825447"/>
                    <a:gd name="connsiteY4" fmla="*/ 4112895 h 4112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2894">
                      <a:moveTo>
                        <a:pt x="3803333" y="4112895"/>
                      </a:moveTo>
                      <a:lnTo>
                        <a:pt x="0" y="4112895"/>
                      </a:lnTo>
                      <a:cubicBezTo>
                        <a:pt x="17145" y="2742248"/>
                        <a:pt x="34290" y="1370648"/>
                        <a:pt x="51435" y="0"/>
                      </a:cubicBezTo>
                      <a:cubicBezTo>
                        <a:pt x="1315403" y="22860"/>
                        <a:pt x="2561273" y="45720"/>
                        <a:pt x="3825240" y="67628"/>
                      </a:cubicBezTo>
                      <a:cubicBezTo>
                        <a:pt x="3828098" y="1426845"/>
                        <a:pt x="3800475" y="2754630"/>
                        <a:pt x="3803333" y="4112895"/>
                      </a:cubicBezTo>
                      <a:close/>
                    </a:path>
                  </a:pathLst>
                </a:custGeom>
                <a:solidFill>
                  <a:srgbClr val="E0F0FF"/>
                </a:solidFill>
                <a:ln w="9525"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52E036DA-81C0-FB77-1A3F-22A1AAE86C8E}"/>
                    </a:ext>
                  </a:extLst>
                </p:cNvPr>
                <p:cNvSpPr/>
                <p:nvPr/>
              </p:nvSpPr>
              <p:spPr>
                <a:xfrm>
                  <a:off x="795361" y="1823742"/>
                  <a:ext cx="5445788" cy="2861760"/>
                </a:xfrm>
                <a:custGeom>
                  <a:avLst/>
                  <a:gdLst>
                    <a:gd name="connsiteX0" fmla="*/ 3826193 w 3871064"/>
                    <a:gd name="connsiteY0" fmla="*/ 4158615 h 4158614"/>
                    <a:gd name="connsiteX1" fmla="*/ 22860 w 3871064"/>
                    <a:gd name="connsiteY1" fmla="*/ 4158615 h 4158614"/>
                    <a:gd name="connsiteX2" fmla="*/ 6668 w 3871064"/>
                    <a:gd name="connsiteY2" fmla="*/ 4151948 h 4158614"/>
                    <a:gd name="connsiteX3" fmla="*/ 0 w 3871064"/>
                    <a:gd name="connsiteY3" fmla="*/ 4135755 h 4158614"/>
                    <a:gd name="connsiteX4" fmla="*/ 51435 w 3871064"/>
                    <a:gd name="connsiteY4" fmla="*/ 22860 h 4158614"/>
                    <a:gd name="connsiteX5" fmla="*/ 58103 w 3871064"/>
                    <a:gd name="connsiteY5" fmla="*/ 6667 h 4158614"/>
                    <a:gd name="connsiteX6" fmla="*/ 74295 w 3871064"/>
                    <a:gd name="connsiteY6" fmla="*/ 0 h 4158614"/>
                    <a:gd name="connsiteX7" fmla="*/ 2148840 w 3871064"/>
                    <a:gd name="connsiteY7" fmla="*/ 37147 h 4158614"/>
                    <a:gd name="connsiteX8" fmla="*/ 3848100 w 3871064"/>
                    <a:gd name="connsiteY8" fmla="*/ 67627 h 4158614"/>
                    <a:gd name="connsiteX9" fmla="*/ 3870960 w 3871064"/>
                    <a:gd name="connsiteY9" fmla="*/ 90488 h 4158614"/>
                    <a:gd name="connsiteX10" fmla="*/ 3859530 w 3871064"/>
                    <a:gd name="connsiteY10" fmla="*/ 2113598 h 4158614"/>
                    <a:gd name="connsiteX11" fmla="*/ 3848100 w 3871064"/>
                    <a:gd name="connsiteY11" fmla="*/ 4135755 h 4158614"/>
                    <a:gd name="connsiteX12" fmla="*/ 3841433 w 3871064"/>
                    <a:gd name="connsiteY12" fmla="*/ 4151948 h 4158614"/>
                    <a:gd name="connsiteX13" fmla="*/ 3826193 w 3871064"/>
                    <a:gd name="connsiteY13" fmla="*/ 4158615 h 4158614"/>
                    <a:gd name="connsiteX14" fmla="*/ 46673 w 3871064"/>
                    <a:gd name="connsiteY14" fmla="*/ 4112895 h 4158614"/>
                    <a:gd name="connsiteX15" fmla="*/ 3803333 w 3871064"/>
                    <a:gd name="connsiteY15" fmla="*/ 4112895 h 4158614"/>
                    <a:gd name="connsiteX16" fmla="*/ 3814763 w 3871064"/>
                    <a:gd name="connsiteY16" fmla="*/ 2113598 h 4158614"/>
                    <a:gd name="connsiteX17" fmla="*/ 3826193 w 3871064"/>
                    <a:gd name="connsiteY17" fmla="*/ 113348 h 4158614"/>
                    <a:gd name="connsiteX18" fmla="*/ 2149793 w 3871064"/>
                    <a:gd name="connsiteY18" fmla="*/ 82867 h 4158614"/>
                    <a:gd name="connsiteX19" fmla="*/ 98108 w 3871064"/>
                    <a:gd name="connsiteY19" fmla="*/ 45720 h 4158614"/>
                    <a:gd name="connsiteX20" fmla="*/ 46673 w 3871064"/>
                    <a:gd name="connsiteY20" fmla="*/ 4112895 h 41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1064" h="4158614">
                      <a:moveTo>
                        <a:pt x="3826193" y="4158615"/>
                      </a:moveTo>
                      <a:lnTo>
                        <a:pt x="22860" y="4158615"/>
                      </a:lnTo>
                      <a:cubicBezTo>
                        <a:pt x="17145" y="4158615"/>
                        <a:pt x="10478" y="4155758"/>
                        <a:pt x="6668" y="4151948"/>
                      </a:cubicBezTo>
                      <a:cubicBezTo>
                        <a:pt x="1905" y="4147185"/>
                        <a:pt x="0" y="4141470"/>
                        <a:pt x="0" y="4135755"/>
                      </a:cubicBezTo>
                      <a:lnTo>
                        <a:pt x="51435" y="22860"/>
                      </a:lnTo>
                      <a:cubicBezTo>
                        <a:pt x="51435" y="17145"/>
                        <a:pt x="54293" y="10477"/>
                        <a:pt x="58103" y="6667"/>
                      </a:cubicBezTo>
                      <a:cubicBezTo>
                        <a:pt x="62865" y="2857"/>
                        <a:pt x="68580" y="0"/>
                        <a:pt x="74295" y="0"/>
                      </a:cubicBezTo>
                      <a:cubicBezTo>
                        <a:pt x="769620" y="12382"/>
                        <a:pt x="1459230" y="24765"/>
                        <a:pt x="2148840" y="37147"/>
                      </a:cubicBezTo>
                      <a:cubicBezTo>
                        <a:pt x="2713673" y="47625"/>
                        <a:pt x="3278505" y="57150"/>
                        <a:pt x="3848100" y="67627"/>
                      </a:cubicBezTo>
                      <a:cubicBezTo>
                        <a:pt x="3860483" y="67627"/>
                        <a:pt x="3870960" y="78105"/>
                        <a:pt x="3870960" y="90488"/>
                      </a:cubicBezTo>
                      <a:cubicBezTo>
                        <a:pt x="3871913" y="769620"/>
                        <a:pt x="3866198" y="1452563"/>
                        <a:pt x="3859530" y="2113598"/>
                      </a:cubicBezTo>
                      <a:cubicBezTo>
                        <a:pt x="3853815" y="2773680"/>
                        <a:pt x="3847148" y="3456623"/>
                        <a:pt x="3848100" y="4135755"/>
                      </a:cubicBezTo>
                      <a:cubicBezTo>
                        <a:pt x="3848100" y="4141470"/>
                        <a:pt x="3845243" y="4148138"/>
                        <a:pt x="3841433" y="4151948"/>
                      </a:cubicBezTo>
                      <a:cubicBezTo>
                        <a:pt x="3837623" y="4156710"/>
                        <a:pt x="3831908" y="4158615"/>
                        <a:pt x="3826193" y="4158615"/>
                      </a:cubicBezTo>
                      <a:close/>
                      <a:moveTo>
                        <a:pt x="46673" y="4112895"/>
                      </a:moveTo>
                      <a:lnTo>
                        <a:pt x="3803333" y="4112895"/>
                      </a:lnTo>
                      <a:cubicBezTo>
                        <a:pt x="3802380" y="3441383"/>
                        <a:pt x="3808095" y="2766060"/>
                        <a:pt x="3814763" y="2113598"/>
                      </a:cubicBezTo>
                      <a:cubicBezTo>
                        <a:pt x="3820478" y="1460183"/>
                        <a:pt x="3827145" y="785812"/>
                        <a:pt x="3826193" y="113348"/>
                      </a:cubicBezTo>
                      <a:cubicBezTo>
                        <a:pt x="3265170" y="102870"/>
                        <a:pt x="2707005" y="93345"/>
                        <a:pt x="2149793" y="82867"/>
                      </a:cubicBezTo>
                      <a:cubicBezTo>
                        <a:pt x="1466850" y="70485"/>
                        <a:pt x="785813" y="58102"/>
                        <a:pt x="98108" y="45720"/>
                      </a:cubicBezTo>
                      <a:lnTo>
                        <a:pt x="46673" y="4112895"/>
                      </a:lnTo>
                      <a:close/>
                    </a:path>
                  </a:pathLst>
                </a:custGeom>
                <a:solidFill>
                  <a:srgbClr val="454E5F"/>
                </a:solidFill>
                <a:ln w="9525" cap="flat">
                  <a:noFill/>
                  <a:prstDash val="solid"/>
                  <a:miter/>
                </a:ln>
              </p:spPr>
              <p:txBody>
                <a:bodyPr rtlCol="0" anchor="ctr"/>
                <a:lstStyle/>
                <a:p>
                  <a:endParaRPr lang="vi-VN"/>
                </a:p>
              </p:txBody>
            </p:sp>
          </p:grpSp>
          <p:grpSp>
            <p:nvGrpSpPr>
              <p:cNvPr id="24" name="Đồ họa 52">
                <a:extLst>
                  <a:ext uri="{FF2B5EF4-FFF2-40B4-BE49-F238E27FC236}">
                    <a16:creationId xmlns:a16="http://schemas.microsoft.com/office/drawing/2014/main" id="{7FCFE135-E6C9-45C9-16F6-F82188A5243B}"/>
                  </a:ext>
                </a:extLst>
              </p:cNvPr>
              <p:cNvGrpSpPr/>
              <p:nvPr/>
            </p:nvGrpSpPr>
            <p:grpSpPr>
              <a:xfrm>
                <a:off x="1556808" y="1636323"/>
                <a:ext cx="1417729" cy="749244"/>
                <a:chOff x="1556808" y="1636323"/>
                <a:chExt cx="1417729" cy="749244"/>
              </a:xfrm>
            </p:grpSpPr>
            <p:sp>
              <p:nvSpPr>
                <p:cNvPr id="25" name="Hình tự do: Hình 24">
                  <a:extLst>
                    <a:ext uri="{FF2B5EF4-FFF2-40B4-BE49-F238E27FC236}">
                      <a16:creationId xmlns:a16="http://schemas.microsoft.com/office/drawing/2014/main" id="{CC61BC86-5D3E-5398-2ABC-B7E474BD636A}"/>
                    </a:ext>
                  </a:extLst>
                </p:cNvPr>
                <p:cNvSpPr/>
                <p:nvPr/>
              </p:nvSpPr>
              <p:spPr>
                <a:xfrm>
                  <a:off x="1560882" y="1659912"/>
                  <a:ext cx="620366" cy="721891"/>
                </a:xfrm>
                <a:custGeom>
                  <a:avLst/>
                  <a:gdLst>
                    <a:gd name="connsiteX0" fmla="*/ 944880 w 1053464"/>
                    <a:gd name="connsiteY0" fmla="*/ 56197 h 1225867"/>
                    <a:gd name="connsiteX1" fmla="*/ 1053465 w 1053464"/>
                    <a:gd name="connsiteY1" fmla="*/ 1137285 h 1225867"/>
                    <a:gd name="connsiteX2" fmla="*/ 524828 w 1053464"/>
                    <a:gd name="connsiteY2" fmla="*/ 894398 h 1225867"/>
                    <a:gd name="connsiteX3" fmla="*/ 0 w 1053464"/>
                    <a:gd name="connsiteY3" fmla="*/ 1225868 h 1225867"/>
                    <a:gd name="connsiteX4" fmla="*/ 12382 w 1053464"/>
                    <a:gd name="connsiteY4" fmla="*/ 0 h 1225867"/>
                    <a:gd name="connsiteX5" fmla="*/ 944880 w 1053464"/>
                    <a:gd name="connsiteY5" fmla="*/ 56197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4" h="1225867">
                      <a:moveTo>
                        <a:pt x="944880" y="56197"/>
                      </a:moveTo>
                      <a:cubicBezTo>
                        <a:pt x="981075" y="421005"/>
                        <a:pt x="1017270" y="773430"/>
                        <a:pt x="1053465" y="1137285"/>
                      </a:cubicBezTo>
                      <a:cubicBezTo>
                        <a:pt x="871538" y="1045845"/>
                        <a:pt x="706755" y="985838"/>
                        <a:pt x="524828" y="894398"/>
                      </a:cubicBezTo>
                      <a:cubicBezTo>
                        <a:pt x="344805" y="1008698"/>
                        <a:pt x="180022" y="1111568"/>
                        <a:pt x="0" y="1225868"/>
                      </a:cubicBezTo>
                      <a:cubicBezTo>
                        <a:pt x="3810" y="817245"/>
                        <a:pt x="7620" y="408623"/>
                        <a:pt x="12382" y="0"/>
                      </a:cubicBezTo>
                      <a:cubicBezTo>
                        <a:pt x="330517" y="48578"/>
                        <a:pt x="622935" y="72390"/>
                        <a:pt x="944880" y="56197"/>
                      </a:cubicBezTo>
                      <a:close/>
                    </a:path>
                  </a:pathLst>
                </a:custGeom>
                <a:solidFill>
                  <a:srgbClr val="FFFFFF"/>
                </a:solidFill>
                <a:ln w="9525"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1DF177CA-E677-E892-8050-F4C602381305}"/>
                    </a:ext>
                  </a:extLst>
                </p:cNvPr>
                <p:cNvSpPr/>
                <p:nvPr/>
              </p:nvSpPr>
              <p:spPr>
                <a:xfrm>
                  <a:off x="2337604" y="1668438"/>
                  <a:ext cx="612976" cy="713291"/>
                </a:xfrm>
                <a:custGeom>
                  <a:avLst/>
                  <a:gdLst>
                    <a:gd name="connsiteX0" fmla="*/ 1053465 w 1053465"/>
                    <a:gd name="connsiteY0" fmla="*/ 1137285 h 1225867"/>
                    <a:gd name="connsiteX1" fmla="*/ 524827 w 1053465"/>
                    <a:gd name="connsiteY1" fmla="*/ 894398 h 1225867"/>
                    <a:gd name="connsiteX2" fmla="*/ 0 w 1053465"/>
                    <a:gd name="connsiteY2" fmla="*/ 1225868 h 1225867"/>
                    <a:gd name="connsiteX3" fmla="*/ 12382 w 1053465"/>
                    <a:gd name="connsiteY3" fmla="*/ 0 h 1225867"/>
                    <a:gd name="connsiteX4" fmla="*/ 944880 w 1053465"/>
                    <a:gd name="connsiteY4" fmla="*/ 57150 h 1225867"/>
                    <a:gd name="connsiteX5" fmla="*/ 1053465 w 1053465"/>
                    <a:gd name="connsiteY5" fmla="*/ 1137285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5" h="1225867">
                      <a:moveTo>
                        <a:pt x="1053465" y="1137285"/>
                      </a:moveTo>
                      <a:cubicBezTo>
                        <a:pt x="871538" y="1045845"/>
                        <a:pt x="706755" y="985838"/>
                        <a:pt x="524827" y="894398"/>
                      </a:cubicBezTo>
                      <a:cubicBezTo>
                        <a:pt x="344805" y="1008698"/>
                        <a:pt x="180022" y="1111568"/>
                        <a:pt x="0" y="1225868"/>
                      </a:cubicBezTo>
                      <a:cubicBezTo>
                        <a:pt x="3810" y="817245"/>
                        <a:pt x="7620" y="408623"/>
                        <a:pt x="12382" y="0"/>
                      </a:cubicBezTo>
                      <a:cubicBezTo>
                        <a:pt x="330517" y="48578"/>
                        <a:pt x="622935" y="73343"/>
                        <a:pt x="944880" y="57150"/>
                      </a:cubicBezTo>
                      <a:cubicBezTo>
                        <a:pt x="981075" y="421005"/>
                        <a:pt x="1017270" y="772478"/>
                        <a:pt x="1053465" y="1137285"/>
                      </a:cubicBezTo>
                      <a:close/>
                    </a:path>
                  </a:pathLst>
                </a:custGeom>
                <a:solidFill>
                  <a:srgbClr val="FFFFFF"/>
                </a:solidFill>
                <a:ln w="9525" cap="flat">
                  <a:noFill/>
                  <a:prstDash val="solid"/>
                  <a:miter/>
                </a:ln>
              </p:spPr>
              <p:txBody>
                <a:bodyPr rtlCol="0" anchor="ctr"/>
                <a:lstStyle/>
                <a:p>
                  <a:endParaRPr lang="vi-VN" dirty="0"/>
                </a:p>
              </p:txBody>
            </p:sp>
            <p:sp>
              <p:nvSpPr>
                <p:cNvPr id="27" name="Hình tự do: Hình 26">
                  <a:extLst>
                    <a:ext uri="{FF2B5EF4-FFF2-40B4-BE49-F238E27FC236}">
                      <a16:creationId xmlns:a16="http://schemas.microsoft.com/office/drawing/2014/main" id="{7313CA95-D1F7-96C4-5FF3-02F9684ABC78}"/>
                    </a:ext>
                  </a:extLst>
                </p:cNvPr>
                <p:cNvSpPr/>
                <p:nvPr/>
              </p:nvSpPr>
              <p:spPr>
                <a:xfrm>
                  <a:off x="1556808" y="1636323"/>
                  <a:ext cx="647446" cy="749244"/>
                </a:xfrm>
                <a:custGeom>
                  <a:avLst/>
                  <a:gdLst>
                    <a:gd name="connsiteX0" fmla="*/ 22981 w 1099450"/>
                    <a:gd name="connsiteY0" fmla="*/ 1272318 h 1272317"/>
                    <a:gd name="connsiteX1" fmla="*/ 11551 w 1099450"/>
                    <a:gd name="connsiteY1" fmla="*/ 1269460 h 1272317"/>
                    <a:gd name="connsiteX2" fmla="*/ 121 w 1099450"/>
                    <a:gd name="connsiteY2" fmla="*/ 1249458 h 1272317"/>
                    <a:gd name="connsiteX3" fmla="*/ 12503 w 1099450"/>
                    <a:gd name="connsiteY3" fmla="*/ 22638 h 1272317"/>
                    <a:gd name="connsiteX4" fmla="*/ 21076 w 1099450"/>
                    <a:gd name="connsiteY4" fmla="*/ 5493 h 1272317"/>
                    <a:gd name="connsiteX5" fmla="*/ 39173 w 1099450"/>
                    <a:gd name="connsiteY5" fmla="*/ 730 h 1272317"/>
                    <a:gd name="connsiteX6" fmla="*/ 966908 w 1099450"/>
                    <a:gd name="connsiteY6" fmla="*/ 56928 h 1272317"/>
                    <a:gd name="connsiteX7" fmla="*/ 990721 w 1099450"/>
                    <a:gd name="connsiteY7" fmla="*/ 77883 h 1272317"/>
                    <a:gd name="connsiteX8" fmla="*/ 1045013 w 1099450"/>
                    <a:gd name="connsiteY8" fmla="*/ 619855 h 1272317"/>
                    <a:gd name="connsiteX9" fmla="*/ 1099306 w 1099450"/>
                    <a:gd name="connsiteY9" fmla="*/ 1158970 h 1272317"/>
                    <a:gd name="connsiteX10" fmla="*/ 1089781 w 1099450"/>
                    <a:gd name="connsiteY10" fmla="*/ 1179925 h 1272317"/>
                    <a:gd name="connsiteX11" fmla="*/ 1065968 w 1099450"/>
                    <a:gd name="connsiteY11" fmla="*/ 1181830 h 1272317"/>
                    <a:gd name="connsiteX12" fmla="*/ 803078 w 1099450"/>
                    <a:gd name="connsiteY12" fmla="*/ 1060863 h 1272317"/>
                    <a:gd name="connsiteX13" fmla="*/ 549713 w 1099450"/>
                    <a:gd name="connsiteY13" fmla="*/ 944658 h 1272317"/>
                    <a:gd name="connsiteX14" fmla="*/ 307778 w 1099450"/>
                    <a:gd name="connsiteY14" fmla="*/ 1097058 h 1272317"/>
                    <a:gd name="connsiteX15" fmla="*/ 36316 w 1099450"/>
                    <a:gd name="connsiteY15" fmla="*/ 1268508 h 1272317"/>
                    <a:gd name="connsiteX16" fmla="*/ 22981 w 1099450"/>
                    <a:gd name="connsiteY16" fmla="*/ 1272318 h 1272317"/>
                    <a:gd name="connsiteX17" fmla="*/ 58223 w 1099450"/>
                    <a:gd name="connsiteY17" fmla="*/ 49308 h 1272317"/>
                    <a:gd name="connsiteX18" fmla="*/ 46793 w 1099450"/>
                    <a:gd name="connsiteY18" fmla="*/ 1206595 h 1272317"/>
                    <a:gd name="connsiteX19" fmla="*/ 283013 w 1099450"/>
                    <a:gd name="connsiteY19" fmla="*/ 1058005 h 1272317"/>
                    <a:gd name="connsiteX20" fmla="*/ 535426 w 1099450"/>
                    <a:gd name="connsiteY20" fmla="*/ 898938 h 1272317"/>
                    <a:gd name="connsiteX21" fmla="*/ 558286 w 1099450"/>
                    <a:gd name="connsiteY21" fmla="*/ 897985 h 1272317"/>
                    <a:gd name="connsiteX22" fmla="*/ 821176 w 1099450"/>
                    <a:gd name="connsiteY22" fmla="*/ 1018953 h 1272317"/>
                    <a:gd name="connsiteX23" fmla="*/ 1048823 w 1099450"/>
                    <a:gd name="connsiteY23" fmla="*/ 1122775 h 1272317"/>
                    <a:gd name="connsiteX24" fmla="*/ 998341 w 1099450"/>
                    <a:gd name="connsiteY24" fmla="*/ 624618 h 1272317"/>
                    <a:gd name="connsiteX25" fmla="*/ 945953 w 1099450"/>
                    <a:gd name="connsiteY25" fmla="*/ 104553 h 1272317"/>
                    <a:gd name="connsiteX26" fmla="*/ 58223 w 1099450"/>
                    <a:gd name="connsiteY26" fmla="*/ 49308 h 12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2317">
                      <a:moveTo>
                        <a:pt x="22981" y="1272318"/>
                      </a:moveTo>
                      <a:cubicBezTo>
                        <a:pt x="19171" y="1272318"/>
                        <a:pt x="15361" y="1271365"/>
                        <a:pt x="11551" y="1269460"/>
                      </a:cubicBezTo>
                      <a:cubicBezTo>
                        <a:pt x="3931" y="1265650"/>
                        <a:pt x="-832" y="1257078"/>
                        <a:pt x="121" y="1249458"/>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70413"/>
                        <a:pt x="27743" y="1272318"/>
                        <a:pt x="22981" y="1272318"/>
                      </a:cubicBezTo>
                      <a:close/>
                      <a:moveTo>
                        <a:pt x="58223" y="49308"/>
                      </a:moveTo>
                      <a:lnTo>
                        <a:pt x="46793" y="1206595"/>
                      </a:lnTo>
                      <a:cubicBezTo>
                        <a:pt x="126803" y="1156113"/>
                        <a:pt x="204908" y="1106583"/>
                        <a:pt x="283013" y="1058005"/>
                      </a:cubicBezTo>
                      <a:cubicBezTo>
                        <a:pt x="365881" y="1005618"/>
                        <a:pt x="448748" y="953230"/>
                        <a:pt x="535426" y="898938"/>
                      </a:cubicBezTo>
                      <a:cubicBezTo>
                        <a:pt x="542093" y="894175"/>
                        <a:pt x="550666" y="894175"/>
                        <a:pt x="558286" y="897985"/>
                      </a:cubicBezTo>
                      <a:cubicBezTo>
                        <a:pt x="648773" y="943705"/>
                        <a:pt x="736403" y="981805"/>
                        <a:pt x="821176" y="1018953"/>
                      </a:cubicBezTo>
                      <a:cubicBezTo>
                        <a:pt x="894518" y="1051338"/>
                        <a:pt x="970718" y="1084675"/>
                        <a:pt x="1048823" y="1122775"/>
                      </a:cubicBezTo>
                      <a:cubicBezTo>
                        <a:pt x="1032631" y="955135"/>
                        <a:pt x="1015486" y="787495"/>
                        <a:pt x="998341" y="624618"/>
                      </a:cubicBezTo>
                      <a:cubicBezTo>
                        <a:pt x="981196" y="455073"/>
                        <a:pt x="963098" y="279813"/>
                        <a:pt x="945953" y="104553"/>
                      </a:cubicBezTo>
                      <a:cubicBezTo>
                        <a:pt x="668776" y="116935"/>
                        <a:pt x="392551" y="99790"/>
                        <a:pt x="58223" y="49308"/>
                      </a:cubicBezTo>
                      <a:close/>
                    </a:path>
                  </a:pathLst>
                </a:custGeom>
                <a:solidFill>
                  <a:srgbClr val="454E5F"/>
                </a:solidFill>
                <a:ln w="9525"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91E8E3A2-E20F-4098-6A8E-46A062DBFA43}"/>
                    </a:ext>
                  </a:extLst>
                </p:cNvPr>
                <p:cNvSpPr/>
                <p:nvPr/>
              </p:nvSpPr>
              <p:spPr>
                <a:xfrm>
                  <a:off x="2334803" y="1645800"/>
                  <a:ext cx="639734" cy="739766"/>
                </a:xfrm>
                <a:custGeom>
                  <a:avLst/>
                  <a:gdLst>
                    <a:gd name="connsiteX0" fmla="*/ 22981 w 1099450"/>
                    <a:gd name="connsiteY0" fmla="*/ 1271365 h 1271365"/>
                    <a:gd name="connsiteX1" fmla="*/ 11551 w 1099450"/>
                    <a:gd name="connsiteY1" fmla="*/ 1268508 h 1271365"/>
                    <a:gd name="connsiteX2" fmla="*/ 121 w 1099450"/>
                    <a:gd name="connsiteY2" fmla="*/ 1248505 h 1271365"/>
                    <a:gd name="connsiteX3" fmla="*/ 12503 w 1099450"/>
                    <a:gd name="connsiteY3" fmla="*/ 22638 h 1271365"/>
                    <a:gd name="connsiteX4" fmla="*/ 21076 w 1099450"/>
                    <a:gd name="connsiteY4" fmla="*/ 5493 h 1271365"/>
                    <a:gd name="connsiteX5" fmla="*/ 39173 w 1099450"/>
                    <a:gd name="connsiteY5" fmla="*/ 730 h 1271365"/>
                    <a:gd name="connsiteX6" fmla="*/ 966908 w 1099450"/>
                    <a:gd name="connsiteY6" fmla="*/ 56928 h 1271365"/>
                    <a:gd name="connsiteX7" fmla="*/ 990721 w 1099450"/>
                    <a:gd name="connsiteY7" fmla="*/ 77883 h 1271365"/>
                    <a:gd name="connsiteX8" fmla="*/ 1045013 w 1099450"/>
                    <a:gd name="connsiteY8" fmla="*/ 619855 h 1271365"/>
                    <a:gd name="connsiteX9" fmla="*/ 1099306 w 1099450"/>
                    <a:gd name="connsiteY9" fmla="*/ 1158970 h 1271365"/>
                    <a:gd name="connsiteX10" fmla="*/ 1089781 w 1099450"/>
                    <a:gd name="connsiteY10" fmla="*/ 1179925 h 1271365"/>
                    <a:gd name="connsiteX11" fmla="*/ 1065968 w 1099450"/>
                    <a:gd name="connsiteY11" fmla="*/ 1181830 h 1271365"/>
                    <a:gd name="connsiteX12" fmla="*/ 803078 w 1099450"/>
                    <a:gd name="connsiteY12" fmla="*/ 1060863 h 1271365"/>
                    <a:gd name="connsiteX13" fmla="*/ 549713 w 1099450"/>
                    <a:gd name="connsiteY13" fmla="*/ 944658 h 1271365"/>
                    <a:gd name="connsiteX14" fmla="*/ 307778 w 1099450"/>
                    <a:gd name="connsiteY14" fmla="*/ 1097058 h 1271365"/>
                    <a:gd name="connsiteX15" fmla="*/ 36316 w 1099450"/>
                    <a:gd name="connsiteY15" fmla="*/ 1268508 h 1271365"/>
                    <a:gd name="connsiteX16" fmla="*/ 22981 w 1099450"/>
                    <a:gd name="connsiteY16" fmla="*/ 1271365 h 1271365"/>
                    <a:gd name="connsiteX17" fmla="*/ 57271 w 1099450"/>
                    <a:gd name="connsiteY17" fmla="*/ 48355 h 1271365"/>
                    <a:gd name="connsiteX18" fmla="*/ 45841 w 1099450"/>
                    <a:gd name="connsiteY18" fmla="*/ 1205643 h 1271365"/>
                    <a:gd name="connsiteX19" fmla="*/ 282061 w 1099450"/>
                    <a:gd name="connsiteY19" fmla="*/ 1057053 h 1271365"/>
                    <a:gd name="connsiteX20" fmla="*/ 534473 w 1099450"/>
                    <a:gd name="connsiteY20" fmla="*/ 897985 h 1271365"/>
                    <a:gd name="connsiteX21" fmla="*/ 557333 w 1099450"/>
                    <a:gd name="connsiteY21" fmla="*/ 897033 h 1271365"/>
                    <a:gd name="connsiteX22" fmla="*/ 820223 w 1099450"/>
                    <a:gd name="connsiteY22" fmla="*/ 1018000 h 1271365"/>
                    <a:gd name="connsiteX23" fmla="*/ 1047871 w 1099450"/>
                    <a:gd name="connsiteY23" fmla="*/ 1121823 h 1271365"/>
                    <a:gd name="connsiteX24" fmla="*/ 997388 w 1099450"/>
                    <a:gd name="connsiteY24" fmla="*/ 623665 h 1271365"/>
                    <a:gd name="connsiteX25" fmla="*/ 945001 w 1099450"/>
                    <a:gd name="connsiteY25" fmla="*/ 103600 h 1271365"/>
                    <a:gd name="connsiteX26" fmla="*/ 57271 w 1099450"/>
                    <a:gd name="connsiteY26" fmla="*/ 48355 h 127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1365">
                      <a:moveTo>
                        <a:pt x="22981" y="1271365"/>
                      </a:moveTo>
                      <a:cubicBezTo>
                        <a:pt x="19171" y="1271365"/>
                        <a:pt x="15361" y="1270413"/>
                        <a:pt x="11551" y="1268508"/>
                      </a:cubicBezTo>
                      <a:cubicBezTo>
                        <a:pt x="3931" y="1264698"/>
                        <a:pt x="-832" y="1256125"/>
                        <a:pt x="121" y="1248505"/>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69460"/>
                        <a:pt x="26791" y="1271365"/>
                        <a:pt x="22981" y="1271365"/>
                      </a:cubicBezTo>
                      <a:close/>
                      <a:moveTo>
                        <a:pt x="57271" y="48355"/>
                      </a:moveTo>
                      <a:lnTo>
                        <a:pt x="45841" y="1205643"/>
                      </a:lnTo>
                      <a:cubicBezTo>
                        <a:pt x="125851" y="1155160"/>
                        <a:pt x="203956" y="1105630"/>
                        <a:pt x="282061" y="1057053"/>
                      </a:cubicBezTo>
                      <a:cubicBezTo>
                        <a:pt x="364928" y="1004665"/>
                        <a:pt x="447796" y="952278"/>
                        <a:pt x="534473" y="897985"/>
                      </a:cubicBezTo>
                      <a:cubicBezTo>
                        <a:pt x="541141" y="893223"/>
                        <a:pt x="549713" y="893223"/>
                        <a:pt x="557333" y="897033"/>
                      </a:cubicBezTo>
                      <a:cubicBezTo>
                        <a:pt x="647821" y="942753"/>
                        <a:pt x="735451" y="980853"/>
                        <a:pt x="820223" y="1018000"/>
                      </a:cubicBezTo>
                      <a:cubicBezTo>
                        <a:pt x="893566" y="1050385"/>
                        <a:pt x="969766" y="1083723"/>
                        <a:pt x="1047871" y="1121823"/>
                      </a:cubicBezTo>
                      <a:cubicBezTo>
                        <a:pt x="1031678" y="954183"/>
                        <a:pt x="1014533" y="786543"/>
                        <a:pt x="997388" y="623665"/>
                      </a:cubicBezTo>
                      <a:cubicBezTo>
                        <a:pt x="980243" y="454120"/>
                        <a:pt x="962146" y="278860"/>
                        <a:pt x="945001" y="103600"/>
                      </a:cubicBezTo>
                      <a:cubicBezTo>
                        <a:pt x="668776" y="115983"/>
                        <a:pt x="392551" y="98838"/>
                        <a:pt x="57271" y="48355"/>
                      </a:cubicBezTo>
                      <a:close/>
                    </a:path>
                  </a:pathLst>
                </a:custGeom>
                <a:solidFill>
                  <a:srgbClr val="454E5F"/>
                </a:solidFill>
                <a:ln w="9525" cap="flat">
                  <a:noFill/>
                  <a:prstDash val="solid"/>
                  <a:miter/>
                </a:ln>
              </p:spPr>
              <p:txBody>
                <a:bodyPr rtlCol="0" anchor="ctr"/>
                <a:lstStyle/>
                <a:p>
                  <a:endParaRPr lang="vi-VN"/>
                </a:p>
              </p:txBody>
            </p:sp>
          </p:grpSp>
        </p:grpSp>
        <p:sp>
          <p:nvSpPr>
            <p:cNvPr id="22" name="Hộp Văn bản 21">
              <a:extLst>
                <a:ext uri="{FF2B5EF4-FFF2-40B4-BE49-F238E27FC236}">
                  <a16:creationId xmlns:a16="http://schemas.microsoft.com/office/drawing/2014/main" id="{012CFCC0-397C-97F0-6429-57991F33CC13}"/>
                </a:ext>
              </a:extLst>
            </p:cNvPr>
            <p:cNvSpPr txBox="1"/>
            <p:nvPr/>
          </p:nvSpPr>
          <p:spPr>
            <a:xfrm>
              <a:off x="612796" y="2389463"/>
              <a:ext cx="4872737" cy="658552"/>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2800" i="0" u="none" strike="noStrike" kern="1200" cap="none" spc="0" normalizeH="0" baseline="0" noProof="0" dirty="0">
                <a:ln w="1905">
                  <a:noFill/>
                </a:ln>
                <a:solidFill>
                  <a:schemeClr val="tx2">
                    <a:lumMod val="5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8" name="Hình chữ nhật 7">
            <a:extLst>
              <a:ext uri="{FF2B5EF4-FFF2-40B4-BE49-F238E27FC236}">
                <a16:creationId xmlns:a16="http://schemas.microsoft.com/office/drawing/2014/main" id="{F7181590-FC0F-1B30-FCCE-9DA54E4B0C8E}"/>
              </a:ext>
            </a:extLst>
          </p:cNvPr>
          <p:cNvSpPr/>
          <p:nvPr/>
        </p:nvSpPr>
        <p:spPr>
          <a:xfrm>
            <a:off x="2388328" y="3301809"/>
            <a:ext cx="3088640" cy="345440"/>
          </a:xfrm>
          <a:prstGeom prst="rect">
            <a:avLst/>
          </a:prstGeom>
          <a:solidFill>
            <a:srgbClr val="30A09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8">
            <a:extLst>
              <a:ext uri="{FF2B5EF4-FFF2-40B4-BE49-F238E27FC236}">
                <a16:creationId xmlns:a16="http://schemas.microsoft.com/office/drawing/2014/main" id="{E4849299-A1D0-D31F-D81F-81B4B4D0F17B}"/>
              </a:ext>
            </a:extLst>
          </p:cNvPr>
          <p:cNvSpPr/>
          <p:nvPr/>
        </p:nvSpPr>
        <p:spPr>
          <a:xfrm>
            <a:off x="921523" y="3732612"/>
            <a:ext cx="4572000" cy="345440"/>
          </a:xfrm>
          <a:prstGeom prst="rect">
            <a:avLst/>
          </a:prstGeom>
          <a:solidFill>
            <a:srgbClr val="30A09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1A153423-65F1-BF2C-4943-70A305A9E922}"/>
              </a:ext>
            </a:extLst>
          </p:cNvPr>
          <p:cNvSpPr txBox="1"/>
          <p:nvPr/>
        </p:nvSpPr>
        <p:spPr>
          <a:xfrm>
            <a:off x="878343" y="2755086"/>
            <a:ext cx="4650740" cy="3108543"/>
          </a:xfrm>
          <a:prstGeom prst="rect">
            <a:avLst/>
          </a:prstGeom>
          <a:noFill/>
        </p:spPr>
        <p:txBody>
          <a:bodyPr wrap="square">
            <a:spAutoFit/>
          </a:bodyPr>
          <a:lstStyle/>
          <a:p>
            <a:pPr indent="180000" algn="just">
              <a:spcBef>
                <a:spcPts val="600"/>
              </a:spcBef>
              <a:spcAft>
                <a:spcPts val="600"/>
              </a:spcAft>
            </a:pPr>
            <a:r>
              <a:rPr lang="vi-VN" sz="2800" dirty="0">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p:txBody>
      </p:sp>
      <p:pic>
        <p:nvPicPr>
          <p:cNvPr id="11" name="Đồ họa 10">
            <a:extLst>
              <a:ext uri="{FF2B5EF4-FFF2-40B4-BE49-F238E27FC236}">
                <a16:creationId xmlns:a16="http://schemas.microsoft.com/office/drawing/2014/main" id="{D451326F-923B-6D25-49AD-28E954FA2A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63439" y="2214880"/>
            <a:ext cx="5188516" cy="3429000"/>
          </a:xfrm>
          <a:prstGeom prst="rect">
            <a:avLst/>
          </a:prstGeom>
        </p:spPr>
      </p:pic>
      <p:grpSp>
        <p:nvGrpSpPr>
          <p:cNvPr id="17" name="Nhóm 16">
            <a:extLst>
              <a:ext uri="{FF2B5EF4-FFF2-40B4-BE49-F238E27FC236}">
                <a16:creationId xmlns:a16="http://schemas.microsoft.com/office/drawing/2014/main" id="{AB89AC54-17CC-C370-22D7-C5B47111EBB7}"/>
              </a:ext>
            </a:extLst>
          </p:cNvPr>
          <p:cNvGrpSpPr/>
          <p:nvPr/>
        </p:nvGrpSpPr>
        <p:grpSpPr>
          <a:xfrm>
            <a:off x="391312" y="634851"/>
            <a:ext cx="7373468" cy="1158538"/>
            <a:chOff x="391312" y="634851"/>
            <a:chExt cx="7373468" cy="1158538"/>
          </a:xfrm>
        </p:grpSpPr>
        <p:grpSp>
          <p:nvGrpSpPr>
            <p:cNvPr id="15" name="Nhóm 14">
              <a:extLst>
                <a:ext uri="{FF2B5EF4-FFF2-40B4-BE49-F238E27FC236}">
                  <a16:creationId xmlns:a16="http://schemas.microsoft.com/office/drawing/2014/main" id="{764F5E6D-60F7-EE70-D505-0E056165CD04}"/>
                </a:ext>
              </a:extLst>
            </p:cNvPr>
            <p:cNvGrpSpPr/>
            <p:nvPr/>
          </p:nvGrpSpPr>
          <p:grpSpPr>
            <a:xfrm>
              <a:off x="896620" y="634851"/>
              <a:ext cx="6868160" cy="1158538"/>
              <a:chOff x="896620" y="485358"/>
              <a:chExt cx="6868160" cy="1158538"/>
            </a:xfrm>
          </p:grpSpPr>
          <p:grpSp>
            <p:nvGrpSpPr>
              <p:cNvPr id="14" name="Nhóm 13">
                <a:extLst>
                  <a:ext uri="{FF2B5EF4-FFF2-40B4-BE49-F238E27FC236}">
                    <a16:creationId xmlns:a16="http://schemas.microsoft.com/office/drawing/2014/main" id="{D181DF50-0D81-5B9E-87BF-84FC0C45CC88}"/>
                  </a:ext>
                </a:extLst>
              </p:cNvPr>
              <p:cNvGrpSpPr/>
              <p:nvPr/>
            </p:nvGrpSpPr>
            <p:grpSpPr>
              <a:xfrm>
                <a:off x="896620" y="485358"/>
                <a:ext cx="6868160" cy="1158538"/>
                <a:chOff x="873760" y="434856"/>
                <a:chExt cx="6868160" cy="1158538"/>
              </a:xfrm>
            </p:grpSpPr>
            <p:sp>
              <p:nvSpPr>
                <p:cNvPr id="12" name="Hình chữ nhật: Góc Tròn 11">
                  <a:extLst>
                    <a:ext uri="{FF2B5EF4-FFF2-40B4-BE49-F238E27FC236}">
                      <a16:creationId xmlns:a16="http://schemas.microsoft.com/office/drawing/2014/main" id="{0BBDE1BB-1CB4-5E7B-C389-647640C88A4A}"/>
                    </a:ext>
                  </a:extLst>
                </p:cNvPr>
                <p:cNvSpPr/>
                <p:nvPr/>
              </p:nvSpPr>
              <p:spPr>
                <a:xfrm>
                  <a:off x="975360" y="497840"/>
                  <a:ext cx="676656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Hình chữ nhật: Góc Tròn 12">
                  <a:extLst>
                    <a:ext uri="{FF2B5EF4-FFF2-40B4-BE49-F238E27FC236}">
                      <a16:creationId xmlns:a16="http://schemas.microsoft.com/office/drawing/2014/main" id="{17F81FD3-E5D6-79CA-96C8-B72E9DED7172}"/>
                    </a:ext>
                  </a:extLst>
                </p:cNvPr>
                <p:cNvSpPr/>
                <p:nvPr/>
              </p:nvSpPr>
              <p:spPr>
                <a:xfrm>
                  <a:off x="873760" y="434856"/>
                  <a:ext cx="676656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 name="Hộp Văn bản 2">
                <a:extLst>
                  <a:ext uri="{FF2B5EF4-FFF2-40B4-BE49-F238E27FC236}">
                    <a16:creationId xmlns:a16="http://schemas.microsoft.com/office/drawing/2014/main" id="{E7D87CD7-7E24-C55D-C648-5229D5F93D22}"/>
                  </a:ext>
                </a:extLst>
              </p:cNvPr>
              <p:cNvSpPr txBox="1"/>
              <p:nvPr/>
            </p:nvSpPr>
            <p:spPr>
              <a:xfrm>
                <a:off x="1209910" y="781576"/>
                <a:ext cx="6095130"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Mọi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pic>
          <p:nvPicPr>
            <p:cNvPr id="16" name="Đồ họa 15">
              <a:extLst>
                <a:ext uri="{FF2B5EF4-FFF2-40B4-BE49-F238E27FC236}">
                  <a16:creationId xmlns:a16="http://schemas.microsoft.com/office/drawing/2014/main" id="{80A40CAF-816B-8163-458F-51185E6B4B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93259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11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Nhóm 22">
            <a:extLst>
              <a:ext uri="{FF2B5EF4-FFF2-40B4-BE49-F238E27FC236}">
                <a16:creationId xmlns:a16="http://schemas.microsoft.com/office/drawing/2014/main" id="{07DDCB3E-793F-B73A-DA9E-BF1E2CE15FD6}"/>
              </a:ext>
            </a:extLst>
          </p:cNvPr>
          <p:cNvGrpSpPr/>
          <p:nvPr/>
        </p:nvGrpSpPr>
        <p:grpSpPr>
          <a:xfrm>
            <a:off x="391312" y="634851"/>
            <a:ext cx="10977728" cy="1158538"/>
            <a:chOff x="391312" y="634851"/>
            <a:chExt cx="10977728" cy="1158538"/>
          </a:xfrm>
        </p:grpSpPr>
        <p:grpSp>
          <p:nvGrpSpPr>
            <p:cNvPr id="16" name="Nhóm 15">
              <a:extLst>
                <a:ext uri="{FF2B5EF4-FFF2-40B4-BE49-F238E27FC236}">
                  <a16:creationId xmlns:a16="http://schemas.microsoft.com/office/drawing/2014/main" id="{56521FA6-9D12-FE73-1DF0-C276B0409D81}"/>
                </a:ext>
              </a:extLst>
            </p:cNvPr>
            <p:cNvGrpSpPr/>
            <p:nvPr/>
          </p:nvGrpSpPr>
          <p:grpSpPr>
            <a:xfrm>
              <a:off x="391312" y="634851"/>
              <a:ext cx="10876128" cy="1158538"/>
              <a:chOff x="391312" y="634851"/>
              <a:chExt cx="10876128" cy="1158538"/>
            </a:xfrm>
          </p:grpSpPr>
          <p:grpSp>
            <p:nvGrpSpPr>
              <p:cNvPr id="19" name="Nhóm 18">
                <a:extLst>
                  <a:ext uri="{FF2B5EF4-FFF2-40B4-BE49-F238E27FC236}">
                    <a16:creationId xmlns:a16="http://schemas.microsoft.com/office/drawing/2014/main" id="{90ABC9C7-A2B3-41FA-AED0-802030BA25C5}"/>
                  </a:ext>
                </a:extLst>
              </p:cNvPr>
              <p:cNvGrpSpPr/>
              <p:nvPr/>
            </p:nvGrpSpPr>
            <p:grpSpPr>
              <a:xfrm>
                <a:off x="896620" y="634851"/>
                <a:ext cx="10370820" cy="1158538"/>
                <a:chOff x="873760" y="434856"/>
                <a:chExt cx="10370820" cy="1158538"/>
              </a:xfrm>
            </p:grpSpPr>
            <p:sp>
              <p:nvSpPr>
                <p:cNvPr id="21" name="Hình chữ nhật: Góc Tròn 20">
                  <a:extLst>
                    <a:ext uri="{FF2B5EF4-FFF2-40B4-BE49-F238E27FC236}">
                      <a16:creationId xmlns:a16="http://schemas.microsoft.com/office/drawing/2014/main" id="{1719DAE0-10AA-5D9F-80FE-F0D61D5E1AA4}"/>
                    </a:ext>
                  </a:extLst>
                </p:cNvPr>
                <p:cNvSpPr/>
                <p:nvPr/>
              </p:nvSpPr>
              <p:spPr>
                <a:xfrm>
                  <a:off x="975360" y="497840"/>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Hình chữ nhật: Góc Tròn 21">
                  <a:extLst>
                    <a:ext uri="{FF2B5EF4-FFF2-40B4-BE49-F238E27FC236}">
                      <a16:creationId xmlns:a16="http://schemas.microsoft.com/office/drawing/2014/main" id="{F62676EE-F38A-B997-FCF1-080DB2462912}"/>
                    </a:ext>
                  </a:extLst>
                </p:cNvPr>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8" name="Đồ họa 17">
                <a:extLst>
                  <a:ext uri="{FF2B5EF4-FFF2-40B4-BE49-F238E27FC236}">
                    <a16:creationId xmlns:a16="http://schemas.microsoft.com/office/drawing/2014/main" id="{0A851F6B-7C0C-6B2C-A83C-9A844F2963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3" name="Hộp Văn bản 2">
              <a:extLst>
                <a:ext uri="{FF2B5EF4-FFF2-40B4-BE49-F238E27FC236}">
                  <a16:creationId xmlns:a16="http://schemas.microsoft.com/office/drawing/2014/main" id="{E7D87CD7-7E24-C55D-C648-5229D5F93D22}"/>
                </a:ext>
              </a:extLst>
            </p:cNvPr>
            <p:cNvSpPr txBox="1"/>
            <p:nvPr/>
          </p:nvSpPr>
          <p:spPr>
            <a:xfrm>
              <a:off x="1283570" y="933772"/>
              <a:ext cx="10085470"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Ghép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tin ở </a:t>
              </a:r>
              <a:r>
                <a:rPr lang="en-US" sz="3200" b="1" dirty="0" err="1">
                  <a:latin typeface="Cambria" panose="02040503050406030204" pitchFamily="18" charset="0"/>
                  <a:ea typeface="Cambria" panose="02040503050406030204" pitchFamily="18" charset="0"/>
                </a:rPr>
                <a:t>cột</a:t>
              </a:r>
              <a:r>
                <a:rPr lang="en-US" sz="3200" b="1" dirty="0">
                  <a:latin typeface="Cambria" panose="02040503050406030204" pitchFamily="18" charset="0"/>
                  <a:ea typeface="Cambria" panose="02040503050406030204" pitchFamily="18" charset="0"/>
                </a:rPr>
                <a:t> A </a:t>
              </a:r>
              <a:r>
                <a:rPr lang="en-US" sz="3200" b="1" dirty="0" err="1">
                  <a:latin typeface="Cambria" panose="02040503050406030204" pitchFamily="18" charset="0"/>
                  <a:ea typeface="Cambria" panose="02040503050406030204" pitchFamily="18" charset="0"/>
                </a:rPr>
                <a:t>với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tin </a:t>
              </a:r>
              <a:r>
                <a:rPr lang="en-US" sz="3200" b="1" dirty="0" err="1">
                  <a:latin typeface="Cambria" panose="02040503050406030204" pitchFamily="18" charset="0"/>
                  <a:ea typeface="Cambria" panose="02040503050406030204" pitchFamily="18" charset="0"/>
                </a:rPr>
                <a:t>phù</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hợp</a:t>
              </a:r>
              <a:r>
                <a:rPr lang="en-US" sz="3200" b="1" dirty="0">
                  <a:latin typeface="Cambria" panose="02040503050406030204" pitchFamily="18" charset="0"/>
                  <a:ea typeface="Cambria" panose="02040503050406030204" pitchFamily="18" charset="0"/>
                </a:rPr>
                <a:t> ở </a:t>
              </a:r>
              <a:r>
                <a:rPr lang="en-US" sz="3200" b="1" dirty="0" err="1">
                  <a:latin typeface="Cambria" panose="02040503050406030204" pitchFamily="18" charset="0"/>
                  <a:ea typeface="Cambria" panose="02040503050406030204" pitchFamily="18" charset="0"/>
                </a:rPr>
                <a:t>cột</a:t>
              </a:r>
              <a:r>
                <a:rPr lang="en-US" sz="3200" b="1" dirty="0">
                  <a:latin typeface="Cambria" panose="02040503050406030204" pitchFamily="18" charset="0"/>
                  <a:ea typeface="Cambria" panose="02040503050406030204" pitchFamily="18" charset="0"/>
                </a:rPr>
                <a:t> B.</a:t>
              </a:r>
              <a:endParaRPr lang="vi-VN" sz="3200" b="1" dirty="0">
                <a:latin typeface="Cambria" panose="02040503050406030204" pitchFamily="18" charset="0"/>
                <a:ea typeface="Cambria" panose="02040503050406030204" pitchFamily="18" charset="0"/>
              </a:endParaRPr>
            </a:p>
          </p:txBody>
        </p:sp>
      </p:grpSp>
      <p:graphicFrame>
        <p:nvGraphicFramePr>
          <p:cNvPr id="4" name="Bảng 4">
            <a:extLst>
              <a:ext uri="{FF2B5EF4-FFF2-40B4-BE49-F238E27FC236}">
                <a16:creationId xmlns:a16="http://schemas.microsoft.com/office/drawing/2014/main" id="{E9E50FF5-7CEF-0212-CEB3-E6720B398E91}"/>
              </a:ext>
            </a:extLst>
          </p:cNvPr>
          <p:cNvGraphicFramePr>
            <a:graphicFrameLocks noGrp="1"/>
          </p:cNvGraphicFramePr>
          <p:nvPr>
            <p:extLst>
              <p:ext uri="{D42A27DB-BD31-4B8C-83A1-F6EECF244321}">
                <p14:modId xmlns:p14="http://schemas.microsoft.com/office/powerpoint/2010/main" val="2129770582"/>
              </p:ext>
            </p:extLst>
          </p:nvPr>
        </p:nvGraphicFramePr>
        <p:xfrm>
          <a:off x="845820" y="2416385"/>
          <a:ext cx="4348480" cy="3133809"/>
        </p:xfrm>
        <a:graphic>
          <a:graphicData uri="http://schemas.openxmlformats.org/drawingml/2006/table">
            <a:tbl>
              <a:tblPr firstRow="1" bandRow="1">
                <a:tableStyleId>{7DF18680-E054-41AD-8BC1-D1AEF772440D}</a:tableStyleId>
              </a:tblPr>
              <a:tblGrid>
                <a:gridCol w="4348480">
                  <a:extLst>
                    <a:ext uri="{9D8B030D-6E8A-4147-A177-3AD203B41FA5}">
                      <a16:colId xmlns:a16="http://schemas.microsoft.com/office/drawing/2014/main" val="2993404232"/>
                    </a:ext>
                  </a:extLst>
                </a:gridCol>
              </a:tblGrid>
              <a:tr h="974022">
                <a:tc>
                  <a:txBody>
                    <a:bodyPr/>
                    <a:lstStyle/>
                    <a:p>
                      <a:pPr algn="ctr"/>
                      <a:r>
                        <a:rPr lang="en-US" sz="4000" b="0" dirty="0">
                          <a:latin typeface="Vogue-ExtraBold" panose="020B0500000000000000" pitchFamily="34" charset="0"/>
                          <a:ea typeface="Vogue-ExtraBold" panose="020B0500000000000000" pitchFamily="34" charset="0"/>
                          <a:cs typeface="Vogue-ExtraBold" panose="020B0500000000000000" pitchFamily="34" charset="0"/>
                        </a:rPr>
                        <a:t>A</a:t>
                      </a:r>
                      <a:endParaRPr lang="vi-VN" sz="4000" b="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821481086"/>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Thư</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viện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Lô-</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gô</a:t>
                      </a:r>
                      <a:r>
                        <a:rPr lang="en-US" sz="2800" dirty="0">
                          <a:latin typeface="Vogue-ExtraBold" panose="020B0500000000000000" pitchFamily="34" charset="0"/>
                          <a:ea typeface="Vogue-ExtraBold" panose="020B0500000000000000" pitchFamily="34" charset="0"/>
                          <a:cs typeface="Vogue-ExtraBold" panose="020B0500000000000000" pitchFamily="34" charset="0"/>
                        </a:rPr>
                        <a:t>-</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xơ</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của</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Đức</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721566560"/>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Nhiều</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thư</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viện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ở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Phần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Lan</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3119260743"/>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Một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thư</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viện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ở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châu</a:t>
                      </a:r>
                      <a:r>
                        <a:rPr lang="en-US" sz="2800" dirty="0">
                          <a:latin typeface="Vogue-ExtraBold" panose="020B0500000000000000" pitchFamily="34" charset="0"/>
                          <a:ea typeface="Vogue-ExtraBold" panose="020B0500000000000000" pitchFamily="34" charset="0"/>
                          <a:cs typeface="Vogue-ExtraBold" panose="020B0500000000000000" pitchFamily="34" charset="0"/>
                        </a:rPr>
                        <a:t> Phi</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2599431798"/>
                  </a:ext>
                </a:extLst>
              </a:tr>
            </a:tbl>
          </a:graphicData>
        </a:graphic>
      </p:graphicFrame>
      <p:graphicFrame>
        <p:nvGraphicFramePr>
          <p:cNvPr id="5" name="Bảng 4">
            <a:extLst>
              <a:ext uri="{FF2B5EF4-FFF2-40B4-BE49-F238E27FC236}">
                <a16:creationId xmlns:a16="http://schemas.microsoft.com/office/drawing/2014/main" id="{493EFEAE-6571-B069-8D55-BE5B3362464E}"/>
              </a:ext>
            </a:extLst>
          </p:cNvPr>
          <p:cNvGraphicFramePr>
            <a:graphicFrameLocks noGrp="1"/>
          </p:cNvGraphicFramePr>
          <p:nvPr>
            <p:extLst>
              <p:ext uri="{D42A27DB-BD31-4B8C-83A1-F6EECF244321}">
                <p14:modId xmlns:p14="http://schemas.microsoft.com/office/powerpoint/2010/main" val="593377214"/>
              </p:ext>
            </p:extLst>
          </p:nvPr>
        </p:nvGraphicFramePr>
        <p:xfrm>
          <a:off x="6223835" y="2416386"/>
          <a:ext cx="5227430" cy="3133808"/>
        </p:xfrm>
        <a:graphic>
          <a:graphicData uri="http://schemas.openxmlformats.org/drawingml/2006/table">
            <a:tbl>
              <a:tblPr firstRow="1" bandRow="1">
                <a:tableStyleId>{21E4AEA4-8DFA-4A89-87EB-49C32662AFE0}</a:tableStyleId>
              </a:tblPr>
              <a:tblGrid>
                <a:gridCol w="5227430">
                  <a:extLst>
                    <a:ext uri="{9D8B030D-6E8A-4147-A177-3AD203B41FA5}">
                      <a16:colId xmlns:a16="http://schemas.microsoft.com/office/drawing/2014/main" val="2993404232"/>
                    </a:ext>
                  </a:extLst>
                </a:gridCol>
              </a:tblGrid>
              <a:tr h="974021">
                <a:tc>
                  <a:txBody>
                    <a:bodyPr/>
                    <a:lstStyle/>
                    <a:p>
                      <a:pPr algn="ctr"/>
                      <a:r>
                        <a:rPr lang="en-US" sz="4000" b="0" dirty="0">
                          <a:latin typeface="Vogue-ExtraBold" panose="020B0500000000000000" pitchFamily="34" charset="0"/>
                          <a:ea typeface="Vogue-ExtraBold" panose="020B0500000000000000" pitchFamily="34" charset="0"/>
                          <a:cs typeface="Vogue-ExtraBold" panose="020B0500000000000000" pitchFamily="34" charset="0"/>
                        </a:rPr>
                        <a:t>B</a:t>
                      </a:r>
                      <a:endParaRPr lang="vi-VN" sz="4000" b="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821481086"/>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đặt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trên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những</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chiếc</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xe</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buýt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cũ</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721566560"/>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đặt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trên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lưng</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lạc</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đà</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3119260743"/>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đặt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trên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một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con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tàu</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biển</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2599431798"/>
                  </a:ext>
                </a:extLst>
              </a:tr>
            </a:tbl>
          </a:graphicData>
        </a:graphic>
      </p:graphicFrame>
      <p:cxnSp>
        <p:nvCxnSpPr>
          <p:cNvPr id="12" name="Đường kết nối Mũi tên Thẳng 11">
            <a:extLst>
              <a:ext uri="{FF2B5EF4-FFF2-40B4-BE49-F238E27FC236}">
                <a16:creationId xmlns:a16="http://schemas.microsoft.com/office/drawing/2014/main" id="{7D4342F1-C33B-EED7-55E1-1F5F07007629}"/>
              </a:ext>
            </a:extLst>
          </p:cNvPr>
          <p:cNvCxnSpPr>
            <a:cxnSpLocks/>
          </p:cNvCxnSpPr>
          <p:nvPr/>
        </p:nvCxnSpPr>
        <p:spPr>
          <a:xfrm>
            <a:off x="5149777" y="3429000"/>
            <a:ext cx="1074058" cy="1925849"/>
          </a:xfrm>
          <a:prstGeom prst="straightConnector1">
            <a:avLst/>
          </a:prstGeom>
          <a:ln w="571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Đường kết nối Mũi tên Thẳng 12">
            <a:extLst>
              <a:ext uri="{FF2B5EF4-FFF2-40B4-BE49-F238E27FC236}">
                <a16:creationId xmlns:a16="http://schemas.microsoft.com/office/drawing/2014/main" id="{6DAC0D61-3750-7C9C-FFC6-A736D2862313}"/>
              </a:ext>
            </a:extLst>
          </p:cNvPr>
          <p:cNvCxnSpPr>
            <a:cxnSpLocks/>
          </p:cNvCxnSpPr>
          <p:nvPr/>
        </p:nvCxnSpPr>
        <p:spPr>
          <a:xfrm flipV="1">
            <a:off x="5149777" y="3963248"/>
            <a:ext cx="1074058" cy="524594"/>
          </a:xfrm>
          <a:prstGeom prst="straightConnector1">
            <a:avLst/>
          </a:prstGeom>
          <a:ln w="571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Đường kết nối Mũi tên Thẳng 14">
            <a:extLst>
              <a:ext uri="{FF2B5EF4-FFF2-40B4-BE49-F238E27FC236}">
                <a16:creationId xmlns:a16="http://schemas.microsoft.com/office/drawing/2014/main" id="{DD51E102-05B9-4C27-EA02-5A44D2D59298}"/>
              </a:ext>
            </a:extLst>
          </p:cNvPr>
          <p:cNvCxnSpPr>
            <a:cxnSpLocks/>
          </p:cNvCxnSpPr>
          <p:nvPr/>
        </p:nvCxnSpPr>
        <p:spPr>
          <a:xfrm flipV="1">
            <a:off x="5149777" y="4731852"/>
            <a:ext cx="1074058" cy="524594"/>
          </a:xfrm>
          <a:prstGeom prst="straightConnector1">
            <a:avLst/>
          </a:prstGeom>
          <a:ln w="571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17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84EBD6ED-1E8F-F257-F454-EDD04F4A73A2}"/>
              </a:ext>
            </a:extLst>
          </p:cNvPr>
          <p:cNvPicPr>
            <a:picLocks noChangeAspect="1"/>
          </p:cNvPicPr>
          <p:nvPr/>
        </p:nvPicPr>
        <p:blipFill>
          <a:blip r:embed="rId2"/>
          <a:stretch>
            <a:fillRect/>
          </a:stretch>
        </p:blipFill>
        <p:spPr>
          <a:xfrm>
            <a:off x="5829603" y="1372445"/>
            <a:ext cx="4718713" cy="3950550"/>
          </a:xfrm>
          <a:prstGeom prst="rect">
            <a:avLst/>
          </a:prstGeom>
        </p:spPr>
      </p:pic>
    </p:spTree>
    <p:extLst>
      <p:ext uri="{BB962C8B-B14F-4D97-AF65-F5344CB8AC3E}">
        <p14:creationId xmlns:p14="http://schemas.microsoft.com/office/powerpoint/2010/main" val="94509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Nhóm 18">
            <a:extLst>
              <a:ext uri="{FF2B5EF4-FFF2-40B4-BE49-F238E27FC236}">
                <a16:creationId xmlns:a16="http://schemas.microsoft.com/office/drawing/2014/main" id="{40332978-72A7-C5E2-1786-6C8BC5A8FC31}"/>
              </a:ext>
            </a:extLst>
          </p:cNvPr>
          <p:cNvGrpSpPr/>
          <p:nvPr/>
        </p:nvGrpSpPr>
        <p:grpSpPr>
          <a:xfrm>
            <a:off x="694766" y="2395984"/>
            <a:ext cx="6161888" cy="3058328"/>
            <a:chOff x="757092" y="2776768"/>
            <a:chExt cx="5420188" cy="3156673"/>
          </a:xfrm>
        </p:grpSpPr>
        <p:grpSp>
          <p:nvGrpSpPr>
            <p:cNvPr id="20" name="Đồ họa 6">
              <a:extLst>
                <a:ext uri="{FF2B5EF4-FFF2-40B4-BE49-F238E27FC236}">
                  <a16:creationId xmlns:a16="http://schemas.microsoft.com/office/drawing/2014/main" id="{55026DF7-0900-1E83-952A-920045C9F0C5}"/>
                </a:ext>
              </a:extLst>
            </p:cNvPr>
            <p:cNvGrpSpPr/>
            <p:nvPr/>
          </p:nvGrpSpPr>
          <p:grpSpPr>
            <a:xfrm>
              <a:off x="757092" y="2776768"/>
              <a:ext cx="5420188" cy="3156673"/>
              <a:chOff x="757092" y="2112769"/>
              <a:chExt cx="3663459" cy="2958188"/>
            </a:xfrm>
          </p:grpSpPr>
          <p:sp>
            <p:nvSpPr>
              <p:cNvPr id="22" name="Hình tự do: Hình 21">
                <a:extLst>
                  <a:ext uri="{FF2B5EF4-FFF2-40B4-BE49-F238E27FC236}">
                    <a16:creationId xmlns:a16="http://schemas.microsoft.com/office/drawing/2014/main" id="{D8E0A368-3959-81C9-18D0-8C9121569DC8}"/>
                  </a:ext>
                </a:extLst>
              </p:cNvPr>
              <p:cNvSpPr/>
              <p:nvPr/>
            </p:nvSpPr>
            <p:spPr>
              <a:xfrm>
                <a:off x="965834" y="2403005"/>
                <a:ext cx="3454717" cy="2667952"/>
              </a:xfrm>
              <a:custGeom>
                <a:avLst/>
                <a:gdLst>
                  <a:gd name="connsiteX0" fmla="*/ 3454718 w 3454717"/>
                  <a:gd name="connsiteY0" fmla="*/ 6667 h 2667952"/>
                  <a:gd name="connsiteX1" fmla="*/ 3439478 w 3454717"/>
                  <a:gd name="connsiteY1" fmla="*/ 2556510 h 2667952"/>
                  <a:gd name="connsiteX2" fmla="*/ 3439478 w 3454717"/>
                  <a:gd name="connsiteY2" fmla="*/ 2626995 h 2667952"/>
                  <a:gd name="connsiteX3" fmla="*/ 3429953 w 3454717"/>
                  <a:gd name="connsiteY3" fmla="*/ 2659380 h 2667952"/>
                  <a:gd name="connsiteX4" fmla="*/ 3397568 w 3454717"/>
                  <a:gd name="connsiteY4" fmla="*/ 2667953 h 2667952"/>
                  <a:gd name="connsiteX5" fmla="*/ 63818 w 3454717"/>
                  <a:gd name="connsiteY5" fmla="*/ 2663190 h 2667952"/>
                  <a:gd name="connsiteX6" fmla="*/ 10478 w 3454717"/>
                  <a:gd name="connsiteY6" fmla="*/ 2647950 h 2667952"/>
                  <a:gd name="connsiteX7" fmla="*/ 0 w 3454717"/>
                  <a:gd name="connsiteY7" fmla="*/ 2603183 h 2667952"/>
                  <a:gd name="connsiteX8" fmla="*/ 953 w 3454717"/>
                  <a:gd name="connsiteY8" fmla="*/ 1655445 h 2667952"/>
                  <a:gd name="connsiteX9" fmla="*/ 6668 w 3454717"/>
                  <a:gd name="connsiteY9" fmla="*/ 630555 h 2667952"/>
                  <a:gd name="connsiteX10" fmla="*/ 11430 w 3454717"/>
                  <a:gd name="connsiteY10" fmla="*/ 118110 h 2667952"/>
                  <a:gd name="connsiteX11" fmla="*/ 20955 w 3454717"/>
                  <a:gd name="connsiteY11" fmla="*/ 16192 h 2667952"/>
                  <a:gd name="connsiteX12" fmla="*/ 127635 w 3454717"/>
                  <a:gd name="connsiteY12" fmla="*/ 10478 h 2667952"/>
                  <a:gd name="connsiteX13" fmla="*/ 383858 w 3454717"/>
                  <a:gd name="connsiteY13" fmla="*/ 7620 h 2667952"/>
                  <a:gd name="connsiteX14" fmla="*/ 1409700 w 3454717"/>
                  <a:gd name="connsiteY14" fmla="*/ 953 h 2667952"/>
                  <a:gd name="connsiteX15" fmla="*/ 2435543 w 3454717"/>
                  <a:gd name="connsiteY15" fmla="*/ 0 h 2667952"/>
                  <a:gd name="connsiteX16" fmla="*/ 3454718 w 3454717"/>
                  <a:gd name="connsiteY16" fmla="*/ 6667 h 266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717" h="2667952">
                    <a:moveTo>
                      <a:pt x="3454718" y="6667"/>
                    </a:moveTo>
                    <a:cubicBezTo>
                      <a:pt x="3449955" y="856298"/>
                      <a:pt x="3444240" y="1705928"/>
                      <a:pt x="3439478" y="2556510"/>
                    </a:cubicBezTo>
                    <a:cubicBezTo>
                      <a:pt x="3439478" y="2580323"/>
                      <a:pt x="3439478" y="2603183"/>
                      <a:pt x="3439478" y="2626995"/>
                    </a:cubicBezTo>
                    <a:cubicBezTo>
                      <a:pt x="3439478" y="2638425"/>
                      <a:pt x="3438525" y="2651760"/>
                      <a:pt x="3429953" y="2659380"/>
                    </a:cubicBezTo>
                    <a:cubicBezTo>
                      <a:pt x="3421380" y="2667000"/>
                      <a:pt x="3408998" y="2667953"/>
                      <a:pt x="3397568" y="2667953"/>
                    </a:cubicBezTo>
                    <a:cubicBezTo>
                      <a:pt x="2286000" y="2666048"/>
                      <a:pt x="1174433" y="2665095"/>
                      <a:pt x="63818" y="2663190"/>
                    </a:cubicBezTo>
                    <a:cubicBezTo>
                      <a:pt x="44768" y="2663190"/>
                      <a:pt x="22860" y="2662238"/>
                      <a:pt x="10478" y="2647950"/>
                    </a:cubicBezTo>
                    <a:cubicBezTo>
                      <a:pt x="0" y="2636520"/>
                      <a:pt x="0" y="2619375"/>
                      <a:pt x="0" y="2603183"/>
                    </a:cubicBezTo>
                    <a:cubicBezTo>
                      <a:pt x="0" y="2286953"/>
                      <a:pt x="0" y="1971675"/>
                      <a:pt x="953" y="1655445"/>
                    </a:cubicBezTo>
                    <a:cubicBezTo>
                      <a:pt x="1905" y="1313498"/>
                      <a:pt x="3810" y="972502"/>
                      <a:pt x="6668" y="630555"/>
                    </a:cubicBezTo>
                    <a:cubicBezTo>
                      <a:pt x="7620" y="460058"/>
                      <a:pt x="9525" y="289560"/>
                      <a:pt x="11430" y="118110"/>
                    </a:cubicBezTo>
                    <a:cubicBezTo>
                      <a:pt x="11430" y="94298"/>
                      <a:pt x="0" y="32385"/>
                      <a:pt x="20955" y="16192"/>
                    </a:cubicBezTo>
                    <a:cubicBezTo>
                      <a:pt x="41910" y="0"/>
                      <a:pt x="101917" y="11430"/>
                      <a:pt x="127635" y="10478"/>
                    </a:cubicBezTo>
                    <a:cubicBezTo>
                      <a:pt x="213360" y="9525"/>
                      <a:pt x="298133" y="8572"/>
                      <a:pt x="383858" y="7620"/>
                    </a:cubicBezTo>
                    <a:cubicBezTo>
                      <a:pt x="725805" y="4763"/>
                      <a:pt x="1067753" y="1905"/>
                      <a:pt x="1409700" y="953"/>
                    </a:cubicBezTo>
                    <a:cubicBezTo>
                      <a:pt x="1751648" y="0"/>
                      <a:pt x="2093595" y="0"/>
                      <a:pt x="2435543" y="0"/>
                    </a:cubicBezTo>
                    <a:cubicBezTo>
                      <a:pt x="2519363" y="1905"/>
                      <a:pt x="3454718" y="4763"/>
                      <a:pt x="3454718" y="6667"/>
                    </a:cubicBezTo>
                    <a:close/>
                  </a:path>
                </a:pathLst>
              </a:custGeom>
              <a:solidFill>
                <a:srgbClr val="CCCCCC"/>
              </a:solidFill>
              <a:ln w="952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E1C250D7-9325-3B01-D5AE-2951D5DA8121}"/>
                  </a:ext>
                </a:extLst>
              </p:cNvPr>
              <p:cNvSpPr/>
              <p:nvPr/>
            </p:nvSpPr>
            <p:spPr>
              <a:xfrm>
                <a:off x="832490" y="2112769"/>
                <a:ext cx="3454717" cy="2667000"/>
              </a:xfrm>
              <a:custGeom>
                <a:avLst/>
                <a:gdLst>
                  <a:gd name="connsiteX0" fmla="*/ 3454718 w 3454717"/>
                  <a:gd name="connsiteY0" fmla="*/ 5715 h 2667000"/>
                  <a:gd name="connsiteX1" fmla="*/ 3439478 w 3454717"/>
                  <a:gd name="connsiteY1" fmla="*/ 2555558 h 2667000"/>
                  <a:gd name="connsiteX2" fmla="*/ 3439478 w 3454717"/>
                  <a:gd name="connsiteY2" fmla="*/ 2626043 h 2667000"/>
                  <a:gd name="connsiteX3" fmla="*/ 3429953 w 3454717"/>
                  <a:gd name="connsiteY3" fmla="*/ 2658428 h 2667000"/>
                  <a:gd name="connsiteX4" fmla="*/ 3397568 w 3454717"/>
                  <a:gd name="connsiteY4" fmla="*/ 2667000 h 2667000"/>
                  <a:gd name="connsiteX5" fmla="*/ 63818 w 3454717"/>
                  <a:gd name="connsiteY5" fmla="*/ 2662238 h 2667000"/>
                  <a:gd name="connsiteX6" fmla="*/ 10477 w 3454717"/>
                  <a:gd name="connsiteY6" fmla="*/ 2646998 h 2667000"/>
                  <a:gd name="connsiteX7" fmla="*/ 0 w 3454717"/>
                  <a:gd name="connsiteY7" fmla="*/ 2602230 h 2667000"/>
                  <a:gd name="connsiteX8" fmla="*/ 952 w 3454717"/>
                  <a:gd name="connsiteY8" fmla="*/ 1654493 h 2667000"/>
                  <a:gd name="connsiteX9" fmla="*/ 6667 w 3454717"/>
                  <a:gd name="connsiteY9" fmla="*/ 629603 h 2667000"/>
                  <a:gd name="connsiteX10" fmla="*/ 11430 w 3454717"/>
                  <a:gd name="connsiteY10" fmla="*/ 117158 h 2667000"/>
                  <a:gd name="connsiteX11" fmla="*/ 20955 w 3454717"/>
                  <a:gd name="connsiteY11" fmla="*/ 15240 h 2667000"/>
                  <a:gd name="connsiteX12" fmla="*/ 127635 w 3454717"/>
                  <a:gd name="connsiteY12" fmla="*/ 9525 h 2667000"/>
                  <a:gd name="connsiteX13" fmla="*/ 383857 w 3454717"/>
                  <a:gd name="connsiteY13" fmla="*/ 6668 h 2667000"/>
                  <a:gd name="connsiteX14" fmla="*/ 1409700 w 3454717"/>
                  <a:gd name="connsiteY14" fmla="*/ 0 h 2667000"/>
                  <a:gd name="connsiteX15" fmla="*/ 2433638 w 3454717"/>
                  <a:gd name="connsiteY15" fmla="*/ 953 h 2667000"/>
                  <a:gd name="connsiteX16" fmla="*/ 3454718 w 3454717"/>
                  <a:gd name="connsiteY16" fmla="*/ 5715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717" h="2667000">
                    <a:moveTo>
                      <a:pt x="3454718" y="5715"/>
                    </a:moveTo>
                    <a:cubicBezTo>
                      <a:pt x="3449955" y="855345"/>
                      <a:pt x="3444240" y="1704975"/>
                      <a:pt x="3439478" y="2555558"/>
                    </a:cubicBezTo>
                    <a:cubicBezTo>
                      <a:pt x="3439478" y="2579370"/>
                      <a:pt x="3439478" y="2602230"/>
                      <a:pt x="3439478" y="2626043"/>
                    </a:cubicBezTo>
                    <a:cubicBezTo>
                      <a:pt x="3439478" y="2637473"/>
                      <a:pt x="3438525" y="2650808"/>
                      <a:pt x="3429953" y="2658428"/>
                    </a:cubicBezTo>
                    <a:cubicBezTo>
                      <a:pt x="3421380" y="2666048"/>
                      <a:pt x="3408998" y="2667000"/>
                      <a:pt x="3397568" y="2667000"/>
                    </a:cubicBezTo>
                    <a:cubicBezTo>
                      <a:pt x="2286000" y="2665095"/>
                      <a:pt x="1174433" y="2664143"/>
                      <a:pt x="63818" y="2662238"/>
                    </a:cubicBezTo>
                    <a:cubicBezTo>
                      <a:pt x="44768" y="2662238"/>
                      <a:pt x="22860" y="2661285"/>
                      <a:pt x="10477" y="2646998"/>
                    </a:cubicBezTo>
                    <a:cubicBezTo>
                      <a:pt x="0" y="2635568"/>
                      <a:pt x="0" y="2618423"/>
                      <a:pt x="0" y="2602230"/>
                    </a:cubicBezTo>
                    <a:cubicBezTo>
                      <a:pt x="0" y="2286000"/>
                      <a:pt x="0" y="1970723"/>
                      <a:pt x="952" y="1654493"/>
                    </a:cubicBezTo>
                    <a:cubicBezTo>
                      <a:pt x="1905" y="1312545"/>
                      <a:pt x="3810" y="971550"/>
                      <a:pt x="6667" y="629603"/>
                    </a:cubicBezTo>
                    <a:cubicBezTo>
                      <a:pt x="7620" y="459105"/>
                      <a:pt x="9525" y="288608"/>
                      <a:pt x="11430" y="117158"/>
                    </a:cubicBezTo>
                    <a:cubicBezTo>
                      <a:pt x="11430" y="93345"/>
                      <a:pt x="0" y="31433"/>
                      <a:pt x="20955" y="15240"/>
                    </a:cubicBezTo>
                    <a:cubicBezTo>
                      <a:pt x="41910" y="-953"/>
                      <a:pt x="101918" y="10478"/>
                      <a:pt x="127635" y="9525"/>
                    </a:cubicBezTo>
                    <a:cubicBezTo>
                      <a:pt x="213360" y="8573"/>
                      <a:pt x="298132" y="7620"/>
                      <a:pt x="383857" y="6668"/>
                    </a:cubicBezTo>
                    <a:cubicBezTo>
                      <a:pt x="725805" y="3810"/>
                      <a:pt x="1067753" y="953"/>
                      <a:pt x="1409700" y="0"/>
                    </a:cubicBezTo>
                    <a:cubicBezTo>
                      <a:pt x="1750695" y="0"/>
                      <a:pt x="2091690" y="0"/>
                      <a:pt x="2433638" y="953"/>
                    </a:cubicBezTo>
                    <a:cubicBezTo>
                      <a:pt x="2519363" y="953"/>
                      <a:pt x="3454718" y="3810"/>
                      <a:pt x="3454718" y="5715"/>
                    </a:cubicBezTo>
                    <a:close/>
                  </a:path>
                </a:pathLst>
              </a:custGeom>
              <a:solidFill>
                <a:srgbClr val="FFFFFF"/>
              </a:solidFill>
              <a:ln w="9525"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63B0D653-7C4D-1C06-4598-736DEB0F7FF6}"/>
                  </a:ext>
                </a:extLst>
              </p:cNvPr>
              <p:cNvSpPr/>
              <p:nvPr/>
            </p:nvSpPr>
            <p:spPr>
              <a:xfrm>
                <a:off x="757092" y="2173691"/>
                <a:ext cx="3559643" cy="2664856"/>
              </a:xfrm>
              <a:custGeom>
                <a:avLst/>
                <a:gdLst>
                  <a:gd name="connsiteX0" fmla="*/ 2541414 w 3559643"/>
                  <a:gd name="connsiteY0" fmla="*/ 714 h 2664856"/>
                  <a:gd name="connsiteX1" fmla="*/ 1516524 w 3559643"/>
                  <a:gd name="connsiteY1" fmla="*/ 714 h 2664856"/>
                  <a:gd name="connsiteX2" fmla="*/ 490682 w 3559643"/>
                  <a:gd name="connsiteY2" fmla="*/ 7382 h 2664856"/>
                  <a:gd name="connsiteX3" fmla="*/ 234459 w 3559643"/>
                  <a:gd name="connsiteY3" fmla="*/ 9287 h 2664856"/>
                  <a:gd name="connsiteX4" fmla="*/ 127779 w 3559643"/>
                  <a:gd name="connsiteY4" fmla="*/ 15002 h 2664856"/>
                  <a:gd name="connsiteX5" fmla="*/ 118254 w 3559643"/>
                  <a:gd name="connsiteY5" fmla="*/ 116919 h 2664856"/>
                  <a:gd name="connsiteX6" fmla="*/ 117302 w 3559643"/>
                  <a:gd name="connsiteY6" fmla="*/ 219789 h 2664856"/>
                  <a:gd name="connsiteX7" fmla="*/ 73487 w 3559643"/>
                  <a:gd name="connsiteY7" fmla="*/ 239792 h 2664856"/>
                  <a:gd name="connsiteX8" fmla="*/ 29672 w 3559643"/>
                  <a:gd name="connsiteY8" fmla="*/ 341709 h 2664856"/>
                  <a:gd name="connsiteX9" fmla="*/ 113492 w 3559643"/>
                  <a:gd name="connsiteY9" fmla="*/ 401717 h 2664856"/>
                  <a:gd name="connsiteX10" fmla="*/ 115397 w 3559643"/>
                  <a:gd name="connsiteY10" fmla="*/ 401717 h 2664856"/>
                  <a:gd name="connsiteX11" fmla="*/ 113492 w 3559643"/>
                  <a:gd name="connsiteY11" fmla="*/ 623649 h 2664856"/>
                  <a:gd name="connsiteX12" fmla="*/ 59199 w 3559643"/>
                  <a:gd name="connsiteY12" fmla="*/ 639842 h 2664856"/>
                  <a:gd name="connsiteX13" fmla="*/ 6812 w 3559643"/>
                  <a:gd name="connsiteY13" fmla="*/ 739854 h 2664856"/>
                  <a:gd name="connsiteX14" fmla="*/ 111587 w 3559643"/>
                  <a:gd name="connsiteY14" fmla="*/ 791289 h 2664856"/>
                  <a:gd name="connsiteX15" fmla="*/ 109682 w 3559643"/>
                  <a:gd name="connsiteY15" fmla="*/ 1096089 h 2664856"/>
                  <a:gd name="connsiteX16" fmla="*/ 73487 w 3559643"/>
                  <a:gd name="connsiteY16" fmla="*/ 1106567 h 2664856"/>
                  <a:gd name="connsiteX17" fmla="*/ 14432 w 3559643"/>
                  <a:gd name="connsiteY17" fmla="*/ 1182767 h 2664856"/>
                  <a:gd name="connsiteX18" fmla="*/ 58247 w 3559643"/>
                  <a:gd name="connsiteY18" fmla="*/ 1214199 h 2664856"/>
                  <a:gd name="connsiteX19" fmla="*/ 107777 w 3559643"/>
                  <a:gd name="connsiteY19" fmla="*/ 1222772 h 2664856"/>
                  <a:gd name="connsiteX20" fmla="*/ 106824 w 3559643"/>
                  <a:gd name="connsiteY20" fmla="*/ 1494234 h 2664856"/>
                  <a:gd name="connsiteX21" fmla="*/ 64914 w 3559643"/>
                  <a:gd name="connsiteY21" fmla="*/ 1498997 h 2664856"/>
                  <a:gd name="connsiteX22" fmla="*/ 3002 w 3559643"/>
                  <a:gd name="connsiteY22" fmla="*/ 1575197 h 2664856"/>
                  <a:gd name="connsiteX23" fmla="*/ 93489 w 3559643"/>
                  <a:gd name="connsiteY23" fmla="*/ 1636157 h 2664856"/>
                  <a:gd name="connsiteX24" fmla="*/ 105872 w 3559643"/>
                  <a:gd name="connsiteY24" fmla="*/ 1635204 h 2664856"/>
                  <a:gd name="connsiteX25" fmla="*/ 105872 w 3559643"/>
                  <a:gd name="connsiteY25" fmla="*/ 1653302 h 2664856"/>
                  <a:gd name="connsiteX26" fmla="*/ 104919 w 3559643"/>
                  <a:gd name="connsiteY26" fmla="*/ 2084784 h 2664856"/>
                  <a:gd name="connsiteX27" fmla="*/ 56342 w 3559643"/>
                  <a:gd name="connsiteY27" fmla="*/ 2097167 h 2664856"/>
                  <a:gd name="connsiteX28" fmla="*/ 20147 w 3559643"/>
                  <a:gd name="connsiteY28" fmla="*/ 2186702 h 2664856"/>
                  <a:gd name="connsiteX29" fmla="*/ 104919 w 3559643"/>
                  <a:gd name="connsiteY29" fmla="*/ 2249567 h 2664856"/>
                  <a:gd name="connsiteX30" fmla="*/ 104919 w 3559643"/>
                  <a:gd name="connsiteY30" fmla="*/ 2600087 h 2664856"/>
                  <a:gd name="connsiteX31" fmla="*/ 115397 w 3559643"/>
                  <a:gd name="connsiteY31" fmla="*/ 2644855 h 2664856"/>
                  <a:gd name="connsiteX32" fmla="*/ 168737 w 3559643"/>
                  <a:gd name="connsiteY32" fmla="*/ 2660094 h 2664856"/>
                  <a:gd name="connsiteX33" fmla="*/ 3502487 w 3559643"/>
                  <a:gd name="connsiteY33" fmla="*/ 2664857 h 2664856"/>
                  <a:gd name="connsiteX34" fmla="*/ 3534872 w 3559643"/>
                  <a:gd name="connsiteY34" fmla="*/ 2656284 h 2664856"/>
                  <a:gd name="connsiteX35" fmla="*/ 3544397 w 3559643"/>
                  <a:gd name="connsiteY35" fmla="*/ 2623899 h 2664856"/>
                  <a:gd name="connsiteX36" fmla="*/ 3544397 w 3559643"/>
                  <a:gd name="connsiteY36" fmla="*/ 2553415 h 2664856"/>
                  <a:gd name="connsiteX37" fmla="*/ 3559637 w 3559643"/>
                  <a:gd name="connsiteY37" fmla="*/ 3572 h 2664856"/>
                  <a:gd name="connsiteX38" fmla="*/ 2541414 w 3559643"/>
                  <a:gd name="connsiteY38" fmla="*/ 714 h 2664856"/>
                  <a:gd name="connsiteX39" fmla="*/ 90632 w 3559643"/>
                  <a:gd name="connsiteY39" fmla="*/ 2189559 h 2664856"/>
                  <a:gd name="connsiteX40" fmla="*/ 63009 w 3559643"/>
                  <a:gd name="connsiteY40" fmla="*/ 2164795 h 2664856"/>
                  <a:gd name="connsiteX41" fmla="*/ 96347 w 3559643"/>
                  <a:gd name="connsiteY41" fmla="*/ 2132409 h 2664856"/>
                  <a:gd name="connsiteX42" fmla="*/ 107777 w 3559643"/>
                  <a:gd name="connsiteY42" fmla="*/ 2130504 h 2664856"/>
                  <a:gd name="connsiteX43" fmla="*/ 107777 w 3559643"/>
                  <a:gd name="connsiteY43" fmla="*/ 2199084 h 2664856"/>
                  <a:gd name="connsiteX44" fmla="*/ 90632 w 3559643"/>
                  <a:gd name="connsiteY44" fmla="*/ 2189559 h 2664856"/>
                  <a:gd name="connsiteX45" fmla="*/ 108729 w 3559643"/>
                  <a:gd name="connsiteY45" fmla="*/ 1591389 h 2664856"/>
                  <a:gd name="connsiteX46" fmla="*/ 108729 w 3559643"/>
                  <a:gd name="connsiteY46" fmla="*/ 1591389 h 2664856"/>
                  <a:gd name="connsiteX47" fmla="*/ 70629 w 3559643"/>
                  <a:gd name="connsiteY47" fmla="*/ 1578054 h 2664856"/>
                  <a:gd name="connsiteX48" fmla="*/ 51579 w 3559643"/>
                  <a:gd name="connsiteY48" fmla="*/ 1562814 h 2664856"/>
                  <a:gd name="connsiteX49" fmla="*/ 107777 w 3559643"/>
                  <a:gd name="connsiteY49" fmla="*/ 1540907 h 2664856"/>
                  <a:gd name="connsiteX50" fmla="*/ 109682 w 3559643"/>
                  <a:gd name="connsiteY50" fmla="*/ 1540907 h 2664856"/>
                  <a:gd name="connsiteX51" fmla="*/ 108729 w 3559643"/>
                  <a:gd name="connsiteY51" fmla="*/ 1591389 h 2664856"/>
                  <a:gd name="connsiteX52" fmla="*/ 109682 w 3559643"/>
                  <a:gd name="connsiteY52" fmla="*/ 1177052 h 2664856"/>
                  <a:gd name="connsiteX53" fmla="*/ 79202 w 3559643"/>
                  <a:gd name="connsiteY53" fmla="*/ 1172289 h 2664856"/>
                  <a:gd name="connsiteX54" fmla="*/ 62057 w 3559643"/>
                  <a:gd name="connsiteY54" fmla="*/ 1166574 h 2664856"/>
                  <a:gd name="connsiteX55" fmla="*/ 65867 w 3559643"/>
                  <a:gd name="connsiteY55" fmla="*/ 1162764 h 2664856"/>
                  <a:gd name="connsiteX56" fmla="*/ 82059 w 3559643"/>
                  <a:gd name="connsiteY56" fmla="*/ 1153239 h 2664856"/>
                  <a:gd name="connsiteX57" fmla="*/ 109682 w 3559643"/>
                  <a:gd name="connsiteY57" fmla="*/ 1142762 h 2664856"/>
                  <a:gd name="connsiteX58" fmla="*/ 109682 w 3559643"/>
                  <a:gd name="connsiteY58" fmla="*/ 1177052 h 2664856"/>
                  <a:gd name="connsiteX59" fmla="*/ 112539 w 3559643"/>
                  <a:gd name="connsiteY59" fmla="*/ 744617 h 2664856"/>
                  <a:gd name="connsiteX60" fmla="*/ 74439 w 3559643"/>
                  <a:gd name="connsiteY60" fmla="*/ 735092 h 2664856"/>
                  <a:gd name="connsiteX61" fmla="*/ 46817 w 3559643"/>
                  <a:gd name="connsiteY61" fmla="*/ 716042 h 2664856"/>
                  <a:gd name="connsiteX62" fmla="*/ 60152 w 3559643"/>
                  <a:gd name="connsiteY62" fmla="*/ 693182 h 2664856"/>
                  <a:gd name="connsiteX63" fmla="*/ 97299 w 3559643"/>
                  <a:gd name="connsiteY63" fmla="*/ 674132 h 2664856"/>
                  <a:gd name="connsiteX64" fmla="*/ 112539 w 3559643"/>
                  <a:gd name="connsiteY64" fmla="*/ 670322 h 2664856"/>
                  <a:gd name="connsiteX65" fmla="*/ 112539 w 3559643"/>
                  <a:gd name="connsiteY65" fmla="*/ 744617 h 2664856"/>
                  <a:gd name="connsiteX66" fmla="*/ 115397 w 3559643"/>
                  <a:gd name="connsiteY66" fmla="*/ 355997 h 2664856"/>
                  <a:gd name="connsiteX67" fmla="*/ 112539 w 3559643"/>
                  <a:gd name="connsiteY67" fmla="*/ 355997 h 2664856"/>
                  <a:gd name="connsiteX68" fmla="*/ 72534 w 3559643"/>
                  <a:gd name="connsiteY68" fmla="*/ 323612 h 2664856"/>
                  <a:gd name="connsiteX69" fmla="*/ 111587 w 3559643"/>
                  <a:gd name="connsiteY69" fmla="*/ 271224 h 2664856"/>
                  <a:gd name="connsiteX70" fmla="*/ 116349 w 3559643"/>
                  <a:gd name="connsiteY70" fmla="*/ 269319 h 2664856"/>
                  <a:gd name="connsiteX71" fmla="*/ 115397 w 3559643"/>
                  <a:gd name="connsiteY71" fmla="*/ 355997 h 2664856"/>
                  <a:gd name="connsiteX72" fmla="*/ 3510107 w 3559643"/>
                  <a:gd name="connsiteY72" fmla="*/ 905589 h 2664856"/>
                  <a:gd name="connsiteX73" fmla="*/ 3505345 w 3559643"/>
                  <a:gd name="connsiteY73" fmla="*/ 2192417 h 2664856"/>
                  <a:gd name="connsiteX74" fmla="*/ 3505345 w 3559643"/>
                  <a:gd name="connsiteY74" fmla="*/ 2616280 h 2664856"/>
                  <a:gd name="connsiteX75" fmla="*/ 3051954 w 3559643"/>
                  <a:gd name="connsiteY75" fmla="*/ 2619137 h 2664856"/>
                  <a:gd name="connsiteX76" fmla="*/ 1363172 w 3559643"/>
                  <a:gd name="connsiteY76" fmla="*/ 2619137 h 2664856"/>
                  <a:gd name="connsiteX77" fmla="*/ 152544 w 3559643"/>
                  <a:gd name="connsiteY77" fmla="*/ 2609612 h 2664856"/>
                  <a:gd name="connsiteX78" fmla="*/ 152544 w 3559643"/>
                  <a:gd name="connsiteY78" fmla="*/ 2136220 h 2664856"/>
                  <a:gd name="connsiteX79" fmla="*/ 176357 w 3559643"/>
                  <a:gd name="connsiteY79" fmla="*/ 2142887 h 2664856"/>
                  <a:gd name="connsiteX80" fmla="*/ 223982 w 3559643"/>
                  <a:gd name="connsiteY80" fmla="*/ 2160984 h 2664856"/>
                  <a:gd name="connsiteX81" fmla="*/ 268749 w 3559643"/>
                  <a:gd name="connsiteY81" fmla="*/ 2212420 h 2664856"/>
                  <a:gd name="connsiteX82" fmla="*/ 268749 w 3559643"/>
                  <a:gd name="connsiteY82" fmla="*/ 2120027 h 2664856"/>
                  <a:gd name="connsiteX83" fmla="*/ 252557 w 3559643"/>
                  <a:gd name="connsiteY83" fmla="*/ 2122884 h 2664856"/>
                  <a:gd name="connsiteX84" fmla="*/ 170642 w 3559643"/>
                  <a:gd name="connsiteY84" fmla="*/ 2093357 h 2664856"/>
                  <a:gd name="connsiteX85" fmla="*/ 153497 w 3559643"/>
                  <a:gd name="connsiteY85" fmla="*/ 2089547 h 2664856"/>
                  <a:gd name="connsiteX86" fmla="*/ 154449 w 3559643"/>
                  <a:gd name="connsiteY86" fmla="*/ 1624727 h 2664856"/>
                  <a:gd name="connsiteX87" fmla="*/ 154449 w 3559643"/>
                  <a:gd name="connsiteY87" fmla="*/ 1544717 h 2664856"/>
                  <a:gd name="connsiteX88" fmla="*/ 255414 w 3559643"/>
                  <a:gd name="connsiteY88" fmla="*/ 1578054 h 2664856"/>
                  <a:gd name="connsiteX89" fmla="*/ 298277 w 3559643"/>
                  <a:gd name="connsiteY89" fmla="*/ 1612344 h 2664856"/>
                  <a:gd name="connsiteX90" fmla="*/ 298277 w 3559643"/>
                  <a:gd name="connsiteY90" fmla="*/ 1519952 h 2664856"/>
                  <a:gd name="connsiteX91" fmla="*/ 265892 w 3559643"/>
                  <a:gd name="connsiteY91" fmla="*/ 1533287 h 2664856"/>
                  <a:gd name="connsiteX92" fmla="*/ 153497 w 3559643"/>
                  <a:gd name="connsiteY92" fmla="*/ 1498044 h 2664856"/>
                  <a:gd name="connsiteX93" fmla="*/ 155402 w 3559643"/>
                  <a:gd name="connsiteY93" fmla="*/ 1137999 h 2664856"/>
                  <a:gd name="connsiteX94" fmla="*/ 225887 w 3559643"/>
                  <a:gd name="connsiteY94" fmla="*/ 1158002 h 2664856"/>
                  <a:gd name="connsiteX95" fmla="*/ 270654 w 3559643"/>
                  <a:gd name="connsiteY95" fmla="*/ 1204674 h 2664856"/>
                  <a:gd name="connsiteX96" fmla="*/ 270654 w 3559643"/>
                  <a:gd name="connsiteY96" fmla="*/ 1112282 h 2664856"/>
                  <a:gd name="connsiteX97" fmla="*/ 248747 w 3559643"/>
                  <a:gd name="connsiteY97" fmla="*/ 1117997 h 2664856"/>
                  <a:gd name="connsiteX98" fmla="*/ 180167 w 3559643"/>
                  <a:gd name="connsiteY98" fmla="*/ 1095137 h 2664856"/>
                  <a:gd name="connsiteX99" fmla="*/ 155402 w 3559643"/>
                  <a:gd name="connsiteY99" fmla="*/ 1092279 h 2664856"/>
                  <a:gd name="connsiteX100" fmla="*/ 158259 w 3559643"/>
                  <a:gd name="connsiteY100" fmla="*/ 669369 h 2664856"/>
                  <a:gd name="connsiteX101" fmla="*/ 234459 w 3559643"/>
                  <a:gd name="connsiteY101" fmla="*/ 700802 h 2664856"/>
                  <a:gd name="connsiteX102" fmla="*/ 279227 w 3559643"/>
                  <a:gd name="connsiteY102" fmla="*/ 742712 h 2664856"/>
                  <a:gd name="connsiteX103" fmla="*/ 279227 w 3559643"/>
                  <a:gd name="connsiteY103" fmla="*/ 650319 h 2664856"/>
                  <a:gd name="connsiteX104" fmla="*/ 252557 w 3559643"/>
                  <a:gd name="connsiteY104" fmla="*/ 658892 h 2664856"/>
                  <a:gd name="connsiteX105" fmla="*/ 158259 w 3559643"/>
                  <a:gd name="connsiteY105" fmla="*/ 624602 h 2664856"/>
                  <a:gd name="connsiteX106" fmla="*/ 160164 w 3559643"/>
                  <a:gd name="connsiteY106" fmla="*/ 338852 h 2664856"/>
                  <a:gd name="connsiteX107" fmla="*/ 161117 w 3559643"/>
                  <a:gd name="connsiteY107" fmla="*/ 263604 h 2664856"/>
                  <a:gd name="connsiteX108" fmla="*/ 226839 w 3559643"/>
                  <a:gd name="connsiteY108" fmla="*/ 286464 h 2664856"/>
                  <a:gd name="connsiteX109" fmla="*/ 270654 w 3559643"/>
                  <a:gd name="connsiteY109" fmla="*/ 338852 h 2664856"/>
                  <a:gd name="connsiteX110" fmla="*/ 270654 w 3559643"/>
                  <a:gd name="connsiteY110" fmla="*/ 246459 h 2664856"/>
                  <a:gd name="connsiteX111" fmla="*/ 254462 w 3559643"/>
                  <a:gd name="connsiteY111" fmla="*/ 249317 h 2664856"/>
                  <a:gd name="connsiteX112" fmla="*/ 162069 w 3559643"/>
                  <a:gd name="connsiteY112" fmla="*/ 217884 h 2664856"/>
                  <a:gd name="connsiteX113" fmla="*/ 163974 w 3559643"/>
                  <a:gd name="connsiteY113" fmla="*/ 57864 h 2664856"/>
                  <a:gd name="connsiteX114" fmla="*/ 1364124 w 3559643"/>
                  <a:gd name="connsiteY114" fmla="*/ 48339 h 2664856"/>
                  <a:gd name="connsiteX115" fmla="*/ 3052907 w 3559643"/>
                  <a:gd name="connsiteY115" fmla="*/ 48339 h 2664856"/>
                  <a:gd name="connsiteX116" fmla="*/ 3516775 w 3559643"/>
                  <a:gd name="connsiteY116" fmla="*/ 51197 h 2664856"/>
                  <a:gd name="connsiteX117" fmla="*/ 3510107 w 3559643"/>
                  <a:gd name="connsiteY117" fmla="*/ 905589 h 26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559643" h="2664856">
                    <a:moveTo>
                      <a:pt x="2541414" y="714"/>
                    </a:moveTo>
                    <a:cubicBezTo>
                      <a:pt x="2199467" y="-238"/>
                      <a:pt x="1858472" y="-238"/>
                      <a:pt x="1516524" y="714"/>
                    </a:cubicBezTo>
                    <a:cubicBezTo>
                      <a:pt x="1174577" y="1667"/>
                      <a:pt x="832629" y="4524"/>
                      <a:pt x="490682" y="7382"/>
                    </a:cubicBezTo>
                    <a:cubicBezTo>
                      <a:pt x="404957" y="8334"/>
                      <a:pt x="319232" y="9287"/>
                      <a:pt x="234459" y="9287"/>
                    </a:cubicBezTo>
                    <a:cubicBezTo>
                      <a:pt x="208742" y="9287"/>
                      <a:pt x="149687" y="-1191"/>
                      <a:pt x="127779" y="15002"/>
                    </a:cubicBezTo>
                    <a:cubicBezTo>
                      <a:pt x="106824" y="31194"/>
                      <a:pt x="118254" y="93107"/>
                      <a:pt x="118254" y="116919"/>
                    </a:cubicBezTo>
                    <a:cubicBezTo>
                      <a:pt x="118254" y="151209"/>
                      <a:pt x="117302" y="185499"/>
                      <a:pt x="117302" y="219789"/>
                    </a:cubicBezTo>
                    <a:cubicBezTo>
                      <a:pt x="102062" y="223599"/>
                      <a:pt x="86822" y="229314"/>
                      <a:pt x="73487" y="239792"/>
                    </a:cubicBezTo>
                    <a:cubicBezTo>
                      <a:pt x="41102" y="262652"/>
                      <a:pt x="19194" y="301704"/>
                      <a:pt x="29672" y="341709"/>
                    </a:cubicBezTo>
                    <a:cubicBezTo>
                      <a:pt x="40149" y="378857"/>
                      <a:pt x="76344" y="399812"/>
                      <a:pt x="113492" y="401717"/>
                    </a:cubicBezTo>
                    <a:cubicBezTo>
                      <a:pt x="114444" y="401717"/>
                      <a:pt x="115397" y="401717"/>
                      <a:pt x="115397" y="401717"/>
                    </a:cubicBezTo>
                    <a:cubicBezTo>
                      <a:pt x="114444" y="476012"/>
                      <a:pt x="114444" y="550307"/>
                      <a:pt x="113492" y="623649"/>
                    </a:cubicBezTo>
                    <a:cubicBezTo>
                      <a:pt x="95394" y="625554"/>
                      <a:pt x="77297" y="631269"/>
                      <a:pt x="59199" y="639842"/>
                    </a:cubicBezTo>
                    <a:cubicBezTo>
                      <a:pt x="23004" y="656987"/>
                      <a:pt x="-16048" y="696992"/>
                      <a:pt x="6812" y="739854"/>
                    </a:cubicBezTo>
                    <a:cubicBezTo>
                      <a:pt x="25862" y="775097"/>
                      <a:pt x="73487" y="788432"/>
                      <a:pt x="111587" y="791289"/>
                    </a:cubicBezTo>
                    <a:cubicBezTo>
                      <a:pt x="110634" y="893207"/>
                      <a:pt x="110634" y="994172"/>
                      <a:pt x="109682" y="1096089"/>
                    </a:cubicBezTo>
                    <a:cubicBezTo>
                      <a:pt x="97299" y="1097994"/>
                      <a:pt x="85869" y="1101804"/>
                      <a:pt x="73487" y="1106567"/>
                    </a:cubicBezTo>
                    <a:cubicBezTo>
                      <a:pt x="43007" y="1118949"/>
                      <a:pt x="2049" y="1143714"/>
                      <a:pt x="14432" y="1182767"/>
                    </a:cubicBezTo>
                    <a:cubicBezTo>
                      <a:pt x="21099" y="1201817"/>
                      <a:pt x="41102" y="1209437"/>
                      <a:pt x="58247" y="1214199"/>
                    </a:cubicBezTo>
                    <a:cubicBezTo>
                      <a:pt x="74439" y="1218962"/>
                      <a:pt x="91584" y="1221819"/>
                      <a:pt x="107777" y="1222772"/>
                    </a:cubicBezTo>
                    <a:cubicBezTo>
                      <a:pt x="107777" y="1313259"/>
                      <a:pt x="106824" y="1403747"/>
                      <a:pt x="106824" y="1494234"/>
                    </a:cubicBezTo>
                    <a:cubicBezTo>
                      <a:pt x="93489" y="1494234"/>
                      <a:pt x="79202" y="1496139"/>
                      <a:pt x="64914" y="1498997"/>
                    </a:cubicBezTo>
                    <a:cubicBezTo>
                      <a:pt x="29672" y="1506617"/>
                      <a:pt x="-6523" y="1535192"/>
                      <a:pt x="3002" y="1575197"/>
                    </a:cubicBezTo>
                    <a:cubicBezTo>
                      <a:pt x="11574" y="1611392"/>
                      <a:pt x="61104" y="1628537"/>
                      <a:pt x="93489" y="1636157"/>
                    </a:cubicBezTo>
                    <a:cubicBezTo>
                      <a:pt x="98252" y="1637109"/>
                      <a:pt x="102062" y="1637109"/>
                      <a:pt x="105872" y="1635204"/>
                    </a:cubicBezTo>
                    <a:cubicBezTo>
                      <a:pt x="105872" y="1640919"/>
                      <a:pt x="105872" y="1647587"/>
                      <a:pt x="105872" y="1653302"/>
                    </a:cubicBezTo>
                    <a:cubicBezTo>
                      <a:pt x="105872" y="1797129"/>
                      <a:pt x="104919" y="1940957"/>
                      <a:pt x="104919" y="2084784"/>
                    </a:cubicBezTo>
                    <a:cubicBezTo>
                      <a:pt x="87774" y="2085737"/>
                      <a:pt x="71582" y="2088594"/>
                      <a:pt x="56342" y="2097167"/>
                    </a:cubicBezTo>
                    <a:cubicBezTo>
                      <a:pt x="24909" y="2113359"/>
                      <a:pt x="-808" y="2152412"/>
                      <a:pt x="20147" y="2186702"/>
                    </a:cubicBezTo>
                    <a:cubicBezTo>
                      <a:pt x="38244" y="2216229"/>
                      <a:pt x="73487" y="2236232"/>
                      <a:pt x="104919" y="2249567"/>
                    </a:cubicBezTo>
                    <a:cubicBezTo>
                      <a:pt x="104919" y="2366724"/>
                      <a:pt x="104919" y="2483882"/>
                      <a:pt x="104919" y="2600087"/>
                    </a:cubicBezTo>
                    <a:cubicBezTo>
                      <a:pt x="104919" y="2615327"/>
                      <a:pt x="105872" y="2632472"/>
                      <a:pt x="115397" y="2644855"/>
                    </a:cubicBezTo>
                    <a:cubicBezTo>
                      <a:pt x="127779" y="2659142"/>
                      <a:pt x="149687" y="2660094"/>
                      <a:pt x="168737" y="2660094"/>
                    </a:cubicBezTo>
                    <a:cubicBezTo>
                      <a:pt x="1280304" y="2661999"/>
                      <a:pt x="2391872" y="2662952"/>
                      <a:pt x="3502487" y="2664857"/>
                    </a:cubicBezTo>
                    <a:cubicBezTo>
                      <a:pt x="3513917" y="2664857"/>
                      <a:pt x="3526300" y="2664857"/>
                      <a:pt x="3534872" y="2656284"/>
                    </a:cubicBezTo>
                    <a:cubicBezTo>
                      <a:pt x="3543445" y="2647712"/>
                      <a:pt x="3543445" y="2635330"/>
                      <a:pt x="3544397" y="2623899"/>
                    </a:cubicBezTo>
                    <a:cubicBezTo>
                      <a:pt x="3544397" y="2600087"/>
                      <a:pt x="3544397" y="2577227"/>
                      <a:pt x="3544397" y="2553415"/>
                    </a:cubicBezTo>
                    <a:cubicBezTo>
                      <a:pt x="3549160" y="1703784"/>
                      <a:pt x="3554875" y="854154"/>
                      <a:pt x="3559637" y="3572"/>
                    </a:cubicBezTo>
                    <a:cubicBezTo>
                      <a:pt x="3562495" y="3572"/>
                      <a:pt x="2627139" y="714"/>
                      <a:pt x="2541414" y="714"/>
                    </a:cubicBezTo>
                    <a:close/>
                    <a:moveTo>
                      <a:pt x="90632" y="2189559"/>
                    </a:moveTo>
                    <a:cubicBezTo>
                      <a:pt x="81107" y="2182892"/>
                      <a:pt x="69677" y="2174320"/>
                      <a:pt x="63009" y="2164795"/>
                    </a:cubicBezTo>
                    <a:cubicBezTo>
                      <a:pt x="52532" y="2148602"/>
                      <a:pt x="85869" y="2135267"/>
                      <a:pt x="96347" y="2132409"/>
                    </a:cubicBezTo>
                    <a:cubicBezTo>
                      <a:pt x="100157" y="2131457"/>
                      <a:pt x="103967" y="2131457"/>
                      <a:pt x="107777" y="2130504"/>
                    </a:cubicBezTo>
                    <a:cubicBezTo>
                      <a:pt x="107777" y="2153365"/>
                      <a:pt x="107777" y="2176224"/>
                      <a:pt x="107777" y="2199084"/>
                    </a:cubicBezTo>
                    <a:cubicBezTo>
                      <a:pt x="101109" y="2197179"/>
                      <a:pt x="96347" y="2193370"/>
                      <a:pt x="90632" y="2189559"/>
                    </a:cubicBezTo>
                    <a:close/>
                    <a:moveTo>
                      <a:pt x="108729" y="1591389"/>
                    </a:moveTo>
                    <a:cubicBezTo>
                      <a:pt x="107777" y="1591389"/>
                      <a:pt x="107777" y="1591389"/>
                      <a:pt x="108729" y="1591389"/>
                    </a:cubicBezTo>
                    <a:cubicBezTo>
                      <a:pt x="95394" y="1588532"/>
                      <a:pt x="82059" y="1584722"/>
                      <a:pt x="70629" y="1578054"/>
                    </a:cubicBezTo>
                    <a:cubicBezTo>
                      <a:pt x="64914" y="1575197"/>
                      <a:pt x="51579" y="1569482"/>
                      <a:pt x="51579" y="1562814"/>
                    </a:cubicBezTo>
                    <a:cubicBezTo>
                      <a:pt x="49674" y="1542812"/>
                      <a:pt x="96347" y="1540907"/>
                      <a:pt x="107777" y="1540907"/>
                    </a:cubicBezTo>
                    <a:cubicBezTo>
                      <a:pt x="108729" y="1540907"/>
                      <a:pt x="109682" y="1540907"/>
                      <a:pt x="109682" y="1540907"/>
                    </a:cubicBezTo>
                    <a:cubicBezTo>
                      <a:pt x="108729" y="1558052"/>
                      <a:pt x="108729" y="1575197"/>
                      <a:pt x="108729" y="1591389"/>
                    </a:cubicBezTo>
                    <a:close/>
                    <a:moveTo>
                      <a:pt x="109682" y="1177052"/>
                    </a:moveTo>
                    <a:cubicBezTo>
                      <a:pt x="99204" y="1176099"/>
                      <a:pt x="89679" y="1175147"/>
                      <a:pt x="79202" y="1172289"/>
                    </a:cubicBezTo>
                    <a:cubicBezTo>
                      <a:pt x="74439" y="1171337"/>
                      <a:pt x="67772" y="1167527"/>
                      <a:pt x="62057" y="1166574"/>
                    </a:cubicBezTo>
                    <a:cubicBezTo>
                      <a:pt x="63009" y="1165622"/>
                      <a:pt x="64914" y="1163717"/>
                      <a:pt x="65867" y="1162764"/>
                    </a:cubicBezTo>
                    <a:cubicBezTo>
                      <a:pt x="70629" y="1158954"/>
                      <a:pt x="76344" y="1156097"/>
                      <a:pt x="82059" y="1153239"/>
                    </a:cubicBezTo>
                    <a:cubicBezTo>
                      <a:pt x="90632" y="1148477"/>
                      <a:pt x="100157" y="1145619"/>
                      <a:pt x="109682" y="1142762"/>
                    </a:cubicBezTo>
                    <a:cubicBezTo>
                      <a:pt x="110634" y="1154192"/>
                      <a:pt x="109682" y="1165622"/>
                      <a:pt x="109682" y="1177052"/>
                    </a:cubicBezTo>
                    <a:close/>
                    <a:moveTo>
                      <a:pt x="112539" y="744617"/>
                    </a:moveTo>
                    <a:cubicBezTo>
                      <a:pt x="99204" y="743664"/>
                      <a:pt x="86822" y="740807"/>
                      <a:pt x="74439" y="735092"/>
                    </a:cubicBezTo>
                    <a:cubicBezTo>
                      <a:pt x="65867" y="731282"/>
                      <a:pt x="50627" y="725567"/>
                      <a:pt x="46817" y="716042"/>
                    </a:cubicBezTo>
                    <a:cubicBezTo>
                      <a:pt x="43007" y="706517"/>
                      <a:pt x="53484" y="697944"/>
                      <a:pt x="60152" y="693182"/>
                    </a:cubicBezTo>
                    <a:cubicBezTo>
                      <a:pt x="71582" y="684609"/>
                      <a:pt x="83964" y="677942"/>
                      <a:pt x="97299" y="674132"/>
                    </a:cubicBezTo>
                    <a:cubicBezTo>
                      <a:pt x="102062" y="672227"/>
                      <a:pt x="107777" y="671274"/>
                      <a:pt x="112539" y="670322"/>
                    </a:cubicBezTo>
                    <a:cubicBezTo>
                      <a:pt x="112539" y="695087"/>
                      <a:pt x="112539" y="719852"/>
                      <a:pt x="112539" y="744617"/>
                    </a:cubicBezTo>
                    <a:close/>
                    <a:moveTo>
                      <a:pt x="115397" y="355997"/>
                    </a:moveTo>
                    <a:cubicBezTo>
                      <a:pt x="114444" y="355997"/>
                      <a:pt x="113492" y="355997"/>
                      <a:pt x="112539" y="355997"/>
                    </a:cubicBezTo>
                    <a:cubicBezTo>
                      <a:pt x="94442" y="355044"/>
                      <a:pt x="73487" y="343614"/>
                      <a:pt x="72534" y="323612"/>
                    </a:cubicBezTo>
                    <a:cubicBezTo>
                      <a:pt x="71582" y="299799"/>
                      <a:pt x="91584" y="280749"/>
                      <a:pt x="111587" y="271224"/>
                    </a:cubicBezTo>
                    <a:cubicBezTo>
                      <a:pt x="112539" y="270272"/>
                      <a:pt x="114444" y="270272"/>
                      <a:pt x="116349" y="269319"/>
                    </a:cubicBezTo>
                    <a:cubicBezTo>
                      <a:pt x="116349" y="297894"/>
                      <a:pt x="116349" y="327422"/>
                      <a:pt x="115397" y="355997"/>
                    </a:cubicBezTo>
                    <a:close/>
                    <a:moveTo>
                      <a:pt x="3510107" y="905589"/>
                    </a:moveTo>
                    <a:cubicBezTo>
                      <a:pt x="3507250" y="1334214"/>
                      <a:pt x="3506297" y="1763792"/>
                      <a:pt x="3505345" y="2192417"/>
                    </a:cubicBezTo>
                    <a:cubicBezTo>
                      <a:pt x="3505345" y="2333387"/>
                      <a:pt x="3505345" y="2475309"/>
                      <a:pt x="3505345" y="2616280"/>
                    </a:cubicBezTo>
                    <a:cubicBezTo>
                      <a:pt x="3353897" y="2617232"/>
                      <a:pt x="3203402" y="2618184"/>
                      <a:pt x="3051954" y="2619137"/>
                    </a:cubicBezTo>
                    <a:cubicBezTo>
                      <a:pt x="2489027" y="2621994"/>
                      <a:pt x="1926099" y="2621994"/>
                      <a:pt x="1363172" y="2619137"/>
                    </a:cubicBezTo>
                    <a:cubicBezTo>
                      <a:pt x="959312" y="2617232"/>
                      <a:pt x="556404" y="2614374"/>
                      <a:pt x="152544" y="2609612"/>
                    </a:cubicBezTo>
                    <a:cubicBezTo>
                      <a:pt x="152544" y="2451497"/>
                      <a:pt x="152544" y="2294334"/>
                      <a:pt x="152544" y="2136220"/>
                    </a:cubicBezTo>
                    <a:cubicBezTo>
                      <a:pt x="160164" y="2138124"/>
                      <a:pt x="168737" y="2140029"/>
                      <a:pt x="176357" y="2142887"/>
                    </a:cubicBezTo>
                    <a:cubicBezTo>
                      <a:pt x="192549" y="2147649"/>
                      <a:pt x="208742" y="2153365"/>
                      <a:pt x="223982" y="2160984"/>
                    </a:cubicBezTo>
                    <a:cubicBezTo>
                      <a:pt x="221124" y="2185749"/>
                      <a:pt x="236364" y="2212420"/>
                      <a:pt x="268749" y="2212420"/>
                    </a:cubicBezTo>
                    <a:cubicBezTo>
                      <a:pt x="327804" y="2212420"/>
                      <a:pt x="327804" y="2120027"/>
                      <a:pt x="268749" y="2120027"/>
                    </a:cubicBezTo>
                    <a:cubicBezTo>
                      <a:pt x="263034" y="2120027"/>
                      <a:pt x="257319" y="2120979"/>
                      <a:pt x="252557" y="2122884"/>
                    </a:cubicBezTo>
                    <a:cubicBezTo>
                      <a:pt x="226839" y="2110502"/>
                      <a:pt x="199217" y="2100977"/>
                      <a:pt x="170642" y="2093357"/>
                    </a:cubicBezTo>
                    <a:cubicBezTo>
                      <a:pt x="164927" y="2092404"/>
                      <a:pt x="159212" y="2090499"/>
                      <a:pt x="153497" y="2089547"/>
                    </a:cubicBezTo>
                    <a:cubicBezTo>
                      <a:pt x="153497" y="1934289"/>
                      <a:pt x="153497" y="1779984"/>
                      <a:pt x="154449" y="1624727"/>
                    </a:cubicBezTo>
                    <a:cubicBezTo>
                      <a:pt x="154449" y="1598057"/>
                      <a:pt x="154449" y="1571387"/>
                      <a:pt x="154449" y="1544717"/>
                    </a:cubicBezTo>
                    <a:cubicBezTo>
                      <a:pt x="189692" y="1551384"/>
                      <a:pt x="223029" y="1564719"/>
                      <a:pt x="255414" y="1578054"/>
                    </a:cubicBezTo>
                    <a:cubicBezTo>
                      <a:pt x="260177" y="1596152"/>
                      <a:pt x="274464" y="1612344"/>
                      <a:pt x="298277" y="1612344"/>
                    </a:cubicBezTo>
                    <a:cubicBezTo>
                      <a:pt x="357332" y="1612344"/>
                      <a:pt x="357332" y="1519952"/>
                      <a:pt x="298277" y="1519952"/>
                    </a:cubicBezTo>
                    <a:cubicBezTo>
                      <a:pt x="283989" y="1519952"/>
                      <a:pt x="273512" y="1524714"/>
                      <a:pt x="265892" y="1533287"/>
                    </a:cubicBezTo>
                    <a:cubicBezTo>
                      <a:pt x="229697" y="1518047"/>
                      <a:pt x="192549" y="1504712"/>
                      <a:pt x="153497" y="1498044"/>
                    </a:cubicBezTo>
                    <a:cubicBezTo>
                      <a:pt x="153497" y="1378029"/>
                      <a:pt x="154449" y="1258014"/>
                      <a:pt x="155402" y="1137999"/>
                    </a:cubicBezTo>
                    <a:cubicBezTo>
                      <a:pt x="180167" y="1139904"/>
                      <a:pt x="203979" y="1148477"/>
                      <a:pt x="225887" y="1158002"/>
                    </a:cubicBezTo>
                    <a:cubicBezTo>
                      <a:pt x="225887" y="1180862"/>
                      <a:pt x="241127" y="1204674"/>
                      <a:pt x="270654" y="1204674"/>
                    </a:cubicBezTo>
                    <a:cubicBezTo>
                      <a:pt x="329709" y="1204674"/>
                      <a:pt x="329709" y="1112282"/>
                      <a:pt x="270654" y="1112282"/>
                    </a:cubicBezTo>
                    <a:cubicBezTo>
                      <a:pt x="262082" y="1112282"/>
                      <a:pt x="254462" y="1114187"/>
                      <a:pt x="248747" y="1117997"/>
                    </a:cubicBezTo>
                    <a:cubicBezTo>
                      <a:pt x="226839" y="1107519"/>
                      <a:pt x="203979" y="1098947"/>
                      <a:pt x="180167" y="1095137"/>
                    </a:cubicBezTo>
                    <a:cubicBezTo>
                      <a:pt x="171594" y="1094184"/>
                      <a:pt x="163974" y="1093232"/>
                      <a:pt x="155402" y="1092279"/>
                    </a:cubicBezTo>
                    <a:cubicBezTo>
                      <a:pt x="156354" y="951309"/>
                      <a:pt x="157307" y="810339"/>
                      <a:pt x="158259" y="669369"/>
                    </a:cubicBezTo>
                    <a:cubicBezTo>
                      <a:pt x="185882" y="673179"/>
                      <a:pt x="211599" y="684609"/>
                      <a:pt x="234459" y="700802"/>
                    </a:cubicBezTo>
                    <a:cubicBezTo>
                      <a:pt x="236364" y="721757"/>
                      <a:pt x="250652" y="742712"/>
                      <a:pt x="279227" y="742712"/>
                    </a:cubicBezTo>
                    <a:cubicBezTo>
                      <a:pt x="338282" y="742712"/>
                      <a:pt x="338282" y="650319"/>
                      <a:pt x="279227" y="650319"/>
                    </a:cubicBezTo>
                    <a:cubicBezTo>
                      <a:pt x="268749" y="650319"/>
                      <a:pt x="259224" y="653177"/>
                      <a:pt x="252557" y="658892"/>
                    </a:cubicBezTo>
                    <a:cubicBezTo>
                      <a:pt x="223982" y="640794"/>
                      <a:pt x="191597" y="628412"/>
                      <a:pt x="158259" y="624602"/>
                    </a:cubicBezTo>
                    <a:cubicBezTo>
                      <a:pt x="159212" y="529352"/>
                      <a:pt x="159212" y="434102"/>
                      <a:pt x="160164" y="338852"/>
                    </a:cubicBezTo>
                    <a:cubicBezTo>
                      <a:pt x="160164" y="314087"/>
                      <a:pt x="161117" y="288369"/>
                      <a:pt x="161117" y="263604"/>
                    </a:cubicBezTo>
                    <a:cubicBezTo>
                      <a:pt x="183977" y="265509"/>
                      <a:pt x="205884" y="275034"/>
                      <a:pt x="226839" y="286464"/>
                    </a:cubicBezTo>
                    <a:cubicBezTo>
                      <a:pt x="223982" y="311229"/>
                      <a:pt x="238269" y="338852"/>
                      <a:pt x="270654" y="338852"/>
                    </a:cubicBezTo>
                    <a:cubicBezTo>
                      <a:pt x="329709" y="338852"/>
                      <a:pt x="329709" y="246459"/>
                      <a:pt x="270654" y="246459"/>
                    </a:cubicBezTo>
                    <a:cubicBezTo>
                      <a:pt x="264939" y="246459"/>
                      <a:pt x="259224" y="247412"/>
                      <a:pt x="254462" y="249317"/>
                    </a:cubicBezTo>
                    <a:cubicBezTo>
                      <a:pt x="225887" y="233124"/>
                      <a:pt x="193502" y="220742"/>
                      <a:pt x="162069" y="217884"/>
                    </a:cubicBezTo>
                    <a:cubicBezTo>
                      <a:pt x="163022" y="164544"/>
                      <a:pt x="163022" y="111204"/>
                      <a:pt x="163974" y="57864"/>
                    </a:cubicBezTo>
                    <a:cubicBezTo>
                      <a:pt x="564024" y="53102"/>
                      <a:pt x="964074" y="50244"/>
                      <a:pt x="1364124" y="48339"/>
                    </a:cubicBezTo>
                    <a:cubicBezTo>
                      <a:pt x="1927052" y="45482"/>
                      <a:pt x="2489979" y="45482"/>
                      <a:pt x="3052907" y="48339"/>
                    </a:cubicBezTo>
                    <a:cubicBezTo>
                      <a:pt x="3208164" y="49292"/>
                      <a:pt x="3362470" y="50244"/>
                      <a:pt x="3516775" y="51197"/>
                    </a:cubicBezTo>
                    <a:cubicBezTo>
                      <a:pt x="3513917" y="335994"/>
                      <a:pt x="3512012" y="620792"/>
                      <a:pt x="3510107" y="905589"/>
                    </a:cubicBezTo>
                    <a:close/>
                  </a:path>
                </a:pathLst>
              </a:custGeom>
              <a:solidFill>
                <a:srgbClr val="454E5F"/>
              </a:solidFill>
              <a:ln w="9525" cap="flat">
                <a:noFill/>
                <a:prstDash val="solid"/>
                <a:miter/>
              </a:ln>
            </p:spPr>
            <p:txBody>
              <a:bodyPr rtlCol="0" anchor="ctr"/>
              <a:lstStyle/>
              <a:p>
                <a:endParaRPr lang="vi-VN"/>
              </a:p>
            </p:txBody>
          </p:sp>
        </p:grpSp>
        <p:sp>
          <p:nvSpPr>
            <p:cNvPr id="21" name="Hộp Văn bản 20">
              <a:extLst>
                <a:ext uri="{FF2B5EF4-FFF2-40B4-BE49-F238E27FC236}">
                  <a16:creationId xmlns:a16="http://schemas.microsoft.com/office/drawing/2014/main" id="{058203FC-AB31-FE93-2532-3F61BABED514}"/>
                </a:ext>
              </a:extLst>
            </p:cNvPr>
            <p:cNvSpPr txBox="1"/>
            <p:nvPr/>
          </p:nvSpPr>
          <p:spPr>
            <a:xfrm>
              <a:off x="1289764" y="3509919"/>
              <a:ext cx="4499027" cy="1234323"/>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Vì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chúng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năng</a:t>
              </a:r>
              <a:r>
                <a:rPr lang="en-US" sz="3200" b="1" dirty="0">
                  <a:latin typeface="Cambria" panose="02040503050406030204" pitchFamily="18" charset="0"/>
                  <a:ea typeface="Cambria" panose="02040503050406030204" pitchFamily="18" charset="0"/>
                </a:rPr>
                <a:t> di </a:t>
              </a:r>
              <a:r>
                <a:rPr lang="en-US" sz="3200" b="1" dirty="0" err="1">
                  <a:latin typeface="Cambria" panose="02040503050406030204" pitchFamily="18" charset="0"/>
                  <a:ea typeface="Cambria" panose="02040503050406030204" pitchFamily="18" charset="0"/>
                </a:rPr>
                <a:t>chuyển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mang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grpSp>
        <p:nvGrpSpPr>
          <p:cNvPr id="12" name="Nhóm 11">
            <a:extLst>
              <a:ext uri="{FF2B5EF4-FFF2-40B4-BE49-F238E27FC236}">
                <a16:creationId xmlns:a16="http://schemas.microsoft.com/office/drawing/2014/main" id="{3DD1EC74-5F05-F0E1-A72E-705F867E973B}"/>
              </a:ext>
            </a:extLst>
          </p:cNvPr>
          <p:cNvGrpSpPr/>
          <p:nvPr/>
        </p:nvGrpSpPr>
        <p:grpSpPr>
          <a:xfrm>
            <a:off x="391312" y="634851"/>
            <a:ext cx="10876128" cy="1158538"/>
            <a:chOff x="391312" y="634851"/>
            <a:chExt cx="10876128" cy="1158538"/>
          </a:xfrm>
        </p:grpSpPr>
        <p:grpSp>
          <p:nvGrpSpPr>
            <p:cNvPr id="13" name="Nhóm 12">
              <a:extLst>
                <a:ext uri="{FF2B5EF4-FFF2-40B4-BE49-F238E27FC236}">
                  <a16:creationId xmlns:a16="http://schemas.microsoft.com/office/drawing/2014/main" id="{619B9B77-0D12-C17B-D8F3-FC58264DBC42}"/>
                </a:ext>
              </a:extLst>
            </p:cNvPr>
            <p:cNvGrpSpPr/>
            <p:nvPr/>
          </p:nvGrpSpPr>
          <p:grpSpPr>
            <a:xfrm>
              <a:off x="391312" y="634851"/>
              <a:ext cx="10876128" cy="1158538"/>
              <a:chOff x="391312" y="634851"/>
              <a:chExt cx="10876128" cy="1158538"/>
            </a:xfrm>
          </p:grpSpPr>
          <p:grpSp>
            <p:nvGrpSpPr>
              <p:cNvPr id="15" name="Nhóm 14">
                <a:extLst>
                  <a:ext uri="{FF2B5EF4-FFF2-40B4-BE49-F238E27FC236}">
                    <a16:creationId xmlns:a16="http://schemas.microsoft.com/office/drawing/2014/main" id="{91092AEA-520A-2072-CC55-408D7FBC4461}"/>
                  </a:ext>
                </a:extLst>
              </p:cNvPr>
              <p:cNvGrpSpPr/>
              <p:nvPr/>
            </p:nvGrpSpPr>
            <p:grpSpPr>
              <a:xfrm>
                <a:off x="896620" y="634851"/>
                <a:ext cx="10370820" cy="1158538"/>
                <a:chOff x="873760" y="434856"/>
                <a:chExt cx="10370820" cy="1158538"/>
              </a:xfrm>
            </p:grpSpPr>
            <p:sp>
              <p:nvSpPr>
                <p:cNvPr id="17" name="Hình chữ nhật: Góc Tròn 16">
                  <a:extLst>
                    <a:ext uri="{FF2B5EF4-FFF2-40B4-BE49-F238E27FC236}">
                      <a16:creationId xmlns:a16="http://schemas.microsoft.com/office/drawing/2014/main" id="{7901A298-7B2B-13F4-F273-76A2188F74FD}"/>
                    </a:ext>
                  </a:extLst>
                </p:cNvPr>
                <p:cNvSpPr/>
                <p:nvPr/>
              </p:nvSpPr>
              <p:spPr>
                <a:xfrm>
                  <a:off x="975360" y="497840"/>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Hình chữ nhật: Góc Tròn 17">
                  <a:extLst>
                    <a:ext uri="{FF2B5EF4-FFF2-40B4-BE49-F238E27FC236}">
                      <a16:creationId xmlns:a16="http://schemas.microsoft.com/office/drawing/2014/main" id="{8EC39A66-F69E-565D-CCA2-056F6ACF009D}"/>
                    </a:ext>
                  </a:extLst>
                </p:cNvPr>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6" name="Đồ họa 15">
                <a:extLst>
                  <a:ext uri="{FF2B5EF4-FFF2-40B4-BE49-F238E27FC236}">
                    <a16:creationId xmlns:a16="http://schemas.microsoft.com/office/drawing/2014/main" id="{8AF0C8DF-476E-CE33-8707-456BFF9907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14" name="Hộp Văn bản 13">
              <a:extLst>
                <a:ext uri="{FF2B5EF4-FFF2-40B4-BE49-F238E27FC236}">
                  <a16:creationId xmlns:a16="http://schemas.microsoft.com/office/drawing/2014/main" id="{8CF61CA9-95E0-49BB-7806-9CF2A5AEB8E7}"/>
                </a:ext>
              </a:extLst>
            </p:cNvPr>
            <p:cNvSpPr txBox="1"/>
            <p:nvPr/>
          </p:nvSpPr>
          <p:spPr>
            <a:xfrm>
              <a:off x="2167055" y="653187"/>
              <a:ext cx="7931550" cy="1077218"/>
            </a:xfrm>
            <a:prstGeom prst="rect">
              <a:avLst/>
            </a:prstGeom>
            <a:noFill/>
          </p:spPr>
          <p:txBody>
            <a:bodyPr wrap="square" rtlCol="0">
              <a:spAutoFit/>
            </a:bodyPr>
            <a:lstStyle/>
            <a:p>
              <a:pPr algn="ctr">
                <a:spcBef>
                  <a:spcPts val="600"/>
                </a:spcBef>
                <a:spcAft>
                  <a:spcPts val="600"/>
                </a:spcAft>
              </a:pPr>
              <a:r>
                <a:rPr lang="en-US" sz="3200" b="1" dirty="0" err="1">
                  <a:latin typeface="Cambria" panose="02040503050406030204" pitchFamily="18" charset="0"/>
                  <a:ea typeface="Cambria" panose="02040503050406030204" pitchFamily="18" charset="0"/>
                </a:rPr>
                <a:t>Vì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gọi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pic>
        <p:nvPicPr>
          <p:cNvPr id="11" name="Đồ họa 10">
            <a:extLst>
              <a:ext uri="{FF2B5EF4-FFF2-40B4-BE49-F238E27FC236}">
                <a16:creationId xmlns:a16="http://schemas.microsoft.com/office/drawing/2014/main" id="{FFB5687E-DCDC-3920-E625-8400BF5938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53200" y="1615121"/>
            <a:ext cx="4489957" cy="4781449"/>
          </a:xfrm>
          <a:prstGeom prst="rect">
            <a:avLst/>
          </a:prstGeom>
        </p:spPr>
      </p:pic>
    </p:spTree>
    <p:extLst>
      <p:ext uri="{BB962C8B-B14F-4D97-AF65-F5344CB8AC3E}">
        <p14:creationId xmlns:p14="http://schemas.microsoft.com/office/powerpoint/2010/main" val="347400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11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800" fill="hold"/>
                                        <p:tgtEl>
                                          <p:spTgt spid="19"/>
                                        </p:tgtEl>
                                        <p:attrNameLst>
                                          <p:attrName>ppt_x</p:attrName>
                                        </p:attrNameLst>
                                      </p:cBhvr>
                                      <p:tavLst>
                                        <p:tav tm="0">
                                          <p:val>
                                            <p:strVal val="#ppt_x"/>
                                          </p:val>
                                        </p:tav>
                                        <p:tav tm="100000">
                                          <p:val>
                                            <p:strVal val="#ppt_x"/>
                                          </p:val>
                                        </p:tav>
                                      </p:tavLst>
                                    </p:anim>
                                    <p:anim calcmode="lin" valueType="num">
                                      <p:cBhvr additive="base">
                                        <p:cTn id="13" dur="8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2F13F8CC-3118-D8E7-0AF2-E3C942D92285}"/>
              </a:ext>
            </a:extLst>
          </p:cNvPr>
          <p:cNvGrpSpPr/>
          <p:nvPr/>
        </p:nvGrpSpPr>
        <p:grpSpPr>
          <a:xfrm>
            <a:off x="402746" y="793970"/>
            <a:ext cx="10774528" cy="1157872"/>
            <a:chOff x="391312" y="634851"/>
            <a:chExt cx="10774528" cy="1157872"/>
          </a:xfrm>
        </p:grpSpPr>
        <p:grpSp>
          <p:nvGrpSpPr>
            <p:cNvPr id="8" name="Nhóm 7">
              <a:extLst>
                <a:ext uri="{FF2B5EF4-FFF2-40B4-BE49-F238E27FC236}">
                  <a16:creationId xmlns:a16="http://schemas.microsoft.com/office/drawing/2014/main" id="{F9BAA3B5-794C-06E1-BE1C-FB74647C3757}"/>
                </a:ext>
              </a:extLst>
            </p:cNvPr>
            <p:cNvGrpSpPr/>
            <p:nvPr/>
          </p:nvGrpSpPr>
          <p:grpSpPr>
            <a:xfrm>
              <a:off x="391312" y="634851"/>
              <a:ext cx="10774528" cy="1157872"/>
              <a:chOff x="391312" y="634851"/>
              <a:chExt cx="10774528" cy="1157872"/>
            </a:xfrm>
          </p:grpSpPr>
          <p:grpSp>
            <p:nvGrpSpPr>
              <p:cNvPr id="10" name="Nhóm 9">
                <a:extLst>
                  <a:ext uri="{FF2B5EF4-FFF2-40B4-BE49-F238E27FC236}">
                    <a16:creationId xmlns:a16="http://schemas.microsoft.com/office/drawing/2014/main" id="{64C15CAA-898F-0C97-E810-9EC4A28E95E7}"/>
                  </a:ext>
                </a:extLst>
              </p:cNvPr>
              <p:cNvGrpSpPr/>
              <p:nvPr/>
            </p:nvGrpSpPr>
            <p:grpSpPr>
              <a:xfrm>
                <a:off x="896620" y="634851"/>
                <a:ext cx="10269220" cy="1157872"/>
                <a:chOff x="873760" y="434856"/>
                <a:chExt cx="10269220" cy="1157872"/>
              </a:xfrm>
            </p:grpSpPr>
            <p:sp>
              <p:nvSpPr>
                <p:cNvPr id="12" name="Hình chữ nhật: Góc Tròn 11">
                  <a:extLst>
                    <a:ext uri="{FF2B5EF4-FFF2-40B4-BE49-F238E27FC236}">
                      <a16:creationId xmlns:a16="http://schemas.microsoft.com/office/drawing/2014/main" id="{D1FD941A-24E3-D98F-33BB-BAE6686E70DE}"/>
                    </a:ext>
                  </a:extLst>
                </p:cNvPr>
                <p:cNvSpPr/>
                <p:nvPr/>
              </p:nvSpPr>
              <p:spPr>
                <a:xfrm>
                  <a:off x="873760" y="497174"/>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13" name="Hình chữ nhật: Góc Tròn 12">
                  <a:extLst>
                    <a:ext uri="{FF2B5EF4-FFF2-40B4-BE49-F238E27FC236}">
                      <a16:creationId xmlns:a16="http://schemas.microsoft.com/office/drawing/2014/main" id="{07A21FD9-E43D-9B05-9763-915F2D7AFFC1}"/>
                    </a:ext>
                  </a:extLst>
                </p:cNvPr>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grpSp>
          <p:pic>
            <p:nvPicPr>
              <p:cNvPr id="11" name="Đồ họa 10">
                <a:extLst>
                  <a:ext uri="{FF2B5EF4-FFF2-40B4-BE49-F238E27FC236}">
                    <a16:creationId xmlns:a16="http://schemas.microsoft.com/office/drawing/2014/main" id="{E3B34467-C27C-5F59-873D-CA72EBA3FD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9" name="Hộp Văn bản 8">
              <a:extLst>
                <a:ext uri="{FF2B5EF4-FFF2-40B4-BE49-F238E27FC236}">
                  <a16:creationId xmlns:a16="http://schemas.microsoft.com/office/drawing/2014/main" id="{BAEFDA38-382A-3B28-75CC-8731108896E7}"/>
                </a:ext>
              </a:extLst>
            </p:cNvPr>
            <p:cNvSpPr txBox="1"/>
            <p:nvPr/>
          </p:nvSpPr>
          <p:spPr>
            <a:xfrm>
              <a:off x="1422248" y="907680"/>
              <a:ext cx="9153037" cy="646331"/>
            </a:xfrm>
            <a:prstGeom prst="rect">
              <a:avLst/>
            </a:prstGeom>
            <a:noFill/>
          </p:spPr>
          <p:txBody>
            <a:bodyPr wrap="square" rtlCol="0">
              <a:spAutoFit/>
            </a:bodyPr>
            <a:lstStyle/>
            <a:p>
              <a:pPr algn="just">
                <a:spcBef>
                  <a:spcPts val="600"/>
                </a:spcBef>
                <a:spcAft>
                  <a:spcPts val="600"/>
                </a:spcAft>
              </a:pPr>
              <a:r>
                <a:rPr lang="en-US" sz="3600" b="1" dirty="0">
                  <a:latin typeface="Cambria" panose="02040503050406030204" pitchFamily="18" charset="0"/>
                  <a:ea typeface="Cambria" panose="02040503050406030204" pitchFamily="18" charset="0"/>
                </a:rPr>
                <a:t>Theo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thư</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dụng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gì</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pic>
        <p:nvPicPr>
          <p:cNvPr id="6" name="图片 44">
            <a:extLst>
              <a:ext uri="{FF2B5EF4-FFF2-40B4-BE49-F238E27FC236}">
                <a16:creationId xmlns:a16="http://schemas.microsoft.com/office/drawing/2014/main" id="{024EE5B3-EC60-6E21-DE06-21F6327F5CD6}"/>
              </a:ext>
            </a:extLst>
          </p:cNvPr>
          <p:cNvPicPr>
            <a:picLocks noChangeAspect="1"/>
          </p:cNvPicPr>
          <p:nvPr/>
        </p:nvPicPr>
        <p:blipFill>
          <a:blip r:embed="rId4">
            <a:extLst>
              <a:ext uri="{28A0092B-C50C-407E-A947-70E740481C1C}">
                <a14:useLocalDpi xmlns:a14="http://schemas.microsoft.com/office/drawing/2010/main" val="0"/>
              </a:ext>
            </a:extLst>
          </a:blip>
          <a:srcRect l="9883" t="26316" r="8538" b="32807"/>
          <a:stretch>
            <a:fillRect/>
          </a:stretch>
        </p:blipFill>
        <p:spPr>
          <a:xfrm>
            <a:off x="6826129" y="3975157"/>
            <a:ext cx="5068046" cy="2539474"/>
          </a:xfrm>
          <a:custGeom>
            <a:avLst/>
            <a:gdLst>
              <a:gd name="connsiteX0" fmla="*/ 467236 w 5594684"/>
              <a:gd name="connsiteY0" fmla="*/ 0 h 2803358"/>
              <a:gd name="connsiteX1" fmla="*/ 5127448 w 5594684"/>
              <a:gd name="connsiteY1" fmla="*/ 0 h 2803358"/>
              <a:gd name="connsiteX2" fmla="*/ 5594684 w 5594684"/>
              <a:gd name="connsiteY2" fmla="*/ 467236 h 2803358"/>
              <a:gd name="connsiteX3" fmla="*/ 5594684 w 5594684"/>
              <a:gd name="connsiteY3" fmla="*/ 2336122 h 2803358"/>
              <a:gd name="connsiteX4" fmla="*/ 5127448 w 5594684"/>
              <a:gd name="connsiteY4" fmla="*/ 2803358 h 2803358"/>
              <a:gd name="connsiteX5" fmla="*/ 467236 w 5594684"/>
              <a:gd name="connsiteY5" fmla="*/ 2803358 h 2803358"/>
              <a:gd name="connsiteX6" fmla="*/ 0 w 5594684"/>
              <a:gd name="connsiteY6" fmla="*/ 2336122 h 2803358"/>
              <a:gd name="connsiteX7" fmla="*/ 0 w 5594684"/>
              <a:gd name="connsiteY7" fmla="*/ 467236 h 2803358"/>
              <a:gd name="connsiteX8" fmla="*/ 467236 w 5594684"/>
              <a:gd name="connsiteY8" fmla="*/ 0 h 280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684" h="2803358">
                <a:moveTo>
                  <a:pt x="467236" y="0"/>
                </a:moveTo>
                <a:lnTo>
                  <a:pt x="5127448" y="0"/>
                </a:lnTo>
                <a:cubicBezTo>
                  <a:pt x="5385495" y="0"/>
                  <a:pt x="5594684" y="209189"/>
                  <a:pt x="5594684" y="467236"/>
                </a:cubicBezTo>
                <a:lnTo>
                  <a:pt x="5594684" y="2336122"/>
                </a:lnTo>
                <a:cubicBezTo>
                  <a:pt x="5594684" y="2594169"/>
                  <a:pt x="5385495" y="2803358"/>
                  <a:pt x="5127448" y="2803358"/>
                </a:cubicBezTo>
                <a:lnTo>
                  <a:pt x="467236" y="2803358"/>
                </a:lnTo>
                <a:cubicBezTo>
                  <a:pt x="209189" y="2803358"/>
                  <a:pt x="0" y="2594169"/>
                  <a:pt x="0" y="2336122"/>
                </a:cubicBezTo>
                <a:lnTo>
                  <a:pt x="0" y="467236"/>
                </a:lnTo>
                <a:cubicBezTo>
                  <a:pt x="0" y="209189"/>
                  <a:pt x="209189" y="0"/>
                  <a:pt x="467236" y="0"/>
                </a:cubicBezTo>
                <a:close/>
              </a:path>
            </a:pathLst>
          </a:custGeom>
          <a:effectLst>
            <a:outerShdw blurRad="50800" dist="38100" dir="2700000" algn="tl" rotWithShape="0">
              <a:prstClr val="black">
                <a:alpha val="40000"/>
              </a:prstClr>
            </a:outerShdw>
          </a:effectLst>
        </p:spPr>
      </p:pic>
      <p:grpSp>
        <p:nvGrpSpPr>
          <p:cNvPr id="14" name="Nhóm 13">
            <a:extLst>
              <a:ext uri="{FF2B5EF4-FFF2-40B4-BE49-F238E27FC236}">
                <a16:creationId xmlns:a16="http://schemas.microsoft.com/office/drawing/2014/main" id="{04079ECF-3BB7-CE29-2E33-81A2D55629B9}"/>
              </a:ext>
            </a:extLst>
          </p:cNvPr>
          <p:cNvGrpSpPr/>
          <p:nvPr/>
        </p:nvGrpSpPr>
        <p:grpSpPr>
          <a:xfrm>
            <a:off x="926010" y="2382304"/>
            <a:ext cx="10362640" cy="1530535"/>
            <a:chOff x="873492" y="817645"/>
            <a:chExt cx="10362640" cy="1530535"/>
          </a:xfrm>
        </p:grpSpPr>
        <p:grpSp>
          <p:nvGrpSpPr>
            <p:cNvPr id="15" name="Đồ họa 51">
              <a:extLst>
                <a:ext uri="{FF2B5EF4-FFF2-40B4-BE49-F238E27FC236}">
                  <a16:creationId xmlns:a16="http://schemas.microsoft.com/office/drawing/2014/main" id="{D57E65FC-B827-4E62-D661-1A99831EDDE8}"/>
                </a:ext>
              </a:extLst>
            </p:cNvPr>
            <p:cNvGrpSpPr/>
            <p:nvPr/>
          </p:nvGrpSpPr>
          <p:grpSpPr>
            <a:xfrm>
              <a:off x="873492" y="817645"/>
              <a:ext cx="10362640" cy="1530535"/>
              <a:chOff x="894773" y="780890"/>
              <a:chExt cx="10357437" cy="2500017"/>
            </a:xfrm>
          </p:grpSpPr>
          <p:sp>
            <p:nvSpPr>
              <p:cNvPr id="17" name="Hình tự do: Hình 16">
                <a:extLst>
                  <a:ext uri="{FF2B5EF4-FFF2-40B4-BE49-F238E27FC236}">
                    <a16:creationId xmlns:a16="http://schemas.microsoft.com/office/drawing/2014/main" id="{F7C1FC84-6227-1F4E-5F5F-F953465C0F2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9AE2675C-E60D-7553-E6EC-CDA7A33AAE30}"/>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88751CBC-0BD0-A3D0-5815-65F4B42249AC}"/>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16" name="Hộp Văn bản 15">
              <a:extLst>
                <a:ext uri="{FF2B5EF4-FFF2-40B4-BE49-F238E27FC236}">
                  <a16:creationId xmlns:a16="http://schemas.microsoft.com/office/drawing/2014/main" id="{45968AC7-BEDC-6578-FBB8-E2157489EE07}"/>
                </a:ext>
              </a:extLst>
            </p:cNvPr>
            <p:cNvSpPr txBox="1"/>
            <p:nvPr/>
          </p:nvSpPr>
          <p:spPr>
            <a:xfrm>
              <a:off x="1297642" y="871532"/>
              <a:ext cx="9536999" cy="1200329"/>
            </a:xfrm>
            <a:prstGeom prst="rect">
              <a:avLst/>
            </a:prstGeom>
            <a:noFill/>
          </p:spPr>
          <p:txBody>
            <a:bodyPr wrap="square" rtlCol="0">
              <a:spAutoFit/>
            </a:bodyPr>
            <a:lstStyle/>
            <a:p>
              <a:pPr algn="just">
                <a:spcBef>
                  <a:spcPts val="600"/>
                </a:spcBef>
                <a:spcAft>
                  <a:spcPts val="600"/>
                </a:spcAft>
              </a:pPr>
              <a:r>
                <a:rPr lang="en-US" sz="3600" b="1" dirty="0" err="1">
                  <a:latin typeface="Cambria" panose="02040503050406030204" pitchFamily="18" charset="0"/>
                  <a:ea typeface="Cambria" panose="02040503050406030204" pitchFamily="18" charset="0"/>
                </a:rPr>
                <a:t>Giúp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mọi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phải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xa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sách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mang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sách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tận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5504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1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979A4496-9075-1E53-0A80-100339E03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376" y="1274333"/>
            <a:ext cx="4405745" cy="3304309"/>
          </a:xfrm>
          <a:prstGeom prst="rect">
            <a:avLst/>
          </a:prstGeom>
        </p:spPr>
      </p:pic>
      <p:sp>
        <p:nvSpPr>
          <p:cNvPr id="5" name="Hộp Văn bản 4">
            <a:extLst>
              <a:ext uri="{FF2B5EF4-FFF2-40B4-BE49-F238E27FC236}">
                <a16:creationId xmlns:a16="http://schemas.microsoft.com/office/drawing/2014/main" id="{FDFB0A11-99F5-FCF8-FC66-CE70D7CAD861}"/>
              </a:ext>
            </a:extLst>
          </p:cNvPr>
          <p:cNvSpPr txBox="1"/>
          <p:nvPr/>
        </p:nvSpPr>
        <p:spPr>
          <a:xfrm>
            <a:off x="1256127" y="4660497"/>
            <a:ext cx="4405745" cy="95410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Thư viện trên lưng lừa</a:t>
            </a:r>
            <a:r>
              <a:rPr lang="en-US" sz="2800" b="1" dirty="0">
                <a:latin typeface="Cambria" panose="02040503050406030204" pitchFamily="18" charset="0"/>
                <a:ea typeface="Cambria" panose="02040503050406030204" pitchFamily="18" charset="0"/>
              </a:rPr>
              <a:t> ở Ethiopia</a:t>
            </a:r>
            <a:endParaRPr lang="vi-VN" sz="2800" b="1" dirty="0">
              <a:latin typeface="Cambria" panose="02040503050406030204" pitchFamily="18" charset="0"/>
              <a:ea typeface="Cambria" panose="02040503050406030204" pitchFamily="18" charset="0"/>
            </a:endParaRPr>
          </a:p>
        </p:txBody>
      </p:sp>
      <p:sp>
        <p:nvSpPr>
          <p:cNvPr id="6" name="Hộp Văn bản 5">
            <a:extLst>
              <a:ext uri="{FF2B5EF4-FFF2-40B4-BE49-F238E27FC236}">
                <a16:creationId xmlns:a16="http://schemas.microsoft.com/office/drawing/2014/main" id="{4E1DE378-3FF3-1E62-728B-EC139DBB357E}"/>
              </a:ext>
            </a:extLst>
          </p:cNvPr>
          <p:cNvSpPr txBox="1"/>
          <p:nvPr/>
        </p:nvSpPr>
        <p:spPr>
          <a:xfrm>
            <a:off x="6875359" y="4735745"/>
            <a:ext cx="4436591" cy="95410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Xe thư viện “Kể chuyện”</a:t>
            </a:r>
            <a:r>
              <a:rPr lang="en-US" sz="2800" b="1" dirty="0">
                <a:latin typeface="Cambria" panose="02040503050406030204" pitchFamily="18" charset="0"/>
                <a:ea typeface="Cambria" panose="02040503050406030204" pitchFamily="18" charset="0"/>
              </a:rPr>
              <a:t> ở </a:t>
            </a:r>
            <a:r>
              <a:rPr lang="en-US" sz="2800" b="1" dirty="0" err="1">
                <a:latin typeface="Cambria" panose="02040503050406030204" pitchFamily="18" charset="0"/>
                <a:ea typeface="Cambria" panose="02040503050406030204" pitchFamily="18" charset="0"/>
              </a:rPr>
              <a:t>Bồ</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Nha</a:t>
            </a:r>
            <a:endParaRPr lang="vi-VN" sz="2800" b="1" dirty="0">
              <a:latin typeface="Cambria" panose="02040503050406030204" pitchFamily="18" charset="0"/>
              <a:ea typeface="Cambria" panose="02040503050406030204" pitchFamily="18" charset="0"/>
            </a:endParaRPr>
          </a:p>
        </p:txBody>
      </p:sp>
      <p:pic>
        <p:nvPicPr>
          <p:cNvPr id="8" name="Hình ảnh 7">
            <a:extLst>
              <a:ext uri="{FF2B5EF4-FFF2-40B4-BE49-F238E27FC236}">
                <a16:creationId xmlns:a16="http://schemas.microsoft.com/office/drawing/2014/main" id="{630A42A1-5937-C5C2-7E4F-4482361C4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521" y="1349581"/>
            <a:ext cx="4323429" cy="3229061"/>
          </a:xfrm>
          <a:prstGeom prst="rect">
            <a:avLst/>
          </a:prstGeom>
        </p:spPr>
      </p:pic>
    </p:spTree>
    <p:extLst>
      <p:ext uri="{BB962C8B-B14F-4D97-AF65-F5344CB8AC3E}">
        <p14:creationId xmlns:p14="http://schemas.microsoft.com/office/powerpoint/2010/main" val="414520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DFB0A11-99F5-FCF8-FC66-CE70D7CAD861}"/>
              </a:ext>
            </a:extLst>
          </p:cNvPr>
          <p:cNvSpPr txBox="1"/>
          <p:nvPr/>
        </p:nvSpPr>
        <p:spPr>
          <a:xfrm>
            <a:off x="2232627" y="5307741"/>
            <a:ext cx="8245321" cy="523220"/>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Mô hình Xe thư viện lưu động “Ánh sáng tri thức”</a:t>
            </a:r>
          </a:p>
        </p:txBody>
      </p:sp>
      <p:pic>
        <p:nvPicPr>
          <p:cNvPr id="1026" name="Picture 2">
            <a:extLst>
              <a:ext uri="{FF2B5EF4-FFF2-40B4-BE49-F238E27FC236}">
                <a16:creationId xmlns:a16="http://schemas.microsoft.com/office/drawing/2014/main" id="{D690D69C-9C18-38AD-2D21-07FE050BAF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999" y="757517"/>
            <a:ext cx="6343426" cy="4228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47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15B5993F-0A9A-9289-0633-CC09E29C8B2B}"/>
              </a:ext>
            </a:extLst>
          </p:cNvPr>
          <p:cNvGrpSpPr/>
          <p:nvPr/>
        </p:nvGrpSpPr>
        <p:grpSpPr>
          <a:xfrm>
            <a:off x="1126951" y="1883396"/>
            <a:ext cx="9481487" cy="5160085"/>
            <a:chOff x="990600" y="1584960"/>
            <a:chExt cx="5852160" cy="4600860"/>
          </a:xfrm>
        </p:grpSpPr>
        <p:pic>
          <p:nvPicPr>
            <p:cNvPr id="7" name="图片 16">
              <a:extLst>
                <a:ext uri="{FF2B5EF4-FFF2-40B4-BE49-F238E27FC236}">
                  <a16:creationId xmlns:a16="http://schemas.microsoft.com/office/drawing/2014/main" id="{FFF84C29-818F-E1F3-490D-33ACEEAD39E8}"/>
                </a:ext>
              </a:extLst>
            </p:cNvPr>
            <p:cNvPicPr>
              <a:picLocks noChangeAspect="1"/>
            </p:cNvPicPr>
            <p:nvPr/>
          </p:nvPicPr>
          <p:blipFill rotWithShape="1">
            <a:blip r:embed="rId2">
              <a:extLst>
                <a:ext uri="{28A0092B-C50C-407E-A947-70E740481C1C}">
                  <a14:useLocalDpi xmlns:a14="http://schemas.microsoft.com/office/drawing/2010/main" val="0"/>
                </a:ext>
              </a:extLst>
            </a:blip>
            <a:srcRect l="5778" t="8979" r="8889" b="23934"/>
            <a:stretch/>
          </p:blipFill>
          <p:spPr>
            <a:xfrm>
              <a:off x="990600" y="1584960"/>
              <a:ext cx="5852160" cy="4600860"/>
            </a:xfrm>
            <a:prstGeom prst="rect">
              <a:avLst/>
            </a:prstGeom>
          </p:spPr>
        </p:pic>
        <p:sp>
          <p:nvSpPr>
            <p:cNvPr id="9" name="文本框 18">
              <a:extLst>
                <a:ext uri="{FF2B5EF4-FFF2-40B4-BE49-F238E27FC236}">
                  <a16:creationId xmlns:a16="http://schemas.microsoft.com/office/drawing/2014/main" id="{D68743D2-C543-F82D-B1CA-FF9C45A5FF3A}"/>
                </a:ext>
              </a:extLst>
            </p:cNvPr>
            <p:cNvSpPr txBox="1"/>
            <p:nvPr/>
          </p:nvSpPr>
          <p:spPr>
            <a:xfrm>
              <a:off x="1909365" y="2076295"/>
              <a:ext cx="4125760" cy="2892458"/>
            </a:xfrm>
            <a:prstGeom prst="rect">
              <a:avLst/>
            </a:prstGeom>
            <a:noFill/>
          </p:spPr>
          <p:txBody>
            <a:bodyPr wrap="square" rtlCol="0">
              <a:spAutoFit/>
            </a:bodyPr>
            <a:lstStyle/>
            <a:p>
              <a:pPr algn="ctr">
                <a:lnSpc>
                  <a:spcPct val="150000"/>
                </a:lnSpc>
              </a:pPr>
              <a:r>
                <a:rPr lang="vi-VN" altLang="zh-CN" sz="2800" b="1" dirty="0">
                  <a:latin typeface="Cambria" panose="02040503050406030204" pitchFamily="18" charset="0"/>
                  <a:ea typeface="Cambria" panose="02040503050406030204" pitchFamily="18" charset="0"/>
                </a:rPr>
                <a:t>Thư viện là nơi để đọc sách và mượn sách về. Trên thế giới có rất nhiều thư viện di động, đưa sách tới nhiều nơi hơn, giúp cho nhiều người hơn nữa yêu sách, được đọc sách.</a:t>
              </a:r>
              <a:endParaRPr lang="en-US" altLang="zh-CN" sz="2800" b="1" dirty="0">
                <a:latin typeface="Cambria" panose="02040503050406030204" pitchFamily="18" charset="0"/>
                <a:ea typeface="Cambria" panose="02040503050406030204" pitchFamily="18" charset="0"/>
              </a:endParaRPr>
            </a:p>
          </p:txBody>
        </p:sp>
      </p:grpSp>
      <p:pic>
        <p:nvPicPr>
          <p:cNvPr id="16" name="Hình ảnh 15">
            <a:extLst>
              <a:ext uri="{FF2B5EF4-FFF2-40B4-BE49-F238E27FC236}">
                <a16:creationId xmlns:a16="http://schemas.microsoft.com/office/drawing/2014/main" id="{80832D89-66BA-9DB5-BD57-EEA26458E419}"/>
              </a:ext>
            </a:extLst>
          </p:cNvPr>
          <p:cNvPicPr>
            <a:picLocks noChangeAspect="1"/>
          </p:cNvPicPr>
          <p:nvPr/>
        </p:nvPicPr>
        <p:blipFill>
          <a:blip r:embed="rId3"/>
          <a:stretch>
            <a:fillRect/>
          </a:stretch>
        </p:blipFill>
        <p:spPr>
          <a:xfrm>
            <a:off x="3728422" y="566676"/>
            <a:ext cx="4438273" cy="1365622"/>
          </a:xfrm>
          <a:prstGeom prst="rect">
            <a:avLst/>
          </a:prstGeom>
        </p:spPr>
      </p:pic>
    </p:spTree>
    <p:extLst>
      <p:ext uri="{BB962C8B-B14F-4D97-AF65-F5344CB8AC3E}">
        <p14:creationId xmlns:p14="http://schemas.microsoft.com/office/powerpoint/2010/main" val="361522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id="{C465A0D0-EC25-0E4D-5103-4FE055D09BDB}"/>
              </a:ext>
            </a:extLst>
          </p:cNvPr>
          <p:cNvPicPr>
            <a:picLocks noChangeAspect="1"/>
          </p:cNvPicPr>
          <p:nvPr/>
        </p:nvPicPr>
        <p:blipFill>
          <a:blip r:embed="rId3"/>
          <a:stretch>
            <a:fillRect/>
          </a:stretch>
        </p:blipFill>
        <p:spPr>
          <a:xfrm>
            <a:off x="4260781" y="2107045"/>
            <a:ext cx="7449958" cy="3212870"/>
          </a:xfrm>
          <a:prstGeom prst="rect">
            <a:avLst/>
          </a:prstGeom>
        </p:spPr>
      </p:pic>
    </p:spTree>
    <p:extLst>
      <p:ext uri="{BB962C8B-B14F-4D97-AF65-F5344CB8AC3E}">
        <p14:creationId xmlns:p14="http://schemas.microsoft.com/office/powerpoint/2010/main" val="100469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774236"/>
            <a:ext cx="10625620" cy="4616648"/>
          </a:xfrm>
          <a:prstGeom prst="rect">
            <a:avLst/>
          </a:prstGeom>
          <a:noFill/>
        </p:spPr>
        <p:txBody>
          <a:bodyPr wrap="square" rtlCol="0">
            <a:spAutoFit/>
          </a:bodyPr>
          <a:lstStyle/>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Lô-gô-xơ của Đức là “thư viện nổi” lớn nhất thế giới. Nó nằm trên một con tàu biển khổng lồ, có thể chở được 500 hành khách và đã từng đi qua 45 nước trên thế giới.</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indent="180000" algn="r">
              <a:spcBef>
                <a:spcPts val="600"/>
              </a:spcBef>
              <a:spcAft>
                <a:spcPts val="600"/>
              </a:spcAft>
            </a:pPr>
            <a:r>
              <a:rPr lang="vi-VN" sz="2400" dirty="0">
                <a:latin typeface="Cambria" panose="02040503050406030204" pitchFamily="18" charset="0"/>
                <a:ea typeface="Cambria" panose="02040503050406030204" pitchFamily="18" charset="0"/>
              </a:rPr>
              <a:t>(Hải Nam)</a:t>
            </a:r>
          </a:p>
        </p:txBody>
      </p:sp>
      <p:pic>
        <p:nvPicPr>
          <p:cNvPr id="2" name="Hình ảnh 1">
            <a:extLst>
              <a:ext uri="{FF2B5EF4-FFF2-40B4-BE49-F238E27FC236}">
                <a16:creationId xmlns:a16="http://schemas.microsoft.com/office/drawing/2014/main" id="{A0E79D1E-FBEF-C8C5-36DC-14B5C1BBBFE2}"/>
              </a:ext>
            </a:extLst>
          </p:cNvPr>
          <p:cNvPicPr>
            <a:picLocks noChangeAspect="1"/>
          </p:cNvPicPr>
          <p:nvPr/>
        </p:nvPicPr>
        <p:blipFill>
          <a:blip r:embed="rId2"/>
          <a:stretch>
            <a:fillRect/>
          </a:stretch>
        </p:blipFill>
        <p:spPr>
          <a:xfrm>
            <a:off x="2806923" y="265116"/>
            <a:ext cx="6578154" cy="1390008"/>
          </a:xfrm>
          <a:prstGeom prst="rect">
            <a:avLst/>
          </a:prstGeom>
        </p:spPr>
      </p:pic>
    </p:spTree>
    <p:extLst>
      <p:ext uri="{BB962C8B-B14F-4D97-AF65-F5344CB8AC3E}">
        <p14:creationId xmlns:p14="http://schemas.microsoft.com/office/powerpoint/2010/main" val="204876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566206E7-DF7D-D74E-850F-49C4B547B3F7}"/>
              </a:ext>
            </a:extLst>
          </p:cNvPr>
          <p:cNvPicPr>
            <a:picLocks noChangeAspect="1"/>
          </p:cNvPicPr>
          <p:nvPr/>
        </p:nvPicPr>
        <p:blipFill>
          <a:blip r:embed="rId2"/>
          <a:stretch>
            <a:fillRect/>
          </a:stretch>
        </p:blipFill>
        <p:spPr>
          <a:xfrm>
            <a:off x="4726145" y="2705527"/>
            <a:ext cx="6620830" cy="1853345"/>
          </a:xfrm>
          <a:prstGeom prst="rect">
            <a:avLst/>
          </a:prstGeom>
        </p:spPr>
      </p:pic>
    </p:spTree>
    <p:extLst>
      <p:ext uri="{BB962C8B-B14F-4D97-AF65-F5344CB8AC3E}">
        <p14:creationId xmlns:p14="http://schemas.microsoft.com/office/powerpoint/2010/main" val="60739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Đồ họa 39">
            <a:extLst>
              <a:ext uri="{FF2B5EF4-FFF2-40B4-BE49-F238E27FC236}">
                <a16:creationId xmlns:a16="http://schemas.microsoft.com/office/drawing/2014/main" id="{DC705237-F584-FAE5-A60B-ECDB7C330FEE}"/>
              </a:ext>
            </a:extLst>
          </p:cNvPr>
          <p:cNvGrpSpPr/>
          <p:nvPr/>
        </p:nvGrpSpPr>
        <p:grpSpPr>
          <a:xfrm>
            <a:off x="6469840" y="2989536"/>
            <a:ext cx="5029487" cy="3429618"/>
            <a:chOff x="769540" y="2979429"/>
            <a:chExt cx="5029487" cy="3429618"/>
          </a:xfrm>
        </p:grpSpPr>
        <p:sp>
          <p:nvSpPr>
            <p:cNvPr id="60" name="Hình tự do: Hình 59">
              <a:extLst>
                <a:ext uri="{FF2B5EF4-FFF2-40B4-BE49-F238E27FC236}">
                  <a16:creationId xmlns:a16="http://schemas.microsoft.com/office/drawing/2014/main" id="{E3C46F06-0320-7607-BB78-E37E174D89AD}"/>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61" name="Hình tự do: Hình 60">
              <a:extLst>
                <a:ext uri="{FF2B5EF4-FFF2-40B4-BE49-F238E27FC236}">
                  <a16:creationId xmlns:a16="http://schemas.microsoft.com/office/drawing/2014/main" id="{682158B6-B8BC-AABF-CFAB-3E832F63A5C9}"/>
                </a:ext>
              </a:extLst>
            </p:cNvPr>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a:p>
          </p:txBody>
        </p:sp>
        <p:sp>
          <p:nvSpPr>
            <p:cNvPr id="62" name="Hình tự do: Hình 61">
              <a:extLst>
                <a:ext uri="{FF2B5EF4-FFF2-40B4-BE49-F238E27FC236}">
                  <a16:creationId xmlns:a16="http://schemas.microsoft.com/office/drawing/2014/main" id="{ADED431B-E0B7-D717-1D76-4400D18E606F}"/>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63" name="Đồ họa 39">
              <a:extLst>
                <a:ext uri="{FF2B5EF4-FFF2-40B4-BE49-F238E27FC236}">
                  <a16:creationId xmlns:a16="http://schemas.microsoft.com/office/drawing/2014/main" id="{2768D040-A114-92DD-6A21-854AF55949CC}"/>
                </a:ext>
              </a:extLst>
            </p:cNvPr>
            <p:cNvGrpSpPr/>
            <p:nvPr/>
          </p:nvGrpSpPr>
          <p:grpSpPr>
            <a:xfrm>
              <a:off x="900639" y="3140498"/>
              <a:ext cx="4625454" cy="3007879"/>
              <a:chOff x="900639" y="3140498"/>
              <a:chExt cx="4625454" cy="3007879"/>
            </a:xfrm>
            <a:solidFill>
              <a:srgbClr val="AE95BC"/>
            </a:solidFill>
          </p:grpSpPr>
          <p:sp>
            <p:nvSpPr>
              <p:cNvPr id="73" name="Hình tự do: Hình 72">
                <a:extLst>
                  <a:ext uri="{FF2B5EF4-FFF2-40B4-BE49-F238E27FC236}">
                    <a16:creationId xmlns:a16="http://schemas.microsoft.com/office/drawing/2014/main" id="{97C309A7-CE7B-2E34-D789-6BFFB2E25688}"/>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74" name="Hình tự do: Hình 73">
                <a:extLst>
                  <a:ext uri="{FF2B5EF4-FFF2-40B4-BE49-F238E27FC236}">
                    <a16:creationId xmlns:a16="http://schemas.microsoft.com/office/drawing/2014/main" id="{BA87CDF6-77DB-D621-E1AD-CBB2684F0244}"/>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75" name="Hình tự do: Hình 74">
                <a:extLst>
                  <a:ext uri="{FF2B5EF4-FFF2-40B4-BE49-F238E27FC236}">
                    <a16:creationId xmlns:a16="http://schemas.microsoft.com/office/drawing/2014/main" id="{8D6E0554-97C5-E68C-948E-5C07A20298EF}"/>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76" name="Hình tự do: Hình 75">
                <a:extLst>
                  <a:ext uri="{FF2B5EF4-FFF2-40B4-BE49-F238E27FC236}">
                    <a16:creationId xmlns:a16="http://schemas.microsoft.com/office/drawing/2014/main" id="{E8B209F9-B0DC-B37D-BA24-F3AF90D246D7}"/>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64" name="Đồ họa 39">
              <a:extLst>
                <a:ext uri="{FF2B5EF4-FFF2-40B4-BE49-F238E27FC236}">
                  <a16:creationId xmlns:a16="http://schemas.microsoft.com/office/drawing/2014/main" id="{A84FD2E6-AF27-3D6F-1B4C-FF318D9AF496}"/>
                </a:ext>
              </a:extLst>
            </p:cNvPr>
            <p:cNvGrpSpPr/>
            <p:nvPr/>
          </p:nvGrpSpPr>
          <p:grpSpPr>
            <a:xfrm>
              <a:off x="943592" y="3177071"/>
              <a:ext cx="4557220" cy="2950513"/>
              <a:chOff x="943592" y="3177071"/>
              <a:chExt cx="4557220" cy="2950513"/>
            </a:xfrm>
            <a:solidFill>
              <a:srgbClr val="454E5F"/>
            </a:solidFill>
          </p:grpSpPr>
          <p:sp>
            <p:nvSpPr>
              <p:cNvPr id="69" name="Hình tự do: Hình 68">
                <a:extLst>
                  <a:ext uri="{FF2B5EF4-FFF2-40B4-BE49-F238E27FC236}">
                    <a16:creationId xmlns:a16="http://schemas.microsoft.com/office/drawing/2014/main" id="{F4A028A7-43D6-6130-06BC-BB38B3C82A0F}"/>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70" name="Hình tự do: Hình 69">
                <a:extLst>
                  <a:ext uri="{FF2B5EF4-FFF2-40B4-BE49-F238E27FC236}">
                    <a16:creationId xmlns:a16="http://schemas.microsoft.com/office/drawing/2014/main" id="{406F9A01-ADCC-6184-4A00-AC86F1FEF9FA}"/>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71" name="Hình tự do: Hình 70">
                <a:extLst>
                  <a:ext uri="{FF2B5EF4-FFF2-40B4-BE49-F238E27FC236}">
                    <a16:creationId xmlns:a16="http://schemas.microsoft.com/office/drawing/2014/main" id="{DEF04C63-2219-25FE-C0F5-8D7616E2868F}"/>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72" name="Hình tự do: Hình 71">
                <a:extLst>
                  <a:ext uri="{FF2B5EF4-FFF2-40B4-BE49-F238E27FC236}">
                    <a16:creationId xmlns:a16="http://schemas.microsoft.com/office/drawing/2014/main" id="{BAE5E6DF-50B1-EED5-AAF3-89381BB88AF7}"/>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65" name="Hình tự do: Hình 64">
              <a:extLst>
                <a:ext uri="{FF2B5EF4-FFF2-40B4-BE49-F238E27FC236}">
                  <a16:creationId xmlns:a16="http://schemas.microsoft.com/office/drawing/2014/main" id="{430CC3F2-1431-22FD-C768-19CE5444E289}"/>
                </a:ext>
              </a:extLst>
            </p:cNvPr>
            <p:cNvSpPr/>
            <p:nvPr/>
          </p:nvSpPr>
          <p:spPr>
            <a:xfrm>
              <a:off x="1540041" y="3201775"/>
              <a:ext cx="3541034" cy="628465"/>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98E0D7"/>
            </a:solidFill>
            <a:ln w="10610" cap="flat">
              <a:noFill/>
              <a:prstDash val="solid"/>
              <a:miter/>
            </a:ln>
          </p:spPr>
          <p:txBody>
            <a:bodyPr rtlCol="0" anchor="ctr"/>
            <a:lstStyle/>
            <a:p>
              <a:endParaRPr lang="vi-VN" dirty="0"/>
            </a:p>
          </p:txBody>
        </p:sp>
        <p:grpSp>
          <p:nvGrpSpPr>
            <p:cNvPr id="66" name="Đồ họa 39">
              <a:extLst>
                <a:ext uri="{FF2B5EF4-FFF2-40B4-BE49-F238E27FC236}">
                  <a16:creationId xmlns:a16="http://schemas.microsoft.com/office/drawing/2014/main" id="{1832260C-55D3-FBB0-C59B-052FF0BFE847}"/>
                </a:ext>
              </a:extLst>
            </p:cNvPr>
            <p:cNvGrpSpPr/>
            <p:nvPr/>
          </p:nvGrpSpPr>
          <p:grpSpPr>
            <a:xfrm>
              <a:off x="1103848" y="4454685"/>
              <a:ext cx="4291886" cy="8823"/>
              <a:chOff x="1103848" y="4454685"/>
              <a:chExt cx="4291886" cy="8823"/>
            </a:xfrm>
            <a:solidFill>
              <a:srgbClr val="F89192"/>
            </a:solidFill>
          </p:grpSpPr>
          <p:sp>
            <p:nvSpPr>
              <p:cNvPr id="67" name="Hình tự do: Hình 66">
                <a:extLst>
                  <a:ext uri="{FF2B5EF4-FFF2-40B4-BE49-F238E27FC236}">
                    <a16:creationId xmlns:a16="http://schemas.microsoft.com/office/drawing/2014/main" id="{7FB1FE84-01D7-D77F-473E-EA555DA9274A}"/>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68" name="Hình tự do: Hình 67">
                <a:extLst>
                  <a:ext uri="{FF2B5EF4-FFF2-40B4-BE49-F238E27FC236}">
                    <a16:creationId xmlns:a16="http://schemas.microsoft.com/office/drawing/2014/main" id="{A8D466AF-1E63-CA57-7BF4-849DCB529C8B}"/>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grpSp>
        <p:nvGrpSpPr>
          <p:cNvPr id="41" name="Đồ họa 39">
            <a:extLst>
              <a:ext uri="{FF2B5EF4-FFF2-40B4-BE49-F238E27FC236}">
                <a16:creationId xmlns:a16="http://schemas.microsoft.com/office/drawing/2014/main" id="{02303A20-07E3-5C3D-9076-E3164CDD4F9E}"/>
              </a:ext>
            </a:extLst>
          </p:cNvPr>
          <p:cNvGrpSpPr/>
          <p:nvPr/>
        </p:nvGrpSpPr>
        <p:grpSpPr>
          <a:xfrm>
            <a:off x="769540" y="2979429"/>
            <a:ext cx="5029487" cy="3429618"/>
            <a:chOff x="769540" y="2979429"/>
            <a:chExt cx="5029487" cy="3429618"/>
          </a:xfrm>
        </p:grpSpPr>
        <p:sp>
          <p:nvSpPr>
            <p:cNvPr id="42" name="Hình tự do: Hình 41">
              <a:extLst>
                <a:ext uri="{FF2B5EF4-FFF2-40B4-BE49-F238E27FC236}">
                  <a16:creationId xmlns:a16="http://schemas.microsoft.com/office/drawing/2014/main" id="{E4D1D40C-FD67-E6B7-370E-116EBF7BE7BE}"/>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43" name="Hình tự do: Hình 42">
              <a:extLst>
                <a:ext uri="{FF2B5EF4-FFF2-40B4-BE49-F238E27FC236}">
                  <a16:creationId xmlns:a16="http://schemas.microsoft.com/office/drawing/2014/main" id="{DDFEDF2C-C4CE-0DFB-CD70-39B16C736FF3}"/>
                </a:ext>
              </a:extLst>
            </p:cNvPr>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a:p>
          </p:txBody>
        </p:sp>
        <p:sp>
          <p:nvSpPr>
            <p:cNvPr id="44" name="Hình tự do: Hình 43">
              <a:extLst>
                <a:ext uri="{FF2B5EF4-FFF2-40B4-BE49-F238E27FC236}">
                  <a16:creationId xmlns:a16="http://schemas.microsoft.com/office/drawing/2014/main" id="{563BB7A5-4A4F-B95F-5EDE-512B7DC58465}"/>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45" name="Đồ họa 39">
              <a:extLst>
                <a:ext uri="{FF2B5EF4-FFF2-40B4-BE49-F238E27FC236}">
                  <a16:creationId xmlns:a16="http://schemas.microsoft.com/office/drawing/2014/main" id="{9A761680-697C-6ADD-FD53-82754F3264E3}"/>
                </a:ext>
              </a:extLst>
            </p:cNvPr>
            <p:cNvGrpSpPr/>
            <p:nvPr/>
          </p:nvGrpSpPr>
          <p:grpSpPr>
            <a:xfrm>
              <a:off x="900639" y="3140498"/>
              <a:ext cx="4625454" cy="3007879"/>
              <a:chOff x="900639" y="3140498"/>
              <a:chExt cx="4625454" cy="3007879"/>
            </a:xfrm>
            <a:solidFill>
              <a:srgbClr val="AE95BC"/>
            </a:solidFill>
          </p:grpSpPr>
          <p:sp>
            <p:nvSpPr>
              <p:cNvPr id="46" name="Hình tự do: Hình 45">
                <a:extLst>
                  <a:ext uri="{FF2B5EF4-FFF2-40B4-BE49-F238E27FC236}">
                    <a16:creationId xmlns:a16="http://schemas.microsoft.com/office/drawing/2014/main" id="{8F097BC8-6F15-8B42-99DC-7FA8CDC818CB}"/>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47" name="Hình tự do: Hình 46">
                <a:extLst>
                  <a:ext uri="{FF2B5EF4-FFF2-40B4-BE49-F238E27FC236}">
                    <a16:creationId xmlns:a16="http://schemas.microsoft.com/office/drawing/2014/main" id="{CB622217-74CD-15D3-EF4F-1B8A41C53967}"/>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48" name="Hình tự do: Hình 47">
                <a:extLst>
                  <a:ext uri="{FF2B5EF4-FFF2-40B4-BE49-F238E27FC236}">
                    <a16:creationId xmlns:a16="http://schemas.microsoft.com/office/drawing/2014/main" id="{5BC37D2A-FA7E-9E0B-2F51-69257EBF87C0}"/>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49" name="Hình tự do: Hình 48">
                <a:extLst>
                  <a:ext uri="{FF2B5EF4-FFF2-40B4-BE49-F238E27FC236}">
                    <a16:creationId xmlns:a16="http://schemas.microsoft.com/office/drawing/2014/main" id="{5368A3BE-0ABB-2BDF-E3BA-F95EA879E3F3}"/>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50" name="Đồ họa 39">
              <a:extLst>
                <a:ext uri="{FF2B5EF4-FFF2-40B4-BE49-F238E27FC236}">
                  <a16:creationId xmlns:a16="http://schemas.microsoft.com/office/drawing/2014/main" id="{94125F5F-E068-0D75-C35C-8F2C63EC3292}"/>
                </a:ext>
              </a:extLst>
            </p:cNvPr>
            <p:cNvGrpSpPr/>
            <p:nvPr/>
          </p:nvGrpSpPr>
          <p:grpSpPr>
            <a:xfrm>
              <a:off x="943592" y="3177071"/>
              <a:ext cx="4557220" cy="2950513"/>
              <a:chOff x="943592" y="3177071"/>
              <a:chExt cx="4557220" cy="2950513"/>
            </a:xfrm>
            <a:solidFill>
              <a:srgbClr val="454E5F"/>
            </a:solidFill>
          </p:grpSpPr>
          <p:sp>
            <p:nvSpPr>
              <p:cNvPr id="51" name="Hình tự do: Hình 50">
                <a:extLst>
                  <a:ext uri="{FF2B5EF4-FFF2-40B4-BE49-F238E27FC236}">
                    <a16:creationId xmlns:a16="http://schemas.microsoft.com/office/drawing/2014/main" id="{F44921F0-EF26-FD65-53E3-548697477F2A}"/>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2" name="Hình tự do: Hình 51">
                <a:extLst>
                  <a:ext uri="{FF2B5EF4-FFF2-40B4-BE49-F238E27FC236}">
                    <a16:creationId xmlns:a16="http://schemas.microsoft.com/office/drawing/2014/main" id="{37060551-7968-0813-5C8B-1B5EC2D9CCAD}"/>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53" name="Hình tự do: Hình 52">
                <a:extLst>
                  <a:ext uri="{FF2B5EF4-FFF2-40B4-BE49-F238E27FC236}">
                    <a16:creationId xmlns:a16="http://schemas.microsoft.com/office/drawing/2014/main" id="{BA392A85-C7D1-5BEE-7363-B02ED79EFD2D}"/>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4" name="Hình tự do: Hình 53">
                <a:extLst>
                  <a:ext uri="{FF2B5EF4-FFF2-40B4-BE49-F238E27FC236}">
                    <a16:creationId xmlns:a16="http://schemas.microsoft.com/office/drawing/2014/main" id="{80A62BE7-F3D9-266C-15B2-71EEC0F9C90E}"/>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55" name="Hình tự do: Hình 54">
              <a:extLst>
                <a:ext uri="{FF2B5EF4-FFF2-40B4-BE49-F238E27FC236}">
                  <a16:creationId xmlns:a16="http://schemas.microsoft.com/office/drawing/2014/main" id="{5CDC29D8-B037-C2F0-483A-61E8749DB85E}"/>
                </a:ext>
              </a:extLst>
            </p:cNvPr>
            <p:cNvSpPr/>
            <p:nvPr/>
          </p:nvSpPr>
          <p:spPr>
            <a:xfrm>
              <a:off x="1540041" y="3201775"/>
              <a:ext cx="3541034" cy="628465"/>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F89192"/>
            </a:solidFill>
            <a:ln w="10610" cap="flat">
              <a:noFill/>
              <a:prstDash val="solid"/>
              <a:miter/>
            </a:ln>
          </p:spPr>
          <p:txBody>
            <a:bodyPr rtlCol="0" anchor="ctr"/>
            <a:lstStyle/>
            <a:p>
              <a:endParaRPr lang="vi-VN"/>
            </a:p>
          </p:txBody>
        </p:sp>
        <p:grpSp>
          <p:nvGrpSpPr>
            <p:cNvPr id="56" name="Đồ họa 39">
              <a:extLst>
                <a:ext uri="{FF2B5EF4-FFF2-40B4-BE49-F238E27FC236}">
                  <a16:creationId xmlns:a16="http://schemas.microsoft.com/office/drawing/2014/main" id="{59A4EB75-F090-D70B-E91A-DF5A6D822251}"/>
                </a:ext>
              </a:extLst>
            </p:cNvPr>
            <p:cNvGrpSpPr/>
            <p:nvPr/>
          </p:nvGrpSpPr>
          <p:grpSpPr>
            <a:xfrm>
              <a:off x="1103848" y="4454685"/>
              <a:ext cx="4291886" cy="8823"/>
              <a:chOff x="1103848" y="4454685"/>
              <a:chExt cx="4291886" cy="8823"/>
            </a:xfrm>
            <a:solidFill>
              <a:srgbClr val="F89192"/>
            </a:solidFill>
          </p:grpSpPr>
          <p:sp>
            <p:nvSpPr>
              <p:cNvPr id="57" name="Hình tự do: Hình 56">
                <a:extLst>
                  <a:ext uri="{FF2B5EF4-FFF2-40B4-BE49-F238E27FC236}">
                    <a16:creationId xmlns:a16="http://schemas.microsoft.com/office/drawing/2014/main" id="{8DC9F8FD-5DFC-3AC6-72E0-AE9240680250}"/>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58" name="Hình tự do: Hình 57">
                <a:extLst>
                  <a:ext uri="{FF2B5EF4-FFF2-40B4-BE49-F238E27FC236}">
                    <a16:creationId xmlns:a16="http://schemas.microsoft.com/office/drawing/2014/main" id="{D092F758-C585-15FA-749D-466DABFD6FFA}"/>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sp>
        <p:nvSpPr>
          <p:cNvPr id="4" name="Hộp Văn bản 3">
            <a:extLst>
              <a:ext uri="{FF2B5EF4-FFF2-40B4-BE49-F238E27FC236}">
                <a16:creationId xmlns:a16="http://schemas.microsoft.com/office/drawing/2014/main" id="{9E817059-4921-ECD6-55C1-D54B67BC6732}"/>
              </a:ext>
            </a:extLst>
          </p:cNvPr>
          <p:cNvSpPr txBox="1"/>
          <p:nvPr/>
        </p:nvSpPr>
        <p:spPr>
          <a:xfrm>
            <a:off x="877074" y="629920"/>
            <a:ext cx="7308411" cy="523220"/>
          </a:xfrm>
          <a:prstGeom prst="rect">
            <a:avLst/>
          </a:prstGeom>
          <a:noFill/>
        </p:spPr>
        <p:txBody>
          <a:bodyPr wrap="none" rtlCol="0">
            <a:spAutoFit/>
          </a:bodyPr>
          <a:lstStyle/>
          <a:p>
            <a:r>
              <a:rPr lang="en-US" sz="2800" b="1" dirty="0">
                <a:latin typeface="Cambria" panose="02040503050406030204" pitchFamily="18" charset="0"/>
                <a:ea typeface="Cambria" panose="02040503050406030204" pitchFamily="18" charset="0"/>
              </a:rPr>
              <a:t>1. </a:t>
            </a:r>
            <a:r>
              <a:rPr lang="en-US" sz="2800" b="1" dirty="0" err="1">
                <a:latin typeface="Cambria" panose="02040503050406030204" pitchFamily="18" charset="0"/>
                <a:ea typeface="Cambria" panose="02040503050406030204" pitchFamily="18" charset="0"/>
              </a:rPr>
              <a:t>Xếp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dưới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nhóm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hợp</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nvGrpSpPr>
          <p:cNvPr id="77" name="Nhóm 76">
            <a:extLst>
              <a:ext uri="{FF2B5EF4-FFF2-40B4-BE49-F238E27FC236}">
                <a16:creationId xmlns:a16="http://schemas.microsoft.com/office/drawing/2014/main" id="{BD5DFAEB-0E09-8CFA-67DD-951625A3A4C5}"/>
              </a:ext>
            </a:extLst>
          </p:cNvPr>
          <p:cNvGrpSpPr/>
          <p:nvPr/>
        </p:nvGrpSpPr>
        <p:grpSpPr>
          <a:xfrm>
            <a:off x="877074" y="1464269"/>
            <a:ext cx="1649811" cy="592905"/>
            <a:chOff x="877074" y="1464269"/>
            <a:chExt cx="1649811" cy="592905"/>
          </a:xfrm>
        </p:grpSpPr>
        <p:sp>
          <p:nvSpPr>
            <p:cNvPr id="25" name="Hình chữ nhật: Góc Tròn 24">
              <a:extLst>
                <a:ext uri="{FF2B5EF4-FFF2-40B4-BE49-F238E27FC236}">
                  <a16:creationId xmlns:a16="http://schemas.microsoft.com/office/drawing/2014/main" id="{AA71EB0D-F60A-2397-E7FE-FD4D0F3963CA}"/>
                </a:ext>
              </a:extLst>
            </p:cNvPr>
            <p:cNvSpPr/>
            <p:nvPr/>
          </p:nvSpPr>
          <p:spPr>
            <a:xfrm>
              <a:off x="877074" y="1464269"/>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a:extLst>
                <a:ext uri="{FF2B5EF4-FFF2-40B4-BE49-F238E27FC236}">
                  <a16:creationId xmlns:a16="http://schemas.microsoft.com/office/drawing/2014/main" id="{8025BF41-0091-EEA5-2C70-FB8A50A6B90C}"/>
                </a:ext>
              </a:extLst>
            </p:cNvPr>
            <p:cNvSpPr txBox="1"/>
            <p:nvPr/>
          </p:nvSpPr>
          <p:spPr>
            <a:xfrm>
              <a:off x="877074" y="1464269"/>
              <a:ext cx="1649811" cy="523220"/>
            </a:xfrm>
            <a:prstGeom prst="rect">
              <a:avLst/>
            </a:prstGeom>
            <a:noFill/>
          </p:spPr>
          <p:txBody>
            <a:bodyPr wrap="none" rtlCol="0">
              <a:spAutoFit/>
            </a:bodyPr>
            <a:lstStyle/>
            <a:p>
              <a:r>
                <a:rPr lang="vi-VN" sz="2800" b="1" dirty="0">
                  <a:latin typeface="Cambria" panose="02040503050406030204" pitchFamily="18" charset="0"/>
                  <a:ea typeface="Cambria" panose="02040503050406030204" pitchFamily="18" charset="0"/>
                </a:rPr>
                <a:t>thư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viện</a:t>
              </a:r>
              <a:r>
                <a:rPr lang="en-US" sz="2800" b="1" dirty="0">
                  <a:latin typeface="Cambria" panose="02040503050406030204" pitchFamily="18" charset="0"/>
                  <a:ea typeface="Cambria" panose="02040503050406030204" pitchFamily="18" charset="0"/>
                </a:rPr>
                <a:t> </a:t>
              </a:r>
              <a:endParaRPr lang="vi-VN" sz="2800" b="1" dirty="0">
                <a:latin typeface="Cambria" panose="02040503050406030204" pitchFamily="18" charset="0"/>
                <a:ea typeface="Cambria" panose="02040503050406030204" pitchFamily="18" charset="0"/>
              </a:endParaRPr>
            </a:p>
          </p:txBody>
        </p:sp>
      </p:grpSp>
      <p:grpSp>
        <p:nvGrpSpPr>
          <p:cNvPr id="78" name="Nhóm 77">
            <a:extLst>
              <a:ext uri="{FF2B5EF4-FFF2-40B4-BE49-F238E27FC236}">
                <a16:creationId xmlns:a16="http://schemas.microsoft.com/office/drawing/2014/main" id="{3C1E95AC-00A7-07D7-F909-84100FE39DA0}"/>
              </a:ext>
            </a:extLst>
          </p:cNvPr>
          <p:cNvGrpSpPr/>
          <p:nvPr/>
        </p:nvGrpSpPr>
        <p:grpSpPr>
          <a:xfrm>
            <a:off x="911169" y="2333041"/>
            <a:ext cx="1532792" cy="592905"/>
            <a:chOff x="877074" y="2333041"/>
            <a:chExt cx="1532792" cy="592905"/>
          </a:xfrm>
        </p:grpSpPr>
        <p:sp>
          <p:nvSpPr>
            <p:cNvPr id="32" name="Hình chữ nhật: Góc Tròn 31">
              <a:extLst>
                <a:ext uri="{FF2B5EF4-FFF2-40B4-BE49-F238E27FC236}">
                  <a16:creationId xmlns:a16="http://schemas.microsoft.com/office/drawing/2014/main" id="{E60212B6-E7FD-F3AF-04F5-C3FE060236A6}"/>
                </a:ext>
              </a:extLst>
            </p:cNvPr>
            <p:cNvSpPr/>
            <p:nvPr/>
          </p:nvSpPr>
          <p:spPr>
            <a:xfrm>
              <a:off x="877074"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ộp Văn bản 6">
              <a:extLst>
                <a:ext uri="{FF2B5EF4-FFF2-40B4-BE49-F238E27FC236}">
                  <a16:creationId xmlns:a16="http://schemas.microsoft.com/office/drawing/2014/main" id="{A7C693B3-49FC-28AA-F38F-7160E682F740}"/>
                </a:ext>
              </a:extLst>
            </p:cNvPr>
            <p:cNvSpPr txBox="1"/>
            <p:nvPr/>
          </p:nvSpPr>
          <p:spPr>
            <a:xfrm>
              <a:off x="922933" y="2338994"/>
              <a:ext cx="1422184"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nằm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im</a:t>
              </a:r>
              <a:endParaRPr lang="vi-VN" sz="2800" b="1" dirty="0">
                <a:latin typeface="Cambria" panose="02040503050406030204" pitchFamily="18" charset="0"/>
                <a:ea typeface="Cambria" panose="02040503050406030204" pitchFamily="18" charset="0"/>
              </a:endParaRPr>
            </a:p>
          </p:txBody>
        </p:sp>
      </p:grpSp>
      <p:grpSp>
        <p:nvGrpSpPr>
          <p:cNvPr id="31" name="Nhóm 30">
            <a:extLst>
              <a:ext uri="{FF2B5EF4-FFF2-40B4-BE49-F238E27FC236}">
                <a16:creationId xmlns:a16="http://schemas.microsoft.com/office/drawing/2014/main" id="{AF100B3C-C09C-09F9-1A45-ECF338D41388}"/>
              </a:ext>
            </a:extLst>
          </p:cNvPr>
          <p:cNvGrpSpPr/>
          <p:nvPr/>
        </p:nvGrpSpPr>
        <p:grpSpPr>
          <a:xfrm>
            <a:off x="2643904" y="1460247"/>
            <a:ext cx="1532792" cy="592905"/>
            <a:chOff x="2523283" y="1464268"/>
            <a:chExt cx="1532792" cy="592905"/>
          </a:xfrm>
        </p:grpSpPr>
        <p:sp>
          <p:nvSpPr>
            <p:cNvPr id="26" name="Hình chữ nhật: Góc Tròn 25">
              <a:extLst>
                <a:ext uri="{FF2B5EF4-FFF2-40B4-BE49-F238E27FC236}">
                  <a16:creationId xmlns:a16="http://schemas.microsoft.com/office/drawing/2014/main" id="{A2B8CA36-79DA-EDC4-9B9F-6B323AAB3FF4}"/>
                </a:ext>
              </a:extLst>
            </p:cNvPr>
            <p:cNvSpPr/>
            <p:nvPr/>
          </p:nvSpPr>
          <p:spPr>
            <a:xfrm>
              <a:off x="2523283" y="1464268"/>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ộp Văn bản 7">
              <a:extLst>
                <a:ext uri="{FF2B5EF4-FFF2-40B4-BE49-F238E27FC236}">
                  <a16:creationId xmlns:a16="http://schemas.microsoft.com/office/drawing/2014/main" id="{4ECD1B83-5EBC-DCD9-1327-9E9285D75B3B}"/>
                </a:ext>
              </a:extLst>
            </p:cNvPr>
            <p:cNvSpPr txBox="1"/>
            <p:nvPr/>
          </p:nvSpPr>
          <p:spPr>
            <a:xfrm>
              <a:off x="2526885" y="1464269"/>
              <a:ext cx="1422184"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thủ</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a:t>
              </a:r>
              <a:endParaRPr lang="vi-VN" sz="2800" b="1" dirty="0">
                <a:latin typeface="Cambria" panose="02040503050406030204" pitchFamily="18" charset="0"/>
                <a:ea typeface="Cambria" panose="02040503050406030204" pitchFamily="18" charset="0"/>
              </a:endParaRPr>
            </a:p>
          </p:txBody>
        </p:sp>
      </p:grpSp>
      <p:grpSp>
        <p:nvGrpSpPr>
          <p:cNvPr id="30" name="Nhóm 29">
            <a:extLst>
              <a:ext uri="{FF2B5EF4-FFF2-40B4-BE49-F238E27FC236}">
                <a16:creationId xmlns:a16="http://schemas.microsoft.com/office/drawing/2014/main" id="{CD623CA3-6303-EA83-B70D-E738A0DD7746}"/>
              </a:ext>
            </a:extLst>
          </p:cNvPr>
          <p:cNvGrpSpPr/>
          <p:nvPr/>
        </p:nvGrpSpPr>
        <p:grpSpPr>
          <a:xfrm>
            <a:off x="4337830" y="1464780"/>
            <a:ext cx="1532792" cy="592905"/>
            <a:chOff x="4169492" y="1464267"/>
            <a:chExt cx="1532792" cy="592905"/>
          </a:xfrm>
        </p:grpSpPr>
        <p:sp>
          <p:nvSpPr>
            <p:cNvPr id="27" name="Hình chữ nhật: Góc Tròn 26">
              <a:extLst>
                <a:ext uri="{FF2B5EF4-FFF2-40B4-BE49-F238E27FC236}">
                  <a16:creationId xmlns:a16="http://schemas.microsoft.com/office/drawing/2014/main" id="{6CF6AD24-B34E-DFD2-B075-0E93C5D40D5C}"/>
                </a:ext>
              </a:extLst>
            </p:cNvPr>
            <p:cNvSpPr/>
            <p:nvPr/>
          </p:nvSpPr>
          <p:spPr>
            <a:xfrm>
              <a:off x="4169492" y="1464267"/>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ộp Văn bản 8">
              <a:extLst>
                <a:ext uri="{FF2B5EF4-FFF2-40B4-BE49-F238E27FC236}">
                  <a16:creationId xmlns:a16="http://schemas.microsoft.com/office/drawing/2014/main" id="{7BF335F6-22B7-2CC6-9227-6F4A8A0725A2}"/>
                </a:ext>
              </a:extLst>
            </p:cNvPr>
            <p:cNvSpPr txBox="1"/>
            <p:nvPr/>
          </p:nvSpPr>
          <p:spPr>
            <a:xfrm>
              <a:off x="4549403" y="1464269"/>
              <a:ext cx="772969"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đọc</a:t>
              </a:r>
              <a:endParaRPr lang="vi-VN" sz="2800" b="1" dirty="0">
                <a:latin typeface="Cambria" panose="02040503050406030204" pitchFamily="18" charset="0"/>
                <a:ea typeface="Cambria" panose="02040503050406030204" pitchFamily="18" charset="0"/>
              </a:endParaRPr>
            </a:p>
          </p:txBody>
        </p:sp>
      </p:grpSp>
      <p:grpSp>
        <p:nvGrpSpPr>
          <p:cNvPr id="29" name="Nhóm 28">
            <a:extLst>
              <a:ext uri="{FF2B5EF4-FFF2-40B4-BE49-F238E27FC236}">
                <a16:creationId xmlns:a16="http://schemas.microsoft.com/office/drawing/2014/main" id="{3CD83A7C-2581-A01D-617E-F874C0580E8B}"/>
              </a:ext>
            </a:extLst>
          </p:cNvPr>
          <p:cNvGrpSpPr/>
          <p:nvPr/>
        </p:nvGrpSpPr>
        <p:grpSpPr>
          <a:xfrm>
            <a:off x="6109115" y="1460248"/>
            <a:ext cx="1534508" cy="592905"/>
            <a:chOff x="6109115" y="1460248"/>
            <a:chExt cx="1534508" cy="592905"/>
          </a:xfrm>
        </p:grpSpPr>
        <p:sp>
          <p:nvSpPr>
            <p:cNvPr id="28" name="Hình chữ nhật: Góc Tròn 27">
              <a:extLst>
                <a:ext uri="{FF2B5EF4-FFF2-40B4-BE49-F238E27FC236}">
                  <a16:creationId xmlns:a16="http://schemas.microsoft.com/office/drawing/2014/main" id="{6E80506B-0484-14E6-D466-B2C70748E020}"/>
                </a:ext>
              </a:extLst>
            </p:cNvPr>
            <p:cNvSpPr/>
            <p:nvPr/>
          </p:nvSpPr>
          <p:spPr>
            <a:xfrm>
              <a:off x="6110831" y="1460248"/>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7F47C9E5-EEA9-3596-A18C-6BC73A4760A4}"/>
                </a:ext>
              </a:extLst>
            </p:cNvPr>
            <p:cNvSpPr txBox="1"/>
            <p:nvPr/>
          </p:nvSpPr>
          <p:spPr>
            <a:xfrm>
              <a:off x="6109115" y="1464269"/>
              <a:ext cx="1532792"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tàu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biển</a:t>
              </a:r>
              <a:endParaRPr lang="vi-VN" sz="2800" b="1" dirty="0">
                <a:latin typeface="Cambria" panose="02040503050406030204" pitchFamily="18" charset="0"/>
                <a:ea typeface="Cambria" panose="02040503050406030204" pitchFamily="18" charset="0"/>
              </a:endParaRPr>
            </a:p>
          </p:txBody>
        </p:sp>
      </p:grpSp>
      <p:grpSp>
        <p:nvGrpSpPr>
          <p:cNvPr id="36" name="Nhóm 35">
            <a:extLst>
              <a:ext uri="{FF2B5EF4-FFF2-40B4-BE49-F238E27FC236}">
                <a16:creationId xmlns:a16="http://schemas.microsoft.com/office/drawing/2014/main" id="{DC4D40D5-13E9-5C98-874A-88447855CB44}"/>
              </a:ext>
            </a:extLst>
          </p:cNvPr>
          <p:cNvGrpSpPr/>
          <p:nvPr/>
        </p:nvGrpSpPr>
        <p:grpSpPr>
          <a:xfrm>
            <a:off x="2569234" y="2333041"/>
            <a:ext cx="1688283" cy="592905"/>
            <a:chOff x="2535139" y="2333041"/>
            <a:chExt cx="1688283" cy="592905"/>
          </a:xfrm>
        </p:grpSpPr>
        <p:sp>
          <p:nvSpPr>
            <p:cNvPr id="33" name="Hình chữ nhật: Góc Tròn 32">
              <a:extLst>
                <a:ext uri="{FF2B5EF4-FFF2-40B4-BE49-F238E27FC236}">
                  <a16:creationId xmlns:a16="http://schemas.microsoft.com/office/drawing/2014/main" id="{F84824A9-F399-C522-21E6-75DD7EA17CFB}"/>
                </a:ext>
              </a:extLst>
            </p:cNvPr>
            <p:cNvSpPr/>
            <p:nvPr/>
          </p:nvSpPr>
          <p:spPr>
            <a:xfrm>
              <a:off x="2592608"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Hộp Văn bản 10">
              <a:extLst>
                <a:ext uri="{FF2B5EF4-FFF2-40B4-BE49-F238E27FC236}">
                  <a16:creationId xmlns:a16="http://schemas.microsoft.com/office/drawing/2014/main" id="{68B951BF-93F3-B4C7-D6DC-5C04C88B8BCF}"/>
                </a:ext>
              </a:extLst>
            </p:cNvPr>
            <p:cNvSpPr txBox="1"/>
            <p:nvPr/>
          </p:nvSpPr>
          <p:spPr>
            <a:xfrm>
              <a:off x="2535139" y="2338994"/>
              <a:ext cx="1688283"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băng</a:t>
              </a:r>
              <a:r>
                <a:rPr lang="en-US" sz="2800" b="1" dirty="0">
                  <a:latin typeface="Cambria" panose="02040503050406030204" pitchFamily="18" charset="0"/>
                  <a:ea typeface="Cambria" panose="02040503050406030204" pitchFamily="18" charset="0"/>
                </a:rPr>
                <a:t> qua</a:t>
              </a:r>
              <a:endParaRPr lang="vi-VN" sz="2800" b="1" dirty="0">
                <a:latin typeface="Cambria" panose="02040503050406030204" pitchFamily="18" charset="0"/>
                <a:ea typeface="Cambria" panose="02040503050406030204" pitchFamily="18" charset="0"/>
              </a:endParaRPr>
            </a:p>
          </p:txBody>
        </p:sp>
      </p:grpSp>
      <p:grpSp>
        <p:nvGrpSpPr>
          <p:cNvPr id="37" name="Nhóm 36">
            <a:extLst>
              <a:ext uri="{FF2B5EF4-FFF2-40B4-BE49-F238E27FC236}">
                <a16:creationId xmlns:a16="http://schemas.microsoft.com/office/drawing/2014/main" id="{1C9B5F15-FFED-C3F0-BB33-9CF9B82F42D2}"/>
              </a:ext>
            </a:extLst>
          </p:cNvPr>
          <p:cNvGrpSpPr/>
          <p:nvPr/>
        </p:nvGrpSpPr>
        <p:grpSpPr>
          <a:xfrm>
            <a:off x="4342237" y="2333041"/>
            <a:ext cx="1532792" cy="592905"/>
            <a:chOff x="4308142" y="2333041"/>
            <a:chExt cx="1532792" cy="592905"/>
          </a:xfrm>
        </p:grpSpPr>
        <p:sp>
          <p:nvSpPr>
            <p:cNvPr id="34" name="Hình chữ nhật: Góc Tròn 33">
              <a:extLst>
                <a:ext uri="{FF2B5EF4-FFF2-40B4-BE49-F238E27FC236}">
                  <a16:creationId xmlns:a16="http://schemas.microsoft.com/office/drawing/2014/main" id="{E45C9CD8-0D48-8494-094D-515449835103}"/>
                </a:ext>
              </a:extLst>
            </p:cNvPr>
            <p:cNvSpPr/>
            <p:nvPr/>
          </p:nvSpPr>
          <p:spPr>
            <a:xfrm>
              <a:off x="4308142"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Hộp Văn bản 11">
              <a:extLst>
                <a:ext uri="{FF2B5EF4-FFF2-40B4-BE49-F238E27FC236}">
                  <a16:creationId xmlns:a16="http://schemas.microsoft.com/office/drawing/2014/main" id="{04DC4606-F0A8-3411-0FF5-C0F278539422}"/>
                </a:ext>
              </a:extLst>
            </p:cNvPr>
            <p:cNvSpPr txBox="1"/>
            <p:nvPr/>
          </p:nvSpPr>
          <p:spPr>
            <a:xfrm>
              <a:off x="4408361" y="2339222"/>
              <a:ext cx="1391728"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xe</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buýt</a:t>
              </a:r>
              <a:endParaRPr lang="vi-VN" sz="2800" b="1" dirty="0">
                <a:latin typeface="Cambria" panose="02040503050406030204" pitchFamily="18" charset="0"/>
                <a:ea typeface="Cambria" panose="02040503050406030204" pitchFamily="18" charset="0"/>
              </a:endParaRPr>
            </a:p>
          </p:txBody>
        </p:sp>
      </p:grpSp>
      <p:sp>
        <p:nvSpPr>
          <p:cNvPr id="14" name="Hộp Văn bản 13">
            <a:extLst>
              <a:ext uri="{FF2B5EF4-FFF2-40B4-BE49-F238E27FC236}">
                <a16:creationId xmlns:a16="http://schemas.microsoft.com/office/drawing/2014/main" id="{5C26EBEB-4938-72A8-F1A7-5D501210CB1D}"/>
              </a:ext>
            </a:extLst>
          </p:cNvPr>
          <p:cNvSpPr txBox="1"/>
          <p:nvPr/>
        </p:nvSpPr>
        <p:spPr>
          <a:xfrm>
            <a:off x="1686681" y="3222414"/>
            <a:ext cx="3043975"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ngữ</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chỉ</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sự</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endParaRPr lang="vi-VN" sz="2800" b="1" dirty="0">
              <a:latin typeface="Cambria" panose="02040503050406030204" pitchFamily="18" charset="0"/>
              <a:ea typeface="Cambria" panose="02040503050406030204" pitchFamily="18" charset="0"/>
            </a:endParaRPr>
          </a:p>
        </p:txBody>
      </p:sp>
      <p:sp>
        <p:nvSpPr>
          <p:cNvPr id="15" name="Hộp Văn bản 14">
            <a:extLst>
              <a:ext uri="{FF2B5EF4-FFF2-40B4-BE49-F238E27FC236}">
                <a16:creationId xmlns:a16="http://schemas.microsoft.com/office/drawing/2014/main" id="{12078FC6-4E75-8A5B-818F-D4452D0F2622}"/>
              </a:ext>
            </a:extLst>
          </p:cNvPr>
          <p:cNvSpPr txBox="1"/>
          <p:nvPr/>
        </p:nvSpPr>
        <p:spPr>
          <a:xfrm>
            <a:off x="7167629" y="3248091"/>
            <a:ext cx="3686458"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ngữ</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chỉ</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động</a:t>
            </a:r>
            <a:endParaRPr lang="vi-VN" sz="2800" b="1" dirty="0">
              <a:latin typeface="Cambria" panose="02040503050406030204" pitchFamily="18" charset="0"/>
              <a:ea typeface="Cambria" panose="02040503050406030204" pitchFamily="18" charset="0"/>
            </a:endParaRPr>
          </a:p>
        </p:txBody>
      </p:sp>
      <p:grpSp>
        <p:nvGrpSpPr>
          <p:cNvPr id="38" name="Nhóm 37">
            <a:extLst>
              <a:ext uri="{FF2B5EF4-FFF2-40B4-BE49-F238E27FC236}">
                <a16:creationId xmlns:a16="http://schemas.microsoft.com/office/drawing/2014/main" id="{DCC3CC4C-9E00-EC03-676C-E9D79E89F0DB}"/>
              </a:ext>
            </a:extLst>
          </p:cNvPr>
          <p:cNvGrpSpPr/>
          <p:nvPr/>
        </p:nvGrpSpPr>
        <p:grpSpPr>
          <a:xfrm>
            <a:off x="6023676" y="2333041"/>
            <a:ext cx="1532792" cy="592905"/>
            <a:chOff x="6023676" y="2333041"/>
            <a:chExt cx="1532792" cy="592905"/>
          </a:xfrm>
        </p:grpSpPr>
        <p:sp>
          <p:nvSpPr>
            <p:cNvPr id="35" name="Hình chữ nhật: Góc Tròn 34">
              <a:extLst>
                <a:ext uri="{FF2B5EF4-FFF2-40B4-BE49-F238E27FC236}">
                  <a16:creationId xmlns:a16="http://schemas.microsoft.com/office/drawing/2014/main" id="{BD51CAB1-D959-F453-7BE2-BDC0A27E14A0}"/>
                </a:ext>
              </a:extLst>
            </p:cNvPr>
            <p:cNvSpPr/>
            <p:nvPr/>
          </p:nvSpPr>
          <p:spPr>
            <a:xfrm>
              <a:off x="6023676"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Hộp Văn bản 12">
              <a:extLst>
                <a:ext uri="{FF2B5EF4-FFF2-40B4-BE49-F238E27FC236}">
                  <a16:creationId xmlns:a16="http://schemas.microsoft.com/office/drawing/2014/main" id="{66F988AA-A961-5B96-8848-86394D213E7E}"/>
                </a:ext>
              </a:extLst>
            </p:cNvPr>
            <p:cNvSpPr txBox="1"/>
            <p:nvPr/>
          </p:nvSpPr>
          <p:spPr>
            <a:xfrm>
              <a:off x="6219242" y="2360261"/>
              <a:ext cx="1141659"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lạc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đà</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9841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1000"/>
                                        <p:tgtEl>
                                          <p:spTgt spid="77"/>
                                        </p:tgtEl>
                                      </p:cBhvr>
                                    </p:animEffect>
                                    <p:anim calcmode="lin" valueType="num">
                                      <p:cBhvr>
                                        <p:cTn id="13" dur="1000" fill="hold"/>
                                        <p:tgtEl>
                                          <p:spTgt spid="77"/>
                                        </p:tgtEl>
                                        <p:attrNameLst>
                                          <p:attrName>ppt_x</p:attrName>
                                        </p:attrNameLst>
                                      </p:cBhvr>
                                      <p:tavLst>
                                        <p:tav tm="0">
                                          <p:val>
                                            <p:strVal val="#ppt_x"/>
                                          </p:val>
                                        </p:tav>
                                        <p:tav tm="100000">
                                          <p:val>
                                            <p:strVal val="#ppt_x"/>
                                          </p:val>
                                        </p:tav>
                                      </p:tavLst>
                                    </p:anim>
                                    <p:anim calcmode="lin" valueType="num">
                                      <p:cBhvr>
                                        <p:cTn id="14" dur="1000" fill="hold"/>
                                        <p:tgtEl>
                                          <p:spTgt spid="7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1000" fill="hold"/>
                                        <p:tgtEl>
                                          <p:spTgt spid="3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1000"/>
                                        <p:tgtEl>
                                          <p:spTgt spid="38"/>
                                        </p:tgtEl>
                                      </p:cBhvr>
                                    </p:animEffect>
                                    <p:anim calcmode="lin" valueType="num">
                                      <p:cBhvr>
                                        <p:cTn id="45" dur="1000" fill="hold"/>
                                        <p:tgtEl>
                                          <p:spTgt spid="38"/>
                                        </p:tgtEl>
                                        <p:attrNameLst>
                                          <p:attrName>ppt_x</p:attrName>
                                        </p:attrNameLst>
                                      </p:cBhvr>
                                      <p:tavLst>
                                        <p:tav tm="0">
                                          <p:val>
                                            <p:strVal val="#ppt_x"/>
                                          </p:val>
                                        </p:tav>
                                        <p:tav tm="100000">
                                          <p:val>
                                            <p:strVal val="#ppt_x"/>
                                          </p:val>
                                        </p:tav>
                                      </p:tavLst>
                                    </p:anim>
                                    <p:anim calcmode="lin" valueType="num">
                                      <p:cBhvr>
                                        <p:cTn id="46" dur="1000" fill="hold"/>
                                        <p:tgtEl>
                                          <p:spTgt spid="3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fade">
                                      <p:cBhvr>
                                        <p:cTn id="49" dur="1000"/>
                                        <p:tgtEl>
                                          <p:spTgt spid="78"/>
                                        </p:tgtEl>
                                      </p:cBhvr>
                                    </p:animEffect>
                                    <p:anim calcmode="lin" valueType="num">
                                      <p:cBhvr>
                                        <p:cTn id="50" dur="1000" fill="hold"/>
                                        <p:tgtEl>
                                          <p:spTgt spid="78"/>
                                        </p:tgtEl>
                                        <p:attrNameLst>
                                          <p:attrName>ppt_x</p:attrName>
                                        </p:attrNameLst>
                                      </p:cBhvr>
                                      <p:tavLst>
                                        <p:tav tm="0">
                                          <p:val>
                                            <p:strVal val="#ppt_x"/>
                                          </p:val>
                                        </p:tav>
                                        <p:tav tm="100000">
                                          <p:val>
                                            <p:strVal val="#ppt_x"/>
                                          </p:val>
                                        </p:tav>
                                      </p:tavLst>
                                    </p:anim>
                                    <p:anim calcmode="lin" valueType="num">
                                      <p:cBhvr>
                                        <p:cTn id="51"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par>
                                <p:cTn id="57" presetID="16" presetClass="entr" presetSubtype="21"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barn(inVertical)">
                                      <p:cBhvr>
                                        <p:cTn id="59" dur="500"/>
                                        <p:tgtEl>
                                          <p:spTgt spid="4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par>
                                <p:cTn id="65" presetID="16" presetClass="entr" presetSubtype="21" fill="hold" nodeType="with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barn(inVertical)">
                                      <p:cBhvr>
                                        <p:cTn id="67" dur="500"/>
                                        <p:tgtEl>
                                          <p:spTgt spid="59"/>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3.33333E-6 -2.96296E-6 L 0.00521 0.38033 " pathEditMode="relative" rAng="0" ptsTypes="AA">
                                      <p:cBhvr>
                                        <p:cTn id="71" dur="2000" fill="hold"/>
                                        <p:tgtEl>
                                          <p:spTgt spid="77"/>
                                        </p:tgtEl>
                                        <p:attrNameLst>
                                          <p:attrName>ppt_x</p:attrName>
                                          <p:attrName>ppt_y</p:attrName>
                                        </p:attrNameLst>
                                      </p:cBhvr>
                                      <p:rCtr x="260" y="19005"/>
                                    </p:animMotion>
                                  </p:childTnLst>
                                </p:cTn>
                              </p:par>
                            </p:childTnLst>
                          </p:cTn>
                        </p:par>
                      </p:childTnLst>
                    </p:cTn>
                  </p:par>
                  <p:par>
                    <p:cTn id="72" fill="hold">
                      <p:stCondLst>
                        <p:cond delay="indefinite"/>
                      </p:stCondLst>
                      <p:childTnLst>
                        <p:par>
                          <p:cTn id="73" fill="hold">
                            <p:stCondLst>
                              <p:cond delay="0"/>
                            </p:stCondLst>
                            <p:childTnLst>
                              <p:par>
                                <p:cTn id="74" presetID="42" presetClass="path" presetSubtype="0" accel="50000" decel="50000" fill="hold" nodeType="clickEffect">
                                  <p:stCondLst>
                                    <p:cond delay="0"/>
                                  </p:stCondLst>
                                  <p:childTnLst>
                                    <p:animMotion origin="layout" path="M 2.5E-6 1.48148E-6 L 0.00703 0.38403 " pathEditMode="relative" rAng="0" ptsTypes="AA">
                                      <p:cBhvr>
                                        <p:cTn id="75" dur="2000" fill="hold"/>
                                        <p:tgtEl>
                                          <p:spTgt spid="31"/>
                                        </p:tgtEl>
                                        <p:attrNameLst>
                                          <p:attrName>ppt_x</p:attrName>
                                          <p:attrName>ppt_y</p:attrName>
                                        </p:attrNameLst>
                                      </p:cBhvr>
                                      <p:rCtr x="352" y="19190"/>
                                    </p:animMotion>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2.08333E-7 -2.96296E-6 L 0.20378 0.37917 " pathEditMode="relative" rAng="0" ptsTypes="AA">
                                      <p:cBhvr>
                                        <p:cTn id="79" dur="2000" fill="hold"/>
                                        <p:tgtEl>
                                          <p:spTgt spid="30"/>
                                        </p:tgtEl>
                                        <p:attrNameLst>
                                          <p:attrName>ppt_x</p:attrName>
                                          <p:attrName>ppt_y</p:attrName>
                                        </p:attrNameLst>
                                      </p:cBhvr>
                                      <p:rCtr x="10182" y="18958"/>
                                    </p:animMotion>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2.29167E-6 1.48148E-6 L -0.41185 0.49236 " pathEditMode="relative" rAng="0" ptsTypes="AA">
                                      <p:cBhvr>
                                        <p:cTn id="83" dur="2000" fill="hold"/>
                                        <p:tgtEl>
                                          <p:spTgt spid="29"/>
                                        </p:tgtEl>
                                        <p:attrNameLst>
                                          <p:attrName>ppt_x</p:attrName>
                                          <p:attrName>ppt_y</p:attrName>
                                        </p:attrNameLst>
                                      </p:cBhvr>
                                      <p:rCtr x="-20599" y="24606"/>
                                    </p:animMotion>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nodeType="clickEffect">
                                  <p:stCondLst>
                                    <p:cond delay="0"/>
                                  </p:stCondLst>
                                  <p:childTnLst>
                                    <p:animMotion origin="layout" path="M -2.08333E-7 -3.33333E-6 L 0.65169 0.24144 " pathEditMode="relative" rAng="0" ptsTypes="AA">
                                      <p:cBhvr>
                                        <p:cTn id="87" dur="2000" fill="hold"/>
                                        <p:tgtEl>
                                          <p:spTgt spid="78"/>
                                        </p:tgtEl>
                                        <p:attrNameLst>
                                          <p:attrName>ppt_x</p:attrName>
                                          <p:attrName>ppt_y</p:attrName>
                                        </p:attrNameLst>
                                      </p:cBhvr>
                                      <p:rCtr x="32578" y="12060"/>
                                    </p:animMotion>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2.08333E-6 -3.33333E-6 L 0.35039 0.35278 " pathEditMode="relative" rAng="0" ptsTypes="AA">
                                      <p:cBhvr>
                                        <p:cTn id="91" dur="2000" fill="hold"/>
                                        <p:tgtEl>
                                          <p:spTgt spid="36"/>
                                        </p:tgtEl>
                                        <p:attrNameLst>
                                          <p:attrName>ppt_x</p:attrName>
                                          <p:attrName>ppt_y</p:attrName>
                                        </p:attrNameLst>
                                      </p:cBhvr>
                                      <p:rCtr x="17513" y="17639"/>
                                    </p:animMotion>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nodeType="clickEffect">
                                  <p:stCondLst>
                                    <p:cond delay="0"/>
                                  </p:stCondLst>
                                  <p:childTnLst>
                                    <p:animMotion origin="layout" path="M -4.16667E-7 -3.33333E-6 L -0.12578 0.3632 " pathEditMode="relative" rAng="0" ptsTypes="AA">
                                      <p:cBhvr>
                                        <p:cTn id="95" dur="2000" fill="hold"/>
                                        <p:tgtEl>
                                          <p:spTgt spid="37"/>
                                        </p:tgtEl>
                                        <p:attrNameLst>
                                          <p:attrName>ppt_x</p:attrName>
                                          <p:attrName>ppt_y</p:attrName>
                                        </p:attrNameLst>
                                      </p:cBhvr>
                                      <p:rCtr x="-6289" y="18148"/>
                                    </p:animMotion>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1.04167E-6 -3.33333E-6 L -0.33711 0.4757 " pathEditMode="relative" rAng="0" ptsTypes="AA">
                                      <p:cBhvr>
                                        <p:cTn id="99" dur="2000" fill="hold"/>
                                        <p:tgtEl>
                                          <p:spTgt spid="38"/>
                                        </p:tgtEl>
                                        <p:attrNameLst>
                                          <p:attrName>ppt_x</p:attrName>
                                          <p:attrName>ppt_y</p:attrName>
                                        </p:attrNameLst>
                                      </p:cBhvr>
                                      <p:rCtr x="-16862" y="237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57F06CD0-770F-879A-E1A9-44FE2A7D0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101" y="1754780"/>
            <a:ext cx="8093141" cy="4740051"/>
          </a:xfrm>
          <a:prstGeom prst="rect">
            <a:avLst/>
          </a:prstGeom>
        </p:spPr>
      </p:pic>
      <p:grpSp>
        <p:nvGrpSpPr>
          <p:cNvPr id="9" name="Nhóm 8">
            <a:extLst>
              <a:ext uri="{FF2B5EF4-FFF2-40B4-BE49-F238E27FC236}">
                <a16:creationId xmlns:a16="http://schemas.microsoft.com/office/drawing/2014/main" id="{CC609FCE-25C4-87F1-8E2E-B73661204639}"/>
              </a:ext>
            </a:extLst>
          </p:cNvPr>
          <p:cNvGrpSpPr/>
          <p:nvPr/>
        </p:nvGrpSpPr>
        <p:grpSpPr>
          <a:xfrm>
            <a:off x="907236" y="513397"/>
            <a:ext cx="11020604" cy="1406843"/>
            <a:chOff x="1049476" y="1021397"/>
            <a:chExt cx="9990886" cy="1975206"/>
          </a:xfrm>
        </p:grpSpPr>
        <p:grpSp>
          <p:nvGrpSpPr>
            <p:cNvPr id="10" name="Đồ họa 2">
              <a:extLst>
                <a:ext uri="{FF2B5EF4-FFF2-40B4-BE49-F238E27FC236}">
                  <a16:creationId xmlns:a16="http://schemas.microsoft.com/office/drawing/2014/main" id="{9ECDE9EE-F46C-B119-FDA2-F8C18DDADDD3}"/>
                </a:ext>
              </a:extLst>
            </p:cNvPr>
            <p:cNvGrpSpPr/>
            <p:nvPr/>
          </p:nvGrpSpPr>
          <p:grpSpPr>
            <a:xfrm>
              <a:off x="1049476" y="1021397"/>
              <a:ext cx="9990886" cy="1975206"/>
              <a:chOff x="1049476" y="1021397"/>
              <a:chExt cx="9990886" cy="2324099"/>
            </a:xfrm>
          </p:grpSpPr>
          <p:sp>
            <p:nvSpPr>
              <p:cNvPr id="12" name="Hình tự do: Hình 11">
                <a:extLst>
                  <a:ext uri="{FF2B5EF4-FFF2-40B4-BE49-F238E27FC236}">
                    <a16:creationId xmlns:a16="http://schemas.microsoft.com/office/drawing/2014/main" id="{7DE70FE6-BEEA-9F04-82DB-16EBE17E5047}"/>
                  </a:ext>
                </a:extLst>
              </p:cNvPr>
              <p:cNvSpPr/>
              <p:nvPr/>
            </p:nvSpPr>
            <p:spPr>
              <a:xfrm>
                <a:off x="1205307" y="1271904"/>
                <a:ext cx="9835055" cy="2073592"/>
              </a:xfrm>
              <a:custGeom>
                <a:avLst/>
                <a:gdLst>
                  <a:gd name="connsiteX0" fmla="*/ 9835056 w 9835055"/>
                  <a:gd name="connsiteY0" fmla="*/ 922020 h 2253614"/>
                  <a:gd name="connsiteX1" fmla="*/ 8647845 w 9835055"/>
                  <a:gd name="connsiteY1" fmla="*/ 2253615 h 2253614"/>
                  <a:gd name="connsiteX2" fmla="*/ 0 w 9835055"/>
                  <a:gd name="connsiteY2" fmla="*/ 2210753 h 2253614"/>
                  <a:gd name="connsiteX3" fmla="*/ 20885 w 9835055"/>
                  <a:gd name="connsiteY3" fmla="*/ 0 h 2253614"/>
                  <a:gd name="connsiteX4" fmla="*/ 8231759 w 9835055"/>
                  <a:gd name="connsiteY4" fmla="*/ 11430 h 2253614"/>
                  <a:gd name="connsiteX5" fmla="*/ 9835056 w 9835055"/>
                  <a:gd name="connsiteY5" fmla="*/ 922020 h 22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3614">
                    <a:moveTo>
                      <a:pt x="9835056" y="922020"/>
                    </a:moveTo>
                    <a:lnTo>
                      <a:pt x="8647845" y="2253615"/>
                    </a:lnTo>
                    <a:cubicBezTo>
                      <a:pt x="5752914" y="2251710"/>
                      <a:pt x="2894932" y="2211705"/>
                      <a:pt x="0" y="2210753"/>
                    </a:cubicBezTo>
                    <a:cubicBezTo>
                      <a:pt x="22491" y="1474470"/>
                      <a:pt x="-1607" y="736283"/>
                      <a:pt x="20885" y="0"/>
                    </a:cubicBezTo>
                    <a:cubicBezTo>
                      <a:pt x="2758378" y="3810"/>
                      <a:pt x="5494265" y="7620"/>
                      <a:pt x="8231759" y="11430"/>
                    </a:cubicBezTo>
                    <a:cubicBezTo>
                      <a:pt x="8768333" y="302895"/>
                      <a:pt x="9298482" y="629603"/>
                      <a:pt x="9835056" y="922020"/>
                    </a:cubicBezTo>
                    <a:close/>
                  </a:path>
                </a:pathLst>
              </a:custGeom>
              <a:solidFill>
                <a:srgbClr val="CCCCCC"/>
              </a:solidFill>
              <a:ln w="16058"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EFE2607-A58D-5845-8D72-A25E4F01AD28}"/>
                  </a:ext>
                </a:extLst>
              </p:cNvPr>
              <p:cNvSpPr/>
              <p:nvPr/>
            </p:nvSpPr>
            <p:spPr>
              <a:xfrm>
                <a:off x="1049476" y="1021397"/>
                <a:ext cx="9835055" cy="2254567"/>
              </a:xfrm>
              <a:custGeom>
                <a:avLst/>
                <a:gdLst>
                  <a:gd name="connsiteX0" fmla="*/ 9835055 w 9835055"/>
                  <a:gd name="connsiteY0" fmla="*/ 922973 h 2254567"/>
                  <a:gd name="connsiteX1" fmla="*/ 8647845 w 9835055"/>
                  <a:gd name="connsiteY1" fmla="*/ 2254568 h 2254567"/>
                  <a:gd name="connsiteX2" fmla="*/ 0 w 9835055"/>
                  <a:gd name="connsiteY2" fmla="*/ 2211705 h 2254567"/>
                  <a:gd name="connsiteX3" fmla="*/ 20885 w 9835055"/>
                  <a:gd name="connsiteY3" fmla="*/ 0 h 2254567"/>
                  <a:gd name="connsiteX4" fmla="*/ 8231759 w 9835055"/>
                  <a:gd name="connsiteY4" fmla="*/ 11430 h 2254567"/>
                  <a:gd name="connsiteX5" fmla="*/ 9835055 w 9835055"/>
                  <a:gd name="connsiteY5" fmla="*/ 922973 h 225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4567">
                    <a:moveTo>
                      <a:pt x="9835055" y="922973"/>
                    </a:moveTo>
                    <a:lnTo>
                      <a:pt x="8647845" y="2254568"/>
                    </a:lnTo>
                    <a:cubicBezTo>
                      <a:pt x="5752913" y="2252663"/>
                      <a:pt x="2894932" y="2212658"/>
                      <a:pt x="0" y="2211705"/>
                    </a:cubicBezTo>
                    <a:cubicBezTo>
                      <a:pt x="22491" y="1475423"/>
                      <a:pt x="-1607" y="736283"/>
                      <a:pt x="20885" y="0"/>
                    </a:cubicBezTo>
                    <a:cubicBezTo>
                      <a:pt x="2758378" y="3810"/>
                      <a:pt x="5494265" y="7620"/>
                      <a:pt x="8231759" y="11430"/>
                    </a:cubicBezTo>
                    <a:cubicBezTo>
                      <a:pt x="8768333" y="303848"/>
                      <a:pt x="9298482" y="630555"/>
                      <a:pt x="9835055" y="922973"/>
                    </a:cubicBezTo>
                    <a:close/>
                  </a:path>
                </a:pathLst>
              </a:custGeom>
              <a:solidFill>
                <a:srgbClr val="FEEDE6"/>
              </a:solidFill>
              <a:ln w="28575" cap="flat">
                <a:solidFill>
                  <a:schemeClr val="tx2">
                    <a:lumMod val="75000"/>
                  </a:schemeClr>
                </a:solidFill>
                <a:prstDash val="solid"/>
                <a:miter/>
              </a:ln>
            </p:spPr>
            <p:txBody>
              <a:bodyPr rtlCol="0" anchor="ctr"/>
              <a:lstStyle/>
              <a:p>
                <a:endParaRPr lang="vi-VN" dirty="0"/>
              </a:p>
            </p:txBody>
          </p:sp>
          <p:grpSp>
            <p:nvGrpSpPr>
              <p:cNvPr id="14" name="Đồ họa 2">
                <a:extLst>
                  <a:ext uri="{FF2B5EF4-FFF2-40B4-BE49-F238E27FC236}">
                    <a16:creationId xmlns:a16="http://schemas.microsoft.com/office/drawing/2014/main" id="{FEB88412-D12E-9505-C09B-3B1BA08EE6C8}"/>
                  </a:ext>
                </a:extLst>
              </p:cNvPr>
              <p:cNvGrpSpPr/>
              <p:nvPr/>
            </p:nvGrpSpPr>
            <p:grpSpPr>
              <a:xfrm>
                <a:off x="1169964" y="1090929"/>
                <a:ext cx="9561508" cy="2115502"/>
                <a:chOff x="1169964" y="1090929"/>
                <a:chExt cx="9561508" cy="2115502"/>
              </a:xfrm>
              <a:solidFill>
                <a:srgbClr val="454E5F"/>
              </a:solidFill>
            </p:grpSpPr>
            <p:sp>
              <p:nvSpPr>
                <p:cNvPr id="15" name="Hình tự do: Hình 14">
                  <a:extLst>
                    <a:ext uri="{FF2B5EF4-FFF2-40B4-BE49-F238E27FC236}">
                      <a16:creationId xmlns:a16="http://schemas.microsoft.com/office/drawing/2014/main" id="{9A1C2A63-3F21-3F5F-970E-870A34A542A2}"/>
                    </a:ext>
                  </a:extLst>
                </p:cNvPr>
                <p:cNvSpPr/>
                <p:nvPr/>
              </p:nvSpPr>
              <p:spPr>
                <a:xfrm>
                  <a:off x="9527030" y="3139988"/>
                  <a:ext cx="134556" cy="66443"/>
                </a:xfrm>
                <a:custGeom>
                  <a:avLst/>
                  <a:gdLst>
                    <a:gd name="connsiteX0" fmla="*/ 77113 w 134556"/>
                    <a:gd name="connsiteY0" fmla="*/ 66443 h 66443"/>
                    <a:gd name="connsiteX1" fmla="*/ 77113 w 134556"/>
                    <a:gd name="connsiteY1" fmla="*/ 66443 h 66443"/>
                    <a:gd name="connsiteX2" fmla="*/ 38557 w 134556"/>
                    <a:gd name="connsiteY2" fmla="*/ 66443 h 66443"/>
                    <a:gd name="connsiteX3" fmla="*/ 0 w 134556"/>
                    <a:gd name="connsiteY3" fmla="*/ 43583 h 66443"/>
                    <a:gd name="connsiteX4" fmla="*/ 38557 w 134556"/>
                    <a:gd name="connsiteY4" fmla="*/ 20723 h 66443"/>
                    <a:gd name="connsiteX5" fmla="*/ 38557 w 134556"/>
                    <a:gd name="connsiteY5" fmla="*/ 20723 h 66443"/>
                    <a:gd name="connsiteX6" fmla="*/ 54622 w 134556"/>
                    <a:gd name="connsiteY6" fmla="*/ 20723 h 66443"/>
                    <a:gd name="connsiteX7" fmla="*/ 61048 w 134556"/>
                    <a:gd name="connsiteY7" fmla="*/ 12151 h 66443"/>
                    <a:gd name="connsiteX8" fmla="*/ 114063 w 134556"/>
                    <a:gd name="connsiteY8" fmla="*/ 2626 h 66443"/>
                    <a:gd name="connsiteX9" fmla="*/ 130128 w 134556"/>
                    <a:gd name="connsiteY9" fmla="*/ 34058 h 66443"/>
                    <a:gd name="connsiteX10" fmla="*/ 112456 w 134556"/>
                    <a:gd name="connsiteY10" fmla="*/ 54061 h 66443"/>
                    <a:gd name="connsiteX11" fmla="*/ 77113 w 134556"/>
                    <a:gd name="connsiteY11" fmla="*/ 66443 h 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556" h="66443">
                      <a:moveTo>
                        <a:pt x="77113" y="66443"/>
                      </a:moveTo>
                      <a:cubicBezTo>
                        <a:pt x="77113" y="66443"/>
                        <a:pt x="77113" y="66443"/>
                        <a:pt x="77113" y="66443"/>
                      </a:cubicBezTo>
                      <a:lnTo>
                        <a:pt x="38557" y="66443"/>
                      </a:lnTo>
                      <a:cubicBezTo>
                        <a:pt x="17672" y="66443"/>
                        <a:pt x="0" y="55966"/>
                        <a:pt x="0" y="43583"/>
                      </a:cubicBezTo>
                      <a:cubicBezTo>
                        <a:pt x="0" y="31201"/>
                        <a:pt x="17672" y="20723"/>
                        <a:pt x="38557" y="20723"/>
                      </a:cubicBezTo>
                      <a:cubicBezTo>
                        <a:pt x="38557" y="20723"/>
                        <a:pt x="38557" y="20723"/>
                        <a:pt x="38557" y="20723"/>
                      </a:cubicBezTo>
                      <a:lnTo>
                        <a:pt x="54622" y="20723"/>
                      </a:lnTo>
                      <a:lnTo>
                        <a:pt x="61048" y="12151"/>
                      </a:lnTo>
                      <a:cubicBezTo>
                        <a:pt x="70687" y="721"/>
                        <a:pt x="94785" y="-3089"/>
                        <a:pt x="114063" y="2626"/>
                      </a:cubicBezTo>
                      <a:cubicBezTo>
                        <a:pt x="133341" y="8341"/>
                        <a:pt x="139767" y="22628"/>
                        <a:pt x="130128" y="34058"/>
                      </a:cubicBezTo>
                      <a:lnTo>
                        <a:pt x="112456" y="54061"/>
                      </a:lnTo>
                      <a:cubicBezTo>
                        <a:pt x="104423" y="61681"/>
                        <a:pt x="91571" y="66443"/>
                        <a:pt x="77113" y="66443"/>
                      </a:cubicBezTo>
                      <a:close/>
                    </a:path>
                  </a:pathLst>
                </a:custGeom>
                <a:solidFill>
                  <a:srgbClr val="454E5F"/>
                </a:solidFill>
                <a:ln w="16058"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EE07AF2-EA0B-51EF-8162-232F063C2DD8}"/>
                    </a:ext>
                  </a:extLst>
                </p:cNvPr>
                <p:cNvSpPr/>
                <p:nvPr/>
              </p:nvSpPr>
              <p:spPr>
                <a:xfrm>
                  <a:off x="1364352" y="3117849"/>
                  <a:ext cx="8083959" cy="88582"/>
                </a:xfrm>
                <a:custGeom>
                  <a:avLst/>
                  <a:gdLst>
                    <a:gd name="connsiteX0" fmla="*/ 8045403 w 8083959"/>
                    <a:gd name="connsiteY0" fmla="*/ 88583 h 88582"/>
                    <a:gd name="connsiteX1" fmla="*/ 8045403 w 8083959"/>
                    <a:gd name="connsiteY1" fmla="*/ 88583 h 88582"/>
                    <a:gd name="connsiteX2" fmla="*/ 7968291 w 8083959"/>
                    <a:gd name="connsiteY2" fmla="*/ 88583 h 88582"/>
                    <a:gd name="connsiteX3" fmla="*/ 7929734 w 8083959"/>
                    <a:gd name="connsiteY3" fmla="*/ 65722 h 88582"/>
                    <a:gd name="connsiteX4" fmla="*/ 7968291 w 8083959"/>
                    <a:gd name="connsiteY4" fmla="*/ 42863 h 88582"/>
                    <a:gd name="connsiteX5" fmla="*/ 7968291 w 8083959"/>
                    <a:gd name="connsiteY5" fmla="*/ 42863 h 88582"/>
                    <a:gd name="connsiteX6" fmla="*/ 8045403 w 8083959"/>
                    <a:gd name="connsiteY6" fmla="*/ 42863 h 88582"/>
                    <a:gd name="connsiteX7" fmla="*/ 8083960 w 8083959"/>
                    <a:gd name="connsiteY7" fmla="*/ 65722 h 88582"/>
                    <a:gd name="connsiteX8" fmla="*/ 8045403 w 8083959"/>
                    <a:gd name="connsiteY8" fmla="*/ 88583 h 88582"/>
                    <a:gd name="connsiteX9" fmla="*/ 7812459 w 8083959"/>
                    <a:gd name="connsiteY9" fmla="*/ 87630 h 88582"/>
                    <a:gd name="connsiteX10" fmla="*/ 7812459 w 8083959"/>
                    <a:gd name="connsiteY10" fmla="*/ 87630 h 88582"/>
                    <a:gd name="connsiteX11" fmla="*/ 7735347 w 8083959"/>
                    <a:gd name="connsiteY11" fmla="*/ 87630 h 88582"/>
                    <a:gd name="connsiteX12" fmla="*/ 7696791 w 8083959"/>
                    <a:gd name="connsiteY12" fmla="*/ 64770 h 88582"/>
                    <a:gd name="connsiteX13" fmla="*/ 7735347 w 8083959"/>
                    <a:gd name="connsiteY13" fmla="*/ 41910 h 88582"/>
                    <a:gd name="connsiteX14" fmla="*/ 7735347 w 8083959"/>
                    <a:gd name="connsiteY14" fmla="*/ 41910 h 88582"/>
                    <a:gd name="connsiteX15" fmla="*/ 7812459 w 8083959"/>
                    <a:gd name="connsiteY15" fmla="*/ 41910 h 88582"/>
                    <a:gd name="connsiteX16" fmla="*/ 7851016 w 8083959"/>
                    <a:gd name="connsiteY16" fmla="*/ 64770 h 88582"/>
                    <a:gd name="connsiteX17" fmla="*/ 7812459 w 8083959"/>
                    <a:gd name="connsiteY17" fmla="*/ 87630 h 88582"/>
                    <a:gd name="connsiteX18" fmla="*/ 7579515 w 8083959"/>
                    <a:gd name="connsiteY18" fmla="*/ 87630 h 88582"/>
                    <a:gd name="connsiteX19" fmla="*/ 7579515 w 8083959"/>
                    <a:gd name="connsiteY19" fmla="*/ 87630 h 88582"/>
                    <a:gd name="connsiteX20" fmla="*/ 7500797 w 8083959"/>
                    <a:gd name="connsiteY20" fmla="*/ 87630 h 88582"/>
                    <a:gd name="connsiteX21" fmla="*/ 7462240 w 8083959"/>
                    <a:gd name="connsiteY21" fmla="*/ 64770 h 88582"/>
                    <a:gd name="connsiteX22" fmla="*/ 7500797 w 8083959"/>
                    <a:gd name="connsiteY22" fmla="*/ 41910 h 88582"/>
                    <a:gd name="connsiteX23" fmla="*/ 7577909 w 8083959"/>
                    <a:gd name="connsiteY23" fmla="*/ 41910 h 88582"/>
                    <a:gd name="connsiteX24" fmla="*/ 7616465 w 8083959"/>
                    <a:gd name="connsiteY24" fmla="*/ 64770 h 88582"/>
                    <a:gd name="connsiteX25" fmla="*/ 7579515 w 8083959"/>
                    <a:gd name="connsiteY25" fmla="*/ 87630 h 88582"/>
                    <a:gd name="connsiteX26" fmla="*/ 7344965 w 8083959"/>
                    <a:gd name="connsiteY26" fmla="*/ 86678 h 88582"/>
                    <a:gd name="connsiteX27" fmla="*/ 7344965 w 8083959"/>
                    <a:gd name="connsiteY27" fmla="*/ 86678 h 88582"/>
                    <a:gd name="connsiteX28" fmla="*/ 7266246 w 8083959"/>
                    <a:gd name="connsiteY28" fmla="*/ 86678 h 88582"/>
                    <a:gd name="connsiteX29" fmla="*/ 7227690 w 8083959"/>
                    <a:gd name="connsiteY29" fmla="*/ 63817 h 88582"/>
                    <a:gd name="connsiteX30" fmla="*/ 7266246 w 8083959"/>
                    <a:gd name="connsiteY30" fmla="*/ 40958 h 88582"/>
                    <a:gd name="connsiteX31" fmla="*/ 7266246 w 8083959"/>
                    <a:gd name="connsiteY31" fmla="*/ 40958 h 88582"/>
                    <a:gd name="connsiteX32" fmla="*/ 7343359 w 8083959"/>
                    <a:gd name="connsiteY32" fmla="*/ 40958 h 88582"/>
                    <a:gd name="connsiteX33" fmla="*/ 7381915 w 8083959"/>
                    <a:gd name="connsiteY33" fmla="*/ 63817 h 88582"/>
                    <a:gd name="connsiteX34" fmla="*/ 7344965 w 8083959"/>
                    <a:gd name="connsiteY34" fmla="*/ 86678 h 88582"/>
                    <a:gd name="connsiteX35" fmla="*/ 7112021 w 8083959"/>
                    <a:gd name="connsiteY35" fmla="*/ 85725 h 88582"/>
                    <a:gd name="connsiteX36" fmla="*/ 7112021 w 8083959"/>
                    <a:gd name="connsiteY36" fmla="*/ 85725 h 88582"/>
                    <a:gd name="connsiteX37" fmla="*/ 7033302 w 8083959"/>
                    <a:gd name="connsiteY37" fmla="*/ 85725 h 88582"/>
                    <a:gd name="connsiteX38" fmla="*/ 6994746 w 8083959"/>
                    <a:gd name="connsiteY38" fmla="*/ 62865 h 88582"/>
                    <a:gd name="connsiteX39" fmla="*/ 7033302 w 8083959"/>
                    <a:gd name="connsiteY39" fmla="*/ 40005 h 88582"/>
                    <a:gd name="connsiteX40" fmla="*/ 7033302 w 8083959"/>
                    <a:gd name="connsiteY40" fmla="*/ 40005 h 88582"/>
                    <a:gd name="connsiteX41" fmla="*/ 7110415 w 8083959"/>
                    <a:gd name="connsiteY41" fmla="*/ 40005 h 88582"/>
                    <a:gd name="connsiteX42" fmla="*/ 7148971 w 8083959"/>
                    <a:gd name="connsiteY42" fmla="*/ 62865 h 88582"/>
                    <a:gd name="connsiteX43" fmla="*/ 7112021 w 8083959"/>
                    <a:gd name="connsiteY43" fmla="*/ 85725 h 88582"/>
                    <a:gd name="connsiteX44" fmla="*/ 6879077 w 8083959"/>
                    <a:gd name="connsiteY44" fmla="*/ 84772 h 88582"/>
                    <a:gd name="connsiteX45" fmla="*/ 6879077 w 8083959"/>
                    <a:gd name="connsiteY45" fmla="*/ 84772 h 88582"/>
                    <a:gd name="connsiteX46" fmla="*/ 6800358 w 8083959"/>
                    <a:gd name="connsiteY46" fmla="*/ 84772 h 88582"/>
                    <a:gd name="connsiteX47" fmla="*/ 6761802 w 8083959"/>
                    <a:gd name="connsiteY47" fmla="*/ 61913 h 88582"/>
                    <a:gd name="connsiteX48" fmla="*/ 6800358 w 8083959"/>
                    <a:gd name="connsiteY48" fmla="*/ 39053 h 88582"/>
                    <a:gd name="connsiteX49" fmla="*/ 6877471 w 8083959"/>
                    <a:gd name="connsiteY49" fmla="*/ 39053 h 88582"/>
                    <a:gd name="connsiteX50" fmla="*/ 6916027 w 8083959"/>
                    <a:gd name="connsiteY50" fmla="*/ 61913 h 88582"/>
                    <a:gd name="connsiteX51" fmla="*/ 6879077 w 8083959"/>
                    <a:gd name="connsiteY51" fmla="*/ 84772 h 88582"/>
                    <a:gd name="connsiteX52" fmla="*/ 6646133 w 8083959"/>
                    <a:gd name="connsiteY52" fmla="*/ 83820 h 88582"/>
                    <a:gd name="connsiteX53" fmla="*/ 6646133 w 8083959"/>
                    <a:gd name="connsiteY53" fmla="*/ 83820 h 88582"/>
                    <a:gd name="connsiteX54" fmla="*/ 6567414 w 8083959"/>
                    <a:gd name="connsiteY54" fmla="*/ 83820 h 88582"/>
                    <a:gd name="connsiteX55" fmla="*/ 6528858 w 8083959"/>
                    <a:gd name="connsiteY55" fmla="*/ 60960 h 88582"/>
                    <a:gd name="connsiteX56" fmla="*/ 6567414 w 8083959"/>
                    <a:gd name="connsiteY56" fmla="*/ 38100 h 88582"/>
                    <a:gd name="connsiteX57" fmla="*/ 6644527 w 8083959"/>
                    <a:gd name="connsiteY57" fmla="*/ 38100 h 88582"/>
                    <a:gd name="connsiteX58" fmla="*/ 6683083 w 8083959"/>
                    <a:gd name="connsiteY58" fmla="*/ 60960 h 88582"/>
                    <a:gd name="connsiteX59" fmla="*/ 6646133 w 8083959"/>
                    <a:gd name="connsiteY59" fmla="*/ 83820 h 88582"/>
                    <a:gd name="connsiteX60" fmla="*/ 6413189 w 8083959"/>
                    <a:gd name="connsiteY60" fmla="*/ 82867 h 88582"/>
                    <a:gd name="connsiteX61" fmla="*/ 6413189 w 8083959"/>
                    <a:gd name="connsiteY61" fmla="*/ 82867 h 88582"/>
                    <a:gd name="connsiteX62" fmla="*/ 6334470 w 8083959"/>
                    <a:gd name="connsiteY62" fmla="*/ 82867 h 88582"/>
                    <a:gd name="connsiteX63" fmla="*/ 6295914 w 8083959"/>
                    <a:gd name="connsiteY63" fmla="*/ 60008 h 88582"/>
                    <a:gd name="connsiteX64" fmla="*/ 6334470 w 8083959"/>
                    <a:gd name="connsiteY64" fmla="*/ 37147 h 88582"/>
                    <a:gd name="connsiteX65" fmla="*/ 6334470 w 8083959"/>
                    <a:gd name="connsiteY65" fmla="*/ 37147 h 88582"/>
                    <a:gd name="connsiteX66" fmla="*/ 6411583 w 8083959"/>
                    <a:gd name="connsiteY66" fmla="*/ 37147 h 88582"/>
                    <a:gd name="connsiteX67" fmla="*/ 6450139 w 8083959"/>
                    <a:gd name="connsiteY67" fmla="*/ 60008 h 88582"/>
                    <a:gd name="connsiteX68" fmla="*/ 6413189 w 8083959"/>
                    <a:gd name="connsiteY68" fmla="*/ 82867 h 88582"/>
                    <a:gd name="connsiteX69" fmla="*/ 6178639 w 8083959"/>
                    <a:gd name="connsiteY69" fmla="*/ 80963 h 88582"/>
                    <a:gd name="connsiteX70" fmla="*/ 6178639 w 8083959"/>
                    <a:gd name="connsiteY70" fmla="*/ 80963 h 88582"/>
                    <a:gd name="connsiteX71" fmla="*/ 6099920 w 8083959"/>
                    <a:gd name="connsiteY71" fmla="*/ 80963 h 88582"/>
                    <a:gd name="connsiteX72" fmla="*/ 6061363 w 8083959"/>
                    <a:gd name="connsiteY72" fmla="*/ 58103 h 88582"/>
                    <a:gd name="connsiteX73" fmla="*/ 6099920 w 8083959"/>
                    <a:gd name="connsiteY73" fmla="*/ 35242 h 88582"/>
                    <a:gd name="connsiteX74" fmla="*/ 6177032 w 8083959"/>
                    <a:gd name="connsiteY74" fmla="*/ 35242 h 88582"/>
                    <a:gd name="connsiteX75" fmla="*/ 6215588 w 8083959"/>
                    <a:gd name="connsiteY75" fmla="*/ 58103 h 88582"/>
                    <a:gd name="connsiteX76" fmla="*/ 6178639 w 8083959"/>
                    <a:gd name="connsiteY76" fmla="*/ 80963 h 88582"/>
                    <a:gd name="connsiteX77" fmla="*/ 5945695 w 8083959"/>
                    <a:gd name="connsiteY77" fmla="*/ 80010 h 88582"/>
                    <a:gd name="connsiteX78" fmla="*/ 5945695 w 8083959"/>
                    <a:gd name="connsiteY78" fmla="*/ 80010 h 88582"/>
                    <a:gd name="connsiteX79" fmla="*/ 5866976 w 8083959"/>
                    <a:gd name="connsiteY79" fmla="*/ 80010 h 88582"/>
                    <a:gd name="connsiteX80" fmla="*/ 5828419 w 8083959"/>
                    <a:gd name="connsiteY80" fmla="*/ 57150 h 88582"/>
                    <a:gd name="connsiteX81" fmla="*/ 5866976 w 8083959"/>
                    <a:gd name="connsiteY81" fmla="*/ 34290 h 88582"/>
                    <a:gd name="connsiteX82" fmla="*/ 5866976 w 8083959"/>
                    <a:gd name="connsiteY82" fmla="*/ 34290 h 88582"/>
                    <a:gd name="connsiteX83" fmla="*/ 5944088 w 8083959"/>
                    <a:gd name="connsiteY83" fmla="*/ 34290 h 88582"/>
                    <a:gd name="connsiteX84" fmla="*/ 5982644 w 8083959"/>
                    <a:gd name="connsiteY84" fmla="*/ 57150 h 88582"/>
                    <a:gd name="connsiteX85" fmla="*/ 5945695 w 8083959"/>
                    <a:gd name="connsiteY85" fmla="*/ 80010 h 88582"/>
                    <a:gd name="connsiteX86" fmla="*/ 5712751 w 8083959"/>
                    <a:gd name="connsiteY86" fmla="*/ 79058 h 88582"/>
                    <a:gd name="connsiteX87" fmla="*/ 5712751 w 8083959"/>
                    <a:gd name="connsiteY87" fmla="*/ 79058 h 88582"/>
                    <a:gd name="connsiteX88" fmla="*/ 5634032 w 8083959"/>
                    <a:gd name="connsiteY88" fmla="*/ 78105 h 88582"/>
                    <a:gd name="connsiteX89" fmla="*/ 5595475 w 8083959"/>
                    <a:gd name="connsiteY89" fmla="*/ 55245 h 88582"/>
                    <a:gd name="connsiteX90" fmla="*/ 5634032 w 8083959"/>
                    <a:gd name="connsiteY90" fmla="*/ 32385 h 88582"/>
                    <a:gd name="connsiteX91" fmla="*/ 5711144 w 8083959"/>
                    <a:gd name="connsiteY91" fmla="*/ 33338 h 88582"/>
                    <a:gd name="connsiteX92" fmla="*/ 5749700 w 8083959"/>
                    <a:gd name="connsiteY92" fmla="*/ 56197 h 88582"/>
                    <a:gd name="connsiteX93" fmla="*/ 5712751 w 8083959"/>
                    <a:gd name="connsiteY93" fmla="*/ 79058 h 88582"/>
                    <a:gd name="connsiteX94" fmla="*/ 5479807 w 8083959"/>
                    <a:gd name="connsiteY94" fmla="*/ 77153 h 88582"/>
                    <a:gd name="connsiteX95" fmla="*/ 5479807 w 8083959"/>
                    <a:gd name="connsiteY95" fmla="*/ 77153 h 88582"/>
                    <a:gd name="connsiteX96" fmla="*/ 5401088 w 8083959"/>
                    <a:gd name="connsiteY96" fmla="*/ 76200 h 88582"/>
                    <a:gd name="connsiteX97" fmla="*/ 5362531 w 8083959"/>
                    <a:gd name="connsiteY97" fmla="*/ 52388 h 88582"/>
                    <a:gd name="connsiteX98" fmla="*/ 5401088 w 8083959"/>
                    <a:gd name="connsiteY98" fmla="*/ 29528 h 88582"/>
                    <a:gd name="connsiteX99" fmla="*/ 5401088 w 8083959"/>
                    <a:gd name="connsiteY99" fmla="*/ 29528 h 88582"/>
                    <a:gd name="connsiteX100" fmla="*/ 5478200 w 8083959"/>
                    <a:gd name="connsiteY100" fmla="*/ 30480 h 88582"/>
                    <a:gd name="connsiteX101" fmla="*/ 5516756 w 8083959"/>
                    <a:gd name="connsiteY101" fmla="*/ 54292 h 88582"/>
                    <a:gd name="connsiteX102" fmla="*/ 5479807 w 8083959"/>
                    <a:gd name="connsiteY102" fmla="*/ 77153 h 88582"/>
                    <a:gd name="connsiteX103" fmla="*/ 5246863 w 8083959"/>
                    <a:gd name="connsiteY103" fmla="*/ 75247 h 88582"/>
                    <a:gd name="connsiteX104" fmla="*/ 5246863 w 8083959"/>
                    <a:gd name="connsiteY104" fmla="*/ 75247 h 88582"/>
                    <a:gd name="connsiteX105" fmla="*/ 5168144 w 8083959"/>
                    <a:gd name="connsiteY105" fmla="*/ 74295 h 88582"/>
                    <a:gd name="connsiteX106" fmla="*/ 5129587 w 8083959"/>
                    <a:gd name="connsiteY106" fmla="*/ 50483 h 88582"/>
                    <a:gd name="connsiteX107" fmla="*/ 5169750 w 8083959"/>
                    <a:gd name="connsiteY107" fmla="*/ 27622 h 88582"/>
                    <a:gd name="connsiteX108" fmla="*/ 5246863 w 8083959"/>
                    <a:gd name="connsiteY108" fmla="*/ 28575 h 88582"/>
                    <a:gd name="connsiteX109" fmla="*/ 5285419 w 8083959"/>
                    <a:gd name="connsiteY109" fmla="*/ 52388 h 88582"/>
                    <a:gd name="connsiteX110" fmla="*/ 5246863 w 8083959"/>
                    <a:gd name="connsiteY110" fmla="*/ 75247 h 88582"/>
                    <a:gd name="connsiteX111" fmla="*/ 5012312 w 8083959"/>
                    <a:gd name="connsiteY111" fmla="*/ 74295 h 88582"/>
                    <a:gd name="connsiteX112" fmla="*/ 5012312 w 8083959"/>
                    <a:gd name="connsiteY112" fmla="*/ 74295 h 88582"/>
                    <a:gd name="connsiteX113" fmla="*/ 4933593 w 8083959"/>
                    <a:gd name="connsiteY113" fmla="*/ 73342 h 88582"/>
                    <a:gd name="connsiteX114" fmla="*/ 4895037 w 8083959"/>
                    <a:gd name="connsiteY114" fmla="*/ 49530 h 88582"/>
                    <a:gd name="connsiteX115" fmla="*/ 4935200 w 8083959"/>
                    <a:gd name="connsiteY115" fmla="*/ 26670 h 88582"/>
                    <a:gd name="connsiteX116" fmla="*/ 5012312 w 8083959"/>
                    <a:gd name="connsiteY116" fmla="*/ 27622 h 88582"/>
                    <a:gd name="connsiteX117" fmla="*/ 5050868 w 8083959"/>
                    <a:gd name="connsiteY117" fmla="*/ 51435 h 88582"/>
                    <a:gd name="connsiteX118" fmla="*/ 5012312 w 8083959"/>
                    <a:gd name="connsiteY118" fmla="*/ 74295 h 88582"/>
                    <a:gd name="connsiteX119" fmla="*/ 4779368 w 8083959"/>
                    <a:gd name="connsiteY119" fmla="*/ 72390 h 88582"/>
                    <a:gd name="connsiteX120" fmla="*/ 4779368 w 8083959"/>
                    <a:gd name="connsiteY120" fmla="*/ 72390 h 88582"/>
                    <a:gd name="connsiteX121" fmla="*/ 4700649 w 8083959"/>
                    <a:gd name="connsiteY121" fmla="*/ 71438 h 88582"/>
                    <a:gd name="connsiteX122" fmla="*/ 4662093 w 8083959"/>
                    <a:gd name="connsiteY122" fmla="*/ 47625 h 88582"/>
                    <a:gd name="connsiteX123" fmla="*/ 4700649 w 8083959"/>
                    <a:gd name="connsiteY123" fmla="*/ 24765 h 88582"/>
                    <a:gd name="connsiteX124" fmla="*/ 4700649 w 8083959"/>
                    <a:gd name="connsiteY124" fmla="*/ 24765 h 88582"/>
                    <a:gd name="connsiteX125" fmla="*/ 4777762 w 8083959"/>
                    <a:gd name="connsiteY125" fmla="*/ 25717 h 88582"/>
                    <a:gd name="connsiteX126" fmla="*/ 4816318 w 8083959"/>
                    <a:gd name="connsiteY126" fmla="*/ 49530 h 88582"/>
                    <a:gd name="connsiteX127" fmla="*/ 4779368 w 8083959"/>
                    <a:gd name="connsiteY127" fmla="*/ 72390 h 88582"/>
                    <a:gd name="connsiteX128" fmla="*/ 4546424 w 8083959"/>
                    <a:gd name="connsiteY128" fmla="*/ 70485 h 88582"/>
                    <a:gd name="connsiteX129" fmla="*/ 4546424 w 8083959"/>
                    <a:gd name="connsiteY129" fmla="*/ 70485 h 88582"/>
                    <a:gd name="connsiteX130" fmla="*/ 4467705 w 8083959"/>
                    <a:gd name="connsiteY130" fmla="*/ 69533 h 88582"/>
                    <a:gd name="connsiteX131" fmla="*/ 4429149 w 8083959"/>
                    <a:gd name="connsiteY131" fmla="*/ 45720 h 88582"/>
                    <a:gd name="connsiteX132" fmla="*/ 4467705 w 8083959"/>
                    <a:gd name="connsiteY132" fmla="*/ 22860 h 88582"/>
                    <a:gd name="connsiteX133" fmla="*/ 4467705 w 8083959"/>
                    <a:gd name="connsiteY133" fmla="*/ 22860 h 88582"/>
                    <a:gd name="connsiteX134" fmla="*/ 4544818 w 8083959"/>
                    <a:gd name="connsiteY134" fmla="*/ 23813 h 88582"/>
                    <a:gd name="connsiteX135" fmla="*/ 4583374 w 8083959"/>
                    <a:gd name="connsiteY135" fmla="*/ 47625 h 88582"/>
                    <a:gd name="connsiteX136" fmla="*/ 4546424 w 8083959"/>
                    <a:gd name="connsiteY136" fmla="*/ 70485 h 88582"/>
                    <a:gd name="connsiteX137" fmla="*/ 4311874 w 8083959"/>
                    <a:gd name="connsiteY137" fmla="*/ 69533 h 88582"/>
                    <a:gd name="connsiteX138" fmla="*/ 4311874 w 8083959"/>
                    <a:gd name="connsiteY138" fmla="*/ 69533 h 88582"/>
                    <a:gd name="connsiteX139" fmla="*/ 4233155 w 8083959"/>
                    <a:gd name="connsiteY139" fmla="*/ 68580 h 88582"/>
                    <a:gd name="connsiteX140" fmla="*/ 4194599 w 8083959"/>
                    <a:gd name="connsiteY140" fmla="*/ 44767 h 88582"/>
                    <a:gd name="connsiteX141" fmla="*/ 4233155 w 8083959"/>
                    <a:gd name="connsiteY141" fmla="*/ 21908 h 88582"/>
                    <a:gd name="connsiteX142" fmla="*/ 4233155 w 8083959"/>
                    <a:gd name="connsiteY142" fmla="*/ 21908 h 88582"/>
                    <a:gd name="connsiteX143" fmla="*/ 4310267 w 8083959"/>
                    <a:gd name="connsiteY143" fmla="*/ 22860 h 88582"/>
                    <a:gd name="connsiteX144" fmla="*/ 4348824 w 8083959"/>
                    <a:gd name="connsiteY144" fmla="*/ 46672 h 88582"/>
                    <a:gd name="connsiteX145" fmla="*/ 4311874 w 8083959"/>
                    <a:gd name="connsiteY145" fmla="*/ 69533 h 88582"/>
                    <a:gd name="connsiteX146" fmla="*/ 4078930 w 8083959"/>
                    <a:gd name="connsiteY146" fmla="*/ 67628 h 88582"/>
                    <a:gd name="connsiteX147" fmla="*/ 4078930 w 8083959"/>
                    <a:gd name="connsiteY147" fmla="*/ 67628 h 88582"/>
                    <a:gd name="connsiteX148" fmla="*/ 4000211 w 8083959"/>
                    <a:gd name="connsiteY148" fmla="*/ 66675 h 88582"/>
                    <a:gd name="connsiteX149" fmla="*/ 3961655 w 8083959"/>
                    <a:gd name="connsiteY149" fmla="*/ 43815 h 88582"/>
                    <a:gd name="connsiteX150" fmla="*/ 4000211 w 8083959"/>
                    <a:gd name="connsiteY150" fmla="*/ 20955 h 88582"/>
                    <a:gd name="connsiteX151" fmla="*/ 4000211 w 8083959"/>
                    <a:gd name="connsiteY151" fmla="*/ 20955 h 88582"/>
                    <a:gd name="connsiteX152" fmla="*/ 4077323 w 8083959"/>
                    <a:gd name="connsiteY152" fmla="*/ 21908 h 88582"/>
                    <a:gd name="connsiteX153" fmla="*/ 4115880 w 8083959"/>
                    <a:gd name="connsiteY153" fmla="*/ 45720 h 88582"/>
                    <a:gd name="connsiteX154" fmla="*/ 4078930 w 8083959"/>
                    <a:gd name="connsiteY154" fmla="*/ 67628 h 88582"/>
                    <a:gd name="connsiteX155" fmla="*/ 3845986 w 8083959"/>
                    <a:gd name="connsiteY155" fmla="*/ 65722 h 88582"/>
                    <a:gd name="connsiteX156" fmla="*/ 3845986 w 8083959"/>
                    <a:gd name="connsiteY156" fmla="*/ 65722 h 88582"/>
                    <a:gd name="connsiteX157" fmla="*/ 3767267 w 8083959"/>
                    <a:gd name="connsiteY157" fmla="*/ 64770 h 88582"/>
                    <a:gd name="connsiteX158" fmla="*/ 3728711 w 8083959"/>
                    <a:gd name="connsiteY158" fmla="*/ 40958 h 88582"/>
                    <a:gd name="connsiteX159" fmla="*/ 3768873 w 8083959"/>
                    <a:gd name="connsiteY159" fmla="*/ 18097 h 88582"/>
                    <a:gd name="connsiteX160" fmla="*/ 3845986 w 8083959"/>
                    <a:gd name="connsiteY160" fmla="*/ 19050 h 88582"/>
                    <a:gd name="connsiteX161" fmla="*/ 3884542 w 8083959"/>
                    <a:gd name="connsiteY161" fmla="*/ 42863 h 88582"/>
                    <a:gd name="connsiteX162" fmla="*/ 3845986 w 8083959"/>
                    <a:gd name="connsiteY162" fmla="*/ 65722 h 88582"/>
                    <a:gd name="connsiteX163" fmla="*/ 3613042 w 8083959"/>
                    <a:gd name="connsiteY163" fmla="*/ 63817 h 88582"/>
                    <a:gd name="connsiteX164" fmla="*/ 3613042 w 8083959"/>
                    <a:gd name="connsiteY164" fmla="*/ 63817 h 88582"/>
                    <a:gd name="connsiteX165" fmla="*/ 3534323 w 8083959"/>
                    <a:gd name="connsiteY165" fmla="*/ 62865 h 88582"/>
                    <a:gd name="connsiteX166" fmla="*/ 3495767 w 8083959"/>
                    <a:gd name="connsiteY166" fmla="*/ 39053 h 88582"/>
                    <a:gd name="connsiteX167" fmla="*/ 3535929 w 8083959"/>
                    <a:gd name="connsiteY167" fmla="*/ 16192 h 88582"/>
                    <a:gd name="connsiteX168" fmla="*/ 3613042 w 8083959"/>
                    <a:gd name="connsiteY168" fmla="*/ 17145 h 88582"/>
                    <a:gd name="connsiteX169" fmla="*/ 3651598 w 8083959"/>
                    <a:gd name="connsiteY169" fmla="*/ 40958 h 88582"/>
                    <a:gd name="connsiteX170" fmla="*/ 3613042 w 8083959"/>
                    <a:gd name="connsiteY170" fmla="*/ 63817 h 88582"/>
                    <a:gd name="connsiteX171" fmla="*/ 3380098 w 8083959"/>
                    <a:gd name="connsiteY171" fmla="*/ 62865 h 88582"/>
                    <a:gd name="connsiteX172" fmla="*/ 3380098 w 8083959"/>
                    <a:gd name="connsiteY172" fmla="*/ 62865 h 88582"/>
                    <a:gd name="connsiteX173" fmla="*/ 3301379 w 8083959"/>
                    <a:gd name="connsiteY173" fmla="*/ 61913 h 88582"/>
                    <a:gd name="connsiteX174" fmla="*/ 3262823 w 8083959"/>
                    <a:gd name="connsiteY174" fmla="*/ 38100 h 88582"/>
                    <a:gd name="connsiteX175" fmla="*/ 3302985 w 8083959"/>
                    <a:gd name="connsiteY175" fmla="*/ 15240 h 88582"/>
                    <a:gd name="connsiteX176" fmla="*/ 3380098 w 8083959"/>
                    <a:gd name="connsiteY176" fmla="*/ 16192 h 88582"/>
                    <a:gd name="connsiteX177" fmla="*/ 3418654 w 8083959"/>
                    <a:gd name="connsiteY177" fmla="*/ 40005 h 88582"/>
                    <a:gd name="connsiteX178" fmla="*/ 3380098 w 8083959"/>
                    <a:gd name="connsiteY178" fmla="*/ 62865 h 88582"/>
                    <a:gd name="connsiteX179" fmla="*/ 3147154 w 8083959"/>
                    <a:gd name="connsiteY179" fmla="*/ 60960 h 88582"/>
                    <a:gd name="connsiteX180" fmla="*/ 3147154 w 8083959"/>
                    <a:gd name="connsiteY180" fmla="*/ 60960 h 88582"/>
                    <a:gd name="connsiteX181" fmla="*/ 3068435 w 8083959"/>
                    <a:gd name="connsiteY181" fmla="*/ 60008 h 88582"/>
                    <a:gd name="connsiteX182" fmla="*/ 3029879 w 8083959"/>
                    <a:gd name="connsiteY182" fmla="*/ 36195 h 88582"/>
                    <a:gd name="connsiteX183" fmla="*/ 3070041 w 8083959"/>
                    <a:gd name="connsiteY183" fmla="*/ 13335 h 88582"/>
                    <a:gd name="connsiteX184" fmla="*/ 3147154 w 8083959"/>
                    <a:gd name="connsiteY184" fmla="*/ 14288 h 88582"/>
                    <a:gd name="connsiteX185" fmla="*/ 3185710 w 8083959"/>
                    <a:gd name="connsiteY185" fmla="*/ 38100 h 88582"/>
                    <a:gd name="connsiteX186" fmla="*/ 3147154 w 8083959"/>
                    <a:gd name="connsiteY186" fmla="*/ 60960 h 88582"/>
                    <a:gd name="connsiteX187" fmla="*/ 2914210 w 8083959"/>
                    <a:gd name="connsiteY187" fmla="*/ 59055 h 88582"/>
                    <a:gd name="connsiteX188" fmla="*/ 2914210 w 8083959"/>
                    <a:gd name="connsiteY188" fmla="*/ 59055 h 88582"/>
                    <a:gd name="connsiteX189" fmla="*/ 2835491 w 8083959"/>
                    <a:gd name="connsiteY189" fmla="*/ 58103 h 88582"/>
                    <a:gd name="connsiteX190" fmla="*/ 2796935 w 8083959"/>
                    <a:gd name="connsiteY190" fmla="*/ 34290 h 88582"/>
                    <a:gd name="connsiteX191" fmla="*/ 2835491 w 8083959"/>
                    <a:gd name="connsiteY191" fmla="*/ 11430 h 88582"/>
                    <a:gd name="connsiteX192" fmla="*/ 2835491 w 8083959"/>
                    <a:gd name="connsiteY192" fmla="*/ 11430 h 88582"/>
                    <a:gd name="connsiteX193" fmla="*/ 2912603 w 8083959"/>
                    <a:gd name="connsiteY193" fmla="*/ 12383 h 88582"/>
                    <a:gd name="connsiteX194" fmla="*/ 2951159 w 8083959"/>
                    <a:gd name="connsiteY194" fmla="*/ 36195 h 88582"/>
                    <a:gd name="connsiteX195" fmla="*/ 2914210 w 8083959"/>
                    <a:gd name="connsiteY195" fmla="*/ 59055 h 88582"/>
                    <a:gd name="connsiteX196" fmla="*/ 2681266 w 8083959"/>
                    <a:gd name="connsiteY196" fmla="*/ 58103 h 88582"/>
                    <a:gd name="connsiteX197" fmla="*/ 2681266 w 8083959"/>
                    <a:gd name="connsiteY197" fmla="*/ 58103 h 88582"/>
                    <a:gd name="connsiteX198" fmla="*/ 2602547 w 8083959"/>
                    <a:gd name="connsiteY198" fmla="*/ 57150 h 88582"/>
                    <a:gd name="connsiteX199" fmla="*/ 2563991 w 8083959"/>
                    <a:gd name="connsiteY199" fmla="*/ 34290 h 88582"/>
                    <a:gd name="connsiteX200" fmla="*/ 2602547 w 8083959"/>
                    <a:gd name="connsiteY200" fmla="*/ 11430 h 88582"/>
                    <a:gd name="connsiteX201" fmla="*/ 2602547 w 8083959"/>
                    <a:gd name="connsiteY201" fmla="*/ 11430 h 88582"/>
                    <a:gd name="connsiteX202" fmla="*/ 2679659 w 8083959"/>
                    <a:gd name="connsiteY202" fmla="*/ 12383 h 88582"/>
                    <a:gd name="connsiteX203" fmla="*/ 2718215 w 8083959"/>
                    <a:gd name="connsiteY203" fmla="*/ 36195 h 88582"/>
                    <a:gd name="connsiteX204" fmla="*/ 2681266 w 8083959"/>
                    <a:gd name="connsiteY204" fmla="*/ 58103 h 88582"/>
                    <a:gd name="connsiteX205" fmla="*/ 2448322 w 8083959"/>
                    <a:gd name="connsiteY205" fmla="*/ 56197 h 88582"/>
                    <a:gd name="connsiteX206" fmla="*/ 2448322 w 8083959"/>
                    <a:gd name="connsiteY206" fmla="*/ 56197 h 88582"/>
                    <a:gd name="connsiteX207" fmla="*/ 2369603 w 8083959"/>
                    <a:gd name="connsiteY207" fmla="*/ 55245 h 88582"/>
                    <a:gd name="connsiteX208" fmla="*/ 2331047 w 8083959"/>
                    <a:gd name="connsiteY208" fmla="*/ 32385 h 88582"/>
                    <a:gd name="connsiteX209" fmla="*/ 2369603 w 8083959"/>
                    <a:gd name="connsiteY209" fmla="*/ 9525 h 88582"/>
                    <a:gd name="connsiteX210" fmla="*/ 2446715 w 8083959"/>
                    <a:gd name="connsiteY210" fmla="*/ 10478 h 88582"/>
                    <a:gd name="connsiteX211" fmla="*/ 2485271 w 8083959"/>
                    <a:gd name="connsiteY211" fmla="*/ 33338 h 88582"/>
                    <a:gd name="connsiteX212" fmla="*/ 2448322 w 8083959"/>
                    <a:gd name="connsiteY212" fmla="*/ 56197 h 88582"/>
                    <a:gd name="connsiteX213" fmla="*/ 2215378 w 8083959"/>
                    <a:gd name="connsiteY213" fmla="*/ 54292 h 88582"/>
                    <a:gd name="connsiteX214" fmla="*/ 2215378 w 8083959"/>
                    <a:gd name="connsiteY214" fmla="*/ 54292 h 88582"/>
                    <a:gd name="connsiteX215" fmla="*/ 2136659 w 8083959"/>
                    <a:gd name="connsiteY215" fmla="*/ 54292 h 88582"/>
                    <a:gd name="connsiteX216" fmla="*/ 2098103 w 8083959"/>
                    <a:gd name="connsiteY216" fmla="*/ 31433 h 88582"/>
                    <a:gd name="connsiteX217" fmla="*/ 2136659 w 8083959"/>
                    <a:gd name="connsiteY217" fmla="*/ 8572 h 88582"/>
                    <a:gd name="connsiteX218" fmla="*/ 2213771 w 8083959"/>
                    <a:gd name="connsiteY218" fmla="*/ 8572 h 88582"/>
                    <a:gd name="connsiteX219" fmla="*/ 2252327 w 8083959"/>
                    <a:gd name="connsiteY219" fmla="*/ 31433 h 88582"/>
                    <a:gd name="connsiteX220" fmla="*/ 2215378 w 8083959"/>
                    <a:gd name="connsiteY220" fmla="*/ 54292 h 88582"/>
                    <a:gd name="connsiteX221" fmla="*/ 1980827 w 8083959"/>
                    <a:gd name="connsiteY221" fmla="*/ 53340 h 88582"/>
                    <a:gd name="connsiteX222" fmla="*/ 1980827 w 8083959"/>
                    <a:gd name="connsiteY222" fmla="*/ 53340 h 88582"/>
                    <a:gd name="connsiteX223" fmla="*/ 1902108 w 8083959"/>
                    <a:gd name="connsiteY223" fmla="*/ 53340 h 88582"/>
                    <a:gd name="connsiteX224" fmla="*/ 1863552 w 8083959"/>
                    <a:gd name="connsiteY224" fmla="*/ 30480 h 88582"/>
                    <a:gd name="connsiteX225" fmla="*/ 1902108 w 8083959"/>
                    <a:gd name="connsiteY225" fmla="*/ 7620 h 88582"/>
                    <a:gd name="connsiteX226" fmla="*/ 1902108 w 8083959"/>
                    <a:gd name="connsiteY226" fmla="*/ 7620 h 88582"/>
                    <a:gd name="connsiteX227" fmla="*/ 1979221 w 8083959"/>
                    <a:gd name="connsiteY227" fmla="*/ 7620 h 88582"/>
                    <a:gd name="connsiteX228" fmla="*/ 2017777 w 8083959"/>
                    <a:gd name="connsiteY228" fmla="*/ 30480 h 88582"/>
                    <a:gd name="connsiteX229" fmla="*/ 1980827 w 8083959"/>
                    <a:gd name="connsiteY229" fmla="*/ 53340 h 88582"/>
                    <a:gd name="connsiteX230" fmla="*/ 1747883 w 8083959"/>
                    <a:gd name="connsiteY230" fmla="*/ 52388 h 88582"/>
                    <a:gd name="connsiteX231" fmla="*/ 1747883 w 8083959"/>
                    <a:gd name="connsiteY231" fmla="*/ 52388 h 88582"/>
                    <a:gd name="connsiteX232" fmla="*/ 1669164 w 8083959"/>
                    <a:gd name="connsiteY232" fmla="*/ 52388 h 88582"/>
                    <a:gd name="connsiteX233" fmla="*/ 1630608 w 8083959"/>
                    <a:gd name="connsiteY233" fmla="*/ 29528 h 88582"/>
                    <a:gd name="connsiteX234" fmla="*/ 1669164 w 8083959"/>
                    <a:gd name="connsiteY234" fmla="*/ 6667 h 88582"/>
                    <a:gd name="connsiteX235" fmla="*/ 1746277 w 8083959"/>
                    <a:gd name="connsiteY235" fmla="*/ 6667 h 88582"/>
                    <a:gd name="connsiteX236" fmla="*/ 1784833 w 8083959"/>
                    <a:gd name="connsiteY236" fmla="*/ 29528 h 88582"/>
                    <a:gd name="connsiteX237" fmla="*/ 1747883 w 8083959"/>
                    <a:gd name="connsiteY237" fmla="*/ 52388 h 88582"/>
                    <a:gd name="connsiteX238" fmla="*/ 1514939 w 8083959"/>
                    <a:gd name="connsiteY238" fmla="*/ 50483 h 88582"/>
                    <a:gd name="connsiteX239" fmla="*/ 1514939 w 8083959"/>
                    <a:gd name="connsiteY239" fmla="*/ 50483 h 88582"/>
                    <a:gd name="connsiteX240" fmla="*/ 1436220 w 8083959"/>
                    <a:gd name="connsiteY240" fmla="*/ 50483 h 88582"/>
                    <a:gd name="connsiteX241" fmla="*/ 1397664 w 8083959"/>
                    <a:gd name="connsiteY241" fmla="*/ 27622 h 88582"/>
                    <a:gd name="connsiteX242" fmla="*/ 1436220 w 8083959"/>
                    <a:gd name="connsiteY242" fmla="*/ 4763 h 88582"/>
                    <a:gd name="connsiteX243" fmla="*/ 1513333 w 8083959"/>
                    <a:gd name="connsiteY243" fmla="*/ 4763 h 88582"/>
                    <a:gd name="connsiteX244" fmla="*/ 1551889 w 8083959"/>
                    <a:gd name="connsiteY244" fmla="*/ 27622 h 88582"/>
                    <a:gd name="connsiteX245" fmla="*/ 1514939 w 8083959"/>
                    <a:gd name="connsiteY245" fmla="*/ 50483 h 88582"/>
                    <a:gd name="connsiteX246" fmla="*/ 1281995 w 8083959"/>
                    <a:gd name="connsiteY246" fmla="*/ 49530 h 88582"/>
                    <a:gd name="connsiteX247" fmla="*/ 1281995 w 8083959"/>
                    <a:gd name="connsiteY247" fmla="*/ 49530 h 88582"/>
                    <a:gd name="connsiteX248" fmla="*/ 1203276 w 8083959"/>
                    <a:gd name="connsiteY248" fmla="*/ 49530 h 88582"/>
                    <a:gd name="connsiteX249" fmla="*/ 1164720 w 8083959"/>
                    <a:gd name="connsiteY249" fmla="*/ 26670 h 88582"/>
                    <a:gd name="connsiteX250" fmla="*/ 1203276 w 8083959"/>
                    <a:gd name="connsiteY250" fmla="*/ 3810 h 88582"/>
                    <a:gd name="connsiteX251" fmla="*/ 1280389 w 8083959"/>
                    <a:gd name="connsiteY251" fmla="*/ 3810 h 88582"/>
                    <a:gd name="connsiteX252" fmla="*/ 1318945 w 8083959"/>
                    <a:gd name="connsiteY252" fmla="*/ 26670 h 88582"/>
                    <a:gd name="connsiteX253" fmla="*/ 1281995 w 8083959"/>
                    <a:gd name="connsiteY253" fmla="*/ 49530 h 88582"/>
                    <a:gd name="connsiteX254" fmla="*/ 1049051 w 8083959"/>
                    <a:gd name="connsiteY254" fmla="*/ 48578 h 88582"/>
                    <a:gd name="connsiteX255" fmla="*/ 1049051 w 8083959"/>
                    <a:gd name="connsiteY255" fmla="*/ 48578 h 88582"/>
                    <a:gd name="connsiteX256" fmla="*/ 970332 w 8083959"/>
                    <a:gd name="connsiteY256" fmla="*/ 48578 h 88582"/>
                    <a:gd name="connsiteX257" fmla="*/ 931776 w 8083959"/>
                    <a:gd name="connsiteY257" fmla="*/ 25717 h 88582"/>
                    <a:gd name="connsiteX258" fmla="*/ 970332 w 8083959"/>
                    <a:gd name="connsiteY258" fmla="*/ 2858 h 88582"/>
                    <a:gd name="connsiteX259" fmla="*/ 970332 w 8083959"/>
                    <a:gd name="connsiteY259" fmla="*/ 2858 h 88582"/>
                    <a:gd name="connsiteX260" fmla="*/ 1047445 w 8083959"/>
                    <a:gd name="connsiteY260" fmla="*/ 2858 h 88582"/>
                    <a:gd name="connsiteX261" fmla="*/ 1086001 w 8083959"/>
                    <a:gd name="connsiteY261" fmla="*/ 25717 h 88582"/>
                    <a:gd name="connsiteX262" fmla="*/ 1049051 w 8083959"/>
                    <a:gd name="connsiteY262" fmla="*/ 48578 h 88582"/>
                    <a:gd name="connsiteX263" fmla="*/ 816107 w 8083959"/>
                    <a:gd name="connsiteY263" fmla="*/ 47625 h 88582"/>
                    <a:gd name="connsiteX264" fmla="*/ 816107 w 8083959"/>
                    <a:gd name="connsiteY264" fmla="*/ 47625 h 88582"/>
                    <a:gd name="connsiteX265" fmla="*/ 737388 w 8083959"/>
                    <a:gd name="connsiteY265" fmla="*/ 47625 h 88582"/>
                    <a:gd name="connsiteX266" fmla="*/ 698832 w 8083959"/>
                    <a:gd name="connsiteY266" fmla="*/ 24765 h 88582"/>
                    <a:gd name="connsiteX267" fmla="*/ 737388 w 8083959"/>
                    <a:gd name="connsiteY267" fmla="*/ 1905 h 88582"/>
                    <a:gd name="connsiteX268" fmla="*/ 814501 w 8083959"/>
                    <a:gd name="connsiteY268" fmla="*/ 1905 h 88582"/>
                    <a:gd name="connsiteX269" fmla="*/ 853057 w 8083959"/>
                    <a:gd name="connsiteY269" fmla="*/ 24765 h 88582"/>
                    <a:gd name="connsiteX270" fmla="*/ 816107 w 8083959"/>
                    <a:gd name="connsiteY270" fmla="*/ 47625 h 88582"/>
                    <a:gd name="connsiteX271" fmla="*/ 583163 w 8083959"/>
                    <a:gd name="connsiteY271" fmla="*/ 46672 h 88582"/>
                    <a:gd name="connsiteX272" fmla="*/ 583163 w 8083959"/>
                    <a:gd name="connsiteY272" fmla="*/ 46672 h 88582"/>
                    <a:gd name="connsiteX273" fmla="*/ 504444 w 8083959"/>
                    <a:gd name="connsiteY273" fmla="*/ 46672 h 88582"/>
                    <a:gd name="connsiteX274" fmla="*/ 465888 w 8083959"/>
                    <a:gd name="connsiteY274" fmla="*/ 23813 h 88582"/>
                    <a:gd name="connsiteX275" fmla="*/ 504444 w 8083959"/>
                    <a:gd name="connsiteY275" fmla="*/ 953 h 88582"/>
                    <a:gd name="connsiteX276" fmla="*/ 581557 w 8083959"/>
                    <a:gd name="connsiteY276" fmla="*/ 953 h 88582"/>
                    <a:gd name="connsiteX277" fmla="*/ 620113 w 8083959"/>
                    <a:gd name="connsiteY277" fmla="*/ 23813 h 88582"/>
                    <a:gd name="connsiteX278" fmla="*/ 583163 w 8083959"/>
                    <a:gd name="connsiteY278" fmla="*/ 46672 h 88582"/>
                    <a:gd name="connsiteX279" fmla="*/ 348613 w 8083959"/>
                    <a:gd name="connsiteY279" fmla="*/ 46672 h 88582"/>
                    <a:gd name="connsiteX280" fmla="*/ 348613 w 8083959"/>
                    <a:gd name="connsiteY280" fmla="*/ 46672 h 88582"/>
                    <a:gd name="connsiteX281" fmla="*/ 271500 w 8083959"/>
                    <a:gd name="connsiteY281" fmla="*/ 46672 h 88582"/>
                    <a:gd name="connsiteX282" fmla="*/ 271500 w 8083959"/>
                    <a:gd name="connsiteY282" fmla="*/ 23813 h 88582"/>
                    <a:gd name="connsiteX283" fmla="*/ 271500 w 8083959"/>
                    <a:gd name="connsiteY283" fmla="*/ 953 h 88582"/>
                    <a:gd name="connsiteX284" fmla="*/ 348613 w 8083959"/>
                    <a:gd name="connsiteY284" fmla="*/ 953 h 88582"/>
                    <a:gd name="connsiteX285" fmla="*/ 387169 w 8083959"/>
                    <a:gd name="connsiteY285" fmla="*/ 23813 h 88582"/>
                    <a:gd name="connsiteX286" fmla="*/ 348613 w 8083959"/>
                    <a:gd name="connsiteY286" fmla="*/ 46672 h 88582"/>
                    <a:gd name="connsiteX287" fmla="*/ 115669 w 8083959"/>
                    <a:gd name="connsiteY287" fmla="*/ 45720 h 88582"/>
                    <a:gd name="connsiteX288" fmla="*/ 115669 w 8083959"/>
                    <a:gd name="connsiteY288" fmla="*/ 45720 h 88582"/>
                    <a:gd name="connsiteX289" fmla="*/ 38556 w 8083959"/>
                    <a:gd name="connsiteY289" fmla="*/ 45720 h 88582"/>
                    <a:gd name="connsiteX290" fmla="*/ 0 w 8083959"/>
                    <a:gd name="connsiteY290" fmla="*/ 22860 h 88582"/>
                    <a:gd name="connsiteX291" fmla="*/ 38556 w 8083959"/>
                    <a:gd name="connsiteY291" fmla="*/ 0 h 88582"/>
                    <a:gd name="connsiteX292" fmla="*/ 38556 w 8083959"/>
                    <a:gd name="connsiteY292" fmla="*/ 0 h 88582"/>
                    <a:gd name="connsiteX293" fmla="*/ 115669 w 8083959"/>
                    <a:gd name="connsiteY293" fmla="*/ 0 h 88582"/>
                    <a:gd name="connsiteX294" fmla="*/ 154225 w 8083959"/>
                    <a:gd name="connsiteY294" fmla="*/ 22860 h 88582"/>
                    <a:gd name="connsiteX295" fmla="*/ 115669 w 8083959"/>
                    <a:gd name="connsiteY295" fmla="*/ 4572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8083959" h="88582">
                      <a:moveTo>
                        <a:pt x="8045403" y="88583"/>
                      </a:moveTo>
                      <a:cubicBezTo>
                        <a:pt x="8045403" y="88583"/>
                        <a:pt x="8045403" y="88583"/>
                        <a:pt x="8045403" y="88583"/>
                      </a:cubicBezTo>
                      <a:lnTo>
                        <a:pt x="7968291" y="88583"/>
                      </a:lnTo>
                      <a:cubicBezTo>
                        <a:pt x="7947407" y="88583"/>
                        <a:pt x="7929734" y="78105"/>
                        <a:pt x="7929734" y="65722"/>
                      </a:cubicBezTo>
                      <a:cubicBezTo>
                        <a:pt x="7929734" y="53340"/>
                        <a:pt x="7947407" y="42863"/>
                        <a:pt x="7968291" y="42863"/>
                      </a:cubicBezTo>
                      <a:cubicBezTo>
                        <a:pt x="7968291" y="42863"/>
                        <a:pt x="7968291" y="42863"/>
                        <a:pt x="7968291" y="42863"/>
                      </a:cubicBezTo>
                      <a:lnTo>
                        <a:pt x="8045403" y="42863"/>
                      </a:lnTo>
                      <a:cubicBezTo>
                        <a:pt x="8066288" y="42863"/>
                        <a:pt x="8083960" y="53340"/>
                        <a:pt x="8083960" y="65722"/>
                      </a:cubicBezTo>
                      <a:cubicBezTo>
                        <a:pt x="8083960" y="78105"/>
                        <a:pt x="8066288" y="88583"/>
                        <a:pt x="8045403" y="88583"/>
                      </a:cubicBezTo>
                      <a:close/>
                      <a:moveTo>
                        <a:pt x="7812459" y="87630"/>
                      </a:moveTo>
                      <a:cubicBezTo>
                        <a:pt x="7812459" y="87630"/>
                        <a:pt x="7812459" y="87630"/>
                        <a:pt x="7812459" y="87630"/>
                      </a:cubicBezTo>
                      <a:lnTo>
                        <a:pt x="7735347" y="87630"/>
                      </a:lnTo>
                      <a:cubicBezTo>
                        <a:pt x="7714463" y="87630"/>
                        <a:pt x="7696791" y="77153"/>
                        <a:pt x="7696791" y="64770"/>
                      </a:cubicBezTo>
                      <a:cubicBezTo>
                        <a:pt x="7696791" y="52388"/>
                        <a:pt x="7714463" y="41910"/>
                        <a:pt x="7735347" y="41910"/>
                      </a:cubicBezTo>
                      <a:cubicBezTo>
                        <a:pt x="7735347" y="41910"/>
                        <a:pt x="7735347" y="41910"/>
                        <a:pt x="7735347" y="41910"/>
                      </a:cubicBezTo>
                      <a:lnTo>
                        <a:pt x="7812459" y="41910"/>
                      </a:lnTo>
                      <a:cubicBezTo>
                        <a:pt x="7833344" y="41910"/>
                        <a:pt x="7851016" y="52388"/>
                        <a:pt x="7851016" y="64770"/>
                      </a:cubicBezTo>
                      <a:cubicBezTo>
                        <a:pt x="7851016" y="77153"/>
                        <a:pt x="7833344" y="87630"/>
                        <a:pt x="7812459" y="87630"/>
                      </a:cubicBezTo>
                      <a:close/>
                      <a:moveTo>
                        <a:pt x="7579515" y="87630"/>
                      </a:moveTo>
                      <a:cubicBezTo>
                        <a:pt x="7579515" y="87630"/>
                        <a:pt x="7579515" y="87630"/>
                        <a:pt x="7579515" y="87630"/>
                      </a:cubicBezTo>
                      <a:lnTo>
                        <a:pt x="7500797" y="87630"/>
                      </a:lnTo>
                      <a:cubicBezTo>
                        <a:pt x="7479912" y="87630"/>
                        <a:pt x="7462240" y="77153"/>
                        <a:pt x="7462240" y="64770"/>
                      </a:cubicBezTo>
                      <a:cubicBezTo>
                        <a:pt x="7462240" y="52388"/>
                        <a:pt x="7479912" y="41910"/>
                        <a:pt x="7500797" y="41910"/>
                      </a:cubicBezTo>
                      <a:lnTo>
                        <a:pt x="7577909" y="41910"/>
                      </a:lnTo>
                      <a:cubicBezTo>
                        <a:pt x="7598794" y="41910"/>
                        <a:pt x="7616465" y="52388"/>
                        <a:pt x="7616465" y="64770"/>
                      </a:cubicBezTo>
                      <a:cubicBezTo>
                        <a:pt x="7618072" y="77153"/>
                        <a:pt x="7600400" y="87630"/>
                        <a:pt x="7579515" y="87630"/>
                      </a:cubicBezTo>
                      <a:close/>
                      <a:moveTo>
                        <a:pt x="7344965" y="86678"/>
                      </a:moveTo>
                      <a:cubicBezTo>
                        <a:pt x="7344965" y="86678"/>
                        <a:pt x="7344965" y="86678"/>
                        <a:pt x="7344965" y="86678"/>
                      </a:cubicBezTo>
                      <a:lnTo>
                        <a:pt x="7266246" y="86678"/>
                      </a:lnTo>
                      <a:cubicBezTo>
                        <a:pt x="7245362" y="86678"/>
                        <a:pt x="7227690" y="76200"/>
                        <a:pt x="7227690" y="63817"/>
                      </a:cubicBezTo>
                      <a:cubicBezTo>
                        <a:pt x="7227690" y="51435"/>
                        <a:pt x="7245362" y="40958"/>
                        <a:pt x="7266246" y="40958"/>
                      </a:cubicBezTo>
                      <a:cubicBezTo>
                        <a:pt x="7266246" y="40958"/>
                        <a:pt x="7266246" y="40958"/>
                        <a:pt x="7266246" y="40958"/>
                      </a:cubicBezTo>
                      <a:lnTo>
                        <a:pt x="7343359" y="40958"/>
                      </a:lnTo>
                      <a:cubicBezTo>
                        <a:pt x="7364243" y="40958"/>
                        <a:pt x="7381915" y="51435"/>
                        <a:pt x="7381915" y="63817"/>
                      </a:cubicBezTo>
                      <a:cubicBezTo>
                        <a:pt x="7385128" y="76200"/>
                        <a:pt x="7367456" y="86678"/>
                        <a:pt x="7344965" y="86678"/>
                      </a:cubicBezTo>
                      <a:close/>
                      <a:moveTo>
                        <a:pt x="7112021" y="85725"/>
                      </a:moveTo>
                      <a:cubicBezTo>
                        <a:pt x="7112021" y="85725"/>
                        <a:pt x="7112021" y="85725"/>
                        <a:pt x="7112021" y="85725"/>
                      </a:cubicBezTo>
                      <a:lnTo>
                        <a:pt x="7033302" y="85725"/>
                      </a:lnTo>
                      <a:cubicBezTo>
                        <a:pt x="7012418" y="85725"/>
                        <a:pt x="6994746" y="75247"/>
                        <a:pt x="6994746" y="62865"/>
                      </a:cubicBezTo>
                      <a:cubicBezTo>
                        <a:pt x="6994746" y="50483"/>
                        <a:pt x="7012418" y="40005"/>
                        <a:pt x="7033302" y="40005"/>
                      </a:cubicBezTo>
                      <a:cubicBezTo>
                        <a:pt x="7033302" y="40005"/>
                        <a:pt x="7033302" y="40005"/>
                        <a:pt x="7033302" y="40005"/>
                      </a:cubicBezTo>
                      <a:lnTo>
                        <a:pt x="7110415" y="40005"/>
                      </a:lnTo>
                      <a:cubicBezTo>
                        <a:pt x="7131299" y="40005"/>
                        <a:pt x="7148971" y="50483"/>
                        <a:pt x="7148971" y="62865"/>
                      </a:cubicBezTo>
                      <a:cubicBezTo>
                        <a:pt x="7150577" y="75247"/>
                        <a:pt x="7134512" y="85725"/>
                        <a:pt x="7112021" y="85725"/>
                      </a:cubicBezTo>
                      <a:close/>
                      <a:moveTo>
                        <a:pt x="6879077" y="84772"/>
                      </a:moveTo>
                      <a:cubicBezTo>
                        <a:pt x="6879077" y="84772"/>
                        <a:pt x="6879077" y="84772"/>
                        <a:pt x="6879077" y="84772"/>
                      </a:cubicBezTo>
                      <a:lnTo>
                        <a:pt x="6800358" y="84772"/>
                      </a:lnTo>
                      <a:cubicBezTo>
                        <a:pt x="6779474" y="84772"/>
                        <a:pt x="6761802" y="74295"/>
                        <a:pt x="6761802" y="61913"/>
                      </a:cubicBezTo>
                      <a:cubicBezTo>
                        <a:pt x="6761802" y="49530"/>
                        <a:pt x="6779474" y="39053"/>
                        <a:pt x="6800358" y="39053"/>
                      </a:cubicBezTo>
                      <a:lnTo>
                        <a:pt x="6877471" y="39053"/>
                      </a:lnTo>
                      <a:cubicBezTo>
                        <a:pt x="6898355" y="39053"/>
                        <a:pt x="6916027" y="49530"/>
                        <a:pt x="6916027" y="61913"/>
                      </a:cubicBezTo>
                      <a:cubicBezTo>
                        <a:pt x="6917634" y="74295"/>
                        <a:pt x="6899962" y="84772"/>
                        <a:pt x="6879077" y="84772"/>
                      </a:cubicBezTo>
                      <a:close/>
                      <a:moveTo>
                        <a:pt x="6646133" y="83820"/>
                      </a:moveTo>
                      <a:cubicBezTo>
                        <a:pt x="6646133" y="83820"/>
                        <a:pt x="6646133" y="83820"/>
                        <a:pt x="6646133" y="83820"/>
                      </a:cubicBezTo>
                      <a:lnTo>
                        <a:pt x="6567414" y="83820"/>
                      </a:lnTo>
                      <a:cubicBezTo>
                        <a:pt x="6546530" y="83820"/>
                        <a:pt x="6528858" y="73342"/>
                        <a:pt x="6528858" y="60960"/>
                      </a:cubicBezTo>
                      <a:cubicBezTo>
                        <a:pt x="6528858" y="48578"/>
                        <a:pt x="6546530" y="38100"/>
                        <a:pt x="6567414" y="38100"/>
                      </a:cubicBezTo>
                      <a:lnTo>
                        <a:pt x="6644527" y="38100"/>
                      </a:lnTo>
                      <a:cubicBezTo>
                        <a:pt x="6665411" y="38100"/>
                        <a:pt x="6683083" y="48578"/>
                        <a:pt x="6683083" y="60960"/>
                      </a:cubicBezTo>
                      <a:cubicBezTo>
                        <a:pt x="6684690" y="73342"/>
                        <a:pt x="6667018" y="83820"/>
                        <a:pt x="6646133" y="83820"/>
                      </a:cubicBezTo>
                      <a:close/>
                      <a:moveTo>
                        <a:pt x="6413189" y="82867"/>
                      </a:moveTo>
                      <a:cubicBezTo>
                        <a:pt x="6413189" y="82867"/>
                        <a:pt x="6413189" y="82867"/>
                        <a:pt x="6413189" y="82867"/>
                      </a:cubicBezTo>
                      <a:lnTo>
                        <a:pt x="6334470" y="82867"/>
                      </a:lnTo>
                      <a:cubicBezTo>
                        <a:pt x="6313586" y="82867"/>
                        <a:pt x="6295914" y="72390"/>
                        <a:pt x="6295914" y="60008"/>
                      </a:cubicBezTo>
                      <a:cubicBezTo>
                        <a:pt x="6295914" y="47625"/>
                        <a:pt x="6313586" y="37147"/>
                        <a:pt x="6334470" y="37147"/>
                      </a:cubicBezTo>
                      <a:cubicBezTo>
                        <a:pt x="6334470" y="37147"/>
                        <a:pt x="6334470" y="37147"/>
                        <a:pt x="6334470" y="37147"/>
                      </a:cubicBezTo>
                      <a:lnTo>
                        <a:pt x="6411583" y="37147"/>
                      </a:lnTo>
                      <a:cubicBezTo>
                        <a:pt x="6432467" y="37147"/>
                        <a:pt x="6450139" y="47625"/>
                        <a:pt x="6450139" y="60008"/>
                      </a:cubicBezTo>
                      <a:cubicBezTo>
                        <a:pt x="6451746" y="72390"/>
                        <a:pt x="6434074" y="82867"/>
                        <a:pt x="6413189" y="82867"/>
                      </a:cubicBezTo>
                      <a:close/>
                      <a:moveTo>
                        <a:pt x="6178639" y="80963"/>
                      </a:moveTo>
                      <a:cubicBezTo>
                        <a:pt x="6178639" y="80963"/>
                        <a:pt x="6178639" y="80963"/>
                        <a:pt x="6178639" y="80963"/>
                      </a:cubicBezTo>
                      <a:lnTo>
                        <a:pt x="6099920" y="80963"/>
                      </a:lnTo>
                      <a:cubicBezTo>
                        <a:pt x="6079035" y="80963"/>
                        <a:pt x="6061363" y="70485"/>
                        <a:pt x="6061363" y="58103"/>
                      </a:cubicBezTo>
                      <a:cubicBezTo>
                        <a:pt x="6061363" y="45720"/>
                        <a:pt x="6079035" y="35242"/>
                        <a:pt x="6099920" y="35242"/>
                      </a:cubicBezTo>
                      <a:lnTo>
                        <a:pt x="6177032" y="35242"/>
                      </a:lnTo>
                      <a:cubicBezTo>
                        <a:pt x="6197917" y="35242"/>
                        <a:pt x="6215588" y="45720"/>
                        <a:pt x="6215588" y="58103"/>
                      </a:cubicBezTo>
                      <a:cubicBezTo>
                        <a:pt x="6218802" y="71438"/>
                        <a:pt x="6201130" y="80963"/>
                        <a:pt x="6178639" y="80963"/>
                      </a:cubicBezTo>
                      <a:close/>
                      <a:moveTo>
                        <a:pt x="5945695" y="80010"/>
                      </a:moveTo>
                      <a:cubicBezTo>
                        <a:pt x="5945695" y="80010"/>
                        <a:pt x="5945695" y="80010"/>
                        <a:pt x="5945695" y="80010"/>
                      </a:cubicBezTo>
                      <a:lnTo>
                        <a:pt x="5866976" y="80010"/>
                      </a:lnTo>
                      <a:cubicBezTo>
                        <a:pt x="5846091" y="80010"/>
                        <a:pt x="5828419" y="69533"/>
                        <a:pt x="5828419" y="57150"/>
                      </a:cubicBezTo>
                      <a:cubicBezTo>
                        <a:pt x="5828419" y="44767"/>
                        <a:pt x="5846091" y="34290"/>
                        <a:pt x="5866976" y="34290"/>
                      </a:cubicBezTo>
                      <a:cubicBezTo>
                        <a:pt x="5866976" y="34290"/>
                        <a:pt x="5866976" y="34290"/>
                        <a:pt x="5866976" y="34290"/>
                      </a:cubicBezTo>
                      <a:lnTo>
                        <a:pt x="5944088" y="34290"/>
                      </a:lnTo>
                      <a:cubicBezTo>
                        <a:pt x="5964973" y="34290"/>
                        <a:pt x="5982644" y="44767"/>
                        <a:pt x="5982644" y="57150"/>
                      </a:cubicBezTo>
                      <a:cubicBezTo>
                        <a:pt x="5984251" y="69533"/>
                        <a:pt x="5968186" y="80010"/>
                        <a:pt x="5945695" y="80010"/>
                      </a:cubicBezTo>
                      <a:close/>
                      <a:moveTo>
                        <a:pt x="5712751" y="79058"/>
                      </a:moveTo>
                      <a:cubicBezTo>
                        <a:pt x="5712751" y="79058"/>
                        <a:pt x="5712751" y="79058"/>
                        <a:pt x="5712751" y="79058"/>
                      </a:cubicBezTo>
                      <a:lnTo>
                        <a:pt x="5634032" y="78105"/>
                      </a:lnTo>
                      <a:cubicBezTo>
                        <a:pt x="5613147" y="78105"/>
                        <a:pt x="5595475" y="67628"/>
                        <a:pt x="5595475" y="55245"/>
                      </a:cubicBezTo>
                      <a:cubicBezTo>
                        <a:pt x="5595475" y="42863"/>
                        <a:pt x="5613147" y="32385"/>
                        <a:pt x="5634032" y="32385"/>
                      </a:cubicBezTo>
                      <a:lnTo>
                        <a:pt x="5711144" y="33338"/>
                      </a:lnTo>
                      <a:cubicBezTo>
                        <a:pt x="5732029" y="33338"/>
                        <a:pt x="5749700" y="43815"/>
                        <a:pt x="5749700" y="56197"/>
                      </a:cubicBezTo>
                      <a:cubicBezTo>
                        <a:pt x="5751307" y="68580"/>
                        <a:pt x="5733635" y="79058"/>
                        <a:pt x="5712751" y="79058"/>
                      </a:cubicBezTo>
                      <a:close/>
                      <a:moveTo>
                        <a:pt x="5479807" y="77153"/>
                      </a:moveTo>
                      <a:cubicBezTo>
                        <a:pt x="5479807" y="77153"/>
                        <a:pt x="5479807" y="77153"/>
                        <a:pt x="5479807" y="77153"/>
                      </a:cubicBezTo>
                      <a:lnTo>
                        <a:pt x="5401088" y="76200"/>
                      </a:lnTo>
                      <a:cubicBezTo>
                        <a:pt x="5380203" y="76200"/>
                        <a:pt x="5362531" y="65722"/>
                        <a:pt x="5362531" y="52388"/>
                      </a:cubicBezTo>
                      <a:cubicBezTo>
                        <a:pt x="5362531" y="40005"/>
                        <a:pt x="5380203" y="29528"/>
                        <a:pt x="5401088" y="29528"/>
                      </a:cubicBezTo>
                      <a:cubicBezTo>
                        <a:pt x="5401088" y="29528"/>
                        <a:pt x="5401088" y="29528"/>
                        <a:pt x="5401088" y="29528"/>
                      </a:cubicBezTo>
                      <a:lnTo>
                        <a:pt x="5478200" y="30480"/>
                      </a:lnTo>
                      <a:cubicBezTo>
                        <a:pt x="5499085" y="30480"/>
                        <a:pt x="5516756" y="40958"/>
                        <a:pt x="5516756" y="54292"/>
                      </a:cubicBezTo>
                      <a:cubicBezTo>
                        <a:pt x="5518363" y="66675"/>
                        <a:pt x="5500691" y="77153"/>
                        <a:pt x="5479807" y="77153"/>
                      </a:cubicBezTo>
                      <a:close/>
                      <a:moveTo>
                        <a:pt x="5246863" y="75247"/>
                      </a:moveTo>
                      <a:cubicBezTo>
                        <a:pt x="5245256" y="75247"/>
                        <a:pt x="5245256" y="75247"/>
                        <a:pt x="5246863" y="75247"/>
                      </a:cubicBezTo>
                      <a:lnTo>
                        <a:pt x="5168144" y="74295"/>
                      </a:lnTo>
                      <a:cubicBezTo>
                        <a:pt x="5147259" y="74295"/>
                        <a:pt x="5129587" y="63817"/>
                        <a:pt x="5129587" y="50483"/>
                      </a:cubicBezTo>
                      <a:cubicBezTo>
                        <a:pt x="5129587" y="38100"/>
                        <a:pt x="5147259" y="27622"/>
                        <a:pt x="5169750" y="27622"/>
                      </a:cubicBezTo>
                      <a:lnTo>
                        <a:pt x="5246863" y="28575"/>
                      </a:lnTo>
                      <a:cubicBezTo>
                        <a:pt x="5267747" y="28575"/>
                        <a:pt x="5285419" y="39053"/>
                        <a:pt x="5285419" y="52388"/>
                      </a:cubicBezTo>
                      <a:cubicBezTo>
                        <a:pt x="5285419" y="65722"/>
                        <a:pt x="5267747" y="75247"/>
                        <a:pt x="5246863" y="75247"/>
                      </a:cubicBezTo>
                      <a:close/>
                      <a:moveTo>
                        <a:pt x="5012312" y="74295"/>
                      </a:moveTo>
                      <a:cubicBezTo>
                        <a:pt x="5012312" y="74295"/>
                        <a:pt x="5012312" y="74295"/>
                        <a:pt x="5012312" y="74295"/>
                      </a:cubicBezTo>
                      <a:lnTo>
                        <a:pt x="4933593" y="73342"/>
                      </a:lnTo>
                      <a:cubicBezTo>
                        <a:pt x="4912708" y="73342"/>
                        <a:pt x="4895037" y="62865"/>
                        <a:pt x="4895037" y="49530"/>
                      </a:cubicBezTo>
                      <a:cubicBezTo>
                        <a:pt x="4895037" y="37147"/>
                        <a:pt x="4912708" y="26670"/>
                        <a:pt x="4935200" y="26670"/>
                      </a:cubicBezTo>
                      <a:lnTo>
                        <a:pt x="5012312" y="27622"/>
                      </a:lnTo>
                      <a:cubicBezTo>
                        <a:pt x="5033197" y="27622"/>
                        <a:pt x="5050868" y="38100"/>
                        <a:pt x="5050868" y="51435"/>
                      </a:cubicBezTo>
                      <a:cubicBezTo>
                        <a:pt x="5050868" y="63817"/>
                        <a:pt x="5034803" y="74295"/>
                        <a:pt x="5012312" y="74295"/>
                      </a:cubicBezTo>
                      <a:close/>
                      <a:moveTo>
                        <a:pt x="4779368" y="72390"/>
                      </a:moveTo>
                      <a:cubicBezTo>
                        <a:pt x="4779368" y="72390"/>
                        <a:pt x="4779368" y="72390"/>
                        <a:pt x="4779368" y="72390"/>
                      </a:cubicBezTo>
                      <a:lnTo>
                        <a:pt x="4700649" y="71438"/>
                      </a:lnTo>
                      <a:cubicBezTo>
                        <a:pt x="4679764" y="71438"/>
                        <a:pt x="4662093" y="60960"/>
                        <a:pt x="4662093" y="47625"/>
                      </a:cubicBezTo>
                      <a:cubicBezTo>
                        <a:pt x="4662093" y="35242"/>
                        <a:pt x="4679764" y="24765"/>
                        <a:pt x="4700649" y="24765"/>
                      </a:cubicBezTo>
                      <a:cubicBezTo>
                        <a:pt x="4700649" y="24765"/>
                        <a:pt x="4700649" y="24765"/>
                        <a:pt x="4700649" y="24765"/>
                      </a:cubicBezTo>
                      <a:lnTo>
                        <a:pt x="4777762" y="25717"/>
                      </a:lnTo>
                      <a:cubicBezTo>
                        <a:pt x="4798647" y="25717"/>
                        <a:pt x="4816318" y="36195"/>
                        <a:pt x="4816318" y="49530"/>
                      </a:cubicBezTo>
                      <a:cubicBezTo>
                        <a:pt x="4817924" y="61913"/>
                        <a:pt x="4800253" y="72390"/>
                        <a:pt x="4779368" y="72390"/>
                      </a:cubicBezTo>
                      <a:close/>
                      <a:moveTo>
                        <a:pt x="4546424" y="70485"/>
                      </a:moveTo>
                      <a:cubicBezTo>
                        <a:pt x="4546424" y="70485"/>
                        <a:pt x="4546424" y="70485"/>
                        <a:pt x="4546424" y="70485"/>
                      </a:cubicBezTo>
                      <a:lnTo>
                        <a:pt x="4467705" y="69533"/>
                      </a:lnTo>
                      <a:cubicBezTo>
                        <a:pt x="4446820" y="69533"/>
                        <a:pt x="4429149" y="59055"/>
                        <a:pt x="4429149" y="45720"/>
                      </a:cubicBezTo>
                      <a:cubicBezTo>
                        <a:pt x="4429149" y="33338"/>
                        <a:pt x="4446820" y="22860"/>
                        <a:pt x="4467705" y="22860"/>
                      </a:cubicBezTo>
                      <a:cubicBezTo>
                        <a:pt x="4467705" y="22860"/>
                        <a:pt x="4467705" y="22860"/>
                        <a:pt x="4467705" y="22860"/>
                      </a:cubicBezTo>
                      <a:lnTo>
                        <a:pt x="4544818" y="23813"/>
                      </a:lnTo>
                      <a:cubicBezTo>
                        <a:pt x="4565703" y="23813"/>
                        <a:pt x="4583374" y="34290"/>
                        <a:pt x="4583374" y="47625"/>
                      </a:cubicBezTo>
                      <a:cubicBezTo>
                        <a:pt x="4584980" y="60960"/>
                        <a:pt x="4567309" y="70485"/>
                        <a:pt x="4546424" y="70485"/>
                      </a:cubicBezTo>
                      <a:close/>
                      <a:moveTo>
                        <a:pt x="4311874" y="69533"/>
                      </a:moveTo>
                      <a:cubicBezTo>
                        <a:pt x="4311874" y="69533"/>
                        <a:pt x="4311874" y="69533"/>
                        <a:pt x="4311874" y="69533"/>
                      </a:cubicBezTo>
                      <a:lnTo>
                        <a:pt x="4233155" y="68580"/>
                      </a:lnTo>
                      <a:cubicBezTo>
                        <a:pt x="4212270" y="68580"/>
                        <a:pt x="4194599" y="58103"/>
                        <a:pt x="4194599" y="44767"/>
                      </a:cubicBezTo>
                      <a:cubicBezTo>
                        <a:pt x="4194599" y="32385"/>
                        <a:pt x="4212270" y="21908"/>
                        <a:pt x="4233155" y="21908"/>
                      </a:cubicBezTo>
                      <a:cubicBezTo>
                        <a:pt x="4233155" y="21908"/>
                        <a:pt x="4233155" y="21908"/>
                        <a:pt x="4233155" y="21908"/>
                      </a:cubicBezTo>
                      <a:lnTo>
                        <a:pt x="4310267" y="22860"/>
                      </a:lnTo>
                      <a:cubicBezTo>
                        <a:pt x="4331152" y="22860"/>
                        <a:pt x="4348824" y="33338"/>
                        <a:pt x="4348824" y="46672"/>
                      </a:cubicBezTo>
                      <a:cubicBezTo>
                        <a:pt x="4352036" y="59055"/>
                        <a:pt x="4334365" y="69533"/>
                        <a:pt x="4311874" y="69533"/>
                      </a:cubicBezTo>
                      <a:close/>
                      <a:moveTo>
                        <a:pt x="4078930" y="67628"/>
                      </a:moveTo>
                      <a:cubicBezTo>
                        <a:pt x="4078930" y="67628"/>
                        <a:pt x="4078930" y="67628"/>
                        <a:pt x="4078930" y="67628"/>
                      </a:cubicBezTo>
                      <a:lnTo>
                        <a:pt x="4000211" y="66675"/>
                      </a:lnTo>
                      <a:cubicBezTo>
                        <a:pt x="3979326" y="66675"/>
                        <a:pt x="3961655" y="56197"/>
                        <a:pt x="3961655" y="43815"/>
                      </a:cubicBezTo>
                      <a:cubicBezTo>
                        <a:pt x="3961655" y="31433"/>
                        <a:pt x="3979326" y="20955"/>
                        <a:pt x="4000211" y="20955"/>
                      </a:cubicBezTo>
                      <a:cubicBezTo>
                        <a:pt x="4000211" y="20955"/>
                        <a:pt x="4000211" y="20955"/>
                        <a:pt x="4000211" y="20955"/>
                      </a:cubicBezTo>
                      <a:lnTo>
                        <a:pt x="4077323" y="21908"/>
                      </a:lnTo>
                      <a:cubicBezTo>
                        <a:pt x="4098208" y="21908"/>
                        <a:pt x="4115880" y="32385"/>
                        <a:pt x="4115880" y="45720"/>
                      </a:cubicBezTo>
                      <a:cubicBezTo>
                        <a:pt x="4117486" y="57150"/>
                        <a:pt x="4099814" y="67628"/>
                        <a:pt x="4078930" y="67628"/>
                      </a:cubicBezTo>
                      <a:close/>
                      <a:moveTo>
                        <a:pt x="3845986" y="65722"/>
                      </a:moveTo>
                      <a:cubicBezTo>
                        <a:pt x="3845986" y="65722"/>
                        <a:pt x="3845986" y="65722"/>
                        <a:pt x="3845986" y="65722"/>
                      </a:cubicBezTo>
                      <a:lnTo>
                        <a:pt x="3767267" y="64770"/>
                      </a:lnTo>
                      <a:cubicBezTo>
                        <a:pt x="3746382" y="64770"/>
                        <a:pt x="3728711" y="54292"/>
                        <a:pt x="3728711" y="40958"/>
                      </a:cubicBezTo>
                      <a:cubicBezTo>
                        <a:pt x="3728711" y="28575"/>
                        <a:pt x="3746382" y="18097"/>
                        <a:pt x="3768873" y="18097"/>
                      </a:cubicBezTo>
                      <a:lnTo>
                        <a:pt x="3845986" y="19050"/>
                      </a:lnTo>
                      <a:cubicBezTo>
                        <a:pt x="3866871" y="19050"/>
                        <a:pt x="3884542" y="29528"/>
                        <a:pt x="3884542" y="42863"/>
                      </a:cubicBezTo>
                      <a:cubicBezTo>
                        <a:pt x="3884542" y="55245"/>
                        <a:pt x="3866871" y="65722"/>
                        <a:pt x="3845986" y="65722"/>
                      </a:cubicBezTo>
                      <a:close/>
                      <a:moveTo>
                        <a:pt x="3613042" y="63817"/>
                      </a:moveTo>
                      <a:cubicBezTo>
                        <a:pt x="3613042" y="63817"/>
                        <a:pt x="3613042" y="63817"/>
                        <a:pt x="3613042" y="63817"/>
                      </a:cubicBezTo>
                      <a:lnTo>
                        <a:pt x="3534323" y="62865"/>
                      </a:lnTo>
                      <a:cubicBezTo>
                        <a:pt x="3513438" y="62865"/>
                        <a:pt x="3495767" y="52388"/>
                        <a:pt x="3495767" y="39053"/>
                      </a:cubicBezTo>
                      <a:cubicBezTo>
                        <a:pt x="3495767" y="26670"/>
                        <a:pt x="3513438" y="16192"/>
                        <a:pt x="3535929" y="16192"/>
                      </a:cubicBezTo>
                      <a:lnTo>
                        <a:pt x="3613042" y="17145"/>
                      </a:lnTo>
                      <a:cubicBezTo>
                        <a:pt x="3633926" y="17145"/>
                        <a:pt x="3651598" y="27622"/>
                        <a:pt x="3651598" y="40958"/>
                      </a:cubicBezTo>
                      <a:cubicBezTo>
                        <a:pt x="3651598" y="54292"/>
                        <a:pt x="3633926" y="63817"/>
                        <a:pt x="3613042" y="63817"/>
                      </a:cubicBezTo>
                      <a:close/>
                      <a:moveTo>
                        <a:pt x="3380098" y="62865"/>
                      </a:moveTo>
                      <a:cubicBezTo>
                        <a:pt x="3380098" y="62865"/>
                        <a:pt x="3380098" y="62865"/>
                        <a:pt x="3380098" y="62865"/>
                      </a:cubicBezTo>
                      <a:lnTo>
                        <a:pt x="3301379" y="61913"/>
                      </a:lnTo>
                      <a:cubicBezTo>
                        <a:pt x="3280494" y="61913"/>
                        <a:pt x="3262823" y="51435"/>
                        <a:pt x="3262823" y="38100"/>
                      </a:cubicBezTo>
                      <a:cubicBezTo>
                        <a:pt x="3262823" y="25717"/>
                        <a:pt x="3280494" y="15240"/>
                        <a:pt x="3302985" y="15240"/>
                      </a:cubicBezTo>
                      <a:lnTo>
                        <a:pt x="3380098" y="16192"/>
                      </a:lnTo>
                      <a:cubicBezTo>
                        <a:pt x="3400982" y="16192"/>
                        <a:pt x="3418654" y="26670"/>
                        <a:pt x="3418654" y="40005"/>
                      </a:cubicBezTo>
                      <a:cubicBezTo>
                        <a:pt x="3418654" y="52388"/>
                        <a:pt x="3400982" y="62865"/>
                        <a:pt x="3380098" y="62865"/>
                      </a:cubicBezTo>
                      <a:close/>
                      <a:moveTo>
                        <a:pt x="3147154" y="60960"/>
                      </a:moveTo>
                      <a:cubicBezTo>
                        <a:pt x="3147154" y="60960"/>
                        <a:pt x="3147154" y="60960"/>
                        <a:pt x="3147154" y="60960"/>
                      </a:cubicBezTo>
                      <a:lnTo>
                        <a:pt x="3068435" y="60008"/>
                      </a:lnTo>
                      <a:cubicBezTo>
                        <a:pt x="3047550" y="60008"/>
                        <a:pt x="3029879" y="49530"/>
                        <a:pt x="3029879" y="36195"/>
                      </a:cubicBezTo>
                      <a:cubicBezTo>
                        <a:pt x="3029879" y="23813"/>
                        <a:pt x="3047550" y="13335"/>
                        <a:pt x="3070041" y="13335"/>
                      </a:cubicBezTo>
                      <a:lnTo>
                        <a:pt x="3147154" y="14288"/>
                      </a:lnTo>
                      <a:cubicBezTo>
                        <a:pt x="3168038" y="14288"/>
                        <a:pt x="3185710" y="24765"/>
                        <a:pt x="3185710" y="38100"/>
                      </a:cubicBezTo>
                      <a:cubicBezTo>
                        <a:pt x="3185710" y="50483"/>
                        <a:pt x="3168038" y="60960"/>
                        <a:pt x="3147154" y="60960"/>
                      </a:cubicBezTo>
                      <a:close/>
                      <a:moveTo>
                        <a:pt x="2914210" y="59055"/>
                      </a:moveTo>
                      <a:cubicBezTo>
                        <a:pt x="2914210" y="59055"/>
                        <a:pt x="2914210" y="59055"/>
                        <a:pt x="2914210" y="59055"/>
                      </a:cubicBezTo>
                      <a:lnTo>
                        <a:pt x="2835491" y="58103"/>
                      </a:lnTo>
                      <a:cubicBezTo>
                        <a:pt x="2814606" y="58103"/>
                        <a:pt x="2796935" y="47625"/>
                        <a:pt x="2796935" y="34290"/>
                      </a:cubicBezTo>
                      <a:cubicBezTo>
                        <a:pt x="2796935" y="21908"/>
                        <a:pt x="2814606" y="11430"/>
                        <a:pt x="2835491" y="11430"/>
                      </a:cubicBezTo>
                      <a:cubicBezTo>
                        <a:pt x="2835491" y="11430"/>
                        <a:pt x="2835491" y="11430"/>
                        <a:pt x="2835491" y="11430"/>
                      </a:cubicBezTo>
                      <a:lnTo>
                        <a:pt x="2912603" y="12383"/>
                      </a:lnTo>
                      <a:cubicBezTo>
                        <a:pt x="2933488" y="12383"/>
                        <a:pt x="2951159" y="22860"/>
                        <a:pt x="2951159" y="36195"/>
                      </a:cubicBezTo>
                      <a:cubicBezTo>
                        <a:pt x="2952766" y="49530"/>
                        <a:pt x="2935094" y="59055"/>
                        <a:pt x="2914210" y="59055"/>
                      </a:cubicBezTo>
                      <a:close/>
                      <a:moveTo>
                        <a:pt x="2681266" y="58103"/>
                      </a:moveTo>
                      <a:cubicBezTo>
                        <a:pt x="2681266" y="58103"/>
                        <a:pt x="2681266" y="58103"/>
                        <a:pt x="2681266" y="58103"/>
                      </a:cubicBezTo>
                      <a:lnTo>
                        <a:pt x="2602547" y="57150"/>
                      </a:lnTo>
                      <a:cubicBezTo>
                        <a:pt x="2581662" y="57150"/>
                        <a:pt x="2563991" y="46672"/>
                        <a:pt x="2563991" y="34290"/>
                      </a:cubicBezTo>
                      <a:cubicBezTo>
                        <a:pt x="2563991" y="21908"/>
                        <a:pt x="2581662" y="11430"/>
                        <a:pt x="2602547" y="11430"/>
                      </a:cubicBezTo>
                      <a:cubicBezTo>
                        <a:pt x="2602547" y="11430"/>
                        <a:pt x="2602547" y="11430"/>
                        <a:pt x="2602547" y="11430"/>
                      </a:cubicBezTo>
                      <a:lnTo>
                        <a:pt x="2679659" y="12383"/>
                      </a:lnTo>
                      <a:cubicBezTo>
                        <a:pt x="2700544" y="12383"/>
                        <a:pt x="2718215" y="22860"/>
                        <a:pt x="2718215" y="36195"/>
                      </a:cubicBezTo>
                      <a:cubicBezTo>
                        <a:pt x="2719822" y="47625"/>
                        <a:pt x="2702150" y="58103"/>
                        <a:pt x="2681266" y="58103"/>
                      </a:cubicBezTo>
                      <a:close/>
                      <a:moveTo>
                        <a:pt x="2448322" y="56197"/>
                      </a:moveTo>
                      <a:cubicBezTo>
                        <a:pt x="2448322" y="56197"/>
                        <a:pt x="2446715" y="56197"/>
                        <a:pt x="2448322" y="56197"/>
                      </a:cubicBezTo>
                      <a:lnTo>
                        <a:pt x="2369603" y="55245"/>
                      </a:lnTo>
                      <a:cubicBezTo>
                        <a:pt x="2348718" y="55245"/>
                        <a:pt x="2331047" y="44767"/>
                        <a:pt x="2331047" y="32385"/>
                      </a:cubicBezTo>
                      <a:cubicBezTo>
                        <a:pt x="2331047" y="20003"/>
                        <a:pt x="2348718" y="9525"/>
                        <a:pt x="2369603" y="9525"/>
                      </a:cubicBezTo>
                      <a:lnTo>
                        <a:pt x="2446715" y="10478"/>
                      </a:lnTo>
                      <a:cubicBezTo>
                        <a:pt x="2467600" y="10478"/>
                        <a:pt x="2485271" y="20955"/>
                        <a:pt x="2485271" y="33338"/>
                      </a:cubicBezTo>
                      <a:cubicBezTo>
                        <a:pt x="2486878" y="45720"/>
                        <a:pt x="2469206" y="56197"/>
                        <a:pt x="2448322" y="56197"/>
                      </a:cubicBezTo>
                      <a:close/>
                      <a:moveTo>
                        <a:pt x="2215378" y="54292"/>
                      </a:moveTo>
                      <a:cubicBezTo>
                        <a:pt x="2213771" y="54292"/>
                        <a:pt x="2213771" y="54292"/>
                        <a:pt x="2215378" y="54292"/>
                      </a:cubicBezTo>
                      <a:lnTo>
                        <a:pt x="2136659" y="54292"/>
                      </a:lnTo>
                      <a:cubicBezTo>
                        <a:pt x="2115774" y="54292"/>
                        <a:pt x="2098103" y="43815"/>
                        <a:pt x="2098103" y="31433"/>
                      </a:cubicBezTo>
                      <a:cubicBezTo>
                        <a:pt x="2098103" y="19050"/>
                        <a:pt x="2115774" y="8572"/>
                        <a:pt x="2136659" y="8572"/>
                      </a:cubicBezTo>
                      <a:lnTo>
                        <a:pt x="2213771" y="8572"/>
                      </a:lnTo>
                      <a:cubicBezTo>
                        <a:pt x="2234656" y="8572"/>
                        <a:pt x="2252327" y="19050"/>
                        <a:pt x="2252327" y="31433"/>
                      </a:cubicBezTo>
                      <a:cubicBezTo>
                        <a:pt x="2253934" y="44767"/>
                        <a:pt x="2236262" y="54292"/>
                        <a:pt x="2215378" y="54292"/>
                      </a:cubicBezTo>
                      <a:close/>
                      <a:moveTo>
                        <a:pt x="1980827" y="53340"/>
                      </a:moveTo>
                      <a:cubicBezTo>
                        <a:pt x="1980827" y="53340"/>
                        <a:pt x="1980827" y="53340"/>
                        <a:pt x="1980827" y="53340"/>
                      </a:cubicBezTo>
                      <a:lnTo>
                        <a:pt x="1902108" y="53340"/>
                      </a:lnTo>
                      <a:cubicBezTo>
                        <a:pt x="1881224" y="53340"/>
                        <a:pt x="1863552" y="42863"/>
                        <a:pt x="1863552" y="30480"/>
                      </a:cubicBezTo>
                      <a:cubicBezTo>
                        <a:pt x="1863552" y="18097"/>
                        <a:pt x="1881224" y="7620"/>
                        <a:pt x="1902108" y="7620"/>
                      </a:cubicBezTo>
                      <a:cubicBezTo>
                        <a:pt x="1902108" y="7620"/>
                        <a:pt x="1902108" y="7620"/>
                        <a:pt x="1902108" y="7620"/>
                      </a:cubicBezTo>
                      <a:lnTo>
                        <a:pt x="1979221" y="7620"/>
                      </a:lnTo>
                      <a:cubicBezTo>
                        <a:pt x="2000105" y="7620"/>
                        <a:pt x="2017777" y="18097"/>
                        <a:pt x="2017777" y="30480"/>
                      </a:cubicBezTo>
                      <a:cubicBezTo>
                        <a:pt x="2020990" y="42863"/>
                        <a:pt x="2003318" y="53340"/>
                        <a:pt x="1980827" y="53340"/>
                      </a:cubicBezTo>
                      <a:close/>
                      <a:moveTo>
                        <a:pt x="1747883" y="52388"/>
                      </a:moveTo>
                      <a:cubicBezTo>
                        <a:pt x="1747883" y="52388"/>
                        <a:pt x="1747883" y="52388"/>
                        <a:pt x="1747883" y="52388"/>
                      </a:cubicBezTo>
                      <a:lnTo>
                        <a:pt x="1669164" y="52388"/>
                      </a:lnTo>
                      <a:cubicBezTo>
                        <a:pt x="1648280" y="52388"/>
                        <a:pt x="1630608" y="41910"/>
                        <a:pt x="1630608" y="29528"/>
                      </a:cubicBezTo>
                      <a:cubicBezTo>
                        <a:pt x="1630608" y="17145"/>
                        <a:pt x="1648280" y="6667"/>
                        <a:pt x="1669164" y="6667"/>
                      </a:cubicBezTo>
                      <a:lnTo>
                        <a:pt x="1746277" y="6667"/>
                      </a:lnTo>
                      <a:cubicBezTo>
                        <a:pt x="1767161" y="6667"/>
                        <a:pt x="1784833" y="17145"/>
                        <a:pt x="1784833" y="29528"/>
                      </a:cubicBezTo>
                      <a:cubicBezTo>
                        <a:pt x="1786439" y="41910"/>
                        <a:pt x="1770374" y="52388"/>
                        <a:pt x="1747883" y="52388"/>
                      </a:cubicBezTo>
                      <a:close/>
                      <a:moveTo>
                        <a:pt x="1514939" y="50483"/>
                      </a:moveTo>
                      <a:cubicBezTo>
                        <a:pt x="1514939" y="50483"/>
                        <a:pt x="1514939" y="50483"/>
                        <a:pt x="1514939" y="50483"/>
                      </a:cubicBezTo>
                      <a:lnTo>
                        <a:pt x="1436220" y="50483"/>
                      </a:lnTo>
                      <a:cubicBezTo>
                        <a:pt x="1415336" y="50483"/>
                        <a:pt x="1397664" y="40005"/>
                        <a:pt x="1397664" y="27622"/>
                      </a:cubicBezTo>
                      <a:cubicBezTo>
                        <a:pt x="1397664" y="15240"/>
                        <a:pt x="1415336" y="4763"/>
                        <a:pt x="1436220" y="4763"/>
                      </a:cubicBezTo>
                      <a:lnTo>
                        <a:pt x="1513333" y="4763"/>
                      </a:lnTo>
                      <a:cubicBezTo>
                        <a:pt x="1534217" y="4763"/>
                        <a:pt x="1551889" y="15240"/>
                        <a:pt x="1551889" y="27622"/>
                      </a:cubicBezTo>
                      <a:cubicBezTo>
                        <a:pt x="1553495" y="40958"/>
                        <a:pt x="1535824" y="50483"/>
                        <a:pt x="1514939" y="50483"/>
                      </a:cubicBezTo>
                      <a:close/>
                      <a:moveTo>
                        <a:pt x="1281995" y="49530"/>
                      </a:moveTo>
                      <a:cubicBezTo>
                        <a:pt x="1281995" y="49530"/>
                        <a:pt x="1281995" y="49530"/>
                        <a:pt x="1281995" y="49530"/>
                      </a:cubicBezTo>
                      <a:lnTo>
                        <a:pt x="1203276" y="49530"/>
                      </a:lnTo>
                      <a:cubicBezTo>
                        <a:pt x="1182392" y="49530"/>
                        <a:pt x="1164720" y="39053"/>
                        <a:pt x="1164720" y="26670"/>
                      </a:cubicBezTo>
                      <a:cubicBezTo>
                        <a:pt x="1164720" y="14288"/>
                        <a:pt x="1182392" y="2858"/>
                        <a:pt x="1203276" y="3810"/>
                      </a:cubicBezTo>
                      <a:lnTo>
                        <a:pt x="1280389" y="3810"/>
                      </a:lnTo>
                      <a:cubicBezTo>
                        <a:pt x="1301273" y="3810"/>
                        <a:pt x="1318945" y="14288"/>
                        <a:pt x="1318945" y="26670"/>
                      </a:cubicBezTo>
                      <a:cubicBezTo>
                        <a:pt x="1320551" y="39053"/>
                        <a:pt x="1302880" y="49530"/>
                        <a:pt x="1281995" y="49530"/>
                      </a:cubicBezTo>
                      <a:close/>
                      <a:moveTo>
                        <a:pt x="1049051" y="48578"/>
                      </a:moveTo>
                      <a:cubicBezTo>
                        <a:pt x="1049051" y="48578"/>
                        <a:pt x="1049051" y="48578"/>
                        <a:pt x="1049051" y="48578"/>
                      </a:cubicBezTo>
                      <a:lnTo>
                        <a:pt x="970332" y="48578"/>
                      </a:lnTo>
                      <a:cubicBezTo>
                        <a:pt x="949448" y="48578"/>
                        <a:pt x="931776" y="38100"/>
                        <a:pt x="931776" y="25717"/>
                      </a:cubicBezTo>
                      <a:cubicBezTo>
                        <a:pt x="931776" y="13335"/>
                        <a:pt x="949448" y="2858"/>
                        <a:pt x="970332" y="2858"/>
                      </a:cubicBezTo>
                      <a:cubicBezTo>
                        <a:pt x="970332" y="2858"/>
                        <a:pt x="970332" y="2858"/>
                        <a:pt x="970332" y="2858"/>
                      </a:cubicBezTo>
                      <a:lnTo>
                        <a:pt x="1047445" y="2858"/>
                      </a:lnTo>
                      <a:cubicBezTo>
                        <a:pt x="1068329" y="2858"/>
                        <a:pt x="1086001" y="13335"/>
                        <a:pt x="1086001" y="25717"/>
                      </a:cubicBezTo>
                      <a:cubicBezTo>
                        <a:pt x="1087607" y="38100"/>
                        <a:pt x="1069936" y="48578"/>
                        <a:pt x="1049051" y="48578"/>
                      </a:cubicBezTo>
                      <a:close/>
                      <a:moveTo>
                        <a:pt x="816107" y="47625"/>
                      </a:moveTo>
                      <a:cubicBezTo>
                        <a:pt x="816107" y="47625"/>
                        <a:pt x="816107" y="47625"/>
                        <a:pt x="816107" y="47625"/>
                      </a:cubicBezTo>
                      <a:lnTo>
                        <a:pt x="737388" y="47625"/>
                      </a:lnTo>
                      <a:cubicBezTo>
                        <a:pt x="716504" y="47625"/>
                        <a:pt x="698832" y="37147"/>
                        <a:pt x="698832" y="24765"/>
                      </a:cubicBezTo>
                      <a:cubicBezTo>
                        <a:pt x="698832" y="12383"/>
                        <a:pt x="716504" y="1905"/>
                        <a:pt x="737388" y="1905"/>
                      </a:cubicBezTo>
                      <a:lnTo>
                        <a:pt x="814501" y="1905"/>
                      </a:lnTo>
                      <a:cubicBezTo>
                        <a:pt x="835385" y="1905"/>
                        <a:pt x="853057" y="12383"/>
                        <a:pt x="853057" y="24765"/>
                      </a:cubicBezTo>
                      <a:cubicBezTo>
                        <a:pt x="854663" y="37147"/>
                        <a:pt x="836992" y="47625"/>
                        <a:pt x="816107" y="47625"/>
                      </a:cubicBezTo>
                      <a:close/>
                      <a:moveTo>
                        <a:pt x="583163" y="46672"/>
                      </a:moveTo>
                      <a:cubicBezTo>
                        <a:pt x="581557" y="46672"/>
                        <a:pt x="581557" y="46672"/>
                        <a:pt x="583163" y="46672"/>
                      </a:cubicBezTo>
                      <a:lnTo>
                        <a:pt x="504444" y="46672"/>
                      </a:lnTo>
                      <a:cubicBezTo>
                        <a:pt x="483560" y="46672"/>
                        <a:pt x="465888" y="36195"/>
                        <a:pt x="465888" y="23813"/>
                      </a:cubicBezTo>
                      <a:cubicBezTo>
                        <a:pt x="465888" y="11430"/>
                        <a:pt x="483560" y="953"/>
                        <a:pt x="504444" y="953"/>
                      </a:cubicBezTo>
                      <a:lnTo>
                        <a:pt x="581557" y="953"/>
                      </a:lnTo>
                      <a:cubicBezTo>
                        <a:pt x="602441" y="953"/>
                        <a:pt x="620113" y="11430"/>
                        <a:pt x="620113" y="23813"/>
                      </a:cubicBezTo>
                      <a:cubicBezTo>
                        <a:pt x="621720" y="37147"/>
                        <a:pt x="604048" y="46672"/>
                        <a:pt x="583163" y="46672"/>
                      </a:cubicBezTo>
                      <a:close/>
                      <a:moveTo>
                        <a:pt x="348613" y="46672"/>
                      </a:moveTo>
                      <a:cubicBezTo>
                        <a:pt x="348613" y="46672"/>
                        <a:pt x="348613" y="46672"/>
                        <a:pt x="348613" y="46672"/>
                      </a:cubicBezTo>
                      <a:lnTo>
                        <a:pt x="271500" y="46672"/>
                      </a:lnTo>
                      <a:lnTo>
                        <a:pt x="271500" y="23813"/>
                      </a:lnTo>
                      <a:lnTo>
                        <a:pt x="271500" y="953"/>
                      </a:lnTo>
                      <a:lnTo>
                        <a:pt x="348613" y="953"/>
                      </a:lnTo>
                      <a:cubicBezTo>
                        <a:pt x="369497" y="953"/>
                        <a:pt x="387169" y="11430"/>
                        <a:pt x="387169" y="23813"/>
                      </a:cubicBezTo>
                      <a:cubicBezTo>
                        <a:pt x="388776" y="36195"/>
                        <a:pt x="371104" y="46672"/>
                        <a:pt x="348613" y="46672"/>
                      </a:cubicBezTo>
                      <a:close/>
                      <a:moveTo>
                        <a:pt x="115669" y="45720"/>
                      </a:moveTo>
                      <a:cubicBezTo>
                        <a:pt x="115669" y="45720"/>
                        <a:pt x="115669" y="45720"/>
                        <a:pt x="115669" y="45720"/>
                      </a:cubicBezTo>
                      <a:lnTo>
                        <a:pt x="38556" y="45720"/>
                      </a:lnTo>
                      <a:cubicBezTo>
                        <a:pt x="17672" y="45720"/>
                        <a:pt x="0" y="35242"/>
                        <a:pt x="0" y="22860"/>
                      </a:cubicBezTo>
                      <a:cubicBezTo>
                        <a:pt x="0" y="10478"/>
                        <a:pt x="17672" y="0"/>
                        <a:pt x="38556" y="0"/>
                      </a:cubicBezTo>
                      <a:cubicBezTo>
                        <a:pt x="38556" y="0"/>
                        <a:pt x="38556" y="0"/>
                        <a:pt x="38556" y="0"/>
                      </a:cubicBezTo>
                      <a:lnTo>
                        <a:pt x="115669" y="0"/>
                      </a:lnTo>
                      <a:cubicBezTo>
                        <a:pt x="136553" y="0"/>
                        <a:pt x="154225" y="10478"/>
                        <a:pt x="154225" y="22860"/>
                      </a:cubicBezTo>
                      <a:cubicBezTo>
                        <a:pt x="154225" y="35242"/>
                        <a:pt x="136553" y="45720"/>
                        <a:pt x="115669" y="45720"/>
                      </a:cubicBezTo>
                      <a:close/>
                    </a:path>
                  </a:pathLst>
                </a:custGeom>
                <a:solidFill>
                  <a:srgbClr val="454E5F"/>
                </a:solidFill>
                <a:ln w="16058"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20A1C218-77DD-40EC-23E5-8BBA73DFFB36}"/>
                    </a:ext>
                  </a:extLst>
                </p:cNvPr>
                <p:cNvSpPr/>
                <p:nvPr/>
              </p:nvSpPr>
              <p:spPr>
                <a:xfrm>
                  <a:off x="1169964" y="3094989"/>
                  <a:ext cx="115668" cy="68579"/>
                </a:xfrm>
                <a:custGeom>
                  <a:avLst/>
                  <a:gdLst>
                    <a:gd name="connsiteX0" fmla="*/ 77112 w 115668"/>
                    <a:gd name="connsiteY0" fmla="*/ 68580 h 68579"/>
                    <a:gd name="connsiteX1" fmla="*/ 77112 w 115668"/>
                    <a:gd name="connsiteY1" fmla="*/ 68580 h 68579"/>
                    <a:gd name="connsiteX2" fmla="*/ 38556 w 115668"/>
                    <a:gd name="connsiteY2" fmla="*/ 68580 h 68579"/>
                    <a:gd name="connsiteX3" fmla="*/ 11246 w 115668"/>
                    <a:gd name="connsiteY3" fmla="*/ 61913 h 68579"/>
                    <a:gd name="connsiteX4" fmla="*/ 0 w 115668"/>
                    <a:gd name="connsiteY4" fmla="*/ 45720 h 68579"/>
                    <a:gd name="connsiteX5" fmla="*/ 0 w 115668"/>
                    <a:gd name="connsiteY5" fmla="*/ 22860 h 68579"/>
                    <a:gd name="connsiteX6" fmla="*/ 38556 w 115668"/>
                    <a:gd name="connsiteY6" fmla="*/ 0 h 68579"/>
                    <a:gd name="connsiteX7" fmla="*/ 38556 w 115668"/>
                    <a:gd name="connsiteY7" fmla="*/ 0 h 68579"/>
                    <a:gd name="connsiteX8" fmla="*/ 77112 w 115668"/>
                    <a:gd name="connsiteY8" fmla="*/ 22860 h 68579"/>
                    <a:gd name="connsiteX9" fmla="*/ 115669 w 115668"/>
                    <a:gd name="connsiteY9" fmla="*/ 45720 h 68579"/>
                    <a:gd name="connsiteX10" fmla="*/ 77112 w 115668"/>
                    <a:gd name="connsiteY10" fmla="*/ 68580 h 6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68" h="68579">
                      <a:moveTo>
                        <a:pt x="77112" y="68580"/>
                      </a:moveTo>
                      <a:cubicBezTo>
                        <a:pt x="77112" y="68580"/>
                        <a:pt x="77112" y="68580"/>
                        <a:pt x="77112" y="68580"/>
                      </a:cubicBezTo>
                      <a:lnTo>
                        <a:pt x="38556" y="68580"/>
                      </a:lnTo>
                      <a:cubicBezTo>
                        <a:pt x="28917" y="68580"/>
                        <a:pt x="17672" y="65722"/>
                        <a:pt x="11246" y="61913"/>
                      </a:cubicBezTo>
                      <a:cubicBezTo>
                        <a:pt x="3213" y="57150"/>
                        <a:pt x="0" y="51435"/>
                        <a:pt x="0" y="45720"/>
                      </a:cubicBezTo>
                      <a:lnTo>
                        <a:pt x="0" y="22860"/>
                      </a:lnTo>
                      <a:cubicBezTo>
                        <a:pt x="0" y="10477"/>
                        <a:pt x="17672" y="0"/>
                        <a:pt x="38556" y="0"/>
                      </a:cubicBezTo>
                      <a:cubicBezTo>
                        <a:pt x="38556" y="0"/>
                        <a:pt x="38556" y="0"/>
                        <a:pt x="38556" y="0"/>
                      </a:cubicBezTo>
                      <a:cubicBezTo>
                        <a:pt x="59441" y="0"/>
                        <a:pt x="77112" y="10477"/>
                        <a:pt x="77112" y="22860"/>
                      </a:cubicBezTo>
                      <a:cubicBezTo>
                        <a:pt x="97997" y="22860"/>
                        <a:pt x="115669" y="33338"/>
                        <a:pt x="115669" y="45720"/>
                      </a:cubicBezTo>
                      <a:cubicBezTo>
                        <a:pt x="115669" y="58102"/>
                        <a:pt x="97997" y="68580"/>
                        <a:pt x="77112" y="68580"/>
                      </a:cubicBezTo>
                      <a:close/>
                    </a:path>
                  </a:pathLst>
                </a:custGeom>
                <a:solidFill>
                  <a:srgbClr val="454E5F"/>
                </a:solidFill>
                <a:ln w="16058"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FD5CB7F9-1227-D1DC-B25F-83F5C9F41635}"/>
                    </a:ext>
                  </a:extLst>
                </p:cNvPr>
                <p:cNvSpPr/>
                <p:nvPr/>
              </p:nvSpPr>
              <p:spPr>
                <a:xfrm>
                  <a:off x="1171571" y="1205229"/>
                  <a:ext cx="89964" cy="1844992"/>
                </a:xfrm>
                <a:custGeom>
                  <a:avLst/>
                  <a:gdLst>
                    <a:gd name="connsiteX0" fmla="*/ 38556 w 89964"/>
                    <a:gd name="connsiteY0" fmla="*/ 1844992 h 1844992"/>
                    <a:gd name="connsiteX1" fmla="*/ 38556 w 89964"/>
                    <a:gd name="connsiteY1" fmla="*/ 1844992 h 1844992"/>
                    <a:gd name="connsiteX2" fmla="*/ 0 w 89964"/>
                    <a:gd name="connsiteY2" fmla="*/ 1821180 h 1844992"/>
                    <a:gd name="connsiteX3" fmla="*/ 1607 w 89964"/>
                    <a:gd name="connsiteY3" fmla="*/ 1776413 h 1844992"/>
                    <a:gd name="connsiteX4" fmla="*/ 40163 w 89964"/>
                    <a:gd name="connsiteY4" fmla="*/ 1753553 h 1844992"/>
                    <a:gd name="connsiteX5" fmla="*/ 40163 w 89964"/>
                    <a:gd name="connsiteY5" fmla="*/ 1753553 h 1844992"/>
                    <a:gd name="connsiteX6" fmla="*/ 78719 w 89964"/>
                    <a:gd name="connsiteY6" fmla="*/ 1776413 h 1844992"/>
                    <a:gd name="connsiteX7" fmla="*/ 77112 w 89964"/>
                    <a:gd name="connsiteY7" fmla="*/ 1821180 h 1844992"/>
                    <a:gd name="connsiteX8" fmla="*/ 38556 w 89964"/>
                    <a:gd name="connsiteY8" fmla="*/ 1844992 h 1844992"/>
                    <a:gd name="connsiteX9" fmla="*/ 41769 w 89964"/>
                    <a:gd name="connsiteY9" fmla="*/ 1709738 h 1844992"/>
                    <a:gd name="connsiteX10" fmla="*/ 41769 w 89964"/>
                    <a:gd name="connsiteY10" fmla="*/ 1709738 h 1844992"/>
                    <a:gd name="connsiteX11" fmla="*/ 3213 w 89964"/>
                    <a:gd name="connsiteY11" fmla="*/ 1686878 h 1844992"/>
                    <a:gd name="connsiteX12" fmla="*/ 3213 w 89964"/>
                    <a:gd name="connsiteY12" fmla="*/ 1642110 h 1844992"/>
                    <a:gd name="connsiteX13" fmla="*/ 41769 w 89964"/>
                    <a:gd name="connsiteY13" fmla="*/ 1619250 h 1844992"/>
                    <a:gd name="connsiteX14" fmla="*/ 41769 w 89964"/>
                    <a:gd name="connsiteY14" fmla="*/ 1619250 h 1844992"/>
                    <a:gd name="connsiteX15" fmla="*/ 80326 w 89964"/>
                    <a:gd name="connsiteY15" fmla="*/ 1642110 h 1844992"/>
                    <a:gd name="connsiteX16" fmla="*/ 80326 w 89964"/>
                    <a:gd name="connsiteY16" fmla="*/ 1686878 h 1844992"/>
                    <a:gd name="connsiteX17" fmla="*/ 41769 w 89964"/>
                    <a:gd name="connsiteY17" fmla="*/ 1709738 h 1844992"/>
                    <a:gd name="connsiteX18" fmla="*/ 43376 w 89964"/>
                    <a:gd name="connsiteY18" fmla="*/ 1575435 h 1844992"/>
                    <a:gd name="connsiteX19" fmla="*/ 43376 w 89964"/>
                    <a:gd name="connsiteY19" fmla="*/ 1575435 h 1844992"/>
                    <a:gd name="connsiteX20" fmla="*/ 4820 w 89964"/>
                    <a:gd name="connsiteY20" fmla="*/ 1552575 h 1844992"/>
                    <a:gd name="connsiteX21" fmla="*/ 4820 w 89964"/>
                    <a:gd name="connsiteY21" fmla="*/ 1507808 h 1844992"/>
                    <a:gd name="connsiteX22" fmla="*/ 43376 w 89964"/>
                    <a:gd name="connsiteY22" fmla="*/ 1484948 h 1844992"/>
                    <a:gd name="connsiteX23" fmla="*/ 43376 w 89964"/>
                    <a:gd name="connsiteY23" fmla="*/ 1484948 h 1844992"/>
                    <a:gd name="connsiteX24" fmla="*/ 81932 w 89964"/>
                    <a:gd name="connsiteY24" fmla="*/ 1507808 h 1844992"/>
                    <a:gd name="connsiteX25" fmla="*/ 81932 w 89964"/>
                    <a:gd name="connsiteY25" fmla="*/ 1552575 h 1844992"/>
                    <a:gd name="connsiteX26" fmla="*/ 43376 w 89964"/>
                    <a:gd name="connsiteY26" fmla="*/ 1575435 h 1844992"/>
                    <a:gd name="connsiteX27" fmla="*/ 43376 w 89964"/>
                    <a:gd name="connsiteY27" fmla="*/ 1440180 h 1844992"/>
                    <a:gd name="connsiteX28" fmla="*/ 43376 w 89964"/>
                    <a:gd name="connsiteY28" fmla="*/ 1440180 h 1844992"/>
                    <a:gd name="connsiteX29" fmla="*/ 4820 w 89964"/>
                    <a:gd name="connsiteY29" fmla="*/ 1417320 h 1844992"/>
                    <a:gd name="connsiteX30" fmla="*/ 4820 w 89964"/>
                    <a:gd name="connsiteY30" fmla="*/ 1372553 h 1844992"/>
                    <a:gd name="connsiteX31" fmla="*/ 43376 w 89964"/>
                    <a:gd name="connsiteY31" fmla="*/ 1372553 h 1844992"/>
                    <a:gd name="connsiteX32" fmla="*/ 81932 w 89964"/>
                    <a:gd name="connsiteY32" fmla="*/ 1372553 h 1844992"/>
                    <a:gd name="connsiteX33" fmla="*/ 81932 w 89964"/>
                    <a:gd name="connsiteY33" fmla="*/ 1417320 h 1844992"/>
                    <a:gd name="connsiteX34" fmla="*/ 43376 w 89964"/>
                    <a:gd name="connsiteY34" fmla="*/ 1440180 h 1844992"/>
                    <a:gd name="connsiteX35" fmla="*/ 44982 w 89964"/>
                    <a:gd name="connsiteY35" fmla="*/ 1304925 h 1844992"/>
                    <a:gd name="connsiteX36" fmla="*/ 44982 w 89964"/>
                    <a:gd name="connsiteY36" fmla="*/ 1304925 h 1844992"/>
                    <a:gd name="connsiteX37" fmla="*/ 6426 w 89964"/>
                    <a:gd name="connsiteY37" fmla="*/ 1282065 h 1844992"/>
                    <a:gd name="connsiteX38" fmla="*/ 6426 w 89964"/>
                    <a:gd name="connsiteY38" fmla="*/ 1237298 h 1844992"/>
                    <a:gd name="connsiteX39" fmla="*/ 44982 w 89964"/>
                    <a:gd name="connsiteY39" fmla="*/ 1214438 h 1844992"/>
                    <a:gd name="connsiteX40" fmla="*/ 44982 w 89964"/>
                    <a:gd name="connsiteY40" fmla="*/ 1214438 h 1844992"/>
                    <a:gd name="connsiteX41" fmla="*/ 83539 w 89964"/>
                    <a:gd name="connsiteY41" fmla="*/ 1237298 h 1844992"/>
                    <a:gd name="connsiteX42" fmla="*/ 83539 w 89964"/>
                    <a:gd name="connsiteY42" fmla="*/ 1282065 h 1844992"/>
                    <a:gd name="connsiteX43" fmla="*/ 44982 w 89964"/>
                    <a:gd name="connsiteY43" fmla="*/ 1304925 h 1844992"/>
                    <a:gd name="connsiteX44" fmla="*/ 44982 w 89964"/>
                    <a:gd name="connsiteY44" fmla="*/ 1169670 h 1844992"/>
                    <a:gd name="connsiteX45" fmla="*/ 6426 w 89964"/>
                    <a:gd name="connsiteY45" fmla="*/ 1146810 h 1844992"/>
                    <a:gd name="connsiteX46" fmla="*/ 6426 w 89964"/>
                    <a:gd name="connsiteY46" fmla="*/ 1102042 h 1844992"/>
                    <a:gd name="connsiteX47" fmla="*/ 44982 w 89964"/>
                    <a:gd name="connsiteY47" fmla="*/ 1079183 h 1844992"/>
                    <a:gd name="connsiteX48" fmla="*/ 83539 w 89964"/>
                    <a:gd name="connsiteY48" fmla="*/ 1102042 h 1844992"/>
                    <a:gd name="connsiteX49" fmla="*/ 83539 w 89964"/>
                    <a:gd name="connsiteY49" fmla="*/ 1146810 h 1844992"/>
                    <a:gd name="connsiteX50" fmla="*/ 44982 w 89964"/>
                    <a:gd name="connsiteY50" fmla="*/ 1169670 h 1844992"/>
                    <a:gd name="connsiteX51" fmla="*/ 44982 w 89964"/>
                    <a:gd name="connsiteY51" fmla="*/ 1035367 h 1844992"/>
                    <a:gd name="connsiteX52" fmla="*/ 6426 w 89964"/>
                    <a:gd name="connsiteY52" fmla="*/ 1012508 h 1844992"/>
                    <a:gd name="connsiteX53" fmla="*/ 6426 w 89964"/>
                    <a:gd name="connsiteY53" fmla="*/ 967740 h 1844992"/>
                    <a:gd name="connsiteX54" fmla="*/ 44982 w 89964"/>
                    <a:gd name="connsiteY54" fmla="*/ 944880 h 1844992"/>
                    <a:gd name="connsiteX55" fmla="*/ 44982 w 89964"/>
                    <a:gd name="connsiteY55" fmla="*/ 944880 h 1844992"/>
                    <a:gd name="connsiteX56" fmla="*/ 83539 w 89964"/>
                    <a:gd name="connsiteY56" fmla="*/ 967740 h 1844992"/>
                    <a:gd name="connsiteX57" fmla="*/ 83539 w 89964"/>
                    <a:gd name="connsiteY57" fmla="*/ 1012508 h 1844992"/>
                    <a:gd name="connsiteX58" fmla="*/ 44982 w 89964"/>
                    <a:gd name="connsiteY58" fmla="*/ 1035367 h 1844992"/>
                    <a:gd name="connsiteX59" fmla="*/ 44982 w 89964"/>
                    <a:gd name="connsiteY59" fmla="*/ 1035367 h 1844992"/>
                    <a:gd name="connsiteX60" fmla="*/ 44982 w 89964"/>
                    <a:gd name="connsiteY60" fmla="*/ 900112 h 1844992"/>
                    <a:gd name="connsiteX61" fmla="*/ 6426 w 89964"/>
                    <a:gd name="connsiteY61" fmla="*/ 877253 h 1844992"/>
                    <a:gd name="connsiteX62" fmla="*/ 6426 w 89964"/>
                    <a:gd name="connsiteY62" fmla="*/ 832485 h 1844992"/>
                    <a:gd name="connsiteX63" fmla="*/ 44982 w 89964"/>
                    <a:gd name="connsiteY63" fmla="*/ 809625 h 1844992"/>
                    <a:gd name="connsiteX64" fmla="*/ 44982 w 89964"/>
                    <a:gd name="connsiteY64" fmla="*/ 809625 h 1844992"/>
                    <a:gd name="connsiteX65" fmla="*/ 83539 w 89964"/>
                    <a:gd name="connsiteY65" fmla="*/ 832485 h 1844992"/>
                    <a:gd name="connsiteX66" fmla="*/ 83539 w 89964"/>
                    <a:gd name="connsiteY66" fmla="*/ 877253 h 1844992"/>
                    <a:gd name="connsiteX67" fmla="*/ 44982 w 89964"/>
                    <a:gd name="connsiteY67" fmla="*/ 900112 h 1844992"/>
                    <a:gd name="connsiteX68" fmla="*/ 44982 w 89964"/>
                    <a:gd name="connsiteY68" fmla="*/ 900112 h 1844992"/>
                    <a:gd name="connsiteX69" fmla="*/ 44982 w 89964"/>
                    <a:gd name="connsiteY69" fmla="*/ 764858 h 1844992"/>
                    <a:gd name="connsiteX70" fmla="*/ 6426 w 89964"/>
                    <a:gd name="connsiteY70" fmla="*/ 741998 h 1844992"/>
                    <a:gd name="connsiteX71" fmla="*/ 6426 w 89964"/>
                    <a:gd name="connsiteY71" fmla="*/ 697230 h 1844992"/>
                    <a:gd name="connsiteX72" fmla="*/ 44982 w 89964"/>
                    <a:gd name="connsiteY72" fmla="*/ 674370 h 1844992"/>
                    <a:gd name="connsiteX73" fmla="*/ 83539 w 89964"/>
                    <a:gd name="connsiteY73" fmla="*/ 697230 h 1844992"/>
                    <a:gd name="connsiteX74" fmla="*/ 83539 w 89964"/>
                    <a:gd name="connsiteY74" fmla="*/ 741998 h 1844992"/>
                    <a:gd name="connsiteX75" fmla="*/ 44982 w 89964"/>
                    <a:gd name="connsiteY75" fmla="*/ 764858 h 1844992"/>
                    <a:gd name="connsiteX76" fmla="*/ 44982 w 89964"/>
                    <a:gd name="connsiteY76" fmla="*/ 630555 h 1844992"/>
                    <a:gd name="connsiteX77" fmla="*/ 44982 w 89964"/>
                    <a:gd name="connsiteY77" fmla="*/ 630555 h 1844992"/>
                    <a:gd name="connsiteX78" fmla="*/ 6426 w 89964"/>
                    <a:gd name="connsiteY78" fmla="*/ 607695 h 1844992"/>
                    <a:gd name="connsiteX79" fmla="*/ 6426 w 89964"/>
                    <a:gd name="connsiteY79" fmla="*/ 562928 h 1844992"/>
                    <a:gd name="connsiteX80" fmla="*/ 44982 w 89964"/>
                    <a:gd name="connsiteY80" fmla="*/ 540068 h 1844992"/>
                    <a:gd name="connsiteX81" fmla="*/ 44982 w 89964"/>
                    <a:gd name="connsiteY81" fmla="*/ 540068 h 1844992"/>
                    <a:gd name="connsiteX82" fmla="*/ 83539 w 89964"/>
                    <a:gd name="connsiteY82" fmla="*/ 562928 h 1844992"/>
                    <a:gd name="connsiteX83" fmla="*/ 83539 w 89964"/>
                    <a:gd name="connsiteY83" fmla="*/ 607695 h 1844992"/>
                    <a:gd name="connsiteX84" fmla="*/ 44982 w 89964"/>
                    <a:gd name="connsiteY84" fmla="*/ 630555 h 1844992"/>
                    <a:gd name="connsiteX85" fmla="*/ 44982 w 89964"/>
                    <a:gd name="connsiteY85" fmla="*/ 495300 h 1844992"/>
                    <a:gd name="connsiteX86" fmla="*/ 44982 w 89964"/>
                    <a:gd name="connsiteY86" fmla="*/ 495300 h 1844992"/>
                    <a:gd name="connsiteX87" fmla="*/ 6426 w 89964"/>
                    <a:gd name="connsiteY87" fmla="*/ 472440 h 1844992"/>
                    <a:gd name="connsiteX88" fmla="*/ 6426 w 89964"/>
                    <a:gd name="connsiteY88" fmla="*/ 427672 h 1844992"/>
                    <a:gd name="connsiteX89" fmla="*/ 44982 w 89964"/>
                    <a:gd name="connsiteY89" fmla="*/ 404812 h 1844992"/>
                    <a:gd name="connsiteX90" fmla="*/ 44982 w 89964"/>
                    <a:gd name="connsiteY90" fmla="*/ 404812 h 1844992"/>
                    <a:gd name="connsiteX91" fmla="*/ 83539 w 89964"/>
                    <a:gd name="connsiteY91" fmla="*/ 427672 h 1844992"/>
                    <a:gd name="connsiteX92" fmla="*/ 83539 w 89964"/>
                    <a:gd name="connsiteY92" fmla="*/ 472440 h 1844992"/>
                    <a:gd name="connsiteX93" fmla="*/ 44982 w 89964"/>
                    <a:gd name="connsiteY93" fmla="*/ 495300 h 1844992"/>
                    <a:gd name="connsiteX94" fmla="*/ 44982 w 89964"/>
                    <a:gd name="connsiteY94" fmla="*/ 360045 h 1844992"/>
                    <a:gd name="connsiteX95" fmla="*/ 44982 w 89964"/>
                    <a:gd name="connsiteY95" fmla="*/ 360045 h 1844992"/>
                    <a:gd name="connsiteX96" fmla="*/ 6426 w 89964"/>
                    <a:gd name="connsiteY96" fmla="*/ 337185 h 1844992"/>
                    <a:gd name="connsiteX97" fmla="*/ 6426 w 89964"/>
                    <a:gd name="connsiteY97" fmla="*/ 292418 h 1844992"/>
                    <a:gd name="connsiteX98" fmla="*/ 44982 w 89964"/>
                    <a:gd name="connsiteY98" fmla="*/ 269558 h 1844992"/>
                    <a:gd name="connsiteX99" fmla="*/ 44982 w 89964"/>
                    <a:gd name="connsiteY99" fmla="*/ 269558 h 1844992"/>
                    <a:gd name="connsiteX100" fmla="*/ 83539 w 89964"/>
                    <a:gd name="connsiteY100" fmla="*/ 292418 h 1844992"/>
                    <a:gd name="connsiteX101" fmla="*/ 83539 w 89964"/>
                    <a:gd name="connsiteY101" fmla="*/ 337185 h 1844992"/>
                    <a:gd name="connsiteX102" fmla="*/ 44982 w 89964"/>
                    <a:gd name="connsiteY102" fmla="*/ 360045 h 1844992"/>
                    <a:gd name="connsiteX103" fmla="*/ 46589 w 89964"/>
                    <a:gd name="connsiteY103" fmla="*/ 224790 h 1844992"/>
                    <a:gd name="connsiteX104" fmla="*/ 46589 w 89964"/>
                    <a:gd name="connsiteY104" fmla="*/ 224790 h 1844992"/>
                    <a:gd name="connsiteX105" fmla="*/ 8033 w 89964"/>
                    <a:gd name="connsiteY105" fmla="*/ 201930 h 1844992"/>
                    <a:gd name="connsiteX106" fmla="*/ 8033 w 89964"/>
                    <a:gd name="connsiteY106" fmla="*/ 157163 h 1844992"/>
                    <a:gd name="connsiteX107" fmla="*/ 46589 w 89964"/>
                    <a:gd name="connsiteY107" fmla="*/ 134302 h 1844992"/>
                    <a:gd name="connsiteX108" fmla="*/ 46589 w 89964"/>
                    <a:gd name="connsiteY108" fmla="*/ 134302 h 1844992"/>
                    <a:gd name="connsiteX109" fmla="*/ 85145 w 89964"/>
                    <a:gd name="connsiteY109" fmla="*/ 157163 h 1844992"/>
                    <a:gd name="connsiteX110" fmla="*/ 85145 w 89964"/>
                    <a:gd name="connsiteY110" fmla="*/ 201930 h 1844992"/>
                    <a:gd name="connsiteX111" fmla="*/ 46589 w 89964"/>
                    <a:gd name="connsiteY111" fmla="*/ 224790 h 1844992"/>
                    <a:gd name="connsiteX112" fmla="*/ 48195 w 89964"/>
                    <a:gd name="connsiteY112" fmla="*/ 90488 h 1844992"/>
                    <a:gd name="connsiteX113" fmla="*/ 48195 w 89964"/>
                    <a:gd name="connsiteY113" fmla="*/ 90488 h 1844992"/>
                    <a:gd name="connsiteX114" fmla="*/ 9639 w 89964"/>
                    <a:gd name="connsiteY114" fmla="*/ 67627 h 1844992"/>
                    <a:gd name="connsiteX115" fmla="*/ 11246 w 89964"/>
                    <a:gd name="connsiteY115" fmla="*/ 22860 h 1844992"/>
                    <a:gd name="connsiteX116" fmla="*/ 51408 w 89964"/>
                    <a:gd name="connsiteY116" fmla="*/ 0 h 1844992"/>
                    <a:gd name="connsiteX117" fmla="*/ 89965 w 89964"/>
                    <a:gd name="connsiteY117" fmla="*/ 23813 h 1844992"/>
                    <a:gd name="connsiteX118" fmla="*/ 88358 w 89964"/>
                    <a:gd name="connsiteY118" fmla="*/ 68580 h 1844992"/>
                    <a:gd name="connsiteX119" fmla="*/ 48195 w 89964"/>
                    <a:gd name="connsiteY119" fmla="*/ 90488 h 18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89964" h="1844992">
                      <a:moveTo>
                        <a:pt x="38556" y="1844992"/>
                      </a:moveTo>
                      <a:cubicBezTo>
                        <a:pt x="38556" y="1844992"/>
                        <a:pt x="38556" y="1844992"/>
                        <a:pt x="38556" y="1844992"/>
                      </a:cubicBezTo>
                      <a:cubicBezTo>
                        <a:pt x="16065" y="1844992"/>
                        <a:pt x="0" y="1834515"/>
                        <a:pt x="0" y="1821180"/>
                      </a:cubicBezTo>
                      <a:lnTo>
                        <a:pt x="1607" y="1776413"/>
                      </a:lnTo>
                      <a:cubicBezTo>
                        <a:pt x="1607" y="1764030"/>
                        <a:pt x="19278" y="1753553"/>
                        <a:pt x="40163" y="1753553"/>
                      </a:cubicBezTo>
                      <a:cubicBezTo>
                        <a:pt x="40163" y="1753553"/>
                        <a:pt x="40163" y="1753553"/>
                        <a:pt x="40163" y="1753553"/>
                      </a:cubicBezTo>
                      <a:cubicBezTo>
                        <a:pt x="61047" y="1753553"/>
                        <a:pt x="78719" y="1764030"/>
                        <a:pt x="78719" y="1776413"/>
                      </a:cubicBezTo>
                      <a:lnTo>
                        <a:pt x="77112" y="1821180"/>
                      </a:lnTo>
                      <a:cubicBezTo>
                        <a:pt x="77112" y="1834515"/>
                        <a:pt x="61047" y="1844992"/>
                        <a:pt x="38556" y="1844992"/>
                      </a:cubicBezTo>
                      <a:close/>
                      <a:moveTo>
                        <a:pt x="41769" y="1709738"/>
                      </a:moveTo>
                      <a:cubicBezTo>
                        <a:pt x="41769" y="1709738"/>
                        <a:pt x="41769" y="1709738"/>
                        <a:pt x="41769" y="1709738"/>
                      </a:cubicBezTo>
                      <a:cubicBezTo>
                        <a:pt x="19278" y="1709738"/>
                        <a:pt x="3213" y="1699260"/>
                        <a:pt x="3213" y="1686878"/>
                      </a:cubicBezTo>
                      <a:lnTo>
                        <a:pt x="3213" y="1642110"/>
                      </a:lnTo>
                      <a:cubicBezTo>
                        <a:pt x="3213" y="1629728"/>
                        <a:pt x="20885" y="1619250"/>
                        <a:pt x="41769" y="1619250"/>
                      </a:cubicBezTo>
                      <a:cubicBezTo>
                        <a:pt x="41769" y="1619250"/>
                        <a:pt x="41769" y="1619250"/>
                        <a:pt x="41769" y="1619250"/>
                      </a:cubicBezTo>
                      <a:cubicBezTo>
                        <a:pt x="62654" y="1619250"/>
                        <a:pt x="80326" y="1629728"/>
                        <a:pt x="80326" y="1642110"/>
                      </a:cubicBezTo>
                      <a:lnTo>
                        <a:pt x="80326" y="1686878"/>
                      </a:lnTo>
                      <a:cubicBezTo>
                        <a:pt x="80326" y="1700213"/>
                        <a:pt x="62654" y="1709738"/>
                        <a:pt x="41769" y="1709738"/>
                      </a:cubicBezTo>
                      <a:close/>
                      <a:moveTo>
                        <a:pt x="43376" y="1575435"/>
                      </a:moveTo>
                      <a:cubicBezTo>
                        <a:pt x="43376" y="1575435"/>
                        <a:pt x="43376" y="1575435"/>
                        <a:pt x="43376" y="1575435"/>
                      </a:cubicBezTo>
                      <a:cubicBezTo>
                        <a:pt x="20885" y="1575435"/>
                        <a:pt x="4820" y="1564958"/>
                        <a:pt x="4820" y="1552575"/>
                      </a:cubicBezTo>
                      <a:lnTo>
                        <a:pt x="4820" y="1507808"/>
                      </a:lnTo>
                      <a:cubicBezTo>
                        <a:pt x="4820" y="1495425"/>
                        <a:pt x="22491" y="1484948"/>
                        <a:pt x="43376" y="1484948"/>
                      </a:cubicBezTo>
                      <a:cubicBezTo>
                        <a:pt x="43376" y="1484948"/>
                        <a:pt x="43376" y="1484948"/>
                        <a:pt x="43376" y="1484948"/>
                      </a:cubicBezTo>
                      <a:cubicBezTo>
                        <a:pt x="64260" y="1484948"/>
                        <a:pt x="81932" y="1495425"/>
                        <a:pt x="81932" y="1507808"/>
                      </a:cubicBezTo>
                      <a:lnTo>
                        <a:pt x="81932" y="1552575"/>
                      </a:lnTo>
                      <a:cubicBezTo>
                        <a:pt x="81932" y="1564958"/>
                        <a:pt x="64260" y="1575435"/>
                        <a:pt x="43376" y="1575435"/>
                      </a:cubicBezTo>
                      <a:close/>
                      <a:moveTo>
                        <a:pt x="43376" y="1440180"/>
                      </a:moveTo>
                      <a:cubicBezTo>
                        <a:pt x="43376" y="1440180"/>
                        <a:pt x="43376" y="1440180"/>
                        <a:pt x="43376" y="1440180"/>
                      </a:cubicBezTo>
                      <a:cubicBezTo>
                        <a:pt x="22491" y="1440180"/>
                        <a:pt x="4820" y="1429703"/>
                        <a:pt x="4820" y="1417320"/>
                      </a:cubicBezTo>
                      <a:lnTo>
                        <a:pt x="4820" y="1372553"/>
                      </a:lnTo>
                      <a:lnTo>
                        <a:pt x="43376" y="1372553"/>
                      </a:lnTo>
                      <a:lnTo>
                        <a:pt x="81932" y="1372553"/>
                      </a:lnTo>
                      <a:lnTo>
                        <a:pt x="81932" y="1417320"/>
                      </a:lnTo>
                      <a:cubicBezTo>
                        <a:pt x="81932" y="1429703"/>
                        <a:pt x="65867" y="1440180"/>
                        <a:pt x="43376" y="1440180"/>
                      </a:cubicBezTo>
                      <a:close/>
                      <a:moveTo>
                        <a:pt x="44982" y="1304925"/>
                      </a:moveTo>
                      <a:cubicBezTo>
                        <a:pt x="44982" y="1304925"/>
                        <a:pt x="44982" y="1304925"/>
                        <a:pt x="44982" y="1304925"/>
                      </a:cubicBezTo>
                      <a:cubicBezTo>
                        <a:pt x="24098" y="1304925"/>
                        <a:pt x="6426" y="1294448"/>
                        <a:pt x="6426" y="1282065"/>
                      </a:cubicBezTo>
                      <a:lnTo>
                        <a:pt x="6426" y="1237298"/>
                      </a:lnTo>
                      <a:cubicBezTo>
                        <a:pt x="6426" y="1224915"/>
                        <a:pt x="24098" y="1214438"/>
                        <a:pt x="44982" y="1214438"/>
                      </a:cubicBezTo>
                      <a:cubicBezTo>
                        <a:pt x="44982" y="1214438"/>
                        <a:pt x="44982" y="1214438"/>
                        <a:pt x="44982" y="1214438"/>
                      </a:cubicBezTo>
                      <a:cubicBezTo>
                        <a:pt x="65867" y="1214438"/>
                        <a:pt x="83539" y="1224915"/>
                        <a:pt x="83539" y="1237298"/>
                      </a:cubicBezTo>
                      <a:lnTo>
                        <a:pt x="83539" y="1282065"/>
                      </a:lnTo>
                      <a:cubicBezTo>
                        <a:pt x="83539" y="1294448"/>
                        <a:pt x="65867" y="1304925"/>
                        <a:pt x="44982" y="1304925"/>
                      </a:cubicBezTo>
                      <a:close/>
                      <a:moveTo>
                        <a:pt x="44982" y="1169670"/>
                      </a:moveTo>
                      <a:cubicBezTo>
                        <a:pt x="24098" y="1169670"/>
                        <a:pt x="6426" y="1159192"/>
                        <a:pt x="6426" y="1146810"/>
                      </a:cubicBezTo>
                      <a:lnTo>
                        <a:pt x="6426" y="1102042"/>
                      </a:lnTo>
                      <a:cubicBezTo>
                        <a:pt x="6426" y="1089660"/>
                        <a:pt x="24098" y="1079183"/>
                        <a:pt x="44982" y="1079183"/>
                      </a:cubicBezTo>
                      <a:cubicBezTo>
                        <a:pt x="65867" y="1079183"/>
                        <a:pt x="83539" y="1089660"/>
                        <a:pt x="83539" y="1102042"/>
                      </a:cubicBezTo>
                      <a:lnTo>
                        <a:pt x="83539" y="1146810"/>
                      </a:lnTo>
                      <a:cubicBezTo>
                        <a:pt x="83539" y="1160145"/>
                        <a:pt x="65867" y="1169670"/>
                        <a:pt x="44982" y="1169670"/>
                      </a:cubicBezTo>
                      <a:close/>
                      <a:moveTo>
                        <a:pt x="44982" y="1035367"/>
                      </a:moveTo>
                      <a:cubicBezTo>
                        <a:pt x="24098" y="1035367"/>
                        <a:pt x="6426" y="1024890"/>
                        <a:pt x="6426" y="1012508"/>
                      </a:cubicBezTo>
                      <a:lnTo>
                        <a:pt x="6426" y="967740"/>
                      </a:lnTo>
                      <a:cubicBezTo>
                        <a:pt x="6426" y="955358"/>
                        <a:pt x="24098" y="944880"/>
                        <a:pt x="44982" y="944880"/>
                      </a:cubicBezTo>
                      <a:cubicBezTo>
                        <a:pt x="44982" y="944880"/>
                        <a:pt x="44982" y="944880"/>
                        <a:pt x="44982" y="944880"/>
                      </a:cubicBezTo>
                      <a:cubicBezTo>
                        <a:pt x="65867" y="944880"/>
                        <a:pt x="83539" y="955358"/>
                        <a:pt x="83539" y="967740"/>
                      </a:cubicBezTo>
                      <a:lnTo>
                        <a:pt x="83539" y="1012508"/>
                      </a:lnTo>
                      <a:cubicBezTo>
                        <a:pt x="83539" y="1024890"/>
                        <a:pt x="65867" y="1035367"/>
                        <a:pt x="44982" y="1035367"/>
                      </a:cubicBezTo>
                      <a:cubicBezTo>
                        <a:pt x="44982" y="1035367"/>
                        <a:pt x="44982" y="1035367"/>
                        <a:pt x="44982" y="1035367"/>
                      </a:cubicBezTo>
                      <a:close/>
                      <a:moveTo>
                        <a:pt x="44982" y="900112"/>
                      </a:moveTo>
                      <a:cubicBezTo>
                        <a:pt x="24098" y="900112"/>
                        <a:pt x="6426" y="889635"/>
                        <a:pt x="6426" y="877253"/>
                      </a:cubicBezTo>
                      <a:lnTo>
                        <a:pt x="6426" y="832485"/>
                      </a:lnTo>
                      <a:cubicBezTo>
                        <a:pt x="6426" y="820103"/>
                        <a:pt x="24098" y="809625"/>
                        <a:pt x="44982" y="809625"/>
                      </a:cubicBezTo>
                      <a:cubicBezTo>
                        <a:pt x="44982" y="809625"/>
                        <a:pt x="44982" y="809625"/>
                        <a:pt x="44982" y="809625"/>
                      </a:cubicBezTo>
                      <a:cubicBezTo>
                        <a:pt x="65867" y="809625"/>
                        <a:pt x="83539" y="820103"/>
                        <a:pt x="83539" y="832485"/>
                      </a:cubicBezTo>
                      <a:lnTo>
                        <a:pt x="83539" y="877253"/>
                      </a:lnTo>
                      <a:cubicBezTo>
                        <a:pt x="83539" y="889635"/>
                        <a:pt x="65867" y="900112"/>
                        <a:pt x="44982" y="900112"/>
                      </a:cubicBezTo>
                      <a:cubicBezTo>
                        <a:pt x="44982" y="900112"/>
                        <a:pt x="44982" y="900112"/>
                        <a:pt x="44982" y="900112"/>
                      </a:cubicBezTo>
                      <a:close/>
                      <a:moveTo>
                        <a:pt x="44982" y="764858"/>
                      </a:moveTo>
                      <a:cubicBezTo>
                        <a:pt x="24098" y="764858"/>
                        <a:pt x="6426" y="754380"/>
                        <a:pt x="6426" y="741998"/>
                      </a:cubicBezTo>
                      <a:lnTo>
                        <a:pt x="6426" y="697230"/>
                      </a:lnTo>
                      <a:cubicBezTo>
                        <a:pt x="6426" y="684848"/>
                        <a:pt x="24098" y="674370"/>
                        <a:pt x="44982" y="674370"/>
                      </a:cubicBezTo>
                      <a:cubicBezTo>
                        <a:pt x="65867" y="674370"/>
                        <a:pt x="83539" y="684848"/>
                        <a:pt x="83539" y="697230"/>
                      </a:cubicBezTo>
                      <a:lnTo>
                        <a:pt x="83539" y="741998"/>
                      </a:lnTo>
                      <a:cubicBezTo>
                        <a:pt x="83539" y="754380"/>
                        <a:pt x="65867" y="764858"/>
                        <a:pt x="44982" y="764858"/>
                      </a:cubicBezTo>
                      <a:close/>
                      <a:moveTo>
                        <a:pt x="44982" y="630555"/>
                      </a:moveTo>
                      <a:cubicBezTo>
                        <a:pt x="44982" y="630555"/>
                        <a:pt x="44982" y="630555"/>
                        <a:pt x="44982" y="630555"/>
                      </a:cubicBezTo>
                      <a:cubicBezTo>
                        <a:pt x="24098" y="630555"/>
                        <a:pt x="6426" y="620078"/>
                        <a:pt x="6426" y="607695"/>
                      </a:cubicBezTo>
                      <a:lnTo>
                        <a:pt x="6426" y="562928"/>
                      </a:lnTo>
                      <a:cubicBezTo>
                        <a:pt x="6426" y="550545"/>
                        <a:pt x="24098" y="540068"/>
                        <a:pt x="44982" y="540068"/>
                      </a:cubicBezTo>
                      <a:cubicBezTo>
                        <a:pt x="44982" y="540068"/>
                        <a:pt x="44982" y="540068"/>
                        <a:pt x="44982" y="540068"/>
                      </a:cubicBezTo>
                      <a:cubicBezTo>
                        <a:pt x="65867" y="540068"/>
                        <a:pt x="83539" y="550545"/>
                        <a:pt x="83539" y="562928"/>
                      </a:cubicBezTo>
                      <a:lnTo>
                        <a:pt x="83539" y="607695"/>
                      </a:lnTo>
                      <a:cubicBezTo>
                        <a:pt x="83539" y="620078"/>
                        <a:pt x="65867" y="630555"/>
                        <a:pt x="44982" y="630555"/>
                      </a:cubicBezTo>
                      <a:close/>
                      <a:moveTo>
                        <a:pt x="44982" y="495300"/>
                      </a:moveTo>
                      <a:cubicBezTo>
                        <a:pt x="44982" y="495300"/>
                        <a:pt x="44982" y="495300"/>
                        <a:pt x="44982" y="495300"/>
                      </a:cubicBezTo>
                      <a:cubicBezTo>
                        <a:pt x="24098" y="495300"/>
                        <a:pt x="6426" y="484822"/>
                        <a:pt x="6426" y="472440"/>
                      </a:cubicBezTo>
                      <a:lnTo>
                        <a:pt x="6426" y="427672"/>
                      </a:lnTo>
                      <a:cubicBezTo>
                        <a:pt x="6426" y="415290"/>
                        <a:pt x="24098" y="404812"/>
                        <a:pt x="44982" y="404812"/>
                      </a:cubicBezTo>
                      <a:cubicBezTo>
                        <a:pt x="44982" y="404812"/>
                        <a:pt x="44982" y="404812"/>
                        <a:pt x="44982" y="404812"/>
                      </a:cubicBezTo>
                      <a:cubicBezTo>
                        <a:pt x="65867" y="404812"/>
                        <a:pt x="83539" y="415290"/>
                        <a:pt x="83539" y="427672"/>
                      </a:cubicBezTo>
                      <a:lnTo>
                        <a:pt x="83539" y="472440"/>
                      </a:lnTo>
                      <a:cubicBezTo>
                        <a:pt x="83539" y="484822"/>
                        <a:pt x="65867" y="495300"/>
                        <a:pt x="44982" y="495300"/>
                      </a:cubicBezTo>
                      <a:close/>
                      <a:moveTo>
                        <a:pt x="44982" y="360045"/>
                      </a:moveTo>
                      <a:cubicBezTo>
                        <a:pt x="44982" y="360045"/>
                        <a:pt x="44982" y="360045"/>
                        <a:pt x="44982" y="360045"/>
                      </a:cubicBezTo>
                      <a:cubicBezTo>
                        <a:pt x="24098" y="360045"/>
                        <a:pt x="6426" y="349568"/>
                        <a:pt x="6426" y="337185"/>
                      </a:cubicBezTo>
                      <a:lnTo>
                        <a:pt x="6426" y="292418"/>
                      </a:lnTo>
                      <a:cubicBezTo>
                        <a:pt x="6426" y="280035"/>
                        <a:pt x="24098" y="269558"/>
                        <a:pt x="44982" y="269558"/>
                      </a:cubicBezTo>
                      <a:cubicBezTo>
                        <a:pt x="44982" y="269558"/>
                        <a:pt x="44982" y="269558"/>
                        <a:pt x="44982" y="269558"/>
                      </a:cubicBezTo>
                      <a:cubicBezTo>
                        <a:pt x="65867" y="269558"/>
                        <a:pt x="83539" y="280035"/>
                        <a:pt x="83539" y="292418"/>
                      </a:cubicBezTo>
                      <a:lnTo>
                        <a:pt x="83539" y="337185"/>
                      </a:lnTo>
                      <a:cubicBezTo>
                        <a:pt x="85145" y="349568"/>
                        <a:pt x="67473" y="360045"/>
                        <a:pt x="44982" y="360045"/>
                      </a:cubicBezTo>
                      <a:close/>
                      <a:moveTo>
                        <a:pt x="46589" y="224790"/>
                      </a:moveTo>
                      <a:cubicBezTo>
                        <a:pt x="46589" y="224790"/>
                        <a:pt x="46589" y="224790"/>
                        <a:pt x="46589" y="224790"/>
                      </a:cubicBezTo>
                      <a:cubicBezTo>
                        <a:pt x="24098" y="224790"/>
                        <a:pt x="8033" y="214313"/>
                        <a:pt x="8033" y="201930"/>
                      </a:cubicBezTo>
                      <a:lnTo>
                        <a:pt x="8033" y="157163"/>
                      </a:lnTo>
                      <a:cubicBezTo>
                        <a:pt x="8033" y="144780"/>
                        <a:pt x="25704" y="134302"/>
                        <a:pt x="46589" y="134302"/>
                      </a:cubicBezTo>
                      <a:cubicBezTo>
                        <a:pt x="46589" y="134302"/>
                        <a:pt x="46589" y="134302"/>
                        <a:pt x="46589" y="134302"/>
                      </a:cubicBezTo>
                      <a:cubicBezTo>
                        <a:pt x="67473" y="134302"/>
                        <a:pt x="85145" y="144780"/>
                        <a:pt x="85145" y="157163"/>
                      </a:cubicBezTo>
                      <a:lnTo>
                        <a:pt x="85145" y="201930"/>
                      </a:lnTo>
                      <a:cubicBezTo>
                        <a:pt x="85145" y="215265"/>
                        <a:pt x="67473" y="224790"/>
                        <a:pt x="46589" y="224790"/>
                      </a:cubicBezTo>
                      <a:close/>
                      <a:moveTo>
                        <a:pt x="48195" y="90488"/>
                      </a:moveTo>
                      <a:cubicBezTo>
                        <a:pt x="48195" y="90488"/>
                        <a:pt x="48195" y="90488"/>
                        <a:pt x="48195" y="90488"/>
                      </a:cubicBezTo>
                      <a:cubicBezTo>
                        <a:pt x="25704" y="90488"/>
                        <a:pt x="9639" y="80010"/>
                        <a:pt x="9639" y="67627"/>
                      </a:cubicBezTo>
                      <a:lnTo>
                        <a:pt x="11246" y="22860"/>
                      </a:lnTo>
                      <a:cubicBezTo>
                        <a:pt x="11246" y="10477"/>
                        <a:pt x="28917" y="0"/>
                        <a:pt x="51408" y="0"/>
                      </a:cubicBezTo>
                      <a:cubicBezTo>
                        <a:pt x="72293" y="0"/>
                        <a:pt x="89965" y="10477"/>
                        <a:pt x="89965" y="23813"/>
                      </a:cubicBezTo>
                      <a:lnTo>
                        <a:pt x="88358" y="68580"/>
                      </a:lnTo>
                      <a:cubicBezTo>
                        <a:pt x="86752" y="80010"/>
                        <a:pt x="70686" y="90488"/>
                        <a:pt x="48195" y="90488"/>
                      </a:cubicBezTo>
                      <a:close/>
                    </a:path>
                  </a:pathLst>
                </a:custGeom>
                <a:solidFill>
                  <a:srgbClr val="454E5F"/>
                </a:solidFill>
                <a:ln w="16058"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ACFBB3B3-E49E-A3BE-5F0F-5B4D98704E8E}"/>
                    </a:ext>
                  </a:extLst>
                </p:cNvPr>
                <p:cNvSpPr/>
                <p:nvPr/>
              </p:nvSpPr>
              <p:spPr>
                <a:xfrm>
                  <a:off x="1184423" y="1090929"/>
                  <a:ext cx="115668" cy="69532"/>
                </a:xfrm>
                <a:custGeom>
                  <a:avLst/>
                  <a:gdLst>
                    <a:gd name="connsiteX0" fmla="*/ 38556 w 115668"/>
                    <a:gd name="connsiteY0" fmla="*/ 69533 h 69532"/>
                    <a:gd name="connsiteX1" fmla="*/ 38556 w 115668"/>
                    <a:gd name="connsiteY1" fmla="*/ 69533 h 69532"/>
                    <a:gd name="connsiteX2" fmla="*/ 0 w 115668"/>
                    <a:gd name="connsiteY2" fmla="*/ 45720 h 69532"/>
                    <a:gd name="connsiteX3" fmla="*/ 0 w 115668"/>
                    <a:gd name="connsiteY3" fmla="*/ 22860 h 69532"/>
                    <a:gd name="connsiteX4" fmla="*/ 38556 w 115668"/>
                    <a:gd name="connsiteY4" fmla="*/ 0 h 69532"/>
                    <a:gd name="connsiteX5" fmla="*/ 38556 w 115668"/>
                    <a:gd name="connsiteY5" fmla="*/ 0 h 69532"/>
                    <a:gd name="connsiteX6" fmla="*/ 77112 w 115668"/>
                    <a:gd name="connsiteY6" fmla="*/ 0 h 69532"/>
                    <a:gd name="connsiteX7" fmla="*/ 115669 w 115668"/>
                    <a:gd name="connsiteY7" fmla="*/ 22860 h 69532"/>
                    <a:gd name="connsiteX8" fmla="*/ 77112 w 115668"/>
                    <a:gd name="connsiteY8" fmla="*/ 45720 h 69532"/>
                    <a:gd name="connsiteX9" fmla="*/ 77112 w 115668"/>
                    <a:gd name="connsiteY9" fmla="*/ 45720 h 69532"/>
                    <a:gd name="connsiteX10" fmla="*/ 77112 w 115668"/>
                    <a:gd name="connsiteY10" fmla="*/ 45720 h 69532"/>
                    <a:gd name="connsiteX11" fmla="*/ 38556 w 115668"/>
                    <a:gd name="connsiteY11" fmla="*/ 69533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668" h="69532">
                      <a:moveTo>
                        <a:pt x="38556" y="69533"/>
                      </a:moveTo>
                      <a:cubicBezTo>
                        <a:pt x="38556" y="69533"/>
                        <a:pt x="38556" y="69533"/>
                        <a:pt x="38556" y="69533"/>
                      </a:cubicBezTo>
                      <a:cubicBezTo>
                        <a:pt x="16065" y="69533"/>
                        <a:pt x="0" y="59055"/>
                        <a:pt x="0" y="45720"/>
                      </a:cubicBezTo>
                      <a:lnTo>
                        <a:pt x="0" y="22860"/>
                      </a:lnTo>
                      <a:cubicBezTo>
                        <a:pt x="0" y="10478"/>
                        <a:pt x="17672" y="0"/>
                        <a:pt x="38556" y="0"/>
                      </a:cubicBezTo>
                      <a:cubicBezTo>
                        <a:pt x="38556" y="0"/>
                        <a:pt x="38556" y="0"/>
                        <a:pt x="38556" y="0"/>
                      </a:cubicBezTo>
                      <a:lnTo>
                        <a:pt x="77112" y="0"/>
                      </a:lnTo>
                      <a:cubicBezTo>
                        <a:pt x="97997" y="0"/>
                        <a:pt x="115669" y="10478"/>
                        <a:pt x="115669" y="22860"/>
                      </a:cubicBezTo>
                      <a:cubicBezTo>
                        <a:pt x="115669" y="35243"/>
                        <a:pt x="97997" y="45720"/>
                        <a:pt x="77112" y="45720"/>
                      </a:cubicBezTo>
                      <a:cubicBezTo>
                        <a:pt x="77112" y="45720"/>
                        <a:pt x="77112" y="45720"/>
                        <a:pt x="77112" y="45720"/>
                      </a:cubicBezTo>
                      <a:lnTo>
                        <a:pt x="77112" y="45720"/>
                      </a:lnTo>
                      <a:cubicBezTo>
                        <a:pt x="77112" y="59055"/>
                        <a:pt x="59441" y="69533"/>
                        <a:pt x="38556" y="69533"/>
                      </a:cubicBezTo>
                      <a:close/>
                    </a:path>
                  </a:pathLst>
                </a:custGeom>
                <a:solidFill>
                  <a:srgbClr val="454E5F"/>
                </a:solidFill>
                <a:ln w="16058"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B3CB13DD-70CD-DB1E-76F6-730ABAFE485E}"/>
                    </a:ext>
                  </a:extLst>
                </p:cNvPr>
                <p:cNvSpPr/>
                <p:nvPr/>
              </p:nvSpPr>
              <p:spPr>
                <a:xfrm>
                  <a:off x="1380417" y="1091882"/>
                  <a:ext cx="9206315" cy="816292"/>
                </a:xfrm>
                <a:custGeom>
                  <a:avLst/>
                  <a:gdLst>
                    <a:gd name="connsiteX0" fmla="*/ 9168354 w 9206315"/>
                    <a:gd name="connsiteY0" fmla="*/ 816293 h 816292"/>
                    <a:gd name="connsiteX1" fmla="*/ 9141043 w 9206315"/>
                    <a:gd name="connsiteY1" fmla="*/ 809625 h 816292"/>
                    <a:gd name="connsiteX2" fmla="*/ 9084816 w 9206315"/>
                    <a:gd name="connsiteY2" fmla="*/ 778193 h 816292"/>
                    <a:gd name="connsiteX3" fmla="*/ 9083209 w 9206315"/>
                    <a:gd name="connsiteY3" fmla="*/ 745808 h 816292"/>
                    <a:gd name="connsiteX4" fmla="*/ 9137830 w 9206315"/>
                    <a:gd name="connsiteY4" fmla="*/ 744855 h 816292"/>
                    <a:gd name="connsiteX5" fmla="*/ 9194058 w 9206315"/>
                    <a:gd name="connsiteY5" fmla="*/ 776288 h 816292"/>
                    <a:gd name="connsiteX6" fmla="*/ 9195665 w 9206315"/>
                    <a:gd name="connsiteY6" fmla="*/ 808673 h 816292"/>
                    <a:gd name="connsiteX7" fmla="*/ 9168354 w 9206315"/>
                    <a:gd name="connsiteY7" fmla="*/ 816293 h 816292"/>
                    <a:gd name="connsiteX8" fmla="*/ 8999671 w 9206315"/>
                    <a:gd name="connsiteY8" fmla="*/ 720090 h 816292"/>
                    <a:gd name="connsiteX9" fmla="*/ 8972360 w 9206315"/>
                    <a:gd name="connsiteY9" fmla="*/ 713423 h 816292"/>
                    <a:gd name="connsiteX10" fmla="*/ 8916132 w 9206315"/>
                    <a:gd name="connsiteY10" fmla="*/ 681038 h 816292"/>
                    <a:gd name="connsiteX11" fmla="*/ 8914526 w 9206315"/>
                    <a:gd name="connsiteY11" fmla="*/ 648653 h 816292"/>
                    <a:gd name="connsiteX12" fmla="*/ 8969147 w 9206315"/>
                    <a:gd name="connsiteY12" fmla="*/ 647700 h 816292"/>
                    <a:gd name="connsiteX13" fmla="*/ 9025374 w 9206315"/>
                    <a:gd name="connsiteY13" fmla="*/ 680085 h 816292"/>
                    <a:gd name="connsiteX14" fmla="*/ 9026982 w 9206315"/>
                    <a:gd name="connsiteY14" fmla="*/ 712470 h 816292"/>
                    <a:gd name="connsiteX15" fmla="*/ 8999671 w 9206315"/>
                    <a:gd name="connsiteY15" fmla="*/ 720090 h 816292"/>
                    <a:gd name="connsiteX16" fmla="*/ 8832593 w 9206315"/>
                    <a:gd name="connsiteY16" fmla="*/ 623888 h 816292"/>
                    <a:gd name="connsiteX17" fmla="*/ 8805282 w 9206315"/>
                    <a:gd name="connsiteY17" fmla="*/ 617220 h 816292"/>
                    <a:gd name="connsiteX18" fmla="*/ 8749054 w 9206315"/>
                    <a:gd name="connsiteY18" fmla="*/ 584835 h 816292"/>
                    <a:gd name="connsiteX19" fmla="*/ 8749054 w 9206315"/>
                    <a:gd name="connsiteY19" fmla="*/ 552450 h 816292"/>
                    <a:gd name="connsiteX20" fmla="*/ 8803676 w 9206315"/>
                    <a:gd name="connsiteY20" fmla="*/ 552450 h 816292"/>
                    <a:gd name="connsiteX21" fmla="*/ 8859904 w 9206315"/>
                    <a:gd name="connsiteY21" fmla="*/ 584835 h 816292"/>
                    <a:gd name="connsiteX22" fmla="*/ 8859904 w 9206315"/>
                    <a:gd name="connsiteY22" fmla="*/ 617220 h 816292"/>
                    <a:gd name="connsiteX23" fmla="*/ 8832593 w 9206315"/>
                    <a:gd name="connsiteY23" fmla="*/ 623888 h 816292"/>
                    <a:gd name="connsiteX24" fmla="*/ 8665517 w 9206315"/>
                    <a:gd name="connsiteY24" fmla="*/ 527685 h 816292"/>
                    <a:gd name="connsiteX25" fmla="*/ 8638206 w 9206315"/>
                    <a:gd name="connsiteY25" fmla="*/ 521018 h 816292"/>
                    <a:gd name="connsiteX26" fmla="*/ 8581978 w 9206315"/>
                    <a:gd name="connsiteY26" fmla="*/ 488632 h 816292"/>
                    <a:gd name="connsiteX27" fmla="*/ 8581978 w 9206315"/>
                    <a:gd name="connsiteY27" fmla="*/ 456248 h 816292"/>
                    <a:gd name="connsiteX28" fmla="*/ 8636599 w 9206315"/>
                    <a:gd name="connsiteY28" fmla="*/ 456248 h 816292"/>
                    <a:gd name="connsiteX29" fmla="*/ 8692827 w 9206315"/>
                    <a:gd name="connsiteY29" fmla="*/ 488632 h 816292"/>
                    <a:gd name="connsiteX30" fmla="*/ 8692827 w 9206315"/>
                    <a:gd name="connsiteY30" fmla="*/ 521018 h 816292"/>
                    <a:gd name="connsiteX31" fmla="*/ 8665517 w 9206315"/>
                    <a:gd name="connsiteY31" fmla="*/ 527685 h 816292"/>
                    <a:gd name="connsiteX32" fmla="*/ 8498439 w 9206315"/>
                    <a:gd name="connsiteY32" fmla="*/ 430530 h 816292"/>
                    <a:gd name="connsiteX33" fmla="*/ 8471128 w 9206315"/>
                    <a:gd name="connsiteY33" fmla="*/ 423863 h 816292"/>
                    <a:gd name="connsiteX34" fmla="*/ 8414901 w 9206315"/>
                    <a:gd name="connsiteY34" fmla="*/ 391478 h 816292"/>
                    <a:gd name="connsiteX35" fmla="*/ 8414901 w 9206315"/>
                    <a:gd name="connsiteY35" fmla="*/ 359093 h 816292"/>
                    <a:gd name="connsiteX36" fmla="*/ 8469522 w 9206315"/>
                    <a:gd name="connsiteY36" fmla="*/ 359093 h 816292"/>
                    <a:gd name="connsiteX37" fmla="*/ 8525750 w 9206315"/>
                    <a:gd name="connsiteY37" fmla="*/ 391478 h 816292"/>
                    <a:gd name="connsiteX38" fmla="*/ 8525750 w 9206315"/>
                    <a:gd name="connsiteY38" fmla="*/ 423863 h 816292"/>
                    <a:gd name="connsiteX39" fmla="*/ 8498439 w 9206315"/>
                    <a:gd name="connsiteY39" fmla="*/ 430530 h 816292"/>
                    <a:gd name="connsiteX40" fmla="*/ 8331362 w 9206315"/>
                    <a:gd name="connsiteY40" fmla="*/ 334328 h 816292"/>
                    <a:gd name="connsiteX41" fmla="*/ 8304052 w 9206315"/>
                    <a:gd name="connsiteY41" fmla="*/ 327660 h 816292"/>
                    <a:gd name="connsiteX42" fmla="*/ 8247824 w 9206315"/>
                    <a:gd name="connsiteY42" fmla="*/ 295275 h 816292"/>
                    <a:gd name="connsiteX43" fmla="*/ 8246217 w 9206315"/>
                    <a:gd name="connsiteY43" fmla="*/ 262890 h 816292"/>
                    <a:gd name="connsiteX44" fmla="*/ 8300839 w 9206315"/>
                    <a:gd name="connsiteY44" fmla="*/ 261937 h 816292"/>
                    <a:gd name="connsiteX45" fmla="*/ 8357067 w 9206315"/>
                    <a:gd name="connsiteY45" fmla="*/ 294323 h 816292"/>
                    <a:gd name="connsiteX46" fmla="*/ 8358673 w 9206315"/>
                    <a:gd name="connsiteY46" fmla="*/ 326707 h 816292"/>
                    <a:gd name="connsiteX47" fmla="*/ 8331362 w 9206315"/>
                    <a:gd name="connsiteY47" fmla="*/ 334328 h 816292"/>
                    <a:gd name="connsiteX48" fmla="*/ 8164286 w 9206315"/>
                    <a:gd name="connsiteY48" fmla="*/ 238125 h 816292"/>
                    <a:gd name="connsiteX49" fmla="*/ 8136975 w 9206315"/>
                    <a:gd name="connsiteY49" fmla="*/ 231457 h 816292"/>
                    <a:gd name="connsiteX50" fmla="*/ 8080747 w 9206315"/>
                    <a:gd name="connsiteY50" fmla="*/ 200025 h 816292"/>
                    <a:gd name="connsiteX51" fmla="*/ 8079141 w 9206315"/>
                    <a:gd name="connsiteY51" fmla="*/ 167640 h 816292"/>
                    <a:gd name="connsiteX52" fmla="*/ 8133761 w 9206315"/>
                    <a:gd name="connsiteY52" fmla="*/ 166687 h 816292"/>
                    <a:gd name="connsiteX53" fmla="*/ 8189989 w 9206315"/>
                    <a:gd name="connsiteY53" fmla="*/ 199073 h 816292"/>
                    <a:gd name="connsiteX54" fmla="*/ 8191596 w 9206315"/>
                    <a:gd name="connsiteY54" fmla="*/ 231457 h 816292"/>
                    <a:gd name="connsiteX55" fmla="*/ 8164286 w 9206315"/>
                    <a:gd name="connsiteY55" fmla="*/ 238125 h 816292"/>
                    <a:gd name="connsiteX56" fmla="*/ 7993995 w 9206315"/>
                    <a:gd name="connsiteY56" fmla="*/ 142875 h 816292"/>
                    <a:gd name="connsiteX57" fmla="*/ 7966685 w 9206315"/>
                    <a:gd name="connsiteY57" fmla="*/ 136208 h 816292"/>
                    <a:gd name="connsiteX58" fmla="*/ 7910457 w 9206315"/>
                    <a:gd name="connsiteY58" fmla="*/ 104775 h 816292"/>
                    <a:gd name="connsiteX59" fmla="*/ 7908850 w 9206315"/>
                    <a:gd name="connsiteY59" fmla="*/ 72390 h 816292"/>
                    <a:gd name="connsiteX60" fmla="*/ 7963472 w 9206315"/>
                    <a:gd name="connsiteY60" fmla="*/ 71437 h 816292"/>
                    <a:gd name="connsiteX61" fmla="*/ 8019700 w 9206315"/>
                    <a:gd name="connsiteY61" fmla="*/ 102870 h 816292"/>
                    <a:gd name="connsiteX62" fmla="*/ 8021306 w 9206315"/>
                    <a:gd name="connsiteY62" fmla="*/ 135255 h 816292"/>
                    <a:gd name="connsiteX63" fmla="*/ 7993995 w 9206315"/>
                    <a:gd name="connsiteY63" fmla="*/ 142875 h 816292"/>
                    <a:gd name="connsiteX64" fmla="*/ 7818886 w 9206315"/>
                    <a:gd name="connsiteY64" fmla="*/ 57150 h 816292"/>
                    <a:gd name="connsiteX65" fmla="*/ 7818886 w 9206315"/>
                    <a:gd name="connsiteY65" fmla="*/ 57150 h 816292"/>
                    <a:gd name="connsiteX66" fmla="*/ 7741773 w 9206315"/>
                    <a:gd name="connsiteY66" fmla="*/ 57150 h 816292"/>
                    <a:gd name="connsiteX67" fmla="*/ 7703217 w 9206315"/>
                    <a:gd name="connsiteY67" fmla="*/ 34290 h 816292"/>
                    <a:gd name="connsiteX68" fmla="*/ 7741773 w 9206315"/>
                    <a:gd name="connsiteY68" fmla="*/ 11430 h 816292"/>
                    <a:gd name="connsiteX69" fmla="*/ 7741773 w 9206315"/>
                    <a:gd name="connsiteY69" fmla="*/ 11430 h 816292"/>
                    <a:gd name="connsiteX70" fmla="*/ 7818886 w 9206315"/>
                    <a:gd name="connsiteY70" fmla="*/ 11430 h 816292"/>
                    <a:gd name="connsiteX71" fmla="*/ 7857442 w 9206315"/>
                    <a:gd name="connsiteY71" fmla="*/ 34290 h 816292"/>
                    <a:gd name="connsiteX72" fmla="*/ 7818886 w 9206315"/>
                    <a:gd name="connsiteY72" fmla="*/ 57150 h 816292"/>
                    <a:gd name="connsiteX73" fmla="*/ 7584335 w 9206315"/>
                    <a:gd name="connsiteY73" fmla="*/ 56197 h 816292"/>
                    <a:gd name="connsiteX74" fmla="*/ 7584335 w 9206315"/>
                    <a:gd name="connsiteY74" fmla="*/ 56197 h 816292"/>
                    <a:gd name="connsiteX75" fmla="*/ 7507222 w 9206315"/>
                    <a:gd name="connsiteY75" fmla="*/ 56197 h 816292"/>
                    <a:gd name="connsiteX76" fmla="*/ 7468666 w 9206315"/>
                    <a:gd name="connsiteY76" fmla="*/ 33338 h 816292"/>
                    <a:gd name="connsiteX77" fmla="*/ 7507222 w 9206315"/>
                    <a:gd name="connsiteY77" fmla="*/ 10477 h 816292"/>
                    <a:gd name="connsiteX78" fmla="*/ 7507222 w 9206315"/>
                    <a:gd name="connsiteY78" fmla="*/ 10477 h 816292"/>
                    <a:gd name="connsiteX79" fmla="*/ 7584335 w 9206315"/>
                    <a:gd name="connsiteY79" fmla="*/ 10477 h 816292"/>
                    <a:gd name="connsiteX80" fmla="*/ 7622891 w 9206315"/>
                    <a:gd name="connsiteY80" fmla="*/ 33338 h 816292"/>
                    <a:gd name="connsiteX81" fmla="*/ 7584335 w 9206315"/>
                    <a:gd name="connsiteY81" fmla="*/ 56197 h 816292"/>
                    <a:gd name="connsiteX82" fmla="*/ 7351391 w 9206315"/>
                    <a:gd name="connsiteY82" fmla="*/ 56197 h 816292"/>
                    <a:gd name="connsiteX83" fmla="*/ 7351391 w 9206315"/>
                    <a:gd name="connsiteY83" fmla="*/ 56197 h 816292"/>
                    <a:gd name="connsiteX84" fmla="*/ 7274278 w 9206315"/>
                    <a:gd name="connsiteY84" fmla="*/ 56197 h 816292"/>
                    <a:gd name="connsiteX85" fmla="*/ 7235722 w 9206315"/>
                    <a:gd name="connsiteY85" fmla="*/ 33338 h 816292"/>
                    <a:gd name="connsiteX86" fmla="*/ 7274278 w 9206315"/>
                    <a:gd name="connsiteY86" fmla="*/ 10477 h 816292"/>
                    <a:gd name="connsiteX87" fmla="*/ 7274278 w 9206315"/>
                    <a:gd name="connsiteY87" fmla="*/ 10477 h 816292"/>
                    <a:gd name="connsiteX88" fmla="*/ 7351391 w 9206315"/>
                    <a:gd name="connsiteY88" fmla="*/ 10477 h 816292"/>
                    <a:gd name="connsiteX89" fmla="*/ 7389947 w 9206315"/>
                    <a:gd name="connsiteY89" fmla="*/ 33338 h 816292"/>
                    <a:gd name="connsiteX90" fmla="*/ 7351391 w 9206315"/>
                    <a:gd name="connsiteY90" fmla="*/ 56197 h 816292"/>
                    <a:gd name="connsiteX91" fmla="*/ 7118447 w 9206315"/>
                    <a:gd name="connsiteY91" fmla="*/ 55245 h 816292"/>
                    <a:gd name="connsiteX92" fmla="*/ 7118447 w 9206315"/>
                    <a:gd name="connsiteY92" fmla="*/ 55245 h 816292"/>
                    <a:gd name="connsiteX93" fmla="*/ 7041335 w 9206315"/>
                    <a:gd name="connsiteY93" fmla="*/ 55245 h 816292"/>
                    <a:gd name="connsiteX94" fmla="*/ 7002778 w 9206315"/>
                    <a:gd name="connsiteY94" fmla="*/ 32385 h 816292"/>
                    <a:gd name="connsiteX95" fmla="*/ 7041335 w 9206315"/>
                    <a:gd name="connsiteY95" fmla="*/ 9525 h 816292"/>
                    <a:gd name="connsiteX96" fmla="*/ 7118447 w 9206315"/>
                    <a:gd name="connsiteY96" fmla="*/ 9525 h 816292"/>
                    <a:gd name="connsiteX97" fmla="*/ 7157003 w 9206315"/>
                    <a:gd name="connsiteY97" fmla="*/ 32385 h 816292"/>
                    <a:gd name="connsiteX98" fmla="*/ 7118447 w 9206315"/>
                    <a:gd name="connsiteY98" fmla="*/ 55245 h 816292"/>
                    <a:gd name="connsiteX99" fmla="*/ 6883897 w 9206315"/>
                    <a:gd name="connsiteY99" fmla="*/ 55245 h 816292"/>
                    <a:gd name="connsiteX100" fmla="*/ 6883897 w 9206315"/>
                    <a:gd name="connsiteY100" fmla="*/ 55245 h 816292"/>
                    <a:gd name="connsiteX101" fmla="*/ 6806784 w 9206315"/>
                    <a:gd name="connsiteY101" fmla="*/ 55245 h 816292"/>
                    <a:gd name="connsiteX102" fmla="*/ 6768228 w 9206315"/>
                    <a:gd name="connsiteY102" fmla="*/ 32385 h 816292"/>
                    <a:gd name="connsiteX103" fmla="*/ 6806784 w 9206315"/>
                    <a:gd name="connsiteY103" fmla="*/ 9525 h 816292"/>
                    <a:gd name="connsiteX104" fmla="*/ 6806784 w 9206315"/>
                    <a:gd name="connsiteY104" fmla="*/ 9525 h 816292"/>
                    <a:gd name="connsiteX105" fmla="*/ 6883897 w 9206315"/>
                    <a:gd name="connsiteY105" fmla="*/ 9525 h 816292"/>
                    <a:gd name="connsiteX106" fmla="*/ 6922453 w 9206315"/>
                    <a:gd name="connsiteY106" fmla="*/ 32385 h 816292"/>
                    <a:gd name="connsiteX107" fmla="*/ 6883897 w 9206315"/>
                    <a:gd name="connsiteY107" fmla="*/ 55245 h 816292"/>
                    <a:gd name="connsiteX108" fmla="*/ 6650953 w 9206315"/>
                    <a:gd name="connsiteY108" fmla="*/ 55245 h 816292"/>
                    <a:gd name="connsiteX109" fmla="*/ 6650953 w 9206315"/>
                    <a:gd name="connsiteY109" fmla="*/ 55245 h 816292"/>
                    <a:gd name="connsiteX110" fmla="*/ 6573840 w 9206315"/>
                    <a:gd name="connsiteY110" fmla="*/ 55245 h 816292"/>
                    <a:gd name="connsiteX111" fmla="*/ 6535284 w 9206315"/>
                    <a:gd name="connsiteY111" fmla="*/ 32385 h 816292"/>
                    <a:gd name="connsiteX112" fmla="*/ 6573840 w 9206315"/>
                    <a:gd name="connsiteY112" fmla="*/ 9525 h 816292"/>
                    <a:gd name="connsiteX113" fmla="*/ 6573840 w 9206315"/>
                    <a:gd name="connsiteY113" fmla="*/ 9525 h 816292"/>
                    <a:gd name="connsiteX114" fmla="*/ 6650953 w 9206315"/>
                    <a:gd name="connsiteY114" fmla="*/ 9525 h 816292"/>
                    <a:gd name="connsiteX115" fmla="*/ 6689509 w 9206315"/>
                    <a:gd name="connsiteY115" fmla="*/ 32385 h 816292"/>
                    <a:gd name="connsiteX116" fmla="*/ 6650953 w 9206315"/>
                    <a:gd name="connsiteY116" fmla="*/ 55245 h 816292"/>
                    <a:gd name="connsiteX117" fmla="*/ 6418009 w 9206315"/>
                    <a:gd name="connsiteY117" fmla="*/ 54293 h 816292"/>
                    <a:gd name="connsiteX118" fmla="*/ 6418009 w 9206315"/>
                    <a:gd name="connsiteY118" fmla="*/ 54293 h 816292"/>
                    <a:gd name="connsiteX119" fmla="*/ 6340896 w 9206315"/>
                    <a:gd name="connsiteY119" fmla="*/ 54293 h 816292"/>
                    <a:gd name="connsiteX120" fmla="*/ 6302340 w 9206315"/>
                    <a:gd name="connsiteY120" fmla="*/ 31433 h 816292"/>
                    <a:gd name="connsiteX121" fmla="*/ 6340896 w 9206315"/>
                    <a:gd name="connsiteY121" fmla="*/ 8572 h 816292"/>
                    <a:gd name="connsiteX122" fmla="*/ 6340896 w 9206315"/>
                    <a:gd name="connsiteY122" fmla="*/ 8572 h 816292"/>
                    <a:gd name="connsiteX123" fmla="*/ 6418009 w 9206315"/>
                    <a:gd name="connsiteY123" fmla="*/ 8572 h 816292"/>
                    <a:gd name="connsiteX124" fmla="*/ 6456565 w 9206315"/>
                    <a:gd name="connsiteY124" fmla="*/ 31433 h 816292"/>
                    <a:gd name="connsiteX125" fmla="*/ 6418009 w 9206315"/>
                    <a:gd name="connsiteY125" fmla="*/ 54293 h 816292"/>
                    <a:gd name="connsiteX126" fmla="*/ 6185065 w 9206315"/>
                    <a:gd name="connsiteY126" fmla="*/ 54293 h 816292"/>
                    <a:gd name="connsiteX127" fmla="*/ 6185065 w 9206315"/>
                    <a:gd name="connsiteY127" fmla="*/ 54293 h 816292"/>
                    <a:gd name="connsiteX128" fmla="*/ 6107952 w 9206315"/>
                    <a:gd name="connsiteY128" fmla="*/ 54293 h 816292"/>
                    <a:gd name="connsiteX129" fmla="*/ 6069396 w 9206315"/>
                    <a:gd name="connsiteY129" fmla="*/ 31433 h 816292"/>
                    <a:gd name="connsiteX130" fmla="*/ 6107952 w 9206315"/>
                    <a:gd name="connsiteY130" fmla="*/ 8572 h 816292"/>
                    <a:gd name="connsiteX131" fmla="*/ 6107952 w 9206315"/>
                    <a:gd name="connsiteY131" fmla="*/ 8572 h 816292"/>
                    <a:gd name="connsiteX132" fmla="*/ 6185065 w 9206315"/>
                    <a:gd name="connsiteY132" fmla="*/ 8572 h 816292"/>
                    <a:gd name="connsiteX133" fmla="*/ 6223621 w 9206315"/>
                    <a:gd name="connsiteY133" fmla="*/ 31433 h 816292"/>
                    <a:gd name="connsiteX134" fmla="*/ 6185065 w 9206315"/>
                    <a:gd name="connsiteY134" fmla="*/ 54293 h 816292"/>
                    <a:gd name="connsiteX135" fmla="*/ 5950514 w 9206315"/>
                    <a:gd name="connsiteY135" fmla="*/ 54293 h 816292"/>
                    <a:gd name="connsiteX136" fmla="*/ 5950514 w 9206315"/>
                    <a:gd name="connsiteY136" fmla="*/ 54293 h 816292"/>
                    <a:gd name="connsiteX137" fmla="*/ 5873402 w 9206315"/>
                    <a:gd name="connsiteY137" fmla="*/ 54293 h 816292"/>
                    <a:gd name="connsiteX138" fmla="*/ 5834846 w 9206315"/>
                    <a:gd name="connsiteY138" fmla="*/ 31433 h 816292"/>
                    <a:gd name="connsiteX139" fmla="*/ 5873402 w 9206315"/>
                    <a:gd name="connsiteY139" fmla="*/ 8572 h 816292"/>
                    <a:gd name="connsiteX140" fmla="*/ 5873402 w 9206315"/>
                    <a:gd name="connsiteY140" fmla="*/ 8572 h 816292"/>
                    <a:gd name="connsiteX141" fmla="*/ 5950514 w 9206315"/>
                    <a:gd name="connsiteY141" fmla="*/ 8572 h 816292"/>
                    <a:gd name="connsiteX142" fmla="*/ 5989070 w 9206315"/>
                    <a:gd name="connsiteY142" fmla="*/ 31433 h 816292"/>
                    <a:gd name="connsiteX143" fmla="*/ 5950514 w 9206315"/>
                    <a:gd name="connsiteY143" fmla="*/ 54293 h 816292"/>
                    <a:gd name="connsiteX144" fmla="*/ 5717570 w 9206315"/>
                    <a:gd name="connsiteY144" fmla="*/ 53340 h 816292"/>
                    <a:gd name="connsiteX145" fmla="*/ 5717570 w 9206315"/>
                    <a:gd name="connsiteY145" fmla="*/ 53340 h 816292"/>
                    <a:gd name="connsiteX146" fmla="*/ 5640458 w 9206315"/>
                    <a:gd name="connsiteY146" fmla="*/ 53340 h 816292"/>
                    <a:gd name="connsiteX147" fmla="*/ 5601902 w 9206315"/>
                    <a:gd name="connsiteY147" fmla="*/ 30480 h 816292"/>
                    <a:gd name="connsiteX148" fmla="*/ 5640458 w 9206315"/>
                    <a:gd name="connsiteY148" fmla="*/ 7620 h 816292"/>
                    <a:gd name="connsiteX149" fmla="*/ 5640458 w 9206315"/>
                    <a:gd name="connsiteY149" fmla="*/ 7620 h 816292"/>
                    <a:gd name="connsiteX150" fmla="*/ 5717570 w 9206315"/>
                    <a:gd name="connsiteY150" fmla="*/ 7620 h 816292"/>
                    <a:gd name="connsiteX151" fmla="*/ 5756126 w 9206315"/>
                    <a:gd name="connsiteY151" fmla="*/ 30480 h 816292"/>
                    <a:gd name="connsiteX152" fmla="*/ 5717570 w 9206315"/>
                    <a:gd name="connsiteY152" fmla="*/ 53340 h 816292"/>
                    <a:gd name="connsiteX153" fmla="*/ 5484626 w 9206315"/>
                    <a:gd name="connsiteY153" fmla="*/ 53340 h 816292"/>
                    <a:gd name="connsiteX154" fmla="*/ 5484626 w 9206315"/>
                    <a:gd name="connsiteY154" fmla="*/ 53340 h 816292"/>
                    <a:gd name="connsiteX155" fmla="*/ 5407514 w 9206315"/>
                    <a:gd name="connsiteY155" fmla="*/ 53340 h 816292"/>
                    <a:gd name="connsiteX156" fmla="*/ 5368958 w 9206315"/>
                    <a:gd name="connsiteY156" fmla="*/ 30480 h 816292"/>
                    <a:gd name="connsiteX157" fmla="*/ 5407514 w 9206315"/>
                    <a:gd name="connsiteY157" fmla="*/ 7620 h 816292"/>
                    <a:gd name="connsiteX158" fmla="*/ 5407514 w 9206315"/>
                    <a:gd name="connsiteY158" fmla="*/ 7620 h 816292"/>
                    <a:gd name="connsiteX159" fmla="*/ 5484626 w 9206315"/>
                    <a:gd name="connsiteY159" fmla="*/ 7620 h 816292"/>
                    <a:gd name="connsiteX160" fmla="*/ 5523182 w 9206315"/>
                    <a:gd name="connsiteY160" fmla="*/ 30480 h 816292"/>
                    <a:gd name="connsiteX161" fmla="*/ 5484626 w 9206315"/>
                    <a:gd name="connsiteY161" fmla="*/ 53340 h 816292"/>
                    <a:gd name="connsiteX162" fmla="*/ 5250076 w 9206315"/>
                    <a:gd name="connsiteY162" fmla="*/ 53340 h 816292"/>
                    <a:gd name="connsiteX163" fmla="*/ 5250076 w 9206315"/>
                    <a:gd name="connsiteY163" fmla="*/ 53340 h 816292"/>
                    <a:gd name="connsiteX164" fmla="*/ 5172963 w 9206315"/>
                    <a:gd name="connsiteY164" fmla="*/ 53340 h 816292"/>
                    <a:gd name="connsiteX165" fmla="*/ 5134407 w 9206315"/>
                    <a:gd name="connsiteY165" fmla="*/ 30480 h 816292"/>
                    <a:gd name="connsiteX166" fmla="*/ 5172963 w 9206315"/>
                    <a:gd name="connsiteY166" fmla="*/ 7620 h 816292"/>
                    <a:gd name="connsiteX167" fmla="*/ 5172963 w 9206315"/>
                    <a:gd name="connsiteY167" fmla="*/ 7620 h 816292"/>
                    <a:gd name="connsiteX168" fmla="*/ 5250076 w 9206315"/>
                    <a:gd name="connsiteY168" fmla="*/ 7620 h 816292"/>
                    <a:gd name="connsiteX169" fmla="*/ 5288632 w 9206315"/>
                    <a:gd name="connsiteY169" fmla="*/ 30480 h 816292"/>
                    <a:gd name="connsiteX170" fmla="*/ 5250076 w 9206315"/>
                    <a:gd name="connsiteY170" fmla="*/ 53340 h 816292"/>
                    <a:gd name="connsiteX171" fmla="*/ 5017132 w 9206315"/>
                    <a:gd name="connsiteY171" fmla="*/ 52388 h 816292"/>
                    <a:gd name="connsiteX172" fmla="*/ 5017132 w 9206315"/>
                    <a:gd name="connsiteY172" fmla="*/ 52388 h 816292"/>
                    <a:gd name="connsiteX173" fmla="*/ 4940019 w 9206315"/>
                    <a:gd name="connsiteY173" fmla="*/ 52388 h 816292"/>
                    <a:gd name="connsiteX174" fmla="*/ 4901463 w 9206315"/>
                    <a:gd name="connsiteY174" fmla="*/ 29527 h 816292"/>
                    <a:gd name="connsiteX175" fmla="*/ 4940019 w 9206315"/>
                    <a:gd name="connsiteY175" fmla="*/ 6667 h 816292"/>
                    <a:gd name="connsiteX176" fmla="*/ 5017132 w 9206315"/>
                    <a:gd name="connsiteY176" fmla="*/ 6667 h 816292"/>
                    <a:gd name="connsiteX177" fmla="*/ 5055688 w 9206315"/>
                    <a:gd name="connsiteY177" fmla="*/ 29527 h 816292"/>
                    <a:gd name="connsiteX178" fmla="*/ 5017132 w 9206315"/>
                    <a:gd name="connsiteY178" fmla="*/ 52388 h 816292"/>
                    <a:gd name="connsiteX179" fmla="*/ 4784188 w 9206315"/>
                    <a:gd name="connsiteY179" fmla="*/ 52388 h 816292"/>
                    <a:gd name="connsiteX180" fmla="*/ 4784188 w 9206315"/>
                    <a:gd name="connsiteY180" fmla="*/ 52388 h 816292"/>
                    <a:gd name="connsiteX181" fmla="*/ 4707075 w 9206315"/>
                    <a:gd name="connsiteY181" fmla="*/ 52388 h 816292"/>
                    <a:gd name="connsiteX182" fmla="*/ 4668519 w 9206315"/>
                    <a:gd name="connsiteY182" fmla="*/ 29527 h 816292"/>
                    <a:gd name="connsiteX183" fmla="*/ 4707075 w 9206315"/>
                    <a:gd name="connsiteY183" fmla="*/ 6667 h 816292"/>
                    <a:gd name="connsiteX184" fmla="*/ 4707075 w 9206315"/>
                    <a:gd name="connsiteY184" fmla="*/ 6667 h 816292"/>
                    <a:gd name="connsiteX185" fmla="*/ 4784188 w 9206315"/>
                    <a:gd name="connsiteY185" fmla="*/ 6667 h 816292"/>
                    <a:gd name="connsiteX186" fmla="*/ 4822744 w 9206315"/>
                    <a:gd name="connsiteY186" fmla="*/ 29527 h 816292"/>
                    <a:gd name="connsiteX187" fmla="*/ 4784188 w 9206315"/>
                    <a:gd name="connsiteY187" fmla="*/ 52388 h 816292"/>
                    <a:gd name="connsiteX188" fmla="*/ 4551244 w 9206315"/>
                    <a:gd name="connsiteY188" fmla="*/ 52388 h 816292"/>
                    <a:gd name="connsiteX189" fmla="*/ 4551244 w 9206315"/>
                    <a:gd name="connsiteY189" fmla="*/ 52388 h 816292"/>
                    <a:gd name="connsiteX190" fmla="*/ 4474131 w 9206315"/>
                    <a:gd name="connsiteY190" fmla="*/ 52388 h 816292"/>
                    <a:gd name="connsiteX191" fmla="*/ 4435575 w 9206315"/>
                    <a:gd name="connsiteY191" fmla="*/ 29527 h 816292"/>
                    <a:gd name="connsiteX192" fmla="*/ 4474131 w 9206315"/>
                    <a:gd name="connsiteY192" fmla="*/ 6667 h 816292"/>
                    <a:gd name="connsiteX193" fmla="*/ 4474131 w 9206315"/>
                    <a:gd name="connsiteY193" fmla="*/ 6667 h 816292"/>
                    <a:gd name="connsiteX194" fmla="*/ 4551244 w 9206315"/>
                    <a:gd name="connsiteY194" fmla="*/ 6667 h 816292"/>
                    <a:gd name="connsiteX195" fmla="*/ 4589800 w 9206315"/>
                    <a:gd name="connsiteY195" fmla="*/ 29527 h 816292"/>
                    <a:gd name="connsiteX196" fmla="*/ 4551244 w 9206315"/>
                    <a:gd name="connsiteY196" fmla="*/ 52388 h 816292"/>
                    <a:gd name="connsiteX197" fmla="*/ 4316694 w 9206315"/>
                    <a:gd name="connsiteY197" fmla="*/ 51435 h 816292"/>
                    <a:gd name="connsiteX198" fmla="*/ 4316694 w 9206315"/>
                    <a:gd name="connsiteY198" fmla="*/ 51435 h 816292"/>
                    <a:gd name="connsiteX199" fmla="*/ 4239581 w 9206315"/>
                    <a:gd name="connsiteY199" fmla="*/ 51435 h 816292"/>
                    <a:gd name="connsiteX200" fmla="*/ 4201025 w 9206315"/>
                    <a:gd name="connsiteY200" fmla="*/ 28575 h 816292"/>
                    <a:gd name="connsiteX201" fmla="*/ 4239581 w 9206315"/>
                    <a:gd name="connsiteY201" fmla="*/ 5715 h 816292"/>
                    <a:gd name="connsiteX202" fmla="*/ 4239581 w 9206315"/>
                    <a:gd name="connsiteY202" fmla="*/ 5715 h 816292"/>
                    <a:gd name="connsiteX203" fmla="*/ 4316694 w 9206315"/>
                    <a:gd name="connsiteY203" fmla="*/ 5715 h 816292"/>
                    <a:gd name="connsiteX204" fmla="*/ 4355250 w 9206315"/>
                    <a:gd name="connsiteY204" fmla="*/ 28575 h 816292"/>
                    <a:gd name="connsiteX205" fmla="*/ 4316694 w 9206315"/>
                    <a:gd name="connsiteY205" fmla="*/ 51435 h 816292"/>
                    <a:gd name="connsiteX206" fmla="*/ 4083749 w 9206315"/>
                    <a:gd name="connsiteY206" fmla="*/ 51435 h 816292"/>
                    <a:gd name="connsiteX207" fmla="*/ 4083749 w 9206315"/>
                    <a:gd name="connsiteY207" fmla="*/ 51435 h 816292"/>
                    <a:gd name="connsiteX208" fmla="*/ 4006637 w 9206315"/>
                    <a:gd name="connsiteY208" fmla="*/ 51435 h 816292"/>
                    <a:gd name="connsiteX209" fmla="*/ 3968080 w 9206315"/>
                    <a:gd name="connsiteY209" fmla="*/ 28575 h 816292"/>
                    <a:gd name="connsiteX210" fmla="*/ 4006637 w 9206315"/>
                    <a:gd name="connsiteY210" fmla="*/ 5715 h 816292"/>
                    <a:gd name="connsiteX211" fmla="*/ 4006637 w 9206315"/>
                    <a:gd name="connsiteY211" fmla="*/ 5715 h 816292"/>
                    <a:gd name="connsiteX212" fmla="*/ 4083749 w 9206315"/>
                    <a:gd name="connsiteY212" fmla="*/ 5715 h 816292"/>
                    <a:gd name="connsiteX213" fmla="*/ 4122306 w 9206315"/>
                    <a:gd name="connsiteY213" fmla="*/ 28575 h 816292"/>
                    <a:gd name="connsiteX214" fmla="*/ 4083749 w 9206315"/>
                    <a:gd name="connsiteY214" fmla="*/ 51435 h 816292"/>
                    <a:gd name="connsiteX215" fmla="*/ 3850805 w 9206315"/>
                    <a:gd name="connsiteY215" fmla="*/ 51435 h 816292"/>
                    <a:gd name="connsiteX216" fmla="*/ 3850805 w 9206315"/>
                    <a:gd name="connsiteY216" fmla="*/ 51435 h 816292"/>
                    <a:gd name="connsiteX217" fmla="*/ 3773693 w 9206315"/>
                    <a:gd name="connsiteY217" fmla="*/ 51435 h 816292"/>
                    <a:gd name="connsiteX218" fmla="*/ 3735136 w 9206315"/>
                    <a:gd name="connsiteY218" fmla="*/ 28575 h 816292"/>
                    <a:gd name="connsiteX219" fmla="*/ 3773693 w 9206315"/>
                    <a:gd name="connsiteY219" fmla="*/ 5715 h 816292"/>
                    <a:gd name="connsiteX220" fmla="*/ 3773693 w 9206315"/>
                    <a:gd name="connsiteY220" fmla="*/ 5715 h 816292"/>
                    <a:gd name="connsiteX221" fmla="*/ 3850805 w 9206315"/>
                    <a:gd name="connsiteY221" fmla="*/ 5715 h 816292"/>
                    <a:gd name="connsiteX222" fmla="*/ 3889362 w 9206315"/>
                    <a:gd name="connsiteY222" fmla="*/ 28575 h 816292"/>
                    <a:gd name="connsiteX223" fmla="*/ 3850805 w 9206315"/>
                    <a:gd name="connsiteY223" fmla="*/ 51435 h 816292"/>
                    <a:gd name="connsiteX224" fmla="*/ 3616255 w 9206315"/>
                    <a:gd name="connsiteY224" fmla="*/ 50483 h 816292"/>
                    <a:gd name="connsiteX225" fmla="*/ 3616255 w 9206315"/>
                    <a:gd name="connsiteY225" fmla="*/ 50483 h 816292"/>
                    <a:gd name="connsiteX226" fmla="*/ 3539142 w 9206315"/>
                    <a:gd name="connsiteY226" fmla="*/ 50483 h 816292"/>
                    <a:gd name="connsiteX227" fmla="*/ 3500586 w 9206315"/>
                    <a:gd name="connsiteY227" fmla="*/ 27622 h 816292"/>
                    <a:gd name="connsiteX228" fmla="*/ 3539142 w 9206315"/>
                    <a:gd name="connsiteY228" fmla="*/ 4763 h 816292"/>
                    <a:gd name="connsiteX229" fmla="*/ 3539142 w 9206315"/>
                    <a:gd name="connsiteY229" fmla="*/ 4763 h 816292"/>
                    <a:gd name="connsiteX230" fmla="*/ 3616255 w 9206315"/>
                    <a:gd name="connsiteY230" fmla="*/ 4763 h 816292"/>
                    <a:gd name="connsiteX231" fmla="*/ 3654811 w 9206315"/>
                    <a:gd name="connsiteY231" fmla="*/ 27622 h 816292"/>
                    <a:gd name="connsiteX232" fmla="*/ 3616255 w 9206315"/>
                    <a:gd name="connsiteY232" fmla="*/ 50483 h 816292"/>
                    <a:gd name="connsiteX233" fmla="*/ 3383311 w 9206315"/>
                    <a:gd name="connsiteY233" fmla="*/ 50483 h 816292"/>
                    <a:gd name="connsiteX234" fmla="*/ 3383311 w 9206315"/>
                    <a:gd name="connsiteY234" fmla="*/ 50483 h 816292"/>
                    <a:gd name="connsiteX235" fmla="*/ 3306198 w 9206315"/>
                    <a:gd name="connsiteY235" fmla="*/ 50483 h 816292"/>
                    <a:gd name="connsiteX236" fmla="*/ 3267642 w 9206315"/>
                    <a:gd name="connsiteY236" fmla="*/ 27622 h 816292"/>
                    <a:gd name="connsiteX237" fmla="*/ 3306198 w 9206315"/>
                    <a:gd name="connsiteY237" fmla="*/ 4763 h 816292"/>
                    <a:gd name="connsiteX238" fmla="*/ 3306198 w 9206315"/>
                    <a:gd name="connsiteY238" fmla="*/ 4763 h 816292"/>
                    <a:gd name="connsiteX239" fmla="*/ 3383311 w 9206315"/>
                    <a:gd name="connsiteY239" fmla="*/ 4763 h 816292"/>
                    <a:gd name="connsiteX240" fmla="*/ 3421867 w 9206315"/>
                    <a:gd name="connsiteY240" fmla="*/ 27622 h 816292"/>
                    <a:gd name="connsiteX241" fmla="*/ 3383311 w 9206315"/>
                    <a:gd name="connsiteY241" fmla="*/ 50483 h 816292"/>
                    <a:gd name="connsiteX242" fmla="*/ 3150367 w 9206315"/>
                    <a:gd name="connsiteY242" fmla="*/ 50483 h 816292"/>
                    <a:gd name="connsiteX243" fmla="*/ 3150367 w 9206315"/>
                    <a:gd name="connsiteY243" fmla="*/ 50483 h 816292"/>
                    <a:gd name="connsiteX244" fmla="*/ 3073254 w 9206315"/>
                    <a:gd name="connsiteY244" fmla="*/ 50483 h 816292"/>
                    <a:gd name="connsiteX245" fmla="*/ 3034698 w 9206315"/>
                    <a:gd name="connsiteY245" fmla="*/ 27622 h 816292"/>
                    <a:gd name="connsiteX246" fmla="*/ 3073254 w 9206315"/>
                    <a:gd name="connsiteY246" fmla="*/ 4763 h 816292"/>
                    <a:gd name="connsiteX247" fmla="*/ 3073254 w 9206315"/>
                    <a:gd name="connsiteY247" fmla="*/ 4763 h 816292"/>
                    <a:gd name="connsiteX248" fmla="*/ 3150367 w 9206315"/>
                    <a:gd name="connsiteY248" fmla="*/ 4763 h 816292"/>
                    <a:gd name="connsiteX249" fmla="*/ 3188923 w 9206315"/>
                    <a:gd name="connsiteY249" fmla="*/ 27622 h 816292"/>
                    <a:gd name="connsiteX250" fmla="*/ 3150367 w 9206315"/>
                    <a:gd name="connsiteY250" fmla="*/ 50483 h 816292"/>
                    <a:gd name="connsiteX251" fmla="*/ 2915816 w 9206315"/>
                    <a:gd name="connsiteY251" fmla="*/ 49530 h 816292"/>
                    <a:gd name="connsiteX252" fmla="*/ 2915816 w 9206315"/>
                    <a:gd name="connsiteY252" fmla="*/ 49530 h 816292"/>
                    <a:gd name="connsiteX253" fmla="*/ 2838704 w 9206315"/>
                    <a:gd name="connsiteY253" fmla="*/ 49530 h 816292"/>
                    <a:gd name="connsiteX254" fmla="*/ 2800148 w 9206315"/>
                    <a:gd name="connsiteY254" fmla="*/ 26670 h 816292"/>
                    <a:gd name="connsiteX255" fmla="*/ 2838704 w 9206315"/>
                    <a:gd name="connsiteY255" fmla="*/ 3810 h 816292"/>
                    <a:gd name="connsiteX256" fmla="*/ 2838704 w 9206315"/>
                    <a:gd name="connsiteY256" fmla="*/ 3810 h 816292"/>
                    <a:gd name="connsiteX257" fmla="*/ 2915816 w 9206315"/>
                    <a:gd name="connsiteY257" fmla="*/ 3810 h 816292"/>
                    <a:gd name="connsiteX258" fmla="*/ 2954372 w 9206315"/>
                    <a:gd name="connsiteY258" fmla="*/ 26670 h 816292"/>
                    <a:gd name="connsiteX259" fmla="*/ 2915816 w 9206315"/>
                    <a:gd name="connsiteY259" fmla="*/ 49530 h 816292"/>
                    <a:gd name="connsiteX260" fmla="*/ 2682872 w 9206315"/>
                    <a:gd name="connsiteY260" fmla="*/ 49530 h 816292"/>
                    <a:gd name="connsiteX261" fmla="*/ 2682872 w 9206315"/>
                    <a:gd name="connsiteY261" fmla="*/ 49530 h 816292"/>
                    <a:gd name="connsiteX262" fmla="*/ 2605760 w 9206315"/>
                    <a:gd name="connsiteY262" fmla="*/ 49530 h 816292"/>
                    <a:gd name="connsiteX263" fmla="*/ 2567204 w 9206315"/>
                    <a:gd name="connsiteY263" fmla="*/ 26670 h 816292"/>
                    <a:gd name="connsiteX264" fmla="*/ 2605760 w 9206315"/>
                    <a:gd name="connsiteY264" fmla="*/ 3810 h 816292"/>
                    <a:gd name="connsiteX265" fmla="*/ 2605760 w 9206315"/>
                    <a:gd name="connsiteY265" fmla="*/ 3810 h 816292"/>
                    <a:gd name="connsiteX266" fmla="*/ 2682872 w 9206315"/>
                    <a:gd name="connsiteY266" fmla="*/ 3810 h 816292"/>
                    <a:gd name="connsiteX267" fmla="*/ 2721428 w 9206315"/>
                    <a:gd name="connsiteY267" fmla="*/ 26670 h 816292"/>
                    <a:gd name="connsiteX268" fmla="*/ 2682872 w 9206315"/>
                    <a:gd name="connsiteY268" fmla="*/ 49530 h 816292"/>
                    <a:gd name="connsiteX269" fmla="*/ 2449928 w 9206315"/>
                    <a:gd name="connsiteY269" fmla="*/ 49530 h 816292"/>
                    <a:gd name="connsiteX270" fmla="*/ 2449928 w 9206315"/>
                    <a:gd name="connsiteY270" fmla="*/ 49530 h 816292"/>
                    <a:gd name="connsiteX271" fmla="*/ 2372816 w 9206315"/>
                    <a:gd name="connsiteY271" fmla="*/ 49530 h 816292"/>
                    <a:gd name="connsiteX272" fmla="*/ 2334260 w 9206315"/>
                    <a:gd name="connsiteY272" fmla="*/ 26670 h 816292"/>
                    <a:gd name="connsiteX273" fmla="*/ 2372816 w 9206315"/>
                    <a:gd name="connsiteY273" fmla="*/ 3810 h 816292"/>
                    <a:gd name="connsiteX274" fmla="*/ 2372816 w 9206315"/>
                    <a:gd name="connsiteY274" fmla="*/ 3810 h 816292"/>
                    <a:gd name="connsiteX275" fmla="*/ 2449928 w 9206315"/>
                    <a:gd name="connsiteY275" fmla="*/ 3810 h 816292"/>
                    <a:gd name="connsiteX276" fmla="*/ 2488484 w 9206315"/>
                    <a:gd name="connsiteY276" fmla="*/ 26670 h 816292"/>
                    <a:gd name="connsiteX277" fmla="*/ 2449928 w 9206315"/>
                    <a:gd name="connsiteY277" fmla="*/ 49530 h 816292"/>
                    <a:gd name="connsiteX278" fmla="*/ 2216984 w 9206315"/>
                    <a:gd name="connsiteY278" fmla="*/ 48577 h 816292"/>
                    <a:gd name="connsiteX279" fmla="*/ 2216984 w 9206315"/>
                    <a:gd name="connsiteY279" fmla="*/ 48577 h 816292"/>
                    <a:gd name="connsiteX280" fmla="*/ 2139872 w 9206315"/>
                    <a:gd name="connsiteY280" fmla="*/ 48577 h 816292"/>
                    <a:gd name="connsiteX281" fmla="*/ 2101316 w 9206315"/>
                    <a:gd name="connsiteY281" fmla="*/ 25717 h 816292"/>
                    <a:gd name="connsiteX282" fmla="*/ 2139872 w 9206315"/>
                    <a:gd name="connsiteY282" fmla="*/ 2858 h 816292"/>
                    <a:gd name="connsiteX283" fmla="*/ 2139872 w 9206315"/>
                    <a:gd name="connsiteY283" fmla="*/ 2858 h 816292"/>
                    <a:gd name="connsiteX284" fmla="*/ 2216984 w 9206315"/>
                    <a:gd name="connsiteY284" fmla="*/ 2858 h 816292"/>
                    <a:gd name="connsiteX285" fmla="*/ 2255540 w 9206315"/>
                    <a:gd name="connsiteY285" fmla="*/ 25717 h 816292"/>
                    <a:gd name="connsiteX286" fmla="*/ 2216984 w 9206315"/>
                    <a:gd name="connsiteY286" fmla="*/ 48577 h 816292"/>
                    <a:gd name="connsiteX287" fmla="*/ 1982434 w 9206315"/>
                    <a:gd name="connsiteY287" fmla="*/ 48577 h 816292"/>
                    <a:gd name="connsiteX288" fmla="*/ 1982434 w 9206315"/>
                    <a:gd name="connsiteY288" fmla="*/ 48577 h 816292"/>
                    <a:gd name="connsiteX289" fmla="*/ 1905321 w 9206315"/>
                    <a:gd name="connsiteY289" fmla="*/ 48577 h 816292"/>
                    <a:gd name="connsiteX290" fmla="*/ 1866765 w 9206315"/>
                    <a:gd name="connsiteY290" fmla="*/ 25717 h 816292"/>
                    <a:gd name="connsiteX291" fmla="*/ 1905321 w 9206315"/>
                    <a:gd name="connsiteY291" fmla="*/ 2858 h 816292"/>
                    <a:gd name="connsiteX292" fmla="*/ 1905321 w 9206315"/>
                    <a:gd name="connsiteY292" fmla="*/ 2858 h 816292"/>
                    <a:gd name="connsiteX293" fmla="*/ 1982434 w 9206315"/>
                    <a:gd name="connsiteY293" fmla="*/ 2858 h 816292"/>
                    <a:gd name="connsiteX294" fmla="*/ 2020990 w 9206315"/>
                    <a:gd name="connsiteY294" fmla="*/ 25717 h 816292"/>
                    <a:gd name="connsiteX295" fmla="*/ 1982434 w 9206315"/>
                    <a:gd name="connsiteY295" fmla="*/ 48577 h 816292"/>
                    <a:gd name="connsiteX296" fmla="*/ 1749490 w 9206315"/>
                    <a:gd name="connsiteY296" fmla="*/ 48577 h 816292"/>
                    <a:gd name="connsiteX297" fmla="*/ 1749490 w 9206315"/>
                    <a:gd name="connsiteY297" fmla="*/ 48577 h 816292"/>
                    <a:gd name="connsiteX298" fmla="*/ 1672377 w 9206315"/>
                    <a:gd name="connsiteY298" fmla="*/ 48577 h 816292"/>
                    <a:gd name="connsiteX299" fmla="*/ 1633821 w 9206315"/>
                    <a:gd name="connsiteY299" fmla="*/ 25717 h 816292"/>
                    <a:gd name="connsiteX300" fmla="*/ 1672377 w 9206315"/>
                    <a:gd name="connsiteY300" fmla="*/ 2858 h 816292"/>
                    <a:gd name="connsiteX301" fmla="*/ 1672377 w 9206315"/>
                    <a:gd name="connsiteY301" fmla="*/ 2858 h 816292"/>
                    <a:gd name="connsiteX302" fmla="*/ 1749490 w 9206315"/>
                    <a:gd name="connsiteY302" fmla="*/ 2858 h 816292"/>
                    <a:gd name="connsiteX303" fmla="*/ 1788046 w 9206315"/>
                    <a:gd name="connsiteY303" fmla="*/ 25717 h 816292"/>
                    <a:gd name="connsiteX304" fmla="*/ 1749490 w 9206315"/>
                    <a:gd name="connsiteY304" fmla="*/ 48577 h 816292"/>
                    <a:gd name="connsiteX305" fmla="*/ 1516546 w 9206315"/>
                    <a:gd name="connsiteY305" fmla="*/ 47625 h 816292"/>
                    <a:gd name="connsiteX306" fmla="*/ 1516546 w 9206315"/>
                    <a:gd name="connsiteY306" fmla="*/ 47625 h 816292"/>
                    <a:gd name="connsiteX307" fmla="*/ 1439433 w 9206315"/>
                    <a:gd name="connsiteY307" fmla="*/ 47625 h 816292"/>
                    <a:gd name="connsiteX308" fmla="*/ 1400877 w 9206315"/>
                    <a:gd name="connsiteY308" fmla="*/ 24765 h 816292"/>
                    <a:gd name="connsiteX309" fmla="*/ 1439433 w 9206315"/>
                    <a:gd name="connsiteY309" fmla="*/ 1905 h 816292"/>
                    <a:gd name="connsiteX310" fmla="*/ 1439433 w 9206315"/>
                    <a:gd name="connsiteY310" fmla="*/ 1905 h 816292"/>
                    <a:gd name="connsiteX311" fmla="*/ 1516546 w 9206315"/>
                    <a:gd name="connsiteY311" fmla="*/ 1905 h 816292"/>
                    <a:gd name="connsiteX312" fmla="*/ 1555102 w 9206315"/>
                    <a:gd name="connsiteY312" fmla="*/ 24765 h 816292"/>
                    <a:gd name="connsiteX313" fmla="*/ 1516546 w 9206315"/>
                    <a:gd name="connsiteY313" fmla="*/ 47625 h 816292"/>
                    <a:gd name="connsiteX314" fmla="*/ 1281995 w 9206315"/>
                    <a:gd name="connsiteY314" fmla="*/ 47625 h 816292"/>
                    <a:gd name="connsiteX315" fmla="*/ 1281995 w 9206315"/>
                    <a:gd name="connsiteY315" fmla="*/ 47625 h 816292"/>
                    <a:gd name="connsiteX316" fmla="*/ 1204883 w 9206315"/>
                    <a:gd name="connsiteY316" fmla="*/ 47625 h 816292"/>
                    <a:gd name="connsiteX317" fmla="*/ 1166326 w 9206315"/>
                    <a:gd name="connsiteY317" fmla="*/ 24765 h 816292"/>
                    <a:gd name="connsiteX318" fmla="*/ 1204883 w 9206315"/>
                    <a:gd name="connsiteY318" fmla="*/ 1905 h 816292"/>
                    <a:gd name="connsiteX319" fmla="*/ 1204883 w 9206315"/>
                    <a:gd name="connsiteY319" fmla="*/ 1905 h 816292"/>
                    <a:gd name="connsiteX320" fmla="*/ 1281995 w 9206315"/>
                    <a:gd name="connsiteY320" fmla="*/ 1905 h 816292"/>
                    <a:gd name="connsiteX321" fmla="*/ 1320551 w 9206315"/>
                    <a:gd name="connsiteY321" fmla="*/ 24765 h 816292"/>
                    <a:gd name="connsiteX322" fmla="*/ 1281995 w 9206315"/>
                    <a:gd name="connsiteY322" fmla="*/ 47625 h 816292"/>
                    <a:gd name="connsiteX323" fmla="*/ 1049051 w 9206315"/>
                    <a:gd name="connsiteY323" fmla="*/ 46672 h 816292"/>
                    <a:gd name="connsiteX324" fmla="*/ 1049051 w 9206315"/>
                    <a:gd name="connsiteY324" fmla="*/ 46672 h 816292"/>
                    <a:gd name="connsiteX325" fmla="*/ 971939 w 9206315"/>
                    <a:gd name="connsiteY325" fmla="*/ 46672 h 816292"/>
                    <a:gd name="connsiteX326" fmla="*/ 933382 w 9206315"/>
                    <a:gd name="connsiteY326" fmla="*/ 23813 h 816292"/>
                    <a:gd name="connsiteX327" fmla="*/ 971939 w 9206315"/>
                    <a:gd name="connsiteY327" fmla="*/ 952 h 816292"/>
                    <a:gd name="connsiteX328" fmla="*/ 971939 w 9206315"/>
                    <a:gd name="connsiteY328" fmla="*/ 952 h 816292"/>
                    <a:gd name="connsiteX329" fmla="*/ 1049051 w 9206315"/>
                    <a:gd name="connsiteY329" fmla="*/ 952 h 816292"/>
                    <a:gd name="connsiteX330" fmla="*/ 1087607 w 9206315"/>
                    <a:gd name="connsiteY330" fmla="*/ 23813 h 816292"/>
                    <a:gd name="connsiteX331" fmla="*/ 1049051 w 9206315"/>
                    <a:gd name="connsiteY331" fmla="*/ 46672 h 816292"/>
                    <a:gd name="connsiteX332" fmla="*/ 816107 w 9206315"/>
                    <a:gd name="connsiteY332" fmla="*/ 46672 h 816292"/>
                    <a:gd name="connsiteX333" fmla="*/ 816107 w 9206315"/>
                    <a:gd name="connsiteY333" fmla="*/ 46672 h 816292"/>
                    <a:gd name="connsiteX334" fmla="*/ 738995 w 9206315"/>
                    <a:gd name="connsiteY334" fmla="*/ 46672 h 816292"/>
                    <a:gd name="connsiteX335" fmla="*/ 700438 w 9206315"/>
                    <a:gd name="connsiteY335" fmla="*/ 23813 h 816292"/>
                    <a:gd name="connsiteX336" fmla="*/ 738995 w 9206315"/>
                    <a:gd name="connsiteY336" fmla="*/ 952 h 816292"/>
                    <a:gd name="connsiteX337" fmla="*/ 738995 w 9206315"/>
                    <a:gd name="connsiteY337" fmla="*/ 952 h 816292"/>
                    <a:gd name="connsiteX338" fmla="*/ 816107 w 9206315"/>
                    <a:gd name="connsiteY338" fmla="*/ 952 h 816292"/>
                    <a:gd name="connsiteX339" fmla="*/ 854663 w 9206315"/>
                    <a:gd name="connsiteY339" fmla="*/ 23813 h 816292"/>
                    <a:gd name="connsiteX340" fmla="*/ 816107 w 9206315"/>
                    <a:gd name="connsiteY340" fmla="*/ 46672 h 816292"/>
                    <a:gd name="connsiteX341" fmla="*/ 583163 w 9206315"/>
                    <a:gd name="connsiteY341" fmla="*/ 46672 h 816292"/>
                    <a:gd name="connsiteX342" fmla="*/ 583163 w 9206315"/>
                    <a:gd name="connsiteY342" fmla="*/ 46672 h 816292"/>
                    <a:gd name="connsiteX343" fmla="*/ 506051 w 9206315"/>
                    <a:gd name="connsiteY343" fmla="*/ 46672 h 816292"/>
                    <a:gd name="connsiteX344" fmla="*/ 467494 w 9206315"/>
                    <a:gd name="connsiteY344" fmla="*/ 23813 h 816292"/>
                    <a:gd name="connsiteX345" fmla="*/ 506051 w 9206315"/>
                    <a:gd name="connsiteY345" fmla="*/ 952 h 816292"/>
                    <a:gd name="connsiteX346" fmla="*/ 506051 w 9206315"/>
                    <a:gd name="connsiteY346" fmla="*/ 952 h 816292"/>
                    <a:gd name="connsiteX347" fmla="*/ 583163 w 9206315"/>
                    <a:gd name="connsiteY347" fmla="*/ 952 h 816292"/>
                    <a:gd name="connsiteX348" fmla="*/ 621720 w 9206315"/>
                    <a:gd name="connsiteY348" fmla="*/ 23813 h 816292"/>
                    <a:gd name="connsiteX349" fmla="*/ 583163 w 9206315"/>
                    <a:gd name="connsiteY349" fmla="*/ 46672 h 816292"/>
                    <a:gd name="connsiteX350" fmla="*/ 348613 w 9206315"/>
                    <a:gd name="connsiteY350" fmla="*/ 45720 h 816292"/>
                    <a:gd name="connsiteX351" fmla="*/ 348613 w 9206315"/>
                    <a:gd name="connsiteY351" fmla="*/ 45720 h 816292"/>
                    <a:gd name="connsiteX352" fmla="*/ 271500 w 9206315"/>
                    <a:gd name="connsiteY352" fmla="*/ 45720 h 816292"/>
                    <a:gd name="connsiteX353" fmla="*/ 232944 w 9206315"/>
                    <a:gd name="connsiteY353" fmla="*/ 22860 h 816292"/>
                    <a:gd name="connsiteX354" fmla="*/ 271500 w 9206315"/>
                    <a:gd name="connsiteY354" fmla="*/ 0 h 816292"/>
                    <a:gd name="connsiteX355" fmla="*/ 271500 w 9206315"/>
                    <a:gd name="connsiteY355" fmla="*/ 0 h 816292"/>
                    <a:gd name="connsiteX356" fmla="*/ 348613 w 9206315"/>
                    <a:gd name="connsiteY356" fmla="*/ 0 h 816292"/>
                    <a:gd name="connsiteX357" fmla="*/ 387169 w 9206315"/>
                    <a:gd name="connsiteY357" fmla="*/ 22860 h 816292"/>
                    <a:gd name="connsiteX358" fmla="*/ 348613 w 9206315"/>
                    <a:gd name="connsiteY358" fmla="*/ 45720 h 816292"/>
                    <a:gd name="connsiteX359" fmla="*/ 115669 w 9206315"/>
                    <a:gd name="connsiteY359" fmla="*/ 45720 h 816292"/>
                    <a:gd name="connsiteX360" fmla="*/ 115669 w 9206315"/>
                    <a:gd name="connsiteY360" fmla="*/ 45720 h 816292"/>
                    <a:gd name="connsiteX361" fmla="*/ 38556 w 9206315"/>
                    <a:gd name="connsiteY361" fmla="*/ 45720 h 816292"/>
                    <a:gd name="connsiteX362" fmla="*/ 0 w 9206315"/>
                    <a:gd name="connsiteY362" fmla="*/ 22860 h 816292"/>
                    <a:gd name="connsiteX363" fmla="*/ 38556 w 9206315"/>
                    <a:gd name="connsiteY363" fmla="*/ 0 h 816292"/>
                    <a:gd name="connsiteX364" fmla="*/ 115669 w 9206315"/>
                    <a:gd name="connsiteY364" fmla="*/ 0 h 816292"/>
                    <a:gd name="connsiteX365" fmla="*/ 154225 w 9206315"/>
                    <a:gd name="connsiteY365" fmla="*/ 22860 h 816292"/>
                    <a:gd name="connsiteX366" fmla="*/ 115669 w 9206315"/>
                    <a:gd name="connsiteY366" fmla="*/ 4572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9206315" h="816292">
                      <a:moveTo>
                        <a:pt x="9168354" y="816293"/>
                      </a:moveTo>
                      <a:cubicBezTo>
                        <a:pt x="9158715" y="816293"/>
                        <a:pt x="9149076" y="814388"/>
                        <a:pt x="9141043" y="809625"/>
                      </a:cubicBezTo>
                      <a:cubicBezTo>
                        <a:pt x="9121765" y="799148"/>
                        <a:pt x="9104094" y="788670"/>
                        <a:pt x="9084816" y="778193"/>
                      </a:cubicBezTo>
                      <a:cubicBezTo>
                        <a:pt x="9068750" y="769620"/>
                        <a:pt x="9068750" y="754380"/>
                        <a:pt x="9083209" y="745808"/>
                      </a:cubicBezTo>
                      <a:cubicBezTo>
                        <a:pt x="9097667" y="736283"/>
                        <a:pt x="9123372" y="736283"/>
                        <a:pt x="9137830" y="744855"/>
                      </a:cubicBezTo>
                      <a:cubicBezTo>
                        <a:pt x="9157108" y="755333"/>
                        <a:pt x="9174780" y="765810"/>
                        <a:pt x="9194058" y="776288"/>
                      </a:cubicBezTo>
                      <a:cubicBezTo>
                        <a:pt x="9210123" y="784860"/>
                        <a:pt x="9210123" y="800100"/>
                        <a:pt x="9195665" y="808673"/>
                      </a:cubicBezTo>
                      <a:cubicBezTo>
                        <a:pt x="9189239" y="813435"/>
                        <a:pt x="9179600" y="816293"/>
                        <a:pt x="9168354" y="816293"/>
                      </a:cubicBezTo>
                      <a:close/>
                      <a:moveTo>
                        <a:pt x="8999671" y="720090"/>
                      </a:moveTo>
                      <a:cubicBezTo>
                        <a:pt x="8990031" y="720090"/>
                        <a:pt x="8980392" y="718185"/>
                        <a:pt x="8972360" y="713423"/>
                      </a:cubicBezTo>
                      <a:cubicBezTo>
                        <a:pt x="8953081" y="702945"/>
                        <a:pt x="8935410" y="692468"/>
                        <a:pt x="8916132" y="681038"/>
                      </a:cubicBezTo>
                      <a:cubicBezTo>
                        <a:pt x="8900067" y="672465"/>
                        <a:pt x="8900067" y="657225"/>
                        <a:pt x="8914526" y="648653"/>
                      </a:cubicBezTo>
                      <a:cubicBezTo>
                        <a:pt x="8928984" y="639128"/>
                        <a:pt x="8954689" y="639128"/>
                        <a:pt x="8969147" y="647700"/>
                      </a:cubicBezTo>
                      <a:cubicBezTo>
                        <a:pt x="8988425" y="658178"/>
                        <a:pt x="9006096" y="668655"/>
                        <a:pt x="9025374" y="680085"/>
                      </a:cubicBezTo>
                      <a:cubicBezTo>
                        <a:pt x="9041440" y="688658"/>
                        <a:pt x="9041440" y="703898"/>
                        <a:pt x="9026982" y="712470"/>
                      </a:cubicBezTo>
                      <a:cubicBezTo>
                        <a:pt x="9020555" y="718185"/>
                        <a:pt x="9010916" y="720090"/>
                        <a:pt x="8999671" y="720090"/>
                      </a:cubicBezTo>
                      <a:close/>
                      <a:moveTo>
                        <a:pt x="8832593" y="623888"/>
                      </a:moveTo>
                      <a:cubicBezTo>
                        <a:pt x="8822955" y="623888"/>
                        <a:pt x="8813315" y="621983"/>
                        <a:pt x="8805282" y="617220"/>
                      </a:cubicBezTo>
                      <a:lnTo>
                        <a:pt x="8749054" y="584835"/>
                      </a:lnTo>
                      <a:cubicBezTo>
                        <a:pt x="8732989" y="576263"/>
                        <a:pt x="8732989" y="561023"/>
                        <a:pt x="8749054" y="552450"/>
                      </a:cubicBezTo>
                      <a:cubicBezTo>
                        <a:pt x="8763513" y="542925"/>
                        <a:pt x="8789217" y="542925"/>
                        <a:pt x="8803676" y="552450"/>
                      </a:cubicBezTo>
                      <a:lnTo>
                        <a:pt x="8859904" y="584835"/>
                      </a:lnTo>
                      <a:cubicBezTo>
                        <a:pt x="8875969" y="593408"/>
                        <a:pt x="8875969" y="608648"/>
                        <a:pt x="8859904" y="617220"/>
                      </a:cubicBezTo>
                      <a:cubicBezTo>
                        <a:pt x="8853478" y="621983"/>
                        <a:pt x="8842233" y="623888"/>
                        <a:pt x="8832593" y="623888"/>
                      </a:cubicBezTo>
                      <a:close/>
                      <a:moveTo>
                        <a:pt x="8665517" y="527685"/>
                      </a:moveTo>
                      <a:cubicBezTo>
                        <a:pt x="8655877" y="527685"/>
                        <a:pt x="8646238" y="525780"/>
                        <a:pt x="8638206" y="521018"/>
                      </a:cubicBezTo>
                      <a:lnTo>
                        <a:pt x="8581978" y="488632"/>
                      </a:lnTo>
                      <a:cubicBezTo>
                        <a:pt x="8565913" y="480060"/>
                        <a:pt x="8565913" y="464820"/>
                        <a:pt x="8581978" y="456248"/>
                      </a:cubicBezTo>
                      <a:cubicBezTo>
                        <a:pt x="8596436" y="446723"/>
                        <a:pt x="8622141" y="446723"/>
                        <a:pt x="8636599" y="456248"/>
                      </a:cubicBezTo>
                      <a:lnTo>
                        <a:pt x="8692827" y="488632"/>
                      </a:lnTo>
                      <a:cubicBezTo>
                        <a:pt x="8708892" y="497205"/>
                        <a:pt x="8708892" y="512445"/>
                        <a:pt x="8692827" y="521018"/>
                      </a:cubicBezTo>
                      <a:cubicBezTo>
                        <a:pt x="8686401" y="524828"/>
                        <a:pt x="8675155" y="527685"/>
                        <a:pt x="8665517" y="527685"/>
                      </a:cubicBezTo>
                      <a:close/>
                      <a:moveTo>
                        <a:pt x="8498439" y="430530"/>
                      </a:moveTo>
                      <a:cubicBezTo>
                        <a:pt x="8488801" y="430530"/>
                        <a:pt x="8479161" y="428625"/>
                        <a:pt x="8471128" y="423863"/>
                      </a:cubicBezTo>
                      <a:lnTo>
                        <a:pt x="8414901" y="391478"/>
                      </a:lnTo>
                      <a:cubicBezTo>
                        <a:pt x="8398835" y="382905"/>
                        <a:pt x="8398835" y="367665"/>
                        <a:pt x="8414901" y="359093"/>
                      </a:cubicBezTo>
                      <a:cubicBezTo>
                        <a:pt x="8429360" y="349568"/>
                        <a:pt x="8455063" y="349568"/>
                        <a:pt x="8469522" y="359093"/>
                      </a:cubicBezTo>
                      <a:lnTo>
                        <a:pt x="8525750" y="391478"/>
                      </a:lnTo>
                      <a:cubicBezTo>
                        <a:pt x="8541815" y="400050"/>
                        <a:pt x="8541815" y="415290"/>
                        <a:pt x="8525750" y="423863"/>
                      </a:cubicBezTo>
                      <a:cubicBezTo>
                        <a:pt x="8519324" y="428625"/>
                        <a:pt x="8508078" y="430530"/>
                        <a:pt x="8498439" y="430530"/>
                      </a:cubicBezTo>
                      <a:close/>
                      <a:moveTo>
                        <a:pt x="8331362" y="334328"/>
                      </a:moveTo>
                      <a:cubicBezTo>
                        <a:pt x="8321723" y="334328"/>
                        <a:pt x="8312085" y="332423"/>
                        <a:pt x="8304052" y="327660"/>
                      </a:cubicBezTo>
                      <a:lnTo>
                        <a:pt x="8247824" y="295275"/>
                      </a:lnTo>
                      <a:cubicBezTo>
                        <a:pt x="8231759" y="286703"/>
                        <a:pt x="8231759" y="271463"/>
                        <a:pt x="8246217" y="262890"/>
                      </a:cubicBezTo>
                      <a:cubicBezTo>
                        <a:pt x="8260676" y="253365"/>
                        <a:pt x="8286380" y="253365"/>
                        <a:pt x="8300839" y="261937"/>
                      </a:cubicBezTo>
                      <a:lnTo>
                        <a:pt x="8357067" y="294323"/>
                      </a:lnTo>
                      <a:cubicBezTo>
                        <a:pt x="8373132" y="302895"/>
                        <a:pt x="8373132" y="318135"/>
                        <a:pt x="8358673" y="326707"/>
                      </a:cubicBezTo>
                      <a:cubicBezTo>
                        <a:pt x="8352247" y="331470"/>
                        <a:pt x="8341002" y="334328"/>
                        <a:pt x="8331362" y="334328"/>
                      </a:cubicBezTo>
                      <a:close/>
                      <a:moveTo>
                        <a:pt x="8164286" y="238125"/>
                      </a:moveTo>
                      <a:cubicBezTo>
                        <a:pt x="8154646" y="238125"/>
                        <a:pt x="8145007" y="236220"/>
                        <a:pt x="8136975" y="231457"/>
                      </a:cubicBezTo>
                      <a:cubicBezTo>
                        <a:pt x="8117696" y="220980"/>
                        <a:pt x="8100025" y="210503"/>
                        <a:pt x="8080747" y="200025"/>
                      </a:cubicBezTo>
                      <a:cubicBezTo>
                        <a:pt x="8064682" y="191453"/>
                        <a:pt x="8064682" y="176212"/>
                        <a:pt x="8079141" y="167640"/>
                      </a:cubicBezTo>
                      <a:cubicBezTo>
                        <a:pt x="8093599" y="158115"/>
                        <a:pt x="8119303" y="158115"/>
                        <a:pt x="8133761" y="166687"/>
                      </a:cubicBezTo>
                      <a:cubicBezTo>
                        <a:pt x="8153040" y="177165"/>
                        <a:pt x="8170711" y="187643"/>
                        <a:pt x="8189989" y="199073"/>
                      </a:cubicBezTo>
                      <a:cubicBezTo>
                        <a:pt x="8206054" y="207645"/>
                        <a:pt x="8206054" y="222885"/>
                        <a:pt x="8191596" y="231457"/>
                      </a:cubicBezTo>
                      <a:cubicBezTo>
                        <a:pt x="8183564" y="235268"/>
                        <a:pt x="8173924" y="238125"/>
                        <a:pt x="8164286" y="238125"/>
                      </a:cubicBezTo>
                      <a:close/>
                      <a:moveTo>
                        <a:pt x="7993995" y="142875"/>
                      </a:moveTo>
                      <a:cubicBezTo>
                        <a:pt x="7984356" y="142875"/>
                        <a:pt x="7974718" y="140970"/>
                        <a:pt x="7966685" y="136208"/>
                      </a:cubicBezTo>
                      <a:cubicBezTo>
                        <a:pt x="7947407" y="125730"/>
                        <a:pt x="7929734" y="115252"/>
                        <a:pt x="7910457" y="104775"/>
                      </a:cubicBezTo>
                      <a:cubicBezTo>
                        <a:pt x="7894392" y="96202"/>
                        <a:pt x="7894392" y="81915"/>
                        <a:pt x="7908850" y="72390"/>
                      </a:cubicBezTo>
                      <a:cubicBezTo>
                        <a:pt x="7923309" y="62865"/>
                        <a:pt x="7949013" y="62865"/>
                        <a:pt x="7963472" y="71437"/>
                      </a:cubicBezTo>
                      <a:cubicBezTo>
                        <a:pt x="7982750" y="81915"/>
                        <a:pt x="8002027" y="92393"/>
                        <a:pt x="8019700" y="102870"/>
                      </a:cubicBezTo>
                      <a:cubicBezTo>
                        <a:pt x="8035765" y="111443"/>
                        <a:pt x="8035765" y="126683"/>
                        <a:pt x="8021306" y="135255"/>
                      </a:cubicBezTo>
                      <a:cubicBezTo>
                        <a:pt x="8014880" y="140018"/>
                        <a:pt x="8005241" y="142875"/>
                        <a:pt x="7993995" y="142875"/>
                      </a:cubicBezTo>
                      <a:close/>
                      <a:moveTo>
                        <a:pt x="7818886" y="57150"/>
                      </a:moveTo>
                      <a:cubicBezTo>
                        <a:pt x="7818886" y="57150"/>
                        <a:pt x="7818886" y="57150"/>
                        <a:pt x="7818886" y="57150"/>
                      </a:cubicBezTo>
                      <a:lnTo>
                        <a:pt x="7741773" y="57150"/>
                      </a:lnTo>
                      <a:cubicBezTo>
                        <a:pt x="7720889" y="57150"/>
                        <a:pt x="7703217" y="46672"/>
                        <a:pt x="7703217" y="34290"/>
                      </a:cubicBezTo>
                      <a:cubicBezTo>
                        <a:pt x="7703217" y="21908"/>
                        <a:pt x="7720889" y="11430"/>
                        <a:pt x="7741773" y="11430"/>
                      </a:cubicBezTo>
                      <a:cubicBezTo>
                        <a:pt x="7741773" y="11430"/>
                        <a:pt x="7741773" y="11430"/>
                        <a:pt x="7741773" y="11430"/>
                      </a:cubicBezTo>
                      <a:lnTo>
                        <a:pt x="7818886" y="11430"/>
                      </a:lnTo>
                      <a:cubicBezTo>
                        <a:pt x="7839770" y="11430"/>
                        <a:pt x="7857442" y="21908"/>
                        <a:pt x="7857442" y="34290"/>
                      </a:cubicBezTo>
                      <a:cubicBezTo>
                        <a:pt x="7857442" y="46672"/>
                        <a:pt x="7839770" y="57150"/>
                        <a:pt x="7818886" y="57150"/>
                      </a:cubicBezTo>
                      <a:close/>
                      <a:moveTo>
                        <a:pt x="7584335" y="56197"/>
                      </a:moveTo>
                      <a:cubicBezTo>
                        <a:pt x="7584335" y="56197"/>
                        <a:pt x="7584335" y="56197"/>
                        <a:pt x="7584335" y="56197"/>
                      </a:cubicBezTo>
                      <a:lnTo>
                        <a:pt x="7507222" y="56197"/>
                      </a:lnTo>
                      <a:cubicBezTo>
                        <a:pt x="7486338" y="56197"/>
                        <a:pt x="7468666" y="45720"/>
                        <a:pt x="7468666" y="33338"/>
                      </a:cubicBezTo>
                      <a:cubicBezTo>
                        <a:pt x="7468666" y="20955"/>
                        <a:pt x="7486338" y="10477"/>
                        <a:pt x="7507222" y="10477"/>
                      </a:cubicBezTo>
                      <a:cubicBezTo>
                        <a:pt x="7507222" y="10477"/>
                        <a:pt x="7507222" y="10477"/>
                        <a:pt x="7507222" y="10477"/>
                      </a:cubicBezTo>
                      <a:lnTo>
                        <a:pt x="7584335" y="10477"/>
                      </a:lnTo>
                      <a:cubicBezTo>
                        <a:pt x="7605220" y="10477"/>
                        <a:pt x="7622891" y="20955"/>
                        <a:pt x="7622891" y="33338"/>
                      </a:cubicBezTo>
                      <a:cubicBezTo>
                        <a:pt x="7624498" y="45720"/>
                        <a:pt x="7606826" y="56197"/>
                        <a:pt x="7584335" y="56197"/>
                      </a:cubicBezTo>
                      <a:close/>
                      <a:moveTo>
                        <a:pt x="7351391" y="56197"/>
                      </a:moveTo>
                      <a:cubicBezTo>
                        <a:pt x="7351391" y="56197"/>
                        <a:pt x="7351391" y="56197"/>
                        <a:pt x="7351391" y="56197"/>
                      </a:cubicBezTo>
                      <a:lnTo>
                        <a:pt x="7274278" y="56197"/>
                      </a:lnTo>
                      <a:cubicBezTo>
                        <a:pt x="7253394" y="56197"/>
                        <a:pt x="7235722" y="45720"/>
                        <a:pt x="7235722" y="33338"/>
                      </a:cubicBezTo>
                      <a:cubicBezTo>
                        <a:pt x="7235722" y="20955"/>
                        <a:pt x="7253394" y="10477"/>
                        <a:pt x="7274278" y="10477"/>
                      </a:cubicBezTo>
                      <a:cubicBezTo>
                        <a:pt x="7274278" y="10477"/>
                        <a:pt x="7274278" y="10477"/>
                        <a:pt x="7274278" y="10477"/>
                      </a:cubicBezTo>
                      <a:lnTo>
                        <a:pt x="7351391" y="10477"/>
                      </a:lnTo>
                      <a:cubicBezTo>
                        <a:pt x="7372276" y="10477"/>
                        <a:pt x="7389947" y="20955"/>
                        <a:pt x="7389947" y="33338"/>
                      </a:cubicBezTo>
                      <a:cubicBezTo>
                        <a:pt x="7389947" y="45720"/>
                        <a:pt x="7372276" y="56197"/>
                        <a:pt x="7351391" y="56197"/>
                      </a:cubicBezTo>
                      <a:close/>
                      <a:moveTo>
                        <a:pt x="7118447" y="55245"/>
                      </a:moveTo>
                      <a:cubicBezTo>
                        <a:pt x="7118447" y="55245"/>
                        <a:pt x="7118447" y="55245"/>
                        <a:pt x="7118447" y="55245"/>
                      </a:cubicBezTo>
                      <a:lnTo>
                        <a:pt x="7041335" y="55245"/>
                      </a:lnTo>
                      <a:cubicBezTo>
                        <a:pt x="7020450" y="55245"/>
                        <a:pt x="7002778" y="44768"/>
                        <a:pt x="7002778" y="32385"/>
                      </a:cubicBezTo>
                      <a:cubicBezTo>
                        <a:pt x="7002778" y="20002"/>
                        <a:pt x="7020450" y="9525"/>
                        <a:pt x="7041335" y="9525"/>
                      </a:cubicBezTo>
                      <a:lnTo>
                        <a:pt x="7118447" y="9525"/>
                      </a:lnTo>
                      <a:cubicBezTo>
                        <a:pt x="7139332" y="9525"/>
                        <a:pt x="7157003" y="20002"/>
                        <a:pt x="7157003" y="32385"/>
                      </a:cubicBezTo>
                      <a:cubicBezTo>
                        <a:pt x="7157003" y="45720"/>
                        <a:pt x="7139332" y="55245"/>
                        <a:pt x="7118447" y="55245"/>
                      </a:cubicBezTo>
                      <a:close/>
                      <a:moveTo>
                        <a:pt x="6883897" y="55245"/>
                      </a:moveTo>
                      <a:cubicBezTo>
                        <a:pt x="6883897" y="55245"/>
                        <a:pt x="6883897" y="55245"/>
                        <a:pt x="6883897" y="55245"/>
                      </a:cubicBezTo>
                      <a:lnTo>
                        <a:pt x="6806784" y="55245"/>
                      </a:lnTo>
                      <a:cubicBezTo>
                        <a:pt x="6785899" y="55245"/>
                        <a:pt x="6768228" y="44768"/>
                        <a:pt x="6768228" y="32385"/>
                      </a:cubicBezTo>
                      <a:cubicBezTo>
                        <a:pt x="6768228" y="20002"/>
                        <a:pt x="6785899" y="9525"/>
                        <a:pt x="6806784" y="9525"/>
                      </a:cubicBezTo>
                      <a:cubicBezTo>
                        <a:pt x="6806784" y="9525"/>
                        <a:pt x="6806784" y="9525"/>
                        <a:pt x="6806784" y="9525"/>
                      </a:cubicBezTo>
                      <a:lnTo>
                        <a:pt x="6883897" y="9525"/>
                      </a:lnTo>
                      <a:cubicBezTo>
                        <a:pt x="6904781" y="9525"/>
                        <a:pt x="6922453" y="20002"/>
                        <a:pt x="6922453" y="32385"/>
                      </a:cubicBezTo>
                      <a:cubicBezTo>
                        <a:pt x="6924059" y="44768"/>
                        <a:pt x="6906388" y="55245"/>
                        <a:pt x="6883897" y="55245"/>
                      </a:cubicBezTo>
                      <a:close/>
                      <a:moveTo>
                        <a:pt x="6650953" y="55245"/>
                      </a:moveTo>
                      <a:cubicBezTo>
                        <a:pt x="6650953" y="55245"/>
                        <a:pt x="6650953" y="55245"/>
                        <a:pt x="6650953" y="55245"/>
                      </a:cubicBezTo>
                      <a:lnTo>
                        <a:pt x="6573840" y="55245"/>
                      </a:lnTo>
                      <a:cubicBezTo>
                        <a:pt x="6552955" y="55245"/>
                        <a:pt x="6535284" y="44768"/>
                        <a:pt x="6535284" y="32385"/>
                      </a:cubicBezTo>
                      <a:cubicBezTo>
                        <a:pt x="6535284" y="20002"/>
                        <a:pt x="6552955" y="9525"/>
                        <a:pt x="6573840" y="9525"/>
                      </a:cubicBezTo>
                      <a:cubicBezTo>
                        <a:pt x="6573840" y="9525"/>
                        <a:pt x="6573840" y="9525"/>
                        <a:pt x="6573840" y="9525"/>
                      </a:cubicBezTo>
                      <a:lnTo>
                        <a:pt x="6650953" y="9525"/>
                      </a:lnTo>
                      <a:cubicBezTo>
                        <a:pt x="6671837" y="9525"/>
                        <a:pt x="6689509" y="20002"/>
                        <a:pt x="6689509" y="32385"/>
                      </a:cubicBezTo>
                      <a:cubicBezTo>
                        <a:pt x="6689509" y="44768"/>
                        <a:pt x="6673444" y="55245"/>
                        <a:pt x="6650953" y="55245"/>
                      </a:cubicBezTo>
                      <a:close/>
                      <a:moveTo>
                        <a:pt x="6418009" y="54293"/>
                      </a:moveTo>
                      <a:cubicBezTo>
                        <a:pt x="6418009" y="54293"/>
                        <a:pt x="6418009" y="54293"/>
                        <a:pt x="6418009" y="54293"/>
                      </a:cubicBezTo>
                      <a:lnTo>
                        <a:pt x="6340896" y="54293"/>
                      </a:lnTo>
                      <a:cubicBezTo>
                        <a:pt x="6320012" y="54293"/>
                        <a:pt x="6302340" y="43815"/>
                        <a:pt x="6302340" y="31433"/>
                      </a:cubicBezTo>
                      <a:cubicBezTo>
                        <a:pt x="6302340" y="19050"/>
                        <a:pt x="6320012" y="8572"/>
                        <a:pt x="6340896" y="8572"/>
                      </a:cubicBezTo>
                      <a:cubicBezTo>
                        <a:pt x="6340896" y="8572"/>
                        <a:pt x="6340896" y="8572"/>
                        <a:pt x="6340896" y="8572"/>
                      </a:cubicBezTo>
                      <a:lnTo>
                        <a:pt x="6418009" y="8572"/>
                      </a:lnTo>
                      <a:cubicBezTo>
                        <a:pt x="6438893" y="8572"/>
                        <a:pt x="6456565" y="19050"/>
                        <a:pt x="6456565" y="31433"/>
                      </a:cubicBezTo>
                      <a:cubicBezTo>
                        <a:pt x="6456565" y="44768"/>
                        <a:pt x="6438893" y="54293"/>
                        <a:pt x="6418009" y="54293"/>
                      </a:cubicBezTo>
                      <a:close/>
                      <a:moveTo>
                        <a:pt x="6185065" y="54293"/>
                      </a:moveTo>
                      <a:cubicBezTo>
                        <a:pt x="6185065" y="54293"/>
                        <a:pt x="6185065" y="54293"/>
                        <a:pt x="6185065" y="54293"/>
                      </a:cubicBezTo>
                      <a:lnTo>
                        <a:pt x="6107952" y="54293"/>
                      </a:lnTo>
                      <a:cubicBezTo>
                        <a:pt x="6087068" y="54293"/>
                        <a:pt x="6069396" y="43815"/>
                        <a:pt x="6069396" y="31433"/>
                      </a:cubicBezTo>
                      <a:cubicBezTo>
                        <a:pt x="6069396" y="19050"/>
                        <a:pt x="6087068" y="8572"/>
                        <a:pt x="6107952" y="8572"/>
                      </a:cubicBezTo>
                      <a:cubicBezTo>
                        <a:pt x="6107952" y="8572"/>
                        <a:pt x="6107952" y="8572"/>
                        <a:pt x="6107952" y="8572"/>
                      </a:cubicBezTo>
                      <a:lnTo>
                        <a:pt x="6185065" y="8572"/>
                      </a:lnTo>
                      <a:cubicBezTo>
                        <a:pt x="6205949" y="8572"/>
                        <a:pt x="6223621" y="19050"/>
                        <a:pt x="6223621" y="31433"/>
                      </a:cubicBezTo>
                      <a:cubicBezTo>
                        <a:pt x="6223621" y="43815"/>
                        <a:pt x="6205949" y="54293"/>
                        <a:pt x="6185065" y="54293"/>
                      </a:cubicBezTo>
                      <a:close/>
                      <a:moveTo>
                        <a:pt x="5950514" y="54293"/>
                      </a:moveTo>
                      <a:cubicBezTo>
                        <a:pt x="5950514" y="54293"/>
                        <a:pt x="5950514" y="54293"/>
                        <a:pt x="5950514" y="54293"/>
                      </a:cubicBezTo>
                      <a:lnTo>
                        <a:pt x="5873402" y="54293"/>
                      </a:lnTo>
                      <a:cubicBezTo>
                        <a:pt x="5852517" y="54293"/>
                        <a:pt x="5834846" y="43815"/>
                        <a:pt x="5834846" y="31433"/>
                      </a:cubicBezTo>
                      <a:cubicBezTo>
                        <a:pt x="5834846" y="19050"/>
                        <a:pt x="5852517" y="8572"/>
                        <a:pt x="5873402" y="8572"/>
                      </a:cubicBezTo>
                      <a:cubicBezTo>
                        <a:pt x="5873402" y="8572"/>
                        <a:pt x="5873402" y="8572"/>
                        <a:pt x="5873402" y="8572"/>
                      </a:cubicBezTo>
                      <a:lnTo>
                        <a:pt x="5950514" y="8572"/>
                      </a:lnTo>
                      <a:cubicBezTo>
                        <a:pt x="5971399" y="8572"/>
                        <a:pt x="5989070" y="19050"/>
                        <a:pt x="5989070" y="31433"/>
                      </a:cubicBezTo>
                      <a:cubicBezTo>
                        <a:pt x="5990677" y="43815"/>
                        <a:pt x="5973005" y="54293"/>
                        <a:pt x="5950514" y="54293"/>
                      </a:cubicBezTo>
                      <a:close/>
                      <a:moveTo>
                        <a:pt x="5717570" y="53340"/>
                      </a:moveTo>
                      <a:cubicBezTo>
                        <a:pt x="5717570" y="53340"/>
                        <a:pt x="5717570" y="53340"/>
                        <a:pt x="5717570" y="53340"/>
                      </a:cubicBezTo>
                      <a:lnTo>
                        <a:pt x="5640458" y="53340"/>
                      </a:lnTo>
                      <a:cubicBezTo>
                        <a:pt x="5619573" y="53340"/>
                        <a:pt x="5601902" y="42863"/>
                        <a:pt x="5601902" y="30480"/>
                      </a:cubicBezTo>
                      <a:cubicBezTo>
                        <a:pt x="5601902" y="18097"/>
                        <a:pt x="5619573" y="7620"/>
                        <a:pt x="5640458" y="7620"/>
                      </a:cubicBezTo>
                      <a:cubicBezTo>
                        <a:pt x="5640458" y="7620"/>
                        <a:pt x="5640458" y="7620"/>
                        <a:pt x="5640458" y="7620"/>
                      </a:cubicBezTo>
                      <a:lnTo>
                        <a:pt x="5717570" y="7620"/>
                      </a:lnTo>
                      <a:cubicBezTo>
                        <a:pt x="5738455" y="7620"/>
                        <a:pt x="5756126" y="18097"/>
                        <a:pt x="5756126" y="30480"/>
                      </a:cubicBezTo>
                      <a:cubicBezTo>
                        <a:pt x="5756126" y="43815"/>
                        <a:pt x="5738455" y="53340"/>
                        <a:pt x="5717570" y="53340"/>
                      </a:cubicBezTo>
                      <a:close/>
                      <a:moveTo>
                        <a:pt x="5484626" y="53340"/>
                      </a:moveTo>
                      <a:cubicBezTo>
                        <a:pt x="5484626" y="53340"/>
                        <a:pt x="5484626" y="53340"/>
                        <a:pt x="5484626" y="53340"/>
                      </a:cubicBezTo>
                      <a:lnTo>
                        <a:pt x="5407514" y="53340"/>
                      </a:lnTo>
                      <a:cubicBezTo>
                        <a:pt x="5386629" y="53340"/>
                        <a:pt x="5368958" y="42863"/>
                        <a:pt x="5368958" y="30480"/>
                      </a:cubicBezTo>
                      <a:cubicBezTo>
                        <a:pt x="5368958" y="18097"/>
                        <a:pt x="5386629" y="7620"/>
                        <a:pt x="5407514" y="7620"/>
                      </a:cubicBezTo>
                      <a:cubicBezTo>
                        <a:pt x="5407514" y="7620"/>
                        <a:pt x="5407514" y="7620"/>
                        <a:pt x="5407514" y="7620"/>
                      </a:cubicBezTo>
                      <a:lnTo>
                        <a:pt x="5484626" y="7620"/>
                      </a:lnTo>
                      <a:cubicBezTo>
                        <a:pt x="5505511" y="7620"/>
                        <a:pt x="5523182" y="18097"/>
                        <a:pt x="5523182" y="30480"/>
                      </a:cubicBezTo>
                      <a:cubicBezTo>
                        <a:pt x="5523182" y="42863"/>
                        <a:pt x="5505511" y="53340"/>
                        <a:pt x="5484626" y="53340"/>
                      </a:cubicBezTo>
                      <a:close/>
                      <a:moveTo>
                        <a:pt x="5250076" y="53340"/>
                      </a:moveTo>
                      <a:cubicBezTo>
                        <a:pt x="5250076" y="53340"/>
                        <a:pt x="5250076" y="53340"/>
                        <a:pt x="5250076" y="53340"/>
                      </a:cubicBezTo>
                      <a:lnTo>
                        <a:pt x="5172963" y="53340"/>
                      </a:lnTo>
                      <a:cubicBezTo>
                        <a:pt x="5152079" y="53340"/>
                        <a:pt x="5134407" y="42863"/>
                        <a:pt x="5134407" y="30480"/>
                      </a:cubicBezTo>
                      <a:cubicBezTo>
                        <a:pt x="5134407" y="18097"/>
                        <a:pt x="5152079" y="7620"/>
                        <a:pt x="5172963" y="7620"/>
                      </a:cubicBezTo>
                      <a:cubicBezTo>
                        <a:pt x="5172963" y="7620"/>
                        <a:pt x="5172963" y="7620"/>
                        <a:pt x="5172963" y="7620"/>
                      </a:cubicBezTo>
                      <a:lnTo>
                        <a:pt x="5250076" y="7620"/>
                      </a:lnTo>
                      <a:cubicBezTo>
                        <a:pt x="5270960" y="7620"/>
                        <a:pt x="5288632" y="18097"/>
                        <a:pt x="5288632" y="30480"/>
                      </a:cubicBezTo>
                      <a:cubicBezTo>
                        <a:pt x="5290238" y="42863"/>
                        <a:pt x="5272567" y="53340"/>
                        <a:pt x="5250076" y="53340"/>
                      </a:cubicBezTo>
                      <a:close/>
                      <a:moveTo>
                        <a:pt x="5017132" y="52388"/>
                      </a:moveTo>
                      <a:cubicBezTo>
                        <a:pt x="5017132" y="52388"/>
                        <a:pt x="5017132" y="52388"/>
                        <a:pt x="5017132" y="52388"/>
                      </a:cubicBezTo>
                      <a:lnTo>
                        <a:pt x="4940019" y="52388"/>
                      </a:lnTo>
                      <a:cubicBezTo>
                        <a:pt x="4919135" y="52388"/>
                        <a:pt x="4901463" y="41910"/>
                        <a:pt x="4901463" y="29527"/>
                      </a:cubicBezTo>
                      <a:cubicBezTo>
                        <a:pt x="4901463" y="17145"/>
                        <a:pt x="4919135" y="5715"/>
                        <a:pt x="4940019" y="6667"/>
                      </a:cubicBezTo>
                      <a:lnTo>
                        <a:pt x="5017132" y="6667"/>
                      </a:lnTo>
                      <a:cubicBezTo>
                        <a:pt x="5038017" y="6667"/>
                        <a:pt x="5055688" y="17145"/>
                        <a:pt x="5055688" y="29527"/>
                      </a:cubicBezTo>
                      <a:cubicBezTo>
                        <a:pt x="5055688" y="42863"/>
                        <a:pt x="5039623" y="52388"/>
                        <a:pt x="5017132" y="52388"/>
                      </a:cubicBezTo>
                      <a:close/>
                      <a:moveTo>
                        <a:pt x="4784188" y="52388"/>
                      </a:moveTo>
                      <a:cubicBezTo>
                        <a:pt x="4784188" y="52388"/>
                        <a:pt x="4784188" y="52388"/>
                        <a:pt x="4784188" y="52388"/>
                      </a:cubicBezTo>
                      <a:lnTo>
                        <a:pt x="4707075" y="52388"/>
                      </a:lnTo>
                      <a:cubicBezTo>
                        <a:pt x="4686191" y="52388"/>
                        <a:pt x="4668519" y="41910"/>
                        <a:pt x="4668519" y="29527"/>
                      </a:cubicBezTo>
                      <a:cubicBezTo>
                        <a:pt x="4668519" y="17145"/>
                        <a:pt x="4686191" y="6667"/>
                        <a:pt x="4707075" y="6667"/>
                      </a:cubicBezTo>
                      <a:cubicBezTo>
                        <a:pt x="4707075" y="6667"/>
                        <a:pt x="4707075" y="6667"/>
                        <a:pt x="4707075" y="6667"/>
                      </a:cubicBezTo>
                      <a:lnTo>
                        <a:pt x="4784188" y="6667"/>
                      </a:lnTo>
                      <a:cubicBezTo>
                        <a:pt x="4805073" y="6667"/>
                        <a:pt x="4822744" y="17145"/>
                        <a:pt x="4822744" y="29527"/>
                      </a:cubicBezTo>
                      <a:cubicBezTo>
                        <a:pt x="4822744" y="41910"/>
                        <a:pt x="4805073" y="52388"/>
                        <a:pt x="4784188" y="52388"/>
                      </a:cubicBezTo>
                      <a:close/>
                      <a:moveTo>
                        <a:pt x="4551244" y="52388"/>
                      </a:moveTo>
                      <a:cubicBezTo>
                        <a:pt x="4551244" y="52388"/>
                        <a:pt x="4551244" y="52388"/>
                        <a:pt x="4551244" y="52388"/>
                      </a:cubicBezTo>
                      <a:lnTo>
                        <a:pt x="4474131" y="52388"/>
                      </a:lnTo>
                      <a:cubicBezTo>
                        <a:pt x="4453247" y="52388"/>
                        <a:pt x="4435575" y="41910"/>
                        <a:pt x="4435575" y="29527"/>
                      </a:cubicBezTo>
                      <a:cubicBezTo>
                        <a:pt x="4435575" y="17145"/>
                        <a:pt x="4453247" y="6667"/>
                        <a:pt x="4474131" y="6667"/>
                      </a:cubicBezTo>
                      <a:cubicBezTo>
                        <a:pt x="4474131" y="6667"/>
                        <a:pt x="4474131" y="6667"/>
                        <a:pt x="4474131" y="6667"/>
                      </a:cubicBezTo>
                      <a:lnTo>
                        <a:pt x="4551244" y="6667"/>
                      </a:lnTo>
                      <a:cubicBezTo>
                        <a:pt x="4572129" y="6667"/>
                        <a:pt x="4589800" y="17145"/>
                        <a:pt x="4589800" y="29527"/>
                      </a:cubicBezTo>
                      <a:cubicBezTo>
                        <a:pt x="4589800" y="41910"/>
                        <a:pt x="4572129" y="52388"/>
                        <a:pt x="4551244" y="52388"/>
                      </a:cubicBezTo>
                      <a:close/>
                      <a:moveTo>
                        <a:pt x="4316694" y="51435"/>
                      </a:moveTo>
                      <a:cubicBezTo>
                        <a:pt x="4316694" y="51435"/>
                        <a:pt x="4316694" y="51435"/>
                        <a:pt x="4316694" y="51435"/>
                      </a:cubicBezTo>
                      <a:lnTo>
                        <a:pt x="4239581" y="51435"/>
                      </a:lnTo>
                      <a:cubicBezTo>
                        <a:pt x="4218696" y="51435"/>
                        <a:pt x="4201025" y="40958"/>
                        <a:pt x="4201025" y="28575"/>
                      </a:cubicBezTo>
                      <a:cubicBezTo>
                        <a:pt x="4201025" y="16192"/>
                        <a:pt x="4218696" y="5715"/>
                        <a:pt x="4239581" y="5715"/>
                      </a:cubicBezTo>
                      <a:cubicBezTo>
                        <a:pt x="4239581" y="5715"/>
                        <a:pt x="4239581" y="5715"/>
                        <a:pt x="4239581" y="5715"/>
                      </a:cubicBezTo>
                      <a:lnTo>
                        <a:pt x="4316694" y="5715"/>
                      </a:lnTo>
                      <a:cubicBezTo>
                        <a:pt x="4337578" y="5715"/>
                        <a:pt x="4355250" y="16192"/>
                        <a:pt x="4355250" y="28575"/>
                      </a:cubicBezTo>
                      <a:cubicBezTo>
                        <a:pt x="4355250" y="41910"/>
                        <a:pt x="4339185" y="51435"/>
                        <a:pt x="4316694" y="51435"/>
                      </a:cubicBezTo>
                      <a:close/>
                      <a:moveTo>
                        <a:pt x="4083749" y="51435"/>
                      </a:moveTo>
                      <a:cubicBezTo>
                        <a:pt x="4083749" y="51435"/>
                        <a:pt x="4083749" y="51435"/>
                        <a:pt x="4083749" y="51435"/>
                      </a:cubicBezTo>
                      <a:lnTo>
                        <a:pt x="4006637" y="51435"/>
                      </a:lnTo>
                      <a:cubicBezTo>
                        <a:pt x="3985752" y="51435"/>
                        <a:pt x="3968080" y="40958"/>
                        <a:pt x="3968080" y="28575"/>
                      </a:cubicBezTo>
                      <a:cubicBezTo>
                        <a:pt x="3968080" y="16192"/>
                        <a:pt x="3985752" y="5715"/>
                        <a:pt x="4006637" y="5715"/>
                      </a:cubicBezTo>
                      <a:cubicBezTo>
                        <a:pt x="4006637" y="5715"/>
                        <a:pt x="4006637" y="5715"/>
                        <a:pt x="4006637" y="5715"/>
                      </a:cubicBezTo>
                      <a:lnTo>
                        <a:pt x="4083749" y="5715"/>
                      </a:lnTo>
                      <a:cubicBezTo>
                        <a:pt x="4104634" y="5715"/>
                        <a:pt x="4122306" y="16192"/>
                        <a:pt x="4122306" y="28575"/>
                      </a:cubicBezTo>
                      <a:cubicBezTo>
                        <a:pt x="4122306" y="40958"/>
                        <a:pt x="4104634" y="51435"/>
                        <a:pt x="4083749" y="51435"/>
                      </a:cubicBezTo>
                      <a:close/>
                      <a:moveTo>
                        <a:pt x="3850805" y="51435"/>
                      </a:moveTo>
                      <a:cubicBezTo>
                        <a:pt x="3850805" y="51435"/>
                        <a:pt x="3850805" y="51435"/>
                        <a:pt x="3850805" y="51435"/>
                      </a:cubicBezTo>
                      <a:lnTo>
                        <a:pt x="3773693" y="51435"/>
                      </a:lnTo>
                      <a:cubicBezTo>
                        <a:pt x="3752808" y="51435"/>
                        <a:pt x="3735136" y="40958"/>
                        <a:pt x="3735136" y="28575"/>
                      </a:cubicBezTo>
                      <a:cubicBezTo>
                        <a:pt x="3735136" y="16192"/>
                        <a:pt x="3752808" y="5715"/>
                        <a:pt x="3773693" y="5715"/>
                      </a:cubicBezTo>
                      <a:cubicBezTo>
                        <a:pt x="3773693" y="5715"/>
                        <a:pt x="3773693" y="5715"/>
                        <a:pt x="3773693" y="5715"/>
                      </a:cubicBezTo>
                      <a:lnTo>
                        <a:pt x="3850805" y="5715"/>
                      </a:lnTo>
                      <a:cubicBezTo>
                        <a:pt x="3871690" y="5715"/>
                        <a:pt x="3889362" y="16192"/>
                        <a:pt x="3889362" y="28575"/>
                      </a:cubicBezTo>
                      <a:cubicBezTo>
                        <a:pt x="3889362" y="40958"/>
                        <a:pt x="3871690" y="51435"/>
                        <a:pt x="3850805" y="51435"/>
                      </a:cubicBezTo>
                      <a:close/>
                      <a:moveTo>
                        <a:pt x="3616255" y="50483"/>
                      </a:moveTo>
                      <a:cubicBezTo>
                        <a:pt x="3616255" y="50483"/>
                        <a:pt x="3616255" y="50483"/>
                        <a:pt x="3616255" y="50483"/>
                      </a:cubicBezTo>
                      <a:lnTo>
                        <a:pt x="3539142" y="50483"/>
                      </a:lnTo>
                      <a:cubicBezTo>
                        <a:pt x="3518258" y="50483"/>
                        <a:pt x="3500586" y="40005"/>
                        <a:pt x="3500586" y="27622"/>
                      </a:cubicBezTo>
                      <a:cubicBezTo>
                        <a:pt x="3500586" y="15240"/>
                        <a:pt x="3518258" y="4763"/>
                        <a:pt x="3539142" y="4763"/>
                      </a:cubicBezTo>
                      <a:cubicBezTo>
                        <a:pt x="3539142" y="4763"/>
                        <a:pt x="3539142" y="4763"/>
                        <a:pt x="3539142" y="4763"/>
                      </a:cubicBezTo>
                      <a:lnTo>
                        <a:pt x="3616255" y="4763"/>
                      </a:lnTo>
                      <a:cubicBezTo>
                        <a:pt x="3637139" y="4763"/>
                        <a:pt x="3654811" y="15240"/>
                        <a:pt x="3654811" y="27622"/>
                      </a:cubicBezTo>
                      <a:cubicBezTo>
                        <a:pt x="3656418" y="40005"/>
                        <a:pt x="3638746" y="50483"/>
                        <a:pt x="3616255" y="50483"/>
                      </a:cubicBezTo>
                      <a:close/>
                      <a:moveTo>
                        <a:pt x="3383311" y="50483"/>
                      </a:moveTo>
                      <a:cubicBezTo>
                        <a:pt x="3383311" y="50483"/>
                        <a:pt x="3383311" y="50483"/>
                        <a:pt x="3383311" y="50483"/>
                      </a:cubicBezTo>
                      <a:lnTo>
                        <a:pt x="3306198" y="50483"/>
                      </a:lnTo>
                      <a:cubicBezTo>
                        <a:pt x="3285314" y="50483"/>
                        <a:pt x="3267642" y="40005"/>
                        <a:pt x="3267642" y="27622"/>
                      </a:cubicBezTo>
                      <a:cubicBezTo>
                        <a:pt x="3267642" y="15240"/>
                        <a:pt x="3285314" y="4763"/>
                        <a:pt x="3306198" y="4763"/>
                      </a:cubicBezTo>
                      <a:cubicBezTo>
                        <a:pt x="3306198" y="4763"/>
                        <a:pt x="3306198" y="4763"/>
                        <a:pt x="3306198" y="4763"/>
                      </a:cubicBezTo>
                      <a:lnTo>
                        <a:pt x="3383311" y="4763"/>
                      </a:lnTo>
                      <a:cubicBezTo>
                        <a:pt x="3404195" y="4763"/>
                        <a:pt x="3421867" y="15240"/>
                        <a:pt x="3421867" y="27622"/>
                      </a:cubicBezTo>
                      <a:cubicBezTo>
                        <a:pt x="3421867" y="40005"/>
                        <a:pt x="3404195" y="50483"/>
                        <a:pt x="3383311" y="50483"/>
                      </a:cubicBezTo>
                      <a:close/>
                      <a:moveTo>
                        <a:pt x="3150367" y="50483"/>
                      </a:moveTo>
                      <a:cubicBezTo>
                        <a:pt x="3150367" y="50483"/>
                        <a:pt x="3150367" y="50483"/>
                        <a:pt x="3150367" y="50483"/>
                      </a:cubicBezTo>
                      <a:lnTo>
                        <a:pt x="3073254" y="50483"/>
                      </a:lnTo>
                      <a:cubicBezTo>
                        <a:pt x="3052370" y="50483"/>
                        <a:pt x="3034698" y="40005"/>
                        <a:pt x="3034698" y="27622"/>
                      </a:cubicBezTo>
                      <a:cubicBezTo>
                        <a:pt x="3034698" y="15240"/>
                        <a:pt x="3052370" y="4763"/>
                        <a:pt x="3073254" y="4763"/>
                      </a:cubicBezTo>
                      <a:cubicBezTo>
                        <a:pt x="3073254" y="4763"/>
                        <a:pt x="3073254" y="4763"/>
                        <a:pt x="3073254" y="4763"/>
                      </a:cubicBezTo>
                      <a:lnTo>
                        <a:pt x="3150367" y="4763"/>
                      </a:lnTo>
                      <a:cubicBezTo>
                        <a:pt x="3171251" y="4763"/>
                        <a:pt x="3188923" y="15240"/>
                        <a:pt x="3188923" y="27622"/>
                      </a:cubicBezTo>
                      <a:cubicBezTo>
                        <a:pt x="3188923" y="40005"/>
                        <a:pt x="3171251" y="50483"/>
                        <a:pt x="3150367" y="50483"/>
                      </a:cubicBezTo>
                      <a:close/>
                      <a:moveTo>
                        <a:pt x="2915816" y="49530"/>
                      </a:moveTo>
                      <a:cubicBezTo>
                        <a:pt x="2915816" y="49530"/>
                        <a:pt x="2915816" y="49530"/>
                        <a:pt x="2915816" y="49530"/>
                      </a:cubicBezTo>
                      <a:lnTo>
                        <a:pt x="2838704" y="49530"/>
                      </a:lnTo>
                      <a:cubicBezTo>
                        <a:pt x="2817819" y="49530"/>
                        <a:pt x="2800148" y="39052"/>
                        <a:pt x="2800148" y="26670"/>
                      </a:cubicBezTo>
                      <a:cubicBezTo>
                        <a:pt x="2800148" y="14288"/>
                        <a:pt x="2817819" y="3810"/>
                        <a:pt x="2838704" y="3810"/>
                      </a:cubicBezTo>
                      <a:cubicBezTo>
                        <a:pt x="2838704" y="3810"/>
                        <a:pt x="2838704" y="3810"/>
                        <a:pt x="2838704" y="3810"/>
                      </a:cubicBezTo>
                      <a:lnTo>
                        <a:pt x="2915816" y="3810"/>
                      </a:lnTo>
                      <a:cubicBezTo>
                        <a:pt x="2936701" y="3810"/>
                        <a:pt x="2954372" y="14288"/>
                        <a:pt x="2954372" y="26670"/>
                      </a:cubicBezTo>
                      <a:cubicBezTo>
                        <a:pt x="2955979" y="39052"/>
                        <a:pt x="2938307" y="49530"/>
                        <a:pt x="2915816" y="49530"/>
                      </a:cubicBezTo>
                      <a:close/>
                      <a:moveTo>
                        <a:pt x="2682872" y="49530"/>
                      </a:moveTo>
                      <a:cubicBezTo>
                        <a:pt x="2682872" y="49530"/>
                        <a:pt x="2682872" y="49530"/>
                        <a:pt x="2682872" y="49530"/>
                      </a:cubicBezTo>
                      <a:lnTo>
                        <a:pt x="2605760" y="49530"/>
                      </a:lnTo>
                      <a:cubicBezTo>
                        <a:pt x="2584875" y="49530"/>
                        <a:pt x="2567204" y="39052"/>
                        <a:pt x="2567204" y="26670"/>
                      </a:cubicBezTo>
                      <a:cubicBezTo>
                        <a:pt x="2567204" y="14288"/>
                        <a:pt x="2584875" y="3810"/>
                        <a:pt x="2605760" y="3810"/>
                      </a:cubicBezTo>
                      <a:cubicBezTo>
                        <a:pt x="2605760" y="3810"/>
                        <a:pt x="2605760" y="3810"/>
                        <a:pt x="2605760" y="3810"/>
                      </a:cubicBezTo>
                      <a:lnTo>
                        <a:pt x="2682872" y="3810"/>
                      </a:lnTo>
                      <a:cubicBezTo>
                        <a:pt x="2703757" y="3810"/>
                        <a:pt x="2721428" y="14288"/>
                        <a:pt x="2721428" y="26670"/>
                      </a:cubicBezTo>
                      <a:cubicBezTo>
                        <a:pt x="2721428" y="39052"/>
                        <a:pt x="2705363" y="49530"/>
                        <a:pt x="2682872" y="49530"/>
                      </a:cubicBezTo>
                      <a:close/>
                      <a:moveTo>
                        <a:pt x="2449928" y="49530"/>
                      </a:moveTo>
                      <a:cubicBezTo>
                        <a:pt x="2449928" y="49530"/>
                        <a:pt x="2449928" y="49530"/>
                        <a:pt x="2449928" y="49530"/>
                      </a:cubicBezTo>
                      <a:lnTo>
                        <a:pt x="2372816" y="49530"/>
                      </a:lnTo>
                      <a:cubicBezTo>
                        <a:pt x="2351931" y="49530"/>
                        <a:pt x="2334260" y="39052"/>
                        <a:pt x="2334260" y="26670"/>
                      </a:cubicBezTo>
                      <a:cubicBezTo>
                        <a:pt x="2334260" y="14288"/>
                        <a:pt x="2351931" y="3810"/>
                        <a:pt x="2372816" y="3810"/>
                      </a:cubicBezTo>
                      <a:cubicBezTo>
                        <a:pt x="2372816" y="3810"/>
                        <a:pt x="2372816" y="3810"/>
                        <a:pt x="2372816" y="3810"/>
                      </a:cubicBezTo>
                      <a:lnTo>
                        <a:pt x="2449928" y="3810"/>
                      </a:lnTo>
                      <a:cubicBezTo>
                        <a:pt x="2470813" y="3810"/>
                        <a:pt x="2488484" y="14288"/>
                        <a:pt x="2488484" y="26670"/>
                      </a:cubicBezTo>
                      <a:cubicBezTo>
                        <a:pt x="2488484" y="39052"/>
                        <a:pt x="2470813" y="49530"/>
                        <a:pt x="2449928" y="49530"/>
                      </a:cubicBezTo>
                      <a:close/>
                      <a:moveTo>
                        <a:pt x="2216984" y="48577"/>
                      </a:moveTo>
                      <a:cubicBezTo>
                        <a:pt x="2216984" y="48577"/>
                        <a:pt x="2216984" y="48577"/>
                        <a:pt x="2216984" y="48577"/>
                      </a:cubicBezTo>
                      <a:lnTo>
                        <a:pt x="2139872" y="48577"/>
                      </a:lnTo>
                      <a:cubicBezTo>
                        <a:pt x="2118987" y="48577"/>
                        <a:pt x="2101316" y="38100"/>
                        <a:pt x="2101316" y="25717"/>
                      </a:cubicBezTo>
                      <a:cubicBezTo>
                        <a:pt x="2101316" y="13335"/>
                        <a:pt x="2118987" y="2858"/>
                        <a:pt x="2139872" y="2858"/>
                      </a:cubicBezTo>
                      <a:cubicBezTo>
                        <a:pt x="2139872" y="2858"/>
                        <a:pt x="2139872" y="2858"/>
                        <a:pt x="2139872" y="2858"/>
                      </a:cubicBezTo>
                      <a:lnTo>
                        <a:pt x="2216984" y="2858"/>
                      </a:lnTo>
                      <a:cubicBezTo>
                        <a:pt x="2237869" y="2858"/>
                        <a:pt x="2255540" y="13335"/>
                        <a:pt x="2255540" y="25717"/>
                      </a:cubicBezTo>
                      <a:cubicBezTo>
                        <a:pt x="2255540" y="38100"/>
                        <a:pt x="2237869" y="48577"/>
                        <a:pt x="2216984" y="48577"/>
                      </a:cubicBezTo>
                      <a:close/>
                      <a:moveTo>
                        <a:pt x="1982434" y="48577"/>
                      </a:moveTo>
                      <a:cubicBezTo>
                        <a:pt x="1982434" y="48577"/>
                        <a:pt x="1982434" y="48577"/>
                        <a:pt x="1982434" y="48577"/>
                      </a:cubicBezTo>
                      <a:lnTo>
                        <a:pt x="1905321" y="48577"/>
                      </a:lnTo>
                      <a:cubicBezTo>
                        <a:pt x="1884437" y="48577"/>
                        <a:pt x="1866765" y="38100"/>
                        <a:pt x="1866765" y="25717"/>
                      </a:cubicBezTo>
                      <a:cubicBezTo>
                        <a:pt x="1866765" y="13335"/>
                        <a:pt x="1884437" y="2858"/>
                        <a:pt x="1905321" y="2858"/>
                      </a:cubicBezTo>
                      <a:cubicBezTo>
                        <a:pt x="1905321" y="2858"/>
                        <a:pt x="1905321" y="2858"/>
                        <a:pt x="1905321" y="2858"/>
                      </a:cubicBezTo>
                      <a:lnTo>
                        <a:pt x="1982434" y="2858"/>
                      </a:lnTo>
                      <a:cubicBezTo>
                        <a:pt x="2003318" y="2858"/>
                        <a:pt x="2020990" y="13335"/>
                        <a:pt x="2020990" y="25717"/>
                      </a:cubicBezTo>
                      <a:cubicBezTo>
                        <a:pt x="2022596" y="38100"/>
                        <a:pt x="2004925" y="48577"/>
                        <a:pt x="1982434" y="48577"/>
                      </a:cubicBezTo>
                      <a:close/>
                      <a:moveTo>
                        <a:pt x="1749490" y="48577"/>
                      </a:moveTo>
                      <a:cubicBezTo>
                        <a:pt x="1749490" y="48577"/>
                        <a:pt x="1749490" y="48577"/>
                        <a:pt x="1749490" y="48577"/>
                      </a:cubicBezTo>
                      <a:lnTo>
                        <a:pt x="1672377" y="48577"/>
                      </a:lnTo>
                      <a:cubicBezTo>
                        <a:pt x="1651493" y="48577"/>
                        <a:pt x="1633821" y="38100"/>
                        <a:pt x="1633821" y="25717"/>
                      </a:cubicBezTo>
                      <a:cubicBezTo>
                        <a:pt x="1633821" y="13335"/>
                        <a:pt x="1651493" y="2858"/>
                        <a:pt x="1672377" y="2858"/>
                      </a:cubicBezTo>
                      <a:cubicBezTo>
                        <a:pt x="1672377" y="2858"/>
                        <a:pt x="1672377" y="2858"/>
                        <a:pt x="1672377" y="2858"/>
                      </a:cubicBezTo>
                      <a:lnTo>
                        <a:pt x="1749490" y="2858"/>
                      </a:lnTo>
                      <a:cubicBezTo>
                        <a:pt x="1770374" y="2858"/>
                        <a:pt x="1788046" y="13335"/>
                        <a:pt x="1788046" y="25717"/>
                      </a:cubicBezTo>
                      <a:cubicBezTo>
                        <a:pt x="1788046" y="38100"/>
                        <a:pt x="1770374" y="48577"/>
                        <a:pt x="1749490" y="48577"/>
                      </a:cubicBezTo>
                      <a:close/>
                      <a:moveTo>
                        <a:pt x="1516546" y="47625"/>
                      </a:moveTo>
                      <a:cubicBezTo>
                        <a:pt x="1516546" y="47625"/>
                        <a:pt x="1516546" y="47625"/>
                        <a:pt x="1516546" y="47625"/>
                      </a:cubicBezTo>
                      <a:lnTo>
                        <a:pt x="1439433" y="47625"/>
                      </a:lnTo>
                      <a:cubicBezTo>
                        <a:pt x="1418549" y="47625"/>
                        <a:pt x="1400877" y="37147"/>
                        <a:pt x="1400877" y="24765"/>
                      </a:cubicBezTo>
                      <a:cubicBezTo>
                        <a:pt x="1400877" y="12383"/>
                        <a:pt x="1418549" y="1905"/>
                        <a:pt x="1439433" y="1905"/>
                      </a:cubicBezTo>
                      <a:cubicBezTo>
                        <a:pt x="1439433" y="1905"/>
                        <a:pt x="1439433" y="1905"/>
                        <a:pt x="1439433" y="1905"/>
                      </a:cubicBezTo>
                      <a:lnTo>
                        <a:pt x="1516546" y="1905"/>
                      </a:lnTo>
                      <a:cubicBezTo>
                        <a:pt x="1537430" y="1905"/>
                        <a:pt x="1555102" y="12383"/>
                        <a:pt x="1555102" y="24765"/>
                      </a:cubicBezTo>
                      <a:cubicBezTo>
                        <a:pt x="1555102" y="37147"/>
                        <a:pt x="1537430" y="47625"/>
                        <a:pt x="1516546" y="47625"/>
                      </a:cubicBezTo>
                      <a:close/>
                      <a:moveTo>
                        <a:pt x="1281995" y="47625"/>
                      </a:moveTo>
                      <a:cubicBezTo>
                        <a:pt x="1281995" y="47625"/>
                        <a:pt x="1281995" y="47625"/>
                        <a:pt x="1281995" y="47625"/>
                      </a:cubicBezTo>
                      <a:lnTo>
                        <a:pt x="1204883" y="47625"/>
                      </a:lnTo>
                      <a:cubicBezTo>
                        <a:pt x="1183998" y="47625"/>
                        <a:pt x="1166326" y="37147"/>
                        <a:pt x="1166326" y="24765"/>
                      </a:cubicBezTo>
                      <a:cubicBezTo>
                        <a:pt x="1166326" y="12383"/>
                        <a:pt x="1183998" y="1905"/>
                        <a:pt x="1204883" y="1905"/>
                      </a:cubicBezTo>
                      <a:cubicBezTo>
                        <a:pt x="1204883" y="1905"/>
                        <a:pt x="1204883" y="1905"/>
                        <a:pt x="1204883" y="1905"/>
                      </a:cubicBezTo>
                      <a:lnTo>
                        <a:pt x="1281995" y="1905"/>
                      </a:lnTo>
                      <a:cubicBezTo>
                        <a:pt x="1302880" y="1905"/>
                        <a:pt x="1320551" y="12383"/>
                        <a:pt x="1320551" y="24765"/>
                      </a:cubicBezTo>
                      <a:cubicBezTo>
                        <a:pt x="1322158" y="37147"/>
                        <a:pt x="1304486" y="47625"/>
                        <a:pt x="1281995" y="47625"/>
                      </a:cubicBezTo>
                      <a:close/>
                      <a:moveTo>
                        <a:pt x="1049051" y="46672"/>
                      </a:moveTo>
                      <a:cubicBezTo>
                        <a:pt x="1049051" y="46672"/>
                        <a:pt x="1049051" y="46672"/>
                        <a:pt x="1049051" y="46672"/>
                      </a:cubicBezTo>
                      <a:lnTo>
                        <a:pt x="971939" y="46672"/>
                      </a:lnTo>
                      <a:cubicBezTo>
                        <a:pt x="951054" y="46672"/>
                        <a:pt x="933382" y="36195"/>
                        <a:pt x="933382" y="23813"/>
                      </a:cubicBezTo>
                      <a:cubicBezTo>
                        <a:pt x="933382" y="11430"/>
                        <a:pt x="951054" y="952"/>
                        <a:pt x="971939" y="952"/>
                      </a:cubicBezTo>
                      <a:cubicBezTo>
                        <a:pt x="971939" y="952"/>
                        <a:pt x="971939" y="952"/>
                        <a:pt x="971939" y="952"/>
                      </a:cubicBezTo>
                      <a:lnTo>
                        <a:pt x="1049051" y="952"/>
                      </a:lnTo>
                      <a:cubicBezTo>
                        <a:pt x="1069936" y="952"/>
                        <a:pt x="1087607" y="11430"/>
                        <a:pt x="1087607" y="23813"/>
                      </a:cubicBezTo>
                      <a:cubicBezTo>
                        <a:pt x="1087607" y="37147"/>
                        <a:pt x="1071542" y="46672"/>
                        <a:pt x="1049051" y="46672"/>
                      </a:cubicBezTo>
                      <a:close/>
                      <a:moveTo>
                        <a:pt x="816107" y="46672"/>
                      </a:moveTo>
                      <a:cubicBezTo>
                        <a:pt x="816107" y="46672"/>
                        <a:pt x="816107" y="46672"/>
                        <a:pt x="816107" y="46672"/>
                      </a:cubicBezTo>
                      <a:lnTo>
                        <a:pt x="738995" y="46672"/>
                      </a:lnTo>
                      <a:cubicBezTo>
                        <a:pt x="718110" y="46672"/>
                        <a:pt x="700438" y="36195"/>
                        <a:pt x="700438" y="23813"/>
                      </a:cubicBezTo>
                      <a:cubicBezTo>
                        <a:pt x="700438" y="11430"/>
                        <a:pt x="718110" y="952"/>
                        <a:pt x="738995" y="952"/>
                      </a:cubicBezTo>
                      <a:cubicBezTo>
                        <a:pt x="738995" y="952"/>
                        <a:pt x="738995" y="952"/>
                        <a:pt x="738995" y="952"/>
                      </a:cubicBezTo>
                      <a:lnTo>
                        <a:pt x="816107" y="952"/>
                      </a:lnTo>
                      <a:cubicBezTo>
                        <a:pt x="836992" y="952"/>
                        <a:pt x="854663" y="11430"/>
                        <a:pt x="854663" y="23813"/>
                      </a:cubicBezTo>
                      <a:cubicBezTo>
                        <a:pt x="854663" y="36195"/>
                        <a:pt x="836992" y="46672"/>
                        <a:pt x="816107" y="46672"/>
                      </a:cubicBezTo>
                      <a:close/>
                      <a:moveTo>
                        <a:pt x="583163" y="46672"/>
                      </a:moveTo>
                      <a:cubicBezTo>
                        <a:pt x="583163" y="46672"/>
                        <a:pt x="583163" y="46672"/>
                        <a:pt x="583163" y="46672"/>
                      </a:cubicBezTo>
                      <a:lnTo>
                        <a:pt x="506051" y="46672"/>
                      </a:lnTo>
                      <a:cubicBezTo>
                        <a:pt x="485166" y="46672"/>
                        <a:pt x="467494" y="36195"/>
                        <a:pt x="467494" y="23813"/>
                      </a:cubicBezTo>
                      <a:cubicBezTo>
                        <a:pt x="467494" y="11430"/>
                        <a:pt x="485166" y="952"/>
                        <a:pt x="506051" y="952"/>
                      </a:cubicBezTo>
                      <a:cubicBezTo>
                        <a:pt x="506051" y="952"/>
                        <a:pt x="506051" y="952"/>
                        <a:pt x="506051" y="952"/>
                      </a:cubicBezTo>
                      <a:lnTo>
                        <a:pt x="583163" y="952"/>
                      </a:lnTo>
                      <a:cubicBezTo>
                        <a:pt x="604048" y="952"/>
                        <a:pt x="621720" y="11430"/>
                        <a:pt x="621720" y="23813"/>
                      </a:cubicBezTo>
                      <a:cubicBezTo>
                        <a:pt x="621720" y="36195"/>
                        <a:pt x="604048" y="46672"/>
                        <a:pt x="583163" y="46672"/>
                      </a:cubicBezTo>
                      <a:close/>
                      <a:moveTo>
                        <a:pt x="348613" y="45720"/>
                      </a:moveTo>
                      <a:cubicBezTo>
                        <a:pt x="348613" y="45720"/>
                        <a:pt x="348613" y="45720"/>
                        <a:pt x="348613" y="45720"/>
                      </a:cubicBezTo>
                      <a:lnTo>
                        <a:pt x="271500" y="45720"/>
                      </a:lnTo>
                      <a:cubicBezTo>
                        <a:pt x="250616" y="45720"/>
                        <a:pt x="232944" y="35243"/>
                        <a:pt x="232944" y="22860"/>
                      </a:cubicBezTo>
                      <a:cubicBezTo>
                        <a:pt x="232944" y="10477"/>
                        <a:pt x="250616" y="0"/>
                        <a:pt x="271500" y="0"/>
                      </a:cubicBezTo>
                      <a:cubicBezTo>
                        <a:pt x="271500" y="0"/>
                        <a:pt x="271500" y="0"/>
                        <a:pt x="271500" y="0"/>
                      </a:cubicBezTo>
                      <a:lnTo>
                        <a:pt x="348613" y="0"/>
                      </a:lnTo>
                      <a:cubicBezTo>
                        <a:pt x="369497" y="0"/>
                        <a:pt x="387169" y="10477"/>
                        <a:pt x="387169" y="22860"/>
                      </a:cubicBezTo>
                      <a:cubicBezTo>
                        <a:pt x="387169" y="36195"/>
                        <a:pt x="371104" y="45720"/>
                        <a:pt x="348613" y="45720"/>
                      </a:cubicBezTo>
                      <a:close/>
                      <a:moveTo>
                        <a:pt x="115669" y="45720"/>
                      </a:moveTo>
                      <a:cubicBezTo>
                        <a:pt x="115669" y="45720"/>
                        <a:pt x="115669" y="45720"/>
                        <a:pt x="115669" y="45720"/>
                      </a:cubicBezTo>
                      <a:lnTo>
                        <a:pt x="38556" y="45720"/>
                      </a:lnTo>
                      <a:cubicBezTo>
                        <a:pt x="17672" y="45720"/>
                        <a:pt x="0" y="35243"/>
                        <a:pt x="0" y="22860"/>
                      </a:cubicBezTo>
                      <a:cubicBezTo>
                        <a:pt x="0" y="10477"/>
                        <a:pt x="17672" y="0"/>
                        <a:pt x="38556" y="0"/>
                      </a:cubicBezTo>
                      <a:lnTo>
                        <a:pt x="115669" y="0"/>
                      </a:lnTo>
                      <a:cubicBezTo>
                        <a:pt x="136553" y="0"/>
                        <a:pt x="154225" y="10477"/>
                        <a:pt x="154225" y="22860"/>
                      </a:cubicBezTo>
                      <a:cubicBezTo>
                        <a:pt x="154225" y="35243"/>
                        <a:pt x="136553" y="45720"/>
                        <a:pt x="115669" y="45720"/>
                      </a:cubicBezTo>
                      <a:close/>
                    </a:path>
                  </a:pathLst>
                </a:custGeom>
                <a:solidFill>
                  <a:srgbClr val="454E5F"/>
                </a:solidFill>
                <a:ln w="16058"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7695021C-944D-BFF6-A1B7-206B3EA507DD}"/>
                    </a:ext>
                  </a:extLst>
                </p:cNvPr>
                <p:cNvSpPr/>
                <p:nvPr/>
              </p:nvSpPr>
              <p:spPr>
                <a:xfrm>
                  <a:off x="10624872" y="1924719"/>
                  <a:ext cx="106601" cy="82515"/>
                </a:xfrm>
                <a:custGeom>
                  <a:avLst/>
                  <a:gdLst>
                    <a:gd name="connsiteX0" fmla="*/ 47601 w 106601"/>
                    <a:gd name="connsiteY0" fmla="*/ 82515 h 82515"/>
                    <a:gd name="connsiteX1" fmla="*/ 29929 w 106601"/>
                    <a:gd name="connsiteY1" fmla="*/ 79658 h 82515"/>
                    <a:gd name="connsiteX2" fmla="*/ 13864 w 106601"/>
                    <a:gd name="connsiteY2" fmla="*/ 48225 h 82515"/>
                    <a:gd name="connsiteX3" fmla="*/ 18683 w 106601"/>
                    <a:gd name="connsiteY3" fmla="*/ 43463 h 82515"/>
                    <a:gd name="connsiteX4" fmla="*/ 12258 w 106601"/>
                    <a:gd name="connsiteY4" fmla="*/ 39653 h 82515"/>
                    <a:gd name="connsiteX5" fmla="*/ 10651 w 106601"/>
                    <a:gd name="connsiteY5" fmla="*/ 7268 h 82515"/>
                    <a:gd name="connsiteX6" fmla="*/ 65272 w 106601"/>
                    <a:gd name="connsiteY6" fmla="*/ 6315 h 82515"/>
                    <a:gd name="connsiteX7" fmla="*/ 94189 w 106601"/>
                    <a:gd name="connsiteY7" fmla="*/ 22507 h 82515"/>
                    <a:gd name="connsiteX8" fmla="*/ 102222 w 106601"/>
                    <a:gd name="connsiteY8" fmla="*/ 50130 h 82515"/>
                    <a:gd name="connsiteX9" fmla="*/ 84551 w 106601"/>
                    <a:gd name="connsiteY9" fmla="*/ 70133 h 82515"/>
                    <a:gd name="connsiteX10" fmla="*/ 47601 w 106601"/>
                    <a:gd name="connsiteY10" fmla="*/ 82515 h 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01" h="82515">
                      <a:moveTo>
                        <a:pt x="47601" y="82515"/>
                      </a:moveTo>
                      <a:cubicBezTo>
                        <a:pt x="41175" y="82515"/>
                        <a:pt x="34748" y="81563"/>
                        <a:pt x="29929" y="79658"/>
                      </a:cubicBezTo>
                      <a:cubicBezTo>
                        <a:pt x="10651" y="73943"/>
                        <a:pt x="4225" y="59655"/>
                        <a:pt x="13864" y="48225"/>
                      </a:cubicBezTo>
                      <a:lnTo>
                        <a:pt x="18683" y="43463"/>
                      </a:lnTo>
                      <a:lnTo>
                        <a:pt x="12258" y="39653"/>
                      </a:lnTo>
                      <a:cubicBezTo>
                        <a:pt x="-3807" y="31080"/>
                        <a:pt x="-3807" y="16793"/>
                        <a:pt x="10651" y="7268"/>
                      </a:cubicBezTo>
                      <a:cubicBezTo>
                        <a:pt x="25110" y="-2257"/>
                        <a:pt x="49207" y="-2257"/>
                        <a:pt x="65272" y="6315"/>
                      </a:cubicBezTo>
                      <a:lnTo>
                        <a:pt x="94189" y="22507"/>
                      </a:lnTo>
                      <a:cubicBezTo>
                        <a:pt x="107041" y="29175"/>
                        <a:pt x="110254" y="40605"/>
                        <a:pt x="102222" y="50130"/>
                      </a:cubicBezTo>
                      <a:lnTo>
                        <a:pt x="84551" y="70133"/>
                      </a:lnTo>
                      <a:cubicBezTo>
                        <a:pt x="74911" y="78705"/>
                        <a:pt x="62059" y="82515"/>
                        <a:pt x="47601" y="82515"/>
                      </a:cubicBezTo>
                      <a:close/>
                    </a:path>
                  </a:pathLst>
                </a:custGeom>
                <a:solidFill>
                  <a:srgbClr val="454E5F"/>
                </a:solidFill>
                <a:ln w="16058"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0E1FA2E1-13D6-D3A6-A45C-8C3BD5C767CD}"/>
                    </a:ext>
                  </a:extLst>
                </p:cNvPr>
                <p:cNvSpPr/>
                <p:nvPr/>
              </p:nvSpPr>
              <p:spPr>
                <a:xfrm>
                  <a:off x="9655942" y="2041756"/>
                  <a:ext cx="985615" cy="1062758"/>
                </a:xfrm>
                <a:custGeom>
                  <a:avLst/>
                  <a:gdLst>
                    <a:gd name="connsiteX0" fmla="*/ 38165 w 985615"/>
                    <a:gd name="connsiteY0" fmla="*/ 1062758 h 1062758"/>
                    <a:gd name="connsiteX1" fmla="*/ 20494 w 985615"/>
                    <a:gd name="connsiteY1" fmla="*/ 1059901 h 1062758"/>
                    <a:gd name="connsiteX2" fmla="*/ 4429 w 985615"/>
                    <a:gd name="connsiteY2" fmla="*/ 1028468 h 1062758"/>
                    <a:gd name="connsiteX3" fmla="*/ 41378 w 985615"/>
                    <a:gd name="connsiteY3" fmla="*/ 987511 h 1062758"/>
                    <a:gd name="connsiteX4" fmla="*/ 94393 w 985615"/>
                    <a:gd name="connsiteY4" fmla="*/ 977986 h 1062758"/>
                    <a:gd name="connsiteX5" fmla="*/ 110458 w 985615"/>
                    <a:gd name="connsiteY5" fmla="*/ 1009418 h 1062758"/>
                    <a:gd name="connsiteX6" fmla="*/ 73509 w 985615"/>
                    <a:gd name="connsiteY6" fmla="*/ 1050376 h 1062758"/>
                    <a:gd name="connsiteX7" fmla="*/ 38165 w 985615"/>
                    <a:gd name="connsiteY7" fmla="*/ 1062758 h 1062758"/>
                    <a:gd name="connsiteX8" fmla="*/ 147408 w 985615"/>
                    <a:gd name="connsiteY8" fmla="*/ 940838 h 1062758"/>
                    <a:gd name="connsiteX9" fmla="*/ 129736 w 985615"/>
                    <a:gd name="connsiteY9" fmla="*/ 937981 h 1062758"/>
                    <a:gd name="connsiteX10" fmla="*/ 113671 w 985615"/>
                    <a:gd name="connsiteY10" fmla="*/ 906548 h 1062758"/>
                    <a:gd name="connsiteX11" fmla="*/ 150621 w 985615"/>
                    <a:gd name="connsiteY11" fmla="*/ 865591 h 1062758"/>
                    <a:gd name="connsiteX12" fmla="*/ 203635 w 985615"/>
                    <a:gd name="connsiteY12" fmla="*/ 856066 h 1062758"/>
                    <a:gd name="connsiteX13" fmla="*/ 219701 w 985615"/>
                    <a:gd name="connsiteY13" fmla="*/ 887498 h 1062758"/>
                    <a:gd name="connsiteX14" fmla="*/ 182751 w 985615"/>
                    <a:gd name="connsiteY14" fmla="*/ 928456 h 1062758"/>
                    <a:gd name="connsiteX15" fmla="*/ 147408 w 985615"/>
                    <a:gd name="connsiteY15" fmla="*/ 940838 h 1062758"/>
                    <a:gd name="connsiteX16" fmla="*/ 256650 w 985615"/>
                    <a:gd name="connsiteY16" fmla="*/ 818918 h 1062758"/>
                    <a:gd name="connsiteX17" fmla="*/ 238979 w 985615"/>
                    <a:gd name="connsiteY17" fmla="*/ 816061 h 1062758"/>
                    <a:gd name="connsiteX18" fmla="*/ 222914 w 985615"/>
                    <a:gd name="connsiteY18" fmla="*/ 784628 h 1062758"/>
                    <a:gd name="connsiteX19" fmla="*/ 259863 w 985615"/>
                    <a:gd name="connsiteY19" fmla="*/ 743671 h 1062758"/>
                    <a:gd name="connsiteX20" fmla="*/ 312878 w 985615"/>
                    <a:gd name="connsiteY20" fmla="*/ 734146 h 1062758"/>
                    <a:gd name="connsiteX21" fmla="*/ 328943 w 985615"/>
                    <a:gd name="connsiteY21" fmla="*/ 765578 h 1062758"/>
                    <a:gd name="connsiteX22" fmla="*/ 291994 w 985615"/>
                    <a:gd name="connsiteY22" fmla="*/ 806536 h 1062758"/>
                    <a:gd name="connsiteX23" fmla="*/ 256650 w 985615"/>
                    <a:gd name="connsiteY23" fmla="*/ 818918 h 1062758"/>
                    <a:gd name="connsiteX24" fmla="*/ 364287 w 985615"/>
                    <a:gd name="connsiteY24" fmla="*/ 696998 h 1062758"/>
                    <a:gd name="connsiteX25" fmla="*/ 346615 w 985615"/>
                    <a:gd name="connsiteY25" fmla="*/ 694141 h 1062758"/>
                    <a:gd name="connsiteX26" fmla="*/ 330550 w 985615"/>
                    <a:gd name="connsiteY26" fmla="*/ 662708 h 1062758"/>
                    <a:gd name="connsiteX27" fmla="*/ 367500 w 985615"/>
                    <a:gd name="connsiteY27" fmla="*/ 621751 h 1062758"/>
                    <a:gd name="connsiteX28" fmla="*/ 420514 w 985615"/>
                    <a:gd name="connsiteY28" fmla="*/ 612226 h 1062758"/>
                    <a:gd name="connsiteX29" fmla="*/ 436579 w 985615"/>
                    <a:gd name="connsiteY29" fmla="*/ 643658 h 1062758"/>
                    <a:gd name="connsiteX30" fmla="*/ 399630 w 985615"/>
                    <a:gd name="connsiteY30" fmla="*/ 684616 h 1062758"/>
                    <a:gd name="connsiteX31" fmla="*/ 364287 w 985615"/>
                    <a:gd name="connsiteY31" fmla="*/ 696998 h 1062758"/>
                    <a:gd name="connsiteX32" fmla="*/ 473529 w 985615"/>
                    <a:gd name="connsiteY32" fmla="*/ 575078 h 1062758"/>
                    <a:gd name="connsiteX33" fmla="*/ 455858 w 985615"/>
                    <a:gd name="connsiteY33" fmla="*/ 572221 h 1062758"/>
                    <a:gd name="connsiteX34" fmla="*/ 439793 w 985615"/>
                    <a:gd name="connsiteY34" fmla="*/ 540788 h 1062758"/>
                    <a:gd name="connsiteX35" fmla="*/ 476742 w 985615"/>
                    <a:gd name="connsiteY35" fmla="*/ 499831 h 1062758"/>
                    <a:gd name="connsiteX36" fmla="*/ 529757 w 985615"/>
                    <a:gd name="connsiteY36" fmla="*/ 490306 h 1062758"/>
                    <a:gd name="connsiteX37" fmla="*/ 545822 w 985615"/>
                    <a:gd name="connsiteY37" fmla="*/ 521738 h 1062758"/>
                    <a:gd name="connsiteX38" fmla="*/ 508872 w 985615"/>
                    <a:gd name="connsiteY38" fmla="*/ 562696 h 1062758"/>
                    <a:gd name="connsiteX39" fmla="*/ 473529 w 985615"/>
                    <a:gd name="connsiteY39" fmla="*/ 575078 h 1062758"/>
                    <a:gd name="connsiteX40" fmla="*/ 582773 w 985615"/>
                    <a:gd name="connsiteY40" fmla="*/ 453158 h 1062758"/>
                    <a:gd name="connsiteX41" fmla="*/ 565100 w 985615"/>
                    <a:gd name="connsiteY41" fmla="*/ 450301 h 1062758"/>
                    <a:gd name="connsiteX42" fmla="*/ 549035 w 985615"/>
                    <a:gd name="connsiteY42" fmla="*/ 418868 h 1062758"/>
                    <a:gd name="connsiteX43" fmla="*/ 585985 w 985615"/>
                    <a:gd name="connsiteY43" fmla="*/ 377911 h 1062758"/>
                    <a:gd name="connsiteX44" fmla="*/ 639000 w 985615"/>
                    <a:gd name="connsiteY44" fmla="*/ 368386 h 1062758"/>
                    <a:gd name="connsiteX45" fmla="*/ 655065 w 985615"/>
                    <a:gd name="connsiteY45" fmla="*/ 399818 h 1062758"/>
                    <a:gd name="connsiteX46" fmla="*/ 618115 w 985615"/>
                    <a:gd name="connsiteY46" fmla="*/ 440776 h 1062758"/>
                    <a:gd name="connsiteX47" fmla="*/ 582773 w 985615"/>
                    <a:gd name="connsiteY47" fmla="*/ 453158 h 1062758"/>
                    <a:gd name="connsiteX48" fmla="*/ 690408 w 985615"/>
                    <a:gd name="connsiteY48" fmla="*/ 331238 h 1062758"/>
                    <a:gd name="connsiteX49" fmla="*/ 672737 w 985615"/>
                    <a:gd name="connsiteY49" fmla="*/ 328381 h 1062758"/>
                    <a:gd name="connsiteX50" fmla="*/ 656672 w 985615"/>
                    <a:gd name="connsiteY50" fmla="*/ 296948 h 1062758"/>
                    <a:gd name="connsiteX51" fmla="*/ 693621 w 985615"/>
                    <a:gd name="connsiteY51" fmla="*/ 255991 h 1062758"/>
                    <a:gd name="connsiteX52" fmla="*/ 746636 w 985615"/>
                    <a:gd name="connsiteY52" fmla="*/ 246466 h 1062758"/>
                    <a:gd name="connsiteX53" fmla="*/ 762701 w 985615"/>
                    <a:gd name="connsiteY53" fmla="*/ 277898 h 1062758"/>
                    <a:gd name="connsiteX54" fmla="*/ 725751 w 985615"/>
                    <a:gd name="connsiteY54" fmla="*/ 318856 h 1062758"/>
                    <a:gd name="connsiteX55" fmla="*/ 690408 w 985615"/>
                    <a:gd name="connsiteY55" fmla="*/ 331238 h 1062758"/>
                    <a:gd name="connsiteX56" fmla="*/ 799651 w 985615"/>
                    <a:gd name="connsiteY56" fmla="*/ 209318 h 1062758"/>
                    <a:gd name="connsiteX57" fmla="*/ 781979 w 985615"/>
                    <a:gd name="connsiteY57" fmla="*/ 206461 h 1062758"/>
                    <a:gd name="connsiteX58" fmla="*/ 765914 w 985615"/>
                    <a:gd name="connsiteY58" fmla="*/ 175028 h 1062758"/>
                    <a:gd name="connsiteX59" fmla="*/ 802864 w 985615"/>
                    <a:gd name="connsiteY59" fmla="*/ 134071 h 1062758"/>
                    <a:gd name="connsiteX60" fmla="*/ 855879 w 985615"/>
                    <a:gd name="connsiteY60" fmla="*/ 124546 h 1062758"/>
                    <a:gd name="connsiteX61" fmla="*/ 871944 w 985615"/>
                    <a:gd name="connsiteY61" fmla="*/ 155978 h 1062758"/>
                    <a:gd name="connsiteX62" fmla="*/ 834994 w 985615"/>
                    <a:gd name="connsiteY62" fmla="*/ 196936 h 1062758"/>
                    <a:gd name="connsiteX63" fmla="*/ 799651 w 985615"/>
                    <a:gd name="connsiteY63" fmla="*/ 209318 h 1062758"/>
                    <a:gd name="connsiteX64" fmla="*/ 908894 w 985615"/>
                    <a:gd name="connsiteY64" fmla="*/ 87398 h 1062758"/>
                    <a:gd name="connsiteX65" fmla="*/ 891222 w 985615"/>
                    <a:gd name="connsiteY65" fmla="*/ 84541 h 1062758"/>
                    <a:gd name="connsiteX66" fmla="*/ 875157 w 985615"/>
                    <a:gd name="connsiteY66" fmla="*/ 53108 h 1062758"/>
                    <a:gd name="connsiteX67" fmla="*/ 912107 w 985615"/>
                    <a:gd name="connsiteY67" fmla="*/ 12151 h 1062758"/>
                    <a:gd name="connsiteX68" fmla="*/ 965122 w 985615"/>
                    <a:gd name="connsiteY68" fmla="*/ 2626 h 1062758"/>
                    <a:gd name="connsiteX69" fmla="*/ 981187 w 985615"/>
                    <a:gd name="connsiteY69" fmla="*/ 34058 h 1062758"/>
                    <a:gd name="connsiteX70" fmla="*/ 944237 w 985615"/>
                    <a:gd name="connsiteY70" fmla="*/ 75016 h 1062758"/>
                    <a:gd name="connsiteX71" fmla="*/ 908894 w 985615"/>
                    <a:gd name="connsiteY71" fmla="*/ 87398 h 106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85615" h="1062758">
                      <a:moveTo>
                        <a:pt x="38165" y="1062758"/>
                      </a:moveTo>
                      <a:cubicBezTo>
                        <a:pt x="31739" y="1062758"/>
                        <a:pt x="25313" y="1061806"/>
                        <a:pt x="20494" y="1059901"/>
                      </a:cubicBezTo>
                      <a:cubicBezTo>
                        <a:pt x="1216" y="1054186"/>
                        <a:pt x="-5211" y="1039898"/>
                        <a:pt x="4429" y="1028468"/>
                      </a:cubicBezTo>
                      <a:lnTo>
                        <a:pt x="41378" y="987511"/>
                      </a:lnTo>
                      <a:cubicBezTo>
                        <a:pt x="51017" y="976081"/>
                        <a:pt x="75115" y="972271"/>
                        <a:pt x="94393" y="977986"/>
                      </a:cubicBezTo>
                      <a:cubicBezTo>
                        <a:pt x="113671" y="983701"/>
                        <a:pt x="120097" y="997988"/>
                        <a:pt x="110458" y="1009418"/>
                      </a:cubicBezTo>
                      <a:lnTo>
                        <a:pt x="73509" y="1050376"/>
                      </a:lnTo>
                      <a:cubicBezTo>
                        <a:pt x="65476" y="1057996"/>
                        <a:pt x="52624" y="1062758"/>
                        <a:pt x="38165" y="1062758"/>
                      </a:cubicBezTo>
                      <a:close/>
                      <a:moveTo>
                        <a:pt x="147408" y="940838"/>
                      </a:moveTo>
                      <a:cubicBezTo>
                        <a:pt x="140982" y="940838"/>
                        <a:pt x="134556" y="939886"/>
                        <a:pt x="129736" y="937981"/>
                      </a:cubicBezTo>
                      <a:cubicBezTo>
                        <a:pt x="110458" y="932266"/>
                        <a:pt x="104032" y="917978"/>
                        <a:pt x="113671" y="906548"/>
                      </a:cubicBezTo>
                      <a:lnTo>
                        <a:pt x="150621" y="865591"/>
                      </a:lnTo>
                      <a:cubicBezTo>
                        <a:pt x="160260" y="854161"/>
                        <a:pt x="184357" y="850351"/>
                        <a:pt x="203635" y="856066"/>
                      </a:cubicBezTo>
                      <a:cubicBezTo>
                        <a:pt x="222914" y="861781"/>
                        <a:pt x="229340" y="876068"/>
                        <a:pt x="219701" y="887498"/>
                      </a:cubicBezTo>
                      <a:lnTo>
                        <a:pt x="182751" y="928456"/>
                      </a:lnTo>
                      <a:cubicBezTo>
                        <a:pt x="174718" y="936076"/>
                        <a:pt x="161867" y="940838"/>
                        <a:pt x="147408" y="940838"/>
                      </a:cubicBezTo>
                      <a:close/>
                      <a:moveTo>
                        <a:pt x="256650" y="818918"/>
                      </a:moveTo>
                      <a:cubicBezTo>
                        <a:pt x="250225" y="818918"/>
                        <a:pt x="243798" y="817966"/>
                        <a:pt x="238979" y="816061"/>
                      </a:cubicBezTo>
                      <a:cubicBezTo>
                        <a:pt x="219701" y="810346"/>
                        <a:pt x="213275" y="796058"/>
                        <a:pt x="222914" y="784628"/>
                      </a:cubicBezTo>
                      <a:lnTo>
                        <a:pt x="259863" y="743671"/>
                      </a:lnTo>
                      <a:cubicBezTo>
                        <a:pt x="269503" y="732241"/>
                        <a:pt x="293601" y="728431"/>
                        <a:pt x="312878" y="734146"/>
                      </a:cubicBezTo>
                      <a:cubicBezTo>
                        <a:pt x="332156" y="739861"/>
                        <a:pt x="338583" y="754148"/>
                        <a:pt x="328943" y="765578"/>
                      </a:cubicBezTo>
                      <a:lnTo>
                        <a:pt x="291994" y="806536"/>
                      </a:lnTo>
                      <a:cubicBezTo>
                        <a:pt x="283961" y="814156"/>
                        <a:pt x="269503" y="818918"/>
                        <a:pt x="256650" y="818918"/>
                      </a:cubicBezTo>
                      <a:close/>
                      <a:moveTo>
                        <a:pt x="364287" y="696998"/>
                      </a:moveTo>
                      <a:cubicBezTo>
                        <a:pt x="357861" y="696998"/>
                        <a:pt x="351435" y="696046"/>
                        <a:pt x="346615" y="694141"/>
                      </a:cubicBezTo>
                      <a:cubicBezTo>
                        <a:pt x="327337" y="688426"/>
                        <a:pt x="320911" y="674138"/>
                        <a:pt x="330550" y="662708"/>
                      </a:cubicBezTo>
                      <a:lnTo>
                        <a:pt x="367500" y="621751"/>
                      </a:lnTo>
                      <a:cubicBezTo>
                        <a:pt x="377138" y="610321"/>
                        <a:pt x="401236" y="606511"/>
                        <a:pt x="420514" y="612226"/>
                      </a:cubicBezTo>
                      <a:cubicBezTo>
                        <a:pt x="439793" y="617941"/>
                        <a:pt x="446219" y="632228"/>
                        <a:pt x="436579" y="643658"/>
                      </a:cubicBezTo>
                      <a:lnTo>
                        <a:pt x="399630" y="684616"/>
                      </a:lnTo>
                      <a:cubicBezTo>
                        <a:pt x="391597" y="692236"/>
                        <a:pt x="378745" y="696998"/>
                        <a:pt x="364287" y="696998"/>
                      </a:cubicBezTo>
                      <a:close/>
                      <a:moveTo>
                        <a:pt x="473529" y="575078"/>
                      </a:moveTo>
                      <a:cubicBezTo>
                        <a:pt x="467104" y="575078"/>
                        <a:pt x="460677" y="574126"/>
                        <a:pt x="455858" y="572221"/>
                      </a:cubicBezTo>
                      <a:cubicBezTo>
                        <a:pt x="436579" y="566506"/>
                        <a:pt x="430154" y="552218"/>
                        <a:pt x="439793" y="540788"/>
                      </a:cubicBezTo>
                      <a:lnTo>
                        <a:pt x="476742" y="499831"/>
                      </a:lnTo>
                      <a:cubicBezTo>
                        <a:pt x="486382" y="488401"/>
                        <a:pt x="510480" y="484591"/>
                        <a:pt x="529757" y="490306"/>
                      </a:cubicBezTo>
                      <a:cubicBezTo>
                        <a:pt x="549035" y="496021"/>
                        <a:pt x="555462" y="510308"/>
                        <a:pt x="545822" y="521738"/>
                      </a:cubicBezTo>
                      <a:lnTo>
                        <a:pt x="508872" y="562696"/>
                      </a:lnTo>
                      <a:cubicBezTo>
                        <a:pt x="500840" y="570316"/>
                        <a:pt x="487988" y="575078"/>
                        <a:pt x="473529" y="575078"/>
                      </a:cubicBezTo>
                      <a:close/>
                      <a:moveTo>
                        <a:pt x="582773" y="453158"/>
                      </a:moveTo>
                      <a:cubicBezTo>
                        <a:pt x="576346" y="453158"/>
                        <a:pt x="569920" y="452206"/>
                        <a:pt x="565100" y="450301"/>
                      </a:cubicBezTo>
                      <a:cubicBezTo>
                        <a:pt x="545822" y="444586"/>
                        <a:pt x="539397" y="430298"/>
                        <a:pt x="549035" y="418868"/>
                      </a:cubicBezTo>
                      <a:lnTo>
                        <a:pt x="585985" y="377911"/>
                      </a:lnTo>
                      <a:cubicBezTo>
                        <a:pt x="595624" y="366481"/>
                        <a:pt x="619722" y="362671"/>
                        <a:pt x="639000" y="368386"/>
                      </a:cubicBezTo>
                      <a:cubicBezTo>
                        <a:pt x="658278" y="374101"/>
                        <a:pt x="664704" y="388388"/>
                        <a:pt x="655065" y="399818"/>
                      </a:cubicBezTo>
                      <a:lnTo>
                        <a:pt x="618115" y="440776"/>
                      </a:lnTo>
                      <a:cubicBezTo>
                        <a:pt x="610082" y="448396"/>
                        <a:pt x="595624" y="453158"/>
                        <a:pt x="582773" y="453158"/>
                      </a:cubicBezTo>
                      <a:close/>
                      <a:moveTo>
                        <a:pt x="690408" y="331238"/>
                      </a:moveTo>
                      <a:cubicBezTo>
                        <a:pt x="683982" y="331238"/>
                        <a:pt x="677556" y="330286"/>
                        <a:pt x="672737" y="328381"/>
                      </a:cubicBezTo>
                      <a:cubicBezTo>
                        <a:pt x="653458" y="322666"/>
                        <a:pt x="647033" y="308378"/>
                        <a:pt x="656672" y="296948"/>
                      </a:cubicBezTo>
                      <a:lnTo>
                        <a:pt x="693621" y="255991"/>
                      </a:lnTo>
                      <a:cubicBezTo>
                        <a:pt x="703261" y="244561"/>
                        <a:pt x="727358" y="240751"/>
                        <a:pt x="746636" y="246466"/>
                      </a:cubicBezTo>
                      <a:cubicBezTo>
                        <a:pt x="765914" y="252181"/>
                        <a:pt x="772341" y="266468"/>
                        <a:pt x="762701" y="277898"/>
                      </a:cubicBezTo>
                      <a:lnTo>
                        <a:pt x="725751" y="318856"/>
                      </a:lnTo>
                      <a:cubicBezTo>
                        <a:pt x="717719" y="326476"/>
                        <a:pt x="704867" y="331238"/>
                        <a:pt x="690408" y="331238"/>
                      </a:cubicBezTo>
                      <a:close/>
                      <a:moveTo>
                        <a:pt x="799651" y="209318"/>
                      </a:moveTo>
                      <a:cubicBezTo>
                        <a:pt x="793225" y="209318"/>
                        <a:pt x="786799" y="208366"/>
                        <a:pt x="781979" y="206461"/>
                      </a:cubicBezTo>
                      <a:cubicBezTo>
                        <a:pt x="762701" y="200746"/>
                        <a:pt x="756275" y="186458"/>
                        <a:pt x="765914" y="175028"/>
                      </a:cubicBezTo>
                      <a:lnTo>
                        <a:pt x="802864" y="134071"/>
                      </a:lnTo>
                      <a:cubicBezTo>
                        <a:pt x="812503" y="122641"/>
                        <a:pt x="836601" y="118831"/>
                        <a:pt x="855879" y="124546"/>
                      </a:cubicBezTo>
                      <a:cubicBezTo>
                        <a:pt x="875157" y="130261"/>
                        <a:pt x="881583" y="144548"/>
                        <a:pt x="871944" y="155978"/>
                      </a:cubicBezTo>
                      <a:lnTo>
                        <a:pt x="834994" y="196936"/>
                      </a:lnTo>
                      <a:cubicBezTo>
                        <a:pt x="826961" y="205508"/>
                        <a:pt x="814109" y="209318"/>
                        <a:pt x="799651" y="209318"/>
                      </a:cubicBezTo>
                      <a:close/>
                      <a:moveTo>
                        <a:pt x="908894" y="87398"/>
                      </a:moveTo>
                      <a:cubicBezTo>
                        <a:pt x="902467" y="87398"/>
                        <a:pt x="896042" y="86446"/>
                        <a:pt x="891222" y="84541"/>
                      </a:cubicBezTo>
                      <a:cubicBezTo>
                        <a:pt x="871944" y="78826"/>
                        <a:pt x="865518" y="64538"/>
                        <a:pt x="875157" y="53108"/>
                      </a:cubicBezTo>
                      <a:lnTo>
                        <a:pt x="912107" y="12151"/>
                      </a:lnTo>
                      <a:cubicBezTo>
                        <a:pt x="921746" y="721"/>
                        <a:pt x="945843" y="-3089"/>
                        <a:pt x="965122" y="2626"/>
                      </a:cubicBezTo>
                      <a:cubicBezTo>
                        <a:pt x="984400" y="8341"/>
                        <a:pt x="990826" y="22628"/>
                        <a:pt x="981187" y="34058"/>
                      </a:cubicBezTo>
                      <a:lnTo>
                        <a:pt x="944237" y="75016"/>
                      </a:lnTo>
                      <a:cubicBezTo>
                        <a:pt x="936205" y="83588"/>
                        <a:pt x="921746" y="87398"/>
                        <a:pt x="908894" y="87398"/>
                      </a:cubicBezTo>
                      <a:close/>
                    </a:path>
                  </a:pathLst>
                </a:custGeom>
                <a:solidFill>
                  <a:srgbClr val="454E5F"/>
                </a:solidFill>
                <a:ln w="16058" cap="flat">
                  <a:noFill/>
                  <a:prstDash val="solid"/>
                  <a:miter/>
                </a:ln>
              </p:spPr>
              <p:txBody>
                <a:bodyPr rtlCol="0" anchor="ctr"/>
                <a:lstStyle/>
                <a:p>
                  <a:endParaRPr lang="vi-VN"/>
                </a:p>
              </p:txBody>
            </p:sp>
          </p:grpSp>
        </p:grpSp>
        <p:sp>
          <p:nvSpPr>
            <p:cNvPr id="11" name="Hộp Văn bản 10">
              <a:extLst>
                <a:ext uri="{FF2B5EF4-FFF2-40B4-BE49-F238E27FC236}">
                  <a16:creationId xmlns:a16="http://schemas.microsoft.com/office/drawing/2014/main" id="{D5E1BA10-491A-66B0-D44B-89CF79113E7B}"/>
                </a:ext>
              </a:extLst>
            </p:cNvPr>
            <p:cNvSpPr txBox="1"/>
            <p:nvPr/>
          </p:nvSpPr>
          <p:spPr>
            <a:xfrm>
              <a:off x="1365690" y="1203123"/>
              <a:ext cx="8370577" cy="1077218"/>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nói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cô</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phụ</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mượn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sách</a:t>
              </a:r>
              <a:r>
                <a:rPr lang="en-US" sz="3200" b="1" dirty="0">
                  <a:latin typeface="Cambria" panose="02040503050406030204" pitchFamily="18" charset="0"/>
                  <a:ea typeface="Cambria" panose="02040503050406030204" pitchFamily="18" charset="0"/>
                </a:rPr>
                <a:t> ở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3668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873492" y="817645"/>
            <a:ext cx="10362640" cy="1530535"/>
            <a:chOff x="873492" y="817645"/>
            <a:chExt cx="10362640" cy="1530535"/>
          </a:xfrm>
        </p:grpSpPr>
        <p:grpSp>
          <p:nvGrpSpPr>
            <p:cNvPr id="5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4"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55"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56"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5" name="Hộp Văn bản 4">
              <a:extLst>
                <a:ext uri="{FF2B5EF4-FFF2-40B4-BE49-F238E27FC236}">
                  <a16:creationId xmlns:a16="http://schemas.microsoft.com/office/drawing/2014/main" id="{EF516165-5B97-E07D-DDF9-46462073D2E8}"/>
                </a:ext>
              </a:extLst>
            </p:cNvPr>
            <p:cNvSpPr txBox="1"/>
            <p:nvPr/>
          </p:nvSpPr>
          <p:spPr>
            <a:xfrm>
              <a:off x="1188721" y="1186818"/>
              <a:ext cx="980741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1: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chào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phổ</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biến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thế</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giới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là</a:t>
              </a:r>
              <a:r>
                <a:rPr lang="en-US" sz="3600" b="1" dirty="0">
                  <a:latin typeface="Cambria" panose="02040503050406030204" pitchFamily="18" charset="0"/>
                  <a:ea typeface="Cambria" panose="02040503050406030204" pitchFamily="18" charset="0"/>
                </a:rPr>
                <a:t>?</a:t>
              </a:r>
            </a:p>
          </p:txBody>
        </p:sp>
      </p:grpSp>
      <p:grpSp>
        <p:nvGrpSpPr>
          <p:cNvPr id="49" name="Nhóm 48">
            <a:extLst>
              <a:ext uri="{FF2B5EF4-FFF2-40B4-BE49-F238E27FC236}">
                <a16:creationId xmlns:a16="http://schemas.microsoft.com/office/drawing/2014/main" id="{B3EDD716-564E-DE46-1E80-A76D4E2C1780}"/>
              </a:ext>
            </a:extLst>
          </p:cNvPr>
          <p:cNvGrpSpPr/>
          <p:nvPr/>
        </p:nvGrpSpPr>
        <p:grpSpPr>
          <a:xfrm>
            <a:off x="873492" y="2490890"/>
            <a:ext cx="5009148" cy="1152000"/>
            <a:chOff x="873492" y="2490890"/>
            <a:chExt cx="5009148" cy="1152000"/>
          </a:xfrm>
        </p:grpSpPr>
        <p:grpSp>
          <p:nvGrpSpPr>
            <p:cNvPr id="22"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2"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8"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43" name="Hộp Văn bản 42">
              <a:extLst>
                <a:ext uri="{FF2B5EF4-FFF2-40B4-BE49-F238E27FC236}">
                  <a16:creationId xmlns:a16="http://schemas.microsoft.com/office/drawing/2014/main" id="{D102B154-E9F8-3C16-D917-551420A441D6}"/>
                </a:ext>
              </a:extLst>
            </p:cNvPr>
            <p:cNvSpPr txBox="1"/>
            <p:nvPr/>
          </p:nvSpPr>
          <p:spPr>
            <a:xfrm>
              <a:off x="2322742" y="2796633"/>
              <a:ext cx="2588433"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Bắt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tay</a:t>
              </a:r>
              <a:endParaRPr lang="vi-VN" sz="3200" b="1" dirty="0">
                <a:latin typeface="Cambria" panose="02040503050406030204" pitchFamily="18" charset="0"/>
                <a:ea typeface="Cambria" panose="02040503050406030204" pitchFamily="18" charset="0"/>
              </a:endParaRPr>
            </a:p>
          </p:txBody>
        </p:sp>
      </p:grpSp>
      <p:grpSp>
        <p:nvGrpSpPr>
          <p:cNvPr id="50" name="Nhóm 49">
            <a:extLst>
              <a:ext uri="{FF2B5EF4-FFF2-40B4-BE49-F238E27FC236}">
                <a16:creationId xmlns:a16="http://schemas.microsoft.com/office/drawing/2014/main" id="{57ECC7D7-533B-9476-3867-F9D2A1F680FF}"/>
              </a:ext>
            </a:extLst>
          </p:cNvPr>
          <p:cNvGrpSpPr/>
          <p:nvPr/>
        </p:nvGrpSpPr>
        <p:grpSpPr>
          <a:xfrm>
            <a:off x="6309362" y="2482076"/>
            <a:ext cx="4734694" cy="1152000"/>
            <a:chOff x="6309362" y="2482076"/>
            <a:chExt cx="4734694" cy="1152000"/>
          </a:xfrm>
        </p:grpSpPr>
        <p:grpSp>
          <p:nvGrpSpPr>
            <p:cNvPr id="23"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3"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5"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44" name="Hộp Văn bản 43">
              <a:extLst>
                <a:ext uri="{FF2B5EF4-FFF2-40B4-BE49-F238E27FC236}">
                  <a16:creationId xmlns:a16="http://schemas.microsoft.com/office/drawing/2014/main" id="{42784A90-390C-FDE1-57DB-3F2829B7EF40}"/>
                </a:ext>
              </a:extLst>
            </p:cNvPr>
            <p:cNvSpPr txBox="1"/>
            <p:nvPr/>
          </p:nvSpPr>
          <p:spPr>
            <a:xfrm>
              <a:off x="7472761" y="2781631"/>
              <a:ext cx="2588433"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Vẫy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tay</a:t>
              </a:r>
              <a:endParaRPr lang="vi-VN" sz="3200" b="1" dirty="0">
                <a:latin typeface="Cambria" panose="02040503050406030204" pitchFamily="18" charset="0"/>
                <a:ea typeface="Cambria" panose="02040503050406030204" pitchFamily="18" charset="0"/>
              </a:endParaRPr>
            </a:p>
          </p:txBody>
        </p:sp>
      </p:grpSp>
      <p:grpSp>
        <p:nvGrpSpPr>
          <p:cNvPr id="48" name="Nhóm 47">
            <a:extLst>
              <a:ext uri="{FF2B5EF4-FFF2-40B4-BE49-F238E27FC236}">
                <a16:creationId xmlns:a16="http://schemas.microsoft.com/office/drawing/2014/main" id="{1DED84F3-4250-F897-F677-DF1337BD280E}"/>
              </a:ext>
            </a:extLst>
          </p:cNvPr>
          <p:cNvGrpSpPr/>
          <p:nvPr/>
        </p:nvGrpSpPr>
        <p:grpSpPr>
          <a:xfrm>
            <a:off x="958238" y="4423396"/>
            <a:ext cx="4924401" cy="1152000"/>
            <a:chOff x="958238" y="4423396"/>
            <a:chExt cx="4924401" cy="1152000"/>
          </a:xfrm>
        </p:grpSpPr>
        <p:grpSp>
          <p:nvGrpSpPr>
            <p:cNvPr id="24"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0"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9"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45" name="Hộp Văn bản 44">
              <a:extLst>
                <a:ext uri="{FF2B5EF4-FFF2-40B4-BE49-F238E27FC236}">
                  <a16:creationId xmlns:a16="http://schemas.microsoft.com/office/drawing/2014/main" id="{DFE3EE9F-D90C-5EBF-9925-55B329C94278}"/>
                </a:ext>
              </a:extLst>
            </p:cNvPr>
            <p:cNvSpPr txBox="1"/>
            <p:nvPr/>
          </p:nvSpPr>
          <p:spPr>
            <a:xfrm>
              <a:off x="2322742" y="4728150"/>
              <a:ext cx="2588433"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Cúi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chào</a:t>
              </a:r>
              <a:endParaRPr lang="vi-VN" sz="3200" b="1" dirty="0">
                <a:latin typeface="Cambria" panose="02040503050406030204" pitchFamily="18" charset="0"/>
                <a:ea typeface="Cambria" panose="02040503050406030204" pitchFamily="18" charset="0"/>
              </a:endParaRPr>
            </a:p>
          </p:txBody>
        </p:sp>
      </p:grpSp>
      <p:grpSp>
        <p:nvGrpSpPr>
          <p:cNvPr id="47" name="Nhóm 46">
            <a:extLst>
              <a:ext uri="{FF2B5EF4-FFF2-40B4-BE49-F238E27FC236}">
                <a16:creationId xmlns:a16="http://schemas.microsoft.com/office/drawing/2014/main" id="{3C8FFE18-A1FF-723F-9CA5-6EF41AF72886}"/>
              </a:ext>
            </a:extLst>
          </p:cNvPr>
          <p:cNvGrpSpPr/>
          <p:nvPr/>
        </p:nvGrpSpPr>
        <p:grpSpPr>
          <a:xfrm>
            <a:off x="6309362" y="4453999"/>
            <a:ext cx="4734694" cy="1153269"/>
            <a:chOff x="6309362" y="4453999"/>
            <a:chExt cx="4734694" cy="1153269"/>
          </a:xfrm>
        </p:grpSpPr>
        <p:grpSp>
          <p:nvGrpSpPr>
            <p:cNvPr id="25"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1"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46" name="Hộp Văn bản 45">
              <a:extLst>
                <a:ext uri="{FF2B5EF4-FFF2-40B4-BE49-F238E27FC236}">
                  <a16:creationId xmlns:a16="http://schemas.microsoft.com/office/drawing/2014/main" id="{6185C159-9C4B-F935-D927-2D577D6607B3}"/>
                </a:ext>
              </a:extLst>
            </p:cNvPr>
            <p:cNvSpPr txBox="1"/>
            <p:nvPr/>
          </p:nvSpPr>
          <p:spPr>
            <a:xfrm>
              <a:off x="7370415" y="4728150"/>
              <a:ext cx="3625716"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Tất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đáp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trên</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85279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49"/>
                                        </p:tgtEl>
                                      </p:cBhvr>
                                    </p:animEffect>
                                    <p:anim calcmode="lin" valueType="num">
                                      <p:cBhvr>
                                        <p:cTn id="30" dur="1000"/>
                                        <p:tgtEl>
                                          <p:spTgt spid="49"/>
                                        </p:tgtEl>
                                        <p:attrNameLst>
                                          <p:attrName>ppt_x</p:attrName>
                                        </p:attrNameLst>
                                      </p:cBhvr>
                                      <p:tavLst>
                                        <p:tav tm="0">
                                          <p:val>
                                            <p:strVal val="ppt_x"/>
                                          </p:val>
                                        </p:tav>
                                        <p:tav tm="100000">
                                          <p:val>
                                            <p:strVal val="ppt_x"/>
                                          </p:val>
                                        </p:tav>
                                      </p:tavLst>
                                    </p:anim>
                                    <p:anim calcmode="lin" valueType="num">
                                      <p:cBhvr>
                                        <p:cTn id="31" dur="1000"/>
                                        <p:tgtEl>
                                          <p:spTgt spid="49"/>
                                        </p:tgtEl>
                                        <p:attrNameLst>
                                          <p:attrName>ppt_y</p:attrName>
                                        </p:attrNameLst>
                                      </p:cBhvr>
                                      <p:tavLst>
                                        <p:tav tm="0">
                                          <p:val>
                                            <p:strVal val="ppt_y"/>
                                          </p:val>
                                        </p:tav>
                                        <p:tav tm="100000">
                                          <p:val>
                                            <p:strVal val="ppt_y+.1"/>
                                          </p:val>
                                        </p:tav>
                                      </p:tavLst>
                                    </p:anim>
                                    <p:set>
                                      <p:cBhvr>
                                        <p:cTn id="32" dur="1" fill="hold">
                                          <p:stCondLst>
                                            <p:cond delay="999"/>
                                          </p:stCondLst>
                                        </p:cTn>
                                        <p:tgtEl>
                                          <p:spTgt spid="49"/>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50"/>
                                        </p:tgtEl>
                                      </p:cBhvr>
                                    </p:animEffect>
                                    <p:anim calcmode="lin" valueType="num">
                                      <p:cBhvr>
                                        <p:cTn id="35" dur="1000"/>
                                        <p:tgtEl>
                                          <p:spTgt spid="50"/>
                                        </p:tgtEl>
                                        <p:attrNameLst>
                                          <p:attrName>ppt_x</p:attrName>
                                        </p:attrNameLst>
                                      </p:cBhvr>
                                      <p:tavLst>
                                        <p:tav tm="0">
                                          <p:val>
                                            <p:strVal val="ppt_x"/>
                                          </p:val>
                                        </p:tav>
                                        <p:tav tm="100000">
                                          <p:val>
                                            <p:strVal val="ppt_x"/>
                                          </p:val>
                                        </p:tav>
                                      </p:tavLst>
                                    </p:anim>
                                    <p:anim calcmode="lin" valueType="num">
                                      <p:cBhvr>
                                        <p:cTn id="36" dur="1000"/>
                                        <p:tgtEl>
                                          <p:spTgt spid="50"/>
                                        </p:tgtEl>
                                        <p:attrNameLst>
                                          <p:attrName>ppt_y</p:attrName>
                                        </p:attrNameLst>
                                      </p:cBhvr>
                                      <p:tavLst>
                                        <p:tav tm="0">
                                          <p:val>
                                            <p:strVal val="ppt_y"/>
                                          </p:val>
                                        </p:tav>
                                        <p:tav tm="100000">
                                          <p:val>
                                            <p:strVal val="ppt_y+.1"/>
                                          </p:val>
                                        </p:tav>
                                      </p:tavLst>
                                    </p:anim>
                                    <p:set>
                                      <p:cBhvr>
                                        <p:cTn id="37" dur="1" fill="hold">
                                          <p:stCondLst>
                                            <p:cond delay="999"/>
                                          </p:stCondLst>
                                        </p:cTn>
                                        <p:tgtEl>
                                          <p:spTgt spid="50"/>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47"/>
                                        </p:tgtEl>
                                        <p:attrNameLst>
                                          <p:attrName>r</p:attrName>
                                        </p:attrNameLst>
                                      </p:cBhvr>
                                    </p:animRot>
                                    <p:animRot by="-240000">
                                      <p:cBhvr>
                                        <p:cTn id="40" dur="200" fill="hold">
                                          <p:stCondLst>
                                            <p:cond delay="200"/>
                                          </p:stCondLst>
                                        </p:cTn>
                                        <p:tgtEl>
                                          <p:spTgt spid="47"/>
                                        </p:tgtEl>
                                        <p:attrNameLst>
                                          <p:attrName>r</p:attrName>
                                        </p:attrNameLst>
                                      </p:cBhvr>
                                    </p:animRot>
                                    <p:animRot by="240000">
                                      <p:cBhvr>
                                        <p:cTn id="41" dur="200" fill="hold">
                                          <p:stCondLst>
                                            <p:cond delay="400"/>
                                          </p:stCondLst>
                                        </p:cTn>
                                        <p:tgtEl>
                                          <p:spTgt spid="47"/>
                                        </p:tgtEl>
                                        <p:attrNameLst>
                                          <p:attrName>r</p:attrName>
                                        </p:attrNameLst>
                                      </p:cBhvr>
                                    </p:animRot>
                                    <p:animRot by="-240000">
                                      <p:cBhvr>
                                        <p:cTn id="42" dur="200" fill="hold">
                                          <p:stCondLst>
                                            <p:cond delay="600"/>
                                          </p:stCondLst>
                                        </p:cTn>
                                        <p:tgtEl>
                                          <p:spTgt spid="47"/>
                                        </p:tgtEl>
                                        <p:attrNameLst>
                                          <p:attrName>r</p:attrName>
                                        </p:attrNameLst>
                                      </p:cBhvr>
                                    </p:animRot>
                                    <p:animRot by="120000">
                                      <p:cBhvr>
                                        <p:cTn id="43" dur="200" fill="hold">
                                          <p:stCondLst>
                                            <p:cond delay="800"/>
                                          </p:stCondLst>
                                        </p:cTn>
                                        <p:tgtEl>
                                          <p:spTgt spid="47"/>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48"/>
                                        </p:tgtEl>
                                      </p:cBhvr>
                                    </p:animEffect>
                                    <p:anim calcmode="lin" valueType="num">
                                      <p:cBhvr>
                                        <p:cTn id="46" dur="1000"/>
                                        <p:tgtEl>
                                          <p:spTgt spid="48"/>
                                        </p:tgtEl>
                                        <p:attrNameLst>
                                          <p:attrName>ppt_x</p:attrName>
                                        </p:attrNameLst>
                                      </p:cBhvr>
                                      <p:tavLst>
                                        <p:tav tm="0">
                                          <p:val>
                                            <p:strVal val="ppt_x"/>
                                          </p:val>
                                        </p:tav>
                                        <p:tav tm="100000">
                                          <p:val>
                                            <p:strVal val="ppt_x"/>
                                          </p:val>
                                        </p:tav>
                                      </p:tavLst>
                                    </p:anim>
                                    <p:anim calcmode="lin" valueType="num">
                                      <p:cBhvr>
                                        <p:cTn id="47" dur="1000"/>
                                        <p:tgtEl>
                                          <p:spTgt spid="48"/>
                                        </p:tgtEl>
                                        <p:attrNameLst>
                                          <p:attrName>ppt_y</p:attrName>
                                        </p:attrNameLst>
                                      </p:cBhvr>
                                      <p:tavLst>
                                        <p:tav tm="0">
                                          <p:val>
                                            <p:strVal val="ppt_y"/>
                                          </p:val>
                                        </p:tav>
                                        <p:tav tm="100000">
                                          <p:val>
                                            <p:strVal val="ppt_y+.1"/>
                                          </p:val>
                                        </p:tav>
                                      </p:tavLst>
                                    </p:anim>
                                    <p:set>
                                      <p:cBhvr>
                                        <p:cTn id="48" dur="1" fill="hold">
                                          <p:stCondLst>
                                            <p:cond delay="9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57F06CD0-770F-879A-E1A9-44FE2A7D0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788" y="697306"/>
            <a:ext cx="5998424" cy="3513201"/>
          </a:xfrm>
          <a:prstGeom prst="rect">
            <a:avLst/>
          </a:prstGeom>
        </p:spPr>
      </p:pic>
      <p:grpSp>
        <p:nvGrpSpPr>
          <p:cNvPr id="9" name="Nhóm 8">
            <a:extLst>
              <a:ext uri="{FF2B5EF4-FFF2-40B4-BE49-F238E27FC236}">
                <a16:creationId xmlns:a16="http://schemas.microsoft.com/office/drawing/2014/main" id="{C3F69975-C2B5-7486-771C-672901B9F3B0}"/>
              </a:ext>
            </a:extLst>
          </p:cNvPr>
          <p:cNvGrpSpPr/>
          <p:nvPr/>
        </p:nvGrpSpPr>
        <p:grpSpPr>
          <a:xfrm>
            <a:off x="894080" y="4358640"/>
            <a:ext cx="7528560" cy="853440"/>
            <a:chOff x="894080" y="4358640"/>
            <a:chExt cx="7528560" cy="853440"/>
          </a:xfrm>
        </p:grpSpPr>
        <p:sp>
          <p:nvSpPr>
            <p:cNvPr id="7" name="Bong bóng Lời nói: Hình chữ nhật với Góc Tròn 6">
              <a:extLst>
                <a:ext uri="{FF2B5EF4-FFF2-40B4-BE49-F238E27FC236}">
                  <a16:creationId xmlns:a16="http://schemas.microsoft.com/office/drawing/2014/main" id="{EFA48403-98F4-BBD1-526B-2E01924C9776}"/>
                </a:ext>
              </a:extLst>
            </p:cNvPr>
            <p:cNvSpPr/>
            <p:nvPr/>
          </p:nvSpPr>
          <p:spPr>
            <a:xfrm>
              <a:off x="894080" y="4358640"/>
              <a:ext cx="7528560" cy="853440"/>
            </a:xfrm>
            <a:prstGeom prst="wedgeRoundRectCallout">
              <a:avLst>
                <a:gd name="adj1" fmla="val -47284"/>
                <a:gd name="adj2" fmla="val 95833"/>
                <a:gd name="adj3" fmla="val 16667"/>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ộp Văn bản 2">
              <a:extLst>
                <a:ext uri="{FF2B5EF4-FFF2-40B4-BE49-F238E27FC236}">
                  <a16:creationId xmlns:a16="http://schemas.microsoft.com/office/drawing/2014/main" id="{7AFB89F3-AD8C-9E75-3817-061366B87985}"/>
                </a:ext>
              </a:extLst>
            </p:cNvPr>
            <p:cNvSpPr txBox="1"/>
            <p:nvPr/>
          </p:nvSpPr>
          <p:spPr>
            <a:xfrm>
              <a:off x="970202" y="4523750"/>
              <a:ext cx="7376315"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nhỏ</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nói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phụ</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viện</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grpSp>
        <p:nvGrpSpPr>
          <p:cNvPr id="10" name="Nhóm 9">
            <a:extLst>
              <a:ext uri="{FF2B5EF4-FFF2-40B4-BE49-F238E27FC236}">
                <a16:creationId xmlns:a16="http://schemas.microsoft.com/office/drawing/2014/main" id="{895749C8-406D-DFC9-BDC1-5E4D8C076197}"/>
              </a:ext>
            </a:extLst>
          </p:cNvPr>
          <p:cNvGrpSpPr/>
          <p:nvPr/>
        </p:nvGrpSpPr>
        <p:grpSpPr>
          <a:xfrm>
            <a:off x="1728702" y="5426242"/>
            <a:ext cx="9908680" cy="1050350"/>
            <a:chOff x="997182" y="1247263"/>
            <a:chExt cx="9908680" cy="1050350"/>
          </a:xfrm>
        </p:grpSpPr>
        <p:grpSp>
          <p:nvGrpSpPr>
            <p:cNvPr id="11" name="Đồ họa 14">
              <a:extLst>
                <a:ext uri="{FF2B5EF4-FFF2-40B4-BE49-F238E27FC236}">
                  <a16:creationId xmlns:a16="http://schemas.microsoft.com/office/drawing/2014/main" id="{BBA3D39C-BE81-C5A7-F079-2BAE03B590AC}"/>
                </a:ext>
              </a:extLst>
            </p:cNvPr>
            <p:cNvGrpSpPr/>
            <p:nvPr/>
          </p:nvGrpSpPr>
          <p:grpSpPr>
            <a:xfrm>
              <a:off x="997182" y="1247263"/>
              <a:ext cx="9908680" cy="1050350"/>
              <a:chOff x="1050002" y="1301432"/>
              <a:chExt cx="9908680" cy="4595812"/>
            </a:xfrm>
          </p:grpSpPr>
          <p:sp>
            <p:nvSpPr>
              <p:cNvPr id="13" name="Hình tự do: Hình 12">
                <a:extLst>
                  <a:ext uri="{FF2B5EF4-FFF2-40B4-BE49-F238E27FC236}">
                    <a16:creationId xmlns:a16="http://schemas.microsoft.com/office/drawing/2014/main" id="{A2F4BB9A-4490-7C08-5C29-B2642BFF4193}"/>
                  </a:ext>
                </a:extLst>
              </p:cNvPr>
              <p:cNvSpPr/>
              <p:nvPr/>
            </p:nvSpPr>
            <p:spPr>
              <a:xfrm>
                <a:off x="1050002" y="1554797"/>
                <a:ext cx="9807714" cy="4342447"/>
              </a:xfrm>
              <a:custGeom>
                <a:avLst/>
                <a:gdLst>
                  <a:gd name="connsiteX0" fmla="*/ 3581400 w 3665132"/>
                  <a:gd name="connsiteY0" fmla="*/ 4309110 h 4342447"/>
                  <a:gd name="connsiteX1" fmla="*/ 629603 w 3665132"/>
                  <a:gd name="connsiteY1" fmla="*/ 4337685 h 4342447"/>
                  <a:gd name="connsiteX2" fmla="*/ 109538 w 3665132"/>
                  <a:gd name="connsiteY2" fmla="*/ 4342448 h 4342447"/>
                  <a:gd name="connsiteX3" fmla="*/ 0 w 3665132"/>
                  <a:gd name="connsiteY3" fmla="*/ 0 h 4342447"/>
                  <a:gd name="connsiteX4" fmla="*/ 520065 w 3665132"/>
                  <a:gd name="connsiteY4" fmla="*/ 6667 h 4342447"/>
                  <a:gd name="connsiteX5" fmla="*/ 3654743 w 3665132"/>
                  <a:gd name="connsiteY5" fmla="*/ 33338 h 4342447"/>
                  <a:gd name="connsiteX6" fmla="*/ 3581400 w 3665132"/>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132" h="4342447">
                    <a:moveTo>
                      <a:pt x="3581400" y="4309110"/>
                    </a:moveTo>
                    <a:lnTo>
                      <a:pt x="629603" y="4337685"/>
                    </a:lnTo>
                    <a:lnTo>
                      <a:pt x="109538" y="4342448"/>
                    </a:lnTo>
                    <a:cubicBezTo>
                      <a:pt x="107633" y="2894648"/>
                      <a:pt x="70485" y="1446848"/>
                      <a:pt x="0" y="0"/>
                    </a:cubicBezTo>
                    <a:cubicBezTo>
                      <a:pt x="172403" y="2857"/>
                      <a:pt x="345758" y="4763"/>
                      <a:pt x="520065" y="6667"/>
                    </a:cubicBezTo>
                    <a:cubicBezTo>
                      <a:pt x="1561148" y="18097"/>
                      <a:pt x="2618423" y="18097"/>
                      <a:pt x="3654743" y="33338"/>
                    </a:cubicBezTo>
                    <a:cubicBezTo>
                      <a:pt x="3684270" y="1453515"/>
                      <a:pt x="3648075" y="2890838"/>
                      <a:pt x="3581400" y="4309110"/>
                    </a:cubicBezTo>
                    <a:close/>
                  </a:path>
                </a:pathLst>
              </a:custGeom>
              <a:solidFill>
                <a:srgbClr val="E6E6E6"/>
              </a:solidFill>
              <a:ln w="9525"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5554C317-62CB-F389-CD41-E8AF8A60EF14}"/>
                  </a:ext>
                </a:extLst>
              </p:cNvPr>
              <p:cNvSpPr/>
              <p:nvPr/>
            </p:nvSpPr>
            <p:spPr>
              <a:xfrm>
                <a:off x="1150968" y="1324294"/>
                <a:ext cx="9807714" cy="4342449"/>
              </a:xfrm>
              <a:custGeom>
                <a:avLst/>
                <a:gdLst>
                  <a:gd name="connsiteX0" fmla="*/ 3581400 w 3665258"/>
                  <a:gd name="connsiteY0" fmla="*/ 4309110 h 4342447"/>
                  <a:gd name="connsiteX1" fmla="*/ 629603 w 3665258"/>
                  <a:gd name="connsiteY1" fmla="*/ 4337685 h 4342447"/>
                  <a:gd name="connsiteX2" fmla="*/ 109538 w 3665258"/>
                  <a:gd name="connsiteY2" fmla="*/ 4342448 h 4342447"/>
                  <a:gd name="connsiteX3" fmla="*/ 0 w 3665258"/>
                  <a:gd name="connsiteY3" fmla="*/ 0 h 4342447"/>
                  <a:gd name="connsiteX4" fmla="*/ 519112 w 3665258"/>
                  <a:gd name="connsiteY4" fmla="*/ 6667 h 4342447"/>
                  <a:gd name="connsiteX5" fmla="*/ 3654743 w 3665258"/>
                  <a:gd name="connsiteY5" fmla="*/ 33338 h 4342447"/>
                  <a:gd name="connsiteX6" fmla="*/ 3581400 w 3665258"/>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58" h="4342447">
                    <a:moveTo>
                      <a:pt x="3581400" y="4309110"/>
                    </a:moveTo>
                    <a:lnTo>
                      <a:pt x="629603" y="4337685"/>
                    </a:lnTo>
                    <a:lnTo>
                      <a:pt x="109538" y="4342448"/>
                    </a:lnTo>
                    <a:cubicBezTo>
                      <a:pt x="107633" y="2894648"/>
                      <a:pt x="70485" y="1446848"/>
                      <a:pt x="0" y="0"/>
                    </a:cubicBezTo>
                    <a:cubicBezTo>
                      <a:pt x="172403" y="2857"/>
                      <a:pt x="345758" y="4763"/>
                      <a:pt x="519112" y="6667"/>
                    </a:cubicBezTo>
                    <a:cubicBezTo>
                      <a:pt x="1561148" y="18098"/>
                      <a:pt x="2618423" y="17145"/>
                      <a:pt x="3654743" y="33338"/>
                    </a:cubicBezTo>
                    <a:cubicBezTo>
                      <a:pt x="3684270" y="1453515"/>
                      <a:pt x="3649028" y="2889885"/>
                      <a:pt x="3581400" y="4309110"/>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9CD6FE87-E81F-AF27-959A-5A1B85DD1D9B}"/>
                  </a:ext>
                </a:extLst>
              </p:cNvPr>
              <p:cNvSpPr/>
              <p:nvPr/>
            </p:nvSpPr>
            <p:spPr>
              <a:xfrm>
                <a:off x="1127155" y="1301432"/>
                <a:ext cx="902970" cy="4389118"/>
              </a:xfrm>
              <a:custGeom>
                <a:avLst/>
                <a:gdLst>
                  <a:gd name="connsiteX0" fmla="*/ 902018 w 902970"/>
                  <a:gd name="connsiteY0" fmla="*/ 56198 h 4389119"/>
                  <a:gd name="connsiteX1" fmla="*/ 568643 w 902970"/>
                  <a:gd name="connsiteY1" fmla="*/ 53340 h 4389119"/>
                  <a:gd name="connsiteX2" fmla="*/ 677228 w 902970"/>
                  <a:gd name="connsiteY2" fmla="*/ 4336733 h 4389119"/>
                  <a:gd name="connsiteX3" fmla="*/ 902018 w 902970"/>
                  <a:gd name="connsiteY3" fmla="*/ 4334828 h 4389119"/>
                  <a:gd name="connsiteX4" fmla="*/ 902018 w 902970"/>
                  <a:gd name="connsiteY4" fmla="*/ 4381500 h 4389119"/>
                  <a:gd name="connsiteX5" fmla="*/ 653415 w 902970"/>
                  <a:gd name="connsiteY5" fmla="*/ 4384358 h 4389119"/>
                  <a:gd name="connsiteX6" fmla="*/ 133350 w 902970"/>
                  <a:gd name="connsiteY6" fmla="*/ 4389120 h 4389119"/>
                  <a:gd name="connsiteX7" fmla="*/ 133350 w 902970"/>
                  <a:gd name="connsiteY7" fmla="*/ 4389120 h 4389119"/>
                  <a:gd name="connsiteX8" fmla="*/ 117158 w 902970"/>
                  <a:gd name="connsiteY8" fmla="*/ 4382453 h 4389119"/>
                  <a:gd name="connsiteX9" fmla="*/ 110490 w 902970"/>
                  <a:gd name="connsiteY9" fmla="*/ 4366260 h 4389119"/>
                  <a:gd name="connsiteX10" fmla="*/ 0 w 902970"/>
                  <a:gd name="connsiteY10" fmla="*/ 23813 h 4389119"/>
                  <a:gd name="connsiteX11" fmla="*/ 6667 w 902970"/>
                  <a:gd name="connsiteY11" fmla="*/ 6668 h 4389119"/>
                  <a:gd name="connsiteX12" fmla="*/ 23813 w 902970"/>
                  <a:gd name="connsiteY12" fmla="*/ 0 h 4389119"/>
                  <a:gd name="connsiteX13" fmla="*/ 543878 w 902970"/>
                  <a:gd name="connsiteY13" fmla="*/ 6668 h 4389119"/>
                  <a:gd name="connsiteX14" fmla="*/ 902970 w 902970"/>
                  <a:gd name="connsiteY14" fmla="*/ 10478 h 4389119"/>
                  <a:gd name="connsiteX15" fmla="*/ 902970 w 902970"/>
                  <a:gd name="connsiteY15" fmla="*/ 56198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2970" h="4389119">
                    <a:moveTo>
                      <a:pt x="902018" y="56198"/>
                    </a:moveTo>
                    <a:cubicBezTo>
                      <a:pt x="790575" y="55245"/>
                      <a:pt x="679133" y="54293"/>
                      <a:pt x="568643" y="53340"/>
                    </a:cubicBezTo>
                    <a:cubicBezTo>
                      <a:pt x="702945" y="1471613"/>
                      <a:pt x="740093" y="2912745"/>
                      <a:pt x="677228" y="4336733"/>
                    </a:cubicBezTo>
                    <a:lnTo>
                      <a:pt x="902018" y="4334828"/>
                    </a:lnTo>
                    <a:lnTo>
                      <a:pt x="902018" y="4381500"/>
                    </a:lnTo>
                    <a:lnTo>
                      <a:pt x="653415" y="4384358"/>
                    </a:lnTo>
                    <a:lnTo>
                      <a:pt x="133350" y="4389120"/>
                    </a:lnTo>
                    <a:cubicBezTo>
                      <a:pt x="133350" y="4389120"/>
                      <a:pt x="133350" y="4389120"/>
                      <a:pt x="133350" y="4389120"/>
                    </a:cubicBezTo>
                    <a:cubicBezTo>
                      <a:pt x="127635" y="4389120"/>
                      <a:pt x="120968" y="4386263"/>
                      <a:pt x="117158" y="4382453"/>
                    </a:cubicBezTo>
                    <a:cubicBezTo>
                      <a:pt x="112395" y="4377690"/>
                      <a:pt x="110490" y="4371975"/>
                      <a:pt x="110490" y="4366260"/>
                    </a:cubicBezTo>
                    <a:cubicBezTo>
                      <a:pt x="107633" y="2924175"/>
                      <a:pt x="71438" y="1463040"/>
                      <a:pt x="0" y="23813"/>
                    </a:cubicBezTo>
                    <a:cubicBezTo>
                      <a:pt x="0" y="17145"/>
                      <a:pt x="1905" y="11430"/>
                      <a:pt x="6667" y="6668"/>
                    </a:cubicBezTo>
                    <a:cubicBezTo>
                      <a:pt x="11430" y="2858"/>
                      <a:pt x="17145" y="0"/>
                      <a:pt x="23813" y="0"/>
                    </a:cubicBezTo>
                    <a:cubicBezTo>
                      <a:pt x="200978" y="2858"/>
                      <a:pt x="376238" y="4763"/>
                      <a:pt x="543878" y="6668"/>
                    </a:cubicBezTo>
                    <a:cubicBezTo>
                      <a:pt x="662940" y="7620"/>
                      <a:pt x="782955" y="9525"/>
                      <a:pt x="902970" y="10478"/>
                    </a:cubicBezTo>
                    <a:lnTo>
                      <a:pt x="902970" y="56198"/>
                    </a:lnTo>
                    <a:close/>
                  </a:path>
                </a:pathLst>
              </a:custGeom>
              <a:solidFill>
                <a:srgbClr val="DDF0EE"/>
              </a:solidFill>
              <a:ln w="38100" cap="flat">
                <a:solidFill>
                  <a:schemeClr val="tx2">
                    <a:lumMod val="75000"/>
                  </a:schemeClr>
                </a:solid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id="{84D71A21-CFE8-3C20-3804-E2791901B5D3}"/>
                </a:ext>
              </a:extLst>
            </p:cNvPr>
            <p:cNvSpPr txBox="1"/>
            <p:nvPr/>
          </p:nvSpPr>
          <p:spPr>
            <a:xfrm>
              <a:off x="1665606" y="1473210"/>
              <a:ext cx="9240256" cy="523220"/>
            </a:xfrm>
            <a:prstGeom prst="rect">
              <a:avLst/>
            </a:prstGeom>
            <a:noFill/>
          </p:spPr>
          <p:txBody>
            <a:bodyPr wrap="square" rtlCol="0">
              <a:spAutoFit/>
            </a:bodyPr>
            <a:lstStyle/>
            <a:p>
              <a:pPr algn="ctr"/>
              <a:r>
                <a:rPr lang="en-US" sz="2800" b="1" dirty="0">
                  <a:latin typeface="Cambria" panose="02040503050406030204" pitchFamily="18" charset="0"/>
                  <a:ea typeface="Cambria" panose="02040503050406030204" pitchFamily="18" charset="0"/>
                </a:rPr>
                <a:t>“</a:t>
              </a:r>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em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mượn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cuốn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Góc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khoảng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trời</a:t>
              </a:r>
              <a:r>
                <a:rPr lang="en-US" sz="2800" b="1" dirty="0">
                  <a:latin typeface="Cambria" panose="02040503050406030204" pitchFamily="18" charset="0"/>
                  <a:ea typeface="Cambria" panose="02040503050406030204" pitchFamily="18" charset="0"/>
                </a:rPr>
                <a:t> ạ.” </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95667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58395537-B642-D4E2-A9E3-0AD33CA84A23}"/>
              </a:ext>
            </a:extLst>
          </p:cNvPr>
          <p:cNvGrpSpPr/>
          <p:nvPr/>
        </p:nvGrpSpPr>
        <p:grpSpPr>
          <a:xfrm>
            <a:off x="894080" y="4358640"/>
            <a:ext cx="7626394" cy="853440"/>
            <a:chOff x="894080" y="4358640"/>
            <a:chExt cx="7626394" cy="853440"/>
          </a:xfrm>
        </p:grpSpPr>
        <p:sp>
          <p:nvSpPr>
            <p:cNvPr id="9" name="Bong bóng Lời nói: Hình chữ nhật với Góc Tròn 8">
              <a:extLst>
                <a:ext uri="{FF2B5EF4-FFF2-40B4-BE49-F238E27FC236}">
                  <a16:creationId xmlns:a16="http://schemas.microsoft.com/office/drawing/2014/main" id="{CCE7594F-476C-4E11-2AB8-1D34774E4E6F}"/>
                </a:ext>
              </a:extLst>
            </p:cNvPr>
            <p:cNvSpPr/>
            <p:nvPr/>
          </p:nvSpPr>
          <p:spPr>
            <a:xfrm>
              <a:off x="894080" y="4358640"/>
              <a:ext cx="7528560" cy="853440"/>
            </a:xfrm>
            <a:prstGeom prst="wedgeRoundRectCallout">
              <a:avLst>
                <a:gd name="adj1" fmla="val -47284"/>
                <a:gd name="adj2" fmla="val 95833"/>
                <a:gd name="adj3" fmla="val 16667"/>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73C0B275-C9B5-BC6B-621C-8B1A8C395B3B}"/>
                </a:ext>
              </a:extLst>
            </p:cNvPr>
            <p:cNvSpPr txBox="1"/>
            <p:nvPr/>
          </p:nvSpPr>
          <p:spPr>
            <a:xfrm>
              <a:off x="970202" y="4523750"/>
              <a:ext cx="7550272"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Em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nhận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xét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nghị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của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nhỏ</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grpSp>
        <p:nvGrpSpPr>
          <p:cNvPr id="11" name="Nhóm 10">
            <a:extLst>
              <a:ext uri="{FF2B5EF4-FFF2-40B4-BE49-F238E27FC236}">
                <a16:creationId xmlns:a16="http://schemas.microsoft.com/office/drawing/2014/main" id="{56768C64-E9AF-510D-7482-D78D4C95888A}"/>
              </a:ext>
            </a:extLst>
          </p:cNvPr>
          <p:cNvGrpSpPr/>
          <p:nvPr/>
        </p:nvGrpSpPr>
        <p:grpSpPr>
          <a:xfrm>
            <a:off x="1728702" y="5426242"/>
            <a:ext cx="10064530" cy="1050350"/>
            <a:chOff x="997182" y="1247263"/>
            <a:chExt cx="10064530" cy="1050350"/>
          </a:xfrm>
        </p:grpSpPr>
        <p:grpSp>
          <p:nvGrpSpPr>
            <p:cNvPr id="12" name="Đồ họa 14">
              <a:extLst>
                <a:ext uri="{FF2B5EF4-FFF2-40B4-BE49-F238E27FC236}">
                  <a16:creationId xmlns:a16="http://schemas.microsoft.com/office/drawing/2014/main" id="{F71332E3-9AEA-02C1-AC39-86FA6CDE6D07}"/>
                </a:ext>
              </a:extLst>
            </p:cNvPr>
            <p:cNvGrpSpPr/>
            <p:nvPr/>
          </p:nvGrpSpPr>
          <p:grpSpPr>
            <a:xfrm>
              <a:off x="997182" y="1247263"/>
              <a:ext cx="9908680" cy="1050350"/>
              <a:chOff x="1050002" y="1301432"/>
              <a:chExt cx="9908680" cy="4595812"/>
            </a:xfrm>
          </p:grpSpPr>
          <p:sp>
            <p:nvSpPr>
              <p:cNvPr id="14" name="Hình tự do: Hình 13">
                <a:extLst>
                  <a:ext uri="{FF2B5EF4-FFF2-40B4-BE49-F238E27FC236}">
                    <a16:creationId xmlns:a16="http://schemas.microsoft.com/office/drawing/2014/main" id="{1A68403F-BC8B-70AD-AD1F-4855E4424E54}"/>
                  </a:ext>
                </a:extLst>
              </p:cNvPr>
              <p:cNvSpPr/>
              <p:nvPr/>
            </p:nvSpPr>
            <p:spPr>
              <a:xfrm>
                <a:off x="1050002" y="1554797"/>
                <a:ext cx="9807714" cy="4342447"/>
              </a:xfrm>
              <a:custGeom>
                <a:avLst/>
                <a:gdLst>
                  <a:gd name="connsiteX0" fmla="*/ 3581400 w 3665132"/>
                  <a:gd name="connsiteY0" fmla="*/ 4309110 h 4342447"/>
                  <a:gd name="connsiteX1" fmla="*/ 629603 w 3665132"/>
                  <a:gd name="connsiteY1" fmla="*/ 4337685 h 4342447"/>
                  <a:gd name="connsiteX2" fmla="*/ 109538 w 3665132"/>
                  <a:gd name="connsiteY2" fmla="*/ 4342448 h 4342447"/>
                  <a:gd name="connsiteX3" fmla="*/ 0 w 3665132"/>
                  <a:gd name="connsiteY3" fmla="*/ 0 h 4342447"/>
                  <a:gd name="connsiteX4" fmla="*/ 520065 w 3665132"/>
                  <a:gd name="connsiteY4" fmla="*/ 6667 h 4342447"/>
                  <a:gd name="connsiteX5" fmla="*/ 3654743 w 3665132"/>
                  <a:gd name="connsiteY5" fmla="*/ 33338 h 4342447"/>
                  <a:gd name="connsiteX6" fmla="*/ 3581400 w 3665132"/>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132" h="4342447">
                    <a:moveTo>
                      <a:pt x="3581400" y="4309110"/>
                    </a:moveTo>
                    <a:lnTo>
                      <a:pt x="629603" y="4337685"/>
                    </a:lnTo>
                    <a:lnTo>
                      <a:pt x="109538" y="4342448"/>
                    </a:lnTo>
                    <a:cubicBezTo>
                      <a:pt x="107633" y="2894648"/>
                      <a:pt x="70485" y="1446848"/>
                      <a:pt x="0" y="0"/>
                    </a:cubicBezTo>
                    <a:cubicBezTo>
                      <a:pt x="172403" y="2857"/>
                      <a:pt x="345758" y="4763"/>
                      <a:pt x="520065" y="6667"/>
                    </a:cubicBezTo>
                    <a:cubicBezTo>
                      <a:pt x="1561148" y="18097"/>
                      <a:pt x="2618423" y="18097"/>
                      <a:pt x="3654743" y="33338"/>
                    </a:cubicBezTo>
                    <a:cubicBezTo>
                      <a:pt x="3684270" y="1453515"/>
                      <a:pt x="3648075" y="2890838"/>
                      <a:pt x="3581400" y="4309110"/>
                    </a:cubicBezTo>
                    <a:close/>
                  </a:path>
                </a:pathLst>
              </a:custGeom>
              <a:solidFill>
                <a:srgbClr val="E6E6E6"/>
              </a:solidFill>
              <a:ln w="9525"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C0E56957-858B-BB26-491D-A1E93EE9D1C5}"/>
                  </a:ext>
                </a:extLst>
              </p:cNvPr>
              <p:cNvSpPr/>
              <p:nvPr/>
            </p:nvSpPr>
            <p:spPr>
              <a:xfrm>
                <a:off x="1150968" y="1324294"/>
                <a:ext cx="9807714" cy="4342449"/>
              </a:xfrm>
              <a:custGeom>
                <a:avLst/>
                <a:gdLst>
                  <a:gd name="connsiteX0" fmla="*/ 3581400 w 3665258"/>
                  <a:gd name="connsiteY0" fmla="*/ 4309110 h 4342447"/>
                  <a:gd name="connsiteX1" fmla="*/ 629603 w 3665258"/>
                  <a:gd name="connsiteY1" fmla="*/ 4337685 h 4342447"/>
                  <a:gd name="connsiteX2" fmla="*/ 109538 w 3665258"/>
                  <a:gd name="connsiteY2" fmla="*/ 4342448 h 4342447"/>
                  <a:gd name="connsiteX3" fmla="*/ 0 w 3665258"/>
                  <a:gd name="connsiteY3" fmla="*/ 0 h 4342447"/>
                  <a:gd name="connsiteX4" fmla="*/ 519112 w 3665258"/>
                  <a:gd name="connsiteY4" fmla="*/ 6667 h 4342447"/>
                  <a:gd name="connsiteX5" fmla="*/ 3654743 w 3665258"/>
                  <a:gd name="connsiteY5" fmla="*/ 33338 h 4342447"/>
                  <a:gd name="connsiteX6" fmla="*/ 3581400 w 3665258"/>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58" h="4342447">
                    <a:moveTo>
                      <a:pt x="3581400" y="4309110"/>
                    </a:moveTo>
                    <a:lnTo>
                      <a:pt x="629603" y="4337685"/>
                    </a:lnTo>
                    <a:lnTo>
                      <a:pt x="109538" y="4342448"/>
                    </a:lnTo>
                    <a:cubicBezTo>
                      <a:pt x="107633" y="2894648"/>
                      <a:pt x="70485" y="1446848"/>
                      <a:pt x="0" y="0"/>
                    </a:cubicBezTo>
                    <a:cubicBezTo>
                      <a:pt x="172403" y="2857"/>
                      <a:pt x="345758" y="4763"/>
                      <a:pt x="519112" y="6667"/>
                    </a:cubicBezTo>
                    <a:cubicBezTo>
                      <a:pt x="1561148" y="18098"/>
                      <a:pt x="2618423" y="17145"/>
                      <a:pt x="3654743" y="33338"/>
                    </a:cubicBezTo>
                    <a:cubicBezTo>
                      <a:pt x="3684270" y="1453515"/>
                      <a:pt x="3649028" y="2889885"/>
                      <a:pt x="3581400" y="4309110"/>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016E5EBD-5F37-3A0E-C8B4-32B8B7827727}"/>
                  </a:ext>
                </a:extLst>
              </p:cNvPr>
              <p:cNvSpPr/>
              <p:nvPr/>
            </p:nvSpPr>
            <p:spPr>
              <a:xfrm>
                <a:off x="1127155" y="1301432"/>
                <a:ext cx="902970" cy="4389118"/>
              </a:xfrm>
              <a:custGeom>
                <a:avLst/>
                <a:gdLst>
                  <a:gd name="connsiteX0" fmla="*/ 902018 w 902970"/>
                  <a:gd name="connsiteY0" fmla="*/ 56198 h 4389119"/>
                  <a:gd name="connsiteX1" fmla="*/ 568643 w 902970"/>
                  <a:gd name="connsiteY1" fmla="*/ 53340 h 4389119"/>
                  <a:gd name="connsiteX2" fmla="*/ 677228 w 902970"/>
                  <a:gd name="connsiteY2" fmla="*/ 4336733 h 4389119"/>
                  <a:gd name="connsiteX3" fmla="*/ 902018 w 902970"/>
                  <a:gd name="connsiteY3" fmla="*/ 4334828 h 4389119"/>
                  <a:gd name="connsiteX4" fmla="*/ 902018 w 902970"/>
                  <a:gd name="connsiteY4" fmla="*/ 4381500 h 4389119"/>
                  <a:gd name="connsiteX5" fmla="*/ 653415 w 902970"/>
                  <a:gd name="connsiteY5" fmla="*/ 4384358 h 4389119"/>
                  <a:gd name="connsiteX6" fmla="*/ 133350 w 902970"/>
                  <a:gd name="connsiteY6" fmla="*/ 4389120 h 4389119"/>
                  <a:gd name="connsiteX7" fmla="*/ 133350 w 902970"/>
                  <a:gd name="connsiteY7" fmla="*/ 4389120 h 4389119"/>
                  <a:gd name="connsiteX8" fmla="*/ 117158 w 902970"/>
                  <a:gd name="connsiteY8" fmla="*/ 4382453 h 4389119"/>
                  <a:gd name="connsiteX9" fmla="*/ 110490 w 902970"/>
                  <a:gd name="connsiteY9" fmla="*/ 4366260 h 4389119"/>
                  <a:gd name="connsiteX10" fmla="*/ 0 w 902970"/>
                  <a:gd name="connsiteY10" fmla="*/ 23813 h 4389119"/>
                  <a:gd name="connsiteX11" fmla="*/ 6667 w 902970"/>
                  <a:gd name="connsiteY11" fmla="*/ 6668 h 4389119"/>
                  <a:gd name="connsiteX12" fmla="*/ 23813 w 902970"/>
                  <a:gd name="connsiteY12" fmla="*/ 0 h 4389119"/>
                  <a:gd name="connsiteX13" fmla="*/ 543878 w 902970"/>
                  <a:gd name="connsiteY13" fmla="*/ 6668 h 4389119"/>
                  <a:gd name="connsiteX14" fmla="*/ 902970 w 902970"/>
                  <a:gd name="connsiteY14" fmla="*/ 10478 h 4389119"/>
                  <a:gd name="connsiteX15" fmla="*/ 902970 w 902970"/>
                  <a:gd name="connsiteY15" fmla="*/ 56198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2970" h="4389119">
                    <a:moveTo>
                      <a:pt x="902018" y="56198"/>
                    </a:moveTo>
                    <a:cubicBezTo>
                      <a:pt x="790575" y="55245"/>
                      <a:pt x="679133" y="54293"/>
                      <a:pt x="568643" y="53340"/>
                    </a:cubicBezTo>
                    <a:cubicBezTo>
                      <a:pt x="702945" y="1471613"/>
                      <a:pt x="740093" y="2912745"/>
                      <a:pt x="677228" y="4336733"/>
                    </a:cubicBezTo>
                    <a:lnTo>
                      <a:pt x="902018" y="4334828"/>
                    </a:lnTo>
                    <a:lnTo>
                      <a:pt x="902018" y="4381500"/>
                    </a:lnTo>
                    <a:lnTo>
                      <a:pt x="653415" y="4384358"/>
                    </a:lnTo>
                    <a:lnTo>
                      <a:pt x="133350" y="4389120"/>
                    </a:lnTo>
                    <a:cubicBezTo>
                      <a:pt x="133350" y="4389120"/>
                      <a:pt x="133350" y="4389120"/>
                      <a:pt x="133350" y="4389120"/>
                    </a:cubicBezTo>
                    <a:cubicBezTo>
                      <a:pt x="127635" y="4389120"/>
                      <a:pt x="120968" y="4386263"/>
                      <a:pt x="117158" y="4382453"/>
                    </a:cubicBezTo>
                    <a:cubicBezTo>
                      <a:pt x="112395" y="4377690"/>
                      <a:pt x="110490" y="4371975"/>
                      <a:pt x="110490" y="4366260"/>
                    </a:cubicBezTo>
                    <a:cubicBezTo>
                      <a:pt x="107633" y="2924175"/>
                      <a:pt x="71438" y="1463040"/>
                      <a:pt x="0" y="23813"/>
                    </a:cubicBezTo>
                    <a:cubicBezTo>
                      <a:pt x="0" y="17145"/>
                      <a:pt x="1905" y="11430"/>
                      <a:pt x="6667" y="6668"/>
                    </a:cubicBezTo>
                    <a:cubicBezTo>
                      <a:pt x="11430" y="2858"/>
                      <a:pt x="17145" y="0"/>
                      <a:pt x="23813" y="0"/>
                    </a:cubicBezTo>
                    <a:cubicBezTo>
                      <a:pt x="200978" y="2858"/>
                      <a:pt x="376238" y="4763"/>
                      <a:pt x="543878" y="6668"/>
                    </a:cubicBezTo>
                    <a:cubicBezTo>
                      <a:pt x="662940" y="7620"/>
                      <a:pt x="782955" y="9525"/>
                      <a:pt x="902970" y="10478"/>
                    </a:cubicBezTo>
                    <a:lnTo>
                      <a:pt x="902970" y="56198"/>
                    </a:lnTo>
                    <a:close/>
                  </a:path>
                </a:pathLst>
              </a:custGeom>
              <a:solidFill>
                <a:srgbClr val="DDF0EE"/>
              </a:solidFill>
              <a:ln w="38100" cap="flat">
                <a:solidFill>
                  <a:schemeClr val="tx2">
                    <a:lumMod val="75000"/>
                  </a:schemeClr>
                </a:solidFill>
                <a:prstDash val="solid"/>
                <a:miter/>
              </a:ln>
            </p:spPr>
            <p:txBody>
              <a:bodyPr rtlCol="0" anchor="ctr"/>
              <a:lstStyle/>
              <a:p>
                <a:endParaRPr lang="vi-VN"/>
              </a:p>
            </p:txBody>
          </p:sp>
        </p:grpSp>
        <p:sp>
          <p:nvSpPr>
            <p:cNvPr id="13" name="Hộp Văn bản 12">
              <a:extLst>
                <a:ext uri="{FF2B5EF4-FFF2-40B4-BE49-F238E27FC236}">
                  <a16:creationId xmlns:a16="http://schemas.microsoft.com/office/drawing/2014/main" id="{7E08E9DB-7520-C439-BA79-95231AD75739}"/>
                </a:ext>
              </a:extLst>
            </p:cNvPr>
            <p:cNvSpPr txBox="1"/>
            <p:nvPr/>
          </p:nvSpPr>
          <p:spPr>
            <a:xfrm>
              <a:off x="1821456" y="1272332"/>
              <a:ext cx="9240256" cy="954107"/>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nhỏ</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nói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nghị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mượn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phụ</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bằng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độ</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lịch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sự</a:t>
              </a:r>
              <a:endParaRPr lang="vi-VN" sz="2800" b="1" dirty="0">
                <a:latin typeface="Cambria" panose="02040503050406030204" pitchFamily="18" charset="0"/>
                <a:ea typeface="Cambria" panose="02040503050406030204" pitchFamily="18" charset="0"/>
              </a:endParaRPr>
            </a:p>
          </p:txBody>
        </p:sp>
      </p:grpSp>
      <p:pic>
        <p:nvPicPr>
          <p:cNvPr id="8" name="Hình ảnh 7">
            <a:extLst>
              <a:ext uri="{FF2B5EF4-FFF2-40B4-BE49-F238E27FC236}">
                <a16:creationId xmlns:a16="http://schemas.microsoft.com/office/drawing/2014/main" id="{57F06CD0-770F-879A-E1A9-44FE2A7D0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788" y="626825"/>
            <a:ext cx="5998424" cy="3513201"/>
          </a:xfrm>
          <a:prstGeom prst="rect">
            <a:avLst/>
          </a:prstGeom>
        </p:spPr>
      </p:pic>
    </p:spTree>
    <p:extLst>
      <p:ext uri="{BB962C8B-B14F-4D97-AF65-F5344CB8AC3E}">
        <p14:creationId xmlns:p14="http://schemas.microsoft.com/office/powerpoint/2010/main" val="1747086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0E681AC8-2DFD-F53B-514B-21CFDBC04856}"/>
              </a:ext>
            </a:extLst>
          </p:cNvPr>
          <p:cNvGrpSpPr/>
          <p:nvPr/>
        </p:nvGrpSpPr>
        <p:grpSpPr>
          <a:xfrm>
            <a:off x="1348070" y="640584"/>
            <a:ext cx="8368395" cy="7101840"/>
            <a:chOff x="1256630" y="1122235"/>
            <a:chExt cx="8368395" cy="7101840"/>
          </a:xfrm>
        </p:grpSpPr>
        <p:pic>
          <p:nvPicPr>
            <p:cNvPr id="12" name="图片 6">
              <a:extLst>
                <a:ext uri="{FF2B5EF4-FFF2-40B4-BE49-F238E27FC236}">
                  <a16:creationId xmlns:a16="http://schemas.microsoft.com/office/drawing/2014/main" id="{0D08B87A-F2CB-5E76-FD7E-F229117B2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630" y="1122235"/>
              <a:ext cx="8368395" cy="7101840"/>
            </a:xfrm>
            <a:prstGeom prst="rect">
              <a:avLst/>
            </a:prstGeom>
          </p:spPr>
        </p:pic>
        <p:sp>
          <p:nvSpPr>
            <p:cNvPr id="7" name="Hộp Văn bản 6">
              <a:extLst>
                <a:ext uri="{FF2B5EF4-FFF2-40B4-BE49-F238E27FC236}">
                  <a16:creationId xmlns:a16="http://schemas.microsoft.com/office/drawing/2014/main" id="{9A2CD36F-48EC-4736-B3B5-3B9BFBD5A729}"/>
                </a:ext>
              </a:extLst>
            </p:cNvPr>
            <p:cNvSpPr txBox="1"/>
            <p:nvPr/>
          </p:nvSpPr>
          <p:spPr>
            <a:xfrm>
              <a:off x="3708400" y="3760718"/>
              <a:ext cx="5323840"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Tập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đọc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bài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a:t>
              </a:r>
              <a:endParaRPr lang="vi-VN" sz="2800" b="1" dirty="0">
                <a:latin typeface="Cambria" panose="02040503050406030204" pitchFamily="18" charset="0"/>
                <a:ea typeface="Cambria" panose="02040503050406030204" pitchFamily="18" charset="0"/>
              </a:endParaRPr>
            </a:p>
          </p:txBody>
        </p:sp>
        <p:sp>
          <p:nvSpPr>
            <p:cNvPr id="8" name="Hộp Văn bản 7">
              <a:extLst>
                <a:ext uri="{FF2B5EF4-FFF2-40B4-BE49-F238E27FC236}">
                  <a16:creationId xmlns:a16="http://schemas.microsoft.com/office/drawing/2014/main" id="{169E727E-321F-79BF-3779-4018F43D2FD9}"/>
                </a:ext>
              </a:extLst>
            </p:cNvPr>
            <p:cNvSpPr txBox="1"/>
            <p:nvPr/>
          </p:nvSpPr>
          <p:spPr>
            <a:xfrm>
              <a:off x="3708400" y="4823328"/>
              <a:ext cx="4632663"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Chuẩn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nội</a:t>
              </a:r>
              <a:r>
                <a:rPr lang="en-US" sz="2800" b="1" dirty="0">
                  <a:latin typeface="Cambria" panose="02040503050406030204" pitchFamily="18" charset="0"/>
                  <a:ea typeface="Cambria" panose="02040503050406030204" pitchFamily="18" charset="0"/>
                </a:rPr>
                <a:t> dung </a:t>
              </a:r>
              <a:r>
                <a:rPr lang="en-US" sz="2800" b="1" dirty="0" err="1">
                  <a:latin typeface="Cambria" panose="02040503050406030204" pitchFamily="18" charset="0"/>
                  <a:ea typeface="Cambria" panose="02040503050406030204" pitchFamily="18" charset="0"/>
                </a:rPr>
                <a:t>bài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pic>
        <p:nvPicPr>
          <p:cNvPr id="19" name="Hình ảnh 18">
            <a:extLst>
              <a:ext uri="{FF2B5EF4-FFF2-40B4-BE49-F238E27FC236}">
                <a16:creationId xmlns:a16="http://schemas.microsoft.com/office/drawing/2014/main" id="{68A80C45-CC66-2614-5CE9-86B69AD6027E}"/>
              </a:ext>
            </a:extLst>
          </p:cNvPr>
          <p:cNvPicPr>
            <a:picLocks noChangeAspect="1"/>
          </p:cNvPicPr>
          <p:nvPr/>
        </p:nvPicPr>
        <p:blipFill>
          <a:blip r:embed="rId3"/>
          <a:stretch>
            <a:fillRect/>
          </a:stretch>
        </p:blipFill>
        <p:spPr>
          <a:xfrm>
            <a:off x="3477541" y="256790"/>
            <a:ext cx="5236918" cy="1835055"/>
          </a:xfrm>
          <a:prstGeom prst="rect">
            <a:avLst/>
          </a:prstGeom>
        </p:spPr>
      </p:pic>
    </p:spTree>
    <p:extLst>
      <p:ext uri="{BB962C8B-B14F-4D97-AF65-F5344CB8AC3E}">
        <p14:creationId xmlns:p14="http://schemas.microsoft.com/office/powerpoint/2010/main" val="16237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E5A50BA9-E004-F47C-7CFF-F7F61158F774}"/>
              </a:ext>
            </a:extLst>
          </p:cNvPr>
          <p:cNvPicPr>
            <a:picLocks noChangeAspect="1"/>
          </p:cNvPicPr>
          <p:nvPr/>
        </p:nvPicPr>
        <p:blipFill>
          <a:blip r:embed="rId2"/>
          <a:stretch>
            <a:fillRect/>
          </a:stretch>
        </p:blipFill>
        <p:spPr>
          <a:xfrm>
            <a:off x="4431648" y="1710006"/>
            <a:ext cx="3328704" cy="963251"/>
          </a:xfrm>
          <a:prstGeom prst="rect">
            <a:avLst/>
          </a:prstGeom>
        </p:spPr>
      </p:pic>
      <p:pic>
        <p:nvPicPr>
          <p:cNvPr id="15" name="Hình ảnh 14">
            <a:extLst>
              <a:ext uri="{FF2B5EF4-FFF2-40B4-BE49-F238E27FC236}">
                <a16:creationId xmlns:a16="http://schemas.microsoft.com/office/drawing/2014/main" id="{4DAA321D-049C-059A-52C9-628C18724283}"/>
              </a:ext>
            </a:extLst>
          </p:cNvPr>
          <p:cNvPicPr>
            <a:picLocks noChangeAspect="1"/>
          </p:cNvPicPr>
          <p:nvPr/>
        </p:nvPicPr>
        <p:blipFill>
          <a:blip r:embed="rId3"/>
          <a:stretch>
            <a:fillRect/>
          </a:stretch>
        </p:blipFill>
        <p:spPr>
          <a:xfrm>
            <a:off x="4014035" y="2673257"/>
            <a:ext cx="7492633" cy="2822693"/>
          </a:xfrm>
          <a:prstGeom prst="rect">
            <a:avLst/>
          </a:prstGeom>
        </p:spPr>
      </p:pic>
    </p:spTree>
    <p:extLst>
      <p:ext uri="{BB962C8B-B14F-4D97-AF65-F5344CB8AC3E}">
        <p14:creationId xmlns:p14="http://schemas.microsoft.com/office/powerpoint/2010/main" val="204413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Nhóm 37">
            <a:extLst>
              <a:ext uri="{FF2B5EF4-FFF2-40B4-BE49-F238E27FC236}">
                <a16:creationId xmlns:a16="http://schemas.microsoft.com/office/drawing/2014/main" id="{A7A052B7-A5F5-290D-70D1-9C208797CD5E}"/>
              </a:ext>
            </a:extLst>
          </p:cNvPr>
          <p:cNvGrpSpPr/>
          <p:nvPr/>
        </p:nvGrpSpPr>
        <p:grpSpPr>
          <a:xfrm>
            <a:off x="873492" y="817645"/>
            <a:ext cx="10362640" cy="1530535"/>
            <a:chOff x="873492" y="817645"/>
            <a:chExt cx="10362640" cy="1530535"/>
          </a:xfrm>
        </p:grpSpPr>
        <p:grpSp>
          <p:nvGrpSpPr>
            <p:cNvPr id="20"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21"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24" name="Hộp Văn bản 23">
              <a:extLst>
                <a:ext uri="{FF2B5EF4-FFF2-40B4-BE49-F238E27FC236}">
                  <a16:creationId xmlns:a16="http://schemas.microsoft.com/office/drawing/2014/main" id="{EEDD4267-A89F-8448-271A-A2ED16DEECC9}"/>
                </a:ext>
              </a:extLst>
            </p:cNvPr>
            <p:cNvSpPr txBox="1"/>
            <p:nvPr/>
          </p:nvSpPr>
          <p:spPr>
            <a:xfrm>
              <a:off x="1459131" y="1186818"/>
              <a:ext cx="9536999" cy="646331"/>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Câu 2: Người Ấn Độ chào thế nào?</a:t>
              </a:r>
            </a:p>
          </p:txBody>
        </p:sp>
      </p:grpSp>
      <p:grpSp>
        <p:nvGrpSpPr>
          <p:cNvPr id="2" name="Nhóm 1">
            <a:extLst>
              <a:ext uri="{FF2B5EF4-FFF2-40B4-BE49-F238E27FC236}">
                <a16:creationId xmlns:a16="http://schemas.microsoft.com/office/drawing/2014/main" id="{62DB8E11-419E-A43C-EED0-262F708A0651}"/>
              </a:ext>
            </a:extLst>
          </p:cNvPr>
          <p:cNvGrpSpPr/>
          <p:nvPr/>
        </p:nvGrpSpPr>
        <p:grpSpPr>
          <a:xfrm>
            <a:off x="873492" y="2490890"/>
            <a:ext cx="5009148" cy="1152000"/>
            <a:chOff x="873492" y="2490890"/>
            <a:chExt cx="5009148" cy="1152000"/>
          </a:xfrm>
        </p:grpSpPr>
        <p:grpSp>
          <p:nvGrpSpPr>
            <p:cNvPr id="3"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5"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6"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4" name="Hộp Văn bản 3">
              <a:extLst>
                <a:ext uri="{FF2B5EF4-FFF2-40B4-BE49-F238E27FC236}">
                  <a16:creationId xmlns:a16="http://schemas.microsoft.com/office/drawing/2014/main" id="{E94ED575-5FF2-57FD-CEF4-59821C47A061}"/>
                </a:ext>
              </a:extLst>
            </p:cNvPr>
            <p:cNvSpPr txBox="1"/>
            <p:nvPr/>
          </p:nvSpPr>
          <p:spPr>
            <a:xfrm>
              <a:off x="2175160" y="2539368"/>
              <a:ext cx="3295103" cy="1077218"/>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chạm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mũi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grpSp>
      <p:grpSp>
        <p:nvGrpSpPr>
          <p:cNvPr id="7" name="Nhóm 6">
            <a:extLst>
              <a:ext uri="{FF2B5EF4-FFF2-40B4-BE49-F238E27FC236}">
                <a16:creationId xmlns:a16="http://schemas.microsoft.com/office/drawing/2014/main" id="{3886914E-946F-9E78-DB52-75EC976B7127}"/>
              </a:ext>
            </a:extLst>
          </p:cNvPr>
          <p:cNvGrpSpPr/>
          <p:nvPr/>
        </p:nvGrpSpPr>
        <p:grpSpPr>
          <a:xfrm>
            <a:off x="6309362" y="2482076"/>
            <a:ext cx="4987834" cy="1152000"/>
            <a:chOff x="6309362" y="2482076"/>
            <a:chExt cx="4987834" cy="1152000"/>
          </a:xfrm>
        </p:grpSpPr>
        <p:grpSp>
          <p:nvGrpSpPr>
            <p:cNvPr id="32"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40"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1"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39" name="Hộp Văn bản 38">
              <a:extLst>
                <a:ext uri="{FF2B5EF4-FFF2-40B4-BE49-F238E27FC236}">
                  <a16:creationId xmlns:a16="http://schemas.microsoft.com/office/drawing/2014/main" id="{CE65AC0C-348F-EBCF-95FE-E29AA50CC901}"/>
                </a:ext>
              </a:extLst>
            </p:cNvPr>
            <p:cNvSpPr txBox="1"/>
            <p:nvPr/>
          </p:nvSpPr>
          <p:spPr>
            <a:xfrm>
              <a:off x="7349103" y="2528281"/>
              <a:ext cx="3948093" cy="1077218"/>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chắp hai tay trước ngực và cúi đầu nhẹ</a:t>
              </a:r>
            </a:p>
          </p:txBody>
        </p:sp>
      </p:grpSp>
      <p:grpSp>
        <p:nvGrpSpPr>
          <p:cNvPr id="42" name="Nhóm 41">
            <a:extLst>
              <a:ext uri="{FF2B5EF4-FFF2-40B4-BE49-F238E27FC236}">
                <a16:creationId xmlns:a16="http://schemas.microsoft.com/office/drawing/2014/main" id="{084C21AB-7D0B-6E15-076A-ACC9B00756EB}"/>
              </a:ext>
            </a:extLst>
          </p:cNvPr>
          <p:cNvGrpSpPr/>
          <p:nvPr/>
        </p:nvGrpSpPr>
        <p:grpSpPr>
          <a:xfrm>
            <a:off x="958238" y="4423396"/>
            <a:ext cx="4924401" cy="1152000"/>
            <a:chOff x="958238" y="4423396"/>
            <a:chExt cx="4924401" cy="1152000"/>
          </a:xfrm>
        </p:grpSpPr>
        <p:grpSp>
          <p:nvGrpSpPr>
            <p:cNvPr id="43"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45"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46"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44" name="Hộp Văn bản 43">
              <a:extLst>
                <a:ext uri="{FF2B5EF4-FFF2-40B4-BE49-F238E27FC236}">
                  <a16:creationId xmlns:a16="http://schemas.microsoft.com/office/drawing/2014/main" id="{1C9CB0A0-200C-0B42-D4B5-C57DBDBDDC0E}"/>
                </a:ext>
              </a:extLst>
            </p:cNvPr>
            <p:cNvSpPr txBox="1"/>
            <p:nvPr/>
          </p:nvSpPr>
          <p:spPr>
            <a:xfrm>
              <a:off x="2035429" y="4708102"/>
              <a:ext cx="3574567"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vỗ</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tay</a:t>
              </a:r>
              <a:endParaRPr lang="en-US" sz="3200" b="1" dirty="0">
                <a:latin typeface="Cambria" panose="02040503050406030204" pitchFamily="18" charset="0"/>
                <a:ea typeface="Cambria" panose="02040503050406030204" pitchFamily="18" charset="0"/>
              </a:endParaRPr>
            </a:p>
          </p:txBody>
        </p:sp>
      </p:grpSp>
      <p:grpSp>
        <p:nvGrpSpPr>
          <p:cNvPr id="47" name="Nhóm 46">
            <a:extLst>
              <a:ext uri="{FF2B5EF4-FFF2-40B4-BE49-F238E27FC236}">
                <a16:creationId xmlns:a16="http://schemas.microsoft.com/office/drawing/2014/main" id="{DF43F926-6653-CBC6-F3E8-99F6E4202C79}"/>
              </a:ext>
            </a:extLst>
          </p:cNvPr>
          <p:cNvGrpSpPr/>
          <p:nvPr/>
        </p:nvGrpSpPr>
        <p:grpSpPr>
          <a:xfrm>
            <a:off x="6309362" y="4453999"/>
            <a:ext cx="4987834" cy="1153269"/>
            <a:chOff x="6309362" y="4453999"/>
            <a:chExt cx="4987834" cy="1153269"/>
          </a:xfrm>
        </p:grpSpPr>
        <p:grpSp>
          <p:nvGrpSpPr>
            <p:cNvPr id="48"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50"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51" name="Đồ họa 50">
                <a:extLst>
                  <a:ext uri="{FF2B5EF4-FFF2-40B4-BE49-F238E27FC236}">
                    <a16:creationId xmlns:a16="http://schemas.microsoft.com/office/drawing/2014/main" id="{47A0F72D-0213-C1E1-88C4-ACC21935C5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49" name="Hộp Văn bản 48">
              <a:extLst>
                <a:ext uri="{FF2B5EF4-FFF2-40B4-BE49-F238E27FC236}">
                  <a16:creationId xmlns:a16="http://schemas.microsoft.com/office/drawing/2014/main" id="{8360AA65-5513-46B8-37E6-0443393612EE}"/>
                </a:ext>
              </a:extLst>
            </p:cNvPr>
            <p:cNvSpPr txBox="1"/>
            <p:nvPr/>
          </p:nvSpPr>
          <p:spPr>
            <a:xfrm>
              <a:off x="7554591" y="4473390"/>
              <a:ext cx="3574567" cy="1077218"/>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đấm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nhẹ</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nắm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tay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6634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42"/>
                                        </p:tgtEl>
                                      </p:cBhvr>
                                    </p:animEffect>
                                    <p:anim calcmode="lin" valueType="num">
                                      <p:cBhvr>
                                        <p:cTn id="30" dur="1000"/>
                                        <p:tgtEl>
                                          <p:spTgt spid="42"/>
                                        </p:tgtEl>
                                        <p:attrNameLst>
                                          <p:attrName>ppt_x</p:attrName>
                                        </p:attrNameLst>
                                      </p:cBhvr>
                                      <p:tavLst>
                                        <p:tav tm="0">
                                          <p:val>
                                            <p:strVal val="ppt_x"/>
                                          </p:val>
                                        </p:tav>
                                        <p:tav tm="100000">
                                          <p:val>
                                            <p:strVal val="ppt_x"/>
                                          </p:val>
                                        </p:tav>
                                      </p:tavLst>
                                    </p:anim>
                                    <p:anim calcmode="lin" valueType="num">
                                      <p:cBhvr>
                                        <p:cTn id="31" dur="1000"/>
                                        <p:tgtEl>
                                          <p:spTgt spid="42"/>
                                        </p:tgtEl>
                                        <p:attrNameLst>
                                          <p:attrName>ppt_y</p:attrName>
                                        </p:attrNameLst>
                                      </p:cBhvr>
                                      <p:tavLst>
                                        <p:tav tm="0">
                                          <p:val>
                                            <p:strVal val="ppt_y"/>
                                          </p:val>
                                        </p:tav>
                                        <p:tav tm="100000">
                                          <p:val>
                                            <p:strVal val="ppt_y+.1"/>
                                          </p:val>
                                        </p:tav>
                                      </p:tavLst>
                                    </p:anim>
                                    <p:set>
                                      <p:cBhvr>
                                        <p:cTn id="32" dur="1" fill="hold">
                                          <p:stCondLst>
                                            <p:cond delay="999"/>
                                          </p:stCondLst>
                                        </p:cTn>
                                        <p:tgtEl>
                                          <p:spTgt spid="42"/>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47"/>
                                        </p:tgtEl>
                                      </p:cBhvr>
                                    </p:animEffect>
                                    <p:anim calcmode="lin" valueType="num">
                                      <p:cBhvr>
                                        <p:cTn id="35" dur="1000"/>
                                        <p:tgtEl>
                                          <p:spTgt spid="47"/>
                                        </p:tgtEl>
                                        <p:attrNameLst>
                                          <p:attrName>ppt_x</p:attrName>
                                        </p:attrNameLst>
                                      </p:cBhvr>
                                      <p:tavLst>
                                        <p:tav tm="0">
                                          <p:val>
                                            <p:strVal val="ppt_x"/>
                                          </p:val>
                                        </p:tav>
                                        <p:tav tm="100000">
                                          <p:val>
                                            <p:strVal val="ppt_x"/>
                                          </p:val>
                                        </p:tav>
                                      </p:tavLst>
                                    </p:anim>
                                    <p:anim calcmode="lin" valueType="num">
                                      <p:cBhvr>
                                        <p:cTn id="36" dur="1000"/>
                                        <p:tgtEl>
                                          <p:spTgt spid="47"/>
                                        </p:tgtEl>
                                        <p:attrNameLst>
                                          <p:attrName>ppt_y</p:attrName>
                                        </p:attrNameLst>
                                      </p:cBhvr>
                                      <p:tavLst>
                                        <p:tav tm="0">
                                          <p:val>
                                            <p:strVal val="ppt_y"/>
                                          </p:val>
                                        </p:tav>
                                        <p:tav tm="100000">
                                          <p:val>
                                            <p:strVal val="ppt_y+.1"/>
                                          </p:val>
                                        </p:tav>
                                      </p:tavLst>
                                    </p:anim>
                                    <p:set>
                                      <p:cBhvr>
                                        <p:cTn id="37" dur="1" fill="hold">
                                          <p:stCondLst>
                                            <p:cond delay="999"/>
                                          </p:stCondLst>
                                        </p:cTn>
                                        <p:tgtEl>
                                          <p:spTgt spid="47"/>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7"/>
                                        </p:tgtEl>
                                        <p:attrNameLst>
                                          <p:attrName>r</p:attrName>
                                        </p:attrNameLst>
                                      </p:cBhvr>
                                    </p:animRot>
                                    <p:animRot by="-240000">
                                      <p:cBhvr>
                                        <p:cTn id="40" dur="200" fill="hold">
                                          <p:stCondLst>
                                            <p:cond delay="200"/>
                                          </p:stCondLst>
                                        </p:cTn>
                                        <p:tgtEl>
                                          <p:spTgt spid="7"/>
                                        </p:tgtEl>
                                        <p:attrNameLst>
                                          <p:attrName>r</p:attrName>
                                        </p:attrNameLst>
                                      </p:cBhvr>
                                    </p:animRot>
                                    <p:animRot by="240000">
                                      <p:cBhvr>
                                        <p:cTn id="41" dur="200" fill="hold">
                                          <p:stCondLst>
                                            <p:cond delay="400"/>
                                          </p:stCondLst>
                                        </p:cTn>
                                        <p:tgtEl>
                                          <p:spTgt spid="7"/>
                                        </p:tgtEl>
                                        <p:attrNameLst>
                                          <p:attrName>r</p:attrName>
                                        </p:attrNameLst>
                                      </p:cBhvr>
                                    </p:animRot>
                                    <p:animRot by="-240000">
                                      <p:cBhvr>
                                        <p:cTn id="42" dur="200" fill="hold">
                                          <p:stCondLst>
                                            <p:cond delay="600"/>
                                          </p:stCondLst>
                                        </p:cTn>
                                        <p:tgtEl>
                                          <p:spTgt spid="7"/>
                                        </p:tgtEl>
                                        <p:attrNameLst>
                                          <p:attrName>r</p:attrName>
                                        </p:attrNameLst>
                                      </p:cBhvr>
                                    </p:animRot>
                                    <p:animRot by="120000">
                                      <p:cBhvr>
                                        <p:cTn id="43" dur="200" fill="hold">
                                          <p:stCondLst>
                                            <p:cond delay="800"/>
                                          </p:stCondLst>
                                        </p:cTn>
                                        <p:tgtEl>
                                          <p:spTgt spid="7"/>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2"/>
                                        </p:tgtEl>
                                      </p:cBhvr>
                                    </p:animEffect>
                                    <p:anim calcmode="lin" valueType="num">
                                      <p:cBhvr>
                                        <p:cTn id="46" dur="1000"/>
                                        <p:tgtEl>
                                          <p:spTgt spid="2"/>
                                        </p:tgtEl>
                                        <p:attrNameLst>
                                          <p:attrName>ppt_x</p:attrName>
                                        </p:attrNameLst>
                                      </p:cBhvr>
                                      <p:tavLst>
                                        <p:tav tm="0">
                                          <p:val>
                                            <p:strVal val="ppt_x"/>
                                          </p:val>
                                        </p:tav>
                                        <p:tav tm="100000">
                                          <p:val>
                                            <p:strVal val="ppt_x"/>
                                          </p:val>
                                        </p:tav>
                                      </p:tavLst>
                                    </p:anim>
                                    <p:anim calcmode="lin" valueType="num">
                                      <p:cBhvr>
                                        <p:cTn id="47" dur="1000"/>
                                        <p:tgtEl>
                                          <p:spTgt spid="2"/>
                                        </p:tgtEl>
                                        <p:attrNameLst>
                                          <p:attrName>ppt_y</p:attrName>
                                        </p:attrNameLst>
                                      </p:cBhvr>
                                      <p:tavLst>
                                        <p:tav tm="0">
                                          <p:val>
                                            <p:strVal val="ppt_y"/>
                                          </p:val>
                                        </p:tav>
                                        <p:tav tm="100000">
                                          <p:val>
                                            <p:strVal val="ppt_y+.1"/>
                                          </p:val>
                                        </p:tav>
                                      </p:tavLst>
                                    </p:anim>
                                    <p:set>
                                      <p:cBhvr>
                                        <p:cTn id="48"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13241BAC-2BA1-C1BE-5138-E23B04272B64}"/>
              </a:ext>
            </a:extLst>
          </p:cNvPr>
          <p:cNvGrpSpPr/>
          <p:nvPr/>
        </p:nvGrpSpPr>
        <p:grpSpPr>
          <a:xfrm>
            <a:off x="767357" y="817645"/>
            <a:ext cx="10526028" cy="1530535"/>
            <a:chOff x="767357" y="817645"/>
            <a:chExt cx="10526028" cy="1530535"/>
          </a:xfrm>
        </p:grpSpPr>
        <p:grpSp>
          <p:nvGrpSpPr>
            <p:cNvPr id="5" name="Đồ họa 51">
              <a:extLst>
                <a:ext uri="{FF2B5EF4-FFF2-40B4-BE49-F238E27FC236}">
                  <a16:creationId xmlns:a16="http://schemas.microsoft.com/office/drawing/2014/main" id="{E7ABEED8-4CD2-A7C6-600F-27207A83A874}"/>
                </a:ext>
              </a:extLst>
            </p:cNvPr>
            <p:cNvGrpSpPr/>
            <p:nvPr/>
          </p:nvGrpSpPr>
          <p:grpSpPr>
            <a:xfrm>
              <a:off x="873492" y="817645"/>
              <a:ext cx="10362640" cy="1530535"/>
              <a:chOff x="894773" y="780890"/>
              <a:chExt cx="10357437" cy="2500017"/>
            </a:xfrm>
          </p:grpSpPr>
          <p:sp>
            <p:nvSpPr>
              <p:cNvPr id="7" name="Hình tự do: Hình 6">
                <a:extLst>
                  <a:ext uri="{FF2B5EF4-FFF2-40B4-BE49-F238E27FC236}">
                    <a16:creationId xmlns:a16="http://schemas.microsoft.com/office/drawing/2014/main" id="{17EC9B0E-A507-EE80-FF76-05ED21D75B5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34B93E6E-3B18-D428-A68A-62E07654EA54}"/>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927478D5-43CF-91AB-5077-04734E4B1452}"/>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6" name="Hộp Văn bản 5">
              <a:extLst>
                <a:ext uri="{FF2B5EF4-FFF2-40B4-BE49-F238E27FC236}">
                  <a16:creationId xmlns:a16="http://schemas.microsoft.com/office/drawing/2014/main" id="{59257264-1088-E59B-6628-FC5CE884F377}"/>
                </a:ext>
              </a:extLst>
            </p:cNvPr>
            <p:cNvSpPr txBox="1"/>
            <p:nvPr/>
          </p:nvSpPr>
          <p:spPr>
            <a:xfrm>
              <a:off x="767357" y="976765"/>
              <a:ext cx="10526028" cy="1077218"/>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Câu 3: Cách chào nắm bàn tay lại rồi đấm nhẹ vào nắm tay người kia là cách chào của người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nào?</a:t>
              </a:r>
            </a:p>
          </p:txBody>
        </p:sp>
      </p:grpSp>
      <p:grpSp>
        <p:nvGrpSpPr>
          <p:cNvPr id="2"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8"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9"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0"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24" name="Hộp Văn bản 23">
              <a:extLst>
                <a:ext uri="{FF2B5EF4-FFF2-40B4-BE49-F238E27FC236}">
                  <a16:creationId xmlns:a16="http://schemas.microsoft.com/office/drawing/2014/main" id="{AE8A3198-B922-95C5-0759-8657347CC3AA}"/>
                </a:ext>
              </a:extLst>
            </p:cNvPr>
            <p:cNvSpPr txBox="1"/>
            <p:nvPr/>
          </p:nvSpPr>
          <p:spPr>
            <a:xfrm>
              <a:off x="2120177" y="2743385"/>
              <a:ext cx="3295103" cy="646331"/>
            </a:xfrm>
            <a:prstGeom prst="rect">
              <a:avLst/>
            </a:prstGeom>
            <a:noFill/>
          </p:spPr>
          <p:txBody>
            <a:bodyPr wrap="square" rtlCol="0">
              <a:spAutoFit/>
            </a:bodyPr>
            <a:lstStyle/>
            <a:p>
              <a:pPr algn="just">
                <a:spcBef>
                  <a:spcPts val="600"/>
                </a:spcBef>
                <a:spcAft>
                  <a:spcPts val="600"/>
                </a:spcAft>
              </a:pP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Mỹ</a:t>
              </a:r>
              <a:endParaRPr lang="vi-VN" sz="3600" b="1" dirty="0">
                <a:latin typeface="Cambria" panose="02040503050406030204" pitchFamily="18" charset="0"/>
                <a:ea typeface="Cambria" panose="02040503050406030204" pitchFamily="18" charset="0"/>
              </a:endParaRPr>
            </a:p>
          </p:txBody>
        </p:sp>
      </p:grpSp>
      <p:grpSp>
        <p:nvGrpSpPr>
          <p:cNvPr id="3" name="Nhóm 2">
            <a:extLst>
              <a:ext uri="{FF2B5EF4-FFF2-40B4-BE49-F238E27FC236}">
                <a16:creationId xmlns:a16="http://schemas.microsoft.com/office/drawing/2014/main" id="{B4115996-510D-6A2B-BEBF-1EAD5C80FC98}"/>
              </a:ext>
            </a:extLst>
          </p:cNvPr>
          <p:cNvGrpSpPr/>
          <p:nvPr/>
        </p:nvGrpSpPr>
        <p:grpSpPr>
          <a:xfrm>
            <a:off x="6309362" y="2482076"/>
            <a:ext cx="5193322" cy="1152000"/>
            <a:chOff x="6309362" y="2482076"/>
            <a:chExt cx="5193322" cy="1152000"/>
          </a:xfrm>
        </p:grpSpPr>
        <p:grpSp>
          <p:nvGrpSpPr>
            <p:cNvPr id="11"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12"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25" name="Hộp Văn bản 24">
              <a:extLst>
                <a:ext uri="{FF2B5EF4-FFF2-40B4-BE49-F238E27FC236}">
                  <a16:creationId xmlns:a16="http://schemas.microsoft.com/office/drawing/2014/main" id="{709D10A9-E0E4-1F61-B017-5E54D7949015}"/>
                </a:ext>
              </a:extLst>
            </p:cNvPr>
            <p:cNvSpPr txBox="1"/>
            <p:nvPr/>
          </p:nvSpPr>
          <p:spPr>
            <a:xfrm>
              <a:off x="7554591" y="2750853"/>
              <a:ext cx="3948093" cy="646331"/>
            </a:xfrm>
            <a:prstGeom prst="rect">
              <a:avLst/>
            </a:prstGeom>
            <a:noFill/>
          </p:spPr>
          <p:txBody>
            <a:bodyPr wrap="square" rtlCol="0">
              <a:spAutoFit/>
            </a:bodyPr>
            <a:lstStyle/>
            <a:p>
              <a:pPr algn="just">
                <a:spcBef>
                  <a:spcPts val="600"/>
                </a:spcBef>
                <a:spcAft>
                  <a:spcPts val="600"/>
                </a:spcAft>
              </a:pP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Ấn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Độ</a:t>
              </a:r>
              <a:endParaRPr lang="vi-VN" sz="3600" b="1" dirty="0">
                <a:latin typeface="Cambria" panose="02040503050406030204" pitchFamily="18" charset="0"/>
                <a:ea typeface="Cambria" panose="02040503050406030204" pitchFamily="18" charset="0"/>
              </a:endParaRPr>
            </a:p>
          </p:txBody>
        </p:sp>
      </p:grpSp>
      <p:grpSp>
        <p:nvGrpSpPr>
          <p:cNvPr id="22" name="Nhóm 21">
            <a:extLst>
              <a:ext uri="{FF2B5EF4-FFF2-40B4-BE49-F238E27FC236}">
                <a16:creationId xmlns:a16="http://schemas.microsoft.com/office/drawing/2014/main" id="{E1B3EBE0-1A03-71FF-4EF6-BBC720D376FD}"/>
              </a:ext>
            </a:extLst>
          </p:cNvPr>
          <p:cNvGrpSpPr/>
          <p:nvPr/>
        </p:nvGrpSpPr>
        <p:grpSpPr>
          <a:xfrm>
            <a:off x="958238" y="4423396"/>
            <a:ext cx="5351124" cy="1152000"/>
            <a:chOff x="958238" y="4423396"/>
            <a:chExt cx="5351124" cy="1152000"/>
          </a:xfrm>
        </p:grpSpPr>
        <p:grpSp>
          <p:nvGrpSpPr>
            <p:cNvPr id="17"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18"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9"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6" name="Hộp Văn bản 25">
              <a:extLst>
                <a:ext uri="{FF2B5EF4-FFF2-40B4-BE49-F238E27FC236}">
                  <a16:creationId xmlns:a16="http://schemas.microsoft.com/office/drawing/2014/main" id="{21AB69C4-0A06-7DD8-3B9F-558523C22576}"/>
                </a:ext>
              </a:extLst>
            </p:cNvPr>
            <p:cNvSpPr txBox="1"/>
            <p:nvPr/>
          </p:nvSpPr>
          <p:spPr>
            <a:xfrm>
              <a:off x="2035429" y="4708102"/>
              <a:ext cx="4273933" cy="584775"/>
            </a:xfrm>
            <a:prstGeom prst="rect">
              <a:avLst/>
            </a:prstGeom>
            <a:noFill/>
          </p:spPr>
          <p:txBody>
            <a:bodyPr wrap="square" rtlCol="0">
              <a:spAutoFit/>
            </a:bodyPr>
            <a:lstStyle/>
            <a:p>
              <a:pPr algn="just">
                <a:spcBef>
                  <a:spcPts val="600"/>
                </a:spcBef>
                <a:spcAft>
                  <a:spcPts val="600"/>
                </a:spcAft>
              </a:pPr>
              <a:r>
                <a:rPr lang="vi-VN" sz="3200" b="1" dirty="0">
                  <a:latin typeface="Cambria" panose="02040503050406030204" pitchFamily="18" charset="0"/>
                  <a:ea typeface="Cambria" panose="02040503050406030204" pitchFamily="18" charset="0"/>
                </a:rPr>
                <a:t>Người Dim-ba-bu-ê</a:t>
              </a:r>
            </a:p>
          </p:txBody>
        </p:sp>
      </p:grpSp>
      <p:grpSp>
        <p:nvGrpSpPr>
          <p:cNvPr id="23" name="Nhóm 22">
            <a:extLst>
              <a:ext uri="{FF2B5EF4-FFF2-40B4-BE49-F238E27FC236}">
                <a16:creationId xmlns:a16="http://schemas.microsoft.com/office/drawing/2014/main" id="{2EB559FE-FECD-11B4-CC5C-F13D7860583D}"/>
              </a:ext>
            </a:extLst>
          </p:cNvPr>
          <p:cNvGrpSpPr/>
          <p:nvPr/>
        </p:nvGrpSpPr>
        <p:grpSpPr>
          <a:xfrm>
            <a:off x="6309362" y="4453999"/>
            <a:ext cx="4987834" cy="1153269"/>
            <a:chOff x="6309362" y="4453999"/>
            <a:chExt cx="4987834" cy="1153269"/>
          </a:xfrm>
        </p:grpSpPr>
        <p:grpSp>
          <p:nvGrpSpPr>
            <p:cNvPr id="14"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15"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6" name="Đồ họa 15">
                <a:extLst>
                  <a:ext uri="{FF2B5EF4-FFF2-40B4-BE49-F238E27FC236}">
                    <a16:creationId xmlns:a16="http://schemas.microsoft.com/office/drawing/2014/main" id="{4E32717F-2AB4-DB99-1DF3-404F98DD55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7" name="Hộp Văn bản 26">
              <a:extLst>
                <a:ext uri="{FF2B5EF4-FFF2-40B4-BE49-F238E27FC236}">
                  <a16:creationId xmlns:a16="http://schemas.microsoft.com/office/drawing/2014/main" id="{4F2B5AA1-5E36-362D-4100-84A2F8E87422}"/>
                </a:ext>
              </a:extLst>
            </p:cNvPr>
            <p:cNvSpPr txBox="1"/>
            <p:nvPr/>
          </p:nvSpPr>
          <p:spPr>
            <a:xfrm>
              <a:off x="7554591" y="4473390"/>
              <a:ext cx="3574567" cy="1077218"/>
            </a:xfrm>
            <a:prstGeom prst="rect">
              <a:avLst/>
            </a:prstGeom>
            <a:noFill/>
          </p:spPr>
          <p:txBody>
            <a:bodyPr wrap="square" rtlCol="0">
              <a:spAutoFit/>
            </a:bodyPr>
            <a:lstStyle/>
            <a:p>
              <a:pPr algn="ctr">
                <a:spcBef>
                  <a:spcPts val="600"/>
                </a:spcBef>
                <a:spcAft>
                  <a:spcPts val="600"/>
                </a:spcAft>
              </a:pPr>
              <a:r>
                <a:rPr lang="it-IT" sz="3200" b="1" dirty="0">
                  <a:latin typeface="Cambria" panose="02040503050406030204" pitchFamily="18" charset="0"/>
                  <a:ea typeface="Cambria" panose="02040503050406030204" pitchFamily="18" charset="0"/>
                </a:rPr>
                <a:t>Người Ma-ô-ri ở Niu Di-lân</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8360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3"/>
                                        </p:tgtEl>
                                      </p:cBhvr>
                                    </p:animEffect>
                                    <p:anim calcmode="lin" valueType="num">
                                      <p:cBhvr>
                                        <p:cTn id="30" dur="1000"/>
                                        <p:tgtEl>
                                          <p:spTgt spid="3"/>
                                        </p:tgtEl>
                                        <p:attrNameLst>
                                          <p:attrName>ppt_x</p:attrName>
                                        </p:attrNameLst>
                                      </p:cBhvr>
                                      <p:tavLst>
                                        <p:tav tm="0">
                                          <p:val>
                                            <p:strVal val="ppt_x"/>
                                          </p:val>
                                        </p:tav>
                                        <p:tav tm="100000">
                                          <p:val>
                                            <p:strVal val="ppt_x"/>
                                          </p:val>
                                        </p:tav>
                                      </p:tavLst>
                                    </p:anim>
                                    <p:anim calcmode="lin" valueType="num">
                                      <p:cBhvr>
                                        <p:cTn id="31" dur="1000"/>
                                        <p:tgtEl>
                                          <p:spTgt spid="3"/>
                                        </p:tgtEl>
                                        <p:attrNameLst>
                                          <p:attrName>ppt_y</p:attrName>
                                        </p:attrNameLst>
                                      </p:cBhvr>
                                      <p:tavLst>
                                        <p:tav tm="0">
                                          <p:val>
                                            <p:strVal val="ppt_y"/>
                                          </p:val>
                                        </p:tav>
                                        <p:tav tm="100000">
                                          <p:val>
                                            <p:strVal val="ppt_y+.1"/>
                                          </p:val>
                                        </p:tav>
                                      </p:tavLst>
                                    </p:anim>
                                    <p:set>
                                      <p:cBhvr>
                                        <p:cTn id="32" dur="1" fill="hold">
                                          <p:stCondLst>
                                            <p:cond delay="999"/>
                                          </p:stCondLst>
                                        </p:cTn>
                                        <p:tgtEl>
                                          <p:spTgt spid="3"/>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2"/>
                                        </p:tgtEl>
                                      </p:cBhvr>
                                    </p:animEffect>
                                    <p:anim calcmode="lin" valueType="num">
                                      <p:cBhvr>
                                        <p:cTn id="35" dur="1000"/>
                                        <p:tgtEl>
                                          <p:spTgt spid="22"/>
                                        </p:tgtEl>
                                        <p:attrNameLst>
                                          <p:attrName>ppt_x</p:attrName>
                                        </p:attrNameLst>
                                      </p:cBhvr>
                                      <p:tavLst>
                                        <p:tav tm="0">
                                          <p:val>
                                            <p:strVal val="ppt_x"/>
                                          </p:val>
                                        </p:tav>
                                        <p:tav tm="100000">
                                          <p:val>
                                            <p:strVal val="ppt_x"/>
                                          </p:val>
                                        </p:tav>
                                      </p:tavLst>
                                    </p:anim>
                                    <p:anim calcmode="lin" valueType="num">
                                      <p:cBhvr>
                                        <p:cTn id="36" dur="1000"/>
                                        <p:tgtEl>
                                          <p:spTgt spid="22"/>
                                        </p:tgtEl>
                                        <p:attrNameLst>
                                          <p:attrName>ppt_y</p:attrName>
                                        </p:attrNameLst>
                                      </p:cBhvr>
                                      <p:tavLst>
                                        <p:tav tm="0">
                                          <p:val>
                                            <p:strVal val="ppt_y"/>
                                          </p:val>
                                        </p:tav>
                                        <p:tav tm="100000">
                                          <p:val>
                                            <p:strVal val="ppt_y+.1"/>
                                          </p:val>
                                        </p:tav>
                                      </p:tavLst>
                                    </p:anim>
                                    <p:set>
                                      <p:cBhvr>
                                        <p:cTn id="37" dur="1" fill="hold">
                                          <p:stCondLst>
                                            <p:cond delay="999"/>
                                          </p:stCondLst>
                                        </p:cTn>
                                        <p:tgtEl>
                                          <p:spTgt spid="22"/>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23"/>
                                        </p:tgtEl>
                                      </p:cBhvr>
                                    </p:animEffect>
                                    <p:anim calcmode="lin" valueType="num">
                                      <p:cBhvr>
                                        <p:cTn id="40" dur="1000"/>
                                        <p:tgtEl>
                                          <p:spTgt spid="23"/>
                                        </p:tgtEl>
                                        <p:attrNameLst>
                                          <p:attrName>ppt_x</p:attrName>
                                        </p:attrNameLst>
                                      </p:cBhvr>
                                      <p:tavLst>
                                        <p:tav tm="0">
                                          <p:val>
                                            <p:strVal val="ppt_x"/>
                                          </p:val>
                                        </p:tav>
                                        <p:tav tm="100000">
                                          <p:val>
                                            <p:strVal val="ppt_x"/>
                                          </p:val>
                                        </p:tav>
                                      </p:tavLst>
                                    </p:anim>
                                    <p:anim calcmode="lin" valueType="num">
                                      <p:cBhvr>
                                        <p:cTn id="41" dur="1000"/>
                                        <p:tgtEl>
                                          <p:spTgt spid="23"/>
                                        </p:tgtEl>
                                        <p:attrNameLst>
                                          <p:attrName>ppt_y</p:attrName>
                                        </p:attrNameLst>
                                      </p:cBhvr>
                                      <p:tavLst>
                                        <p:tav tm="0">
                                          <p:val>
                                            <p:strVal val="ppt_y"/>
                                          </p:val>
                                        </p:tav>
                                        <p:tav tm="100000">
                                          <p:val>
                                            <p:strVal val="ppt_y+.1"/>
                                          </p:val>
                                        </p:tav>
                                      </p:tavLst>
                                    </p:anim>
                                    <p:set>
                                      <p:cBhvr>
                                        <p:cTn id="42" dur="1" fill="hold">
                                          <p:stCondLst>
                                            <p:cond delay="999"/>
                                          </p:stCondLst>
                                        </p:cTn>
                                        <p:tgtEl>
                                          <p:spTgt spid="23"/>
                                        </p:tgtEl>
                                        <p:attrNameLst>
                                          <p:attrName>style.visibility</p:attrName>
                                        </p:attrNameLst>
                                      </p:cBhvr>
                                      <p:to>
                                        <p:strVal val="hidden"/>
                                      </p:to>
                                    </p:set>
                                  </p:childTnLst>
                                </p:cTn>
                              </p:par>
                              <p:par>
                                <p:cTn id="43" presetID="32" presetClass="emph" presetSubtype="0" fill="hold" nodeType="withEffect">
                                  <p:stCondLst>
                                    <p:cond delay="0"/>
                                  </p:stCondLst>
                                  <p:childTnLst>
                                    <p:animRot by="120000">
                                      <p:cBhvr>
                                        <p:cTn id="44" dur="100" fill="hold">
                                          <p:stCondLst>
                                            <p:cond delay="0"/>
                                          </p:stCondLst>
                                        </p:cTn>
                                        <p:tgtEl>
                                          <p:spTgt spid="2"/>
                                        </p:tgtEl>
                                        <p:attrNameLst>
                                          <p:attrName>r</p:attrName>
                                        </p:attrNameLst>
                                      </p:cBhvr>
                                    </p:animRot>
                                    <p:animRot by="-240000">
                                      <p:cBhvr>
                                        <p:cTn id="45" dur="200" fill="hold">
                                          <p:stCondLst>
                                            <p:cond delay="200"/>
                                          </p:stCondLst>
                                        </p:cTn>
                                        <p:tgtEl>
                                          <p:spTgt spid="2"/>
                                        </p:tgtEl>
                                        <p:attrNameLst>
                                          <p:attrName>r</p:attrName>
                                        </p:attrNameLst>
                                      </p:cBhvr>
                                    </p:animRot>
                                    <p:animRot by="240000">
                                      <p:cBhvr>
                                        <p:cTn id="46" dur="200" fill="hold">
                                          <p:stCondLst>
                                            <p:cond delay="400"/>
                                          </p:stCondLst>
                                        </p:cTn>
                                        <p:tgtEl>
                                          <p:spTgt spid="2"/>
                                        </p:tgtEl>
                                        <p:attrNameLst>
                                          <p:attrName>r</p:attrName>
                                        </p:attrNameLst>
                                      </p:cBhvr>
                                    </p:animRot>
                                    <p:animRot by="-240000">
                                      <p:cBhvr>
                                        <p:cTn id="47" dur="200" fill="hold">
                                          <p:stCondLst>
                                            <p:cond delay="600"/>
                                          </p:stCondLst>
                                        </p:cTn>
                                        <p:tgtEl>
                                          <p:spTgt spid="2"/>
                                        </p:tgtEl>
                                        <p:attrNameLst>
                                          <p:attrName>r</p:attrName>
                                        </p:attrNameLst>
                                      </p:cBhvr>
                                    </p:animRot>
                                    <p:animRot by="120000">
                                      <p:cBhvr>
                                        <p:cTn id="48" dur="200" fill="hold">
                                          <p:stCondLst>
                                            <p:cond delay="800"/>
                                          </p:stCondLst>
                                        </p:cTn>
                                        <p:tgtEl>
                                          <p:spTgt spid="2"/>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6568BCAB-F41A-8C67-3BB8-FD46C03349DA}"/>
              </a:ext>
            </a:extLst>
          </p:cNvPr>
          <p:cNvPicPr>
            <a:picLocks noChangeAspect="1"/>
          </p:cNvPicPr>
          <p:nvPr/>
        </p:nvPicPr>
        <p:blipFill>
          <a:blip r:embed="rId2"/>
          <a:stretch>
            <a:fillRect/>
          </a:stretch>
        </p:blipFill>
        <p:spPr>
          <a:xfrm>
            <a:off x="5370333" y="1671188"/>
            <a:ext cx="5596613" cy="3048264"/>
          </a:xfrm>
          <a:prstGeom prst="rect">
            <a:avLst/>
          </a:prstGeom>
        </p:spPr>
      </p:pic>
    </p:spTree>
    <p:extLst>
      <p:ext uri="{BB962C8B-B14F-4D97-AF65-F5344CB8AC3E}">
        <p14:creationId xmlns:p14="http://schemas.microsoft.com/office/powerpoint/2010/main" val="263392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774236"/>
            <a:ext cx="10625620" cy="4616648"/>
          </a:xfrm>
          <a:prstGeom prst="rect">
            <a:avLst/>
          </a:prstGeom>
          <a:noFill/>
        </p:spPr>
        <p:txBody>
          <a:bodyPr wrap="square" rtlCol="0">
            <a:spAutoFit/>
          </a:bodyPr>
          <a:lstStyle/>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Lô-gô-xơ của Đức là “thư viện nổi” lớn nhất thế giới. Nó nằm trên một con tàu biển khổng lồ, có thể chở được 500 hành khách và đã từng đi qua 45 nước trên thế giới.</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indent="180000" algn="r">
              <a:spcBef>
                <a:spcPts val="600"/>
              </a:spcBef>
              <a:spcAft>
                <a:spcPts val="600"/>
              </a:spcAft>
            </a:pPr>
            <a:r>
              <a:rPr lang="vi-VN" sz="2400" dirty="0">
                <a:latin typeface="Cambria" panose="02040503050406030204" pitchFamily="18" charset="0"/>
                <a:ea typeface="Cambria" panose="02040503050406030204" pitchFamily="18" charset="0"/>
              </a:rPr>
              <a:t>(Hải Nam)</a:t>
            </a:r>
          </a:p>
        </p:txBody>
      </p:sp>
      <p:pic>
        <p:nvPicPr>
          <p:cNvPr id="9" name="Hình ảnh 8">
            <a:extLst>
              <a:ext uri="{FF2B5EF4-FFF2-40B4-BE49-F238E27FC236}">
                <a16:creationId xmlns:a16="http://schemas.microsoft.com/office/drawing/2014/main" id="{7FE5BC70-659B-687F-3CE9-CF3516A8E20B}"/>
              </a:ext>
            </a:extLst>
          </p:cNvPr>
          <p:cNvPicPr>
            <a:picLocks noChangeAspect="1"/>
          </p:cNvPicPr>
          <p:nvPr/>
        </p:nvPicPr>
        <p:blipFill>
          <a:blip r:embed="rId2"/>
          <a:stretch>
            <a:fillRect/>
          </a:stretch>
        </p:blipFill>
        <p:spPr>
          <a:xfrm>
            <a:off x="2806923" y="265116"/>
            <a:ext cx="6578154" cy="1390008"/>
          </a:xfrm>
          <a:prstGeom prst="rect">
            <a:avLst/>
          </a:prstGeom>
        </p:spPr>
      </p:pic>
    </p:spTree>
    <p:extLst>
      <p:ext uri="{BB962C8B-B14F-4D97-AF65-F5344CB8AC3E}">
        <p14:creationId xmlns:p14="http://schemas.microsoft.com/office/powerpoint/2010/main" val="236352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1F413532-0D1D-E742-B5E7-AB7EBC163681}"/>
              </a:ext>
            </a:extLst>
          </p:cNvPr>
          <p:cNvGrpSpPr/>
          <p:nvPr/>
        </p:nvGrpSpPr>
        <p:grpSpPr>
          <a:xfrm>
            <a:off x="868972" y="2247900"/>
            <a:ext cx="1996440" cy="1181100"/>
            <a:chOff x="922020" y="1790700"/>
            <a:chExt cx="1996440" cy="1181100"/>
          </a:xfrm>
        </p:grpSpPr>
        <p:sp>
          <p:nvSpPr>
            <p:cNvPr id="2" name="Đám mây 1">
              <a:extLst>
                <a:ext uri="{FF2B5EF4-FFF2-40B4-BE49-F238E27FC236}">
                  <a16:creationId xmlns:a16="http://schemas.microsoft.com/office/drawing/2014/main" id="{9E5E19FE-FE1A-5674-A4E7-4B2E71B6AE9F}"/>
                </a:ext>
              </a:extLst>
            </p:cNvPr>
            <p:cNvSpPr/>
            <p:nvPr/>
          </p:nvSpPr>
          <p:spPr>
            <a:xfrm>
              <a:off x="922020" y="1790700"/>
              <a:ext cx="1996440" cy="1181100"/>
            </a:xfrm>
            <a:prstGeom prst="cloud">
              <a:avLst/>
            </a:prstGeom>
            <a:solidFill>
              <a:srgbClr val="F7A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D7940206-4194-298B-014A-E8CF56BB0935}"/>
                </a:ext>
              </a:extLst>
            </p:cNvPr>
            <p:cNvSpPr txBox="1"/>
            <p:nvPr/>
          </p:nvSpPr>
          <p:spPr>
            <a:xfrm>
              <a:off x="1124068" y="2054344"/>
              <a:ext cx="1794392" cy="523220"/>
            </a:xfrm>
            <a:prstGeom prst="rect">
              <a:avLst/>
            </a:prstGeom>
            <a:noFill/>
          </p:spPr>
          <p:txBody>
            <a:bodyPr wrap="square">
              <a:spAutoFit/>
            </a:bodyPr>
            <a:lstStyle/>
            <a:p>
              <a:r>
                <a:rPr lang="vi-VN" sz="2800" b="1" dirty="0">
                  <a:solidFill>
                    <a:schemeClr val="bg1"/>
                  </a:solidFill>
                  <a:latin typeface="Cambria" panose="02040503050406030204" pitchFamily="18" charset="0"/>
                  <a:ea typeface="Cambria" panose="02040503050406030204" pitchFamily="18" charset="0"/>
                </a:rPr>
                <a:t>Lô-gô-xơ</a:t>
              </a:r>
            </a:p>
          </p:txBody>
        </p:sp>
      </p:grpSp>
      <p:grpSp>
        <p:nvGrpSpPr>
          <p:cNvPr id="16" name="Nhóm 15">
            <a:extLst>
              <a:ext uri="{FF2B5EF4-FFF2-40B4-BE49-F238E27FC236}">
                <a16:creationId xmlns:a16="http://schemas.microsoft.com/office/drawing/2014/main" id="{DE091A1A-96FD-F079-B95B-9A80AC4F5FE8}"/>
              </a:ext>
            </a:extLst>
          </p:cNvPr>
          <p:cNvGrpSpPr/>
          <p:nvPr/>
        </p:nvGrpSpPr>
        <p:grpSpPr>
          <a:xfrm>
            <a:off x="3437757" y="3402736"/>
            <a:ext cx="1996440" cy="1181100"/>
            <a:chOff x="922020" y="1790700"/>
            <a:chExt cx="1996440" cy="1181100"/>
          </a:xfrm>
        </p:grpSpPr>
        <p:sp>
          <p:nvSpPr>
            <p:cNvPr id="17" name="Đám mây 16">
              <a:extLst>
                <a:ext uri="{FF2B5EF4-FFF2-40B4-BE49-F238E27FC236}">
                  <a16:creationId xmlns:a16="http://schemas.microsoft.com/office/drawing/2014/main" id="{CFD68394-F83F-4D08-1D48-4BC53BB5C708}"/>
                </a:ext>
              </a:extLst>
            </p:cNvPr>
            <p:cNvSpPr/>
            <p:nvPr/>
          </p:nvSpPr>
          <p:spPr>
            <a:xfrm>
              <a:off x="922020" y="1790700"/>
              <a:ext cx="1996440" cy="1181100"/>
            </a:xfrm>
            <a:prstGeom prst="cloud">
              <a:avLst/>
            </a:prstGeom>
            <a:solidFill>
              <a:srgbClr val="30A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Hộp Văn bản 17">
              <a:extLst>
                <a:ext uri="{FF2B5EF4-FFF2-40B4-BE49-F238E27FC236}">
                  <a16:creationId xmlns:a16="http://schemas.microsoft.com/office/drawing/2014/main" id="{0F345326-F462-9719-303F-CDFBF7BE3E05}"/>
                </a:ext>
              </a:extLst>
            </p:cNvPr>
            <p:cNvSpPr txBox="1"/>
            <p:nvPr/>
          </p:nvSpPr>
          <p:spPr>
            <a:xfrm>
              <a:off x="1183758" y="2119640"/>
              <a:ext cx="1472964" cy="523220"/>
            </a:xfrm>
            <a:prstGeom prst="rect">
              <a:avLst/>
            </a:prstGeom>
            <a:noFill/>
          </p:spPr>
          <p:txBody>
            <a:bodyPr wrap="square">
              <a:spAutoFit/>
            </a:bodyPr>
            <a:lstStyle/>
            <a:p>
              <a:r>
                <a:rPr lang="en-US" sz="2800" b="1" dirty="0" err="1">
                  <a:solidFill>
                    <a:schemeClr val="bg1"/>
                  </a:solidFill>
                  <a:latin typeface="Cambria" panose="02040503050406030204" pitchFamily="18" charset="0"/>
                  <a:ea typeface="Cambria" panose="02040503050406030204" pitchFamily="18" charset="0"/>
                </a:rPr>
                <a:t>thủ</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thư</a:t>
              </a:r>
              <a:endParaRPr lang="vi-VN" sz="2800" b="1" dirty="0">
                <a:solidFill>
                  <a:schemeClr val="bg1"/>
                </a:solidFill>
                <a:latin typeface="Cambria" panose="02040503050406030204" pitchFamily="18" charset="0"/>
                <a:ea typeface="Cambria" panose="02040503050406030204" pitchFamily="18" charset="0"/>
              </a:endParaRPr>
            </a:p>
          </p:txBody>
        </p:sp>
      </p:grpSp>
      <p:grpSp>
        <p:nvGrpSpPr>
          <p:cNvPr id="19" name="Nhóm 18">
            <a:extLst>
              <a:ext uri="{FF2B5EF4-FFF2-40B4-BE49-F238E27FC236}">
                <a16:creationId xmlns:a16="http://schemas.microsoft.com/office/drawing/2014/main" id="{5174C0D9-5112-5801-303D-6BCBF25A61AB}"/>
              </a:ext>
            </a:extLst>
          </p:cNvPr>
          <p:cNvGrpSpPr/>
          <p:nvPr/>
        </p:nvGrpSpPr>
        <p:grpSpPr>
          <a:xfrm>
            <a:off x="9208166" y="3073796"/>
            <a:ext cx="1996440" cy="1181100"/>
            <a:chOff x="922020" y="1790700"/>
            <a:chExt cx="1996440" cy="1181100"/>
          </a:xfrm>
        </p:grpSpPr>
        <p:sp>
          <p:nvSpPr>
            <p:cNvPr id="20" name="Đám mây 19">
              <a:extLst>
                <a:ext uri="{FF2B5EF4-FFF2-40B4-BE49-F238E27FC236}">
                  <a16:creationId xmlns:a16="http://schemas.microsoft.com/office/drawing/2014/main" id="{E2732A2B-C674-7B8D-0688-E990017C73E2}"/>
                </a:ext>
              </a:extLst>
            </p:cNvPr>
            <p:cNvSpPr/>
            <p:nvPr/>
          </p:nvSpPr>
          <p:spPr>
            <a:xfrm>
              <a:off x="922020" y="1790700"/>
              <a:ext cx="1996440" cy="1181100"/>
            </a:xfrm>
            <a:prstGeom prst="cloud">
              <a:avLst/>
            </a:prstGeom>
            <a:solidFill>
              <a:srgbClr val="30A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ộp Văn bản 20">
              <a:extLst>
                <a:ext uri="{FF2B5EF4-FFF2-40B4-BE49-F238E27FC236}">
                  <a16:creationId xmlns:a16="http://schemas.microsoft.com/office/drawing/2014/main" id="{FDF37B77-EDCB-E81E-4BFC-971071E5172A}"/>
                </a:ext>
              </a:extLst>
            </p:cNvPr>
            <p:cNvSpPr txBox="1"/>
            <p:nvPr/>
          </p:nvSpPr>
          <p:spPr>
            <a:xfrm>
              <a:off x="1183758" y="2119640"/>
              <a:ext cx="1472964" cy="523220"/>
            </a:xfrm>
            <a:prstGeom prst="rect">
              <a:avLst/>
            </a:prstGeom>
            <a:noFill/>
          </p:spPr>
          <p:txBody>
            <a:bodyPr wrap="square">
              <a:spAutoFit/>
            </a:bodyPr>
            <a:lstStyle/>
            <a:p>
              <a:r>
                <a:rPr lang="en-US" sz="2800" b="1" dirty="0">
                  <a:solidFill>
                    <a:schemeClr val="bg1"/>
                  </a:solidFill>
                  <a:latin typeface="Cambria" panose="02040503050406030204" pitchFamily="18" charset="0"/>
                  <a:ea typeface="Cambria" panose="02040503050406030204" pitchFamily="18" charset="0"/>
                </a:rPr>
                <a:t>di </a:t>
              </a:r>
              <a:r>
                <a:rPr lang="en-US" sz="2800" b="1" dirty="0" err="1">
                  <a:solidFill>
                    <a:schemeClr val="bg1"/>
                  </a:solidFill>
                  <a:latin typeface="Cambria" panose="02040503050406030204" pitchFamily="18" charset="0"/>
                  <a:ea typeface="Cambria" panose="02040503050406030204" pitchFamily="18" charset="0"/>
                </a:rPr>
                <a:t>động</a:t>
              </a:r>
              <a:endParaRPr lang="vi-VN" sz="2800" b="1" dirty="0">
                <a:solidFill>
                  <a:schemeClr val="bg1"/>
                </a:solidFill>
                <a:latin typeface="Cambria" panose="02040503050406030204" pitchFamily="18" charset="0"/>
                <a:ea typeface="Cambria" panose="02040503050406030204" pitchFamily="18" charset="0"/>
              </a:endParaRPr>
            </a:p>
          </p:txBody>
        </p:sp>
      </p:grpSp>
      <p:grpSp>
        <p:nvGrpSpPr>
          <p:cNvPr id="22" name="Nhóm 21">
            <a:extLst>
              <a:ext uri="{FF2B5EF4-FFF2-40B4-BE49-F238E27FC236}">
                <a16:creationId xmlns:a16="http://schemas.microsoft.com/office/drawing/2014/main" id="{80711D06-34E7-075F-B630-90D9FEB85052}"/>
              </a:ext>
            </a:extLst>
          </p:cNvPr>
          <p:cNvGrpSpPr/>
          <p:nvPr/>
        </p:nvGrpSpPr>
        <p:grpSpPr>
          <a:xfrm>
            <a:off x="6350000" y="2146030"/>
            <a:ext cx="1996440" cy="1181100"/>
            <a:chOff x="922020" y="1790700"/>
            <a:chExt cx="1996440" cy="1181100"/>
          </a:xfrm>
        </p:grpSpPr>
        <p:sp>
          <p:nvSpPr>
            <p:cNvPr id="23" name="Đám mây 22">
              <a:extLst>
                <a:ext uri="{FF2B5EF4-FFF2-40B4-BE49-F238E27FC236}">
                  <a16:creationId xmlns:a16="http://schemas.microsoft.com/office/drawing/2014/main" id="{77E0B14E-0B1B-4DE9-C9CA-74A2DA9C742A}"/>
                </a:ext>
              </a:extLst>
            </p:cNvPr>
            <p:cNvSpPr/>
            <p:nvPr/>
          </p:nvSpPr>
          <p:spPr>
            <a:xfrm>
              <a:off x="922020" y="1790700"/>
              <a:ext cx="1996440" cy="1181100"/>
            </a:xfrm>
            <a:prstGeom prst="cloud">
              <a:avLst/>
            </a:prstGeom>
            <a:solidFill>
              <a:srgbClr val="F7A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ộp Văn bản 23">
              <a:extLst>
                <a:ext uri="{FF2B5EF4-FFF2-40B4-BE49-F238E27FC236}">
                  <a16:creationId xmlns:a16="http://schemas.microsoft.com/office/drawing/2014/main" id="{C2E2BE93-D24A-589A-59D9-B5C8F95A6803}"/>
                </a:ext>
              </a:extLst>
            </p:cNvPr>
            <p:cNvSpPr txBox="1"/>
            <p:nvPr/>
          </p:nvSpPr>
          <p:spPr>
            <a:xfrm>
              <a:off x="1231966" y="2119640"/>
              <a:ext cx="1472964" cy="523220"/>
            </a:xfrm>
            <a:prstGeom prst="rect">
              <a:avLst/>
            </a:prstGeom>
            <a:noFill/>
          </p:spPr>
          <p:txBody>
            <a:bodyPr wrap="square">
              <a:spAutoFit/>
            </a:bodyPr>
            <a:lstStyle/>
            <a:p>
              <a:r>
                <a:rPr lang="en-US" sz="2800" b="1" dirty="0" err="1">
                  <a:solidFill>
                    <a:schemeClr val="bg1"/>
                  </a:solidFill>
                  <a:latin typeface="Cambria" panose="02040503050406030204" pitchFamily="18" charset="0"/>
                  <a:ea typeface="Cambria" panose="02040503050406030204" pitchFamily="18" charset="0"/>
                </a:rPr>
                <a:t>xe</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buýt</a:t>
              </a:r>
              <a:r>
                <a:rPr lang="en-US" sz="2800" b="1" dirty="0">
                  <a:solidFill>
                    <a:schemeClr val="bg1"/>
                  </a:solidFill>
                  <a:latin typeface="Cambria" panose="02040503050406030204" pitchFamily="18" charset="0"/>
                  <a:ea typeface="Cambria" panose="02040503050406030204" pitchFamily="18" charset="0"/>
                </a:rPr>
                <a:t> </a:t>
              </a:r>
              <a:endParaRPr lang="vi-VN" sz="2800" b="1" dirty="0">
                <a:solidFill>
                  <a:schemeClr val="bg1"/>
                </a:solidFill>
                <a:latin typeface="Cambria" panose="02040503050406030204" pitchFamily="18" charset="0"/>
                <a:ea typeface="Cambria" panose="02040503050406030204" pitchFamily="18" charset="0"/>
              </a:endParaRPr>
            </a:p>
          </p:txBody>
        </p:sp>
      </p:grpSp>
      <p:pic>
        <p:nvPicPr>
          <p:cNvPr id="7" name="图片 30">
            <a:extLst>
              <a:ext uri="{FF2B5EF4-FFF2-40B4-BE49-F238E27FC236}">
                <a16:creationId xmlns:a16="http://schemas.microsoft.com/office/drawing/2014/main" id="{B0AA8261-6D4B-10B1-B1D4-DAE0E2634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1818" y="3925956"/>
            <a:ext cx="2753429" cy="2753429"/>
          </a:xfrm>
          <a:prstGeom prst="rect">
            <a:avLst/>
          </a:prstGeom>
        </p:spPr>
      </p:pic>
      <p:pic>
        <p:nvPicPr>
          <p:cNvPr id="25" name="Hình ảnh 24">
            <a:extLst>
              <a:ext uri="{FF2B5EF4-FFF2-40B4-BE49-F238E27FC236}">
                <a16:creationId xmlns:a16="http://schemas.microsoft.com/office/drawing/2014/main" id="{DBCC4D2A-747D-718F-1255-5BC6CB1FAA5D}"/>
              </a:ext>
            </a:extLst>
          </p:cNvPr>
          <p:cNvPicPr>
            <a:picLocks noChangeAspect="1"/>
          </p:cNvPicPr>
          <p:nvPr/>
        </p:nvPicPr>
        <p:blipFill>
          <a:blip r:embed="rId3"/>
          <a:stretch>
            <a:fillRect/>
          </a:stretch>
        </p:blipFill>
        <p:spPr>
          <a:xfrm>
            <a:off x="2940522" y="528544"/>
            <a:ext cx="7742591" cy="1280271"/>
          </a:xfrm>
          <a:prstGeom prst="rect">
            <a:avLst/>
          </a:prstGeom>
        </p:spPr>
      </p:pic>
    </p:spTree>
    <p:extLst>
      <p:ext uri="{BB962C8B-B14F-4D97-AF65-F5344CB8AC3E}">
        <p14:creationId xmlns:p14="http://schemas.microsoft.com/office/powerpoint/2010/main" val="325665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927BE83C-B12F-CCC5-18A1-B5DF4728E486}"/>
              </a:ext>
            </a:extLst>
          </p:cNvPr>
          <p:cNvSpPr txBox="1"/>
          <p:nvPr/>
        </p:nvSpPr>
        <p:spPr>
          <a:xfrm>
            <a:off x="701040" y="2557195"/>
            <a:ext cx="10789920" cy="1478353"/>
          </a:xfrm>
          <a:prstGeom prst="rect">
            <a:avLst/>
          </a:prstGeom>
          <a:noFill/>
        </p:spPr>
        <p:txBody>
          <a:bodyPr wrap="square">
            <a:spAutoFit/>
          </a:bodyPr>
          <a:lstStyle/>
          <a:p>
            <a:pPr algn="just">
              <a:lnSpc>
                <a:spcPct val="150000"/>
              </a:lnSpc>
            </a:pPr>
            <a:r>
              <a:rPr lang="en-US" sz="3200" b="1" dirty="0" err="1">
                <a:effectLst/>
                <a:latin typeface="Cambria" panose="02040503050406030204" pitchFamily="18" charset="0"/>
                <a:ea typeface="Cambria" panose="02040503050406030204" pitchFamily="18" charset="0"/>
              </a:rPr>
              <a:t>Nó</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nằm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một</a:t>
            </a:r>
            <a:r>
              <a:rPr lang="en-US" sz="3200" b="1" dirty="0">
                <a:effectLst/>
                <a:latin typeface="Cambria" panose="02040503050406030204" pitchFamily="18" charset="0"/>
                <a:ea typeface="Cambria" panose="02040503050406030204" pitchFamily="18" charset="0"/>
              </a:rPr>
              <a:t> con </a:t>
            </a:r>
            <a:r>
              <a:rPr lang="en-US" sz="3200" b="1" dirty="0" err="1">
                <a:effectLst/>
                <a:latin typeface="Cambria" panose="02040503050406030204" pitchFamily="18" charset="0"/>
                <a:ea typeface="Cambria" panose="02040503050406030204" pitchFamily="18" charset="0"/>
              </a:rPr>
              <a:t>tàu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biển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khổng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lồ</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có</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chở</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được</a:t>
            </a:r>
            <a:r>
              <a:rPr lang="en-US" sz="3200" b="1" dirty="0">
                <a:effectLst/>
                <a:latin typeface="Cambria" panose="02040503050406030204" pitchFamily="18" charset="0"/>
                <a:ea typeface="Cambria" panose="02040503050406030204" pitchFamily="18" charset="0"/>
              </a:rPr>
              <a:t> 500 </a:t>
            </a:r>
            <a:r>
              <a:rPr lang="en-US" sz="3200" b="1" dirty="0" err="1">
                <a:effectLst/>
                <a:latin typeface="Cambria" panose="02040503050406030204" pitchFamily="18" charset="0"/>
                <a:ea typeface="Cambria" panose="02040503050406030204" pitchFamily="18" charset="0"/>
              </a:rPr>
              <a:t>hành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khách</a:t>
            </a:r>
            <a:r>
              <a:rPr lang="en-US" sz="3200" b="1" dirty="0">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từng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a:t>
            </a:r>
            <a:r>
              <a:rPr lang="en-US" sz="3200" b="1" dirty="0">
                <a:effectLst/>
                <a:latin typeface="Cambria" panose="02040503050406030204" pitchFamily="18" charset="0"/>
                <a:ea typeface="Cambria" panose="02040503050406030204" pitchFamily="18" charset="0"/>
              </a:rPr>
              <a:t> qua 45 </a:t>
            </a:r>
            <a:r>
              <a:rPr lang="en-US" sz="3200" b="1" dirty="0" err="1">
                <a:effectLst/>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thế</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cxnSp>
        <p:nvCxnSpPr>
          <p:cNvPr id="9" name="Đường nối Thẳng 8">
            <a:extLst>
              <a:ext uri="{FF2B5EF4-FFF2-40B4-BE49-F238E27FC236}">
                <a16:creationId xmlns:a16="http://schemas.microsoft.com/office/drawing/2014/main" id="{EC3DBD40-CF26-13E3-3DA3-CC5AB9E80359}"/>
              </a:ext>
            </a:extLst>
          </p:cNvPr>
          <p:cNvCxnSpPr/>
          <p:nvPr/>
        </p:nvCxnSpPr>
        <p:spPr>
          <a:xfrm flipH="1">
            <a:off x="8229600" y="273304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31E0851B-D614-F32F-5BE5-5DBDE7006C7F}"/>
              </a:ext>
            </a:extLst>
          </p:cNvPr>
          <p:cNvCxnSpPr/>
          <p:nvPr/>
        </p:nvCxnSpPr>
        <p:spPr>
          <a:xfrm flipH="1">
            <a:off x="378968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25" name="Đường nối Thẳng 24">
            <a:extLst>
              <a:ext uri="{FF2B5EF4-FFF2-40B4-BE49-F238E27FC236}">
                <a16:creationId xmlns:a16="http://schemas.microsoft.com/office/drawing/2014/main" id="{445988DC-24AE-F533-84A9-BC792931BBCB}"/>
              </a:ext>
            </a:extLst>
          </p:cNvPr>
          <p:cNvCxnSpPr/>
          <p:nvPr/>
        </p:nvCxnSpPr>
        <p:spPr>
          <a:xfrm flipH="1">
            <a:off x="873760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nvGrpSpPr>
          <p:cNvPr id="28" name="Nhóm 27">
            <a:extLst>
              <a:ext uri="{FF2B5EF4-FFF2-40B4-BE49-F238E27FC236}">
                <a16:creationId xmlns:a16="http://schemas.microsoft.com/office/drawing/2014/main" id="{9B6C3381-689E-19A3-F6A1-6A1BF429D77D}"/>
              </a:ext>
            </a:extLst>
          </p:cNvPr>
          <p:cNvGrpSpPr/>
          <p:nvPr/>
        </p:nvGrpSpPr>
        <p:grpSpPr>
          <a:xfrm>
            <a:off x="11247120" y="3429000"/>
            <a:ext cx="243840" cy="508000"/>
            <a:chOff x="11247120" y="3429000"/>
            <a:chExt cx="243840" cy="508000"/>
          </a:xfrm>
        </p:grpSpPr>
        <p:cxnSp>
          <p:nvCxnSpPr>
            <p:cNvPr id="26" name="Đường nối Thẳng 25">
              <a:extLst>
                <a:ext uri="{FF2B5EF4-FFF2-40B4-BE49-F238E27FC236}">
                  <a16:creationId xmlns:a16="http://schemas.microsoft.com/office/drawing/2014/main" id="{F0C10471-EBBF-CE0C-CC41-FDE056416B5D}"/>
                </a:ext>
              </a:extLst>
            </p:cNvPr>
            <p:cNvCxnSpPr/>
            <p:nvPr/>
          </p:nvCxnSpPr>
          <p:spPr>
            <a:xfrm flipH="1">
              <a:off x="1124712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27" name="Đường nối Thẳng 26">
              <a:extLst>
                <a:ext uri="{FF2B5EF4-FFF2-40B4-BE49-F238E27FC236}">
                  <a16:creationId xmlns:a16="http://schemas.microsoft.com/office/drawing/2014/main" id="{213E220E-3037-AE6D-DCBD-503EAFF3622F}"/>
                </a:ext>
              </a:extLst>
            </p:cNvPr>
            <p:cNvCxnSpPr/>
            <p:nvPr/>
          </p:nvCxnSpPr>
          <p:spPr>
            <a:xfrm flipH="1">
              <a:off x="1138936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pic>
        <p:nvPicPr>
          <p:cNvPr id="11" name="Hình ảnh 10">
            <a:extLst>
              <a:ext uri="{FF2B5EF4-FFF2-40B4-BE49-F238E27FC236}">
                <a16:creationId xmlns:a16="http://schemas.microsoft.com/office/drawing/2014/main" id="{10C2AA81-087D-197A-07FD-554CB6341D95}"/>
              </a:ext>
            </a:extLst>
          </p:cNvPr>
          <p:cNvPicPr>
            <a:picLocks noChangeAspect="1"/>
          </p:cNvPicPr>
          <p:nvPr/>
        </p:nvPicPr>
        <p:blipFill>
          <a:blip r:embed="rId2"/>
          <a:stretch>
            <a:fillRect/>
          </a:stretch>
        </p:blipFill>
        <p:spPr>
          <a:xfrm>
            <a:off x="2163739" y="929584"/>
            <a:ext cx="7864522" cy="1280271"/>
          </a:xfrm>
          <a:prstGeom prst="rect">
            <a:avLst/>
          </a:prstGeom>
        </p:spPr>
      </p:pic>
    </p:spTree>
    <p:extLst>
      <p:ext uri="{BB962C8B-B14F-4D97-AF65-F5344CB8AC3E}">
        <p14:creationId xmlns:p14="http://schemas.microsoft.com/office/powerpoint/2010/main" val="224082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500"/>
                                        <p:tgtEl>
                                          <p:spTgt spid="25"/>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up)">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1369</Words>
  <Application>Microsoft Office PowerPoint</Application>
  <PresentationFormat>Widescreen</PresentationFormat>
  <Paragraphs>91</Paragraphs>
  <Slides>33</Slides>
  <Notes>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Arial</vt:lpstr>
      <vt:lpstr>Vogue-ExtraBold</vt:lpstr>
      <vt:lpstr>Cambria</vt:lpstr>
      <vt:lpstr>SVN-Newton</vt:lpstr>
      <vt:lpstr>#9Slide07 HoneyCream</vt:lpstr>
      <vt:lpstr>SVN-Ready</vt:lpstr>
      <vt:lpstr>Times New Roman</vt:lpstr>
      <vt:lpstr>M PLUS Rounded 1c</vt:lpstr>
      <vt:lpstr>Fredoka One</vt:lpstr>
      <vt:lpstr>UTM Avo</vt:lpstr>
      <vt:lpstr>SVN-Dancing Script</vt:lpstr>
      <vt:lpstr>Chủ đề Office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User</cp:lastModifiedBy>
  <cp:revision>15</cp:revision>
  <dcterms:created xsi:type="dcterms:W3CDTF">2023-03-16T12:43:04Z</dcterms:created>
  <dcterms:modified xsi:type="dcterms:W3CDTF">2026-03-24T07:32:44Z</dcterms:modified>
</cp:coreProperties>
</file>