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7" r:id="rId4"/>
    <p:sldId id="259" r:id="rId5"/>
    <p:sldId id="276" r:id="rId6"/>
    <p:sldId id="277" r:id="rId7"/>
    <p:sldId id="260" r:id="rId8"/>
    <p:sldId id="261" r:id="rId9"/>
    <p:sldId id="279" r:id="rId10"/>
    <p:sldId id="280" r:id="rId11"/>
    <p:sldId id="281" r:id="rId12"/>
    <p:sldId id="283" r:id="rId13"/>
    <p:sldId id="284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153E8-E9D7-ABC1-6318-BD6D0FBB6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36A07-28D0-B804-0E96-CEABF85B1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F8F51-B55B-69BE-AEC3-085A2B097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490F0-DE40-F991-75A1-8478CAC7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F052-EA68-2EA2-86CD-3B320D95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44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EAE2-D079-A59D-C711-4D9A83EB0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E04538-D13C-B045-F6EC-8B31D043E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7DF56-95E6-99E9-0245-A6AE9E3C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508EC-F9ED-7B2B-FE62-09E9E2D73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BD3A5-B08D-F227-0416-8D90A2A0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68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39048-C06F-3A3D-49BC-E0FB98966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98063-1F1E-30FC-8667-6CC7FC34E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B4DEA-D214-3C88-A564-75FF6D8B1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FE1D7-6558-F186-6E44-ECF31BCC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381AF-C781-C91A-3EB5-25F5A84E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4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94268-D5A0-48FE-8087-11ABD78AC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4F715F6-BFF4-4E1C-ACA3-C2C97568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FEFD53-A1C6-4A41-BD0F-20193B62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7E216D-2765-4E8B-A5FF-B0FA7896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1BF9A8-4B1B-4051-86E2-98B8E8FE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776F4-4F75-4668-B2EC-55EB3783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D9BDEF-03B2-4770-9B3A-3F8CA2B87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CCEDAC-872D-4DA2-95E8-4A5DA696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4CA944-3FF0-4F52-BEE7-327A6F4E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26537-879F-43BE-AB68-136C0EEC5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4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442E5A-420E-443A-B9A2-6EA95C38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028E4D-E554-48A7-877A-D743D596E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B7BA71-2897-43B6-8EF8-916BDAC4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77BCB3-04C6-484F-B079-0FEEE506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C1BA8-DADB-4781-8347-97BA2BAC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3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5EB03-5491-4499-A779-B1E3A49C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5647EA-B856-4E1A-BD53-224922A4B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8CBC65-696D-4F99-891C-C2D6F8886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69CB5C-0012-4FB5-9965-28B4EB9D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364F1-747E-4EB5-ACC1-7F13835F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BDC36-0093-4657-9CF5-B7AECF62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0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15C3D-EB76-4D6D-86C7-426C710F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AA8EC0-B9C4-4BD4-BEBE-3DB8E0FF3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A55049-9A9E-4141-8D82-CA77CF11C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2E38A5-01A7-46A2-8628-485F2ED1A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9398D32-1551-448D-8C47-495E8C032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FB3E80-E6CF-4A2D-BF83-D737157D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A2E349B-5FFA-408A-AA58-0315106C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4E88A8B-977F-4884-8026-33529B89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4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58264-1349-4488-BA41-5D7B5BCA2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B032A4-A893-4C88-A63B-82AD617A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70C46D-F908-4642-8C5F-8B6AD9C3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2282C1-86B9-4C37-A306-B726E45B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04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AE37EC-FFCA-487B-9E4C-E04EC2D40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447BAD-D6C2-4890-A809-F5060BC7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BBBEC1-88BF-42EE-BEFD-68215E3C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1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D6CFCA-D50C-47DD-82E2-467A8340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6BAF18-1156-4FB7-8937-EC799A53D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3FE06-8028-4052-8ACF-781242A17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CD3498-6CFF-4D7A-B145-74D4282B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BA7160-1DC8-4C71-BF64-F4DB710D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003DD-2A3A-4800-A6F7-977623AC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51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9DF0-791E-768E-ADC7-0F042102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2C4E5-930B-3DB9-DEE8-07DFEB15C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6ED83-DEC4-0C3E-7A46-456855809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8A082-B476-22BE-D851-491419A1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B43FF-873F-6E9F-B4FF-CECF0EB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2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41B38-B62B-457E-98FB-3ED70BFA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92566E5-27D7-400A-8CFF-656DD7AED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3D59427-B8E5-4DA7-A609-94F3A194D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699762-E137-45F6-991A-69F9D1A8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DD5724-8702-41B3-8837-5C0E4F6E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36186D-CEAB-4D48-930E-BFC0D0A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3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0382E-6B69-4241-95E9-FB229B801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0CA185-DC2B-439A-92F5-C64880B45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FD233B-5B25-441A-96FB-EFDD0B0F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69EA6B-6D7C-4314-ACC2-31D816B7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AAD511-6FDE-48C4-8E72-82F595FD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7322210-8503-4AC9-85EE-C40F27DAD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C2BE89-99B0-42DC-A371-46BD5BE81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E96A78-780D-4BAB-AAB5-1A202D9A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AC9A3D-F58E-4504-A0A8-3E528915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F6C8E8-630E-48FC-AAE4-6B9DE4E2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2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C8AF89D-42D7-41FA-8737-4B12E4C7B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8B62CED-83A0-4DEF-B07B-47A29C63FDD3}"/>
              </a:ext>
            </a:extLst>
          </p:cNvPr>
          <p:cNvSpPr/>
          <p:nvPr userDrawn="1"/>
        </p:nvSpPr>
        <p:spPr>
          <a:xfrm>
            <a:off x="1" y="762000"/>
            <a:ext cx="12191999" cy="586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7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94268-D5A0-48FE-8087-11ABD78AC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4F715F6-BFF4-4E1C-ACA3-C2C97568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FEFD53-A1C6-4A41-BD0F-20193B62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7E216D-2765-4E8B-A5FF-B0FA7896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1BF9A8-4B1B-4051-86E2-98B8E8FE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98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776F4-4F75-4668-B2EC-55EB3783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D9BDEF-03B2-4770-9B3A-3F8CA2B87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CCEDAC-872D-4DA2-95E8-4A5DA696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4CA944-3FF0-4F52-BEE7-327A6F4E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26537-879F-43BE-AB68-136C0EEC5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4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442E5A-420E-443A-B9A2-6EA95C38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028E4D-E554-48A7-877A-D743D596E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B7BA71-2897-43B6-8EF8-916BDAC4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77BCB3-04C6-484F-B079-0FEEE506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C1BA8-DADB-4781-8347-97BA2BAC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0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5EB03-5491-4499-A779-B1E3A49C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5647EA-B856-4E1A-BD53-224922A4B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8CBC65-696D-4F99-891C-C2D6F8886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69CB5C-0012-4FB5-9965-28B4EB9D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364F1-747E-4EB5-ACC1-7F13835F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BDC36-0093-4657-9CF5-B7AECF62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52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15C3D-EB76-4D6D-86C7-426C710FA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AA8EC0-B9C4-4BD4-BEBE-3DB8E0FF3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A55049-9A9E-4141-8D82-CA77CF11C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2E38A5-01A7-46A2-8628-485F2ED1A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9398D32-1551-448D-8C47-495E8C032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FB3E80-E6CF-4A2D-BF83-D737157D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A2E349B-5FFA-408A-AA58-0315106C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4E88A8B-977F-4884-8026-33529B89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5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58264-1349-4488-BA41-5D7B5BCA2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B032A4-A893-4C88-A63B-82AD617A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70C46D-F908-4642-8C5F-8B6AD9C3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2282C1-86B9-4C37-A306-B726E45B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2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237A-CF8C-3419-97B9-53A5A79A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61AFE-68C6-A2C1-08C2-21C4EB9EE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FC1A1-4231-7EE0-6985-08B39E84A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DA555-B86D-3F5D-3010-BAE994EF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EBB5C-9C79-3BD3-B666-2B76858A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67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AE37EC-FFCA-487B-9E4C-E04EC2D40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447BAD-D6C2-4890-A809-F5060BC7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BBBEC1-88BF-42EE-BEFD-68215E3C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6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D6CFCA-D50C-47DD-82E2-467A8340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6BAF18-1156-4FB7-8937-EC799A53D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3FE06-8028-4052-8ACF-781242A17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CD3498-6CFF-4D7A-B145-74D4282B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BA7160-1DC8-4C71-BF64-F4DB710D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003DD-2A3A-4800-A6F7-977623AC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92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41B38-B62B-457E-98FB-3ED70BFA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92566E5-27D7-400A-8CFF-656DD7AED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3D59427-B8E5-4DA7-A609-94F3A194D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699762-E137-45F6-991A-69F9D1A8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DD5724-8702-41B3-8837-5C0E4F6E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36186D-CEAB-4D48-930E-BFC0D0A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4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0382E-6B69-4241-95E9-FB229B801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0CA185-DC2B-439A-92F5-C64880B45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FD233B-5B25-441A-96FB-EFDD0B0F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69EA6B-6D7C-4314-ACC2-31D816B7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AAD511-6FDE-48C4-8E72-82F595FD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7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7322210-8503-4AC9-85EE-C40F27DAD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C2BE89-99B0-42DC-A371-46BD5BE81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E96A78-780D-4BAB-AAB5-1A202D9A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AC9A3D-F58E-4504-A0A8-3E528915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F6C8E8-630E-48FC-AAE4-6B9DE4E2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4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C8AF89D-42D7-41FA-8737-4B12E4C7B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8B62CED-83A0-4DEF-B07B-47A29C63FDD3}"/>
              </a:ext>
            </a:extLst>
          </p:cNvPr>
          <p:cNvSpPr/>
          <p:nvPr userDrawn="1"/>
        </p:nvSpPr>
        <p:spPr>
          <a:xfrm>
            <a:off x="1" y="762000"/>
            <a:ext cx="12191999" cy="586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0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75B1-CCEE-3A47-2CD4-BAD7417E8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F7F78-85E3-7E1A-C8B0-D6FCDFF4A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CC7E2-D461-8BD2-935B-060CF108D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199913-6BF1-14B2-6263-E8034AD0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F7131-FA7A-7419-A284-FDFE6A97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E8F19-0669-7DAB-40C7-39D1459D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7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1B01-015D-2734-94E2-FFA01E79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724AD-8187-BAFD-8AF0-070483D10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6C934-8B8E-7107-6969-ABC1E7509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4D438-EA4F-99DA-C6C6-EE36CA3DF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A8AA9-637A-9AFA-AB0A-D35F5A31A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A2ACD-B79A-76AA-5372-95316F79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2954F7-87E1-96FD-C228-9ECDA54B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05BE44-0872-157B-EDF4-080C5BB6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0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9CA96-DDDF-4F64-034C-A36E78DB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93E67A-5830-242D-76E2-8F26C6818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56D1-7B0E-C8F5-8BA2-3930C2D4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10D6F-0694-A5BD-5C3B-875A4571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AA2F54-3ADB-5778-EBDE-6D102CEC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CBF5C-C52A-DA4E-B449-FEDC4B55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01757-3F3D-3F5E-E8C7-3CCA35A1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04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19553-B48B-E3E3-657D-EC388146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98E19-AD90-F582-37C1-1F5688EDC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75317-F060-245E-841A-7379C44D2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B1A1B-AD82-2E82-2A9B-B035A2BC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78D8E-A255-68EE-77D6-59E9051C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D8013-A7F9-C890-B3D0-90CD113A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6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9CD8-5526-0337-33F9-B996D813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B7497-CBD5-1C0F-5CD5-2524F9F69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7AC6-6F50-71DB-4C39-6CEE9F918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4D2AB-7B04-C74A-B8FA-24A97A42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CAE41-50B4-83B7-C66B-E6D9402B8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4EB8B-4906-A81F-2CCB-183AC5B7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4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C0DEF-3C4D-B364-8DB1-DAF7F49E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A762-67BC-64AD-7620-AC6E8F436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6BE0A-BE6F-A9E3-925D-F2E199E37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AD1B-F320-41E0-9F26-866BF59A8B6E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874B9-A078-EA2D-7329-79C8A2656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B31E3-62AA-BFD0-F10C-F41CF499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9A8F1-2EC4-4E47-8B7B-002B91DAC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807C92C-2C54-4495-B955-1975349C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F1125D-A7DE-42CE-8A03-6444D8EE8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21972F-66C3-4062-B46B-54B94C0C5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B7366D-B7C3-4CB1-87AF-D4CDC2D6F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68B96D-5101-44A8-BD04-5340AD035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85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807C92C-2C54-4495-B955-1975349C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F1125D-A7DE-42CE-8A03-6444D8EE8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21972F-66C3-4062-B46B-54B94C0C5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B7366D-B7C3-4CB1-87AF-D4CDC2D6F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68B96D-5101-44A8-BD04-5340AD035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28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_RnZX2qa8o0&amp;t=33s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6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slide" Target="slide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631815-7328-4894-873C-C432307C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DAEB2DF-D8E8-4EED-B00D-730DC070A1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4" b="47778"/>
          <a:stretch/>
        </p:blipFill>
        <p:spPr>
          <a:xfrm>
            <a:off x="741461" y="-644632"/>
            <a:ext cx="6322099" cy="7183247"/>
          </a:xfrm>
          <a:prstGeom prst="rect">
            <a:avLst/>
          </a:prstGeom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id="{40D2C841-4B83-4A10-8C2A-0F6D3C7A2333}"/>
              </a:ext>
            </a:extLst>
          </p:cNvPr>
          <p:cNvSpPr/>
          <p:nvPr/>
        </p:nvSpPr>
        <p:spPr>
          <a:xfrm>
            <a:off x="6447754" y="528461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32C4FA4-D50D-4E48-A8B4-B27522DC8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4588">
            <a:off x="4337764" y="1366009"/>
            <a:ext cx="1615020" cy="1480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751" y="-190042"/>
            <a:ext cx="4699158" cy="29884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242" y="-485871"/>
            <a:ext cx="1208924" cy="17900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9522" y="1426093"/>
            <a:ext cx="6322100" cy="3078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8532" y="3264204"/>
            <a:ext cx="5352752" cy="3078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2" y="5086239"/>
            <a:ext cx="352379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631815-7328-4894-873C-C432307C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3EDE017A-406D-406F-9E7F-FB3F3BE5E063}"/>
              </a:ext>
            </a:extLst>
          </p:cNvPr>
          <p:cNvSpPr/>
          <p:nvPr/>
        </p:nvSpPr>
        <p:spPr>
          <a:xfrm>
            <a:off x="5081713" y="878996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500A4A4-692C-4DFB-B9E3-56A63B19E601}"/>
              </a:ext>
            </a:extLst>
          </p:cNvPr>
          <p:cNvSpPr/>
          <p:nvPr/>
        </p:nvSpPr>
        <p:spPr>
          <a:xfrm>
            <a:off x="10463292" y="2197263"/>
            <a:ext cx="303483" cy="30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id="{AB188EBA-9B52-412E-89AF-1DB2A553C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0" y="2197263"/>
            <a:ext cx="4331913" cy="4331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64" y="350014"/>
            <a:ext cx="5572227" cy="369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854" y="2500746"/>
            <a:ext cx="694394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155D8F4-3B66-4BA5-BC14-A066CDAA3E49}"/>
              </a:ext>
            </a:extLst>
          </p:cNvPr>
          <p:cNvGrpSpPr/>
          <p:nvPr/>
        </p:nvGrpSpPr>
        <p:grpSpPr>
          <a:xfrm>
            <a:off x="-1012438" y="-544886"/>
            <a:ext cx="7958751" cy="4746542"/>
            <a:chOff x="476455" y="219883"/>
            <a:chExt cx="7606967" cy="474654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697CBFA-DB07-4511-87F2-9120FB404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24" b="69778"/>
            <a:stretch/>
          </p:blipFill>
          <p:spPr>
            <a:xfrm>
              <a:off x="476455" y="219883"/>
              <a:ext cx="7606967" cy="474654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994065" y="1965350"/>
              <a:ext cx="5349029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Em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hãy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đo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chiều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dài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bàn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ở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nhà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của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mình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130号-快乐俏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C4AB04E-6B74-43BD-A434-CD7659928EC2}"/>
              </a:ext>
            </a:extLst>
          </p:cNvPr>
          <p:cNvGrpSpPr/>
          <p:nvPr/>
        </p:nvGrpSpPr>
        <p:grpSpPr>
          <a:xfrm>
            <a:off x="6623166" y="742267"/>
            <a:ext cx="6205328" cy="4555874"/>
            <a:chOff x="6630235" y="1145879"/>
            <a:chExt cx="3296486" cy="3424801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8979B19-06E7-4094-B5A9-DC82129A9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8" t="71752" r="56360" b="2521"/>
            <a:stretch/>
          </p:blipFill>
          <p:spPr>
            <a:xfrm>
              <a:off x="6630235" y="1145879"/>
              <a:ext cx="3296486" cy="342480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313993" y="1900275"/>
              <a:ext cx="1928969" cy="16666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Khoảng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cách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cổng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nhà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là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bao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xa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130号-快乐俏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5A6E3E63-D89C-4DBC-8E78-5AFD977E9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2" y="3367606"/>
            <a:ext cx="3326235" cy="33262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52AE035-1F6A-4C90-9F75-393028F66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58" y="4347735"/>
            <a:ext cx="1731544" cy="190081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4908B26-661F-4817-B32A-2A451D33A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35" y="3872209"/>
            <a:ext cx="3161537" cy="31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631815-7328-4894-873C-C432307C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 rot="5400000" flipV="1">
            <a:off x="2767148" y="-2702714"/>
            <a:ext cx="6979920" cy="12192000"/>
          </a:xfrm>
          <a:prstGeom prst="rect">
            <a:avLst/>
          </a:prstGeom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3EDE017A-406D-406F-9E7F-FB3F3BE5E063}"/>
              </a:ext>
            </a:extLst>
          </p:cNvPr>
          <p:cNvSpPr/>
          <p:nvPr/>
        </p:nvSpPr>
        <p:spPr>
          <a:xfrm>
            <a:off x="5081713" y="878996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500A4A4-692C-4DFB-B9E3-56A63B19E601}"/>
              </a:ext>
            </a:extLst>
          </p:cNvPr>
          <p:cNvSpPr/>
          <p:nvPr/>
        </p:nvSpPr>
        <p:spPr>
          <a:xfrm>
            <a:off x="10463292" y="2197263"/>
            <a:ext cx="303483" cy="30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38320" y="2601574"/>
            <a:ext cx="6719626" cy="272800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8754" y="2886891"/>
            <a:ext cx="6038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28753" y="3976352"/>
            <a:ext cx="6038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图片 29">
            <a:extLst>
              <a:ext uri="{FF2B5EF4-FFF2-40B4-BE49-F238E27FC236}">
                <a16:creationId xmlns:a16="http://schemas.microsoft.com/office/drawing/2014/main" id="{31470A9D-F111-464F-AF52-808E2236F1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83" y="1392750"/>
            <a:ext cx="5187318" cy="5187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175" y="-264194"/>
            <a:ext cx="8590008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631815-7328-4894-873C-C432307C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3EDE017A-406D-406F-9E7F-FB3F3BE5E063}"/>
              </a:ext>
            </a:extLst>
          </p:cNvPr>
          <p:cNvSpPr/>
          <p:nvPr/>
        </p:nvSpPr>
        <p:spPr>
          <a:xfrm>
            <a:off x="5081713" y="878996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500A4A4-692C-4DFB-B9E3-56A63B19E601}"/>
              </a:ext>
            </a:extLst>
          </p:cNvPr>
          <p:cNvSpPr/>
          <p:nvPr/>
        </p:nvSpPr>
        <p:spPr>
          <a:xfrm>
            <a:off x="10463292" y="2197263"/>
            <a:ext cx="303483" cy="30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0F86D8-6114-42AF-975C-5531D5089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1" y="1479250"/>
            <a:ext cx="4292384" cy="53647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833" y="237047"/>
            <a:ext cx="6267231" cy="369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450" y="2726244"/>
            <a:ext cx="714513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7000" y="-2667000"/>
            <a:ext cx="6858001" cy="12191999"/>
          </a:xfrm>
          <a:prstGeom prst="rect">
            <a:avLst/>
          </a:prstGeom>
        </p:spPr>
      </p:pic>
      <p:pic>
        <p:nvPicPr>
          <p:cNvPr id="7" name="y2mate.com - KHỞI ĐỘNG ĐẦU GIỜ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5367"/>
            <a:ext cx="12170830" cy="686336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6096000" y="369328"/>
            <a:ext cx="5230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6"/>
              </a:rPr>
              <a:t>https://www.youtube.com/watch?v=_RnZX2qa8o0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2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2D7A6-D9EA-4E53-931B-CEB6158A9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631815-7328-4894-873C-C432307C1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3EDE017A-406D-406F-9E7F-FB3F3BE5E063}"/>
              </a:ext>
            </a:extLst>
          </p:cNvPr>
          <p:cNvSpPr/>
          <p:nvPr/>
        </p:nvSpPr>
        <p:spPr>
          <a:xfrm>
            <a:off x="5081713" y="878996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500A4A4-692C-4DFB-B9E3-56A63B19E601}"/>
              </a:ext>
            </a:extLst>
          </p:cNvPr>
          <p:cNvSpPr/>
          <p:nvPr/>
        </p:nvSpPr>
        <p:spPr>
          <a:xfrm>
            <a:off x="10463292" y="2197263"/>
            <a:ext cx="303483" cy="30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19" name="图片 17">
            <a:extLst>
              <a:ext uri="{FF2B5EF4-FFF2-40B4-BE49-F238E27FC236}">
                <a16:creationId xmlns:a16="http://schemas.microsoft.com/office/drawing/2014/main" id="{D257916A-B72E-410E-844B-767E15459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08" y="2197263"/>
            <a:ext cx="4269338" cy="42693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825" y="501756"/>
            <a:ext cx="6590347" cy="369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949" y="2824764"/>
            <a:ext cx="6761050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2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39" y="458922"/>
            <a:ext cx="9580327" cy="14591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758775" y="3254012"/>
            <a:ext cx="4372429" cy="4372429"/>
            <a:chOff x="-758775" y="3254012"/>
            <a:chExt cx="4372429" cy="4372429"/>
          </a:xfrm>
        </p:grpSpPr>
        <p:pic>
          <p:nvPicPr>
            <p:cNvPr id="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6764E46F-3367-FD42-81E1-672916185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8775" y="3254012"/>
              <a:ext cx="4372429" cy="4372429"/>
            </a:xfrm>
            <a:prstGeom prst="rect">
              <a:avLst/>
            </a:prstGeom>
          </p:spPr>
        </p:pic>
        <p:sp>
          <p:nvSpPr>
            <p:cNvPr id="19" name="矩形: 圆角 16">
              <a:extLst>
                <a:ext uri="{FF2B5EF4-FFF2-40B4-BE49-F238E27FC236}">
                  <a16:creationId xmlns:a16="http://schemas.microsoft.com/office/drawing/2014/main" id="{6F8E90FD-E6D1-7149-9952-1A28E338CD54}"/>
                </a:ext>
              </a:extLst>
            </p:cNvPr>
            <p:cNvSpPr/>
            <p:nvPr/>
          </p:nvSpPr>
          <p:spPr>
            <a:xfrm>
              <a:off x="358845" y="4184971"/>
              <a:ext cx="2137188" cy="627018"/>
            </a:xfrm>
            <a:prstGeom prst="roundRect">
              <a:avLst>
                <a:gd name="adj" fmla="val 50000"/>
              </a:avLst>
            </a:prstGeom>
            <a:solidFill>
              <a:srgbClr val="1D7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TRÒ CHƠI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0" name="图片 18" descr="黑暗里有星球&#10;&#10;中度可信度描述已自动生成">
            <a:hlinkClick r:id="rId4" action="ppaction://hlinksldjump"/>
            <a:extLst>
              <a:ext uri="{FF2B5EF4-FFF2-40B4-BE49-F238E27FC236}">
                <a16:creationId xmlns:a16="http://schemas.microsoft.com/office/drawing/2014/main" id="{5B364583-B3B4-402B-959B-FED98D00E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18" y="2988947"/>
            <a:ext cx="3317554" cy="3317554"/>
          </a:xfrm>
          <a:prstGeom prst="rect">
            <a:avLst/>
          </a:prstGeom>
        </p:spPr>
      </p:pic>
      <p:pic>
        <p:nvPicPr>
          <p:cNvPr id="21" name="图片 20" descr="形状, 圆圈&#10;&#10;描述已自动生成">
            <a:hlinkClick r:id="rId6" action="ppaction://hlinksldjump"/>
            <a:extLst>
              <a:ext uri="{FF2B5EF4-FFF2-40B4-BE49-F238E27FC236}">
                <a16:creationId xmlns:a16="http://schemas.microsoft.com/office/drawing/2014/main" id="{C7BDAE91-46A0-4D6F-A245-4E681495C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738">
            <a:off x="1835520" y="1770149"/>
            <a:ext cx="2386158" cy="2386158"/>
          </a:xfrm>
          <a:prstGeom prst="rect">
            <a:avLst/>
          </a:prstGeom>
        </p:spPr>
      </p:pic>
      <p:pic>
        <p:nvPicPr>
          <p:cNvPr id="22" name="图片 22" descr="图标&#10;&#10;中度可信度描述已自动生成">
            <a:hlinkClick r:id="rId8" action="ppaction://hlinksldjump"/>
            <a:extLst>
              <a:ext uri="{FF2B5EF4-FFF2-40B4-BE49-F238E27FC236}">
                <a16:creationId xmlns:a16="http://schemas.microsoft.com/office/drawing/2014/main" id="{91A89094-D1AB-46D5-A7D4-2BE03E505B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33" y="1497604"/>
            <a:ext cx="2684422" cy="2684422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8478" y="3492961"/>
            <a:ext cx="2823029" cy="2309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4356" y="3759736"/>
            <a:ext cx="1152244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5527" y="5529666"/>
            <a:ext cx="1255885" cy="1499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57483" y="5556628"/>
            <a:ext cx="1249788" cy="1499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04144" y="3759736"/>
            <a:ext cx="1231499" cy="1499746"/>
          </a:xfrm>
          <a:prstGeom prst="rect">
            <a:avLst/>
          </a:prstGeom>
        </p:spPr>
      </p:pic>
      <p:sp>
        <p:nvSpPr>
          <p:cNvPr id="18" name="Right Arrow 17">
            <a:hlinkClick r:id="rId16" action="ppaction://hlinksldjump"/>
          </p:cNvPr>
          <p:cNvSpPr/>
          <p:nvPr/>
        </p:nvSpPr>
        <p:spPr>
          <a:xfrm>
            <a:off x="10620103" y="6232935"/>
            <a:ext cx="1046506" cy="613954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50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940251" y="1623813"/>
            <a:ext cx="3294976" cy="812800"/>
            <a:chOff x="450127" y="2309255"/>
            <a:chExt cx="3294976" cy="812800"/>
          </a:xfrm>
        </p:grpSpPr>
        <p:sp>
          <p:nvSpPr>
            <p:cNvPr id="28" name="Rounded Rectangle 27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4350" y="2476147"/>
              <a:ext cx="3180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3dm = …      cm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40251" y="2755101"/>
            <a:ext cx="3193143" cy="812800"/>
            <a:chOff x="450127" y="2309255"/>
            <a:chExt cx="3193143" cy="812800"/>
          </a:xfrm>
        </p:grpSpPr>
        <p:sp>
          <p:nvSpPr>
            <p:cNvPr id="32" name="Rounded Rectangle 31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0118" y="2423267"/>
              <a:ext cx="30102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6m = …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83271" y="1616725"/>
            <a:ext cx="3209971" cy="812800"/>
            <a:chOff x="450127" y="2309255"/>
            <a:chExt cx="3209971" cy="812800"/>
          </a:xfrm>
        </p:grpSpPr>
        <p:sp>
          <p:nvSpPr>
            <p:cNvPr id="35" name="Rounded Rectangle 34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2462" y="2430355"/>
              <a:ext cx="3097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6dm = …      cm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541286" y="1600199"/>
            <a:ext cx="3316350" cy="812800"/>
            <a:chOff x="450127" y="2309255"/>
            <a:chExt cx="3316350" cy="812800"/>
          </a:xfrm>
        </p:grpSpPr>
        <p:sp>
          <p:nvSpPr>
            <p:cNvPr id="38" name="Rounded Rectangle 37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9594" y="2412789"/>
              <a:ext cx="3086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3m = …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783271" y="2755101"/>
            <a:ext cx="3269719" cy="812800"/>
            <a:chOff x="450127" y="2309255"/>
            <a:chExt cx="3269719" cy="812800"/>
          </a:xfrm>
        </p:grpSpPr>
        <p:sp>
          <p:nvSpPr>
            <p:cNvPr id="41" name="Rounded Rectangle 40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0282" y="2405082"/>
              <a:ext cx="30895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3m = …         cm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587732" y="2755101"/>
            <a:ext cx="3269904" cy="812800"/>
            <a:chOff x="450127" y="2309255"/>
            <a:chExt cx="3269904" cy="812800"/>
          </a:xfrm>
        </p:grpSpPr>
        <p:sp>
          <p:nvSpPr>
            <p:cNvPr id="44" name="Rounded Rectangle 43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6703" y="2405081"/>
              <a:ext cx="31933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6m = …          cm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48563" y="1439688"/>
            <a:ext cx="96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0" y="3804259"/>
            <a:ext cx="96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872431" y="4181924"/>
            <a:ext cx="3193143" cy="812800"/>
            <a:chOff x="450127" y="2309255"/>
            <a:chExt cx="3193143" cy="812800"/>
          </a:xfrm>
        </p:grpSpPr>
        <p:sp>
          <p:nvSpPr>
            <p:cNvPr id="48" name="Rounded Rectangle 47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2170" y="2399653"/>
              <a:ext cx="2832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100cm = 1m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72431" y="5313212"/>
            <a:ext cx="3193143" cy="812800"/>
            <a:chOff x="450127" y="2309255"/>
            <a:chExt cx="3193143" cy="812800"/>
          </a:xfrm>
        </p:grpSpPr>
        <p:sp>
          <p:nvSpPr>
            <p:cNvPr id="51" name="Rounded Rectangle 50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8698" y="2416179"/>
              <a:ext cx="2832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10dm = 1m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15451" y="4174836"/>
            <a:ext cx="3193143" cy="812800"/>
            <a:chOff x="450127" y="2309255"/>
            <a:chExt cx="3193143" cy="812800"/>
          </a:xfrm>
        </p:grpSpPr>
        <p:sp>
          <p:nvSpPr>
            <p:cNvPr id="54" name="Rounded Rectangle 53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50127" y="2385402"/>
              <a:ext cx="31717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200cm = …     m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473466" y="4158310"/>
            <a:ext cx="3384170" cy="812800"/>
            <a:chOff x="450127" y="2309255"/>
            <a:chExt cx="3384170" cy="812800"/>
          </a:xfrm>
        </p:grpSpPr>
        <p:sp>
          <p:nvSpPr>
            <p:cNvPr id="57" name="Rounded Rectangle 56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13759" y="2385402"/>
              <a:ext cx="3320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500cm = …     m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715451" y="5313212"/>
            <a:ext cx="3193143" cy="812800"/>
            <a:chOff x="450127" y="2309255"/>
            <a:chExt cx="3193143" cy="812800"/>
          </a:xfrm>
        </p:grpSpPr>
        <p:sp>
          <p:nvSpPr>
            <p:cNvPr id="60" name="Rounded Rectangle 59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7947" y="2385402"/>
              <a:ext cx="3103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20dm = …    m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519912" y="5313212"/>
            <a:ext cx="3193143" cy="812800"/>
            <a:chOff x="450127" y="2309255"/>
            <a:chExt cx="3193143" cy="812800"/>
          </a:xfrm>
        </p:grpSpPr>
        <p:sp>
          <p:nvSpPr>
            <p:cNvPr id="63" name="Rounded Rectangle 62"/>
            <p:cNvSpPr/>
            <p:nvPr/>
          </p:nvSpPr>
          <p:spPr>
            <a:xfrm>
              <a:off x="450127" y="2309255"/>
              <a:ext cx="3193143" cy="812800"/>
            </a:xfrm>
            <a:prstGeom prst="roundRect">
              <a:avLst/>
            </a:prstGeom>
            <a:solidFill>
              <a:schemeClr val="bg1"/>
            </a:solidFill>
            <a:ln w="28575">
              <a:prstDash val="sysDash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98102" y="2423267"/>
              <a:ext cx="2945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50dm = …   m</a:t>
              </a:r>
            </a:p>
          </p:txBody>
        </p:sp>
      </p:grpSp>
      <p:pic>
        <p:nvPicPr>
          <p:cNvPr id="65" name="图片 31">
            <a:extLst>
              <a:ext uri="{FF2B5EF4-FFF2-40B4-BE49-F238E27FC236}">
                <a16:creationId xmlns:a16="http://schemas.microsoft.com/office/drawing/2014/main" id="{B4908B26-661F-4817-B32A-2A451D33AC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160" y="-227456"/>
            <a:ext cx="2013754" cy="2013754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433227" y="1814319"/>
            <a:ext cx="7731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248990" y="1763064"/>
            <a:ext cx="7731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851633" y="1727207"/>
            <a:ext cx="9002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076994" y="2883737"/>
            <a:ext cx="9129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57828" y="2869112"/>
            <a:ext cx="10273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851633" y="2878917"/>
            <a:ext cx="10273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525412" y="4250982"/>
            <a:ext cx="647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314194" y="4250982"/>
            <a:ext cx="647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571521" y="5427224"/>
            <a:ext cx="647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429786" y="5420135"/>
            <a:ext cx="647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620103" y="6232935"/>
            <a:ext cx="1046506" cy="613954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57" y="69008"/>
            <a:ext cx="401761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2" y="3291089"/>
            <a:ext cx="5786846" cy="30710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79555" y="3381604"/>
            <a:ext cx="6197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 là  …   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8195" y="1319349"/>
            <a:ext cx="11678194" cy="1706974"/>
            <a:chOff x="248195" y="1319349"/>
            <a:chExt cx="11678194" cy="1706974"/>
          </a:xfrm>
        </p:grpSpPr>
        <p:sp>
          <p:nvSpPr>
            <p:cNvPr id="8" name="Rectangle 7"/>
            <p:cNvSpPr/>
            <p:nvPr/>
          </p:nvSpPr>
          <p:spPr>
            <a:xfrm>
              <a:off x="248195" y="1319349"/>
              <a:ext cx="11678194" cy="170697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4320" y="1398639"/>
              <a:ext cx="116520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ta làm một cây cầu gỗ trên hồ nước và đóng cọc làm thành cầu (như hình vẽ).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Hai cọc cạnh nhau cách nhau đúng 1 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830388" y="404177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Độ dài cây cầu được tính bằng độ dài đường gấp khúc ABCD. Độ dài cây cầu là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242183" y="3381604"/>
            <a:ext cx="647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577080" y="5686826"/>
            <a:ext cx="6602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 + BC + CD = 9 + 5 + 7 = 21 (m)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0315448" y="5023847"/>
            <a:ext cx="7995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</p:txBody>
      </p:sp>
      <p:sp>
        <p:nvSpPr>
          <p:cNvPr id="79" name="Right Arrow 78">
            <a:hlinkClick r:id="rId4" action="ppaction://hlinksldjump"/>
          </p:cNvPr>
          <p:cNvSpPr/>
          <p:nvPr/>
        </p:nvSpPr>
        <p:spPr>
          <a:xfrm>
            <a:off x="10620103" y="6232935"/>
            <a:ext cx="1046506" cy="613954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107689"/>
            <a:ext cx="401761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76" grpId="0" animBg="1"/>
      <p:bldP spid="77" grpId="0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8655" y="1277033"/>
            <a:ext cx="8885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 vạch A, B, C trên thước chỉ số đo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214" y="1882466"/>
            <a:ext cx="6745463" cy="1677771"/>
          </a:xfrm>
          <a:prstGeom prst="rect">
            <a:avLst/>
          </a:prstGeom>
        </p:spPr>
      </p:pic>
      <p:pic>
        <p:nvPicPr>
          <p:cNvPr id="18" name="图片 27">
            <a:extLst>
              <a:ext uri="{FF2B5EF4-FFF2-40B4-BE49-F238E27FC236}">
                <a16:creationId xmlns:a16="http://schemas.microsoft.com/office/drawing/2014/main" id="{5A6E3E63-D89C-4DBC-8E78-5AFD977E9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609" y="3400315"/>
            <a:ext cx="3651946" cy="36519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01225" y="3657430"/>
            <a:ext cx="5421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…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1225" y="4586028"/>
            <a:ext cx="5320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…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01225" y="5514627"/>
            <a:ext cx="5284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…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84791" y="3657430"/>
            <a:ext cx="8437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84791" y="4586028"/>
            <a:ext cx="8437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84791" y="5514627"/>
            <a:ext cx="8437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620103" y="6232935"/>
            <a:ext cx="1046506" cy="613954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23" y="103753"/>
            <a:ext cx="401761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1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17511">
            <a:off x="6783988" y="3080952"/>
            <a:ext cx="5112498" cy="318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214027" y="1356326"/>
            <a:ext cx="11763947" cy="1943546"/>
            <a:chOff x="248195" y="1319350"/>
            <a:chExt cx="11678194" cy="1215171"/>
          </a:xfrm>
        </p:grpSpPr>
        <p:sp>
          <p:nvSpPr>
            <p:cNvPr id="19" name="Rectangle 18"/>
            <p:cNvSpPr/>
            <p:nvPr/>
          </p:nvSpPr>
          <p:spPr>
            <a:xfrm>
              <a:off x="248195" y="1319350"/>
              <a:ext cx="11678194" cy="12151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01269" y="1452721"/>
              <a:ext cx="11572044" cy="981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Mai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50 km.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dừng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ki-lô-mét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817442" y="5307703"/>
            <a:ext cx="3490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– 25 = 25 (km)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39646" y="5987340"/>
            <a:ext cx="2845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25 km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6943" y="4135623"/>
            <a:ext cx="6591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ki-lô-mét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12719" y="3455986"/>
            <a:ext cx="1699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25" name="Right Arrow 24">
            <a:hlinkClick r:id="rId4" action="ppaction://hlinksldjump"/>
          </p:cNvPr>
          <p:cNvSpPr/>
          <p:nvPr/>
        </p:nvSpPr>
        <p:spPr>
          <a:xfrm>
            <a:off x="10620103" y="6232935"/>
            <a:ext cx="1046506" cy="613954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7786" y="34513"/>
            <a:ext cx="7901101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7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307</Words>
  <Application>Microsoft Office PowerPoint</Application>
  <PresentationFormat>Widescreen</PresentationFormat>
  <Paragraphs>49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等线</vt:lpstr>
      <vt:lpstr>等线 Light</vt:lpstr>
      <vt:lpstr>#9Slide05 Aphrodite Pro</vt:lpstr>
      <vt:lpstr>#9Slide07 Altus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字魂130号-快乐俏黑体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3</cp:revision>
  <dcterms:created xsi:type="dcterms:W3CDTF">2023-03-19T01:17:44Z</dcterms:created>
  <dcterms:modified xsi:type="dcterms:W3CDTF">2026-03-24T07:40:33Z</dcterms:modified>
</cp:coreProperties>
</file>