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3.xml" ContentType="application/vnd.openxmlformats-officedocument.presentationml.tags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007577506" r:id="rId2"/>
    <p:sldId id="2007577498" r:id="rId3"/>
    <p:sldId id="261" r:id="rId4"/>
    <p:sldId id="2007577508" r:id="rId5"/>
    <p:sldId id="2007577501" r:id="rId6"/>
    <p:sldId id="309" r:id="rId7"/>
    <p:sldId id="2007577497" r:id="rId8"/>
    <p:sldId id="2007577510" r:id="rId9"/>
    <p:sldId id="2007577491" r:id="rId10"/>
    <p:sldId id="2007577511" r:id="rId11"/>
    <p:sldId id="2007577509" r:id="rId12"/>
    <p:sldId id="2007577502" r:id="rId13"/>
    <p:sldId id="340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#9Slide03 Swiss 721 Black Conde" panose="020B0604020202020204" charset="0"/>
      <p:regular r:id="rId17"/>
    </p:embeddedFont>
    <p:embeddedFont>
      <p:font typeface="#9Slide03 Swiss 721 Black Condensed" panose="020B0604020202020204" charset="0"/>
      <p:regular r:id="rId18"/>
    </p:embeddedFont>
    <p:embeddedFont>
      <p:font typeface="#9Slide07 Altus" panose="020B0604020202020204" charset="0"/>
      <p:regular r:id="rId19"/>
    </p:embeddedFont>
    <p:embeddedFont>
      <p:font typeface="#9Slide07 Cadena" panose="020B0604020202020204" charset="0"/>
      <p:bold r:id="rId20"/>
    </p:embeddedFont>
    <p:embeddedFont>
      <p:font typeface="#9Slide07 HoneyCream" panose="020B0604020202020204" charset="0"/>
      <p:regular r:id="rId21"/>
    </p:embeddedFont>
    <p:embeddedFont>
      <p:font typeface="#9Slide07 IcielKoni Black" panose="020B0604020202020204" charset="0"/>
      <p:bold r:id="rId22"/>
    </p:embeddedFont>
    <p:embeddedFont>
      <p:font typeface="#9Slide07 Koni Black" panose="020B0604020202020204" charset="0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Newton" panose="020B060402020202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B7"/>
    <a:srgbClr val="E75B7C"/>
    <a:srgbClr val="B76C39"/>
    <a:srgbClr val="224E4A"/>
    <a:srgbClr val="C9DD4C"/>
    <a:srgbClr val="EF5DFF"/>
    <a:srgbClr val="C0E9FD"/>
    <a:srgbClr val="E0BBA2"/>
    <a:srgbClr val="D8DD75"/>
    <a:srgbClr val="F8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49"/>
  </p:normalViewPr>
  <p:slideViewPr>
    <p:cSldViewPr snapToGrid="0">
      <p:cViewPr varScale="1">
        <p:scale>
          <a:sx n="108" d="100"/>
          <a:sy n="108" d="100"/>
        </p:scale>
        <p:origin x="870" y="-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3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3743397" y="461008"/>
            <a:ext cx="8285981" cy="51042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D5ED7-A55A-2346-91D8-68412C848A4E}"/>
              </a:ext>
            </a:extLst>
          </p:cNvPr>
          <p:cNvSpPr txBox="1"/>
          <p:nvPr/>
        </p:nvSpPr>
        <p:spPr>
          <a:xfrm>
            <a:off x="3906019" y="1743454"/>
            <a:ext cx="82859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Cảnh đẹp </a:t>
            </a:r>
          </a:p>
          <a:p>
            <a:pPr algn="ctr"/>
            <a:r>
              <a:rPr lang="en-VN" sz="11500" dirty="0">
                <a:ln w="254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4 Tinos Bold" panose="02020803070505020304" pitchFamily="18" charset="0"/>
              </a:rPr>
              <a:t>quê 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8B0B8-6BFF-0246-8060-08C53F3DCBF5}"/>
              </a:ext>
            </a:extLst>
          </p:cNvPr>
          <p:cNvSpPr/>
          <p:nvPr/>
        </p:nvSpPr>
        <p:spPr>
          <a:xfrm>
            <a:off x="4570313" y="740136"/>
            <a:ext cx="6957392" cy="920956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3 Swiss 721 Black Condensed" panose="02000500000000000000" pitchFamily="2" charset="77"/>
                <a:cs typeface="#9Slide05 Pattaya" pitchFamily="2" charset="-34"/>
              </a:rPr>
              <a:t>Hoạt động trải nghiệm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49F3-A0B2-A14F-BB97-92AA61DE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1" y="549645"/>
            <a:ext cx="3960523" cy="5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824BEF-93AB-144B-8D76-3D18EC2B5685}"/>
              </a:ext>
            </a:extLst>
          </p:cNvPr>
          <p:cNvGrpSpPr/>
          <p:nvPr/>
        </p:nvGrpSpPr>
        <p:grpSpPr>
          <a:xfrm>
            <a:off x="441545" y="2433401"/>
            <a:ext cx="9506601" cy="3939937"/>
            <a:chOff x="441545" y="2433401"/>
            <a:chExt cx="9506601" cy="39399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01247B-1B77-6A49-A9D0-249C60178B7F}"/>
                </a:ext>
              </a:extLst>
            </p:cNvPr>
            <p:cNvGrpSpPr/>
            <p:nvPr/>
          </p:nvGrpSpPr>
          <p:grpSpPr>
            <a:xfrm>
              <a:off x="441546" y="2433401"/>
              <a:ext cx="9506600" cy="3939937"/>
              <a:chOff x="889182" y="2479476"/>
              <a:chExt cx="9506600" cy="393993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2BDA5264-B035-DB45-9B4F-F12F84424C7B}"/>
                  </a:ext>
                </a:extLst>
              </p:cNvPr>
              <p:cNvSpPr/>
              <p:nvPr/>
            </p:nvSpPr>
            <p:spPr>
              <a:xfrm>
                <a:off x="889182" y="2479476"/>
                <a:ext cx="9506600" cy="39399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7000" algn="ctr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FC5AA-3295-A04A-95A4-C54CD9FCBFC7}"/>
                  </a:ext>
                </a:extLst>
              </p:cNvPr>
              <p:cNvSpPr txBox="1"/>
              <p:nvPr/>
            </p:nvSpPr>
            <p:spPr>
              <a:xfrm>
                <a:off x="889182" y="2781457"/>
                <a:ext cx="9245787" cy="163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81050" marR="3302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đeo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ruy-băng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tay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491C9C-2900-C24C-81A1-FF0EDDB29A48}"/>
                </a:ext>
              </a:extLst>
            </p:cNvPr>
            <p:cNvSpPr txBox="1"/>
            <p:nvPr/>
          </p:nvSpPr>
          <p:spPr>
            <a:xfrm>
              <a:off x="441545" y="4403369"/>
              <a:ext cx="9245787" cy="58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vở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F4BD46-F9EF-624E-9921-69EFE1ED7FD1}"/>
                </a:ext>
              </a:extLst>
            </p:cNvPr>
            <p:cNvSpPr txBox="1"/>
            <p:nvPr/>
          </p:nvSpPr>
          <p:spPr>
            <a:xfrm>
              <a:off x="441545" y="5141481"/>
              <a:ext cx="9245787" cy="11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15315" marR="33020" indent="-285750">
                <a:lnSpc>
                  <a:spcPct val="107000"/>
                </a:lnSpc>
                <a:spcAft>
                  <a:spcPts val="320"/>
                </a:spcAft>
                <a:buFont typeface="Arial" panose="020B0604020202020204" pitchFamily="34" charset="0"/>
                <a:buChar char="•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Nghe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lời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thầy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Calibri" panose="020F0502020204030204" pitchFamily="34" charset="0"/>
                </a:rPr>
                <a:t>đ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ảm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an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toàn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ngã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,…</a:t>
              </a:r>
              <a:r>
                <a:rPr lang="en-VN" sz="3200" dirty="0">
                  <a:effectLst/>
                  <a:latin typeface="Cambria" panose="02040503050406030204" pitchFamily="18" charset="0"/>
                </a:rPr>
                <a:t> 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4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43278" cy="3657600"/>
            <a:chOff x="1838730" y="1600199"/>
            <a:chExt cx="9843278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044364" y="2515255"/>
              <a:ext cx="9637644" cy="182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>
                <a:lnSpc>
                  <a:spcPct val="107000"/>
                </a:lnSpc>
                <a:spcAft>
                  <a:spcPts val="725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chu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23063" y="1286305"/>
            <a:ext cx="11554061" cy="4909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00732" y="1572897"/>
            <a:ext cx="10998722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VỀ NHÀ</a:t>
            </a:r>
            <a:r>
              <a:rPr lang="en-US" sz="3600" b="1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 :</a:t>
            </a:r>
            <a:endParaRPr lang="en-VN" sz="3600" dirty="0">
              <a:solidFill>
                <a:srgbClr val="C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78436-61EC-034A-B8FB-245B57849914}"/>
              </a:ext>
            </a:extLst>
          </p:cNvPr>
          <p:cNvGrpSpPr/>
          <p:nvPr/>
        </p:nvGrpSpPr>
        <p:grpSpPr>
          <a:xfrm>
            <a:off x="3826905" y="2505820"/>
            <a:ext cx="7365313" cy="2679475"/>
            <a:chOff x="-2808645" y="3084014"/>
            <a:chExt cx="3545445" cy="1171973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B4956B96-A882-344D-8A8F-33F89583332A}"/>
                </a:ext>
              </a:extLst>
            </p:cNvPr>
            <p:cNvSpPr/>
            <p:nvPr/>
          </p:nvSpPr>
          <p:spPr>
            <a:xfrm>
              <a:off x="-2808645" y="3084014"/>
              <a:ext cx="3545445" cy="1171973"/>
            </a:xfrm>
            <a:custGeom>
              <a:avLst/>
              <a:gdLst>
                <a:gd name="connsiteX0" fmla="*/ 0 w 3545445"/>
                <a:gd name="connsiteY0" fmla="*/ 195332 h 1171973"/>
                <a:gd name="connsiteX1" fmla="*/ 134919 w 3545445"/>
                <a:gd name="connsiteY1" fmla="*/ 0 h 1171973"/>
                <a:gd name="connsiteX2" fmla="*/ 446101 w 3545445"/>
                <a:gd name="connsiteY2" fmla="*/ 0 h 1171973"/>
                <a:gd name="connsiteX3" fmla="*/ 790040 w 3545445"/>
                <a:gd name="connsiteY3" fmla="*/ 0 h 1171973"/>
                <a:gd name="connsiteX4" fmla="*/ 1265003 w 3545445"/>
                <a:gd name="connsiteY4" fmla="*/ 0 h 1171973"/>
                <a:gd name="connsiteX5" fmla="*/ 1739966 w 3545445"/>
                <a:gd name="connsiteY5" fmla="*/ 0 h 1171973"/>
                <a:gd name="connsiteX6" fmla="*/ 2083904 w 3545445"/>
                <a:gd name="connsiteY6" fmla="*/ 0 h 1171973"/>
                <a:gd name="connsiteX7" fmla="*/ 2493355 w 3545445"/>
                <a:gd name="connsiteY7" fmla="*/ 0 h 1171973"/>
                <a:gd name="connsiteX8" fmla="*/ 2968318 w 3545445"/>
                <a:gd name="connsiteY8" fmla="*/ 0 h 1171973"/>
                <a:gd name="connsiteX9" fmla="*/ 3410525 w 3545445"/>
                <a:gd name="connsiteY9" fmla="*/ 0 h 1171973"/>
                <a:gd name="connsiteX10" fmla="*/ 3545445 w 3545445"/>
                <a:gd name="connsiteY10" fmla="*/ 195332 h 1171973"/>
                <a:gd name="connsiteX11" fmla="*/ 3545445 w 3545445"/>
                <a:gd name="connsiteY11" fmla="*/ 593799 h 1171973"/>
                <a:gd name="connsiteX12" fmla="*/ 3545445 w 3545445"/>
                <a:gd name="connsiteY12" fmla="*/ 976639 h 1171973"/>
                <a:gd name="connsiteX13" fmla="*/ 3410525 w 3545445"/>
                <a:gd name="connsiteY13" fmla="*/ 1171973 h 1171973"/>
                <a:gd name="connsiteX14" fmla="*/ 2935562 w 3545445"/>
                <a:gd name="connsiteY14" fmla="*/ 1171973 h 1171973"/>
                <a:gd name="connsiteX15" fmla="*/ 2558867 w 3545445"/>
                <a:gd name="connsiteY15" fmla="*/ 1171973 h 1171973"/>
                <a:gd name="connsiteX16" fmla="*/ 2083904 w 3545445"/>
                <a:gd name="connsiteY16" fmla="*/ 1171973 h 1171973"/>
                <a:gd name="connsiteX17" fmla="*/ 1772722 w 3545445"/>
                <a:gd name="connsiteY17" fmla="*/ 1171973 h 1171973"/>
                <a:gd name="connsiteX18" fmla="*/ 1363271 w 3545445"/>
                <a:gd name="connsiteY18" fmla="*/ 1171973 h 1171973"/>
                <a:gd name="connsiteX19" fmla="*/ 953820 w 3545445"/>
                <a:gd name="connsiteY19" fmla="*/ 1171973 h 1171973"/>
                <a:gd name="connsiteX20" fmla="*/ 642637 w 3545445"/>
                <a:gd name="connsiteY20" fmla="*/ 1171973 h 1171973"/>
                <a:gd name="connsiteX21" fmla="*/ 134919 w 3545445"/>
                <a:gd name="connsiteY21" fmla="*/ 1171973 h 1171973"/>
                <a:gd name="connsiteX22" fmla="*/ 0 w 3545445"/>
                <a:gd name="connsiteY22" fmla="*/ 976639 h 1171973"/>
                <a:gd name="connsiteX23" fmla="*/ 0 w 3545445"/>
                <a:gd name="connsiteY23" fmla="*/ 593799 h 1171973"/>
                <a:gd name="connsiteX24" fmla="*/ 0 w 3545445"/>
                <a:gd name="connsiteY24" fmla="*/ 195332 h 1171973"/>
                <a:gd name="connsiteX0" fmla="*/ 0 w 3545445"/>
                <a:gd name="connsiteY0" fmla="*/ 195332 h 1171973"/>
                <a:gd name="connsiteX1" fmla="*/ 134919 w 3545445"/>
                <a:gd name="connsiteY1" fmla="*/ 0 h 1171973"/>
                <a:gd name="connsiteX2" fmla="*/ 577125 w 3545445"/>
                <a:gd name="connsiteY2" fmla="*/ 0 h 1171973"/>
                <a:gd name="connsiteX3" fmla="*/ 953820 w 3545445"/>
                <a:gd name="connsiteY3" fmla="*/ 0 h 1171973"/>
                <a:gd name="connsiteX4" fmla="*/ 1265003 w 3545445"/>
                <a:gd name="connsiteY4" fmla="*/ 0 h 1171973"/>
                <a:gd name="connsiteX5" fmla="*/ 1608942 w 3545445"/>
                <a:gd name="connsiteY5" fmla="*/ 0 h 1171973"/>
                <a:gd name="connsiteX6" fmla="*/ 1920124 w 3545445"/>
                <a:gd name="connsiteY6" fmla="*/ 0 h 1171973"/>
                <a:gd name="connsiteX7" fmla="*/ 2231306 w 3545445"/>
                <a:gd name="connsiteY7" fmla="*/ 0 h 1171973"/>
                <a:gd name="connsiteX8" fmla="*/ 2640758 w 3545445"/>
                <a:gd name="connsiteY8" fmla="*/ 0 h 1171973"/>
                <a:gd name="connsiteX9" fmla="*/ 3017452 w 3545445"/>
                <a:gd name="connsiteY9" fmla="*/ 0 h 1171973"/>
                <a:gd name="connsiteX10" fmla="*/ 3410525 w 3545445"/>
                <a:gd name="connsiteY10" fmla="*/ 0 h 1171973"/>
                <a:gd name="connsiteX11" fmla="*/ 3545445 w 3545445"/>
                <a:gd name="connsiteY11" fmla="*/ 195332 h 1171973"/>
                <a:gd name="connsiteX12" fmla="*/ 3545445 w 3545445"/>
                <a:gd name="connsiteY12" fmla="*/ 585986 h 1171973"/>
                <a:gd name="connsiteX13" fmla="*/ 3545445 w 3545445"/>
                <a:gd name="connsiteY13" fmla="*/ 976639 h 1171973"/>
                <a:gd name="connsiteX14" fmla="*/ 3410525 w 3545445"/>
                <a:gd name="connsiteY14" fmla="*/ 1171973 h 1171973"/>
                <a:gd name="connsiteX15" fmla="*/ 3099342 w 3545445"/>
                <a:gd name="connsiteY15" fmla="*/ 1171973 h 1171973"/>
                <a:gd name="connsiteX16" fmla="*/ 2689892 w 3545445"/>
                <a:gd name="connsiteY16" fmla="*/ 1171973 h 1171973"/>
                <a:gd name="connsiteX17" fmla="*/ 2247685 w 3545445"/>
                <a:gd name="connsiteY17" fmla="*/ 1171973 h 1171973"/>
                <a:gd name="connsiteX18" fmla="*/ 1805478 w 3545445"/>
                <a:gd name="connsiteY18" fmla="*/ 1171973 h 1171973"/>
                <a:gd name="connsiteX19" fmla="*/ 1428783 w 3545445"/>
                <a:gd name="connsiteY19" fmla="*/ 1171973 h 1171973"/>
                <a:gd name="connsiteX20" fmla="*/ 1084844 w 3545445"/>
                <a:gd name="connsiteY20" fmla="*/ 1171973 h 1171973"/>
                <a:gd name="connsiteX21" fmla="*/ 773662 w 3545445"/>
                <a:gd name="connsiteY21" fmla="*/ 1171973 h 1171973"/>
                <a:gd name="connsiteX22" fmla="*/ 134919 w 3545445"/>
                <a:gd name="connsiteY22" fmla="*/ 1171973 h 1171973"/>
                <a:gd name="connsiteX23" fmla="*/ 0 w 3545445"/>
                <a:gd name="connsiteY23" fmla="*/ 976639 h 1171973"/>
                <a:gd name="connsiteX24" fmla="*/ 0 w 3545445"/>
                <a:gd name="connsiteY24" fmla="*/ 601612 h 1171973"/>
                <a:gd name="connsiteX25" fmla="*/ 0 w 3545445"/>
                <a:gd name="connsiteY25" fmla="*/ 195332 h 1171973"/>
                <a:gd name="connsiteX0" fmla="*/ 0 w 3545445"/>
                <a:gd name="connsiteY0" fmla="*/ 195332 h 1171973"/>
                <a:gd name="connsiteX1" fmla="*/ 134919 w 3545445"/>
                <a:gd name="connsiteY1" fmla="*/ 0 h 1171973"/>
                <a:gd name="connsiteX2" fmla="*/ 446101 w 3545445"/>
                <a:gd name="connsiteY2" fmla="*/ 0 h 1171973"/>
                <a:gd name="connsiteX3" fmla="*/ 790040 w 3545445"/>
                <a:gd name="connsiteY3" fmla="*/ 0 h 1171973"/>
                <a:gd name="connsiteX4" fmla="*/ 1265003 w 3545445"/>
                <a:gd name="connsiteY4" fmla="*/ 0 h 1171973"/>
                <a:gd name="connsiteX5" fmla="*/ 1739966 w 3545445"/>
                <a:gd name="connsiteY5" fmla="*/ 0 h 1171973"/>
                <a:gd name="connsiteX6" fmla="*/ 2083904 w 3545445"/>
                <a:gd name="connsiteY6" fmla="*/ 0 h 1171973"/>
                <a:gd name="connsiteX7" fmla="*/ 2493355 w 3545445"/>
                <a:gd name="connsiteY7" fmla="*/ 0 h 1171973"/>
                <a:gd name="connsiteX8" fmla="*/ 2968318 w 3545445"/>
                <a:gd name="connsiteY8" fmla="*/ 0 h 1171973"/>
                <a:gd name="connsiteX9" fmla="*/ 3410525 w 3545445"/>
                <a:gd name="connsiteY9" fmla="*/ 0 h 1171973"/>
                <a:gd name="connsiteX10" fmla="*/ 3545445 w 3545445"/>
                <a:gd name="connsiteY10" fmla="*/ 195332 h 1171973"/>
                <a:gd name="connsiteX11" fmla="*/ 3545445 w 3545445"/>
                <a:gd name="connsiteY11" fmla="*/ 593799 h 1171973"/>
                <a:gd name="connsiteX12" fmla="*/ 3545445 w 3545445"/>
                <a:gd name="connsiteY12" fmla="*/ 976639 h 1171973"/>
                <a:gd name="connsiteX13" fmla="*/ 3410525 w 3545445"/>
                <a:gd name="connsiteY13" fmla="*/ 1171973 h 1171973"/>
                <a:gd name="connsiteX14" fmla="*/ 2935562 w 3545445"/>
                <a:gd name="connsiteY14" fmla="*/ 1171973 h 1171973"/>
                <a:gd name="connsiteX15" fmla="*/ 2558867 w 3545445"/>
                <a:gd name="connsiteY15" fmla="*/ 1171973 h 1171973"/>
                <a:gd name="connsiteX16" fmla="*/ 2083904 w 3545445"/>
                <a:gd name="connsiteY16" fmla="*/ 1171973 h 1171973"/>
                <a:gd name="connsiteX17" fmla="*/ 1772722 w 3545445"/>
                <a:gd name="connsiteY17" fmla="*/ 1171973 h 1171973"/>
                <a:gd name="connsiteX18" fmla="*/ 1363271 w 3545445"/>
                <a:gd name="connsiteY18" fmla="*/ 1171973 h 1171973"/>
                <a:gd name="connsiteX19" fmla="*/ 953820 w 3545445"/>
                <a:gd name="connsiteY19" fmla="*/ 1171973 h 1171973"/>
                <a:gd name="connsiteX20" fmla="*/ 642637 w 3545445"/>
                <a:gd name="connsiteY20" fmla="*/ 1171973 h 1171973"/>
                <a:gd name="connsiteX21" fmla="*/ 134919 w 3545445"/>
                <a:gd name="connsiteY21" fmla="*/ 1171973 h 1171973"/>
                <a:gd name="connsiteX22" fmla="*/ 0 w 3545445"/>
                <a:gd name="connsiteY22" fmla="*/ 976639 h 1171973"/>
                <a:gd name="connsiteX23" fmla="*/ 0 w 3545445"/>
                <a:gd name="connsiteY23" fmla="*/ 593799 h 1171973"/>
                <a:gd name="connsiteX24" fmla="*/ 0 w 3545445"/>
                <a:gd name="connsiteY24" fmla="*/ 195332 h 117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45445" h="1171973" fill="none" extrusionOk="0">
                  <a:moveTo>
                    <a:pt x="0" y="195332"/>
                  </a:moveTo>
                  <a:cubicBezTo>
                    <a:pt x="5620" y="71040"/>
                    <a:pt x="62185" y="23916"/>
                    <a:pt x="134919" y="0"/>
                  </a:cubicBezTo>
                  <a:cubicBezTo>
                    <a:pt x="283448" y="-5658"/>
                    <a:pt x="298067" y="-25426"/>
                    <a:pt x="446101" y="0"/>
                  </a:cubicBezTo>
                  <a:cubicBezTo>
                    <a:pt x="595752" y="28543"/>
                    <a:pt x="666977" y="-27382"/>
                    <a:pt x="790040" y="0"/>
                  </a:cubicBezTo>
                  <a:cubicBezTo>
                    <a:pt x="870573" y="5066"/>
                    <a:pt x="1190000" y="-31007"/>
                    <a:pt x="1265003" y="0"/>
                  </a:cubicBezTo>
                  <a:cubicBezTo>
                    <a:pt x="1402237" y="10347"/>
                    <a:pt x="1567310" y="-4637"/>
                    <a:pt x="1739966" y="0"/>
                  </a:cubicBezTo>
                  <a:cubicBezTo>
                    <a:pt x="1941087" y="-14471"/>
                    <a:pt x="2005070" y="-19737"/>
                    <a:pt x="2083904" y="0"/>
                  </a:cubicBezTo>
                  <a:cubicBezTo>
                    <a:pt x="2138671" y="10802"/>
                    <a:pt x="2312499" y="27875"/>
                    <a:pt x="2493355" y="0"/>
                  </a:cubicBezTo>
                  <a:cubicBezTo>
                    <a:pt x="2644765" y="-18350"/>
                    <a:pt x="2717962" y="5615"/>
                    <a:pt x="2968318" y="0"/>
                  </a:cubicBezTo>
                  <a:cubicBezTo>
                    <a:pt x="3220231" y="37663"/>
                    <a:pt x="3291592" y="-5230"/>
                    <a:pt x="3410525" y="0"/>
                  </a:cubicBezTo>
                  <a:cubicBezTo>
                    <a:pt x="3516382" y="-12485"/>
                    <a:pt x="3540921" y="58610"/>
                    <a:pt x="3545445" y="195332"/>
                  </a:cubicBezTo>
                  <a:cubicBezTo>
                    <a:pt x="3544979" y="399589"/>
                    <a:pt x="3543541" y="428127"/>
                    <a:pt x="3545445" y="593799"/>
                  </a:cubicBezTo>
                  <a:cubicBezTo>
                    <a:pt x="3541804" y="778749"/>
                    <a:pt x="3541259" y="851754"/>
                    <a:pt x="3545445" y="976639"/>
                  </a:cubicBezTo>
                  <a:cubicBezTo>
                    <a:pt x="3550431" y="1090441"/>
                    <a:pt x="3502151" y="1200313"/>
                    <a:pt x="3410525" y="1171973"/>
                  </a:cubicBezTo>
                  <a:cubicBezTo>
                    <a:pt x="3235201" y="1165850"/>
                    <a:pt x="3031780" y="1147190"/>
                    <a:pt x="2935562" y="1171973"/>
                  </a:cubicBezTo>
                  <a:cubicBezTo>
                    <a:pt x="2801698" y="1200003"/>
                    <a:pt x="2666140" y="1179974"/>
                    <a:pt x="2558867" y="1171973"/>
                  </a:cubicBezTo>
                  <a:cubicBezTo>
                    <a:pt x="2471109" y="1181852"/>
                    <a:pt x="2280366" y="1161220"/>
                    <a:pt x="2083904" y="1171973"/>
                  </a:cubicBezTo>
                  <a:cubicBezTo>
                    <a:pt x="1874926" y="1148605"/>
                    <a:pt x="1829163" y="1194774"/>
                    <a:pt x="1772722" y="1171973"/>
                  </a:cubicBezTo>
                  <a:cubicBezTo>
                    <a:pt x="1743234" y="1132788"/>
                    <a:pt x="1484004" y="1198486"/>
                    <a:pt x="1363271" y="1171973"/>
                  </a:cubicBezTo>
                  <a:cubicBezTo>
                    <a:pt x="1257508" y="1189740"/>
                    <a:pt x="1162702" y="1215627"/>
                    <a:pt x="953820" y="1171973"/>
                  </a:cubicBezTo>
                  <a:cubicBezTo>
                    <a:pt x="752997" y="1154493"/>
                    <a:pt x="757918" y="1164145"/>
                    <a:pt x="642637" y="1171973"/>
                  </a:cubicBezTo>
                  <a:cubicBezTo>
                    <a:pt x="508098" y="1208122"/>
                    <a:pt x="204181" y="1191447"/>
                    <a:pt x="134919" y="1171973"/>
                  </a:cubicBezTo>
                  <a:cubicBezTo>
                    <a:pt x="69430" y="1186914"/>
                    <a:pt x="3549" y="1067329"/>
                    <a:pt x="0" y="976639"/>
                  </a:cubicBezTo>
                  <a:cubicBezTo>
                    <a:pt x="-5658" y="879932"/>
                    <a:pt x="15649" y="713521"/>
                    <a:pt x="0" y="593799"/>
                  </a:cubicBezTo>
                  <a:cubicBezTo>
                    <a:pt x="946" y="427924"/>
                    <a:pt x="-34531" y="327848"/>
                    <a:pt x="0" y="195332"/>
                  </a:cubicBezTo>
                  <a:close/>
                </a:path>
                <a:path w="3545445" h="1171973" stroke="0" extrusionOk="0">
                  <a:moveTo>
                    <a:pt x="0" y="195332"/>
                  </a:moveTo>
                  <a:cubicBezTo>
                    <a:pt x="6327" y="106332"/>
                    <a:pt x="84970" y="18319"/>
                    <a:pt x="134919" y="0"/>
                  </a:cubicBezTo>
                  <a:cubicBezTo>
                    <a:pt x="263386" y="-7397"/>
                    <a:pt x="432559" y="6727"/>
                    <a:pt x="577125" y="0"/>
                  </a:cubicBezTo>
                  <a:cubicBezTo>
                    <a:pt x="705690" y="9002"/>
                    <a:pt x="799796" y="28723"/>
                    <a:pt x="953820" y="0"/>
                  </a:cubicBezTo>
                  <a:cubicBezTo>
                    <a:pt x="1099961" y="-11326"/>
                    <a:pt x="1116968" y="-14657"/>
                    <a:pt x="1265003" y="0"/>
                  </a:cubicBezTo>
                  <a:cubicBezTo>
                    <a:pt x="1411767" y="25687"/>
                    <a:pt x="1521008" y="29866"/>
                    <a:pt x="1608942" y="0"/>
                  </a:cubicBezTo>
                  <a:cubicBezTo>
                    <a:pt x="1706787" y="-14378"/>
                    <a:pt x="1810349" y="-29785"/>
                    <a:pt x="1920124" y="0"/>
                  </a:cubicBezTo>
                  <a:cubicBezTo>
                    <a:pt x="2053433" y="40168"/>
                    <a:pt x="2153948" y="961"/>
                    <a:pt x="2231306" y="0"/>
                  </a:cubicBezTo>
                  <a:cubicBezTo>
                    <a:pt x="2370001" y="14033"/>
                    <a:pt x="2509619" y="-8419"/>
                    <a:pt x="2640758" y="0"/>
                  </a:cubicBezTo>
                  <a:cubicBezTo>
                    <a:pt x="2841602" y="34733"/>
                    <a:pt x="2945065" y="35812"/>
                    <a:pt x="3017452" y="0"/>
                  </a:cubicBezTo>
                  <a:cubicBezTo>
                    <a:pt x="3099528" y="-49248"/>
                    <a:pt x="3287515" y="28457"/>
                    <a:pt x="3410525" y="0"/>
                  </a:cubicBezTo>
                  <a:cubicBezTo>
                    <a:pt x="3525702" y="-26954"/>
                    <a:pt x="3596163" y="88676"/>
                    <a:pt x="3545445" y="195332"/>
                  </a:cubicBezTo>
                  <a:cubicBezTo>
                    <a:pt x="3558832" y="305020"/>
                    <a:pt x="3522653" y="428784"/>
                    <a:pt x="3545445" y="585986"/>
                  </a:cubicBezTo>
                  <a:cubicBezTo>
                    <a:pt x="3539903" y="768087"/>
                    <a:pt x="3546661" y="816880"/>
                    <a:pt x="3545445" y="976639"/>
                  </a:cubicBezTo>
                  <a:cubicBezTo>
                    <a:pt x="3542836" y="1094535"/>
                    <a:pt x="3501580" y="1192740"/>
                    <a:pt x="3410525" y="1171973"/>
                  </a:cubicBezTo>
                  <a:cubicBezTo>
                    <a:pt x="3371254" y="1180226"/>
                    <a:pt x="3230306" y="1227774"/>
                    <a:pt x="3099342" y="1171973"/>
                  </a:cubicBezTo>
                  <a:cubicBezTo>
                    <a:pt x="2984967" y="1167235"/>
                    <a:pt x="2788465" y="1166449"/>
                    <a:pt x="2689892" y="1171973"/>
                  </a:cubicBezTo>
                  <a:cubicBezTo>
                    <a:pt x="2547729" y="1215699"/>
                    <a:pt x="2373318" y="1180000"/>
                    <a:pt x="2247685" y="1171973"/>
                  </a:cubicBezTo>
                  <a:cubicBezTo>
                    <a:pt x="2152315" y="1192698"/>
                    <a:pt x="1934357" y="1155785"/>
                    <a:pt x="1805478" y="1171973"/>
                  </a:cubicBezTo>
                  <a:cubicBezTo>
                    <a:pt x="1708885" y="1132031"/>
                    <a:pt x="1552570" y="1158583"/>
                    <a:pt x="1428783" y="1171973"/>
                  </a:cubicBezTo>
                  <a:cubicBezTo>
                    <a:pt x="1299868" y="1182525"/>
                    <a:pt x="1158844" y="1165734"/>
                    <a:pt x="1084844" y="1171973"/>
                  </a:cubicBezTo>
                  <a:cubicBezTo>
                    <a:pt x="976495" y="1173365"/>
                    <a:pt x="932317" y="1192289"/>
                    <a:pt x="773662" y="1171973"/>
                  </a:cubicBezTo>
                  <a:cubicBezTo>
                    <a:pt x="645061" y="1160618"/>
                    <a:pt x="458165" y="1195330"/>
                    <a:pt x="134919" y="1171973"/>
                  </a:cubicBezTo>
                  <a:cubicBezTo>
                    <a:pt x="48750" y="1211963"/>
                    <a:pt x="-56065" y="1082603"/>
                    <a:pt x="0" y="976639"/>
                  </a:cubicBezTo>
                  <a:cubicBezTo>
                    <a:pt x="33854" y="856253"/>
                    <a:pt x="-40899" y="701026"/>
                    <a:pt x="0" y="601612"/>
                  </a:cubicBezTo>
                  <a:cubicBezTo>
                    <a:pt x="-52380" y="490309"/>
                    <a:pt x="12203" y="363820"/>
                    <a:pt x="0" y="195332"/>
                  </a:cubicBezTo>
                  <a:close/>
                </a:path>
                <a:path w="3545445" h="1171973" fill="none" stroke="0" extrusionOk="0">
                  <a:moveTo>
                    <a:pt x="0" y="195332"/>
                  </a:moveTo>
                  <a:cubicBezTo>
                    <a:pt x="3980" y="96034"/>
                    <a:pt x="60339" y="9030"/>
                    <a:pt x="134919" y="0"/>
                  </a:cubicBezTo>
                  <a:cubicBezTo>
                    <a:pt x="282936" y="-10895"/>
                    <a:pt x="301014" y="-16356"/>
                    <a:pt x="446101" y="0"/>
                  </a:cubicBezTo>
                  <a:cubicBezTo>
                    <a:pt x="590075" y="16175"/>
                    <a:pt x="693793" y="-15105"/>
                    <a:pt x="790040" y="0"/>
                  </a:cubicBezTo>
                  <a:cubicBezTo>
                    <a:pt x="898996" y="27461"/>
                    <a:pt x="1136373" y="-20621"/>
                    <a:pt x="1265003" y="0"/>
                  </a:cubicBezTo>
                  <a:cubicBezTo>
                    <a:pt x="1375870" y="-715"/>
                    <a:pt x="1539197" y="10609"/>
                    <a:pt x="1739966" y="0"/>
                  </a:cubicBezTo>
                  <a:cubicBezTo>
                    <a:pt x="1953159" y="-12642"/>
                    <a:pt x="1987433" y="-25229"/>
                    <a:pt x="2083904" y="0"/>
                  </a:cubicBezTo>
                  <a:cubicBezTo>
                    <a:pt x="2202752" y="22441"/>
                    <a:pt x="2331871" y="19574"/>
                    <a:pt x="2493355" y="0"/>
                  </a:cubicBezTo>
                  <a:cubicBezTo>
                    <a:pt x="2665622" y="-6406"/>
                    <a:pt x="2773227" y="-22391"/>
                    <a:pt x="2968318" y="0"/>
                  </a:cubicBezTo>
                  <a:cubicBezTo>
                    <a:pt x="3198242" y="34949"/>
                    <a:pt x="3301120" y="-11162"/>
                    <a:pt x="3410525" y="0"/>
                  </a:cubicBezTo>
                  <a:cubicBezTo>
                    <a:pt x="3495104" y="3329"/>
                    <a:pt x="3531497" y="77444"/>
                    <a:pt x="3545445" y="195332"/>
                  </a:cubicBezTo>
                  <a:cubicBezTo>
                    <a:pt x="3543883" y="382309"/>
                    <a:pt x="3542976" y="421801"/>
                    <a:pt x="3545445" y="593799"/>
                  </a:cubicBezTo>
                  <a:cubicBezTo>
                    <a:pt x="3562986" y="751530"/>
                    <a:pt x="3532479" y="820937"/>
                    <a:pt x="3545445" y="976639"/>
                  </a:cubicBezTo>
                  <a:cubicBezTo>
                    <a:pt x="3517092" y="1057794"/>
                    <a:pt x="3494374" y="1164956"/>
                    <a:pt x="3410525" y="1171973"/>
                  </a:cubicBezTo>
                  <a:cubicBezTo>
                    <a:pt x="3251485" y="1143797"/>
                    <a:pt x="3037864" y="1137736"/>
                    <a:pt x="2935562" y="1171973"/>
                  </a:cubicBezTo>
                  <a:cubicBezTo>
                    <a:pt x="2831611" y="1175323"/>
                    <a:pt x="2650093" y="1193941"/>
                    <a:pt x="2558867" y="1171973"/>
                  </a:cubicBezTo>
                  <a:cubicBezTo>
                    <a:pt x="2420179" y="1160394"/>
                    <a:pt x="2274535" y="1216195"/>
                    <a:pt x="2083904" y="1171973"/>
                  </a:cubicBezTo>
                  <a:cubicBezTo>
                    <a:pt x="1875440" y="1154271"/>
                    <a:pt x="1837663" y="1187815"/>
                    <a:pt x="1772722" y="1171973"/>
                  </a:cubicBezTo>
                  <a:cubicBezTo>
                    <a:pt x="1687346" y="1148757"/>
                    <a:pt x="1449076" y="1187712"/>
                    <a:pt x="1363271" y="1171973"/>
                  </a:cubicBezTo>
                  <a:cubicBezTo>
                    <a:pt x="1236595" y="1172837"/>
                    <a:pt x="1128205" y="1200773"/>
                    <a:pt x="953820" y="1171973"/>
                  </a:cubicBezTo>
                  <a:cubicBezTo>
                    <a:pt x="754109" y="1157161"/>
                    <a:pt x="761290" y="1162597"/>
                    <a:pt x="642637" y="1171973"/>
                  </a:cubicBezTo>
                  <a:cubicBezTo>
                    <a:pt x="531286" y="1190182"/>
                    <a:pt x="246437" y="1176671"/>
                    <a:pt x="134919" y="1171973"/>
                  </a:cubicBezTo>
                  <a:cubicBezTo>
                    <a:pt x="23129" y="1181896"/>
                    <a:pt x="-15653" y="1121056"/>
                    <a:pt x="0" y="976639"/>
                  </a:cubicBezTo>
                  <a:cubicBezTo>
                    <a:pt x="-8429" y="866854"/>
                    <a:pt x="10786" y="763840"/>
                    <a:pt x="0" y="593799"/>
                  </a:cubicBezTo>
                  <a:cubicBezTo>
                    <a:pt x="-34518" y="456790"/>
                    <a:pt x="16182" y="337619"/>
                    <a:pt x="0" y="195332"/>
                  </a:cubicBezTo>
                  <a:close/>
                </a:path>
                <a:path w="3545445" h="1171973" fill="none" stroke="0" extrusionOk="0">
                  <a:moveTo>
                    <a:pt x="0" y="195332"/>
                  </a:moveTo>
                  <a:cubicBezTo>
                    <a:pt x="7596" y="76819"/>
                    <a:pt x="66989" y="19098"/>
                    <a:pt x="134919" y="0"/>
                  </a:cubicBezTo>
                  <a:cubicBezTo>
                    <a:pt x="281210" y="-7638"/>
                    <a:pt x="294806" y="-20898"/>
                    <a:pt x="446101" y="0"/>
                  </a:cubicBezTo>
                  <a:cubicBezTo>
                    <a:pt x="584930" y="24706"/>
                    <a:pt x="689503" y="-30612"/>
                    <a:pt x="790040" y="0"/>
                  </a:cubicBezTo>
                  <a:cubicBezTo>
                    <a:pt x="890518" y="33630"/>
                    <a:pt x="1180354" y="-17732"/>
                    <a:pt x="1265003" y="0"/>
                  </a:cubicBezTo>
                  <a:cubicBezTo>
                    <a:pt x="1398573" y="-8717"/>
                    <a:pt x="1532278" y="2866"/>
                    <a:pt x="1739966" y="0"/>
                  </a:cubicBezTo>
                  <a:cubicBezTo>
                    <a:pt x="1941161" y="-16458"/>
                    <a:pt x="1991747" y="-26786"/>
                    <a:pt x="2083904" y="0"/>
                  </a:cubicBezTo>
                  <a:cubicBezTo>
                    <a:pt x="2127664" y="23324"/>
                    <a:pt x="2306976" y="3498"/>
                    <a:pt x="2493355" y="0"/>
                  </a:cubicBezTo>
                  <a:cubicBezTo>
                    <a:pt x="2651070" y="-14748"/>
                    <a:pt x="2745858" y="-10703"/>
                    <a:pt x="2968318" y="0"/>
                  </a:cubicBezTo>
                  <a:cubicBezTo>
                    <a:pt x="3210614" y="31615"/>
                    <a:pt x="3299147" y="-14563"/>
                    <a:pt x="3410525" y="0"/>
                  </a:cubicBezTo>
                  <a:cubicBezTo>
                    <a:pt x="3511903" y="2761"/>
                    <a:pt x="3527259" y="73234"/>
                    <a:pt x="3545445" y="195332"/>
                  </a:cubicBezTo>
                  <a:cubicBezTo>
                    <a:pt x="3542439" y="394224"/>
                    <a:pt x="3548834" y="425043"/>
                    <a:pt x="3545445" y="593799"/>
                  </a:cubicBezTo>
                  <a:cubicBezTo>
                    <a:pt x="3558229" y="771444"/>
                    <a:pt x="3535773" y="833034"/>
                    <a:pt x="3545445" y="976639"/>
                  </a:cubicBezTo>
                  <a:cubicBezTo>
                    <a:pt x="3528260" y="1060454"/>
                    <a:pt x="3498045" y="1186686"/>
                    <a:pt x="3410525" y="1171973"/>
                  </a:cubicBezTo>
                  <a:cubicBezTo>
                    <a:pt x="3241070" y="1151687"/>
                    <a:pt x="3028200" y="1134862"/>
                    <a:pt x="2935562" y="1171973"/>
                  </a:cubicBezTo>
                  <a:cubicBezTo>
                    <a:pt x="2830686" y="1188701"/>
                    <a:pt x="2667447" y="1201343"/>
                    <a:pt x="2558867" y="1171973"/>
                  </a:cubicBezTo>
                  <a:cubicBezTo>
                    <a:pt x="2454713" y="1165320"/>
                    <a:pt x="2270384" y="1196032"/>
                    <a:pt x="2083904" y="1171973"/>
                  </a:cubicBezTo>
                  <a:cubicBezTo>
                    <a:pt x="1873012" y="1153294"/>
                    <a:pt x="1836541" y="1191757"/>
                    <a:pt x="1772722" y="1171973"/>
                  </a:cubicBezTo>
                  <a:cubicBezTo>
                    <a:pt x="1710735" y="1137648"/>
                    <a:pt x="1460113" y="1187342"/>
                    <a:pt x="1363271" y="1171973"/>
                  </a:cubicBezTo>
                  <a:cubicBezTo>
                    <a:pt x="1256511" y="1187469"/>
                    <a:pt x="1149186" y="1201670"/>
                    <a:pt x="953820" y="1171973"/>
                  </a:cubicBezTo>
                  <a:cubicBezTo>
                    <a:pt x="751858" y="1154298"/>
                    <a:pt x="759977" y="1163243"/>
                    <a:pt x="642637" y="1171973"/>
                  </a:cubicBezTo>
                  <a:cubicBezTo>
                    <a:pt x="518708" y="1195274"/>
                    <a:pt x="227944" y="1174750"/>
                    <a:pt x="134919" y="1171973"/>
                  </a:cubicBezTo>
                  <a:cubicBezTo>
                    <a:pt x="47628" y="1185101"/>
                    <a:pt x="-2479" y="1093684"/>
                    <a:pt x="0" y="976639"/>
                  </a:cubicBezTo>
                  <a:cubicBezTo>
                    <a:pt x="18472" y="882645"/>
                    <a:pt x="32945" y="749493"/>
                    <a:pt x="0" y="593799"/>
                  </a:cubicBezTo>
                  <a:cubicBezTo>
                    <a:pt x="-7826" y="434544"/>
                    <a:pt x="-10158" y="345810"/>
                    <a:pt x="0" y="19533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926732 w 7365313"/>
                        <a:gd name="connsiteY2" fmla="*/ 0 h 2679475"/>
                        <a:gd name="connsiteX3" fmla="*/ 1641231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614609 w 7365313"/>
                        <a:gd name="connsiteY5" fmla="*/ 0 h 2679475"/>
                        <a:gd name="connsiteX6" fmla="*/ 4329107 w 7365313"/>
                        <a:gd name="connsiteY6" fmla="*/ 0 h 2679475"/>
                        <a:gd name="connsiteX7" fmla="*/ 5179701 w 7365313"/>
                        <a:gd name="connsiteY7" fmla="*/ 0 h 2679475"/>
                        <a:gd name="connsiteX8" fmla="*/ 6166390 w 7365313"/>
                        <a:gd name="connsiteY8" fmla="*/ 0 h 2679475"/>
                        <a:gd name="connsiteX9" fmla="*/ 7085031 w 7365313"/>
                        <a:gd name="connsiteY9" fmla="*/ 0 h 2679475"/>
                        <a:gd name="connsiteX10" fmla="*/ 7365313 w 7365313"/>
                        <a:gd name="connsiteY10" fmla="*/ 446588 h 2679475"/>
                        <a:gd name="connsiteX11" fmla="*/ 7365313 w 7365313"/>
                        <a:gd name="connsiteY11" fmla="*/ 1357601 h 2679475"/>
                        <a:gd name="connsiteX12" fmla="*/ 7365313 w 7365313"/>
                        <a:gd name="connsiteY12" fmla="*/ 2232886 h 2679475"/>
                        <a:gd name="connsiteX13" fmla="*/ 7085031 w 7365313"/>
                        <a:gd name="connsiteY13" fmla="*/ 2679475 h 2679475"/>
                        <a:gd name="connsiteX14" fmla="*/ 6098342 w 7365313"/>
                        <a:gd name="connsiteY14" fmla="*/ 2679475 h 2679475"/>
                        <a:gd name="connsiteX15" fmla="*/ 5315796 w 7365313"/>
                        <a:gd name="connsiteY15" fmla="*/ 2679475 h 2679475"/>
                        <a:gd name="connsiteX16" fmla="*/ 4329107 w 7365313"/>
                        <a:gd name="connsiteY16" fmla="*/ 2679475 h 2679475"/>
                        <a:gd name="connsiteX17" fmla="*/ 3682656 w 7365313"/>
                        <a:gd name="connsiteY17" fmla="*/ 2679475 h 2679475"/>
                        <a:gd name="connsiteX18" fmla="*/ 2832062 w 7365313"/>
                        <a:gd name="connsiteY18" fmla="*/ 2679475 h 2679475"/>
                        <a:gd name="connsiteX19" fmla="*/ 1981469 w 7365313"/>
                        <a:gd name="connsiteY19" fmla="*/ 2679475 h 2679475"/>
                        <a:gd name="connsiteX20" fmla="*/ 1335017 w 7365313"/>
                        <a:gd name="connsiteY20" fmla="*/ 2679475 h 2679475"/>
                        <a:gd name="connsiteX21" fmla="*/ 280281 w 7365313"/>
                        <a:gd name="connsiteY21" fmla="*/ 2679475 h 2679475"/>
                        <a:gd name="connsiteX22" fmla="*/ 0 w 7365313"/>
                        <a:gd name="connsiteY22" fmla="*/ 2232886 h 2679475"/>
                        <a:gd name="connsiteX23" fmla="*/ 0 w 7365313"/>
                        <a:gd name="connsiteY23" fmla="*/ 1357601 h 2679475"/>
                        <a:gd name="connsiteX24" fmla="*/ 0 w 7365313"/>
                        <a:gd name="connsiteY24" fmla="*/ 446588 h 2679475"/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1198922 w 7365313"/>
                        <a:gd name="connsiteY2" fmla="*/ 0 h 2679475"/>
                        <a:gd name="connsiteX3" fmla="*/ 1981469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342419 w 7365313"/>
                        <a:gd name="connsiteY5" fmla="*/ 0 h 2679475"/>
                        <a:gd name="connsiteX6" fmla="*/ 3988870 w 7365313"/>
                        <a:gd name="connsiteY6" fmla="*/ 0 h 2679475"/>
                        <a:gd name="connsiteX7" fmla="*/ 4635320 w 7365313"/>
                        <a:gd name="connsiteY7" fmla="*/ 0 h 2679475"/>
                        <a:gd name="connsiteX8" fmla="*/ 5485915 w 7365313"/>
                        <a:gd name="connsiteY8" fmla="*/ 0 h 2679475"/>
                        <a:gd name="connsiteX9" fmla="*/ 6268461 w 7365313"/>
                        <a:gd name="connsiteY9" fmla="*/ 0 h 2679475"/>
                        <a:gd name="connsiteX10" fmla="*/ 7085031 w 7365313"/>
                        <a:gd name="connsiteY10" fmla="*/ 0 h 2679475"/>
                        <a:gd name="connsiteX11" fmla="*/ 7365313 w 7365313"/>
                        <a:gd name="connsiteY11" fmla="*/ 446588 h 2679475"/>
                        <a:gd name="connsiteX12" fmla="*/ 7365313 w 7365313"/>
                        <a:gd name="connsiteY12" fmla="*/ 1339738 h 2679475"/>
                        <a:gd name="connsiteX13" fmla="*/ 7365313 w 7365313"/>
                        <a:gd name="connsiteY13" fmla="*/ 2232886 h 2679475"/>
                        <a:gd name="connsiteX14" fmla="*/ 7085031 w 7365313"/>
                        <a:gd name="connsiteY14" fmla="*/ 2679475 h 2679475"/>
                        <a:gd name="connsiteX15" fmla="*/ 6438580 w 7365313"/>
                        <a:gd name="connsiteY15" fmla="*/ 2679475 h 2679475"/>
                        <a:gd name="connsiteX16" fmla="*/ 5587986 w 7365313"/>
                        <a:gd name="connsiteY16" fmla="*/ 2679475 h 2679475"/>
                        <a:gd name="connsiteX17" fmla="*/ 4669345 w 7365313"/>
                        <a:gd name="connsiteY17" fmla="*/ 2679475 h 2679475"/>
                        <a:gd name="connsiteX18" fmla="*/ 3750703 w 7365313"/>
                        <a:gd name="connsiteY18" fmla="*/ 2679475 h 2679475"/>
                        <a:gd name="connsiteX19" fmla="*/ 2968157 w 7365313"/>
                        <a:gd name="connsiteY19" fmla="*/ 2679475 h 2679475"/>
                        <a:gd name="connsiteX20" fmla="*/ 2253658 w 7365313"/>
                        <a:gd name="connsiteY20" fmla="*/ 2679475 h 2679475"/>
                        <a:gd name="connsiteX21" fmla="*/ 1607207 w 7365313"/>
                        <a:gd name="connsiteY21" fmla="*/ 2679475 h 2679475"/>
                        <a:gd name="connsiteX22" fmla="*/ 280281 w 7365313"/>
                        <a:gd name="connsiteY22" fmla="*/ 2679475 h 2679475"/>
                        <a:gd name="connsiteX23" fmla="*/ 0 w 7365313"/>
                        <a:gd name="connsiteY23" fmla="*/ 2232886 h 2679475"/>
                        <a:gd name="connsiteX24" fmla="*/ 0 w 7365313"/>
                        <a:gd name="connsiteY24" fmla="*/ 1375463 h 2679475"/>
                        <a:gd name="connsiteX25" fmla="*/ 0 w 7365313"/>
                        <a:gd name="connsiteY25" fmla="*/ 446588 h 2679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7365313" h="2679475" fill="none" extrusionOk="0">
                          <a:moveTo>
                            <a:pt x="0" y="446588"/>
                          </a:moveTo>
                          <a:cubicBezTo>
                            <a:pt x="7146" y="165149"/>
                            <a:pt x="128570" y="32041"/>
                            <a:pt x="280281" y="0"/>
                          </a:cubicBezTo>
                          <a:cubicBezTo>
                            <a:pt x="583463" y="-20896"/>
                            <a:pt x="624135" y="-48113"/>
                            <a:pt x="926732" y="0"/>
                          </a:cubicBezTo>
                          <a:cubicBezTo>
                            <a:pt x="1231805" y="53080"/>
                            <a:pt x="1415226" y="-42511"/>
                            <a:pt x="1641231" y="0"/>
                          </a:cubicBezTo>
                          <a:cubicBezTo>
                            <a:pt x="1848190" y="32705"/>
                            <a:pt x="2442711" y="-68152"/>
                            <a:pt x="2627920" y="0"/>
                          </a:cubicBezTo>
                          <a:cubicBezTo>
                            <a:pt x="2892204" y="38734"/>
                            <a:pt x="3190358" y="12197"/>
                            <a:pt x="3614609" y="0"/>
                          </a:cubicBezTo>
                          <a:cubicBezTo>
                            <a:pt x="4048359" y="-26961"/>
                            <a:pt x="4145087" y="-46230"/>
                            <a:pt x="4329107" y="0"/>
                          </a:cubicBezTo>
                          <a:cubicBezTo>
                            <a:pt x="4481326" y="36254"/>
                            <a:pt x="4814835" y="26031"/>
                            <a:pt x="5179701" y="0"/>
                          </a:cubicBezTo>
                          <a:cubicBezTo>
                            <a:pt x="5512272" y="-24184"/>
                            <a:pt x="5678677" y="-15509"/>
                            <a:pt x="6166390" y="0"/>
                          </a:cubicBezTo>
                          <a:cubicBezTo>
                            <a:pt x="6656078" y="61014"/>
                            <a:pt x="6853027" y="-2140"/>
                            <a:pt x="7085031" y="0"/>
                          </a:cubicBezTo>
                          <a:cubicBezTo>
                            <a:pt x="7280019" y="-18198"/>
                            <a:pt x="7359608" y="154359"/>
                            <a:pt x="7365313" y="446588"/>
                          </a:cubicBezTo>
                          <a:cubicBezTo>
                            <a:pt x="7359946" y="907519"/>
                            <a:pt x="7358410" y="971327"/>
                            <a:pt x="7365313" y="1357601"/>
                          </a:cubicBezTo>
                          <a:cubicBezTo>
                            <a:pt x="7365521" y="1765587"/>
                            <a:pt x="7355463" y="1915002"/>
                            <a:pt x="7365313" y="2232886"/>
                          </a:cubicBezTo>
                          <a:cubicBezTo>
                            <a:pt x="7351924" y="2459681"/>
                            <a:pt x="7265567" y="2740292"/>
                            <a:pt x="7085031" y="2679475"/>
                          </a:cubicBezTo>
                          <a:cubicBezTo>
                            <a:pt x="6734302" y="2639548"/>
                            <a:pt x="6307325" y="2638377"/>
                            <a:pt x="6098342" y="2679475"/>
                          </a:cubicBezTo>
                          <a:cubicBezTo>
                            <a:pt x="5842374" y="2711161"/>
                            <a:pt x="5515493" y="2715117"/>
                            <a:pt x="5315796" y="2679475"/>
                          </a:cubicBezTo>
                          <a:cubicBezTo>
                            <a:pt x="5130657" y="2668008"/>
                            <a:pt x="4764443" y="2692917"/>
                            <a:pt x="4329107" y="2679475"/>
                          </a:cubicBezTo>
                          <a:cubicBezTo>
                            <a:pt x="3882895" y="2643613"/>
                            <a:pt x="3803299" y="2730028"/>
                            <a:pt x="3682656" y="2679475"/>
                          </a:cubicBezTo>
                          <a:cubicBezTo>
                            <a:pt x="3572302" y="2620570"/>
                            <a:pt x="3061565" y="2706508"/>
                            <a:pt x="2832062" y="2679475"/>
                          </a:cubicBezTo>
                          <a:cubicBezTo>
                            <a:pt x="2614891" y="2712978"/>
                            <a:pt x="2407958" y="2745903"/>
                            <a:pt x="1981469" y="2679475"/>
                          </a:cubicBezTo>
                          <a:cubicBezTo>
                            <a:pt x="1563821" y="2642679"/>
                            <a:pt x="1577555" y="2660330"/>
                            <a:pt x="1335017" y="2679475"/>
                          </a:cubicBezTo>
                          <a:cubicBezTo>
                            <a:pt x="1073406" y="2727911"/>
                            <a:pt x="446744" y="2719006"/>
                            <a:pt x="280281" y="2679475"/>
                          </a:cubicBezTo>
                          <a:cubicBezTo>
                            <a:pt x="119406" y="2689812"/>
                            <a:pt x="-2864" y="2449571"/>
                            <a:pt x="0" y="2232886"/>
                          </a:cubicBezTo>
                          <a:cubicBezTo>
                            <a:pt x="6989" y="1974482"/>
                            <a:pt x="20481" y="1676290"/>
                            <a:pt x="0" y="1357601"/>
                          </a:cubicBezTo>
                          <a:cubicBezTo>
                            <a:pt x="-3077" y="989602"/>
                            <a:pt x="-36727" y="772911"/>
                            <a:pt x="0" y="446588"/>
                          </a:cubicBezTo>
                          <a:close/>
                        </a:path>
                        <a:path w="7365313" h="2679475" stroke="0" extrusionOk="0">
                          <a:moveTo>
                            <a:pt x="0" y="446588"/>
                          </a:moveTo>
                          <a:cubicBezTo>
                            <a:pt x="14390" y="238424"/>
                            <a:pt x="147183" y="25156"/>
                            <a:pt x="280281" y="0"/>
                          </a:cubicBezTo>
                          <a:cubicBezTo>
                            <a:pt x="537294" y="-30949"/>
                            <a:pt x="932624" y="31928"/>
                            <a:pt x="1198922" y="0"/>
                          </a:cubicBezTo>
                          <a:cubicBezTo>
                            <a:pt x="1456586" y="-12786"/>
                            <a:pt x="1677164" y="32731"/>
                            <a:pt x="1981469" y="0"/>
                          </a:cubicBezTo>
                          <a:cubicBezTo>
                            <a:pt x="2281937" y="-21843"/>
                            <a:pt x="2313643" y="-34100"/>
                            <a:pt x="2627920" y="0"/>
                          </a:cubicBezTo>
                          <a:cubicBezTo>
                            <a:pt x="2944518" y="39771"/>
                            <a:pt x="3183908" y="35607"/>
                            <a:pt x="3342419" y="0"/>
                          </a:cubicBezTo>
                          <a:cubicBezTo>
                            <a:pt x="3530121" y="-29838"/>
                            <a:pt x="3740818" y="-51160"/>
                            <a:pt x="3988870" y="0"/>
                          </a:cubicBezTo>
                          <a:cubicBezTo>
                            <a:pt x="4256316" y="70035"/>
                            <a:pt x="4477081" y="5484"/>
                            <a:pt x="4635320" y="0"/>
                          </a:cubicBezTo>
                          <a:cubicBezTo>
                            <a:pt x="4857493" y="7912"/>
                            <a:pt x="5155551" y="-40443"/>
                            <a:pt x="5485915" y="0"/>
                          </a:cubicBezTo>
                          <a:cubicBezTo>
                            <a:pt x="5880010" y="63820"/>
                            <a:pt x="6112594" y="77900"/>
                            <a:pt x="6268461" y="0"/>
                          </a:cubicBezTo>
                          <a:cubicBezTo>
                            <a:pt x="6450393" y="-72463"/>
                            <a:pt x="6807473" y="35102"/>
                            <a:pt x="7085031" y="0"/>
                          </a:cubicBezTo>
                          <a:cubicBezTo>
                            <a:pt x="7270012" y="-37115"/>
                            <a:pt x="7413479" y="191064"/>
                            <a:pt x="7365313" y="446588"/>
                          </a:cubicBezTo>
                          <a:cubicBezTo>
                            <a:pt x="7374613" y="671944"/>
                            <a:pt x="7339117" y="950228"/>
                            <a:pt x="7365313" y="1339738"/>
                          </a:cubicBezTo>
                          <a:cubicBezTo>
                            <a:pt x="7355262" y="1758523"/>
                            <a:pt x="7365602" y="1868281"/>
                            <a:pt x="7365313" y="2232886"/>
                          </a:cubicBezTo>
                          <a:cubicBezTo>
                            <a:pt x="7355048" y="2513555"/>
                            <a:pt x="7273951" y="2720514"/>
                            <a:pt x="7085031" y="2679475"/>
                          </a:cubicBezTo>
                          <a:cubicBezTo>
                            <a:pt x="6984685" y="2703194"/>
                            <a:pt x="6725098" y="2752508"/>
                            <a:pt x="6438580" y="2679475"/>
                          </a:cubicBezTo>
                          <a:cubicBezTo>
                            <a:pt x="6178504" y="2657343"/>
                            <a:pt x="5833464" y="2649531"/>
                            <a:pt x="5587986" y="2679475"/>
                          </a:cubicBezTo>
                          <a:cubicBezTo>
                            <a:pt x="5311598" y="2730554"/>
                            <a:pt x="4912127" y="2691807"/>
                            <a:pt x="4669345" y="2679475"/>
                          </a:cubicBezTo>
                          <a:cubicBezTo>
                            <a:pt x="4451924" y="2684695"/>
                            <a:pt x="3996549" y="2678582"/>
                            <a:pt x="3750703" y="2679475"/>
                          </a:cubicBezTo>
                          <a:cubicBezTo>
                            <a:pt x="3536574" y="2618958"/>
                            <a:pt x="3213966" y="2662692"/>
                            <a:pt x="2968157" y="2679475"/>
                          </a:cubicBezTo>
                          <a:cubicBezTo>
                            <a:pt x="2715184" y="2692078"/>
                            <a:pt x="2425029" y="2664219"/>
                            <a:pt x="2253658" y="2679475"/>
                          </a:cubicBezTo>
                          <a:cubicBezTo>
                            <a:pt x="2042504" y="2686422"/>
                            <a:pt x="1935419" y="2723500"/>
                            <a:pt x="1607207" y="2679475"/>
                          </a:cubicBezTo>
                          <a:cubicBezTo>
                            <a:pt x="1325817" y="2656972"/>
                            <a:pt x="917867" y="2741196"/>
                            <a:pt x="280281" y="2679475"/>
                          </a:cubicBezTo>
                          <a:cubicBezTo>
                            <a:pt x="117705" y="2714776"/>
                            <a:pt x="-72335" y="2475669"/>
                            <a:pt x="0" y="2232886"/>
                          </a:cubicBezTo>
                          <a:cubicBezTo>
                            <a:pt x="44981" y="1933710"/>
                            <a:pt x="-40273" y="1616108"/>
                            <a:pt x="0" y="1375463"/>
                          </a:cubicBezTo>
                          <a:cubicBezTo>
                            <a:pt x="-60472" y="1121021"/>
                            <a:pt x="1265" y="850976"/>
                            <a:pt x="0" y="446588"/>
                          </a:cubicBezTo>
                          <a:close/>
                        </a:path>
                        <a:path w="7365313" h="2679475" fill="none" stroke="0" extrusionOk="0">
                          <a:moveTo>
                            <a:pt x="0" y="446588"/>
                          </a:moveTo>
                          <a:cubicBezTo>
                            <a:pt x="13881" y="192694"/>
                            <a:pt x="136479" y="16556"/>
                            <a:pt x="280281" y="0"/>
                          </a:cubicBezTo>
                          <a:cubicBezTo>
                            <a:pt x="578404" y="-19395"/>
                            <a:pt x="622803" y="-40030"/>
                            <a:pt x="926732" y="0"/>
                          </a:cubicBezTo>
                          <a:cubicBezTo>
                            <a:pt x="1196721" y="45434"/>
                            <a:pt x="1448204" y="-81268"/>
                            <a:pt x="1641231" y="0"/>
                          </a:cubicBezTo>
                          <a:cubicBezTo>
                            <a:pt x="1864925" y="88547"/>
                            <a:pt x="2410052" y="-46560"/>
                            <a:pt x="2627920" y="0"/>
                          </a:cubicBezTo>
                          <a:cubicBezTo>
                            <a:pt x="2866668" y="7970"/>
                            <a:pt x="3154661" y="14725"/>
                            <a:pt x="3614609" y="0"/>
                          </a:cubicBezTo>
                          <a:cubicBezTo>
                            <a:pt x="4055894" y="-27019"/>
                            <a:pt x="4137267" y="-50285"/>
                            <a:pt x="4329107" y="0"/>
                          </a:cubicBezTo>
                          <a:cubicBezTo>
                            <a:pt x="4511582" y="48365"/>
                            <a:pt x="4808074" y="-8475"/>
                            <a:pt x="5179701" y="0"/>
                          </a:cubicBezTo>
                          <a:cubicBezTo>
                            <a:pt x="5518693" y="-34164"/>
                            <a:pt x="5737264" y="-48464"/>
                            <a:pt x="6166390" y="0"/>
                          </a:cubicBezTo>
                          <a:cubicBezTo>
                            <a:pt x="6650370" y="59028"/>
                            <a:pt x="6864476" y="-31536"/>
                            <a:pt x="7085031" y="0"/>
                          </a:cubicBezTo>
                          <a:cubicBezTo>
                            <a:pt x="7259017" y="11936"/>
                            <a:pt x="7349720" y="175045"/>
                            <a:pt x="7365313" y="446588"/>
                          </a:cubicBezTo>
                          <a:cubicBezTo>
                            <a:pt x="7347657" y="880017"/>
                            <a:pt x="7358109" y="965637"/>
                            <a:pt x="7365313" y="1357601"/>
                          </a:cubicBezTo>
                          <a:cubicBezTo>
                            <a:pt x="7399055" y="1748085"/>
                            <a:pt x="7336422" y="1879981"/>
                            <a:pt x="7365313" y="2232886"/>
                          </a:cubicBezTo>
                          <a:cubicBezTo>
                            <a:pt x="7324829" y="2422885"/>
                            <a:pt x="7249090" y="2703905"/>
                            <a:pt x="7085031" y="2679475"/>
                          </a:cubicBezTo>
                          <a:cubicBezTo>
                            <a:pt x="6751923" y="2597754"/>
                            <a:pt x="6313822" y="2632801"/>
                            <a:pt x="6098342" y="2679475"/>
                          </a:cubicBezTo>
                          <a:cubicBezTo>
                            <a:pt x="5876582" y="2683721"/>
                            <a:pt x="5512791" y="2732906"/>
                            <a:pt x="5315796" y="2679475"/>
                          </a:cubicBezTo>
                          <a:cubicBezTo>
                            <a:pt x="5075759" y="2630259"/>
                            <a:pt x="4723058" y="2754733"/>
                            <a:pt x="4329107" y="2679475"/>
                          </a:cubicBezTo>
                          <a:cubicBezTo>
                            <a:pt x="3889180" y="2640631"/>
                            <a:pt x="3825497" y="2720739"/>
                            <a:pt x="3682656" y="2679475"/>
                          </a:cubicBezTo>
                          <a:cubicBezTo>
                            <a:pt x="3527001" y="2619033"/>
                            <a:pt x="3006524" y="2681714"/>
                            <a:pt x="2832062" y="2679475"/>
                          </a:cubicBezTo>
                          <a:cubicBezTo>
                            <a:pt x="2585073" y="2700958"/>
                            <a:pt x="2357656" y="2715110"/>
                            <a:pt x="1981469" y="2679475"/>
                          </a:cubicBezTo>
                          <a:cubicBezTo>
                            <a:pt x="1561500" y="2643634"/>
                            <a:pt x="1582207" y="2658177"/>
                            <a:pt x="1335017" y="2679475"/>
                          </a:cubicBezTo>
                          <a:cubicBezTo>
                            <a:pt x="1102099" y="2712826"/>
                            <a:pt x="527156" y="2673666"/>
                            <a:pt x="280281" y="2679475"/>
                          </a:cubicBezTo>
                          <a:cubicBezTo>
                            <a:pt x="56142" y="2692733"/>
                            <a:pt x="-20890" y="2516843"/>
                            <a:pt x="0" y="2232886"/>
                          </a:cubicBezTo>
                          <a:cubicBezTo>
                            <a:pt x="29762" y="1957651"/>
                            <a:pt x="31278" y="1725987"/>
                            <a:pt x="0" y="1357601"/>
                          </a:cubicBezTo>
                          <a:cubicBezTo>
                            <a:pt x="-47654" y="1014129"/>
                            <a:pt x="7931" y="803603"/>
                            <a:pt x="0" y="446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2E279-043C-4B49-A1F6-EE4086119D93}"/>
                </a:ext>
              </a:extLst>
            </p:cNvPr>
            <p:cNvSpPr txBox="1"/>
            <p:nvPr/>
          </p:nvSpPr>
          <p:spPr>
            <a:xfrm>
              <a:off x="-2640753" y="3326073"/>
              <a:ext cx="3343323" cy="767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kể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mẹ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mong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muốn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thăm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danh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lam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thắng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cảnh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ở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địa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phương</a:t>
              </a:r>
              <a:r>
                <a:rPr lang="en-US" sz="36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em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0D239A83-45BD-7740-A775-78E83F9C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40736" y="2025365"/>
            <a:ext cx="3278933" cy="4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0" y="136227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993821" y="1536174"/>
              <a:ext cx="3812262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Khởi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động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8405FC-9886-9B44-984E-96A2C2AC44D2}"/>
              </a:ext>
            </a:extLst>
          </p:cNvPr>
          <p:cNvSpPr txBox="1"/>
          <p:nvPr/>
        </p:nvSpPr>
        <p:spPr>
          <a:xfrm rot="352258">
            <a:off x="11635971" y="292557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E6D0B-FC59-4F43-A39D-03A6F7AC11D0}"/>
              </a:ext>
            </a:extLst>
          </p:cNvPr>
          <p:cNvSpPr txBox="1"/>
          <p:nvPr/>
        </p:nvSpPr>
        <p:spPr>
          <a:xfrm>
            <a:off x="2872424" y="-1444728"/>
            <a:ext cx="6447152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C9DD4C"/>
                </a:solidFill>
                <a:latin typeface="#9Slide03 Swiss 721 Black Condensed" panose="02000500000000000000" pitchFamily="2" charset="77"/>
              </a:rPr>
              <a:t>Hàng xóm của tôi là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BDCDF-191A-1F47-87B3-BBC5319BD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12733760" y="4054457"/>
            <a:ext cx="4575397" cy="25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9">
            <a:extLst>
              <a:ext uri="{FF2B5EF4-FFF2-40B4-BE49-F238E27FC236}">
                <a16:creationId xmlns:a16="http://schemas.microsoft.com/office/drawing/2014/main" id="{B7BD00A6-2644-914C-93E8-6127D8A15962}"/>
              </a:ext>
            </a:extLst>
          </p:cNvPr>
          <p:cNvSpPr/>
          <p:nvPr/>
        </p:nvSpPr>
        <p:spPr>
          <a:xfrm>
            <a:off x="934241" y="587447"/>
            <a:ext cx="10323517" cy="5923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7D365-B4F4-BD04-4516-8EC1D58AD147}"/>
              </a:ext>
            </a:extLst>
          </p:cNvPr>
          <p:cNvSpPr txBox="1"/>
          <p:nvPr/>
        </p:nvSpPr>
        <p:spPr>
          <a:xfrm rot="352258">
            <a:off x="8177154" y="533434"/>
            <a:ext cx="49048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#9Slide07 Koni Black" pitchFamily="2" charset="77"/>
                <a:ea typeface="微软雅黑"/>
                <a:cs typeface="Arial" panose="020B0604020202020204" pitchFamily="34" charset="0"/>
              </a:rPr>
              <a:t>chơi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  <a:latin typeface="#9Slide07 Koni Black" pitchFamily="2" charset="77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2782957" y="1981900"/>
            <a:ext cx="6185762" cy="2905231"/>
            <a:chOff x="1007488" y="2611536"/>
            <a:chExt cx="3389481" cy="8921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1007488" y="2611536"/>
              <a:ext cx="3389481" cy="892162"/>
            </a:xfrm>
            <a:prstGeom prst="wedgeRoundRectCallout">
              <a:avLst>
                <a:gd name="adj1" fmla="val -69389"/>
                <a:gd name="adj2" fmla="val 24107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1082308" y="2670305"/>
              <a:ext cx="3157548" cy="68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học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sinh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sẽ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lên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danh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nổi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tiếng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ở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quê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hương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cách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địa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điểm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cho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còn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đoán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76D23C-7A26-9C41-990D-FD4A8D2B3483}"/>
              </a:ext>
            </a:extLst>
          </p:cNvPr>
          <p:cNvSpPr txBox="1"/>
          <p:nvPr/>
        </p:nvSpPr>
        <p:spPr>
          <a:xfrm>
            <a:off x="1581454" y="962121"/>
            <a:ext cx="7523770" cy="7078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#9Slide03 Swiss 721 Black Condensed" panose="02000500000000000000" pitchFamily="2" charset="77"/>
              </a:rPr>
              <a:t>Đoán tên cảnh đẹp quê hương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DC233-1EC8-E18D-ED78-887BC9830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7569339" y="4244340"/>
            <a:ext cx="4575397" cy="2534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7BA47-45D9-2CA9-F607-6E9A06BF6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87" y="2930421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1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189921" y="2274837"/>
              <a:ext cx="91241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địa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miền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danh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lam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mình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ở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hiểu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phong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nơi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ta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rất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</a:t>
              </a:r>
              <a:r>
                <a:rPr lang="en-VN" sz="3600" dirty="0">
                  <a:effectLst/>
                  <a:latin typeface="Cambria" panose="02040503050406030204" pitchFamily="18" charset="0"/>
                </a:rPr>
                <a:t> </a:t>
              </a:r>
              <a:endParaRPr lang="en-VN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6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609902" y="1536174"/>
              <a:ext cx="4580100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Khám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phá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5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BC935F-1A24-DE4D-A622-140341AEA3B5}"/>
              </a:ext>
            </a:extLst>
          </p:cNvPr>
          <p:cNvGrpSpPr/>
          <p:nvPr/>
        </p:nvGrpSpPr>
        <p:grpSpPr>
          <a:xfrm>
            <a:off x="7842962" y="1869454"/>
            <a:ext cx="4121069" cy="4149767"/>
            <a:chOff x="7658279" y="1992539"/>
            <a:chExt cx="4121069" cy="4149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309570-F08F-D847-9C67-FF551574AB43}"/>
                </a:ext>
              </a:extLst>
            </p:cNvPr>
            <p:cNvGrpSpPr/>
            <p:nvPr/>
          </p:nvGrpSpPr>
          <p:grpSpPr>
            <a:xfrm>
              <a:off x="7658279" y="2345635"/>
              <a:ext cx="4121069" cy="3796671"/>
              <a:chOff x="98263" y="3700528"/>
              <a:chExt cx="3798579" cy="33000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226ECE-96B3-7442-83A4-D6F739EE3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/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00049A-DDDA-5940-815E-E8EC1973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/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0E7CE3-5AE8-134C-9093-A05BE6835D8B}"/>
                </a:ext>
              </a:extLst>
            </p:cNvPr>
            <p:cNvSpPr txBox="1"/>
            <p:nvPr/>
          </p:nvSpPr>
          <p:spPr>
            <a:xfrm>
              <a:off x="7813352" y="1992539"/>
              <a:ext cx="3770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C00000"/>
                  </a:solidFill>
                  <a:latin typeface="#9Slide03 Swiss 721 Black Condensed" panose="02000500000000000000" pitchFamily="2" charset="77"/>
                </a:rPr>
                <a:t>Thảo luận theo tổ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509849 w 4052093"/>
                  <a:gd name="connsiteY2" fmla="*/ 0 h 1883995"/>
                  <a:gd name="connsiteX3" fmla="*/ 902937 w 4052093"/>
                  <a:gd name="connsiteY3" fmla="*/ 0 h 1883995"/>
                  <a:gd name="connsiteX4" fmla="*/ 1445773 w 4052093"/>
                  <a:gd name="connsiteY4" fmla="*/ 0 h 1883995"/>
                  <a:gd name="connsiteX5" fmla="*/ 1988609 w 4052093"/>
                  <a:gd name="connsiteY5" fmla="*/ 0 h 1883995"/>
                  <a:gd name="connsiteX6" fmla="*/ 2381697 w 4052093"/>
                  <a:gd name="connsiteY6" fmla="*/ 0 h 1883995"/>
                  <a:gd name="connsiteX7" fmla="*/ 2849659 w 4052093"/>
                  <a:gd name="connsiteY7" fmla="*/ 0 h 1883995"/>
                  <a:gd name="connsiteX8" fmla="*/ 3392495 w 4052093"/>
                  <a:gd name="connsiteY8" fmla="*/ 0 h 1883995"/>
                  <a:gd name="connsiteX9" fmla="*/ 3897893 w 4052093"/>
                  <a:gd name="connsiteY9" fmla="*/ 0 h 1883995"/>
                  <a:gd name="connsiteX10" fmla="*/ 4052093 w 4052093"/>
                  <a:gd name="connsiteY10" fmla="*/ 314005 h 1883995"/>
                  <a:gd name="connsiteX11" fmla="*/ 4052093 w 4052093"/>
                  <a:gd name="connsiteY11" fmla="*/ 954557 h 1883995"/>
                  <a:gd name="connsiteX12" fmla="*/ 4052093 w 4052093"/>
                  <a:gd name="connsiteY12" fmla="*/ 1569989 h 1883995"/>
                  <a:gd name="connsiteX13" fmla="*/ 3897893 w 4052093"/>
                  <a:gd name="connsiteY13" fmla="*/ 1883995 h 1883995"/>
                  <a:gd name="connsiteX14" fmla="*/ 3355057 w 4052093"/>
                  <a:gd name="connsiteY14" fmla="*/ 1883995 h 1883995"/>
                  <a:gd name="connsiteX15" fmla="*/ 2924532 w 4052093"/>
                  <a:gd name="connsiteY15" fmla="*/ 1883995 h 1883995"/>
                  <a:gd name="connsiteX16" fmla="*/ 2381697 w 4052093"/>
                  <a:gd name="connsiteY16" fmla="*/ 1883995 h 1883995"/>
                  <a:gd name="connsiteX17" fmla="*/ 2026046 w 4052093"/>
                  <a:gd name="connsiteY17" fmla="*/ 1883995 h 1883995"/>
                  <a:gd name="connsiteX18" fmla="*/ 1558084 w 4052093"/>
                  <a:gd name="connsiteY18" fmla="*/ 1883995 h 1883995"/>
                  <a:gd name="connsiteX19" fmla="*/ 1090123 w 4052093"/>
                  <a:gd name="connsiteY19" fmla="*/ 1883995 h 1883995"/>
                  <a:gd name="connsiteX20" fmla="*/ 734471 w 4052093"/>
                  <a:gd name="connsiteY20" fmla="*/ 1883995 h 1883995"/>
                  <a:gd name="connsiteX21" fmla="*/ 154198 w 4052093"/>
                  <a:gd name="connsiteY21" fmla="*/ 1883995 h 1883995"/>
                  <a:gd name="connsiteX22" fmla="*/ 0 w 4052093"/>
                  <a:gd name="connsiteY22" fmla="*/ 1569989 h 1883995"/>
                  <a:gd name="connsiteX23" fmla="*/ 0 w 4052093"/>
                  <a:gd name="connsiteY23" fmla="*/ 954557 h 1883995"/>
                  <a:gd name="connsiteX24" fmla="*/ 0 w 4052093"/>
                  <a:gd name="connsiteY24" fmla="*/ 314005 h 1883995"/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659597 w 4052093"/>
                  <a:gd name="connsiteY2" fmla="*/ 0 h 1883995"/>
                  <a:gd name="connsiteX3" fmla="*/ 1090123 w 4052093"/>
                  <a:gd name="connsiteY3" fmla="*/ 0 h 1883995"/>
                  <a:gd name="connsiteX4" fmla="*/ 1445773 w 4052093"/>
                  <a:gd name="connsiteY4" fmla="*/ 0 h 1883995"/>
                  <a:gd name="connsiteX5" fmla="*/ 1838861 w 4052093"/>
                  <a:gd name="connsiteY5" fmla="*/ 0 h 1883995"/>
                  <a:gd name="connsiteX6" fmla="*/ 2194512 w 4052093"/>
                  <a:gd name="connsiteY6" fmla="*/ 0 h 1883995"/>
                  <a:gd name="connsiteX7" fmla="*/ 2550162 w 4052093"/>
                  <a:gd name="connsiteY7" fmla="*/ 0 h 1883995"/>
                  <a:gd name="connsiteX8" fmla="*/ 3018125 w 4052093"/>
                  <a:gd name="connsiteY8" fmla="*/ 0 h 1883995"/>
                  <a:gd name="connsiteX9" fmla="*/ 3448649 w 4052093"/>
                  <a:gd name="connsiteY9" fmla="*/ 0 h 1883995"/>
                  <a:gd name="connsiteX10" fmla="*/ 3897893 w 4052093"/>
                  <a:gd name="connsiteY10" fmla="*/ 0 h 1883995"/>
                  <a:gd name="connsiteX11" fmla="*/ 4052093 w 4052093"/>
                  <a:gd name="connsiteY11" fmla="*/ 314005 h 1883995"/>
                  <a:gd name="connsiteX12" fmla="*/ 4052093 w 4052093"/>
                  <a:gd name="connsiteY12" fmla="*/ 941998 h 1883995"/>
                  <a:gd name="connsiteX13" fmla="*/ 4052093 w 4052093"/>
                  <a:gd name="connsiteY13" fmla="*/ 1569989 h 1883995"/>
                  <a:gd name="connsiteX14" fmla="*/ 3897893 w 4052093"/>
                  <a:gd name="connsiteY14" fmla="*/ 1883995 h 1883995"/>
                  <a:gd name="connsiteX15" fmla="*/ 3542242 w 4052093"/>
                  <a:gd name="connsiteY15" fmla="*/ 1883995 h 1883995"/>
                  <a:gd name="connsiteX16" fmla="*/ 3074280 w 4052093"/>
                  <a:gd name="connsiteY16" fmla="*/ 1883995 h 1883995"/>
                  <a:gd name="connsiteX17" fmla="*/ 2568882 w 4052093"/>
                  <a:gd name="connsiteY17" fmla="*/ 1883995 h 1883995"/>
                  <a:gd name="connsiteX18" fmla="*/ 2063482 w 4052093"/>
                  <a:gd name="connsiteY18" fmla="*/ 1883995 h 1883995"/>
                  <a:gd name="connsiteX19" fmla="*/ 1632958 w 4052093"/>
                  <a:gd name="connsiteY19" fmla="*/ 1883995 h 1883995"/>
                  <a:gd name="connsiteX20" fmla="*/ 1239870 w 4052093"/>
                  <a:gd name="connsiteY20" fmla="*/ 1883995 h 1883995"/>
                  <a:gd name="connsiteX21" fmla="*/ 884219 w 4052093"/>
                  <a:gd name="connsiteY21" fmla="*/ 1883995 h 1883995"/>
                  <a:gd name="connsiteX22" fmla="*/ 154198 w 4052093"/>
                  <a:gd name="connsiteY22" fmla="*/ 1883995 h 1883995"/>
                  <a:gd name="connsiteX23" fmla="*/ 0 w 4052093"/>
                  <a:gd name="connsiteY23" fmla="*/ 1569989 h 1883995"/>
                  <a:gd name="connsiteX24" fmla="*/ 0 w 4052093"/>
                  <a:gd name="connsiteY24" fmla="*/ 967117 h 1883995"/>
                  <a:gd name="connsiteX25" fmla="*/ 0 w 4052093"/>
                  <a:gd name="connsiteY25" fmla="*/ 314005 h 1883995"/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509849 w 4052093"/>
                  <a:gd name="connsiteY2" fmla="*/ 0 h 1883995"/>
                  <a:gd name="connsiteX3" fmla="*/ 902937 w 4052093"/>
                  <a:gd name="connsiteY3" fmla="*/ 0 h 1883995"/>
                  <a:gd name="connsiteX4" fmla="*/ 1445773 w 4052093"/>
                  <a:gd name="connsiteY4" fmla="*/ 0 h 1883995"/>
                  <a:gd name="connsiteX5" fmla="*/ 1988609 w 4052093"/>
                  <a:gd name="connsiteY5" fmla="*/ 0 h 1883995"/>
                  <a:gd name="connsiteX6" fmla="*/ 2381697 w 4052093"/>
                  <a:gd name="connsiteY6" fmla="*/ 0 h 1883995"/>
                  <a:gd name="connsiteX7" fmla="*/ 2849659 w 4052093"/>
                  <a:gd name="connsiteY7" fmla="*/ 0 h 1883995"/>
                  <a:gd name="connsiteX8" fmla="*/ 3392495 w 4052093"/>
                  <a:gd name="connsiteY8" fmla="*/ 0 h 1883995"/>
                  <a:gd name="connsiteX9" fmla="*/ 3897893 w 4052093"/>
                  <a:gd name="connsiteY9" fmla="*/ 0 h 1883995"/>
                  <a:gd name="connsiteX10" fmla="*/ 4052093 w 4052093"/>
                  <a:gd name="connsiteY10" fmla="*/ 314005 h 1883995"/>
                  <a:gd name="connsiteX11" fmla="*/ 4052093 w 4052093"/>
                  <a:gd name="connsiteY11" fmla="*/ 954557 h 1883995"/>
                  <a:gd name="connsiteX12" fmla="*/ 4052093 w 4052093"/>
                  <a:gd name="connsiteY12" fmla="*/ 1569989 h 1883995"/>
                  <a:gd name="connsiteX13" fmla="*/ 3897893 w 4052093"/>
                  <a:gd name="connsiteY13" fmla="*/ 1883995 h 1883995"/>
                  <a:gd name="connsiteX14" fmla="*/ 3355057 w 4052093"/>
                  <a:gd name="connsiteY14" fmla="*/ 1883995 h 1883995"/>
                  <a:gd name="connsiteX15" fmla="*/ 2924532 w 4052093"/>
                  <a:gd name="connsiteY15" fmla="*/ 1883995 h 1883995"/>
                  <a:gd name="connsiteX16" fmla="*/ 2381697 w 4052093"/>
                  <a:gd name="connsiteY16" fmla="*/ 1883995 h 1883995"/>
                  <a:gd name="connsiteX17" fmla="*/ 2026046 w 4052093"/>
                  <a:gd name="connsiteY17" fmla="*/ 1883995 h 1883995"/>
                  <a:gd name="connsiteX18" fmla="*/ 1558084 w 4052093"/>
                  <a:gd name="connsiteY18" fmla="*/ 1883995 h 1883995"/>
                  <a:gd name="connsiteX19" fmla="*/ 1090123 w 4052093"/>
                  <a:gd name="connsiteY19" fmla="*/ 1883995 h 1883995"/>
                  <a:gd name="connsiteX20" fmla="*/ 734471 w 4052093"/>
                  <a:gd name="connsiteY20" fmla="*/ 1883995 h 1883995"/>
                  <a:gd name="connsiteX21" fmla="*/ 154198 w 4052093"/>
                  <a:gd name="connsiteY21" fmla="*/ 1883995 h 1883995"/>
                  <a:gd name="connsiteX22" fmla="*/ 0 w 4052093"/>
                  <a:gd name="connsiteY22" fmla="*/ 1569989 h 1883995"/>
                  <a:gd name="connsiteX23" fmla="*/ 0 w 4052093"/>
                  <a:gd name="connsiteY23" fmla="*/ 954557 h 1883995"/>
                  <a:gd name="connsiteX24" fmla="*/ 0 w 4052093"/>
                  <a:gd name="connsiteY24" fmla="*/ 314005 h 1883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52093" h="1883995" fill="none" extrusionOk="0">
                    <a:moveTo>
                      <a:pt x="0" y="314005"/>
                    </a:moveTo>
                    <a:cubicBezTo>
                      <a:pt x="7605" y="113580"/>
                      <a:pt x="70887" y="28729"/>
                      <a:pt x="154198" y="0"/>
                    </a:cubicBezTo>
                    <a:cubicBezTo>
                      <a:pt x="319121" y="-18262"/>
                      <a:pt x="342435" y="-36757"/>
                      <a:pt x="509849" y="0"/>
                    </a:cubicBezTo>
                    <a:cubicBezTo>
                      <a:pt x="700006" y="90990"/>
                      <a:pt x="763023" y="-40366"/>
                      <a:pt x="902937" y="0"/>
                    </a:cubicBezTo>
                    <a:cubicBezTo>
                      <a:pt x="976905" y="-3015"/>
                      <a:pt x="1368581" y="-50727"/>
                      <a:pt x="1445773" y="0"/>
                    </a:cubicBezTo>
                    <a:cubicBezTo>
                      <a:pt x="1602385" y="17444"/>
                      <a:pt x="1778460" y="803"/>
                      <a:pt x="1988609" y="0"/>
                    </a:cubicBezTo>
                    <a:cubicBezTo>
                      <a:pt x="2226271" y="-20394"/>
                      <a:pt x="2284812" y="-32167"/>
                      <a:pt x="2381697" y="0"/>
                    </a:cubicBezTo>
                    <a:cubicBezTo>
                      <a:pt x="2447393" y="18522"/>
                      <a:pt x="2633218" y="88044"/>
                      <a:pt x="2849659" y="0"/>
                    </a:cubicBezTo>
                    <a:cubicBezTo>
                      <a:pt x="3026800" y="-24215"/>
                      <a:pt x="3116853" y="-4022"/>
                      <a:pt x="3392495" y="0"/>
                    </a:cubicBezTo>
                    <a:cubicBezTo>
                      <a:pt x="3672371" y="56223"/>
                      <a:pt x="3748028" y="-14660"/>
                      <a:pt x="3897893" y="0"/>
                    </a:cubicBezTo>
                    <a:cubicBezTo>
                      <a:pt x="4015205" y="-17043"/>
                      <a:pt x="4043768" y="74746"/>
                      <a:pt x="4052093" y="314005"/>
                    </a:cubicBezTo>
                    <a:cubicBezTo>
                      <a:pt x="4051156" y="639857"/>
                      <a:pt x="4051888" y="692252"/>
                      <a:pt x="4052093" y="954557"/>
                    </a:cubicBezTo>
                    <a:cubicBezTo>
                      <a:pt x="4046827" y="1252828"/>
                      <a:pt x="4046943" y="1355518"/>
                      <a:pt x="4052093" y="1569989"/>
                    </a:cubicBezTo>
                    <a:cubicBezTo>
                      <a:pt x="4057735" y="1748413"/>
                      <a:pt x="3999048" y="1927758"/>
                      <a:pt x="3897893" y="1883995"/>
                    </a:cubicBezTo>
                    <a:cubicBezTo>
                      <a:pt x="3708162" y="1849800"/>
                      <a:pt x="3456276" y="1827185"/>
                      <a:pt x="3355057" y="1883995"/>
                    </a:cubicBezTo>
                    <a:cubicBezTo>
                      <a:pt x="3204345" y="1925171"/>
                      <a:pt x="3060829" y="1884537"/>
                      <a:pt x="2924532" y="1883995"/>
                    </a:cubicBezTo>
                    <a:cubicBezTo>
                      <a:pt x="2827561" y="1944616"/>
                      <a:pt x="2609957" y="1872443"/>
                      <a:pt x="2381697" y="1883995"/>
                    </a:cubicBezTo>
                    <a:cubicBezTo>
                      <a:pt x="2147591" y="1841504"/>
                      <a:pt x="2081818" y="1924080"/>
                      <a:pt x="2026046" y="1883995"/>
                    </a:cubicBezTo>
                    <a:cubicBezTo>
                      <a:pt x="1970235" y="1841314"/>
                      <a:pt x="1685551" y="1907518"/>
                      <a:pt x="1558084" y="1883995"/>
                    </a:cubicBezTo>
                    <a:cubicBezTo>
                      <a:pt x="1437195" y="1911358"/>
                      <a:pt x="1329819" y="1958235"/>
                      <a:pt x="1090123" y="1883995"/>
                    </a:cubicBezTo>
                    <a:cubicBezTo>
                      <a:pt x="860731" y="1855225"/>
                      <a:pt x="863927" y="1872375"/>
                      <a:pt x="734471" y="1883995"/>
                    </a:cubicBezTo>
                    <a:cubicBezTo>
                      <a:pt x="587052" y="1930171"/>
                      <a:pt x="243612" y="1911687"/>
                      <a:pt x="154198" y="1883995"/>
                    </a:cubicBezTo>
                    <a:cubicBezTo>
                      <a:pt x="75400" y="1899584"/>
                      <a:pt x="23083" y="1699020"/>
                      <a:pt x="0" y="1569989"/>
                    </a:cubicBezTo>
                    <a:cubicBezTo>
                      <a:pt x="-3826" y="1403391"/>
                      <a:pt x="19532" y="1147210"/>
                      <a:pt x="0" y="954557"/>
                    </a:cubicBezTo>
                    <a:cubicBezTo>
                      <a:pt x="16021" y="651953"/>
                      <a:pt x="-16563" y="545313"/>
                      <a:pt x="0" y="314005"/>
                    </a:cubicBezTo>
                    <a:close/>
                  </a:path>
                  <a:path w="4052093" h="1883995" stroke="0" extrusionOk="0">
                    <a:moveTo>
                      <a:pt x="0" y="314005"/>
                    </a:moveTo>
                    <a:cubicBezTo>
                      <a:pt x="3070" y="193637"/>
                      <a:pt x="98269" y="30406"/>
                      <a:pt x="154198" y="0"/>
                    </a:cubicBezTo>
                    <a:cubicBezTo>
                      <a:pt x="310989" y="7221"/>
                      <a:pt x="481715" y="7279"/>
                      <a:pt x="659597" y="0"/>
                    </a:cubicBezTo>
                    <a:cubicBezTo>
                      <a:pt x="806457" y="13979"/>
                      <a:pt x="910742" y="59694"/>
                      <a:pt x="1090123" y="0"/>
                    </a:cubicBezTo>
                    <a:cubicBezTo>
                      <a:pt x="1255560" y="-16127"/>
                      <a:pt x="1273562" y="-23939"/>
                      <a:pt x="1445773" y="0"/>
                    </a:cubicBezTo>
                    <a:cubicBezTo>
                      <a:pt x="1605462" y="53473"/>
                      <a:pt x="1745703" y="34696"/>
                      <a:pt x="1838861" y="0"/>
                    </a:cubicBezTo>
                    <a:cubicBezTo>
                      <a:pt x="1961847" y="-26958"/>
                      <a:pt x="2068294" y="-46167"/>
                      <a:pt x="2194512" y="0"/>
                    </a:cubicBezTo>
                    <a:cubicBezTo>
                      <a:pt x="2344276" y="59808"/>
                      <a:pt x="2455110" y="-7491"/>
                      <a:pt x="2550162" y="0"/>
                    </a:cubicBezTo>
                    <a:cubicBezTo>
                      <a:pt x="2653385" y="-1904"/>
                      <a:pt x="2856214" y="-19279"/>
                      <a:pt x="3018125" y="0"/>
                    </a:cubicBezTo>
                    <a:cubicBezTo>
                      <a:pt x="3252894" y="58260"/>
                      <a:pt x="3360218" y="51354"/>
                      <a:pt x="3448649" y="0"/>
                    </a:cubicBezTo>
                    <a:cubicBezTo>
                      <a:pt x="3541869" y="-83134"/>
                      <a:pt x="3755476" y="46330"/>
                      <a:pt x="3897893" y="0"/>
                    </a:cubicBezTo>
                    <a:cubicBezTo>
                      <a:pt x="4003846" y="-28149"/>
                      <a:pt x="4094454" y="137881"/>
                      <a:pt x="4052093" y="314005"/>
                    </a:cubicBezTo>
                    <a:cubicBezTo>
                      <a:pt x="4075256" y="495623"/>
                      <a:pt x="4032637" y="679839"/>
                      <a:pt x="4052093" y="941998"/>
                    </a:cubicBezTo>
                    <a:cubicBezTo>
                      <a:pt x="4040111" y="1225012"/>
                      <a:pt x="4060801" y="1311084"/>
                      <a:pt x="4052093" y="1569989"/>
                    </a:cubicBezTo>
                    <a:cubicBezTo>
                      <a:pt x="4050063" y="1758781"/>
                      <a:pt x="4002833" y="1943616"/>
                      <a:pt x="3897893" y="1883995"/>
                    </a:cubicBezTo>
                    <a:cubicBezTo>
                      <a:pt x="3866841" y="1892885"/>
                      <a:pt x="3697341" y="1949621"/>
                      <a:pt x="3542242" y="1883995"/>
                    </a:cubicBezTo>
                    <a:cubicBezTo>
                      <a:pt x="3403984" y="1873626"/>
                      <a:pt x="3192554" y="1871699"/>
                      <a:pt x="3074280" y="1883995"/>
                    </a:cubicBezTo>
                    <a:cubicBezTo>
                      <a:pt x="2906135" y="1965892"/>
                      <a:pt x="2727104" y="1900591"/>
                      <a:pt x="2568882" y="1883995"/>
                    </a:cubicBezTo>
                    <a:cubicBezTo>
                      <a:pt x="2464999" y="1934390"/>
                      <a:pt x="2204749" y="1871191"/>
                      <a:pt x="2063482" y="1883995"/>
                    </a:cubicBezTo>
                    <a:cubicBezTo>
                      <a:pt x="1947065" y="1839403"/>
                      <a:pt x="1773783" y="1862982"/>
                      <a:pt x="1632958" y="1883995"/>
                    </a:cubicBezTo>
                    <a:cubicBezTo>
                      <a:pt x="1495670" y="1890652"/>
                      <a:pt x="1311750" y="1875077"/>
                      <a:pt x="1239870" y="1883995"/>
                    </a:cubicBezTo>
                    <a:cubicBezTo>
                      <a:pt x="1115888" y="1885492"/>
                      <a:pt x="1065978" y="1918981"/>
                      <a:pt x="884219" y="1883995"/>
                    </a:cubicBezTo>
                    <a:cubicBezTo>
                      <a:pt x="776427" y="1855134"/>
                      <a:pt x="523607" y="1924965"/>
                      <a:pt x="154198" y="1883995"/>
                    </a:cubicBezTo>
                    <a:cubicBezTo>
                      <a:pt x="53964" y="1944078"/>
                      <a:pt x="-28281" y="1740892"/>
                      <a:pt x="0" y="1569989"/>
                    </a:cubicBezTo>
                    <a:cubicBezTo>
                      <a:pt x="51641" y="1384690"/>
                      <a:pt x="-41214" y="1131929"/>
                      <a:pt x="0" y="967117"/>
                    </a:cubicBezTo>
                    <a:cubicBezTo>
                      <a:pt x="-50069" y="788204"/>
                      <a:pt x="12863" y="583385"/>
                      <a:pt x="0" y="314005"/>
                    </a:cubicBezTo>
                    <a:close/>
                  </a:path>
                  <a:path w="4052093" h="1883995" fill="none" stroke="0" extrusionOk="0">
                    <a:moveTo>
                      <a:pt x="0" y="314005"/>
                    </a:moveTo>
                    <a:cubicBezTo>
                      <a:pt x="2900" y="142019"/>
                      <a:pt x="75687" y="27203"/>
                      <a:pt x="154198" y="0"/>
                    </a:cubicBezTo>
                    <a:cubicBezTo>
                      <a:pt x="320519" y="-14199"/>
                      <a:pt x="348375" y="-24665"/>
                      <a:pt x="509849" y="0"/>
                    </a:cubicBezTo>
                    <a:cubicBezTo>
                      <a:pt x="656231" y="33692"/>
                      <a:pt x="788498" y="-40307"/>
                      <a:pt x="902937" y="0"/>
                    </a:cubicBezTo>
                    <a:cubicBezTo>
                      <a:pt x="1028125" y="7735"/>
                      <a:pt x="1320205" y="-715"/>
                      <a:pt x="1445773" y="0"/>
                    </a:cubicBezTo>
                    <a:cubicBezTo>
                      <a:pt x="1565125" y="-25681"/>
                      <a:pt x="1724325" y="-17820"/>
                      <a:pt x="1988609" y="0"/>
                    </a:cubicBezTo>
                    <a:cubicBezTo>
                      <a:pt x="2233888" y="-26133"/>
                      <a:pt x="2274946" y="-37656"/>
                      <a:pt x="2381697" y="0"/>
                    </a:cubicBezTo>
                    <a:cubicBezTo>
                      <a:pt x="2480105" y="37907"/>
                      <a:pt x="2662365" y="16100"/>
                      <a:pt x="2849659" y="0"/>
                    </a:cubicBezTo>
                    <a:cubicBezTo>
                      <a:pt x="3062230" y="5749"/>
                      <a:pt x="3163523" y="-37978"/>
                      <a:pt x="3392495" y="0"/>
                    </a:cubicBezTo>
                    <a:cubicBezTo>
                      <a:pt x="3647878" y="62870"/>
                      <a:pt x="3760993" y="2410"/>
                      <a:pt x="3897893" y="0"/>
                    </a:cubicBezTo>
                    <a:cubicBezTo>
                      <a:pt x="4006606" y="3176"/>
                      <a:pt x="4030763" y="125795"/>
                      <a:pt x="4052093" y="314005"/>
                    </a:cubicBezTo>
                    <a:cubicBezTo>
                      <a:pt x="4048681" y="623913"/>
                      <a:pt x="4055709" y="677388"/>
                      <a:pt x="4052093" y="954557"/>
                    </a:cubicBezTo>
                    <a:cubicBezTo>
                      <a:pt x="4068991" y="1226826"/>
                      <a:pt x="4042391" y="1308014"/>
                      <a:pt x="4052093" y="1569989"/>
                    </a:cubicBezTo>
                    <a:cubicBezTo>
                      <a:pt x="4013416" y="1692257"/>
                      <a:pt x="3991547" y="1885085"/>
                      <a:pt x="3897893" y="1883995"/>
                    </a:cubicBezTo>
                    <a:cubicBezTo>
                      <a:pt x="3715236" y="1824597"/>
                      <a:pt x="3473940" y="1841619"/>
                      <a:pt x="3355057" y="1883995"/>
                    </a:cubicBezTo>
                    <a:cubicBezTo>
                      <a:pt x="3264733" y="1901135"/>
                      <a:pt x="3011384" y="1926608"/>
                      <a:pt x="2924532" y="1883995"/>
                    </a:cubicBezTo>
                    <a:cubicBezTo>
                      <a:pt x="2776112" y="1851786"/>
                      <a:pt x="2623959" y="1945963"/>
                      <a:pt x="2381697" y="1883995"/>
                    </a:cubicBezTo>
                    <a:cubicBezTo>
                      <a:pt x="2154279" y="1850625"/>
                      <a:pt x="2103614" y="1910988"/>
                      <a:pt x="2026046" y="1883995"/>
                    </a:cubicBezTo>
                    <a:cubicBezTo>
                      <a:pt x="1925516" y="1840454"/>
                      <a:pt x="1663224" y="1891472"/>
                      <a:pt x="1558084" y="1883995"/>
                    </a:cubicBezTo>
                    <a:cubicBezTo>
                      <a:pt x="1416295" y="1869174"/>
                      <a:pt x="1299152" y="1932967"/>
                      <a:pt x="1090123" y="1883995"/>
                    </a:cubicBezTo>
                    <a:cubicBezTo>
                      <a:pt x="860992" y="1857882"/>
                      <a:pt x="866846" y="1867710"/>
                      <a:pt x="734471" y="1883995"/>
                    </a:cubicBezTo>
                    <a:cubicBezTo>
                      <a:pt x="608881" y="1925061"/>
                      <a:pt x="268220" y="1897106"/>
                      <a:pt x="154198" y="1883995"/>
                    </a:cubicBezTo>
                    <a:cubicBezTo>
                      <a:pt x="16633" y="1913519"/>
                      <a:pt x="-20965" y="1782354"/>
                      <a:pt x="0" y="1569989"/>
                    </a:cubicBezTo>
                    <a:cubicBezTo>
                      <a:pt x="-5207" y="1406970"/>
                      <a:pt x="3159" y="1219950"/>
                      <a:pt x="0" y="954557"/>
                    </a:cubicBezTo>
                    <a:cubicBezTo>
                      <a:pt x="-25458" y="720974"/>
                      <a:pt x="18508" y="558280"/>
                      <a:pt x="0" y="314005"/>
                    </a:cubicBezTo>
                    <a:close/>
                  </a:path>
                  <a:path w="4052093" h="1883995" fill="none" stroke="0" extrusionOk="0">
                    <a:moveTo>
                      <a:pt x="0" y="314005"/>
                    </a:moveTo>
                    <a:cubicBezTo>
                      <a:pt x="8376" y="124041"/>
                      <a:pt x="82404" y="29842"/>
                      <a:pt x="154198" y="0"/>
                    </a:cubicBezTo>
                    <a:cubicBezTo>
                      <a:pt x="318337" y="-16424"/>
                      <a:pt x="339399" y="-34437"/>
                      <a:pt x="509849" y="0"/>
                    </a:cubicBezTo>
                    <a:cubicBezTo>
                      <a:pt x="654181" y="68337"/>
                      <a:pt x="788924" y="-47788"/>
                      <a:pt x="902937" y="0"/>
                    </a:cubicBezTo>
                    <a:cubicBezTo>
                      <a:pt x="1000080" y="34687"/>
                      <a:pt x="1352606" y="-29849"/>
                      <a:pt x="1445773" y="0"/>
                    </a:cubicBezTo>
                    <a:cubicBezTo>
                      <a:pt x="1591516" y="2738"/>
                      <a:pt x="1719900" y="-10745"/>
                      <a:pt x="1988609" y="0"/>
                    </a:cubicBezTo>
                    <a:cubicBezTo>
                      <a:pt x="2218520" y="-25487"/>
                      <a:pt x="2281835" y="-33828"/>
                      <a:pt x="2381697" y="0"/>
                    </a:cubicBezTo>
                    <a:cubicBezTo>
                      <a:pt x="2445805" y="28081"/>
                      <a:pt x="2636688" y="60461"/>
                      <a:pt x="2849659" y="0"/>
                    </a:cubicBezTo>
                    <a:cubicBezTo>
                      <a:pt x="3031269" y="-24740"/>
                      <a:pt x="3146060" y="-20130"/>
                      <a:pt x="3392495" y="0"/>
                    </a:cubicBezTo>
                    <a:cubicBezTo>
                      <a:pt x="3678974" y="61558"/>
                      <a:pt x="3774092" y="-27022"/>
                      <a:pt x="3897893" y="0"/>
                    </a:cubicBezTo>
                    <a:cubicBezTo>
                      <a:pt x="4008578" y="6289"/>
                      <a:pt x="4023332" y="101885"/>
                      <a:pt x="4052093" y="314005"/>
                    </a:cubicBezTo>
                    <a:cubicBezTo>
                      <a:pt x="4044535" y="628440"/>
                      <a:pt x="4053813" y="683961"/>
                      <a:pt x="4052093" y="954557"/>
                    </a:cubicBezTo>
                    <a:cubicBezTo>
                      <a:pt x="4079174" y="1240307"/>
                      <a:pt x="4032112" y="1333256"/>
                      <a:pt x="4052093" y="1569989"/>
                    </a:cubicBezTo>
                    <a:cubicBezTo>
                      <a:pt x="4029498" y="1710136"/>
                      <a:pt x="3993427" y="1920720"/>
                      <a:pt x="3897893" y="1883995"/>
                    </a:cubicBezTo>
                    <a:cubicBezTo>
                      <a:pt x="3704922" y="1815702"/>
                      <a:pt x="3465332" y="1836598"/>
                      <a:pt x="3355057" y="1883995"/>
                    </a:cubicBezTo>
                    <a:cubicBezTo>
                      <a:pt x="3237494" y="1916038"/>
                      <a:pt x="3057568" y="1906880"/>
                      <a:pt x="2924532" y="1883995"/>
                    </a:cubicBezTo>
                    <a:cubicBezTo>
                      <a:pt x="2804779" y="1903941"/>
                      <a:pt x="2597885" y="1896381"/>
                      <a:pt x="2381697" y="1883995"/>
                    </a:cubicBezTo>
                    <a:cubicBezTo>
                      <a:pt x="2149955" y="1845041"/>
                      <a:pt x="2103011" y="1915227"/>
                      <a:pt x="2026046" y="1883995"/>
                    </a:cubicBezTo>
                    <a:cubicBezTo>
                      <a:pt x="1938684" y="1837794"/>
                      <a:pt x="1658010" y="1906090"/>
                      <a:pt x="1558084" y="1883995"/>
                    </a:cubicBezTo>
                    <a:cubicBezTo>
                      <a:pt x="1436433" y="1901803"/>
                      <a:pt x="1307208" y="1939729"/>
                      <a:pt x="1090123" y="1883995"/>
                    </a:cubicBezTo>
                    <a:cubicBezTo>
                      <a:pt x="859081" y="1855936"/>
                      <a:pt x="868441" y="1870406"/>
                      <a:pt x="734471" y="1883995"/>
                    </a:cubicBezTo>
                    <a:cubicBezTo>
                      <a:pt x="604999" y="1941295"/>
                      <a:pt x="269078" y="1902733"/>
                      <a:pt x="154198" y="1883995"/>
                    </a:cubicBezTo>
                    <a:cubicBezTo>
                      <a:pt x="50837" y="1887750"/>
                      <a:pt x="-2371" y="1754006"/>
                      <a:pt x="0" y="1569989"/>
                    </a:cubicBezTo>
                    <a:cubicBezTo>
                      <a:pt x="16789" y="1395347"/>
                      <a:pt x="16830" y="1185456"/>
                      <a:pt x="0" y="954557"/>
                    </a:cubicBezTo>
                    <a:cubicBezTo>
                      <a:pt x="-11414" y="683080"/>
                      <a:pt x="-3628" y="555924"/>
                      <a:pt x="0" y="314005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518817 w 4123367"/>
                  <a:gd name="connsiteY2" fmla="*/ 0 h 1427967"/>
                  <a:gd name="connsiteX3" fmla="*/ 918820 w 4123367"/>
                  <a:gd name="connsiteY3" fmla="*/ 0 h 1427967"/>
                  <a:gd name="connsiteX4" fmla="*/ 1471203 w 4123367"/>
                  <a:gd name="connsiteY4" fmla="*/ 0 h 1427967"/>
                  <a:gd name="connsiteX5" fmla="*/ 2023588 w 4123367"/>
                  <a:gd name="connsiteY5" fmla="*/ 0 h 1427967"/>
                  <a:gd name="connsiteX6" fmla="*/ 2423589 w 4123367"/>
                  <a:gd name="connsiteY6" fmla="*/ 0 h 1427967"/>
                  <a:gd name="connsiteX7" fmla="*/ 2899782 w 4123367"/>
                  <a:gd name="connsiteY7" fmla="*/ 0 h 1427967"/>
                  <a:gd name="connsiteX8" fmla="*/ 3452167 w 4123367"/>
                  <a:gd name="connsiteY8" fmla="*/ 0 h 1427967"/>
                  <a:gd name="connsiteX9" fmla="*/ 3966454 w 4123367"/>
                  <a:gd name="connsiteY9" fmla="*/ 0 h 1427967"/>
                  <a:gd name="connsiteX10" fmla="*/ 4123367 w 4123367"/>
                  <a:gd name="connsiteY10" fmla="*/ 237999 h 1427967"/>
                  <a:gd name="connsiteX11" fmla="*/ 4123367 w 4123367"/>
                  <a:gd name="connsiteY11" fmla="*/ 723503 h 1427967"/>
                  <a:gd name="connsiteX12" fmla="*/ 4123367 w 4123367"/>
                  <a:gd name="connsiteY12" fmla="*/ 1189967 h 1427967"/>
                  <a:gd name="connsiteX13" fmla="*/ 3966454 w 4123367"/>
                  <a:gd name="connsiteY13" fmla="*/ 1427967 h 1427967"/>
                  <a:gd name="connsiteX14" fmla="*/ 3414071 w 4123367"/>
                  <a:gd name="connsiteY14" fmla="*/ 1427967 h 1427967"/>
                  <a:gd name="connsiteX15" fmla="*/ 2975973 w 4123367"/>
                  <a:gd name="connsiteY15" fmla="*/ 1427967 h 1427967"/>
                  <a:gd name="connsiteX16" fmla="*/ 2423589 w 4123367"/>
                  <a:gd name="connsiteY16" fmla="*/ 1427967 h 1427967"/>
                  <a:gd name="connsiteX17" fmla="*/ 2061683 w 4123367"/>
                  <a:gd name="connsiteY17" fmla="*/ 1427967 h 1427967"/>
                  <a:gd name="connsiteX18" fmla="*/ 1585490 w 4123367"/>
                  <a:gd name="connsiteY18" fmla="*/ 1427967 h 1427967"/>
                  <a:gd name="connsiteX19" fmla="*/ 1109297 w 4123367"/>
                  <a:gd name="connsiteY19" fmla="*/ 1427967 h 1427967"/>
                  <a:gd name="connsiteX20" fmla="*/ 747390 w 4123367"/>
                  <a:gd name="connsiteY20" fmla="*/ 1427967 h 1427967"/>
                  <a:gd name="connsiteX21" fmla="*/ 156911 w 4123367"/>
                  <a:gd name="connsiteY21" fmla="*/ 1427967 h 1427967"/>
                  <a:gd name="connsiteX22" fmla="*/ 0 w 4123367"/>
                  <a:gd name="connsiteY22" fmla="*/ 1189967 h 1427967"/>
                  <a:gd name="connsiteX23" fmla="*/ 0 w 4123367"/>
                  <a:gd name="connsiteY23" fmla="*/ 723503 h 1427967"/>
                  <a:gd name="connsiteX24" fmla="*/ 0 w 4123367"/>
                  <a:gd name="connsiteY24" fmla="*/ 237999 h 1427967"/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671199 w 4123367"/>
                  <a:gd name="connsiteY2" fmla="*/ 0 h 1427967"/>
                  <a:gd name="connsiteX3" fmla="*/ 1109297 w 4123367"/>
                  <a:gd name="connsiteY3" fmla="*/ 0 h 1427967"/>
                  <a:gd name="connsiteX4" fmla="*/ 1471203 w 4123367"/>
                  <a:gd name="connsiteY4" fmla="*/ 0 h 1427967"/>
                  <a:gd name="connsiteX5" fmla="*/ 1871206 w 4123367"/>
                  <a:gd name="connsiteY5" fmla="*/ 0 h 1427967"/>
                  <a:gd name="connsiteX6" fmla="*/ 2233112 w 4123367"/>
                  <a:gd name="connsiteY6" fmla="*/ 0 h 1427967"/>
                  <a:gd name="connsiteX7" fmla="*/ 2595019 w 4123367"/>
                  <a:gd name="connsiteY7" fmla="*/ 0 h 1427967"/>
                  <a:gd name="connsiteX8" fmla="*/ 3071211 w 4123367"/>
                  <a:gd name="connsiteY8" fmla="*/ 0 h 1427967"/>
                  <a:gd name="connsiteX9" fmla="*/ 3509309 w 4123367"/>
                  <a:gd name="connsiteY9" fmla="*/ 0 h 1427967"/>
                  <a:gd name="connsiteX10" fmla="*/ 3966454 w 4123367"/>
                  <a:gd name="connsiteY10" fmla="*/ 0 h 1427967"/>
                  <a:gd name="connsiteX11" fmla="*/ 4123367 w 4123367"/>
                  <a:gd name="connsiteY11" fmla="*/ 237999 h 1427967"/>
                  <a:gd name="connsiteX12" fmla="*/ 4123367 w 4123367"/>
                  <a:gd name="connsiteY12" fmla="*/ 713984 h 1427967"/>
                  <a:gd name="connsiteX13" fmla="*/ 4123367 w 4123367"/>
                  <a:gd name="connsiteY13" fmla="*/ 1189967 h 1427967"/>
                  <a:gd name="connsiteX14" fmla="*/ 3966454 w 4123367"/>
                  <a:gd name="connsiteY14" fmla="*/ 1427967 h 1427967"/>
                  <a:gd name="connsiteX15" fmla="*/ 3604548 w 4123367"/>
                  <a:gd name="connsiteY15" fmla="*/ 1427967 h 1427967"/>
                  <a:gd name="connsiteX16" fmla="*/ 3128355 w 4123367"/>
                  <a:gd name="connsiteY16" fmla="*/ 1427967 h 1427967"/>
                  <a:gd name="connsiteX17" fmla="*/ 2614067 w 4123367"/>
                  <a:gd name="connsiteY17" fmla="*/ 1427967 h 1427967"/>
                  <a:gd name="connsiteX18" fmla="*/ 2099778 w 4123367"/>
                  <a:gd name="connsiteY18" fmla="*/ 1427967 h 1427967"/>
                  <a:gd name="connsiteX19" fmla="*/ 1661681 w 4123367"/>
                  <a:gd name="connsiteY19" fmla="*/ 1427967 h 1427967"/>
                  <a:gd name="connsiteX20" fmla="*/ 1261678 w 4123367"/>
                  <a:gd name="connsiteY20" fmla="*/ 1427967 h 1427967"/>
                  <a:gd name="connsiteX21" fmla="*/ 899772 w 4123367"/>
                  <a:gd name="connsiteY21" fmla="*/ 1427967 h 1427967"/>
                  <a:gd name="connsiteX22" fmla="*/ 156911 w 4123367"/>
                  <a:gd name="connsiteY22" fmla="*/ 1427967 h 1427967"/>
                  <a:gd name="connsiteX23" fmla="*/ 0 w 4123367"/>
                  <a:gd name="connsiteY23" fmla="*/ 1189967 h 1427967"/>
                  <a:gd name="connsiteX24" fmla="*/ 0 w 4123367"/>
                  <a:gd name="connsiteY24" fmla="*/ 733023 h 1427967"/>
                  <a:gd name="connsiteX25" fmla="*/ 0 w 4123367"/>
                  <a:gd name="connsiteY25" fmla="*/ 237999 h 1427967"/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518817 w 4123367"/>
                  <a:gd name="connsiteY2" fmla="*/ 0 h 1427967"/>
                  <a:gd name="connsiteX3" fmla="*/ 918820 w 4123367"/>
                  <a:gd name="connsiteY3" fmla="*/ 0 h 1427967"/>
                  <a:gd name="connsiteX4" fmla="*/ 1471203 w 4123367"/>
                  <a:gd name="connsiteY4" fmla="*/ 0 h 1427967"/>
                  <a:gd name="connsiteX5" fmla="*/ 2023588 w 4123367"/>
                  <a:gd name="connsiteY5" fmla="*/ 0 h 1427967"/>
                  <a:gd name="connsiteX6" fmla="*/ 2423589 w 4123367"/>
                  <a:gd name="connsiteY6" fmla="*/ 0 h 1427967"/>
                  <a:gd name="connsiteX7" fmla="*/ 2899782 w 4123367"/>
                  <a:gd name="connsiteY7" fmla="*/ 0 h 1427967"/>
                  <a:gd name="connsiteX8" fmla="*/ 3452167 w 4123367"/>
                  <a:gd name="connsiteY8" fmla="*/ 0 h 1427967"/>
                  <a:gd name="connsiteX9" fmla="*/ 3966454 w 4123367"/>
                  <a:gd name="connsiteY9" fmla="*/ 0 h 1427967"/>
                  <a:gd name="connsiteX10" fmla="*/ 4123367 w 4123367"/>
                  <a:gd name="connsiteY10" fmla="*/ 237999 h 1427967"/>
                  <a:gd name="connsiteX11" fmla="*/ 4123367 w 4123367"/>
                  <a:gd name="connsiteY11" fmla="*/ 723503 h 1427967"/>
                  <a:gd name="connsiteX12" fmla="*/ 4123367 w 4123367"/>
                  <a:gd name="connsiteY12" fmla="*/ 1189967 h 1427967"/>
                  <a:gd name="connsiteX13" fmla="*/ 3966454 w 4123367"/>
                  <a:gd name="connsiteY13" fmla="*/ 1427967 h 1427967"/>
                  <a:gd name="connsiteX14" fmla="*/ 3414071 w 4123367"/>
                  <a:gd name="connsiteY14" fmla="*/ 1427967 h 1427967"/>
                  <a:gd name="connsiteX15" fmla="*/ 2975973 w 4123367"/>
                  <a:gd name="connsiteY15" fmla="*/ 1427967 h 1427967"/>
                  <a:gd name="connsiteX16" fmla="*/ 2423589 w 4123367"/>
                  <a:gd name="connsiteY16" fmla="*/ 1427967 h 1427967"/>
                  <a:gd name="connsiteX17" fmla="*/ 2061683 w 4123367"/>
                  <a:gd name="connsiteY17" fmla="*/ 1427967 h 1427967"/>
                  <a:gd name="connsiteX18" fmla="*/ 1585490 w 4123367"/>
                  <a:gd name="connsiteY18" fmla="*/ 1427967 h 1427967"/>
                  <a:gd name="connsiteX19" fmla="*/ 1109297 w 4123367"/>
                  <a:gd name="connsiteY19" fmla="*/ 1427967 h 1427967"/>
                  <a:gd name="connsiteX20" fmla="*/ 747390 w 4123367"/>
                  <a:gd name="connsiteY20" fmla="*/ 1427967 h 1427967"/>
                  <a:gd name="connsiteX21" fmla="*/ 156911 w 4123367"/>
                  <a:gd name="connsiteY21" fmla="*/ 1427967 h 1427967"/>
                  <a:gd name="connsiteX22" fmla="*/ 0 w 4123367"/>
                  <a:gd name="connsiteY22" fmla="*/ 1189967 h 1427967"/>
                  <a:gd name="connsiteX23" fmla="*/ 0 w 4123367"/>
                  <a:gd name="connsiteY23" fmla="*/ 723503 h 1427967"/>
                  <a:gd name="connsiteX24" fmla="*/ 0 w 4123367"/>
                  <a:gd name="connsiteY24" fmla="*/ 237999 h 142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3367" h="1427967" fill="none" extrusionOk="0">
                    <a:moveTo>
                      <a:pt x="0" y="237999"/>
                    </a:moveTo>
                    <a:cubicBezTo>
                      <a:pt x="12897" y="78692"/>
                      <a:pt x="72333" y="43060"/>
                      <a:pt x="156911" y="0"/>
                    </a:cubicBezTo>
                    <a:cubicBezTo>
                      <a:pt x="327591" y="-7838"/>
                      <a:pt x="348447" y="-29343"/>
                      <a:pt x="518817" y="0"/>
                    </a:cubicBezTo>
                    <a:cubicBezTo>
                      <a:pt x="701389" y="66467"/>
                      <a:pt x="759023" y="-48850"/>
                      <a:pt x="918820" y="0"/>
                    </a:cubicBezTo>
                    <a:cubicBezTo>
                      <a:pt x="1021051" y="5942"/>
                      <a:pt x="1375233" y="-38307"/>
                      <a:pt x="1471203" y="0"/>
                    </a:cubicBezTo>
                    <a:cubicBezTo>
                      <a:pt x="1657471" y="-16862"/>
                      <a:pt x="1842981" y="-19641"/>
                      <a:pt x="2023588" y="0"/>
                    </a:cubicBezTo>
                    <a:cubicBezTo>
                      <a:pt x="2257597" y="-19405"/>
                      <a:pt x="2321216" y="-24554"/>
                      <a:pt x="2423589" y="0"/>
                    </a:cubicBezTo>
                    <a:cubicBezTo>
                      <a:pt x="2457697" y="-1752"/>
                      <a:pt x="2690350" y="43301"/>
                      <a:pt x="2899782" y="0"/>
                    </a:cubicBezTo>
                    <a:cubicBezTo>
                      <a:pt x="3081238" y="-22894"/>
                      <a:pt x="3167076" y="10706"/>
                      <a:pt x="3452167" y="0"/>
                    </a:cubicBezTo>
                    <a:cubicBezTo>
                      <a:pt x="3737028" y="49628"/>
                      <a:pt x="3796298" y="-35366"/>
                      <a:pt x="3966454" y="0"/>
                    </a:cubicBezTo>
                    <a:cubicBezTo>
                      <a:pt x="4090385" y="-20428"/>
                      <a:pt x="4116036" y="59553"/>
                      <a:pt x="4123367" y="237999"/>
                    </a:cubicBezTo>
                    <a:cubicBezTo>
                      <a:pt x="4119527" y="483809"/>
                      <a:pt x="4121898" y="524227"/>
                      <a:pt x="4123367" y="723503"/>
                    </a:cubicBezTo>
                    <a:cubicBezTo>
                      <a:pt x="4119970" y="953632"/>
                      <a:pt x="4118349" y="1038474"/>
                      <a:pt x="4123367" y="1189967"/>
                    </a:cubicBezTo>
                    <a:cubicBezTo>
                      <a:pt x="4133402" y="1341278"/>
                      <a:pt x="4081128" y="1467351"/>
                      <a:pt x="3966454" y="1427967"/>
                    </a:cubicBezTo>
                    <a:cubicBezTo>
                      <a:pt x="3765566" y="1418512"/>
                      <a:pt x="3515279" y="1364281"/>
                      <a:pt x="3414071" y="1427967"/>
                    </a:cubicBezTo>
                    <a:cubicBezTo>
                      <a:pt x="3269335" y="1457847"/>
                      <a:pt x="3117908" y="1417086"/>
                      <a:pt x="2975973" y="1427967"/>
                    </a:cubicBezTo>
                    <a:cubicBezTo>
                      <a:pt x="2872324" y="1428057"/>
                      <a:pt x="2642302" y="1388837"/>
                      <a:pt x="2423589" y="1427967"/>
                    </a:cubicBezTo>
                    <a:cubicBezTo>
                      <a:pt x="2179972" y="1399341"/>
                      <a:pt x="2130160" y="1455890"/>
                      <a:pt x="2061683" y="1427967"/>
                    </a:cubicBezTo>
                    <a:cubicBezTo>
                      <a:pt x="2014526" y="1381114"/>
                      <a:pt x="1731445" y="1480967"/>
                      <a:pt x="1585490" y="1427967"/>
                    </a:cubicBezTo>
                    <a:cubicBezTo>
                      <a:pt x="1460500" y="1461320"/>
                      <a:pt x="1350674" y="1484660"/>
                      <a:pt x="1109297" y="1427967"/>
                    </a:cubicBezTo>
                    <a:cubicBezTo>
                      <a:pt x="875504" y="1407453"/>
                      <a:pt x="882388" y="1418515"/>
                      <a:pt x="747390" y="1427967"/>
                    </a:cubicBezTo>
                    <a:cubicBezTo>
                      <a:pt x="598317" y="1467802"/>
                      <a:pt x="253846" y="1450881"/>
                      <a:pt x="156911" y="1427967"/>
                    </a:cubicBezTo>
                    <a:cubicBezTo>
                      <a:pt x="71017" y="1444260"/>
                      <a:pt x="14715" y="1288467"/>
                      <a:pt x="0" y="1189967"/>
                    </a:cubicBezTo>
                    <a:cubicBezTo>
                      <a:pt x="-16960" y="1101434"/>
                      <a:pt x="19356" y="860238"/>
                      <a:pt x="0" y="723503"/>
                    </a:cubicBezTo>
                    <a:cubicBezTo>
                      <a:pt x="1450" y="519636"/>
                      <a:pt x="-23288" y="406439"/>
                      <a:pt x="0" y="237999"/>
                    </a:cubicBezTo>
                    <a:close/>
                  </a:path>
                  <a:path w="4123367" h="1427967" stroke="0" extrusionOk="0">
                    <a:moveTo>
                      <a:pt x="0" y="237999"/>
                    </a:moveTo>
                    <a:cubicBezTo>
                      <a:pt x="4254" y="148035"/>
                      <a:pt x="101140" y="27538"/>
                      <a:pt x="156911" y="0"/>
                    </a:cubicBezTo>
                    <a:cubicBezTo>
                      <a:pt x="313926" y="10761"/>
                      <a:pt x="501533" y="6183"/>
                      <a:pt x="671199" y="0"/>
                    </a:cubicBezTo>
                    <a:cubicBezTo>
                      <a:pt x="826213" y="46577"/>
                      <a:pt x="919984" y="68345"/>
                      <a:pt x="1109297" y="0"/>
                    </a:cubicBezTo>
                    <a:cubicBezTo>
                      <a:pt x="1278358" y="-13302"/>
                      <a:pt x="1295905" y="-17972"/>
                      <a:pt x="1471203" y="0"/>
                    </a:cubicBezTo>
                    <a:cubicBezTo>
                      <a:pt x="1636650" y="44074"/>
                      <a:pt x="1771115" y="42714"/>
                      <a:pt x="1871206" y="0"/>
                    </a:cubicBezTo>
                    <a:cubicBezTo>
                      <a:pt x="1965132" y="-14737"/>
                      <a:pt x="2118292" y="-53195"/>
                      <a:pt x="2233112" y="0"/>
                    </a:cubicBezTo>
                    <a:cubicBezTo>
                      <a:pt x="2392937" y="69217"/>
                      <a:pt x="2495081" y="-20640"/>
                      <a:pt x="2595019" y="0"/>
                    </a:cubicBezTo>
                    <a:cubicBezTo>
                      <a:pt x="2733056" y="12289"/>
                      <a:pt x="2886231" y="-15578"/>
                      <a:pt x="3071211" y="0"/>
                    </a:cubicBezTo>
                    <a:cubicBezTo>
                      <a:pt x="3317081" y="53266"/>
                      <a:pt x="3421272" y="46486"/>
                      <a:pt x="3509309" y="0"/>
                    </a:cubicBezTo>
                    <a:cubicBezTo>
                      <a:pt x="3603535" y="-67316"/>
                      <a:pt x="3823698" y="39642"/>
                      <a:pt x="3966454" y="0"/>
                    </a:cubicBezTo>
                    <a:cubicBezTo>
                      <a:pt x="4075741" y="-23127"/>
                      <a:pt x="4146680" y="103004"/>
                      <a:pt x="4123367" y="237999"/>
                    </a:cubicBezTo>
                    <a:cubicBezTo>
                      <a:pt x="4141131" y="383816"/>
                      <a:pt x="4090879" y="541678"/>
                      <a:pt x="4123367" y="713984"/>
                    </a:cubicBezTo>
                    <a:cubicBezTo>
                      <a:pt x="4112560" y="926518"/>
                      <a:pt x="4130037" y="992788"/>
                      <a:pt x="4123367" y="1189967"/>
                    </a:cubicBezTo>
                    <a:cubicBezTo>
                      <a:pt x="4122643" y="1325647"/>
                      <a:pt x="4071986" y="1448303"/>
                      <a:pt x="3966454" y="1427967"/>
                    </a:cubicBezTo>
                    <a:cubicBezTo>
                      <a:pt x="3919360" y="1436237"/>
                      <a:pt x="3763292" y="1478536"/>
                      <a:pt x="3604548" y="1427967"/>
                    </a:cubicBezTo>
                    <a:cubicBezTo>
                      <a:pt x="3488308" y="1436000"/>
                      <a:pt x="3247238" y="1422227"/>
                      <a:pt x="3128355" y="1427967"/>
                    </a:cubicBezTo>
                    <a:cubicBezTo>
                      <a:pt x="2962992" y="1496713"/>
                      <a:pt x="2784569" y="1447794"/>
                      <a:pt x="2614067" y="1427967"/>
                    </a:cubicBezTo>
                    <a:cubicBezTo>
                      <a:pt x="2504502" y="1466756"/>
                      <a:pt x="2257367" y="1384245"/>
                      <a:pt x="2099778" y="1427967"/>
                    </a:cubicBezTo>
                    <a:cubicBezTo>
                      <a:pt x="1985874" y="1364250"/>
                      <a:pt x="1820673" y="1379916"/>
                      <a:pt x="1661681" y="1427967"/>
                    </a:cubicBezTo>
                    <a:cubicBezTo>
                      <a:pt x="1513839" y="1446057"/>
                      <a:pt x="1327225" y="1421777"/>
                      <a:pt x="1261678" y="1427967"/>
                    </a:cubicBezTo>
                    <a:cubicBezTo>
                      <a:pt x="1134571" y="1425892"/>
                      <a:pt x="1083335" y="1455104"/>
                      <a:pt x="899772" y="1427967"/>
                    </a:cubicBezTo>
                    <a:cubicBezTo>
                      <a:pt x="788801" y="1399794"/>
                      <a:pt x="544682" y="1446150"/>
                      <a:pt x="156911" y="1427967"/>
                    </a:cubicBezTo>
                    <a:cubicBezTo>
                      <a:pt x="55951" y="1487454"/>
                      <a:pt x="-38811" y="1319259"/>
                      <a:pt x="0" y="1189967"/>
                    </a:cubicBezTo>
                    <a:cubicBezTo>
                      <a:pt x="36271" y="1045889"/>
                      <a:pt x="-37107" y="854618"/>
                      <a:pt x="0" y="733023"/>
                    </a:cubicBezTo>
                    <a:cubicBezTo>
                      <a:pt x="-37580" y="597413"/>
                      <a:pt x="2544" y="446779"/>
                      <a:pt x="0" y="237999"/>
                    </a:cubicBezTo>
                    <a:close/>
                  </a:path>
                  <a:path w="4123367" h="1427967" fill="none" stroke="0" extrusionOk="0">
                    <a:moveTo>
                      <a:pt x="0" y="237999"/>
                    </a:moveTo>
                    <a:cubicBezTo>
                      <a:pt x="8416" y="115700"/>
                      <a:pt x="64075" y="27996"/>
                      <a:pt x="156911" y="0"/>
                    </a:cubicBezTo>
                    <a:cubicBezTo>
                      <a:pt x="327746" y="-9460"/>
                      <a:pt x="350118" y="-19333"/>
                      <a:pt x="518817" y="0"/>
                    </a:cubicBezTo>
                    <a:cubicBezTo>
                      <a:pt x="690100" y="21248"/>
                      <a:pt x="799798" y="-18141"/>
                      <a:pt x="918820" y="0"/>
                    </a:cubicBezTo>
                    <a:cubicBezTo>
                      <a:pt x="1045861" y="31156"/>
                      <a:pt x="1344571" y="10344"/>
                      <a:pt x="1471203" y="0"/>
                    </a:cubicBezTo>
                    <a:cubicBezTo>
                      <a:pt x="1583323" y="-7847"/>
                      <a:pt x="1763485" y="-24919"/>
                      <a:pt x="2023588" y="0"/>
                    </a:cubicBezTo>
                    <a:cubicBezTo>
                      <a:pt x="2275058" y="-24438"/>
                      <a:pt x="2306695" y="-41692"/>
                      <a:pt x="2423589" y="0"/>
                    </a:cubicBezTo>
                    <a:cubicBezTo>
                      <a:pt x="2532413" y="39834"/>
                      <a:pt x="2692069" y="-6704"/>
                      <a:pt x="2899782" y="0"/>
                    </a:cubicBezTo>
                    <a:cubicBezTo>
                      <a:pt x="3102978" y="-12163"/>
                      <a:pt x="3222512" y="-28189"/>
                      <a:pt x="3452167" y="0"/>
                    </a:cubicBezTo>
                    <a:cubicBezTo>
                      <a:pt x="3724104" y="51301"/>
                      <a:pt x="3837666" y="-30152"/>
                      <a:pt x="3966454" y="0"/>
                    </a:cubicBezTo>
                    <a:cubicBezTo>
                      <a:pt x="4066782" y="8979"/>
                      <a:pt x="4095240" y="103194"/>
                      <a:pt x="4123367" y="237999"/>
                    </a:cubicBezTo>
                    <a:cubicBezTo>
                      <a:pt x="4121974" y="467001"/>
                      <a:pt x="4126122" y="510420"/>
                      <a:pt x="4123367" y="723503"/>
                    </a:cubicBezTo>
                    <a:cubicBezTo>
                      <a:pt x="4133220" y="925377"/>
                      <a:pt x="4119835" y="989006"/>
                      <a:pt x="4123367" y="1189967"/>
                    </a:cubicBezTo>
                    <a:cubicBezTo>
                      <a:pt x="4090226" y="1293637"/>
                      <a:pt x="4061787" y="1409592"/>
                      <a:pt x="3966454" y="1427967"/>
                    </a:cubicBezTo>
                    <a:cubicBezTo>
                      <a:pt x="3781170" y="1383804"/>
                      <a:pt x="3534750" y="1377128"/>
                      <a:pt x="3414071" y="1427967"/>
                    </a:cubicBezTo>
                    <a:cubicBezTo>
                      <a:pt x="3299596" y="1436402"/>
                      <a:pt x="3069324" y="1470403"/>
                      <a:pt x="2975973" y="1427967"/>
                    </a:cubicBezTo>
                    <a:cubicBezTo>
                      <a:pt x="2804322" y="1414924"/>
                      <a:pt x="2673696" y="1487099"/>
                      <a:pt x="2423589" y="1427967"/>
                    </a:cubicBezTo>
                    <a:cubicBezTo>
                      <a:pt x="2182463" y="1404526"/>
                      <a:pt x="2136115" y="1445215"/>
                      <a:pt x="2061683" y="1427967"/>
                    </a:cubicBezTo>
                    <a:cubicBezTo>
                      <a:pt x="1955072" y="1378668"/>
                      <a:pt x="1677751" y="1442693"/>
                      <a:pt x="1585490" y="1427967"/>
                    </a:cubicBezTo>
                    <a:cubicBezTo>
                      <a:pt x="1446283" y="1430292"/>
                      <a:pt x="1305204" y="1464883"/>
                      <a:pt x="1109297" y="1427967"/>
                    </a:cubicBezTo>
                    <a:cubicBezTo>
                      <a:pt x="877415" y="1409742"/>
                      <a:pt x="882888" y="1416438"/>
                      <a:pt x="747390" y="1427967"/>
                    </a:cubicBezTo>
                    <a:cubicBezTo>
                      <a:pt x="632858" y="1495674"/>
                      <a:pt x="261912" y="1457419"/>
                      <a:pt x="156911" y="1427967"/>
                    </a:cubicBezTo>
                    <a:cubicBezTo>
                      <a:pt x="22006" y="1453644"/>
                      <a:pt x="-16785" y="1342530"/>
                      <a:pt x="0" y="1189967"/>
                    </a:cubicBezTo>
                    <a:cubicBezTo>
                      <a:pt x="-4355" y="1075291"/>
                      <a:pt x="7941" y="922391"/>
                      <a:pt x="0" y="723503"/>
                    </a:cubicBezTo>
                    <a:cubicBezTo>
                      <a:pt x="-28045" y="553099"/>
                      <a:pt x="11038" y="415775"/>
                      <a:pt x="0" y="237999"/>
                    </a:cubicBezTo>
                    <a:close/>
                  </a:path>
                  <a:path w="4123367" h="1427967" fill="none" stroke="0" extrusionOk="0">
                    <a:moveTo>
                      <a:pt x="0" y="237999"/>
                    </a:moveTo>
                    <a:cubicBezTo>
                      <a:pt x="18813" y="91424"/>
                      <a:pt x="77409" y="43502"/>
                      <a:pt x="156911" y="0"/>
                    </a:cubicBezTo>
                    <a:cubicBezTo>
                      <a:pt x="325732" y="-5870"/>
                      <a:pt x="344674" y="-25585"/>
                      <a:pt x="518817" y="0"/>
                    </a:cubicBezTo>
                    <a:cubicBezTo>
                      <a:pt x="690405" y="61907"/>
                      <a:pt x="793973" y="-54722"/>
                      <a:pt x="918820" y="0"/>
                    </a:cubicBezTo>
                    <a:cubicBezTo>
                      <a:pt x="1028352" y="18745"/>
                      <a:pt x="1376453" y="-14895"/>
                      <a:pt x="1471203" y="0"/>
                    </a:cubicBezTo>
                    <a:cubicBezTo>
                      <a:pt x="1628268" y="-12087"/>
                      <a:pt x="1794649" y="-19555"/>
                      <a:pt x="2023588" y="0"/>
                    </a:cubicBezTo>
                    <a:cubicBezTo>
                      <a:pt x="2257629" y="-22257"/>
                      <a:pt x="2317780" y="-26353"/>
                      <a:pt x="2423589" y="0"/>
                    </a:cubicBezTo>
                    <a:cubicBezTo>
                      <a:pt x="2459306" y="15575"/>
                      <a:pt x="2686236" y="27200"/>
                      <a:pt x="2899782" y="0"/>
                    </a:cubicBezTo>
                    <a:cubicBezTo>
                      <a:pt x="3083873" y="-26602"/>
                      <a:pt x="3184409" y="-517"/>
                      <a:pt x="3452167" y="0"/>
                    </a:cubicBezTo>
                    <a:cubicBezTo>
                      <a:pt x="3745988" y="56893"/>
                      <a:pt x="3816348" y="-38538"/>
                      <a:pt x="3966454" y="0"/>
                    </a:cubicBezTo>
                    <a:cubicBezTo>
                      <a:pt x="4092118" y="6949"/>
                      <a:pt x="4116639" y="88564"/>
                      <a:pt x="4123367" y="237999"/>
                    </a:cubicBezTo>
                    <a:cubicBezTo>
                      <a:pt x="4115145" y="474585"/>
                      <a:pt x="4122018" y="516927"/>
                      <a:pt x="4123367" y="723503"/>
                    </a:cubicBezTo>
                    <a:cubicBezTo>
                      <a:pt x="4134043" y="947374"/>
                      <a:pt x="4112763" y="1018418"/>
                      <a:pt x="4123367" y="1189967"/>
                    </a:cubicBezTo>
                    <a:cubicBezTo>
                      <a:pt x="4105348" y="1303522"/>
                      <a:pt x="4065558" y="1447775"/>
                      <a:pt x="3966454" y="1427967"/>
                    </a:cubicBezTo>
                    <a:cubicBezTo>
                      <a:pt x="3773294" y="1373480"/>
                      <a:pt x="3522280" y="1369433"/>
                      <a:pt x="3414071" y="1427967"/>
                    </a:cubicBezTo>
                    <a:cubicBezTo>
                      <a:pt x="3288460" y="1458006"/>
                      <a:pt x="3113189" y="1440522"/>
                      <a:pt x="2975973" y="1427967"/>
                    </a:cubicBezTo>
                    <a:cubicBezTo>
                      <a:pt x="2858401" y="1416918"/>
                      <a:pt x="2629473" y="1431794"/>
                      <a:pt x="2423589" y="1427967"/>
                    </a:cubicBezTo>
                    <a:cubicBezTo>
                      <a:pt x="2181085" y="1402159"/>
                      <a:pt x="2144015" y="1450202"/>
                      <a:pt x="2061683" y="1427967"/>
                    </a:cubicBezTo>
                    <a:cubicBezTo>
                      <a:pt x="1995568" y="1380929"/>
                      <a:pt x="1684684" y="1464673"/>
                      <a:pt x="1585490" y="1427967"/>
                    </a:cubicBezTo>
                    <a:cubicBezTo>
                      <a:pt x="1458769" y="1449468"/>
                      <a:pt x="1321350" y="1471858"/>
                      <a:pt x="1109297" y="1427967"/>
                    </a:cubicBezTo>
                    <a:cubicBezTo>
                      <a:pt x="873871" y="1406293"/>
                      <a:pt x="883415" y="1418030"/>
                      <a:pt x="747390" y="1427967"/>
                    </a:cubicBezTo>
                    <a:cubicBezTo>
                      <a:pt x="616684" y="1476016"/>
                      <a:pt x="271315" y="1436548"/>
                      <a:pt x="156911" y="1427967"/>
                    </a:cubicBezTo>
                    <a:cubicBezTo>
                      <a:pt x="50787" y="1445158"/>
                      <a:pt x="-4897" y="1313676"/>
                      <a:pt x="0" y="1189967"/>
                    </a:cubicBezTo>
                    <a:cubicBezTo>
                      <a:pt x="14136" y="1078973"/>
                      <a:pt x="30993" y="914443"/>
                      <a:pt x="0" y="723503"/>
                    </a:cubicBezTo>
                    <a:cubicBezTo>
                      <a:pt x="-31829" y="539931"/>
                      <a:pt x="6879" y="431250"/>
                      <a:pt x="0" y="237999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06403" y="1264336"/>
            <a:ext cx="106515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CHÍ LỰA CHỌN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A70566-1A61-8144-B6E0-70CA3E2A7DEB}"/>
              </a:ext>
            </a:extLst>
          </p:cNvPr>
          <p:cNvGrpSpPr/>
          <p:nvPr/>
        </p:nvGrpSpPr>
        <p:grpSpPr>
          <a:xfrm>
            <a:off x="664217" y="2365215"/>
            <a:ext cx="10893756" cy="1122814"/>
            <a:chOff x="647034" y="1986365"/>
            <a:chExt cx="10893756" cy="11228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5ED2D8-D22E-FB44-A1BE-E59BA7A7AEA9}"/>
                </a:ext>
              </a:extLst>
            </p:cNvPr>
            <p:cNvGrpSpPr/>
            <p:nvPr/>
          </p:nvGrpSpPr>
          <p:grpSpPr>
            <a:xfrm>
              <a:off x="647034" y="1986365"/>
              <a:ext cx="10280076" cy="907055"/>
              <a:chOff x="-3696975" y="3771034"/>
              <a:chExt cx="5512818" cy="1258691"/>
            </a:xfrm>
          </p:grpSpPr>
          <p:sp>
            <p:nvSpPr>
              <p:cNvPr id="19" name="Rectangle: Rounded Corners 22">
                <a:extLst>
                  <a:ext uri="{FF2B5EF4-FFF2-40B4-BE49-F238E27FC236}">
                    <a16:creationId xmlns:a16="http://schemas.microsoft.com/office/drawing/2014/main" id="{BFA66D42-6E67-7146-80FE-C373037F1707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4 h 1258691"/>
                  <a:gd name="connsiteX1" fmla="*/ 209785 w 5512818"/>
                  <a:gd name="connsiteY1" fmla="*/ 0 h 1258691"/>
                  <a:gd name="connsiteX2" fmla="*/ 693643 w 5512818"/>
                  <a:gd name="connsiteY2" fmla="*/ 0 h 1258691"/>
                  <a:gd name="connsiteX3" fmla="*/ 1228434 w 5512818"/>
                  <a:gd name="connsiteY3" fmla="*/ 0 h 1258691"/>
                  <a:gd name="connsiteX4" fmla="*/ 1966955 w 5512818"/>
                  <a:gd name="connsiteY4" fmla="*/ 0 h 1258691"/>
                  <a:gd name="connsiteX5" fmla="*/ 2705476 w 5512818"/>
                  <a:gd name="connsiteY5" fmla="*/ 0 h 1258691"/>
                  <a:gd name="connsiteX6" fmla="*/ 3240266 w 5512818"/>
                  <a:gd name="connsiteY6" fmla="*/ 0 h 1258691"/>
                  <a:gd name="connsiteX7" fmla="*/ 3876922 w 5512818"/>
                  <a:gd name="connsiteY7" fmla="*/ 0 h 1258691"/>
                  <a:gd name="connsiteX8" fmla="*/ 4615443 w 5512818"/>
                  <a:gd name="connsiteY8" fmla="*/ 0 h 1258691"/>
                  <a:gd name="connsiteX9" fmla="*/ 5303031 w 5512818"/>
                  <a:gd name="connsiteY9" fmla="*/ 0 h 1258691"/>
                  <a:gd name="connsiteX10" fmla="*/ 5512817 w 5512818"/>
                  <a:gd name="connsiteY10" fmla="*/ 209784 h 1258691"/>
                  <a:gd name="connsiteX11" fmla="*/ 5512817 w 5512818"/>
                  <a:gd name="connsiteY11" fmla="*/ 637736 h 1258691"/>
                  <a:gd name="connsiteX12" fmla="*/ 5512817 w 5512818"/>
                  <a:gd name="connsiteY12" fmla="*/ 1048904 h 1258691"/>
                  <a:gd name="connsiteX13" fmla="*/ 5303031 w 5512818"/>
                  <a:gd name="connsiteY13" fmla="*/ 1258691 h 1258691"/>
                  <a:gd name="connsiteX14" fmla="*/ 4564510 w 5512818"/>
                  <a:gd name="connsiteY14" fmla="*/ 1258691 h 1258691"/>
                  <a:gd name="connsiteX15" fmla="*/ 3978787 w 5512818"/>
                  <a:gd name="connsiteY15" fmla="*/ 1258691 h 1258691"/>
                  <a:gd name="connsiteX16" fmla="*/ 3240266 w 5512818"/>
                  <a:gd name="connsiteY16" fmla="*/ 1258691 h 1258691"/>
                  <a:gd name="connsiteX17" fmla="*/ 2756408 w 5512818"/>
                  <a:gd name="connsiteY17" fmla="*/ 1258691 h 1258691"/>
                  <a:gd name="connsiteX18" fmla="*/ 2119752 w 5512818"/>
                  <a:gd name="connsiteY18" fmla="*/ 1258691 h 1258691"/>
                  <a:gd name="connsiteX19" fmla="*/ 1483097 w 5512818"/>
                  <a:gd name="connsiteY19" fmla="*/ 1258691 h 1258691"/>
                  <a:gd name="connsiteX20" fmla="*/ 999238 w 5512818"/>
                  <a:gd name="connsiteY20" fmla="*/ 1258691 h 1258691"/>
                  <a:gd name="connsiteX21" fmla="*/ 209785 w 5512818"/>
                  <a:gd name="connsiteY21" fmla="*/ 1258691 h 1258691"/>
                  <a:gd name="connsiteX22" fmla="*/ 0 w 5512818"/>
                  <a:gd name="connsiteY22" fmla="*/ 1048904 h 1258691"/>
                  <a:gd name="connsiteX23" fmla="*/ 0 w 5512818"/>
                  <a:gd name="connsiteY23" fmla="*/ 637736 h 1258691"/>
                  <a:gd name="connsiteX24" fmla="*/ 0 w 5512818"/>
                  <a:gd name="connsiteY24" fmla="*/ 209784 h 1258691"/>
                  <a:gd name="connsiteX0" fmla="*/ 0 w 5512818"/>
                  <a:gd name="connsiteY0" fmla="*/ 209784 h 1258691"/>
                  <a:gd name="connsiteX1" fmla="*/ 209785 w 5512818"/>
                  <a:gd name="connsiteY1" fmla="*/ 0 h 1258691"/>
                  <a:gd name="connsiteX2" fmla="*/ 897373 w 5512818"/>
                  <a:gd name="connsiteY2" fmla="*/ 0 h 1258691"/>
                  <a:gd name="connsiteX3" fmla="*/ 1483097 w 5512818"/>
                  <a:gd name="connsiteY3" fmla="*/ 0 h 1258691"/>
                  <a:gd name="connsiteX4" fmla="*/ 1966955 w 5512818"/>
                  <a:gd name="connsiteY4" fmla="*/ 0 h 1258691"/>
                  <a:gd name="connsiteX5" fmla="*/ 2501746 w 5512818"/>
                  <a:gd name="connsiteY5" fmla="*/ 0 h 1258691"/>
                  <a:gd name="connsiteX6" fmla="*/ 2985604 w 5512818"/>
                  <a:gd name="connsiteY6" fmla="*/ 0 h 1258691"/>
                  <a:gd name="connsiteX7" fmla="*/ 3469462 w 5512818"/>
                  <a:gd name="connsiteY7" fmla="*/ 0 h 1258691"/>
                  <a:gd name="connsiteX8" fmla="*/ 4106118 w 5512818"/>
                  <a:gd name="connsiteY8" fmla="*/ 0 h 1258691"/>
                  <a:gd name="connsiteX9" fmla="*/ 4691841 w 5512818"/>
                  <a:gd name="connsiteY9" fmla="*/ 0 h 1258691"/>
                  <a:gd name="connsiteX10" fmla="*/ 5303031 w 5512818"/>
                  <a:gd name="connsiteY10" fmla="*/ 0 h 1258691"/>
                  <a:gd name="connsiteX11" fmla="*/ 5512817 w 5512818"/>
                  <a:gd name="connsiteY11" fmla="*/ 209784 h 1258691"/>
                  <a:gd name="connsiteX12" fmla="*/ 5512817 w 5512818"/>
                  <a:gd name="connsiteY12" fmla="*/ 629344 h 1258691"/>
                  <a:gd name="connsiteX13" fmla="*/ 5512817 w 5512818"/>
                  <a:gd name="connsiteY13" fmla="*/ 1048904 h 1258691"/>
                  <a:gd name="connsiteX14" fmla="*/ 5303031 w 5512818"/>
                  <a:gd name="connsiteY14" fmla="*/ 1258691 h 1258691"/>
                  <a:gd name="connsiteX15" fmla="*/ 4819173 w 5512818"/>
                  <a:gd name="connsiteY15" fmla="*/ 1258691 h 1258691"/>
                  <a:gd name="connsiteX16" fmla="*/ 4182517 w 5512818"/>
                  <a:gd name="connsiteY16" fmla="*/ 1258691 h 1258691"/>
                  <a:gd name="connsiteX17" fmla="*/ 3494929 w 5512818"/>
                  <a:gd name="connsiteY17" fmla="*/ 1258691 h 1258691"/>
                  <a:gd name="connsiteX18" fmla="*/ 3151135 w 5512818"/>
                  <a:gd name="connsiteY18" fmla="*/ 1258691 h 1258691"/>
                  <a:gd name="connsiteX19" fmla="*/ 2807340 w 5512818"/>
                  <a:gd name="connsiteY19" fmla="*/ 1258691 h 1258691"/>
                  <a:gd name="connsiteX20" fmla="*/ 2221617 w 5512818"/>
                  <a:gd name="connsiteY20" fmla="*/ 1258691 h 1258691"/>
                  <a:gd name="connsiteX21" fmla="*/ 1954222 w 5512818"/>
                  <a:gd name="connsiteY21" fmla="*/ 1258691 h 1258691"/>
                  <a:gd name="connsiteX22" fmla="*/ 1686826 w 5512818"/>
                  <a:gd name="connsiteY22" fmla="*/ 1258691 h 1258691"/>
                  <a:gd name="connsiteX23" fmla="*/ 1202968 w 5512818"/>
                  <a:gd name="connsiteY23" fmla="*/ 1258691 h 1258691"/>
                  <a:gd name="connsiteX24" fmla="*/ 209785 w 5512818"/>
                  <a:gd name="connsiteY24" fmla="*/ 1258691 h 1258691"/>
                  <a:gd name="connsiteX25" fmla="*/ 0 w 5512818"/>
                  <a:gd name="connsiteY25" fmla="*/ 1048904 h 1258691"/>
                  <a:gd name="connsiteX26" fmla="*/ 0 w 5512818"/>
                  <a:gd name="connsiteY26" fmla="*/ 646127 h 1258691"/>
                  <a:gd name="connsiteX27" fmla="*/ 0 w 5512818"/>
                  <a:gd name="connsiteY27" fmla="*/ 209784 h 1258691"/>
                  <a:gd name="connsiteX0" fmla="*/ 0 w 5512818"/>
                  <a:gd name="connsiteY0" fmla="*/ 209784 h 1258691"/>
                  <a:gd name="connsiteX1" fmla="*/ 209785 w 5512818"/>
                  <a:gd name="connsiteY1" fmla="*/ 0 h 1258691"/>
                  <a:gd name="connsiteX2" fmla="*/ 693643 w 5512818"/>
                  <a:gd name="connsiteY2" fmla="*/ 0 h 1258691"/>
                  <a:gd name="connsiteX3" fmla="*/ 1228434 w 5512818"/>
                  <a:gd name="connsiteY3" fmla="*/ 0 h 1258691"/>
                  <a:gd name="connsiteX4" fmla="*/ 1966955 w 5512818"/>
                  <a:gd name="connsiteY4" fmla="*/ 0 h 1258691"/>
                  <a:gd name="connsiteX5" fmla="*/ 2705476 w 5512818"/>
                  <a:gd name="connsiteY5" fmla="*/ 0 h 1258691"/>
                  <a:gd name="connsiteX6" fmla="*/ 3240266 w 5512818"/>
                  <a:gd name="connsiteY6" fmla="*/ 0 h 1258691"/>
                  <a:gd name="connsiteX7" fmla="*/ 3876922 w 5512818"/>
                  <a:gd name="connsiteY7" fmla="*/ 0 h 1258691"/>
                  <a:gd name="connsiteX8" fmla="*/ 4615443 w 5512818"/>
                  <a:gd name="connsiteY8" fmla="*/ 0 h 1258691"/>
                  <a:gd name="connsiteX9" fmla="*/ 5303031 w 5512818"/>
                  <a:gd name="connsiteY9" fmla="*/ 0 h 1258691"/>
                  <a:gd name="connsiteX10" fmla="*/ 5512817 w 5512818"/>
                  <a:gd name="connsiteY10" fmla="*/ 209784 h 1258691"/>
                  <a:gd name="connsiteX11" fmla="*/ 5512817 w 5512818"/>
                  <a:gd name="connsiteY11" fmla="*/ 637736 h 1258691"/>
                  <a:gd name="connsiteX12" fmla="*/ 5512817 w 5512818"/>
                  <a:gd name="connsiteY12" fmla="*/ 1048904 h 1258691"/>
                  <a:gd name="connsiteX13" fmla="*/ 5303031 w 5512818"/>
                  <a:gd name="connsiteY13" fmla="*/ 1258691 h 1258691"/>
                  <a:gd name="connsiteX14" fmla="*/ 4564510 w 5512818"/>
                  <a:gd name="connsiteY14" fmla="*/ 1258691 h 1258691"/>
                  <a:gd name="connsiteX15" fmla="*/ 3978787 w 5512818"/>
                  <a:gd name="connsiteY15" fmla="*/ 1258691 h 1258691"/>
                  <a:gd name="connsiteX16" fmla="*/ 3240266 w 5512818"/>
                  <a:gd name="connsiteY16" fmla="*/ 1258691 h 1258691"/>
                  <a:gd name="connsiteX17" fmla="*/ 2756408 w 5512818"/>
                  <a:gd name="connsiteY17" fmla="*/ 1258691 h 1258691"/>
                  <a:gd name="connsiteX18" fmla="*/ 2119752 w 5512818"/>
                  <a:gd name="connsiteY18" fmla="*/ 1258691 h 1258691"/>
                  <a:gd name="connsiteX19" fmla="*/ 1483097 w 5512818"/>
                  <a:gd name="connsiteY19" fmla="*/ 1258691 h 1258691"/>
                  <a:gd name="connsiteX20" fmla="*/ 999238 w 5512818"/>
                  <a:gd name="connsiteY20" fmla="*/ 1258691 h 1258691"/>
                  <a:gd name="connsiteX21" fmla="*/ 209785 w 5512818"/>
                  <a:gd name="connsiteY21" fmla="*/ 1258691 h 1258691"/>
                  <a:gd name="connsiteX22" fmla="*/ 0 w 5512818"/>
                  <a:gd name="connsiteY22" fmla="*/ 1048904 h 1258691"/>
                  <a:gd name="connsiteX23" fmla="*/ 0 w 5512818"/>
                  <a:gd name="connsiteY23" fmla="*/ 637736 h 1258691"/>
                  <a:gd name="connsiteX24" fmla="*/ 0 w 5512818"/>
                  <a:gd name="connsiteY24" fmla="*/ 209784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4"/>
                    </a:moveTo>
                    <a:cubicBezTo>
                      <a:pt x="10924" y="61552"/>
                      <a:pt x="97056" y="87400"/>
                      <a:pt x="209785" y="0"/>
                    </a:cubicBezTo>
                    <a:cubicBezTo>
                      <a:pt x="439472" y="7858"/>
                      <a:pt x="468076" y="-26489"/>
                      <a:pt x="693643" y="0"/>
                    </a:cubicBezTo>
                    <a:cubicBezTo>
                      <a:pt x="930205" y="78623"/>
                      <a:pt x="1018247" y="-66665"/>
                      <a:pt x="1228434" y="0"/>
                    </a:cubicBezTo>
                    <a:cubicBezTo>
                      <a:pt x="1346788" y="-24687"/>
                      <a:pt x="1859472" y="-40653"/>
                      <a:pt x="1966955" y="0"/>
                    </a:cubicBezTo>
                    <a:cubicBezTo>
                      <a:pt x="2197229" y="-22244"/>
                      <a:pt x="2442585" y="-29705"/>
                      <a:pt x="2705476" y="0"/>
                    </a:cubicBezTo>
                    <a:cubicBezTo>
                      <a:pt x="3025975" y="-21112"/>
                      <a:pt x="3104886" y="-21365"/>
                      <a:pt x="3240266" y="0"/>
                    </a:cubicBezTo>
                    <a:cubicBezTo>
                      <a:pt x="3319454" y="-9539"/>
                      <a:pt x="3588569" y="152916"/>
                      <a:pt x="3876922" y="0"/>
                    </a:cubicBezTo>
                    <a:cubicBezTo>
                      <a:pt x="4116608" y="-49480"/>
                      <a:pt x="4245833" y="33182"/>
                      <a:pt x="4615443" y="0"/>
                    </a:cubicBezTo>
                    <a:cubicBezTo>
                      <a:pt x="4979536" y="50130"/>
                      <a:pt x="5092275" y="-47201"/>
                      <a:pt x="5303031" y="0"/>
                    </a:cubicBezTo>
                    <a:cubicBezTo>
                      <a:pt x="5450970" y="-17878"/>
                      <a:pt x="5509518" y="69653"/>
                      <a:pt x="5512817" y="209784"/>
                    </a:cubicBezTo>
                    <a:cubicBezTo>
                      <a:pt x="5503681" y="426506"/>
                      <a:pt x="5508770" y="463280"/>
                      <a:pt x="5512817" y="637736"/>
                    </a:cubicBezTo>
                    <a:cubicBezTo>
                      <a:pt x="5514623" y="840181"/>
                      <a:pt x="5505477" y="913655"/>
                      <a:pt x="5512817" y="1048904"/>
                    </a:cubicBezTo>
                    <a:cubicBezTo>
                      <a:pt x="5513221" y="1177645"/>
                      <a:pt x="5435921" y="1290698"/>
                      <a:pt x="5303031" y="1258691"/>
                    </a:cubicBezTo>
                    <a:cubicBezTo>
                      <a:pt x="5040366" y="1283599"/>
                      <a:pt x="4713160" y="1176843"/>
                      <a:pt x="4564510" y="1258691"/>
                    </a:cubicBezTo>
                    <a:cubicBezTo>
                      <a:pt x="4375170" y="1301267"/>
                      <a:pt x="4167031" y="1222675"/>
                      <a:pt x="3978787" y="1258691"/>
                    </a:cubicBezTo>
                    <a:cubicBezTo>
                      <a:pt x="3848495" y="1454690"/>
                      <a:pt x="3555524" y="1225934"/>
                      <a:pt x="3240266" y="1258691"/>
                    </a:cubicBezTo>
                    <a:cubicBezTo>
                      <a:pt x="2907619" y="1234304"/>
                      <a:pt x="2839167" y="1293776"/>
                      <a:pt x="2756408" y="1258691"/>
                    </a:cubicBezTo>
                    <a:cubicBezTo>
                      <a:pt x="2677826" y="1211100"/>
                      <a:pt x="2293906" y="1293327"/>
                      <a:pt x="2119752" y="1258691"/>
                    </a:cubicBezTo>
                    <a:cubicBezTo>
                      <a:pt x="1944488" y="1339251"/>
                      <a:pt x="1805587" y="1349844"/>
                      <a:pt x="1483097" y="1258691"/>
                    </a:cubicBezTo>
                    <a:cubicBezTo>
                      <a:pt x="1171138" y="1231855"/>
                      <a:pt x="1181562" y="1249900"/>
                      <a:pt x="999238" y="1258691"/>
                    </a:cubicBezTo>
                    <a:cubicBezTo>
                      <a:pt x="789081" y="1343696"/>
                      <a:pt x="329691" y="1286810"/>
                      <a:pt x="209785" y="1258691"/>
                    </a:cubicBezTo>
                    <a:cubicBezTo>
                      <a:pt x="89548" y="1280365"/>
                      <a:pt x="-2159" y="1144880"/>
                      <a:pt x="0" y="1048904"/>
                    </a:cubicBezTo>
                    <a:cubicBezTo>
                      <a:pt x="8241" y="944343"/>
                      <a:pt x="13654" y="780521"/>
                      <a:pt x="0" y="637736"/>
                    </a:cubicBezTo>
                    <a:cubicBezTo>
                      <a:pt x="-4340" y="462231"/>
                      <a:pt x="-21059" y="357376"/>
                      <a:pt x="0" y="209784"/>
                    </a:cubicBezTo>
                    <a:close/>
                  </a:path>
                  <a:path w="5512818" h="1258691" stroke="0" extrusionOk="0">
                    <a:moveTo>
                      <a:pt x="0" y="209784"/>
                    </a:moveTo>
                    <a:cubicBezTo>
                      <a:pt x="3195" y="156561"/>
                      <a:pt x="130676" y="29461"/>
                      <a:pt x="209785" y="0"/>
                    </a:cubicBezTo>
                    <a:cubicBezTo>
                      <a:pt x="421696" y="47735"/>
                      <a:pt x="654493" y="-23058"/>
                      <a:pt x="897373" y="0"/>
                    </a:cubicBezTo>
                    <a:cubicBezTo>
                      <a:pt x="1100720" y="100401"/>
                      <a:pt x="1228260" y="124911"/>
                      <a:pt x="1483097" y="0"/>
                    </a:cubicBezTo>
                    <a:cubicBezTo>
                      <a:pt x="1709795" y="-16429"/>
                      <a:pt x="1734226" y="-15042"/>
                      <a:pt x="1966955" y="0"/>
                    </a:cubicBezTo>
                    <a:cubicBezTo>
                      <a:pt x="2180583" y="87833"/>
                      <a:pt x="2365085" y="58388"/>
                      <a:pt x="2501746" y="0"/>
                    </a:cubicBezTo>
                    <a:cubicBezTo>
                      <a:pt x="2640326" y="-20655"/>
                      <a:pt x="2813387" y="-49310"/>
                      <a:pt x="2985604" y="0"/>
                    </a:cubicBezTo>
                    <a:cubicBezTo>
                      <a:pt x="3188916" y="78444"/>
                      <a:pt x="3336770" y="-27494"/>
                      <a:pt x="3469462" y="0"/>
                    </a:cubicBezTo>
                    <a:cubicBezTo>
                      <a:pt x="3635623" y="18714"/>
                      <a:pt x="3843023" y="-10326"/>
                      <a:pt x="4106118" y="0"/>
                    </a:cubicBezTo>
                    <a:cubicBezTo>
                      <a:pt x="4400904" y="34002"/>
                      <a:pt x="4591604" y="72009"/>
                      <a:pt x="4691841" y="0"/>
                    </a:cubicBezTo>
                    <a:cubicBezTo>
                      <a:pt x="4816382" y="-132082"/>
                      <a:pt x="5121667" y="90604"/>
                      <a:pt x="5303031" y="0"/>
                    </a:cubicBezTo>
                    <a:cubicBezTo>
                      <a:pt x="5428529" y="-23525"/>
                      <a:pt x="5529261" y="90830"/>
                      <a:pt x="5512817" y="209784"/>
                    </a:cubicBezTo>
                    <a:cubicBezTo>
                      <a:pt x="5524093" y="340938"/>
                      <a:pt x="5508987" y="443128"/>
                      <a:pt x="5512817" y="629344"/>
                    </a:cubicBezTo>
                    <a:cubicBezTo>
                      <a:pt x="5504960" y="821719"/>
                      <a:pt x="5508035" y="877552"/>
                      <a:pt x="5512817" y="1048904"/>
                    </a:cubicBezTo>
                    <a:cubicBezTo>
                      <a:pt x="5515516" y="1136880"/>
                      <a:pt x="5443926" y="1283136"/>
                      <a:pt x="5303031" y="1258691"/>
                    </a:cubicBezTo>
                    <a:cubicBezTo>
                      <a:pt x="5218453" y="1266160"/>
                      <a:pt x="5022046" y="1382272"/>
                      <a:pt x="4819173" y="1258691"/>
                    </a:cubicBezTo>
                    <a:cubicBezTo>
                      <a:pt x="4654968" y="1287878"/>
                      <a:pt x="4346366" y="1260737"/>
                      <a:pt x="4182517" y="1258691"/>
                    </a:cubicBezTo>
                    <a:cubicBezTo>
                      <a:pt x="3960192" y="1332492"/>
                      <a:pt x="3718342" y="1285005"/>
                      <a:pt x="3494929" y="1258691"/>
                    </a:cubicBezTo>
                    <a:cubicBezTo>
                      <a:pt x="3412836" y="1293058"/>
                      <a:pt x="3272835" y="1257991"/>
                      <a:pt x="3151135" y="1258691"/>
                    </a:cubicBezTo>
                    <a:cubicBezTo>
                      <a:pt x="3042335" y="1238526"/>
                      <a:pt x="2902329" y="1250332"/>
                      <a:pt x="2807340" y="1258691"/>
                    </a:cubicBezTo>
                    <a:cubicBezTo>
                      <a:pt x="2589870" y="1288843"/>
                      <a:pt x="2353425" y="1265092"/>
                      <a:pt x="2221617" y="1258691"/>
                    </a:cubicBezTo>
                    <a:cubicBezTo>
                      <a:pt x="2094557" y="1226240"/>
                      <a:pt x="2047012" y="1258856"/>
                      <a:pt x="1954222" y="1258691"/>
                    </a:cubicBezTo>
                    <a:cubicBezTo>
                      <a:pt x="1887375" y="1264775"/>
                      <a:pt x="1776533" y="1273906"/>
                      <a:pt x="1686826" y="1258691"/>
                    </a:cubicBezTo>
                    <a:cubicBezTo>
                      <a:pt x="1536759" y="1364204"/>
                      <a:pt x="1378128" y="1265185"/>
                      <a:pt x="1202968" y="1258691"/>
                    </a:cubicBezTo>
                    <a:cubicBezTo>
                      <a:pt x="1038507" y="1354819"/>
                      <a:pt x="514082" y="1248701"/>
                      <a:pt x="209785" y="1258691"/>
                    </a:cubicBezTo>
                    <a:cubicBezTo>
                      <a:pt x="74297" y="1269806"/>
                      <a:pt x="4838" y="1151110"/>
                      <a:pt x="0" y="1048904"/>
                    </a:cubicBezTo>
                    <a:cubicBezTo>
                      <a:pt x="6243" y="923729"/>
                      <a:pt x="-24864" y="779096"/>
                      <a:pt x="0" y="646127"/>
                    </a:cubicBezTo>
                    <a:cubicBezTo>
                      <a:pt x="1550" y="517505"/>
                      <a:pt x="5733" y="437823"/>
                      <a:pt x="0" y="209784"/>
                    </a:cubicBezTo>
                    <a:close/>
                  </a:path>
                  <a:path w="5512818" h="1258691" fill="none" stroke="0" extrusionOk="0">
                    <a:moveTo>
                      <a:pt x="0" y="209784"/>
                    </a:moveTo>
                    <a:cubicBezTo>
                      <a:pt x="30051" y="112839"/>
                      <a:pt x="111088" y="49871"/>
                      <a:pt x="209785" y="0"/>
                    </a:cubicBezTo>
                    <a:cubicBezTo>
                      <a:pt x="433487" y="277"/>
                      <a:pt x="454305" y="-18515"/>
                      <a:pt x="693643" y="0"/>
                    </a:cubicBezTo>
                    <a:cubicBezTo>
                      <a:pt x="878483" y="5204"/>
                      <a:pt x="1104861" y="-55237"/>
                      <a:pt x="1228434" y="0"/>
                    </a:cubicBezTo>
                    <a:cubicBezTo>
                      <a:pt x="1401180" y="54589"/>
                      <a:pt x="1791111" y="19814"/>
                      <a:pt x="1966955" y="0"/>
                    </a:cubicBezTo>
                    <a:cubicBezTo>
                      <a:pt x="2180626" y="-18098"/>
                      <a:pt x="2341561" y="-45678"/>
                      <a:pt x="2705476" y="0"/>
                    </a:cubicBezTo>
                    <a:cubicBezTo>
                      <a:pt x="3043047" y="-13541"/>
                      <a:pt x="3108771" y="-32953"/>
                      <a:pt x="3240266" y="0"/>
                    </a:cubicBezTo>
                    <a:cubicBezTo>
                      <a:pt x="3354874" y="53539"/>
                      <a:pt x="3556058" y="3839"/>
                      <a:pt x="3876922" y="0"/>
                    </a:cubicBezTo>
                    <a:cubicBezTo>
                      <a:pt x="4139594" y="-92703"/>
                      <a:pt x="4288174" y="-37674"/>
                      <a:pt x="4615443" y="0"/>
                    </a:cubicBezTo>
                    <a:cubicBezTo>
                      <a:pt x="5006828" y="41791"/>
                      <a:pt x="5160961" y="-55467"/>
                      <a:pt x="5303031" y="0"/>
                    </a:cubicBezTo>
                    <a:cubicBezTo>
                      <a:pt x="5429645" y="-9994"/>
                      <a:pt x="5508608" y="80304"/>
                      <a:pt x="5512817" y="209784"/>
                    </a:cubicBezTo>
                    <a:cubicBezTo>
                      <a:pt x="5498404" y="414895"/>
                      <a:pt x="5509203" y="448474"/>
                      <a:pt x="5512817" y="637736"/>
                    </a:cubicBezTo>
                    <a:cubicBezTo>
                      <a:pt x="5523209" y="828526"/>
                      <a:pt x="5502893" y="878993"/>
                      <a:pt x="5512817" y="1048904"/>
                    </a:cubicBezTo>
                    <a:cubicBezTo>
                      <a:pt x="5510730" y="1131834"/>
                      <a:pt x="5399726" y="1261522"/>
                      <a:pt x="5303031" y="1258691"/>
                    </a:cubicBezTo>
                    <a:cubicBezTo>
                      <a:pt x="5019246" y="1224577"/>
                      <a:pt x="4737147" y="1255987"/>
                      <a:pt x="4564510" y="1258691"/>
                    </a:cubicBezTo>
                    <a:cubicBezTo>
                      <a:pt x="4452415" y="1265545"/>
                      <a:pt x="4118645" y="1297569"/>
                      <a:pt x="3978787" y="1258691"/>
                    </a:cubicBezTo>
                    <a:cubicBezTo>
                      <a:pt x="3777659" y="1242668"/>
                      <a:pt x="3553951" y="1384323"/>
                      <a:pt x="3240266" y="1258691"/>
                    </a:cubicBezTo>
                    <a:cubicBezTo>
                      <a:pt x="2908731" y="1230323"/>
                      <a:pt x="2855558" y="1289391"/>
                      <a:pt x="2756408" y="1258691"/>
                    </a:cubicBezTo>
                    <a:cubicBezTo>
                      <a:pt x="2660341" y="1206271"/>
                      <a:pt x="2243189" y="1256670"/>
                      <a:pt x="2119752" y="1258691"/>
                    </a:cubicBezTo>
                    <a:cubicBezTo>
                      <a:pt x="1950927" y="1303105"/>
                      <a:pt x="1781241" y="1285784"/>
                      <a:pt x="1483097" y="1258691"/>
                    </a:cubicBezTo>
                    <a:cubicBezTo>
                      <a:pt x="1167439" y="1241170"/>
                      <a:pt x="1183996" y="1249084"/>
                      <a:pt x="999238" y="1258691"/>
                    </a:cubicBezTo>
                    <a:cubicBezTo>
                      <a:pt x="823292" y="1339518"/>
                      <a:pt x="367500" y="1277182"/>
                      <a:pt x="209785" y="1258691"/>
                    </a:cubicBezTo>
                    <a:cubicBezTo>
                      <a:pt x="42544" y="1288137"/>
                      <a:pt x="-4838" y="1159672"/>
                      <a:pt x="0" y="1048904"/>
                    </a:cubicBezTo>
                    <a:cubicBezTo>
                      <a:pt x="28890" y="899737"/>
                      <a:pt x="5061" y="818282"/>
                      <a:pt x="0" y="637736"/>
                    </a:cubicBezTo>
                    <a:cubicBezTo>
                      <a:pt x="-16434" y="476112"/>
                      <a:pt x="-942" y="384439"/>
                      <a:pt x="0" y="209784"/>
                    </a:cubicBezTo>
                    <a:close/>
                  </a:path>
                  <a:path w="5512818" h="1258691" fill="none" stroke="0" extrusionOk="0">
                    <a:moveTo>
                      <a:pt x="0" y="209784"/>
                    </a:moveTo>
                    <a:cubicBezTo>
                      <a:pt x="18760" y="73366"/>
                      <a:pt x="97810" y="67250"/>
                      <a:pt x="209785" y="0"/>
                    </a:cubicBezTo>
                    <a:cubicBezTo>
                      <a:pt x="436909" y="7175"/>
                      <a:pt x="466382" y="-24302"/>
                      <a:pt x="693643" y="0"/>
                    </a:cubicBezTo>
                    <a:cubicBezTo>
                      <a:pt x="900234" y="80224"/>
                      <a:pt x="1061730" y="-81835"/>
                      <a:pt x="1228434" y="0"/>
                    </a:cubicBezTo>
                    <a:cubicBezTo>
                      <a:pt x="1368442" y="2089"/>
                      <a:pt x="1839058" y="-31856"/>
                      <a:pt x="1966955" y="0"/>
                    </a:cubicBezTo>
                    <a:cubicBezTo>
                      <a:pt x="2154561" y="-21712"/>
                      <a:pt x="2368556" y="-37654"/>
                      <a:pt x="2705476" y="0"/>
                    </a:cubicBezTo>
                    <a:cubicBezTo>
                      <a:pt x="3024269" y="-24245"/>
                      <a:pt x="3094101" y="-32791"/>
                      <a:pt x="3240266" y="0"/>
                    </a:cubicBezTo>
                    <a:cubicBezTo>
                      <a:pt x="3289656" y="13825"/>
                      <a:pt x="3558910" y="116235"/>
                      <a:pt x="3876922" y="0"/>
                    </a:cubicBezTo>
                    <a:cubicBezTo>
                      <a:pt x="4124719" y="-44766"/>
                      <a:pt x="4252134" y="29698"/>
                      <a:pt x="4615443" y="0"/>
                    </a:cubicBezTo>
                    <a:cubicBezTo>
                      <a:pt x="5002396" y="67672"/>
                      <a:pt x="5113901" y="-55705"/>
                      <a:pt x="5303031" y="0"/>
                    </a:cubicBezTo>
                    <a:cubicBezTo>
                      <a:pt x="5443007" y="4060"/>
                      <a:pt x="5496086" y="79920"/>
                      <a:pt x="5512817" y="209784"/>
                    </a:cubicBezTo>
                    <a:cubicBezTo>
                      <a:pt x="5502223" y="420998"/>
                      <a:pt x="5514285" y="458381"/>
                      <a:pt x="5512817" y="637736"/>
                    </a:cubicBezTo>
                    <a:cubicBezTo>
                      <a:pt x="5523165" y="836483"/>
                      <a:pt x="5493966" y="894160"/>
                      <a:pt x="5512817" y="1048904"/>
                    </a:cubicBezTo>
                    <a:cubicBezTo>
                      <a:pt x="5486300" y="1141882"/>
                      <a:pt x="5429189" y="1280531"/>
                      <a:pt x="5303031" y="1258691"/>
                    </a:cubicBezTo>
                    <a:cubicBezTo>
                      <a:pt x="5040359" y="1268489"/>
                      <a:pt x="4717206" y="1177763"/>
                      <a:pt x="4564510" y="1258691"/>
                    </a:cubicBezTo>
                    <a:cubicBezTo>
                      <a:pt x="4396669" y="1299270"/>
                      <a:pt x="4150400" y="1249200"/>
                      <a:pt x="3978787" y="1258691"/>
                    </a:cubicBezTo>
                    <a:cubicBezTo>
                      <a:pt x="3803766" y="1399859"/>
                      <a:pt x="3517502" y="1278510"/>
                      <a:pt x="3240266" y="1258691"/>
                    </a:cubicBezTo>
                    <a:cubicBezTo>
                      <a:pt x="2920220" y="1225551"/>
                      <a:pt x="2853629" y="1287724"/>
                      <a:pt x="2756408" y="1258691"/>
                    </a:cubicBezTo>
                    <a:cubicBezTo>
                      <a:pt x="2661454" y="1210447"/>
                      <a:pt x="2263609" y="1274847"/>
                      <a:pt x="2119752" y="1258691"/>
                    </a:cubicBezTo>
                    <a:cubicBezTo>
                      <a:pt x="1940761" y="1308946"/>
                      <a:pt x="1771066" y="1336903"/>
                      <a:pt x="1483097" y="1258691"/>
                    </a:cubicBezTo>
                    <a:cubicBezTo>
                      <a:pt x="1169862" y="1234989"/>
                      <a:pt x="1184779" y="1248184"/>
                      <a:pt x="999238" y="1258691"/>
                    </a:cubicBezTo>
                    <a:cubicBezTo>
                      <a:pt x="814466" y="1326260"/>
                      <a:pt x="375739" y="1256106"/>
                      <a:pt x="209785" y="1258691"/>
                    </a:cubicBezTo>
                    <a:cubicBezTo>
                      <a:pt x="58180" y="1280105"/>
                      <a:pt x="-12155" y="1158347"/>
                      <a:pt x="0" y="1048904"/>
                    </a:cubicBezTo>
                    <a:cubicBezTo>
                      <a:pt x="15795" y="944832"/>
                      <a:pt x="15135" y="803980"/>
                      <a:pt x="0" y="637736"/>
                    </a:cubicBezTo>
                    <a:cubicBezTo>
                      <a:pt x="-15489" y="469555"/>
                      <a:pt x="11972" y="384209"/>
                      <a:pt x="0" y="209784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293478 w 10280076"/>
                          <a:gd name="connsiteY2" fmla="*/ 0 h 907055"/>
                          <a:gd name="connsiteX3" fmla="*/ 2290735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5045062 w 10280076"/>
                          <a:gd name="connsiteY5" fmla="*/ 0 h 907055"/>
                          <a:gd name="connsiteX6" fmla="*/ 6042316 w 10280076"/>
                          <a:gd name="connsiteY6" fmla="*/ 0 h 907055"/>
                          <a:gd name="connsiteX7" fmla="*/ 7229526 w 10280076"/>
                          <a:gd name="connsiteY7" fmla="*/ 0 h 907055"/>
                          <a:gd name="connsiteX8" fmla="*/ 8606689 w 10280076"/>
                          <a:gd name="connsiteY8" fmla="*/ 0 h 907055"/>
                          <a:gd name="connsiteX9" fmla="*/ 9888875 w 10280076"/>
                          <a:gd name="connsiteY9" fmla="*/ 0 h 907055"/>
                          <a:gd name="connsiteX10" fmla="*/ 10280076 w 10280076"/>
                          <a:gd name="connsiteY10" fmla="*/ 151178 h 907055"/>
                          <a:gd name="connsiteX11" fmla="*/ 10280076 w 10280076"/>
                          <a:gd name="connsiteY11" fmla="*/ 459574 h 907055"/>
                          <a:gd name="connsiteX12" fmla="*/ 10280076 w 10280076"/>
                          <a:gd name="connsiteY12" fmla="*/ 755876 h 907055"/>
                          <a:gd name="connsiteX13" fmla="*/ 9888875 w 10280076"/>
                          <a:gd name="connsiteY13" fmla="*/ 907055 h 907055"/>
                          <a:gd name="connsiteX14" fmla="*/ 8511712 w 10280076"/>
                          <a:gd name="connsiteY14" fmla="*/ 907055 h 907055"/>
                          <a:gd name="connsiteX15" fmla="*/ 7419480 w 10280076"/>
                          <a:gd name="connsiteY15" fmla="*/ 907055 h 907055"/>
                          <a:gd name="connsiteX16" fmla="*/ 6042316 w 10280076"/>
                          <a:gd name="connsiteY16" fmla="*/ 907055 h 907055"/>
                          <a:gd name="connsiteX17" fmla="*/ 5140038 w 10280076"/>
                          <a:gd name="connsiteY17" fmla="*/ 907055 h 907055"/>
                          <a:gd name="connsiteX18" fmla="*/ 3952828 w 10280076"/>
                          <a:gd name="connsiteY18" fmla="*/ 907055 h 907055"/>
                          <a:gd name="connsiteX19" fmla="*/ 2765620 w 10280076"/>
                          <a:gd name="connsiteY19" fmla="*/ 907055 h 907055"/>
                          <a:gd name="connsiteX20" fmla="*/ 1863339 w 10280076"/>
                          <a:gd name="connsiteY20" fmla="*/ 907055 h 907055"/>
                          <a:gd name="connsiteX21" fmla="*/ 391200 w 10280076"/>
                          <a:gd name="connsiteY21" fmla="*/ 907055 h 907055"/>
                          <a:gd name="connsiteX22" fmla="*/ 0 w 10280076"/>
                          <a:gd name="connsiteY22" fmla="*/ 755876 h 907055"/>
                          <a:gd name="connsiteX23" fmla="*/ 0 w 10280076"/>
                          <a:gd name="connsiteY23" fmla="*/ 459574 h 907055"/>
                          <a:gd name="connsiteX24" fmla="*/ 0 w 10280076"/>
                          <a:gd name="connsiteY24" fmla="*/ 151178 h 907055"/>
                          <a:gd name="connsiteX0" fmla="*/ 0 w 10280076"/>
                          <a:gd name="connsiteY0" fmla="*/ 151178 h 907055"/>
                          <a:gd name="connsiteX1" fmla="*/ 391200 w 10280076"/>
                          <a:gd name="connsiteY1" fmla="*/ 0 h 907055"/>
                          <a:gd name="connsiteX2" fmla="*/ 1673386 w 10280076"/>
                          <a:gd name="connsiteY2" fmla="*/ 0 h 907055"/>
                          <a:gd name="connsiteX3" fmla="*/ 2765620 w 10280076"/>
                          <a:gd name="connsiteY3" fmla="*/ 0 h 907055"/>
                          <a:gd name="connsiteX4" fmla="*/ 3667898 w 10280076"/>
                          <a:gd name="connsiteY4" fmla="*/ 0 h 907055"/>
                          <a:gd name="connsiteX5" fmla="*/ 4665154 w 10280076"/>
                          <a:gd name="connsiteY5" fmla="*/ 0 h 907055"/>
                          <a:gd name="connsiteX6" fmla="*/ 5567433 w 10280076"/>
                          <a:gd name="connsiteY6" fmla="*/ 0 h 907055"/>
                          <a:gd name="connsiteX7" fmla="*/ 6469711 w 10280076"/>
                          <a:gd name="connsiteY7" fmla="*/ 0 h 907055"/>
                          <a:gd name="connsiteX8" fmla="*/ 7656921 w 10280076"/>
                          <a:gd name="connsiteY8" fmla="*/ 0 h 907055"/>
                          <a:gd name="connsiteX9" fmla="*/ 8749153 w 10280076"/>
                          <a:gd name="connsiteY9" fmla="*/ 0 h 907055"/>
                          <a:gd name="connsiteX10" fmla="*/ 9888875 w 10280076"/>
                          <a:gd name="connsiteY10" fmla="*/ 0 h 907055"/>
                          <a:gd name="connsiteX11" fmla="*/ 10280076 w 10280076"/>
                          <a:gd name="connsiteY11" fmla="*/ 151178 h 907055"/>
                          <a:gd name="connsiteX12" fmla="*/ 10280076 w 10280076"/>
                          <a:gd name="connsiteY12" fmla="*/ 453527 h 907055"/>
                          <a:gd name="connsiteX13" fmla="*/ 10280076 w 10280076"/>
                          <a:gd name="connsiteY13" fmla="*/ 755876 h 907055"/>
                          <a:gd name="connsiteX14" fmla="*/ 9888875 w 10280076"/>
                          <a:gd name="connsiteY14" fmla="*/ 907055 h 907055"/>
                          <a:gd name="connsiteX15" fmla="*/ 8986597 w 10280076"/>
                          <a:gd name="connsiteY15" fmla="*/ 907055 h 907055"/>
                          <a:gd name="connsiteX16" fmla="*/ 7799387 w 10280076"/>
                          <a:gd name="connsiteY16" fmla="*/ 907055 h 907055"/>
                          <a:gd name="connsiteX17" fmla="*/ 6517201 w 10280076"/>
                          <a:gd name="connsiteY17" fmla="*/ 907055 h 907055"/>
                          <a:gd name="connsiteX18" fmla="*/ 5876107 w 10280076"/>
                          <a:gd name="connsiteY18" fmla="*/ 907055 h 907055"/>
                          <a:gd name="connsiteX19" fmla="*/ 5235013 w 10280076"/>
                          <a:gd name="connsiteY19" fmla="*/ 907055 h 907055"/>
                          <a:gd name="connsiteX20" fmla="*/ 4142781 w 10280076"/>
                          <a:gd name="connsiteY20" fmla="*/ 907055 h 907055"/>
                          <a:gd name="connsiteX21" fmla="*/ 3644153 w 10280076"/>
                          <a:gd name="connsiteY21" fmla="*/ 907055 h 907055"/>
                          <a:gd name="connsiteX22" fmla="*/ 3145525 w 10280076"/>
                          <a:gd name="connsiteY22" fmla="*/ 907055 h 907055"/>
                          <a:gd name="connsiteX23" fmla="*/ 2243247 w 10280076"/>
                          <a:gd name="connsiteY23" fmla="*/ 907055 h 907055"/>
                          <a:gd name="connsiteX24" fmla="*/ 391200 w 10280076"/>
                          <a:gd name="connsiteY24" fmla="*/ 907055 h 907055"/>
                          <a:gd name="connsiteX25" fmla="*/ 0 w 10280076"/>
                          <a:gd name="connsiteY25" fmla="*/ 755876 h 907055"/>
                          <a:gd name="connsiteX26" fmla="*/ 0 w 10280076"/>
                          <a:gd name="connsiteY26" fmla="*/ 465621 h 907055"/>
                          <a:gd name="connsiteX27" fmla="*/ 0 w 10280076"/>
                          <a:gd name="connsiteY27" fmla="*/ 151178 h 9070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0280076" h="907055" fill="none" extrusionOk="0">
                            <a:moveTo>
                              <a:pt x="0" y="151178"/>
                            </a:moveTo>
                            <a:cubicBezTo>
                              <a:pt x="16790" y="45115"/>
                              <a:pt x="179784" y="47458"/>
                              <a:pt x="391200" y="0"/>
                            </a:cubicBezTo>
                            <a:cubicBezTo>
                              <a:pt x="812984" y="2268"/>
                              <a:pt x="874984" y="-17566"/>
                              <a:pt x="1293478" y="0"/>
                            </a:cubicBezTo>
                            <a:cubicBezTo>
                              <a:pt x="1731070" y="54055"/>
                              <a:pt x="1942114" y="-37730"/>
                              <a:pt x="2290735" y="0"/>
                            </a:cubicBezTo>
                            <a:cubicBezTo>
                              <a:pt x="2550443" y="-10495"/>
                              <a:pt x="3424634" y="-27894"/>
                              <a:pt x="3667898" y="0"/>
                            </a:cubicBezTo>
                            <a:cubicBezTo>
                              <a:pt x="4002538" y="8080"/>
                              <a:pt x="4473624" y="-11492"/>
                              <a:pt x="5045062" y="0"/>
                            </a:cubicBezTo>
                            <a:cubicBezTo>
                              <a:pt x="5657406" y="-13232"/>
                              <a:pt x="5781118" y="-15564"/>
                              <a:pt x="6042316" y="0"/>
                            </a:cubicBezTo>
                            <a:cubicBezTo>
                              <a:pt x="6246066" y="-954"/>
                              <a:pt x="6698957" y="101480"/>
                              <a:pt x="7229526" y="0"/>
                            </a:cubicBezTo>
                            <a:cubicBezTo>
                              <a:pt x="7697132" y="-28511"/>
                              <a:pt x="7923230" y="22137"/>
                              <a:pt x="8606689" y="0"/>
                            </a:cubicBezTo>
                            <a:cubicBezTo>
                              <a:pt x="9275162" y="33382"/>
                              <a:pt x="9535324" y="-24990"/>
                              <a:pt x="9888875" y="0"/>
                            </a:cubicBezTo>
                            <a:cubicBezTo>
                              <a:pt x="10130320" y="-7864"/>
                              <a:pt x="10275756" y="53745"/>
                              <a:pt x="10280076" y="151178"/>
                            </a:cubicBezTo>
                            <a:cubicBezTo>
                              <a:pt x="10261645" y="306681"/>
                              <a:pt x="10268393" y="330162"/>
                              <a:pt x="10280076" y="459574"/>
                            </a:cubicBezTo>
                            <a:cubicBezTo>
                              <a:pt x="10286958" y="603102"/>
                              <a:pt x="10265717" y="651803"/>
                              <a:pt x="10280076" y="755876"/>
                            </a:cubicBezTo>
                            <a:cubicBezTo>
                              <a:pt x="10247146" y="832022"/>
                              <a:pt x="10123401" y="928229"/>
                              <a:pt x="9888875" y="907055"/>
                            </a:cubicBezTo>
                            <a:cubicBezTo>
                              <a:pt x="9403554" y="921976"/>
                              <a:pt x="8808228" y="859676"/>
                              <a:pt x="8511712" y="907055"/>
                            </a:cubicBezTo>
                            <a:cubicBezTo>
                              <a:pt x="8165359" y="934280"/>
                              <a:pt x="7723640" y="893434"/>
                              <a:pt x="7419480" y="907055"/>
                            </a:cubicBezTo>
                            <a:cubicBezTo>
                              <a:pt x="7167914" y="1011934"/>
                              <a:pt x="6650696" y="893512"/>
                              <a:pt x="6042316" y="907055"/>
                            </a:cubicBezTo>
                            <a:cubicBezTo>
                              <a:pt x="5418931" y="891053"/>
                              <a:pt x="5315437" y="928900"/>
                              <a:pt x="5140038" y="907055"/>
                            </a:cubicBezTo>
                            <a:cubicBezTo>
                              <a:pt x="4975071" y="876804"/>
                              <a:pt x="4248536" y="915939"/>
                              <a:pt x="3952828" y="907055"/>
                            </a:cubicBezTo>
                            <a:cubicBezTo>
                              <a:pt x="3653312" y="938242"/>
                              <a:pt x="3360151" y="961978"/>
                              <a:pt x="2765620" y="907055"/>
                            </a:cubicBezTo>
                            <a:cubicBezTo>
                              <a:pt x="2182653" y="890732"/>
                              <a:pt x="2205163" y="900457"/>
                              <a:pt x="1863339" y="907055"/>
                            </a:cubicBezTo>
                            <a:cubicBezTo>
                              <a:pt x="1500979" y="948474"/>
                              <a:pt x="657393" y="924011"/>
                              <a:pt x="391200" y="907055"/>
                            </a:cubicBezTo>
                            <a:cubicBezTo>
                              <a:pt x="137428" y="912716"/>
                              <a:pt x="-22167" y="830852"/>
                              <a:pt x="0" y="755876"/>
                            </a:cubicBezTo>
                            <a:cubicBezTo>
                              <a:pt x="20854" y="676692"/>
                              <a:pt x="15275" y="575841"/>
                              <a:pt x="0" y="459574"/>
                            </a:cubicBezTo>
                            <a:cubicBezTo>
                              <a:pt x="-12691" y="336698"/>
                              <a:pt x="-7637" y="264947"/>
                              <a:pt x="0" y="151178"/>
                            </a:cubicBezTo>
                            <a:close/>
                          </a:path>
                          <a:path w="10280076" h="907055" stroke="0" extrusionOk="0">
                            <a:moveTo>
                              <a:pt x="0" y="151178"/>
                            </a:moveTo>
                            <a:cubicBezTo>
                              <a:pt x="18062" y="96835"/>
                              <a:pt x="206346" y="13755"/>
                              <a:pt x="391200" y="0"/>
                            </a:cubicBezTo>
                            <a:cubicBezTo>
                              <a:pt x="752242" y="17352"/>
                              <a:pt x="1280826" y="-6310"/>
                              <a:pt x="1673386" y="0"/>
                            </a:cubicBezTo>
                            <a:cubicBezTo>
                              <a:pt x="2045273" y="63261"/>
                              <a:pt x="2320335" y="67921"/>
                              <a:pt x="2765620" y="0"/>
                            </a:cubicBezTo>
                            <a:cubicBezTo>
                              <a:pt x="3180646" y="-8327"/>
                              <a:pt x="3230674" y="-10939"/>
                              <a:pt x="3667898" y="0"/>
                            </a:cubicBezTo>
                            <a:cubicBezTo>
                              <a:pt x="4088088" y="50889"/>
                              <a:pt x="4443179" y="26470"/>
                              <a:pt x="4665154" y="0"/>
                            </a:cubicBezTo>
                            <a:cubicBezTo>
                              <a:pt x="4905174" y="-13625"/>
                              <a:pt x="5230984" y="-30984"/>
                              <a:pt x="5567433" y="0"/>
                            </a:cubicBezTo>
                            <a:cubicBezTo>
                              <a:pt x="5942283" y="53079"/>
                              <a:pt x="6251915" y="-5952"/>
                              <a:pt x="6469711" y="0"/>
                            </a:cubicBezTo>
                            <a:cubicBezTo>
                              <a:pt x="6707179" y="4171"/>
                              <a:pt x="7148720" y="-9701"/>
                              <a:pt x="7656921" y="0"/>
                            </a:cubicBezTo>
                            <a:cubicBezTo>
                              <a:pt x="8201425" y="23273"/>
                              <a:pt x="8522620" y="41816"/>
                              <a:pt x="8749153" y="0"/>
                            </a:cubicBezTo>
                            <a:cubicBezTo>
                              <a:pt x="8988632" y="-86254"/>
                              <a:pt x="9515123" y="48305"/>
                              <a:pt x="9888875" y="0"/>
                            </a:cubicBezTo>
                            <a:cubicBezTo>
                              <a:pt x="10099415" y="-13230"/>
                              <a:pt x="10293660" y="64231"/>
                              <a:pt x="10280076" y="151178"/>
                            </a:cubicBezTo>
                            <a:cubicBezTo>
                              <a:pt x="10272576" y="231936"/>
                              <a:pt x="10279627" y="315988"/>
                              <a:pt x="10280076" y="453527"/>
                            </a:cubicBezTo>
                            <a:cubicBezTo>
                              <a:pt x="10273848" y="597121"/>
                              <a:pt x="10265721" y="632950"/>
                              <a:pt x="10280076" y="755876"/>
                            </a:cubicBezTo>
                            <a:cubicBezTo>
                              <a:pt x="10265986" y="834687"/>
                              <a:pt x="10150804" y="916991"/>
                              <a:pt x="9888875" y="907055"/>
                            </a:cubicBezTo>
                            <a:cubicBezTo>
                              <a:pt x="9698271" y="915422"/>
                              <a:pt x="9386741" y="967176"/>
                              <a:pt x="8986597" y="907055"/>
                            </a:cubicBezTo>
                            <a:cubicBezTo>
                              <a:pt x="8626809" y="918627"/>
                              <a:pt x="8161597" y="900063"/>
                              <a:pt x="7799387" y="907055"/>
                            </a:cubicBezTo>
                            <a:cubicBezTo>
                              <a:pt x="7414908" y="932954"/>
                              <a:pt x="6853749" y="916719"/>
                              <a:pt x="6517201" y="907055"/>
                            </a:cubicBezTo>
                            <a:cubicBezTo>
                              <a:pt x="6358877" y="927802"/>
                              <a:pt x="6083889" y="917654"/>
                              <a:pt x="5876107" y="907055"/>
                            </a:cubicBezTo>
                            <a:cubicBezTo>
                              <a:pt x="5668325" y="896456"/>
                              <a:pt x="5393399" y="909054"/>
                              <a:pt x="5235013" y="907055"/>
                            </a:cubicBezTo>
                            <a:cubicBezTo>
                              <a:pt x="4890272" y="912205"/>
                              <a:pt x="4441516" y="910622"/>
                              <a:pt x="4142781" y="907055"/>
                            </a:cubicBezTo>
                            <a:cubicBezTo>
                              <a:pt x="3937945" y="886714"/>
                              <a:pt x="3804898" y="899594"/>
                              <a:pt x="3644153" y="907055"/>
                            </a:cubicBezTo>
                            <a:cubicBezTo>
                              <a:pt x="3483408" y="914516"/>
                              <a:pt x="3307881" y="918444"/>
                              <a:pt x="3145525" y="907055"/>
                            </a:cubicBezTo>
                            <a:cubicBezTo>
                              <a:pt x="2883621" y="961576"/>
                              <a:pt x="2629988" y="911983"/>
                              <a:pt x="2243247" y="907055"/>
                            </a:cubicBezTo>
                            <a:cubicBezTo>
                              <a:pt x="1871547" y="954768"/>
                              <a:pt x="1064812" y="910996"/>
                              <a:pt x="391200" y="907055"/>
                            </a:cubicBezTo>
                            <a:cubicBezTo>
                              <a:pt x="162367" y="915070"/>
                              <a:pt x="-17583" y="836966"/>
                              <a:pt x="0" y="755876"/>
                            </a:cubicBezTo>
                            <a:cubicBezTo>
                              <a:pt x="14759" y="660431"/>
                              <a:pt x="5626" y="554734"/>
                              <a:pt x="0" y="465621"/>
                            </a:cubicBezTo>
                            <a:cubicBezTo>
                              <a:pt x="-5572" y="374681"/>
                              <a:pt x="-15522" y="305899"/>
                              <a:pt x="0" y="151178"/>
                            </a:cubicBezTo>
                            <a:close/>
                          </a:path>
                          <a:path w="10280076" h="907055" fill="none" stroke="0" extrusionOk="0">
                            <a:moveTo>
                              <a:pt x="0" y="151178"/>
                            </a:moveTo>
                            <a:cubicBezTo>
                              <a:pt x="17516" y="85245"/>
                              <a:pt x="208526" y="32682"/>
                              <a:pt x="391200" y="0"/>
                            </a:cubicBezTo>
                            <a:cubicBezTo>
                              <a:pt x="806986" y="4851"/>
                              <a:pt x="864418" y="-13270"/>
                              <a:pt x="1293478" y="0"/>
                            </a:cubicBezTo>
                            <a:cubicBezTo>
                              <a:pt x="1677713" y="19565"/>
                              <a:pt x="2002711" y="-44301"/>
                              <a:pt x="2290735" y="0"/>
                            </a:cubicBezTo>
                            <a:cubicBezTo>
                              <a:pt x="2601299" y="44120"/>
                              <a:pt x="3371365" y="23784"/>
                              <a:pt x="3667898" y="0"/>
                            </a:cubicBezTo>
                            <a:cubicBezTo>
                              <a:pt x="3990449" y="-14259"/>
                              <a:pt x="4338803" y="-47206"/>
                              <a:pt x="5045062" y="0"/>
                            </a:cubicBezTo>
                            <a:cubicBezTo>
                              <a:pt x="5665176" y="-13161"/>
                              <a:pt x="5773581" y="-22802"/>
                              <a:pt x="6042316" y="0"/>
                            </a:cubicBezTo>
                            <a:cubicBezTo>
                              <a:pt x="6266969" y="25927"/>
                              <a:pt x="6702952" y="-19790"/>
                              <a:pt x="7229526" y="0"/>
                            </a:cubicBezTo>
                            <a:cubicBezTo>
                              <a:pt x="7700185" y="-49871"/>
                              <a:pt x="8014184" y="-28089"/>
                              <a:pt x="8606689" y="0"/>
                            </a:cubicBezTo>
                            <a:cubicBezTo>
                              <a:pt x="9279072" y="38437"/>
                              <a:pt x="9580643" y="-30625"/>
                              <a:pt x="9888875" y="0"/>
                            </a:cubicBezTo>
                            <a:cubicBezTo>
                              <a:pt x="10121178" y="7581"/>
                              <a:pt x="10264848" y="61947"/>
                              <a:pt x="10280076" y="151178"/>
                            </a:cubicBezTo>
                            <a:cubicBezTo>
                              <a:pt x="10258143" y="299408"/>
                              <a:pt x="10270637" y="326972"/>
                              <a:pt x="10280076" y="459574"/>
                            </a:cubicBezTo>
                            <a:cubicBezTo>
                              <a:pt x="10297201" y="592029"/>
                              <a:pt x="10263422" y="640383"/>
                              <a:pt x="10280076" y="755876"/>
                            </a:cubicBezTo>
                            <a:cubicBezTo>
                              <a:pt x="10228405" y="805784"/>
                              <a:pt x="10116189" y="916164"/>
                              <a:pt x="9888875" y="907055"/>
                            </a:cubicBezTo>
                            <a:cubicBezTo>
                              <a:pt x="9424114" y="871768"/>
                              <a:pt x="8828707" y="883431"/>
                              <a:pt x="8511712" y="907055"/>
                            </a:cubicBezTo>
                            <a:cubicBezTo>
                              <a:pt x="8243307" y="916936"/>
                              <a:pt x="7697436" y="938904"/>
                              <a:pt x="7419480" y="907055"/>
                            </a:cubicBezTo>
                            <a:cubicBezTo>
                              <a:pt x="7112203" y="887434"/>
                              <a:pt x="6615410" y="960514"/>
                              <a:pt x="6042316" y="907055"/>
                            </a:cubicBezTo>
                            <a:cubicBezTo>
                              <a:pt x="5426375" y="887584"/>
                              <a:pt x="5337296" y="919752"/>
                              <a:pt x="5140038" y="907055"/>
                            </a:cubicBezTo>
                            <a:cubicBezTo>
                              <a:pt x="4917512" y="863357"/>
                              <a:pt x="4226951" y="908628"/>
                              <a:pt x="3952828" y="907055"/>
                            </a:cubicBezTo>
                            <a:cubicBezTo>
                              <a:pt x="3629018" y="922682"/>
                              <a:pt x="3342326" y="918654"/>
                              <a:pt x="2765620" y="907055"/>
                            </a:cubicBezTo>
                            <a:cubicBezTo>
                              <a:pt x="2180203" y="893116"/>
                              <a:pt x="2209336" y="898083"/>
                              <a:pt x="1863339" y="907055"/>
                            </a:cubicBezTo>
                            <a:cubicBezTo>
                              <a:pt x="1564519" y="960032"/>
                              <a:pt x="697701" y="910378"/>
                              <a:pt x="391200" y="907055"/>
                            </a:cubicBezTo>
                            <a:cubicBezTo>
                              <a:pt x="109741" y="914857"/>
                              <a:pt x="-25865" y="843000"/>
                              <a:pt x="0" y="755876"/>
                            </a:cubicBezTo>
                            <a:cubicBezTo>
                              <a:pt x="36879" y="667404"/>
                              <a:pt x="21492" y="584346"/>
                              <a:pt x="0" y="459574"/>
                            </a:cubicBezTo>
                            <a:cubicBezTo>
                              <a:pt x="-19888" y="341408"/>
                              <a:pt x="7512" y="277679"/>
                              <a:pt x="0" y="15117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C0F5F0-F8AE-E54B-A648-B78430CF7325}"/>
                  </a:ext>
                </a:extLst>
              </p:cNvPr>
              <p:cNvSpPr txBox="1"/>
              <p:nvPr/>
            </p:nvSpPr>
            <p:spPr>
              <a:xfrm>
                <a:off x="-3506683" y="4040505"/>
                <a:ext cx="5294461" cy="726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Địa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điểm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không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nsed" panose="02000500000000000000" pitchFamily="2" charset="77"/>
                  </a:rPr>
                  <a:t>quá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,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xe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trong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khoảng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30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đến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45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phút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4" name="Heptagon 23">
              <a:extLst>
                <a:ext uri="{FF2B5EF4-FFF2-40B4-BE49-F238E27FC236}">
                  <a16:creationId xmlns:a16="http://schemas.microsoft.com/office/drawing/2014/main" id="{939B1D61-9F2F-404C-85ED-66A8B38BF885}"/>
                </a:ext>
              </a:extLst>
            </p:cNvPr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54225F-511F-1049-82A5-9F71CEB4AC83}"/>
              </a:ext>
            </a:extLst>
          </p:cNvPr>
          <p:cNvGrpSpPr/>
          <p:nvPr/>
        </p:nvGrpSpPr>
        <p:grpSpPr>
          <a:xfrm>
            <a:off x="789001" y="3860744"/>
            <a:ext cx="10333021" cy="1098039"/>
            <a:chOff x="831592" y="3234483"/>
            <a:chExt cx="10333021" cy="10980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1ED291-249D-D845-91E0-D75BE7559695}"/>
                </a:ext>
              </a:extLst>
            </p:cNvPr>
            <p:cNvGrpSpPr/>
            <p:nvPr/>
          </p:nvGrpSpPr>
          <p:grpSpPr>
            <a:xfrm>
              <a:off x="1419311" y="3234483"/>
              <a:ext cx="9745302" cy="1098039"/>
              <a:chOff x="-3696975" y="3771034"/>
              <a:chExt cx="5512818" cy="1258691"/>
            </a:xfrm>
          </p:grpSpPr>
          <p:sp>
            <p:nvSpPr>
              <p:cNvPr id="22" name="Rectangle: Rounded Corners 22">
                <a:extLst>
                  <a:ext uri="{FF2B5EF4-FFF2-40B4-BE49-F238E27FC236}">
                    <a16:creationId xmlns:a16="http://schemas.microsoft.com/office/drawing/2014/main" id="{3796AD70-FA13-1146-9ACF-254A88A8EB65}"/>
                  </a:ext>
                </a:extLst>
              </p:cNvPr>
              <p:cNvSpPr/>
              <p:nvPr/>
            </p:nvSpPr>
            <p:spPr>
              <a:xfrm>
                <a:off x="-3696975" y="3771034"/>
                <a:ext cx="5512818" cy="1258691"/>
              </a:xfrm>
              <a:custGeom>
                <a:avLst/>
                <a:gdLst>
                  <a:gd name="connsiteX0" fmla="*/ 0 w 5512818"/>
                  <a:gd name="connsiteY0" fmla="*/ 209785 h 1258691"/>
                  <a:gd name="connsiteX1" fmla="*/ 209785 w 5512818"/>
                  <a:gd name="connsiteY1" fmla="*/ 0 h 1258691"/>
                  <a:gd name="connsiteX2" fmla="*/ 693643 w 5512818"/>
                  <a:gd name="connsiteY2" fmla="*/ 0 h 1258691"/>
                  <a:gd name="connsiteX3" fmla="*/ 1228434 w 5512818"/>
                  <a:gd name="connsiteY3" fmla="*/ 0 h 1258691"/>
                  <a:gd name="connsiteX4" fmla="*/ 1966955 w 5512818"/>
                  <a:gd name="connsiteY4" fmla="*/ 0 h 1258691"/>
                  <a:gd name="connsiteX5" fmla="*/ 2336216 w 5512818"/>
                  <a:gd name="connsiteY5" fmla="*/ 0 h 1258691"/>
                  <a:gd name="connsiteX6" fmla="*/ 2705476 w 5512818"/>
                  <a:gd name="connsiteY6" fmla="*/ 0 h 1258691"/>
                  <a:gd name="connsiteX7" fmla="*/ 3240266 w 5512818"/>
                  <a:gd name="connsiteY7" fmla="*/ 0 h 1258691"/>
                  <a:gd name="connsiteX8" fmla="*/ 3876922 w 5512818"/>
                  <a:gd name="connsiteY8" fmla="*/ 0 h 1258691"/>
                  <a:gd name="connsiteX9" fmla="*/ 4615443 w 5512818"/>
                  <a:gd name="connsiteY9" fmla="*/ 0 h 1258691"/>
                  <a:gd name="connsiteX10" fmla="*/ 5303031 w 5512818"/>
                  <a:gd name="connsiteY10" fmla="*/ 0 h 1258691"/>
                  <a:gd name="connsiteX11" fmla="*/ 5512818 w 5512818"/>
                  <a:gd name="connsiteY11" fmla="*/ 209785 h 1258691"/>
                  <a:gd name="connsiteX12" fmla="*/ 5512818 w 5512818"/>
                  <a:gd name="connsiteY12" fmla="*/ 637735 h 1258691"/>
                  <a:gd name="connsiteX13" fmla="*/ 5512818 w 5512818"/>
                  <a:gd name="connsiteY13" fmla="*/ 1048904 h 1258691"/>
                  <a:gd name="connsiteX14" fmla="*/ 5303031 w 5512818"/>
                  <a:gd name="connsiteY14" fmla="*/ 1258691 h 1258691"/>
                  <a:gd name="connsiteX15" fmla="*/ 4564510 w 5512818"/>
                  <a:gd name="connsiteY15" fmla="*/ 1258691 h 1258691"/>
                  <a:gd name="connsiteX16" fmla="*/ 3978787 w 5512818"/>
                  <a:gd name="connsiteY16" fmla="*/ 1258691 h 1258691"/>
                  <a:gd name="connsiteX17" fmla="*/ 3240266 w 5512818"/>
                  <a:gd name="connsiteY17" fmla="*/ 1258691 h 1258691"/>
                  <a:gd name="connsiteX18" fmla="*/ 2756409 w 5512818"/>
                  <a:gd name="connsiteY18" fmla="*/ 1258691 h 1258691"/>
                  <a:gd name="connsiteX19" fmla="*/ 2119752 w 5512818"/>
                  <a:gd name="connsiteY19" fmla="*/ 1258691 h 1258691"/>
                  <a:gd name="connsiteX20" fmla="*/ 1483097 w 5512818"/>
                  <a:gd name="connsiteY20" fmla="*/ 1258691 h 1258691"/>
                  <a:gd name="connsiteX21" fmla="*/ 999238 w 5512818"/>
                  <a:gd name="connsiteY21" fmla="*/ 1258691 h 1258691"/>
                  <a:gd name="connsiteX22" fmla="*/ 209785 w 5512818"/>
                  <a:gd name="connsiteY22" fmla="*/ 1258691 h 1258691"/>
                  <a:gd name="connsiteX23" fmla="*/ 0 w 5512818"/>
                  <a:gd name="connsiteY23" fmla="*/ 1048904 h 1258691"/>
                  <a:gd name="connsiteX24" fmla="*/ 0 w 5512818"/>
                  <a:gd name="connsiteY24" fmla="*/ 637735 h 1258691"/>
                  <a:gd name="connsiteX25" fmla="*/ 0 w 5512818"/>
                  <a:gd name="connsiteY25" fmla="*/ 209785 h 1258691"/>
                  <a:gd name="connsiteX0" fmla="*/ 0 w 5512818"/>
                  <a:gd name="connsiteY0" fmla="*/ 209785 h 1258691"/>
                  <a:gd name="connsiteX1" fmla="*/ 209785 w 5512818"/>
                  <a:gd name="connsiteY1" fmla="*/ 0 h 1258691"/>
                  <a:gd name="connsiteX2" fmla="*/ 897373 w 5512818"/>
                  <a:gd name="connsiteY2" fmla="*/ 0 h 1258691"/>
                  <a:gd name="connsiteX3" fmla="*/ 1483097 w 5512818"/>
                  <a:gd name="connsiteY3" fmla="*/ 0 h 1258691"/>
                  <a:gd name="connsiteX4" fmla="*/ 1966955 w 5512818"/>
                  <a:gd name="connsiteY4" fmla="*/ 0 h 1258691"/>
                  <a:gd name="connsiteX5" fmla="*/ 2501746 w 5512818"/>
                  <a:gd name="connsiteY5" fmla="*/ 0 h 1258691"/>
                  <a:gd name="connsiteX6" fmla="*/ 2985604 w 5512818"/>
                  <a:gd name="connsiteY6" fmla="*/ 0 h 1258691"/>
                  <a:gd name="connsiteX7" fmla="*/ 3469462 w 5512818"/>
                  <a:gd name="connsiteY7" fmla="*/ 0 h 1258691"/>
                  <a:gd name="connsiteX8" fmla="*/ 4106118 w 5512818"/>
                  <a:gd name="connsiteY8" fmla="*/ 0 h 1258691"/>
                  <a:gd name="connsiteX9" fmla="*/ 4691841 w 5512818"/>
                  <a:gd name="connsiteY9" fmla="*/ 0 h 1258691"/>
                  <a:gd name="connsiteX10" fmla="*/ 5303031 w 5512818"/>
                  <a:gd name="connsiteY10" fmla="*/ 0 h 1258691"/>
                  <a:gd name="connsiteX11" fmla="*/ 5512818 w 5512818"/>
                  <a:gd name="connsiteY11" fmla="*/ 209785 h 1258691"/>
                  <a:gd name="connsiteX12" fmla="*/ 5512818 w 5512818"/>
                  <a:gd name="connsiteY12" fmla="*/ 629344 h 1258691"/>
                  <a:gd name="connsiteX13" fmla="*/ 5512818 w 5512818"/>
                  <a:gd name="connsiteY13" fmla="*/ 1048904 h 1258691"/>
                  <a:gd name="connsiteX14" fmla="*/ 5303031 w 5512818"/>
                  <a:gd name="connsiteY14" fmla="*/ 1258691 h 1258691"/>
                  <a:gd name="connsiteX15" fmla="*/ 4819173 w 5512818"/>
                  <a:gd name="connsiteY15" fmla="*/ 1258691 h 1258691"/>
                  <a:gd name="connsiteX16" fmla="*/ 4182517 w 5512818"/>
                  <a:gd name="connsiteY16" fmla="*/ 1258691 h 1258691"/>
                  <a:gd name="connsiteX17" fmla="*/ 3494929 w 5512818"/>
                  <a:gd name="connsiteY17" fmla="*/ 1258691 h 1258691"/>
                  <a:gd name="connsiteX18" fmla="*/ 3151135 w 5512818"/>
                  <a:gd name="connsiteY18" fmla="*/ 1258691 h 1258691"/>
                  <a:gd name="connsiteX19" fmla="*/ 2807340 w 5512818"/>
                  <a:gd name="connsiteY19" fmla="*/ 1258691 h 1258691"/>
                  <a:gd name="connsiteX20" fmla="*/ 2221617 w 5512818"/>
                  <a:gd name="connsiteY20" fmla="*/ 1258691 h 1258691"/>
                  <a:gd name="connsiteX21" fmla="*/ 1686826 w 5512818"/>
                  <a:gd name="connsiteY21" fmla="*/ 1258691 h 1258691"/>
                  <a:gd name="connsiteX22" fmla="*/ 1202968 w 5512818"/>
                  <a:gd name="connsiteY22" fmla="*/ 1258691 h 1258691"/>
                  <a:gd name="connsiteX23" fmla="*/ 209785 w 5512818"/>
                  <a:gd name="connsiteY23" fmla="*/ 1258691 h 1258691"/>
                  <a:gd name="connsiteX24" fmla="*/ 0 w 5512818"/>
                  <a:gd name="connsiteY24" fmla="*/ 1048904 h 1258691"/>
                  <a:gd name="connsiteX25" fmla="*/ 0 w 5512818"/>
                  <a:gd name="connsiteY25" fmla="*/ 646126 h 1258691"/>
                  <a:gd name="connsiteX26" fmla="*/ 0 w 5512818"/>
                  <a:gd name="connsiteY26" fmla="*/ 209785 h 1258691"/>
                  <a:gd name="connsiteX0" fmla="*/ 0 w 5512818"/>
                  <a:gd name="connsiteY0" fmla="*/ 209785 h 1258691"/>
                  <a:gd name="connsiteX1" fmla="*/ 209785 w 5512818"/>
                  <a:gd name="connsiteY1" fmla="*/ 0 h 1258691"/>
                  <a:gd name="connsiteX2" fmla="*/ 693643 w 5512818"/>
                  <a:gd name="connsiteY2" fmla="*/ 0 h 1258691"/>
                  <a:gd name="connsiteX3" fmla="*/ 1228434 w 5512818"/>
                  <a:gd name="connsiteY3" fmla="*/ 0 h 1258691"/>
                  <a:gd name="connsiteX4" fmla="*/ 1966955 w 5512818"/>
                  <a:gd name="connsiteY4" fmla="*/ 0 h 1258691"/>
                  <a:gd name="connsiteX5" fmla="*/ 2705476 w 5512818"/>
                  <a:gd name="connsiteY5" fmla="*/ 0 h 1258691"/>
                  <a:gd name="connsiteX6" fmla="*/ 3240266 w 5512818"/>
                  <a:gd name="connsiteY6" fmla="*/ 0 h 1258691"/>
                  <a:gd name="connsiteX7" fmla="*/ 3876922 w 5512818"/>
                  <a:gd name="connsiteY7" fmla="*/ 0 h 1258691"/>
                  <a:gd name="connsiteX8" fmla="*/ 4615443 w 5512818"/>
                  <a:gd name="connsiteY8" fmla="*/ 0 h 1258691"/>
                  <a:gd name="connsiteX9" fmla="*/ 5303031 w 5512818"/>
                  <a:gd name="connsiteY9" fmla="*/ 0 h 1258691"/>
                  <a:gd name="connsiteX10" fmla="*/ 5512818 w 5512818"/>
                  <a:gd name="connsiteY10" fmla="*/ 209785 h 1258691"/>
                  <a:gd name="connsiteX11" fmla="*/ 5512818 w 5512818"/>
                  <a:gd name="connsiteY11" fmla="*/ 637735 h 1258691"/>
                  <a:gd name="connsiteX12" fmla="*/ 5512818 w 5512818"/>
                  <a:gd name="connsiteY12" fmla="*/ 1048904 h 1258691"/>
                  <a:gd name="connsiteX13" fmla="*/ 5303031 w 5512818"/>
                  <a:gd name="connsiteY13" fmla="*/ 1258691 h 1258691"/>
                  <a:gd name="connsiteX14" fmla="*/ 4564510 w 5512818"/>
                  <a:gd name="connsiteY14" fmla="*/ 1258691 h 1258691"/>
                  <a:gd name="connsiteX15" fmla="*/ 3978787 w 5512818"/>
                  <a:gd name="connsiteY15" fmla="*/ 1258691 h 1258691"/>
                  <a:gd name="connsiteX16" fmla="*/ 3240266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2 w 5512818"/>
                  <a:gd name="connsiteY18" fmla="*/ 1258691 h 1258691"/>
                  <a:gd name="connsiteX19" fmla="*/ 1483097 w 5512818"/>
                  <a:gd name="connsiteY19" fmla="*/ 1258691 h 1258691"/>
                  <a:gd name="connsiteX20" fmla="*/ 999238 w 5512818"/>
                  <a:gd name="connsiteY20" fmla="*/ 1258691 h 1258691"/>
                  <a:gd name="connsiteX21" fmla="*/ 209785 w 5512818"/>
                  <a:gd name="connsiteY21" fmla="*/ 1258691 h 1258691"/>
                  <a:gd name="connsiteX22" fmla="*/ 0 w 5512818"/>
                  <a:gd name="connsiteY22" fmla="*/ 1048904 h 1258691"/>
                  <a:gd name="connsiteX23" fmla="*/ 0 w 5512818"/>
                  <a:gd name="connsiteY23" fmla="*/ 637735 h 1258691"/>
                  <a:gd name="connsiteX24" fmla="*/ 0 w 5512818"/>
                  <a:gd name="connsiteY24" fmla="*/ 209785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5"/>
                    </a:moveTo>
                    <a:cubicBezTo>
                      <a:pt x="20914" y="62076"/>
                      <a:pt x="92792" y="7196"/>
                      <a:pt x="209785" y="0"/>
                    </a:cubicBezTo>
                    <a:cubicBezTo>
                      <a:pt x="437482" y="-580"/>
                      <a:pt x="457556" y="-41411"/>
                      <a:pt x="693643" y="0"/>
                    </a:cubicBezTo>
                    <a:cubicBezTo>
                      <a:pt x="895976" y="23374"/>
                      <a:pt x="1071027" y="-25355"/>
                      <a:pt x="1228434" y="0"/>
                    </a:cubicBezTo>
                    <a:cubicBezTo>
                      <a:pt x="1403246" y="2841"/>
                      <a:pt x="1835974" y="-40074"/>
                      <a:pt x="1966955" y="0"/>
                    </a:cubicBezTo>
                    <a:cubicBezTo>
                      <a:pt x="2140373" y="-11685"/>
                      <a:pt x="2206427" y="-9381"/>
                      <a:pt x="2336216" y="0"/>
                    </a:cubicBezTo>
                    <a:cubicBezTo>
                      <a:pt x="2466005" y="9381"/>
                      <a:pt x="2619601" y="11978"/>
                      <a:pt x="2705476" y="0"/>
                    </a:cubicBezTo>
                    <a:cubicBezTo>
                      <a:pt x="3037566" y="-14094"/>
                      <a:pt x="3099701" y="-17539"/>
                      <a:pt x="3240266" y="0"/>
                    </a:cubicBezTo>
                    <a:cubicBezTo>
                      <a:pt x="3377086" y="25114"/>
                      <a:pt x="3552978" y="64208"/>
                      <a:pt x="3876922" y="0"/>
                    </a:cubicBezTo>
                    <a:cubicBezTo>
                      <a:pt x="4146112" y="-31138"/>
                      <a:pt x="4256889" y="-35717"/>
                      <a:pt x="4615443" y="0"/>
                    </a:cubicBezTo>
                    <a:cubicBezTo>
                      <a:pt x="4993423" y="65276"/>
                      <a:pt x="5135226" y="15979"/>
                      <a:pt x="5303031" y="0"/>
                    </a:cubicBezTo>
                    <a:cubicBezTo>
                      <a:pt x="5425023" y="-178"/>
                      <a:pt x="5508430" y="61431"/>
                      <a:pt x="5512818" y="209785"/>
                    </a:cubicBezTo>
                    <a:cubicBezTo>
                      <a:pt x="5504407" y="425601"/>
                      <a:pt x="5511509" y="462894"/>
                      <a:pt x="5512818" y="637735"/>
                    </a:cubicBezTo>
                    <a:cubicBezTo>
                      <a:pt x="5509100" y="848271"/>
                      <a:pt x="5502240" y="889383"/>
                      <a:pt x="5512818" y="1048904"/>
                    </a:cubicBezTo>
                    <a:cubicBezTo>
                      <a:pt x="5497955" y="1168379"/>
                      <a:pt x="5461240" y="1280612"/>
                      <a:pt x="5303031" y="1258691"/>
                    </a:cubicBezTo>
                    <a:cubicBezTo>
                      <a:pt x="5054310" y="1274676"/>
                      <a:pt x="4702815" y="1188633"/>
                      <a:pt x="4564510" y="1258691"/>
                    </a:cubicBezTo>
                    <a:cubicBezTo>
                      <a:pt x="4401883" y="1257510"/>
                      <a:pt x="4112380" y="1271624"/>
                      <a:pt x="3978787" y="1258691"/>
                    </a:cubicBezTo>
                    <a:cubicBezTo>
                      <a:pt x="3860246" y="1261221"/>
                      <a:pt x="3569553" y="1237231"/>
                      <a:pt x="3240266" y="1258691"/>
                    </a:cubicBezTo>
                    <a:cubicBezTo>
                      <a:pt x="2901384" y="1249455"/>
                      <a:pt x="2854203" y="1290581"/>
                      <a:pt x="2756409" y="1258691"/>
                    </a:cubicBezTo>
                    <a:cubicBezTo>
                      <a:pt x="2686329" y="1176849"/>
                      <a:pt x="2260257" y="1313729"/>
                      <a:pt x="2119752" y="1258691"/>
                    </a:cubicBezTo>
                    <a:cubicBezTo>
                      <a:pt x="1950365" y="1294122"/>
                      <a:pt x="1787487" y="1340839"/>
                      <a:pt x="1483097" y="1258691"/>
                    </a:cubicBezTo>
                    <a:cubicBezTo>
                      <a:pt x="1172432" y="1241892"/>
                      <a:pt x="1183480" y="1248568"/>
                      <a:pt x="999238" y="1258691"/>
                    </a:cubicBezTo>
                    <a:cubicBezTo>
                      <a:pt x="798599" y="1309481"/>
                      <a:pt x="339303" y="1279739"/>
                      <a:pt x="209785" y="1258691"/>
                    </a:cubicBezTo>
                    <a:cubicBezTo>
                      <a:pt x="70761" y="1247346"/>
                      <a:pt x="-23813" y="1136152"/>
                      <a:pt x="0" y="1048904"/>
                    </a:cubicBezTo>
                    <a:cubicBezTo>
                      <a:pt x="12485" y="928533"/>
                      <a:pt x="26994" y="806895"/>
                      <a:pt x="0" y="637735"/>
                    </a:cubicBezTo>
                    <a:cubicBezTo>
                      <a:pt x="502" y="473881"/>
                      <a:pt x="-7872" y="367516"/>
                      <a:pt x="0" y="209785"/>
                    </a:cubicBezTo>
                    <a:close/>
                  </a:path>
                  <a:path w="5512818" h="1258691" stroke="0" extrusionOk="0">
                    <a:moveTo>
                      <a:pt x="0" y="209785"/>
                    </a:moveTo>
                    <a:cubicBezTo>
                      <a:pt x="11767" y="151244"/>
                      <a:pt x="121282" y="38847"/>
                      <a:pt x="209785" y="0"/>
                    </a:cubicBezTo>
                    <a:cubicBezTo>
                      <a:pt x="406143" y="-32939"/>
                      <a:pt x="743776" y="7880"/>
                      <a:pt x="897373" y="0"/>
                    </a:cubicBezTo>
                    <a:cubicBezTo>
                      <a:pt x="1075442" y="33849"/>
                      <a:pt x="1236374" y="59881"/>
                      <a:pt x="1483097" y="0"/>
                    </a:cubicBezTo>
                    <a:cubicBezTo>
                      <a:pt x="1710821" y="-10330"/>
                      <a:pt x="1733467" y="-15912"/>
                      <a:pt x="1966955" y="0"/>
                    </a:cubicBezTo>
                    <a:cubicBezTo>
                      <a:pt x="2208209" y="74635"/>
                      <a:pt x="2370356" y="32689"/>
                      <a:pt x="2501746" y="0"/>
                    </a:cubicBezTo>
                    <a:cubicBezTo>
                      <a:pt x="2674009" y="-20946"/>
                      <a:pt x="2844872" y="-59654"/>
                      <a:pt x="2985604" y="0"/>
                    </a:cubicBezTo>
                    <a:cubicBezTo>
                      <a:pt x="3202321" y="74483"/>
                      <a:pt x="3365521" y="-10824"/>
                      <a:pt x="3469462" y="0"/>
                    </a:cubicBezTo>
                    <a:cubicBezTo>
                      <a:pt x="3577981" y="-36964"/>
                      <a:pt x="3837786" y="-5993"/>
                      <a:pt x="4106118" y="0"/>
                    </a:cubicBezTo>
                    <a:cubicBezTo>
                      <a:pt x="4440453" y="42553"/>
                      <a:pt x="4582983" y="51496"/>
                      <a:pt x="4691841" y="0"/>
                    </a:cubicBezTo>
                    <a:cubicBezTo>
                      <a:pt x="4832483" y="-37397"/>
                      <a:pt x="5097684" y="85646"/>
                      <a:pt x="5303031" y="0"/>
                    </a:cubicBezTo>
                    <a:cubicBezTo>
                      <a:pt x="5402470" y="-22814"/>
                      <a:pt x="5545291" y="79603"/>
                      <a:pt x="5512818" y="209785"/>
                    </a:cubicBezTo>
                    <a:cubicBezTo>
                      <a:pt x="5518591" y="312230"/>
                      <a:pt x="5515483" y="452780"/>
                      <a:pt x="5512818" y="629344"/>
                    </a:cubicBezTo>
                    <a:cubicBezTo>
                      <a:pt x="5518353" y="822799"/>
                      <a:pt x="5505746" y="887126"/>
                      <a:pt x="5512818" y="1048904"/>
                    </a:cubicBezTo>
                    <a:cubicBezTo>
                      <a:pt x="5534110" y="1169883"/>
                      <a:pt x="5436729" y="1268600"/>
                      <a:pt x="5303031" y="1258691"/>
                    </a:cubicBezTo>
                    <a:cubicBezTo>
                      <a:pt x="5192613" y="1295596"/>
                      <a:pt x="5055582" y="1345037"/>
                      <a:pt x="4819173" y="1258691"/>
                    </a:cubicBezTo>
                    <a:cubicBezTo>
                      <a:pt x="4647225" y="1303895"/>
                      <a:pt x="4392117" y="1226369"/>
                      <a:pt x="4182517" y="1258691"/>
                    </a:cubicBezTo>
                    <a:cubicBezTo>
                      <a:pt x="3980017" y="1316128"/>
                      <a:pt x="3695790" y="1235777"/>
                      <a:pt x="3494929" y="1258691"/>
                    </a:cubicBezTo>
                    <a:cubicBezTo>
                      <a:pt x="3352770" y="1271797"/>
                      <a:pt x="3272884" y="1254517"/>
                      <a:pt x="3151135" y="1258691"/>
                    </a:cubicBezTo>
                    <a:cubicBezTo>
                      <a:pt x="2996393" y="1258886"/>
                      <a:pt x="2917803" y="1291879"/>
                      <a:pt x="2807340" y="1258691"/>
                    </a:cubicBezTo>
                    <a:cubicBezTo>
                      <a:pt x="2604586" y="1294529"/>
                      <a:pt x="2394256" y="1259984"/>
                      <a:pt x="2221617" y="1258691"/>
                    </a:cubicBezTo>
                    <a:cubicBezTo>
                      <a:pt x="2034819" y="1263386"/>
                      <a:pt x="1807214" y="1306264"/>
                      <a:pt x="1686826" y="1258691"/>
                    </a:cubicBezTo>
                    <a:cubicBezTo>
                      <a:pt x="1578609" y="1274586"/>
                      <a:pt x="1425104" y="1253552"/>
                      <a:pt x="1202968" y="1258691"/>
                    </a:cubicBezTo>
                    <a:cubicBezTo>
                      <a:pt x="896626" y="1392101"/>
                      <a:pt x="582039" y="1261483"/>
                      <a:pt x="209785" y="1258691"/>
                    </a:cubicBezTo>
                    <a:cubicBezTo>
                      <a:pt x="96348" y="1298825"/>
                      <a:pt x="-44622" y="1164926"/>
                      <a:pt x="0" y="1048904"/>
                    </a:cubicBezTo>
                    <a:cubicBezTo>
                      <a:pt x="23684" y="887182"/>
                      <a:pt x="21240" y="775154"/>
                      <a:pt x="0" y="646126"/>
                    </a:cubicBezTo>
                    <a:cubicBezTo>
                      <a:pt x="12492" y="536028"/>
                      <a:pt x="-33472" y="441521"/>
                      <a:pt x="0" y="209785"/>
                    </a:cubicBezTo>
                    <a:close/>
                  </a:path>
                  <a:path w="5512818" h="1258691" fill="none" stroke="0" extrusionOk="0">
                    <a:moveTo>
                      <a:pt x="0" y="209785"/>
                    </a:moveTo>
                    <a:cubicBezTo>
                      <a:pt x="8801" y="79833"/>
                      <a:pt x="83179" y="15029"/>
                      <a:pt x="209785" y="0"/>
                    </a:cubicBezTo>
                    <a:cubicBezTo>
                      <a:pt x="426926" y="-14343"/>
                      <a:pt x="470036" y="-16996"/>
                      <a:pt x="693643" y="0"/>
                    </a:cubicBezTo>
                    <a:cubicBezTo>
                      <a:pt x="903213" y="14706"/>
                      <a:pt x="1058207" y="-68125"/>
                      <a:pt x="1228434" y="0"/>
                    </a:cubicBezTo>
                    <a:cubicBezTo>
                      <a:pt x="1416587" y="68489"/>
                      <a:pt x="1831348" y="59927"/>
                      <a:pt x="1966955" y="0"/>
                    </a:cubicBezTo>
                    <a:cubicBezTo>
                      <a:pt x="2169429" y="42222"/>
                      <a:pt x="2387570" y="-24603"/>
                      <a:pt x="2705476" y="0"/>
                    </a:cubicBezTo>
                    <a:cubicBezTo>
                      <a:pt x="3032225" y="-15569"/>
                      <a:pt x="3087622" y="-26192"/>
                      <a:pt x="3240266" y="0"/>
                    </a:cubicBezTo>
                    <a:cubicBezTo>
                      <a:pt x="3375878" y="-2095"/>
                      <a:pt x="3575134" y="-13414"/>
                      <a:pt x="3876922" y="0"/>
                    </a:cubicBezTo>
                    <a:cubicBezTo>
                      <a:pt x="4152613" y="-52714"/>
                      <a:pt x="4318574" y="-46435"/>
                      <a:pt x="4615443" y="0"/>
                    </a:cubicBezTo>
                    <a:cubicBezTo>
                      <a:pt x="4988974" y="36423"/>
                      <a:pt x="5160447" y="-55879"/>
                      <a:pt x="5303031" y="0"/>
                    </a:cubicBezTo>
                    <a:cubicBezTo>
                      <a:pt x="5406605" y="-1750"/>
                      <a:pt x="5510565" y="73902"/>
                      <a:pt x="5512818" y="209785"/>
                    </a:cubicBezTo>
                    <a:cubicBezTo>
                      <a:pt x="5501562" y="419031"/>
                      <a:pt x="5507800" y="451378"/>
                      <a:pt x="5512818" y="637735"/>
                    </a:cubicBezTo>
                    <a:cubicBezTo>
                      <a:pt x="5531929" y="826326"/>
                      <a:pt x="5494040" y="882269"/>
                      <a:pt x="5512818" y="1048904"/>
                    </a:cubicBezTo>
                    <a:cubicBezTo>
                      <a:pt x="5471275" y="1143019"/>
                      <a:pt x="5427462" y="1255994"/>
                      <a:pt x="5303031" y="1258691"/>
                    </a:cubicBezTo>
                    <a:cubicBezTo>
                      <a:pt x="5060317" y="1175480"/>
                      <a:pt x="4709377" y="1204786"/>
                      <a:pt x="4564510" y="1258691"/>
                    </a:cubicBezTo>
                    <a:cubicBezTo>
                      <a:pt x="4382316" y="1279246"/>
                      <a:pt x="4132891" y="1313523"/>
                      <a:pt x="3978787" y="1258691"/>
                    </a:cubicBezTo>
                    <a:cubicBezTo>
                      <a:pt x="3796414" y="1210976"/>
                      <a:pt x="3540417" y="1335257"/>
                      <a:pt x="3240266" y="1258691"/>
                    </a:cubicBezTo>
                    <a:cubicBezTo>
                      <a:pt x="2919888" y="1242084"/>
                      <a:pt x="2851499" y="1276510"/>
                      <a:pt x="2756409" y="1258691"/>
                    </a:cubicBezTo>
                    <a:cubicBezTo>
                      <a:pt x="2645023" y="1232629"/>
                      <a:pt x="2229910" y="1283154"/>
                      <a:pt x="2119752" y="1258691"/>
                    </a:cubicBezTo>
                    <a:cubicBezTo>
                      <a:pt x="1929335" y="1295595"/>
                      <a:pt x="1776130" y="1295346"/>
                      <a:pt x="1483097" y="1258691"/>
                    </a:cubicBezTo>
                    <a:cubicBezTo>
                      <a:pt x="1166822" y="1243389"/>
                      <a:pt x="1185397" y="1246282"/>
                      <a:pt x="999238" y="1258691"/>
                    </a:cubicBezTo>
                    <a:cubicBezTo>
                      <a:pt x="811802" y="1359575"/>
                      <a:pt x="416168" y="1194314"/>
                      <a:pt x="209785" y="1258691"/>
                    </a:cubicBezTo>
                    <a:cubicBezTo>
                      <a:pt x="65514" y="1252271"/>
                      <a:pt x="-29566" y="1191651"/>
                      <a:pt x="0" y="1048904"/>
                    </a:cubicBezTo>
                    <a:cubicBezTo>
                      <a:pt x="-2567" y="935832"/>
                      <a:pt x="5958" y="813437"/>
                      <a:pt x="0" y="637735"/>
                    </a:cubicBezTo>
                    <a:cubicBezTo>
                      <a:pt x="-16379" y="473719"/>
                      <a:pt x="8462" y="387884"/>
                      <a:pt x="0" y="209785"/>
                    </a:cubicBezTo>
                    <a:close/>
                  </a:path>
                  <a:path w="5512818" h="1258691" fill="none" stroke="0" extrusionOk="0">
                    <a:moveTo>
                      <a:pt x="0" y="209785"/>
                    </a:moveTo>
                    <a:cubicBezTo>
                      <a:pt x="31993" y="73430"/>
                      <a:pt x="109311" y="26240"/>
                      <a:pt x="209785" y="0"/>
                    </a:cubicBezTo>
                    <a:cubicBezTo>
                      <a:pt x="433726" y="-5223"/>
                      <a:pt x="460190" y="-36262"/>
                      <a:pt x="693643" y="0"/>
                    </a:cubicBezTo>
                    <a:cubicBezTo>
                      <a:pt x="902748" y="39041"/>
                      <a:pt x="1069799" y="-41237"/>
                      <a:pt x="1228434" y="0"/>
                    </a:cubicBezTo>
                    <a:cubicBezTo>
                      <a:pt x="1389734" y="47364"/>
                      <a:pt x="1823767" y="-5358"/>
                      <a:pt x="1966955" y="0"/>
                    </a:cubicBezTo>
                    <a:cubicBezTo>
                      <a:pt x="2061911" y="16280"/>
                      <a:pt x="2171815" y="-15490"/>
                      <a:pt x="2350986" y="0"/>
                    </a:cubicBezTo>
                    <a:cubicBezTo>
                      <a:pt x="2530157" y="15490"/>
                      <a:pt x="2604776" y="-13219"/>
                      <a:pt x="2705476" y="0"/>
                    </a:cubicBezTo>
                    <a:cubicBezTo>
                      <a:pt x="3034452" y="-11938"/>
                      <a:pt x="3102325" y="-22721"/>
                      <a:pt x="3240266" y="0"/>
                    </a:cubicBezTo>
                    <a:cubicBezTo>
                      <a:pt x="3300259" y="-56433"/>
                      <a:pt x="3615492" y="83171"/>
                      <a:pt x="3876922" y="0"/>
                    </a:cubicBezTo>
                    <a:cubicBezTo>
                      <a:pt x="4141472" y="-17449"/>
                      <a:pt x="4263760" y="-20779"/>
                      <a:pt x="4615443" y="0"/>
                    </a:cubicBezTo>
                    <a:cubicBezTo>
                      <a:pt x="4981059" y="50217"/>
                      <a:pt x="5105459" y="-12988"/>
                      <a:pt x="5303031" y="0"/>
                    </a:cubicBezTo>
                    <a:cubicBezTo>
                      <a:pt x="5427142" y="-13575"/>
                      <a:pt x="5528507" y="50864"/>
                      <a:pt x="5512818" y="209785"/>
                    </a:cubicBezTo>
                    <a:cubicBezTo>
                      <a:pt x="5506780" y="422682"/>
                      <a:pt x="5500815" y="455249"/>
                      <a:pt x="5512818" y="637735"/>
                    </a:cubicBezTo>
                    <a:cubicBezTo>
                      <a:pt x="5509135" y="827781"/>
                      <a:pt x="5505534" y="882575"/>
                      <a:pt x="5512818" y="1048904"/>
                    </a:cubicBezTo>
                    <a:cubicBezTo>
                      <a:pt x="5498452" y="1158574"/>
                      <a:pt x="5436201" y="1287048"/>
                      <a:pt x="5303031" y="1258691"/>
                    </a:cubicBezTo>
                    <a:cubicBezTo>
                      <a:pt x="5087049" y="1243960"/>
                      <a:pt x="4740053" y="1233920"/>
                      <a:pt x="4564510" y="1258691"/>
                    </a:cubicBezTo>
                    <a:cubicBezTo>
                      <a:pt x="4369563" y="1286542"/>
                      <a:pt x="4125159" y="1268210"/>
                      <a:pt x="3978787" y="1258691"/>
                    </a:cubicBezTo>
                    <a:cubicBezTo>
                      <a:pt x="3868881" y="1250477"/>
                      <a:pt x="3560594" y="1212269"/>
                      <a:pt x="3240266" y="1258691"/>
                    </a:cubicBezTo>
                    <a:cubicBezTo>
                      <a:pt x="2901169" y="1224795"/>
                      <a:pt x="2843652" y="1287225"/>
                      <a:pt x="2756409" y="1258691"/>
                    </a:cubicBezTo>
                    <a:cubicBezTo>
                      <a:pt x="2642728" y="1220314"/>
                      <a:pt x="2274590" y="1303578"/>
                      <a:pt x="2119752" y="1258691"/>
                    </a:cubicBezTo>
                    <a:cubicBezTo>
                      <a:pt x="1948533" y="1246194"/>
                      <a:pt x="1838890" y="1316357"/>
                      <a:pt x="1483097" y="1258691"/>
                    </a:cubicBezTo>
                    <a:cubicBezTo>
                      <a:pt x="1171233" y="1241023"/>
                      <a:pt x="1183282" y="1248049"/>
                      <a:pt x="999238" y="1258691"/>
                    </a:cubicBezTo>
                    <a:cubicBezTo>
                      <a:pt x="787144" y="1309383"/>
                      <a:pt x="336693" y="1299958"/>
                      <a:pt x="209785" y="1258691"/>
                    </a:cubicBezTo>
                    <a:cubicBezTo>
                      <a:pt x="70358" y="1256107"/>
                      <a:pt x="7901" y="1156901"/>
                      <a:pt x="0" y="1048904"/>
                    </a:cubicBezTo>
                    <a:cubicBezTo>
                      <a:pt x="-7632" y="927631"/>
                      <a:pt x="10707" y="799540"/>
                      <a:pt x="0" y="637735"/>
                    </a:cubicBezTo>
                    <a:cubicBezTo>
                      <a:pt x="5955" y="458722"/>
                      <a:pt x="-3195" y="387161"/>
                      <a:pt x="0" y="209785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226191 w 9745302"/>
                          <a:gd name="connsiteY2" fmla="*/ 0 h 1098039"/>
                          <a:gd name="connsiteX3" fmla="*/ 2171569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782615 w 9745302"/>
                          <a:gd name="connsiteY5" fmla="*/ 0 h 1098039"/>
                          <a:gd name="connsiteX6" fmla="*/ 5727992 w 9745302"/>
                          <a:gd name="connsiteY6" fmla="*/ 0 h 1098039"/>
                          <a:gd name="connsiteX7" fmla="*/ 6853443 w 9745302"/>
                          <a:gd name="connsiteY7" fmla="*/ 0 h 1098039"/>
                          <a:gd name="connsiteX8" fmla="*/ 8158966 w 9745302"/>
                          <a:gd name="connsiteY8" fmla="*/ 0 h 1098039"/>
                          <a:gd name="connsiteX9" fmla="*/ 9374452 w 9745302"/>
                          <a:gd name="connsiteY9" fmla="*/ 0 h 1098039"/>
                          <a:gd name="connsiteX10" fmla="*/ 9745302 w 9745302"/>
                          <a:gd name="connsiteY10" fmla="*/ 183010 h 1098039"/>
                          <a:gd name="connsiteX11" fmla="*/ 9745302 w 9745302"/>
                          <a:gd name="connsiteY11" fmla="*/ 556339 h 1098039"/>
                          <a:gd name="connsiteX12" fmla="*/ 9745302 w 9745302"/>
                          <a:gd name="connsiteY12" fmla="*/ 915028 h 1098039"/>
                          <a:gd name="connsiteX13" fmla="*/ 9374452 w 9745302"/>
                          <a:gd name="connsiteY13" fmla="*/ 1098039 h 1098039"/>
                          <a:gd name="connsiteX14" fmla="*/ 8068929 w 9745302"/>
                          <a:gd name="connsiteY14" fmla="*/ 1098039 h 1098039"/>
                          <a:gd name="connsiteX15" fmla="*/ 7033515 w 9745302"/>
                          <a:gd name="connsiteY15" fmla="*/ 1098039 h 1098039"/>
                          <a:gd name="connsiteX16" fmla="*/ 5727992 w 9745302"/>
                          <a:gd name="connsiteY16" fmla="*/ 1098039 h 1098039"/>
                          <a:gd name="connsiteX17" fmla="*/ 4872651 w 9745302"/>
                          <a:gd name="connsiteY17" fmla="*/ 1098039 h 1098039"/>
                          <a:gd name="connsiteX18" fmla="*/ 3747200 w 9745302"/>
                          <a:gd name="connsiteY18" fmla="*/ 1098039 h 1098039"/>
                          <a:gd name="connsiteX19" fmla="*/ 2621751 w 9745302"/>
                          <a:gd name="connsiteY19" fmla="*/ 1098039 h 1098039"/>
                          <a:gd name="connsiteX20" fmla="*/ 1766408 w 9745302"/>
                          <a:gd name="connsiteY20" fmla="*/ 1098039 h 1098039"/>
                          <a:gd name="connsiteX21" fmla="*/ 370849 w 9745302"/>
                          <a:gd name="connsiteY21" fmla="*/ 1098039 h 1098039"/>
                          <a:gd name="connsiteX22" fmla="*/ 0 w 9745302"/>
                          <a:gd name="connsiteY22" fmla="*/ 915028 h 1098039"/>
                          <a:gd name="connsiteX23" fmla="*/ 0 w 9745302"/>
                          <a:gd name="connsiteY23" fmla="*/ 556339 h 1098039"/>
                          <a:gd name="connsiteX24" fmla="*/ 0 w 9745302"/>
                          <a:gd name="connsiteY24" fmla="*/ 183010 h 1098039"/>
                          <a:gd name="connsiteX0" fmla="*/ 0 w 9745302"/>
                          <a:gd name="connsiteY0" fmla="*/ 183010 h 1098039"/>
                          <a:gd name="connsiteX1" fmla="*/ 370849 w 9745302"/>
                          <a:gd name="connsiteY1" fmla="*/ 0 h 1098039"/>
                          <a:gd name="connsiteX2" fmla="*/ 1586335 w 9745302"/>
                          <a:gd name="connsiteY2" fmla="*/ 0 h 1098039"/>
                          <a:gd name="connsiteX3" fmla="*/ 2621751 w 9745302"/>
                          <a:gd name="connsiteY3" fmla="*/ 0 h 1098039"/>
                          <a:gd name="connsiteX4" fmla="*/ 3477092 w 9745302"/>
                          <a:gd name="connsiteY4" fmla="*/ 0 h 1098039"/>
                          <a:gd name="connsiteX5" fmla="*/ 4422471 w 9745302"/>
                          <a:gd name="connsiteY5" fmla="*/ 0 h 1098039"/>
                          <a:gd name="connsiteX6" fmla="*/ 5277812 w 9745302"/>
                          <a:gd name="connsiteY6" fmla="*/ 0 h 1098039"/>
                          <a:gd name="connsiteX7" fmla="*/ 6133154 w 9745302"/>
                          <a:gd name="connsiteY7" fmla="*/ 0 h 1098039"/>
                          <a:gd name="connsiteX8" fmla="*/ 7258605 w 9745302"/>
                          <a:gd name="connsiteY8" fmla="*/ 0 h 1098039"/>
                          <a:gd name="connsiteX9" fmla="*/ 8294018 w 9745302"/>
                          <a:gd name="connsiteY9" fmla="*/ 0 h 1098039"/>
                          <a:gd name="connsiteX10" fmla="*/ 9374452 w 9745302"/>
                          <a:gd name="connsiteY10" fmla="*/ 0 h 1098039"/>
                          <a:gd name="connsiteX11" fmla="*/ 9745302 w 9745302"/>
                          <a:gd name="connsiteY11" fmla="*/ 183010 h 1098039"/>
                          <a:gd name="connsiteX12" fmla="*/ 9745302 w 9745302"/>
                          <a:gd name="connsiteY12" fmla="*/ 549019 h 1098039"/>
                          <a:gd name="connsiteX13" fmla="*/ 9745302 w 9745302"/>
                          <a:gd name="connsiteY13" fmla="*/ 915028 h 1098039"/>
                          <a:gd name="connsiteX14" fmla="*/ 9374452 w 9745302"/>
                          <a:gd name="connsiteY14" fmla="*/ 1098039 h 1098039"/>
                          <a:gd name="connsiteX15" fmla="*/ 8519110 w 9745302"/>
                          <a:gd name="connsiteY15" fmla="*/ 1098039 h 1098039"/>
                          <a:gd name="connsiteX16" fmla="*/ 7393659 w 9745302"/>
                          <a:gd name="connsiteY16" fmla="*/ 1098039 h 1098039"/>
                          <a:gd name="connsiteX17" fmla="*/ 6178173 w 9745302"/>
                          <a:gd name="connsiteY17" fmla="*/ 1098039 h 1098039"/>
                          <a:gd name="connsiteX18" fmla="*/ 5570430 w 9745302"/>
                          <a:gd name="connsiteY18" fmla="*/ 1098039 h 1098039"/>
                          <a:gd name="connsiteX19" fmla="*/ 4962686 w 9745302"/>
                          <a:gd name="connsiteY19" fmla="*/ 1098039 h 1098039"/>
                          <a:gd name="connsiteX20" fmla="*/ 3927272 w 9745302"/>
                          <a:gd name="connsiteY20" fmla="*/ 1098039 h 1098039"/>
                          <a:gd name="connsiteX21" fmla="*/ 2981893 w 9745302"/>
                          <a:gd name="connsiteY21" fmla="*/ 1098039 h 1098039"/>
                          <a:gd name="connsiteX22" fmla="*/ 2126552 w 9745302"/>
                          <a:gd name="connsiteY22" fmla="*/ 1098039 h 1098039"/>
                          <a:gd name="connsiteX23" fmla="*/ 370849 w 9745302"/>
                          <a:gd name="connsiteY23" fmla="*/ 1098039 h 1098039"/>
                          <a:gd name="connsiteX24" fmla="*/ 0 w 9745302"/>
                          <a:gd name="connsiteY24" fmla="*/ 915028 h 1098039"/>
                          <a:gd name="connsiteX25" fmla="*/ 0 w 9745302"/>
                          <a:gd name="connsiteY25" fmla="*/ 563659 h 1098039"/>
                          <a:gd name="connsiteX26" fmla="*/ 0 w 9745302"/>
                          <a:gd name="connsiteY26" fmla="*/ 183010 h 10980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9745302" h="1098039" fill="none" extrusionOk="0">
                            <a:moveTo>
                              <a:pt x="0" y="183010"/>
                            </a:moveTo>
                            <a:cubicBezTo>
                              <a:pt x="30664" y="49964"/>
                              <a:pt x="169398" y="11163"/>
                              <a:pt x="370849" y="0"/>
                            </a:cubicBezTo>
                            <a:cubicBezTo>
                              <a:pt x="764869" y="-8486"/>
                              <a:pt x="823219" y="-31758"/>
                              <a:pt x="1226191" y="0"/>
                            </a:cubicBezTo>
                            <a:cubicBezTo>
                              <a:pt x="1628544" y="31060"/>
                              <a:pt x="1870532" y="-21167"/>
                              <a:pt x="2171569" y="0"/>
                            </a:cubicBezTo>
                            <a:cubicBezTo>
                              <a:pt x="2454001" y="11119"/>
                              <a:pt x="3205766" y="-28757"/>
                              <a:pt x="3477092" y="0"/>
                            </a:cubicBezTo>
                            <a:cubicBezTo>
                              <a:pt x="3813965" y="491"/>
                              <a:pt x="4207608" y="1471"/>
                              <a:pt x="4782615" y="0"/>
                            </a:cubicBezTo>
                            <a:cubicBezTo>
                              <a:pt x="5371775" y="-11364"/>
                              <a:pt x="5487723" y="-18525"/>
                              <a:pt x="5727992" y="0"/>
                            </a:cubicBezTo>
                            <a:cubicBezTo>
                              <a:pt x="5882373" y="-7359"/>
                              <a:pt x="6356275" y="78059"/>
                              <a:pt x="6853443" y="0"/>
                            </a:cubicBezTo>
                            <a:cubicBezTo>
                              <a:pt x="7302376" y="-22150"/>
                              <a:pt x="7536589" y="-2820"/>
                              <a:pt x="8158966" y="0"/>
                            </a:cubicBezTo>
                            <a:cubicBezTo>
                              <a:pt x="8801109" y="40869"/>
                              <a:pt x="9051443" y="-16129"/>
                              <a:pt x="9374452" y="0"/>
                            </a:cubicBezTo>
                            <a:cubicBezTo>
                              <a:pt x="9595953" y="-5170"/>
                              <a:pt x="9736771" y="43850"/>
                              <a:pt x="9745302" y="183010"/>
                            </a:cubicBezTo>
                            <a:cubicBezTo>
                              <a:pt x="9726784" y="368979"/>
                              <a:pt x="9735827" y="402511"/>
                              <a:pt x="9745302" y="556339"/>
                            </a:cubicBezTo>
                            <a:cubicBezTo>
                              <a:pt x="9750151" y="730158"/>
                              <a:pt x="9731417" y="779559"/>
                              <a:pt x="9745302" y="915028"/>
                            </a:cubicBezTo>
                            <a:cubicBezTo>
                              <a:pt x="9722671" y="1016863"/>
                              <a:pt x="9615944" y="1129992"/>
                              <a:pt x="9374452" y="1098039"/>
                            </a:cubicBezTo>
                            <a:cubicBezTo>
                              <a:pt x="8928897" y="1080267"/>
                              <a:pt x="8357511" y="1064558"/>
                              <a:pt x="8068929" y="1098039"/>
                            </a:cubicBezTo>
                            <a:cubicBezTo>
                              <a:pt x="7741204" y="1123244"/>
                              <a:pt x="7301857" y="1102614"/>
                              <a:pt x="7033515" y="1098039"/>
                            </a:cubicBezTo>
                            <a:cubicBezTo>
                              <a:pt x="6787438" y="1110482"/>
                              <a:pt x="6282580" y="1059875"/>
                              <a:pt x="5727992" y="1098039"/>
                            </a:cubicBezTo>
                            <a:cubicBezTo>
                              <a:pt x="5141242" y="1074517"/>
                              <a:pt x="5043040" y="1120857"/>
                              <a:pt x="4872651" y="1098039"/>
                            </a:cubicBezTo>
                            <a:cubicBezTo>
                              <a:pt x="4740737" y="1051619"/>
                              <a:pt x="4048742" y="1136308"/>
                              <a:pt x="3747200" y="1098039"/>
                            </a:cubicBezTo>
                            <a:cubicBezTo>
                              <a:pt x="3470666" y="1109303"/>
                              <a:pt x="3188743" y="1166836"/>
                              <a:pt x="2621751" y="1098039"/>
                            </a:cubicBezTo>
                            <a:cubicBezTo>
                              <a:pt x="2068775" y="1081751"/>
                              <a:pt x="2087679" y="1091018"/>
                              <a:pt x="1766408" y="1098039"/>
                            </a:cubicBezTo>
                            <a:cubicBezTo>
                              <a:pt x="1430844" y="1125286"/>
                              <a:pt x="596381" y="1122142"/>
                              <a:pt x="370849" y="1098039"/>
                            </a:cubicBezTo>
                            <a:cubicBezTo>
                              <a:pt x="120101" y="1093127"/>
                              <a:pt x="-12993" y="999846"/>
                              <a:pt x="0" y="915028"/>
                            </a:cubicBezTo>
                            <a:cubicBezTo>
                              <a:pt x="25606" y="804055"/>
                              <a:pt x="15185" y="695589"/>
                              <a:pt x="0" y="556339"/>
                            </a:cubicBezTo>
                            <a:cubicBezTo>
                              <a:pt x="-10801" y="405939"/>
                              <a:pt x="-6590" y="322206"/>
                              <a:pt x="0" y="183010"/>
                            </a:cubicBezTo>
                            <a:close/>
                          </a:path>
                          <a:path w="9745302" h="1098039" stroke="0" extrusionOk="0">
                            <a:moveTo>
                              <a:pt x="0" y="183010"/>
                            </a:moveTo>
                            <a:cubicBezTo>
                              <a:pt x="14351" y="121691"/>
                              <a:pt x="220750" y="27900"/>
                              <a:pt x="370849" y="0"/>
                            </a:cubicBezTo>
                            <a:cubicBezTo>
                              <a:pt x="693092" y="-14272"/>
                              <a:pt x="1227643" y="3461"/>
                              <a:pt x="1586335" y="0"/>
                            </a:cubicBezTo>
                            <a:cubicBezTo>
                              <a:pt x="1925102" y="12118"/>
                              <a:pt x="2216565" y="33464"/>
                              <a:pt x="2621751" y="0"/>
                            </a:cubicBezTo>
                            <a:cubicBezTo>
                              <a:pt x="3014168" y="-8125"/>
                              <a:pt x="3063090" y="-13405"/>
                              <a:pt x="3477092" y="0"/>
                            </a:cubicBezTo>
                            <a:cubicBezTo>
                              <a:pt x="3881500" y="42376"/>
                              <a:pt x="4204137" y="36836"/>
                              <a:pt x="4422471" y="0"/>
                            </a:cubicBezTo>
                            <a:cubicBezTo>
                              <a:pt x="4696796" y="-23234"/>
                              <a:pt x="4991168" y="-58252"/>
                              <a:pt x="5277812" y="0"/>
                            </a:cubicBezTo>
                            <a:cubicBezTo>
                              <a:pt x="5634421" y="56974"/>
                              <a:pt x="5912411" y="-21461"/>
                              <a:pt x="6133154" y="0"/>
                            </a:cubicBezTo>
                            <a:cubicBezTo>
                              <a:pt x="6344047" y="-2238"/>
                              <a:pt x="6759958" y="-20055"/>
                              <a:pt x="7258605" y="0"/>
                            </a:cubicBezTo>
                            <a:cubicBezTo>
                              <a:pt x="7805430" y="46069"/>
                              <a:pt x="8075938" y="42576"/>
                              <a:pt x="8294018" y="0"/>
                            </a:cubicBezTo>
                            <a:cubicBezTo>
                              <a:pt x="8536950" y="-36126"/>
                              <a:pt x="9031825" y="61714"/>
                              <a:pt x="9374452" y="0"/>
                            </a:cubicBezTo>
                            <a:cubicBezTo>
                              <a:pt x="9563590" y="-9856"/>
                              <a:pt x="9752445" y="76010"/>
                              <a:pt x="9745302" y="183010"/>
                            </a:cubicBezTo>
                            <a:cubicBezTo>
                              <a:pt x="9743958" y="284269"/>
                              <a:pt x="9748449" y="375945"/>
                              <a:pt x="9745302" y="549019"/>
                            </a:cubicBezTo>
                            <a:cubicBezTo>
                              <a:pt x="9737195" y="719856"/>
                              <a:pt x="9738276" y="764633"/>
                              <a:pt x="9745302" y="915028"/>
                            </a:cubicBezTo>
                            <a:cubicBezTo>
                              <a:pt x="9734947" y="1009745"/>
                              <a:pt x="9622618" y="1104429"/>
                              <a:pt x="9374452" y="1098039"/>
                            </a:cubicBezTo>
                            <a:cubicBezTo>
                              <a:pt x="9198533" y="1107929"/>
                              <a:pt x="8895876" y="1167262"/>
                              <a:pt x="8519110" y="1098039"/>
                            </a:cubicBezTo>
                            <a:cubicBezTo>
                              <a:pt x="8186537" y="1109446"/>
                              <a:pt x="7742930" y="1085566"/>
                              <a:pt x="7393659" y="1098039"/>
                            </a:cubicBezTo>
                            <a:cubicBezTo>
                              <a:pt x="7007456" y="1177102"/>
                              <a:pt x="6485364" y="1104215"/>
                              <a:pt x="6178173" y="1098039"/>
                            </a:cubicBezTo>
                            <a:cubicBezTo>
                              <a:pt x="5945105" y="1103122"/>
                              <a:pt x="5810202" y="1093779"/>
                              <a:pt x="5570430" y="1098039"/>
                            </a:cubicBezTo>
                            <a:cubicBezTo>
                              <a:pt x="5330658" y="1102299"/>
                              <a:pt x="5145124" y="1116882"/>
                              <a:pt x="4962686" y="1098039"/>
                            </a:cubicBezTo>
                            <a:cubicBezTo>
                              <a:pt x="4595842" y="1130220"/>
                              <a:pt x="4200159" y="1102719"/>
                              <a:pt x="3927272" y="1098039"/>
                            </a:cubicBezTo>
                            <a:cubicBezTo>
                              <a:pt x="3606254" y="1088047"/>
                              <a:pt x="3245269" y="1139807"/>
                              <a:pt x="2981893" y="1098039"/>
                            </a:cubicBezTo>
                            <a:cubicBezTo>
                              <a:pt x="2764566" y="1100885"/>
                              <a:pt x="2561704" y="1099247"/>
                              <a:pt x="2126552" y="1098039"/>
                            </a:cubicBezTo>
                            <a:cubicBezTo>
                              <a:pt x="1675860" y="1214447"/>
                              <a:pt x="945752" y="1130156"/>
                              <a:pt x="370849" y="1098039"/>
                            </a:cubicBezTo>
                            <a:cubicBezTo>
                              <a:pt x="175992" y="1120876"/>
                              <a:pt x="-37871" y="1009485"/>
                              <a:pt x="0" y="915028"/>
                            </a:cubicBezTo>
                            <a:cubicBezTo>
                              <a:pt x="14376" y="781201"/>
                              <a:pt x="16178" y="666212"/>
                              <a:pt x="0" y="563659"/>
                            </a:cubicBezTo>
                            <a:cubicBezTo>
                              <a:pt x="-16875" y="472687"/>
                              <a:pt x="-52014" y="363482"/>
                              <a:pt x="0" y="183010"/>
                            </a:cubicBezTo>
                            <a:close/>
                          </a:path>
                          <a:path w="9745302" h="1098039" fill="none" stroke="0" extrusionOk="0">
                            <a:moveTo>
                              <a:pt x="0" y="183010"/>
                            </a:moveTo>
                            <a:cubicBezTo>
                              <a:pt x="10929" y="89825"/>
                              <a:pt x="179215" y="13282"/>
                              <a:pt x="370849" y="0"/>
                            </a:cubicBezTo>
                            <a:cubicBezTo>
                              <a:pt x="762618" y="-8469"/>
                              <a:pt x="817995" y="-16114"/>
                              <a:pt x="1226191" y="0"/>
                            </a:cubicBezTo>
                            <a:cubicBezTo>
                              <a:pt x="1572878" y="25380"/>
                              <a:pt x="1900217" y="-47990"/>
                              <a:pt x="2171569" y="0"/>
                            </a:cubicBezTo>
                            <a:cubicBezTo>
                              <a:pt x="2466580" y="58978"/>
                              <a:pt x="3200030" y="27632"/>
                              <a:pt x="3477092" y="0"/>
                            </a:cubicBezTo>
                            <a:cubicBezTo>
                              <a:pt x="3778332" y="10550"/>
                              <a:pt x="4148406" y="-17758"/>
                              <a:pt x="4782615" y="0"/>
                            </a:cubicBezTo>
                            <a:cubicBezTo>
                              <a:pt x="5363588" y="-18550"/>
                              <a:pt x="5471829" y="-28337"/>
                              <a:pt x="5727992" y="0"/>
                            </a:cubicBezTo>
                            <a:cubicBezTo>
                              <a:pt x="5940569" y="28812"/>
                              <a:pt x="6359947" y="-14403"/>
                              <a:pt x="6853443" y="0"/>
                            </a:cubicBezTo>
                            <a:cubicBezTo>
                              <a:pt x="7304302" y="-39237"/>
                              <a:pt x="7602295" y="-31721"/>
                              <a:pt x="8158966" y="0"/>
                            </a:cubicBezTo>
                            <a:cubicBezTo>
                              <a:pt x="8814843" y="53784"/>
                              <a:pt x="9082068" y="-20291"/>
                              <a:pt x="9374452" y="0"/>
                            </a:cubicBezTo>
                            <a:cubicBezTo>
                              <a:pt x="9591494" y="2158"/>
                              <a:pt x="9737444" y="71416"/>
                              <a:pt x="9745302" y="183010"/>
                            </a:cubicBezTo>
                            <a:cubicBezTo>
                              <a:pt x="9724398" y="362672"/>
                              <a:pt x="9736858" y="395804"/>
                              <a:pt x="9745302" y="556339"/>
                            </a:cubicBezTo>
                            <a:cubicBezTo>
                              <a:pt x="9763104" y="716650"/>
                              <a:pt x="9725863" y="772303"/>
                              <a:pt x="9745302" y="915028"/>
                            </a:cubicBezTo>
                            <a:cubicBezTo>
                              <a:pt x="9702960" y="990534"/>
                              <a:pt x="9591580" y="1079782"/>
                              <a:pt x="9374452" y="1098039"/>
                            </a:cubicBezTo>
                            <a:cubicBezTo>
                              <a:pt x="8927089" y="1027394"/>
                              <a:pt x="8363886" y="1062100"/>
                              <a:pt x="8068929" y="1098039"/>
                            </a:cubicBezTo>
                            <a:cubicBezTo>
                              <a:pt x="7808225" y="1106635"/>
                              <a:pt x="7304581" y="1140481"/>
                              <a:pt x="7033515" y="1098039"/>
                            </a:cubicBezTo>
                            <a:cubicBezTo>
                              <a:pt x="6747613" y="1076153"/>
                              <a:pt x="6276510" y="1147389"/>
                              <a:pt x="5727992" y="1098039"/>
                            </a:cubicBezTo>
                            <a:cubicBezTo>
                              <a:pt x="5140154" y="1079806"/>
                              <a:pt x="5056962" y="1115011"/>
                              <a:pt x="4872651" y="1098039"/>
                            </a:cubicBezTo>
                            <a:cubicBezTo>
                              <a:pt x="4669153" y="1059962"/>
                              <a:pt x="3957066" y="1111995"/>
                              <a:pt x="3747200" y="1098039"/>
                            </a:cubicBezTo>
                            <a:cubicBezTo>
                              <a:pt x="3449710" y="1109793"/>
                              <a:pt x="3149190" y="1113207"/>
                              <a:pt x="2621751" y="1098039"/>
                            </a:cubicBezTo>
                            <a:cubicBezTo>
                              <a:pt x="2067732" y="1083523"/>
                              <a:pt x="2095802" y="1086894"/>
                              <a:pt x="1766408" y="1098039"/>
                            </a:cubicBezTo>
                            <a:cubicBezTo>
                              <a:pt x="1488626" y="1155863"/>
                              <a:pt x="697845" y="1062822"/>
                              <a:pt x="370849" y="1098039"/>
                            </a:cubicBezTo>
                            <a:cubicBezTo>
                              <a:pt x="113486" y="1095768"/>
                              <a:pt x="-24817" y="1024039"/>
                              <a:pt x="0" y="915028"/>
                            </a:cubicBezTo>
                            <a:cubicBezTo>
                              <a:pt x="36764" y="808076"/>
                              <a:pt x="27555" y="711114"/>
                              <a:pt x="0" y="556339"/>
                            </a:cubicBezTo>
                            <a:cubicBezTo>
                              <a:pt x="-17062" y="412416"/>
                              <a:pt x="9331" y="336156"/>
                              <a:pt x="0" y="18301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556D08-80D2-F44C-A2EF-9C6496FAE685}"/>
                  </a:ext>
                </a:extLst>
              </p:cNvPr>
              <p:cNvSpPr txBox="1"/>
              <p:nvPr/>
            </p:nvSpPr>
            <p:spPr>
              <a:xfrm>
                <a:off x="-3696975" y="4118858"/>
                <a:ext cx="5512818" cy="599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An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toàn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mọi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người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tránh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xa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khu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vực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sông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#9Slide03 Swiss 721 Black Condensed" panose="02000500000000000000" pitchFamily="2" charset="77"/>
                    <a:ea typeface="Calibri" panose="020F0502020204030204" pitchFamily="34" charset="0"/>
                  </a:rPr>
                  <a:t>nước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nsed" panose="02000500000000000000" pitchFamily="2" charset="77"/>
                </a:endParaRPr>
              </a:p>
            </p:txBody>
          </p:sp>
        </p:grpSp>
        <p:sp>
          <p:nvSpPr>
            <p:cNvPr id="25" name="Heptagon 24">
              <a:extLst>
                <a:ext uri="{FF2B5EF4-FFF2-40B4-BE49-F238E27FC236}">
                  <a16:creationId xmlns:a16="http://schemas.microsoft.com/office/drawing/2014/main" id="{682ADD6F-9E10-0241-BAC0-EE0E894F92EE}"/>
                </a:ext>
              </a:extLst>
            </p:cNvPr>
            <p:cNvSpPr/>
            <p:nvPr/>
          </p:nvSpPr>
          <p:spPr>
            <a:xfrm>
              <a:off x="831592" y="3473870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30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kế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hoạch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tham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một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đẹp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quê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hương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7969" y="1622750"/>
            <a:ext cx="7153796" cy="2441074"/>
            <a:chOff x="227969" y="1622750"/>
            <a:chExt cx="7153796" cy="2441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16740" y="2179829"/>
              <a:ext cx="6565025" cy="1883995"/>
              <a:chOff x="-3640340" y="3328123"/>
              <a:chExt cx="4052093" cy="1883995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640340" y="3328123"/>
                <a:ext cx="4052093" cy="1883995"/>
              </a:xfrm>
              <a:custGeom>
                <a:avLst/>
                <a:gdLst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509849 w 4052093"/>
                  <a:gd name="connsiteY2" fmla="*/ 0 h 1883995"/>
                  <a:gd name="connsiteX3" fmla="*/ 902937 w 4052093"/>
                  <a:gd name="connsiteY3" fmla="*/ 0 h 1883995"/>
                  <a:gd name="connsiteX4" fmla="*/ 1445773 w 4052093"/>
                  <a:gd name="connsiteY4" fmla="*/ 0 h 1883995"/>
                  <a:gd name="connsiteX5" fmla="*/ 1988609 w 4052093"/>
                  <a:gd name="connsiteY5" fmla="*/ 0 h 1883995"/>
                  <a:gd name="connsiteX6" fmla="*/ 2381697 w 4052093"/>
                  <a:gd name="connsiteY6" fmla="*/ 0 h 1883995"/>
                  <a:gd name="connsiteX7" fmla="*/ 2849659 w 4052093"/>
                  <a:gd name="connsiteY7" fmla="*/ 0 h 1883995"/>
                  <a:gd name="connsiteX8" fmla="*/ 3392495 w 4052093"/>
                  <a:gd name="connsiteY8" fmla="*/ 0 h 1883995"/>
                  <a:gd name="connsiteX9" fmla="*/ 3897893 w 4052093"/>
                  <a:gd name="connsiteY9" fmla="*/ 0 h 1883995"/>
                  <a:gd name="connsiteX10" fmla="*/ 4052093 w 4052093"/>
                  <a:gd name="connsiteY10" fmla="*/ 314005 h 1883995"/>
                  <a:gd name="connsiteX11" fmla="*/ 4052093 w 4052093"/>
                  <a:gd name="connsiteY11" fmla="*/ 954557 h 1883995"/>
                  <a:gd name="connsiteX12" fmla="*/ 4052093 w 4052093"/>
                  <a:gd name="connsiteY12" fmla="*/ 1569989 h 1883995"/>
                  <a:gd name="connsiteX13" fmla="*/ 3897893 w 4052093"/>
                  <a:gd name="connsiteY13" fmla="*/ 1883995 h 1883995"/>
                  <a:gd name="connsiteX14" fmla="*/ 3355057 w 4052093"/>
                  <a:gd name="connsiteY14" fmla="*/ 1883995 h 1883995"/>
                  <a:gd name="connsiteX15" fmla="*/ 2924532 w 4052093"/>
                  <a:gd name="connsiteY15" fmla="*/ 1883995 h 1883995"/>
                  <a:gd name="connsiteX16" fmla="*/ 2381697 w 4052093"/>
                  <a:gd name="connsiteY16" fmla="*/ 1883995 h 1883995"/>
                  <a:gd name="connsiteX17" fmla="*/ 2026046 w 4052093"/>
                  <a:gd name="connsiteY17" fmla="*/ 1883995 h 1883995"/>
                  <a:gd name="connsiteX18" fmla="*/ 1558084 w 4052093"/>
                  <a:gd name="connsiteY18" fmla="*/ 1883995 h 1883995"/>
                  <a:gd name="connsiteX19" fmla="*/ 1090123 w 4052093"/>
                  <a:gd name="connsiteY19" fmla="*/ 1883995 h 1883995"/>
                  <a:gd name="connsiteX20" fmla="*/ 734471 w 4052093"/>
                  <a:gd name="connsiteY20" fmla="*/ 1883995 h 1883995"/>
                  <a:gd name="connsiteX21" fmla="*/ 154198 w 4052093"/>
                  <a:gd name="connsiteY21" fmla="*/ 1883995 h 1883995"/>
                  <a:gd name="connsiteX22" fmla="*/ 0 w 4052093"/>
                  <a:gd name="connsiteY22" fmla="*/ 1569989 h 1883995"/>
                  <a:gd name="connsiteX23" fmla="*/ 0 w 4052093"/>
                  <a:gd name="connsiteY23" fmla="*/ 954557 h 1883995"/>
                  <a:gd name="connsiteX24" fmla="*/ 0 w 4052093"/>
                  <a:gd name="connsiteY24" fmla="*/ 314005 h 1883995"/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659597 w 4052093"/>
                  <a:gd name="connsiteY2" fmla="*/ 0 h 1883995"/>
                  <a:gd name="connsiteX3" fmla="*/ 1090123 w 4052093"/>
                  <a:gd name="connsiteY3" fmla="*/ 0 h 1883995"/>
                  <a:gd name="connsiteX4" fmla="*/ 1445773 w 4052093"/>
                  <a:gd name="connsiteY4" fmla="*/ 0 h 1883995"/>
                  <a:gd name="connsiteX5" fmla="*/ 1838861 w 4052093"/>
                  <a:gd name="connsiteY5" fmla="*/ 0 h 1883995"/>
                  <a:gd name="connsiteX6" fmla="*/ 2194512 w 4052093"/>
                  <a:gd name="connsiteY6" fmla="*/ 0 h 1883995"/>
                  <a:gd name="connsiteX7" fmla="*/ 2550162 w 4052093"/>
                  <a:gd name="connsiteY7" fmla="*/ 0 h 1883995"/>
                  <a:gd name="connsiteX8" fmla="*/ 3018125 w 4052093"/>
                  <a:gd name="connsiteY8" fmla="*/ 0 h 1883995"/>
                  <a:gd name="connsiteX9" fmla="*/ 3448649 w 4052093"/>
                  <a:gd name="connsiteY9" fmla="*/ 0 h 1883995"/>
                  <a:gd name="connsiteX10" fmla="*/ 3897893 w 4052093"/>
                  <a:gd name="connsiteY10" fmla="*/ 0 h 1883995"/>
                  <a:gd name="connsiteX11" fmla="*/ 4052093 w 4052093"/>
                  <a:gd name="connsiteY11" fmla="*/ 314005 h 1883995"/>
                  <a:gd name="connsiteX12" fmla="*/ 4052093 w 4052093"/>
                  <a:gd name="connsiteY12" fmla="*/ 941998 h 1883995"/>
                  <a:gd name="connsiteX13" fmla="*/ 4052093 w 4052093"/>
                  <a:gd name="connsiteY13" fmla="*/ 1569989 h 1883995"/>
                  <a:gd name="connsiteX14" fmla="*/ 3897893 w 4052093"/>
                  <a:gd name="connsiteY14" fmla="*/ 1883995 h 1883995"/>
                  <a:gd name="connsiteX15" fmla="*/ 3542242 w 4052093"/>
                  <a:gd name="connsiteY15" fmla="*/ 1883995 h 1883995"/>
                  <a:gd name="connsiteX16" fmla="*/ 3074280 w 4052093"/>
                  <a:gd name="connsiteY16" fmla="*/ 1883995 h 1883995"/>
                  <a:gd name="connsiteX17" fmla="*/ 2568882 w 4052093"/>
                  <a:gd name="connsiteY17" fmla="*/ 1883995 h 1883995"/>
                  <a:gd name="connsiteX18" fmla="*/ 2063482 w 4052093"/>
                  <a:gd name="connsiteY18" fmla="*/ 1883995 h 1883995"/>
                  <a:gd name="connsiteX19" fmla="*/ 1632958 w 4052093"/>
                  <a:gd name="connsiteY19" fmla="*/ 1883995 h 1883995"/>
                  <a:gd name="connsiteX20" fmla="*/ 1239870 w 4052093"/>
                  <a:gd name="connsiteY20" fmla="*/ 1883995 h 1883995"/>
                  <a:gd name="connsiteX21" fmla="*/ 884219 w 4052093"/>
                  <a:gd name="connsiteY21" fmla="*/ 1883995 h 1883995"/>
                  <a:gd name="connsiteX22" fmla="*/ 154198 w 4052093"/>
                  <a:gd name="connsiteY22" fmla="*/ 1883995 h 1883995"/>
                  <a:gd name="connsiteX23" fmla="*/ 0 w 4052093"/>
                  <a:gd name="connsiteY23" fmla="*/ 1569989 h 1883995"/>
                  <a:gd name="connsiteX24" fmla="*/ 0 w 4052093"/>
                  <a:gd name="connsiteY24" fmla="*/ 967117 h 1883995"/>
                  <a:gd name="connsiteX25" fmla="*/ 0 w 4052093"/>
                  <a:gd name="connsiteY25" fmla="*/ 314005 h 1883995"/>
                  <a:gd name="connsiteX0" fmla="*/ 0 w 4052093"/>
                  <a:gd name="connsiteY0" fmla="*/ 314005 h 1883995"/>
                  <a:gd name="connsiteX1" fmla="*/ 154198 w 4052093"/>
                  <a:gd name="connsiteY1" fmla="*/ 0 h 1883995"/>
                  <a:gd name="connsiteX2" fmla="*/ 509849 w 4052093"/>
                  <a:gd name="connsiteY2" fmla="*/ 0 h 1883995"/>
                  <a:gd name="connsiteX3" fmla="*/ 902937 w 4052093"/>
                  <a:gd name="connsiteY3" fmla="*/ 0 h 1883995"/>
                  <a:gd name="connsiteX4" fmla="*/ 1445773 w 4052093"/>
                  <a:gd name="connsiteY4" fmla="*/ 0 h 1883995"/>
                  <a:gd name="connsiteX5" fmla="*/ 1988609 w 4052093"/>
                  <a:gd name="connsiteY5" fmla="*/ 0 h 1883995"/>
                  <a:gd name="connsiteX6" fmla="*/ 2381697 w 4052093"/>
                  <a:gd name="connsiteY6" fmla="*/ 0 h 1883995"/>
                  <a:gd name="connsiteX7" fmla="*/ 2849659 w 4052093"/>
                  <a:gd name="connsiteY7" fmla="*/ 0 h 1883995"/>
                  <a:gd name="connsiteX8" fmla="*/ 3392495 w 4052093"/>
                  <a:gd name="connsiteY8" fmla="*/ 0 h 1883995"/>
                  <a:gd name="connsiteX9" fmla="*/ 3897893 w 4052093"/>
                  <a:gd name="connsiteY9" fmla="*/ 0 h 1883995"/>
                  <a:gd name="connsiteX10" fmla="*/ 4052093 w 4052093"/>
                  <a:gd name="connsiteY10" fmla="*/ 314005 h 1883995"/>
                  <a:gd name="connsiteX11" fmla="*/ 4052093 w 4052093"/>
                  <a:gd name="connsiteY11" fmla="*/ 954557 h 1883995"/>
                  <a:gd name="connsiteX12" fmla="*/ 4052093 w 4052093"/>
                  <a:gd name="connsiteY12" fmla="*/ 1569989 h 1883995"/>
                  <a:gd name="connsiteX13" fmla="*/ 3897893 w 4052093"/>
                  <a:gd name="connsiteY13" fmla="*/ 1883995 h 1883995"/>
                  <a:gd name="connsiteX14" fmla="*/ 3355057 w 4052093"/>
                  <a:gd name="connsiteY14" fmla="*/ 1883995 h 1883995"/>
                  <a:gd name="connsiteX15" fmla="*/ 2924532 w 4052093"/>
                  <a:gd name="connsiteY15" fmla="*/ 1883995 h 1883995"/>
                  <a:gd name="connsiteX16" fmla="*/ 2381697 w 4052093"/>
                  <a:gd name="connsiteY16" fmla="*/ 1883995 h 1883995"/>
                  <a:gd name="connsiteX17" fmla="*/ 2026046 w 4052093"/>
                  <a:gd name="connsiteY17" fmla="*/ 1883995 h 1883995"/>
                  <a:gd name="connsiteX18" fmla="*/ 1558084 w 4052093"/>
                  <a:gd name="connsiteY18" fmla="*/ 1883995 h 1883995"/>
                  <a:gd name="connsiteX19" fmla="*/ 1090123 w 4052093"/>
                  <a:gd name="connsiteY19" fmla="*/ 1883995 h 1883995"/>
                  <a:gd name="connsiteX20" fmla="*/ 734471 w 4052093"/>
                  <a:gd name="connsiteY20" fmla="*/ 1883995 h 1883995"/>
                  <a:gd name="connsiteX21" fmla="*/ 154198 w 4052093"/>
                  <a:gd name="connsiteY21" fmla="*/ 1883995 h 1883995"/>
                  <a:gd name="connsiteX22" fmla="*/ 0 w 4052093"/>
                  <a:gd name="connsiteY22" fmla="*/ 1569989 h 1883995"/>
                  <a:gd name="connsiteX23" fmla="*/ 0 w 4052093"/>
                  <a:gd name="connsiteY23" fmla="*/ 954557 h 1883995"/>
                  <a:gd name="connsiteX24" fmla="*/ 0 w 4052093"/>
                  <a:gd name="connsiteY24" fmla="*/ 314005 h 1883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052093" h="1883995" fill="none" extrusionOk="0">
                    <a:moveTo>
                      <a:pt x="0" y="314005"/>
                    </a:moveTo>
                    <a:cubicBezTo>
                      <a:pt x="7605" y="113580"/>
                      <a:pt x="70887" y="28729"/>
                      <a:pt x="154198" y="0"/>
                    </a:cubicBezTo>
                    <a:cubicBezTo>
                      <a:pt x="319121" y="-18262"/>
                      <a:pt x="342435" y="-36757"/>
                      <a:pt x="509849" y="0"/>
                    </a:cubicBezTo>
                    <a:cubicBezTo>
                      <a:pt x="700006" y="90990"/>
                      <a:pt x="763023" y="-40366"/>
                      <a:pt x="902937" y="0"/>
                    </a:cubicBezTo>
                    <a:cubicBezTo>
                      <a:pt x="976905" y="-3015"/>
                      <a:pt x="1368581" y="-50727"/>
                      <a:pt x="1445773" y="0"/>
                    </a:cubicBezTo>
                    <a:cubicBezTo>
                      <a:pt x="1602385" y="17444"/>
                      <a:pt x="1778460" y="803"/>
                      <a:pt x="1988609" y="0"/>
                    </a:cubicBezTo>
                    <a:cubicBezTo>
                      <a:pt x="2226271" y="-20394"/>
                      <a:pt x="2284812" y="-32167"/>
                      <a:pt x="2381697" y="0"/>
                    </a:cubicBezTo>
                    <a:cubicBezTo>
                      <a:pt x="2447393" y="18522"/>
                      <a:pt x="2633218" y="88044"/>
                      <a:pt x="2849659" y="0"/>
                    </a:cubicBezTo>
                    <a:cubicBezTo>
                      <a:pt x="3026800" y="-24215"/>
                      <a:pt x="3116853" y="-4022"/>
                      <a:pt x="3392495" y="0"/>
                    </a:cubicBezTo>
                    <a:cubicBezTo>
                      <a:pt x="3672371" y="56223"/>
                      <a:pt x="3748028" y="-14660"/>
                      <a:pt x="3897893" y="0"/>
                    </a:cubicBezTo>
                    <a:cubicBezTo>
                      <a:pt x="4015205" y="-17043"/>
                      <a:pt x="4043768" y="74746"/>
                      <a:pt x="4052093" y="314005"/>
                    </a:cubicBezTo>
                    <a:cubicBezTo>
                      <a:pt x="4051156" y="639857"/>
                      <a:pt x="4051888" y="692252"/>
                      <a:pt x="4052093" y="954557"/>
                    </a:cubicBezTo>
                    <a:cubicBezTo>
                      <a:pt x="4046827" y="1252828"/>
                      <a:pt x="4046943" y="1355518"/>
                      <a:pt x="4052093" y="1569989"/>
                    </a:cubicBezTo>
                    <a:cubicBezTo>
                      <a:pt x="4057735" y="1748413"/>
                      <a:pt x="3999048" y="1927758"/>
                      <a:pt x="3897893" y="1883995"/>
                    </a:cubicBezTo>
                    <a:cubicBezTo>
                      <a:pt x="3708162" y="1849800"/>
                      <a:pt x="3456276" y="1827185"/>
                      <a:pt x="3355057" y="1883995"/>
                    </a:cubicBezTo>
                    <a:cubicBezTo>
                      <a:pt x="3204345" y="1925171"/>
                      <a:pt x="3060829" y="1884537"/>
                      <a:pt x="2924532" y="1883995"/>
                    </a:cubicBezTo>
                    <a:cubicBezTo>
                      <a:pt x="2827561" y="1944616"/>
                      <a:pt x="2609957" y="1872443"/>
                      <a:pt x="2381697" y="1883995"/>
                    </a:cubicBezTo>
                    <a:cubicBezTo>
                      <a:pt x="2147591" y="1841504"/>
                      <a:pt x="2081818" y="1924080"/>
                      <a:pt x="2026046" y="1883995"/>
                    </a:cubicBezTo>
                    <a:cubicBezTo>
                      <a:pt x="1970235" y="1841314"/>
                      <a:pt x="1685551" y="1907518"/>
                      <a:pt x="1558084" y="1883995"/>
                    </a:cubicBezTo>
                    <a:cubicBezTo>
                      <a:pt x="1437195" y="1911358"/>
                      <a:pt x="1329819" y="1958235"/>
                      <a:pt x="1090123" y="1883995"/>
                    </a:cubicBezTo>
                    <a:cubicBezTo>
                      <a:pt x="860731" y="1855225"/>
                      <a:pt x="863927" y="1872375"/>
                      <a:pt x="734471" y="1883995"/>
                    </a:cubicBezTo>
                    <a:cubicBezTo>
                      <a:pt x="587052" y="1930171"/>
                      <a:pt x="243612" y="1911687"/>
                      <a:pt x="154198" y="1883995"/>
                    </a:cubicBezTo>
                    <a:cubicBezTo>
                      <a:pt x="75400" y="1899584"/>
                      <a:pt x="23083" y="1699020"/>
                      <a:pt x="0" y="1569989"/>
                    </a:cubicBezTo>
                    <a:cubicBezTo>
                      <a:pt x="-3826" y="1403391"/>
                      <a:pt x="19532" y="1147210"/>
                      <a:pt x="0" y="954557"/>
                    </a:cubicBezTo>
                    <a:cubicBezTo>
                      <a:pt x="16021" y="651953"/>
                      <a:pt x="-16563" y="545313"/>
                      <a:pt x="0" y="314005"/>
                    </a:cubicBezTo>
                    <a:close/>
                  </a:path>
                  <a:path w="4052093" h="1883995" stroke="0" extrusionOk="0">
                    <a:moveTo>
                      <a:pt x="0" y="314005"/>
                    </a:moveTo>
                    <a:cubicBezTo>
                      <a:pt x="3070" y="193637"/>
                      <a:pt x="98269" y="30406"/>
                      <a:pt x="154198" y="0"/>
                    </a:cubicBezTo>
                    <a:cubicBezTo>
                      <a:pt x="310989" y="7221"/>
                      <a:pt x="481715" y="7279"/>
                      <a:pt x="659597" y="0"/>
                    </a:cubicBezTo>
                    <a:cubicBezTo>
                      <a:pt x="806457" y="13979"/>
                      <a:pt x="910742" y="59694"/>
                      <a:pt x="1090123" y="0"/>
                    </a:cubicBezTo>
                    <a:cubicBezTo>
                      <a:pt x="1255560" y="-16127"/>
                      <a:pt x="1273562" y="-23939"/>
                      <a:pt x="1445773" y="0"/>
                    </a:cubicBezTo>
                    <a:cubicBezTo>
                      <a:pt x="1605462" y="53473"/>
                      <a:pt x="1745703" y="34696"/>
                      <a:pt x="1838861" y="0"/>
                    </a:cubicBezTo>
                    <a:cubicBezTo>
                      <a:pt x="1961847" y="-26958"/>
                      <a:pt x="2068294" y="-46167"/>
                      <a:pt x="2194512" y="0"/>
                    </a:cubicBezTo>
                    <a:cubicBezTo>
                      <a:pt x="2344276" y="59808"/>
                      <a:pt x="2455110" y="-7491"/>
                      <a:pt x="2550162" y="0"/>
                    </a:cubicBezTo>
                    <a:cubicBezTo>
                      <a:pt x="2653385" y="-1904"/>
                      <a:pt x="2856214" y="-19279"/>
                      <a:pt x="3018125" y="0"/>
                    </a:cubicBezTo>
                    <a:cubicBezTo>
                      <a:pt x="3252894" y="58260"/>
                      <a:pt x="3360218" y="51354"/>
                      <a:pt x="3448649" y="0"/>
                    </a:cubicBezTo>
                    <a:cubicBezTo>
                      <a:pt x="3541869" y="-83134"/>
                      <a:pt x="3755476" y="46330"/>
                      <a:pt x="3897893" y="0"/>
                    </a:cubicBezTo>
                    <a:cubicBezTo>
                      <a:pt x="4003846" y="-28149"/>
                      <a:pt x="4094454" y="137881"/>
                      <a:pt x="4052093" y="314005"/>
                    </a:cubicBezTo>
                    <a:cubicBezTo>
                      <a:pt x="4075256" y="495623"/>
                      <a:pt x="4032637" y="679839"/>
                      <a:pt x="4052093" y="941998"/>
                    </a:cubicBezTo>
                    <a:cubicBezTo>
                      <a:pt x="4040111" y="1225012"/>
                      <a:pt x="4060801" y="1311084"/>
                      <a:pt x="4052093" y="1569989"/>
                    </a:cubicBezTo>
                    <a:cubicBezTo>
                      <a:pt x="4050063" y="1758781"/>
                      <a:pt x="4002833" y="1943616"/>
                      <a:pt x="3897893" y="1883995"/>
                    </a:cubicBezTo>
                    <a:cubicBezTo>
                      <a:pt x="3866841" y="1892885"/>
                      <a:pt x="3697341" y="1949621"/>
                      <a:pt x="3542242" y="1883995"/>
                    </a:cubicBezTo>
                    <a:cubicBezTo>
                      <a:pt x="3403984" y="1873626"/>
                      <a:pt x="3192554" y="1871699"/>
                      <a:pt x="3074280" y="1883995"/>
                    </a:cubicBezTo>
                    <a:cubicBezTo>
                      <a:pt x="2906135" y="1965892"/>
                      <a:pt x="2727104" y="1900591"/>
                      <a:pt x="2568882" y="1883995"/>
                    </a:cubicBezTo>
                    <a:cubicBezTo>
                      <a:pt x="2464999" y="1934390"/>
                      <a:pt x="2204749" y="1871191"/>
                      <a:pt x="2063482" y="1883995"/>
                    </a:cubicBezTo>
                    <a:cubicBezTo>
                      <a:pt x="1947065" y="1839403"/>
                      <a:pt x="1773783" y="1862982"/>
                      <a:pt x="1632958" y="1883995"/>
                    </a:cubicBezTo>
                    <a:cubicBezTo>
                      <a:pt x="1495670" y="1890652"/>
                      <a:pt x="1311750" y="1875077"/>
                      <a:pt x="1239870" y="1883995"/>
                    </a:cubicBezTo>
                    <a:cubicBezTo>
                      <a:pt x="1115888" y="1885492"/>
                      <a:pt x="1065978" y="1918981"/>
                      <a:pt x="884219" y="1883995"/>
                    </a:cubicBezTo>
                    <a:cubicBezTo>
                      <a:pt x="776427" y="1855134"/>
                      <a:pt x="523607" y="1924965"/>
                      <a:pt x="154198" y="1883995"/>
                    </a:cubicBezTo>
                    <a:cubicBezTo>
                      <a:pt x="53964" y="1944078"/>
                      <a:pt x="-28281" y="1740892"/>
                      <a:pt x="0" y="1569989"/>
                    </a:cubicBezTo>
                    <a:cubicBezTo>
                      <a:pt x="51641" y="1384690"/>
                      <a:pt x="-41214" y="1131929"/>
                      <a:pt x="0" y="967117"/>
                    </a:cubicBezTo>
                    <a:cubicBezTo>
                      <a:pt x="-50069" y="788204"/>
                      <a:pt x="12863" y="583385"/>
                      <a:pt x="0" y="314005"/>
                    </a:cubicBezTo>
                    <a:close/>
                  </a:path>
                  <a:path w="4052093" h="1883995" fill="none" stroke="0" extrusionOk="0">
                    <a:moveTo>
                      <a:pt x="0" y="314005"/>
                    </a:moveTo>
                    <a:cubicBezTo>
                      <a:pt x="2900" y="142019"/>
                      <a:pt x="75687" y="27203"/>
                      <a:pt x="154198" y="0"/>
                    </a:cubicBezTo>
                    <a:cubicBezTo>
                      <a:pt x="320519" y="-14199"/>
                      <a:pt x="348375" y="-24665"/>
                      <a:pt x="509849" y="0"/>
                    </a:cubicBezTo>
                    <a:cubicBezTo>
                      <a:pt x="656231" y="33692"/>
                      <a:pt x="788498" y="-40307"/>
                      <a:pt x="902937" y="0"/>
                    </a:cubicBezTo>
                    <a:cubicBezTo>
                      <a:pt x="1028125" y="7735"/>
                      <a:pt x="1320205" y="-715"/>
                      <a:pt x="1445773" y="0"/>
                    </a:cubicBezTo>
                    <a:cubicBezTo>
                      <a:pt x="1565125" y="-25681"/>
                      <a:pt x="1724325" y="-17820"/>
                      <a:pt x="1988609" y="0"/>
                    </a:cubicBezTo>
                    <a:cubicBezTo>
                      <a:pt x="2233888" y="-26133"/>
                      <a:pt x="2274946" y="-37656"/>
                      <a:pt x="2381697" y="0"/>
                    </a:cubicBezTo>
                    <a:cubicBezTo>
                      <a:pt x="2480105" y="37907"/>
                      <a:pt x="2662365" y="16100"/>
                      <a:pt x="2849659" y="0"/>
                    </a:cubicBezTo>
                    <a:cubicBezTo>
                      <a:pt x="3062230" y="5749"/>
                      <a:pt x="3163523" y="-37978"/>
                      <a:pt x="3392495" y="0"/>
                    </a:cubicBezTo>
                    <a:cubicBezTo>
                      <a:pt x="3647878" y="62870"/>
                      <a:pt x="3760993" y="2410"/>
                      <a:pt x="3897893" y="0"/>
                    </a:cubicBezTo>
                    <a:cubicBezTo>
                      <a:pt x="4006606" y="3176"/>
                      <a:pt x="4030763" y="125795"/>
                      <a:pt x="4052093" y="314005"/>
                    </a:cubicBezTo>
                    <a:cubicBezTo>
                      <a:pt x="4048681" y="623913"/>
                      <a:pt x="4055709" y="677388"/>
                      <a:pt x="4052093" y="954557"/>
                    </a:cubicBezTo>
                    <a:cubicBezTo>
                      <a:pt x="4068991" y="1226826"/>
                      <a:pt x="4042391" y="1308014"/>
                      <a:pt x="4052093" y="1569989"/>
                    </a:cubicBezTo>
                    <a:cubicBezTo>
                      <a:pt x="4013416" y="1692257"/>
                      <a:pt x="3991547" y="1885085"/>
                      <a:pt x="3897893" y="1883995"/>
                    </a:cubicBezTo>
                    <a:cubicBezTo>
                      <a:pt x="3715236" y="1824597"/>
                      <a:pt x="3473940" y="1841619"/>
                      <a:pt x="3355057" y="1883995"/>
                    </a:cubicBezTo>
                    <a:cubicBezTo>
                      <a:pt x="3264733" y="1901135"/>
                      <a:pt x="3011384" y="1926608"/>
                      <a:pt x="2924532" y="1883995"/>
                    </a:cubicBezTo>
                    <a:cubicBezTo>
                      <a:pt x="2776112" y="1851786"/>
                      <a:pt x="2623959" y="1945963"/>
                      <a:pt x="2381697" y="1883995"/>
                    </a:cubicBezTo>
                    <a:cubicBezTo>
                      <a:pt x="2154279" y="1850625"/>
                      <a:pt x="2103614" y="1910988"/>
                      <a:pt x="2026046" y="1883995"/>
                    </a:cubicBezTo>
                    <a:cubicBezTo>
                      <a:pt x="1925516" y="1840454"/>
                      <a:pt x="1663224" y="1891472"/>
                      <a:pt x="1558084" y="1883995"/>
                    </a:cubicBezTo>
                    <a:cubicBezTo>
                      <a:pt x="1416295" y="1869174"/>
                      <a:pt x="1299152" y="1932967"/>
                      <a:pt x="1090123" y="1883995"/>
                    </a:cubicBezTo>
                    <a:cubicBezTo>
                      <a:pt x="860992" y="1857882"/>
                      <a:pt x="866846" y="1867710"/>
                      <a:pt x="734471" y="1883995"/>
                    </a:cubicBezTo>
                    <a:cubicBezTo>
                      <a:pt x="608881" y="1925061"/>
                      <a:pt x="268220" y="1897106"/>
                      <a:pt x="154198" y="1883995"/>
                    </a:cubicBezTo>
                    <a:cubicBezTo>
                      <a:pt x="16633" y="1913519"/>
                      <a:pt x="-20965" y="1782354"/>
                      <a:pt x="0" y="1569989"/>
                    </a:cubicBezTo>
                    <a:cubicBezTo>
                      <a:pt x="-5207" y="1406970"/>
                      <a:pt x="3159" y="1219950"/>
                      <a:pt x="0" y="954557"/>
                    </a:cubicBezTo>
                    <a:cubicBezTo>
                      <a:pt x="-25458" y="720974"/>
                      <a:pt x="18508" y="558280"/>
                      <a:pt x="0" y="314005"/>
                    </a:cubicBezTo>
                    <a:close/>
                  </a:path>
                  <a:path w="4052093" h="1883995" fill="none" stroke="0" extrusionOk="0">
                    <a:moveTo>
                      <a:pt x="0" y="314005"/>
                    </a:moveTo>
                    <a:cubicBezTo>
                      <a:pt x="8376" y="124041"/>
                      <a:pt x="82404" y="29842"/>
                      <a:pt x="154198" y="0"/>
                    </a:cubicBezTo>
                    <a:cubicBezTo>
                      <a:pt x="318337" y="-16424"/>
                      <a:pt x="339399" y="-34437"/>
                      <a:pt x="509849" y="0"/>
                    </a:cubicBezTo>
                    <a:cubicBezTo>
                      <a:pt x="654181" y="68337"/>
                      <a:pt x="788924" y="-47788"/>
                      <a:pt x="902937" y="0"/>
                    </a:cubicBezTo>
                    <a:cubicBezTo>
                      <a:pt x="1000080" y="34687"/>
                      <a:pt x="1352606" y="-29849"/>
                      <a:pt x="1445773" y="0"/>
                    </a:cubicBezTo>
                    <a:cubicBezTo>
                      <a:pt x="1591516" y="2738"/>
                      <a:pt x="1719900" y="-10745"/>
                      <a:pt x="1988609" y="0"/>
                    </a:cubicBezTo>
                    <a:cubicBezTo>
                      <a:pt x="2218520" y="-25487"/>
                      <a:pt x="2281835" y="-33828"/>
                      <a:pt x="2381697" y="0"/>
                    </a:cubicBezTo>
                    <a:cubicBezTo>
                      <a:pt x="2445805" y="28081"/>
                      <a:pt x="2636688" y="60461"/>
                      <a:pt x="2849659" y="0"/>
                    </a:cubicBezTo>
                    <a:cubicBezTo>
                      <a:pt x="3031269" y="-24740"/>
                      <a:pt x="3146060" y="-20130"/>
                      <a:pt x="3392495" y="0"/>
                    </a:cubicBezTo>
                    <a:cubicBezTo>
                      <a:pt x="3678974" y="61558"/>
                      <a:pt x="3774092" y="-27022"/>
                      <a:pt x="3897893" y="0"/>
                    </a:cubicBezTo>
                    <a:cubicBezTo>
                      <a:pt x="4008578" y="6289"/>
                      <a:pt x="4023332" y="101885"/>
                      <a:pt x="4052093" y="314005"/>
                    </a:cubicBezTo>
                    <a:cubicBezTo>
                      <a:pt x="4044535" y="628440"/>
                      <a:pt x="4053813" y="683961"/>
                      <a:pt x="4052093" y="954557"/>
                    </a:cubicBezTo>
                    <a:cubicBezTo>
                      <a:pt x="4079174" y="1240307"/>
                      <a:pt x="4032112" y="1333256"/>
                      <a:pt x="4052093" y="1569989"/>
                    </a:cubicBezTo>
                    <a:cubicBezTo>
                      <a:pt x="4029498" y="1710136"/>
                      <a:pt x="3993427" y="1920720"/>
                      <a:pt x="3897893" y="1883995"/>
                    </a:cubicBezTo>
                    <a:cubicBezTo>
                      <a:pt x="3704922" y="1815702"/>
                      <a:pt x="3465332" y="1836598"/>
                      <a:pt x="3355057" y="1883995"/>
                    </a:cubicBezTo>
                    <a:cubicBezTo>
                      <a:pt x="3237494" y="1916038"/>
                      <a:pt x="3057568" y="1906880"/>
                      <a:pt x="2924532" y="1883995"/>
                    </a:cubicBezTo>
                    <a:cubicBezTo>
                      <a:pt x="2804779" y="1903941"/>
                      <a:pt x="2597885" y="1896381"/>
                      <a:pt x="2381697" y="1883995"/>
                    </a:cubicBezTo>
                    <a:cubicBezTo>
                      <a:pt x="2149955" y="1845041"/>
                      <a:pt x="2103011" y="1915227"/>
                      <a:pt x="2026046" y="1883995"/>
                    </a:cubicBezTo>
                    <a:cubicBezTo>
                      <a:pt x="1938684" y="1837794"/>
                      <a:pt x="1658010" y="1906090"/>
                      <a:pt x="1558084" y="1883995"/>
                    </a:cubicBezTo>
                    <a:cubicBezTo>
                      <a:pt x="1436433" y="1901803"/>
                      <a:pt x="1307208" y="1939729"/>
                      <a:pt x="1090123" y="1883995"/>
                    </a:cubicBezTo>
                    <a:cubicBezTo>
                      <a:pt x="859081" y="1855936"/>
                      <a:pt x="868441" y="1870406"/>
                      <a:pt x="734471" y="1883995"/>
                    </a:cubicBezTo>
                    <a:cubicBezTo>
                      <a:pt x="604999" y="1941295"/>
                      <a:pt x="269078" y="1902733"/>
                      <a:pt x="154198" y="1883995"/>
                    </a:cubicBezTo>
                    <a:cubicBezTo>
                      <a:pt x="50837" y="1887750"/>
                      <a:pt x="-2371" y="1754006"/>
                      <a:pt x="0" y="1569989"/>
                    </a:cubicBezTo>
                    <a:cubicBezTo>
                      <a:pt x="16789" y="1395347"/>
                      <a:pt x="16830" y="1185456"/>
                      <a:pt x="0" y="954557"/>
                    </a:cubicBezTo>
                    <a:cubicBezTo>
                      <a:pt x="-11414" y="683080"/>
                      <a:pt x="-3628" y="555924"/>
                      <a:pt x="0" y="314005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826036 w 6565025"/>
                          <a:gd name="connsiteY2" fmla="*/ 0 h 1883995"/>
                          <a:gd name="connsiteX3" fmla="*/ 146290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3221859 w 6565025"/>
                          <a:gd name="connsiteY5" fmla="*/ 0 h 1883995"/>
                          <a:gd name="connsiteX6" fmla="*/ 3858722 w 6565025"/>
                          <a:gd name="connsiteY6" fmla="*/ 0 h 1883995"/>
                          <a:gd name="connsiteX7" fmla="*/ 4616894 w 6565025"/>
                          <a:gd name="connsiteY7" fmla="*/ 0 h 1883995"/>
                          <a:gd name="connsiteX8" fmla="*/ 5496373 w 6565025"/>
                          <a:gd name="connsiteY8" fmla="*/ 0 h 1883995"/>
                          <a:gd name="connsiteX9" fmla="*/ 6315198 w 6565025"/>
                          <a:gd name="connsiteY9" fmla="*/ 0 h 1883995"/>
                          <a:gd name="connsiteX10" fmla="*/ 6565025 w 6565025"/>
                          <a:gd name="connsiteY10" fmla="*/ 314005 h 1883995"/>
                          <a:gd name="connsiteX11" fmla="*/ 6565025 w 6565025"/>
                          <a:gd name="connsiteY11" fmla="*/ 954557 h 1883995"/>
                          <a:gd name="connsiteX12" fmla="*/ 6565025 w 6565025"/>
                          <a:gd name="connsiteY12" fmla="*/ 1569989 h 1883995"/>
                          <a:gd name="connsiteX13" fmla="*/ 6315198 w 6565025"/>
                          <a:gd name="connsiteY13" fmla="*/ 1883995 h 1883995"/>
                          <a:gd name="connsiteX14" fmla="*/ 5435718 w 6565025"/>
                          <a:gd name="connsiteY14" fmla="*/ 1883995 h 1883995"/>
                          <a:gd name="connsiteX15" fmla="*/ 4738201 w 6565025"/>
                          <a:gd name="connsiteY15" fmla="*/ 1883995 h 1883995"/>
                          <a:gd name="connsiteX16" fmla="*/ 3858722 w 6565025"/>
                          <a:gd name="connsiteY16" fmla="*/ 1883995 h 1883995"/>
                          <a:gd name="connsiteX17" fmla="*/ 3282512 w 6565025"/>
                          <a:gd name="connsiteY17" fmla="*/ 1883995 h 1883995"/>
                          <a:gd name="connsiteX18" fmla="*/ 2524340 w 6565025"/>
                          <a:gd name="connsiteY18" fmla="*/ 1883995 h 1883995"/>
                          <a:gd name="connsiteX19" fmla="*/ 1766170 w 6565025"/>
                          <a:gd name="connsiteY19" fmla="*/ 1883995 h 1883995"/>
                          <a:gd name="connsiteX20" fmla="*/ 1189959 w 6565025"/>
                          <a:gd name="connsiteY20" fmla="*/ 1883995 h 1883995"/>
                          <a:gd name="connsiteX21" fmla="*/ 249826 w 6565025"/>
                          <a:gd name="connsiteY21" fmla="*/ 1883995 h 1883995"/>
                          <a:gd name="connsiteX22" fmla="*/ 0 w 6565025"/>
                          <a:gd name="connsiteY22" fmla="*/ 1569989 h 1883995"/>
                          <a:gd name="connsiteX23" fmla="*/ 0 w 6565025"/>
                          <a:gd name="connsiteY23" fmla="*/ 954557 h 1883995"/>
                          <a:gd name="connsiteX24" fmla="*/ 0 w 6565025"/>
                          <a:gd name="connsiteY24" fmla="*/ 314005 h 1883995"/>
                          <a:gd name="connsiteX0" fmla="*/ 0 w 6565025"/>
                          <a:gd name="connsiteY0" fmla="*/ 314005 h 1883995"/>
                          <a:gd name="connsiteX1" fmla="*/ 249826 w 6565025"/>
                          <a:gd name="connsiteY1" fmla="*/ 0 h 1883995"/>
                          <a:gd name="connsiteX2" fmla="*/ 1068651 w 6565025"/>
                          <a:gd name="connsiteY2" fmla="*/ 0 h 1883995"/>
                          <a:gd name="connsiteX3" fmla="*/ 1766170 w 6565025"/>
                          <a:gd name="connsiteY3" fmla="*/ 0 h 1883995"/>
                          <a:gd name="connsiteX4" fmla="*/ 2342380 w 6565025"/>
                          <a:gd name="connsiteY4" fmla="*/ 0 h 1883995"/>
                          <a:gd name="connsiteX5" fmla="*/ 2979244 w 6565025"/>
                          <a:gd name="connsiteY5" fmla="*/ 0 h 1883995"/>
                          <a:gd name="connsiteX6" fmla="*/ 3555454 w 6565025"/>
                          <a:gd name="connsiteY6" fmla="*/ 0 h 1883995"/>
                          <a:gd name="connsiteX7" fmla="*/ 4131663 w 6565025"/>
                          <a:gd name="connsiteY7" fmla="*/ 0 h 1883995"/>
                          <a:gd name="connsiteX8" fmla="*/ 4889835 w 6565025"/>
                          <a:gd name="connsiteY8" fmla="*/ 0 h 1883995"/>
                          <a:gd name="connsiteX9" fmla="*/ 5587352 w 6565025"/>
                          <a:gd name="connsiteY9" fmla="*/ 0 h 1883995"/>
                          <a:gd name="connsiteX10" fmla="*/ 6315198 w 6565025"/>
                          <a:gd name="connsiteY10" fmla="*/ 0 h 1883995"/>
                          <a:gd name="connsiteX11" fmla="*/ 6565025 w 6565025"/>
                          <a:gd name="connsiteY11" fmla="*/ 314005 h 1883995"/>
                          <a:gd name="connsiteX12" fmla="*/ 6565025 w 6565025"/>
                          <a:gd name="connsiteY12" fmla="*/ 941998 h 1883995"/>
                          <a:gd name="connsiteX13" fmla="*/ 6565025 w 6565025"/>
                          <a:gd name="connsiteY13" fmla="*/ 1569989 h 1883995"/>
                          <a:gd name="connsiteX14" fmla="*/ 6315198 w 6565025"/>
                          <a:gd name="connsiteY14" fmla="*/ 1883995 h 1883995"/>
                          <a:gd name="connsiteX15" fmla="*/ 5738988 w 6565025"/>
                          <a:gd name="connsiteY15" fmla="*/ 1883995 h 1883995"/>
                          <a:gd name="connsiteX16" fmla="*/ 4980816 w 6565025"/>
                          <a:gd name="connsiteY16" fmla="*/ 1883995 h 1883995"/>
                          <a:gd name="connsiteX17" fmla="*/ 4161991 w 6565025"/>
                          <a:gd name="connsiteY17" fmla="*/ 1883995 h 1883995"/>
                          <a:gd name="connsiteX18" fmla="*/ 3343165 w 6565025"/>
                          <a:gd name="connsiteY18" fmla="*/ 1883995 h 1883995"/>
                          <a:gd name="connsiteX19" fmla="*/ 2645648 w 6565025"/>
                          <a:gd name="connsiteY19" fmla="*/ 1883995 h 1883995"/>
                          <a:gd name="connsiteX20" fmla="*/ 2008784 w 6565025"/>
                          <a:gd name="connsiteY20" fmla="*/ 1883995 h 1883995"/>
                          <a:gd name="connsiteX21" fmla="*/ 1432574 w 6565025"/>
                          <a:gd name="connsiteY21" fmla="*/ 1883995 h 1883995"/>
                          <a:gd name="connsiteX22" fmla="*/ 249826 w 6565025"/>
                          <a:gd name="connsiteY22" fmla="*/ 1883995 h 1883995"/>
                          <a:gd name="connsiteX23" fmla="*/ 0 w 6565025"/>
                          <a:gd name="connsiteY23" fmla="*/ 1569989 h 1883995"/>
                          <a:gd name="connsiteX24" fmla="*/ 0 w 6565025"/>
                          <a:gd name="connsiteY24" fmla="*/ 967117 h 1883995"/>
                          <a:gd name="connsiteX25" fmla="*/ 0 w 6565025"/>
                          <a:gd name="connsiteY25" fmla="*/ 314005 h 1883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883995" fill="none" extrusionOk="0">
                            <a:moveTo>
                              <a:pt x="0" y="314005"/>
                            </a:moveTo>
                            <a:cubicBezTo>
                              <a:pt x="2890" y="116769"/>
                              <a:pt x="114330" y="18041"/>
                              <a:pt x="249826" y="0"/>
                            </a:cubicBezTo>
                            <a:cubicBezTo>
                              <a:pt x="514171" y="-20634"/>
                              <a:pt x="556738" y="-34547"/>
                              <a:pt x="826036" y="0"/>
                            </a:cubicBezTo>
                            <a:cubicBezTo>
                              <a:pt x="1109960" y="62595"/>
                              <a:pt x="1259902" y="-31363"/>
                              <a:pt x="1462900" y="0"/>
                            </a:cubicBezTo>
                            <a:cubicBezTo>
                              <a:pt x="1618347" y="7621"/>
                              <a:pt x="2179996" y="-48777"/>
                              <a:pt x="2342380" y="0"/>
                            </a:cubicBezTo>
                            <a:cubicBezTo>
                              <a:pt x="2568030" y="28856"/>
                              <a:pt x="2833861" y="10069"/>
                              <a:pt x="3221859" y="0"/>
                            </a:cubicBezTo>
                            <a:cubicBezTo>
                              <a:pt x="3608955" y="-19953"/>
                              <a:pt x="3698303" y="-32273"/>
                              <a:pt x="3858722" y="0"/>
                            </a:cubicBezTo>
                            <a:cubicBezTo>
                              <a:pt x="3993360" y="23276"/>
                              <a:pt x="4278765" y="63595"/>
                              <a:pt x="4616894" y="0"/>
                            </a:cubicBezTo>
                            <a:cubicBezTo>
                              <a:pt x="4919656" y="-15502"/>
                              <a:pt x="5072911" y="-15374"/>
                              <a:pt x="5496373" y="0"/>
                            </a:cubicBezTo>
                            <a:cubicBezTo>
                              <a:pt x="5941123" y="52585"/>
                              <a:pt x="6113637" y="406"/>
                              <a:pt x="6315198" y="0"/>
                            </a:cubicBezTo>
                            <a:cubicBezTo>
                              <a:pt x="6475810" y="-10186"/>
                              <a:pt x="6557429" y="92967"/>
                              <a:pt x="6565025" y="314005"/>
                            </a:cubicBezTo>
                            <a:cubicBezTo>
                              <a:pt x="6553761" y="632329"/>
                              <a:pt x="6558766" y="683798"/>
                              <a:pt x="6565025" y="954557"/>
                            </a:cubicBezTo>
                            <a:cubicBezTo>
                              <a:pt x="6566628" y="1241960"/>
                              <a:pt x="6556119" y="1346668"/>
                              <a:pt x="6565025" y="1569989"/>
                            </a:cubicBezTo>
                            <a:cubicBezTo>
                              <a:pt x="6551483" y="1730527"/>
                              <a:pt x="6469569" y="1925593"/>
                              <a:pt x="6315198" y="1883995"/>
                            </a:cubicBezTo>
                            <a:cubicBezTo>
                              <a:pt x="6012835" y="1844376"/>
                              <a:pt x="5623268" y="1849783"/>
                              <a:pt x="5435718" y="1883995"/>
                            </a:cubicBezTo>
                            <a:cubicBezTo>
                              <a:pt x="5207141" y="1912358"/>
                              <a:pt x="4935503" y="1894422"/>
                              <a:pt x="4738201" y="1883995"/>
                            </a:cubicBezTo>
                            <a:cubicBezTo>
                              <a:pt x="4575378" y="1906038"/>
                              <a:pt x="4239901" y="1881348"/>
                              <a:pt x="3858722" y="1883995"/>
                            </a:cubicBezTo>
                            <a:cubicBezTo>
                              <a:pt x="3463788" y="1854263"/>
                              <a:pt x="3398131" y="1917496"/>
                              <a:pt x="3282512" y="1883995"/>
                            </a:cubicBezTo>
                            <a:cubicBezTo>
                              <a:pt x="3163622" y="1851292"/>
                              <a:pt x="2722634" y="1900248"/>
                              <a:pt x="2524340" y="1883995"/>
                            </a:cubicBezTo>
                            <a:cubicBezTo>
                              <a:pt x="2335845" y="1899787"/>
                              <a:pt x="2146702" y="1938577"/>
                              <a:pt x="1766170" y="1883995"/>
                            </a:cubicBezTo>
                            <a:cubicBezTo>
                              <a:pt x="1393804" y="1858011"/>
                              <a:pt x="1404982" y="1871163"/>
                              <a:pt x="1189959" y="1883995"/>
                            </a:cubicBezTo>
                            <a:cubicBezTo>
                              <a:pt x="955667" y="1925290"/>
                              <a:pt x="429226" y="1907404"/>
                              <a:pt x="249826" y="1883995"/>
                            </a:cubicBezTo>
                            <a:cubicBezTo>
                              <a:pt x="91256" y="1882954"/>
                              <a:pt x="-1013" y="1718676"/>
                              <a:pt x="0" y="1569989"/>
                            </a:cubicBezTo>
                            <a:cubicBezTo>
                              <a:pt x="11761" y="1383344"/>
                              <a:pt x="15789" y="1180453"/>
                              <a:pt x="0" y="954557"/>
                            </a:cubicBezTo>
                            <a:cubicBezTo>
                              <a:pt x="4042" y="679346"/>
                              <a:pt x="-16467" y="549192"/>
                              <a:pt x="0" y="314005"/>
                            </a:cubicBezTo>
                            <a:close/>
                          </a:path>
                          <a:path w="6565025" h="1883995" stroke="0" extrusionOk="0">
                            <a:moveTo>
                              <a:pt x="0" y="314005"/>
                            </a:moveTo>
                            <a:cubicBezTo>
                              <a:pt x="6871" y="189636"/>
                              <a:pt x="145854" y="26134"/>
                              <a:pt x="249826" y="0"/>
                            </a:cubicBezTo>
                            <a:cubicBezTo>
                              <a:pt x="488327" y="-5168"/>
                              <a:pt x="831874" y="21302"/>
                              <a:pt x="1068651" y="0"/>
                            </a:cubicBezTo>
                            <a:cubicBezTo>
                              <a:pt x="1299556" y="6"/>
                              <a:pt x="1480308" y="54078"/>
                              <a:pt x="1766170" y="0"/>
                            </a:cubicBezTo>
                            <a:cubicBezTo>
                              <a:pt x="2032956" y="-15219"/>
                              <a:pt x="2058834" y="-24161"/>
                              <a:pt x="2342380" y="0"/>
                            </a:cubicBezTo>
                            <a:cubicBezTo>
                              <a:pt x="2618872" y="37337"/>
                              <a:pt x="2838080" y="27289"/>
                              <a:pt x="2979244" y="0"/>
                            </a:cubicBezTo>
                            <a:cubicBezTo>
                              <a:pt x="3163731" y="-25343"/>
                              <a:pt x="3338475" y="-40238"/>
                              <a:pt x="3555454" y="0"/>
                            </a:cubicBezTo>
                            <a:cubicBezTo>
                              <a:pt x="3794386" y="55030"/>
                              <a:pt x="3991432" y="2791"/>
                              <a:pt x="4131663" y="0"/>
                            </a:cubicBezTo>
                            <a:cubicBezTo>
                              <a:pt x="4284921" y="-4777"/>
                              <a:pt x="4587998" y="-27388"/>
                              <a:pt x="4889835" y="0"/>
                            </a:cubicBezTo>
                            <a:cubicBezTo>
                              <a:pt x="5247494" y="49682"/>
                              <a:pt x="5426761" y="44318"/>
                              <a:pt x="5587352" y="0"/>
                            </a:cubicBezTo>
                            <a:cubicBezTo>
                              <a:pt x="5743394" y="-73265"/>
                              <a:pt x="6079317" y="42405"/>
                              <a:pt x="6315198" y="0"/>
                            </a:cubicBezTo>
                            <a:cubicBezTo>
                              <a:pt x="6459297" y="-21171"/>
                              <a:pt x="6592545" y="133174"/>
                              <a:pt x="6565025" y="314005"/>
                            </a:cubicBezTo>
                            <a:cubicBezTo>
                              <a:pt x="6563477" y="465527"/>
                              <a:pt x="6545934" y="669919"/>
                              <a:pt x="6565025" y="941998"/>
                            </a:cubicBezTo>
                            <a:cubicBezTo>
                              <a:pt x="6556380" y="1235141"/>
                              <a:pt x="6562066" y="1313873"/>
                              <a:pt x="6565025" y="1569989"/>
                            </a:cubicBezTo>
                            <a:cubicBezTo>
                              <a:pt x="6553632" y="1769217"/>
                              <a:pt x="6483483" y="1917206"/>
                              <a:pt x="6315198" y="1883995"/>
                            </a:cubicBezTo>
                            <a:cubicBezTo>
                              <a:pt x="6226469" y="1898452"/>
                              <a:pt x="5995023" y="1939568"/>
                              <a:pt x="5738988" y="1883995"/>
                            </a:cubicBezTo>
                            <a:cubicBezTo>
                              <a:pt x="5506346" y="1871189"/>
                              <a:pt x="5197164" y="1865799"/>
                              <a:pt x="4980816" y="1883995"/>
                            </a:cubicBezTo>
                            <a:cubicBezTo>
                              <a:pt x="4727571" y="1938133"/>
                              <a:pt x="4373307" y="1892238"/>
                              <a:pt x="4161991" y="1883995"/>
                            </a:cubicBezTo>
                            <a:cubicBezTo>
                              <a:pt x="3985683" y="1924586"/>
                              <a:pt x="3563978" y="1878652"/>
                              <a:pt x="3343165" y="1883995"/>
                            </a:cubicBezTo>
                            <a:cubicBezTo>
                              <a:pt x="3139477" y="1858738"/>
                              <a:pt x="2860561" y="1872036"/>
                              <a:pt x="2645648" y="1883995"/>
                            </a:cubicBezTo>
                            <a:cubicBezTo>
                              <a:pt x="2438226" y="1884115"/>
                              <a:pt x="2130060" y="1874925"/>
                              <a:pt x="2008784" y="1883995"/>
                            </a:cubicBezTo>
                            <a:cubicBezTo>
                              <a:pt x="1822072" y="1887636"/>
                              <a:pt x="1719991" y="1912023"/>
                              <a:pt x="1432574" y="1883995"/>
                            </a:cubicBezTo>
                            <a:cubicBezTo>
                              <a:pt x="1198942" y="1863166"/>
                              <a:pt x="752697" y="1938118"/>
                              <a:pt x="249826" y="1883995"/>
                            </a:cubicBezTo>
                            <a:cubicBezTo>
                              <a:pt x="105275" y="1909887"/>
                              <a:pt x="-17549" y="1741078"/>
                              <a:pt x="0" y="1569989"/>
                            </a:cubicBezTo>
                            <a:cubicBezTo>
                              <a:pt x="30428" y="1356493"/>
                              <a:pt x="-3412" y="1142547"/>
                              <a:pt x="0" y="967117"/>
                            </a:cubicBezTo>
                            <a:cubicBezTo>
                              <a:pt x="-29169" y="788222"/>
                              <a:pt x="12622" y="587055"/>
                              <a:pt x="0" y="314005"/>
                            </a:cubicBezTo>
                            <a:close/>
                          </a:path>
                          <a:path w="6565025" h="1883995" fill="none" stroke="0" extrusionOk="0">
                            <a:moveTo>
                              <a:pt x="0" y="314005"/>
                            </a:moveTo>
                            <a:cubicBezTo>
                              <a:pt x="7621" y="134176"/>
                              <a:pt x="133406" y="24981"/>
                              <a:pt x="249826" y="0"/>
                            </a:cubicBezTo>
                            <a:cubicBezTo>
                              <a:pt x="515211" y="-12852"/>
                              <a:pt x="558381" y="-28203"/>
                              <a:pt x="826036" y="0"/>
                            </a:cubicBezTo>
                            <a:cubicBezTo>
                              <a:pt x="1058445" y="34466"/>
                              <a:pt x="1279721" y="-48754"/>
                              <a:pt x="1462900" y="0"/>
                            </a:cubicBezTo>
                            <a:cubicBezTo>
                              <a:pt x="1660686" y="35204"/>
                              <a:pt x="2158898" y="-582"/>
                              <a:pt x="2342380" y="0"/>
                            </a:cubicBezTo>
                            <a:cubicBezTo>
                              <a:pt x="2556934" y="-12152"/>
                              <a:pt x="2769737" y="-20805"/>
                              <a:pt x="3221859" y="0"/>
                            </a:cubicBezTo>
                            <a:cubicBezTo>
                              <a:pt x="3612616" y="-21754"/>
                              <a:pt x="3687253" y="-36938"/>
                              <a:pt x="3858722" y="0"/>
                            </a:cubicBezTo>
                            <a:cubicBezTo>
                              <a:pt x="4008327" y="37655"/>
                              <a:pt x="4273719" y="-16698"/>
                              <a:pt x="4616894" y="0"/>
                            </a:cubicBezTo>
                            <a:cubicBezTo>
                              <a:pt x="4928677" y="-13166"/>
                              <a:pt x="5119563" y="-37603"/>
                              <a:pt x="5496373" y="0"/>
                            </a:cubicBezTo>
                            <a:cubicBezTo>
                              <a:pt x="5922022" y="40902"/>
                              <a:pt x="6118189" y="-10036"/>
                              <a:pt x="6315198" y="0"/>
                            </a:cubicBezTo>
                            <a:cubicBezTo>
                              <a:pt x="6477746" y="22348"/>
                              <a:pt x="6550910" y="124068"/>
                              <a:pt x="6565025" y="314005"/>
                            </a:cubicBezTo>
                            <a:cubicBezTo>
                              <a:pt x="6550842" y="625915"/>
                              <a:pt x="6565688" y="679179"/>
                              <a:pt x="6565025" y="954557"/>
                            </a:cubicBezTo>
                            <a:cubicBezTo>
                              <a:pt x="6592050" y="1229018"/>
                              <a:pt x="6538283" y="1317742"/>
                              <a:pt x="6565025" y="1569989"/>
                            </a:cubicBezTo>
                            <a:cubicBezTo>
                              <a:pt x="6525917" y="1695454"/>
                              <a:pt x="6461323" y="1897654"/>
                              <a:pt x="6315198" y="1883995"/>
                            </a:cubicBezTo>
                            <a:cubicBezTo>
                              <a:pt x="6014121" y="1806227"/>
                              <a:pt x="5629030" y="1845827"/>
                              <a:pt x="5435718" y="1883995"/>
                            </a:cubicBezTo>
                            <a:cubicBezTo>
                              <a:pt x="5256031" y="1890150"/>
                              <a:pt x="4927134" y="1938191"/>
                              <a:pt x="4738201" y="1883995"/>
                            </a:cubicBezTo>
                            <a:cubicBezTo>
                              <a:pt x="4514702" y="1847285"/>
                              <a:pt x="4246949" y="1915941"/>
                              <a:pt x="3858722" y="1883995"/>
                            </a:cubicBezTo>
                            <a:cubicBezTo>
                              <a:pt x="3468997" y="1853453"/>
                              <a:pt x="3411217" y="1912070"/>
                              <a:pt x="3282512" y="1883995"/>
                            </a:cubicBezTo>
                            <a:cubicBezTo>
                              <a:pt x="3141691" y="1836258"/>
                              <a:pt x="2693124" y="1883679"/>
                              <a:pt x="2524340" y="1883995"/>
                            </a:cubicBezTo>
                            <a:cubicBezTo>
                              <a:pt x="2329136" y="1892527"/>
                              <a:pt x="2125328" y="1908019"/>
                              <a:pt x="1766170" y="1883995"/>
                            </a:cubicBezTo>
                            <a:cubicBezTo>
                              <a:pt x="1391141" y="1857053"/>
                              <a:pt x="1410928" y="1868426"/>
                              <a:pt x="1189959" y="1883995"/>
                            </a:cubicBezTo>
                            <a:cubicBezTo>
                              <a:pt x="980669" y="1908146"/>
                              <a:pt x="465362" y="1878305"/>
                              <a:pt x="249826" y="1883995"/>
                            </a:cubicBezTo>
                            <a:cubicBezTo>
                              <a:pt x="51676" y="1897361"/>
                              <a:pt x="-16858" y="1744214"/>
                              <a:pt x="0" y="1569989"/>
                            </a:cubicBezTo>
                            <a:cubicBezTo>
                              <a:pt x="38531" y="1393467"/>
                              <a:pt x="14970" y="1207260"/>
                              <a:pt x="0" y="954557"/>
                            </a:cubicBezTo>
                            <a:cubicBezTo>
                              <a:pt x="-26675" y="710704"/>
                              <a:pt x="11399" y="571148"/>
                              <a:pt x="0" y="31400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chọn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địa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tham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ở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quê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hương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nhất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512306" y="4275474"/>
            <a:ext cx="7163728" cy="1693628"/>
            <a:chOff x="652424" y="3944338"/>
            <a:chExt cx="7163728" cy="16936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652424" y="3944338"/>
              <a:ext cx="7067039" cy="1427967"/>
              <a:chOff x="-3289013" y="3771034"/>
              <a:chExt cx="4279548" cy="1427967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1427967"/>
              </a:xfrm>
              <a:custGeom>
                <a:avLst/>
                <a:gdLst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518817 w 4123367"/>
                  <a:gd name="connsiteY2" fmla="*/ 0 h 1427967"/>
                  <a:gd name="connsiteX3" fmla="*/ 918820 w 4123367"/>
                  <a:gd name="connsiteY3" fmla="*/ 0 h 1427967"/>
                  <a:gd name="connsiteX4" fmla="*/ 1471203 w 4123367"/>
                  <a:gd name="connsiteY4" fmla="*/ 0 h 1427967"/>
                  <a:gd name="connsiteX5" fmla="*/ 2023588 w 4123367"/>
                  <a:gd name="connsiteY5" fmla="*/ 0 h 1427967"/>
                  <a:gd name="connsiteX6" fmla="*/ 2423589 w 4123367"/>
                  <a:gd name="connsiteY6" fmla="*/ 0 h 1427967"/>
                  <a:gd name="connsiteX7" fmla="*/ 2899782 w 4123367"/>
                  <a:gd name="connsiteY7" fmla="*/ 0 h 1427967"/>
                  <a:gd name="connsiteX8" fmla="*/ 3452167 w 4123367"/>
                  <a:gd name="connsiteY8" fmla="*/ 0 h 1427967"/>
                  <a:gd name="connsiteX9" fmla="*/ 3966454 w 4123367"/>
                  <a:gd name="connsiteY9" fmla="*/ 0 h 1427967"/>
                  <a:gd name="connsiteX10" fmla="*/ 4123367 w 4123367"/>
                  <a:gd name="connsiteY10" fmla="*/ 237999 h 1427967"/>
                  <a:gd name="connsiteX11" fmla="*/ 4123367 w 4123367"/>
                  <a:gd name="connsiteY11" fmla="*/ 723503 h 1427967"/>
                  <a:gd name="connsiteX12" fmla="*/ 4123367 w 4123367"/>
                  <a:gd name="connsiteY12" fmla="*/ 1189967 h 1427967"/>
                  <a:gd name="connsiteX13" fmla="*/ 3966454 w 4123367"/>
                  <a:gd name="connsiteY13" fmla="*/ 1427967 h 1427967"/>
                  <a:gd name="connsiteX14" fmla="*/ 3414071 w 4123367"/>
                  <a:gd name="connsiteY14" fmla="*/ 1427967 h 1427967"/>
                  <a:gd name="connsiteX15" fmla="*/ 2975973 w 4123367"/>
                  <a:gd name="connsiteY15" fmla="*/ 1427967 h 1427967"/>
                  <a:gd name="connsiteX16" fmla="*/ 2423589 w 4123367"/>
                  <a:gd name="connsiteY16" fmla="*/ 1427967 h 1427967"/>
                  <a:gd name="connsiteX17" fmla="*/ 2061683 w 4123367"/>
                  <a:gd name="connsiteY17" fmla="*/ 1427967 h 1427967"/>
                  <a:gd name="connsiteX18" fmla="*/ 1585490 w 4123367"/>
                  <a:gd name="connsiteY18" fmla="*/ 1427967 h 1427967"/>
                  <a:gd name="connsiteX19" fmla="*/ 1109297 w 4123367"/>
                  <a:gd name="connsiteY19" fmla="*/ 1427967 h 1427967"/>
                  <a:gd name="connsiteX20" fmla="*/ 747390 w 4123367"/>
                  <a:gd name="connsiteY20" fmla="*/ 1427967 h 1427967"/>
                  <a:gd name="connsiteX21" fmla="*/ 156911 w 4123367"/>
                  <a:gd name="connsiteY21" fmla="*/ 1427967 h 1427967"/>
                  <a:gd name="connsiteX22" fmla="*/ 0 w 4123367"/>
                  <a:gd name="connsiteY22" fmla="*/ 1189967 h 1427967"/>
                  <a:gd name="connsiteX23" fmla="*/ 0 w 4123367"/>
                  <a:gd name="connsiteY23" fmla="*/ 723503 h 1427967"/>
                  <a:gd name="connsiteX24" fmla="*/ 0 w 4123367"/>
                  <a:gd name="connsiteY24" fmla="*/ 237999 h 1427967"/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671199 w 4123367"/>
                  <a:gd name="connsiteY2" fmla="*/ 0 h 1427967"/>
                  <a:gd name="connsiteX3" fmla="*/ 1109297 w 4123367"/>
                  <a:gd name="connsiteY3" fmla="*/ 0 h 1427967"/>
                  <a:gd name="connsiteX4" fmla="*/ 1471203 w 4123367"/>
                  <a:gd name="connsiteY4" fmla="*/ 0 h 1427967"/>
                  <a:gd name="connsiteX5" fmla="*/ 1871206 w 4123367"/>
                  <a:gd name="connsiteY5" fmla="*/ 0 h 1427967"/>
                  <a:gd name="connsiteX6" fmla="*/ 2233112 w 4123367"/>
                  <a:gd name="connsiteY6" fmla="*/ 0 h 1427967"/>
                  <a:gd name="connsiteX7" fmla="*/ 2595019 w 4123367"/>
                  <a:gd name="connsiteY7" fmla="*/ 0 h 1427967"/>
                  <a:gd name="connsiteX8" fmla="*/ 3071211 w 4123367"/>
                  <a:gd name="connsiteY8" fmla="*/ 0 h 1427967"/>
                  <a:gd name="connsiteX9" fmla="*/ 3509309 w 4123367"/>
                  <a:gd name="connsiteY9" fmla="*/ 0 h 1427967"/>
                  <a:gd name="connsiteX10" fmla="*/ 3966454 w 4123367"/>
                  <a:gd name="connsiteY10" fmla="*/ 0 h 1427967"/>
                  <a:gd name="connsiteX11" fmla="*/ 4123367 w 4123367"/>
                  <a:gd name="connsiteY11" fmla="*/ 237999 h 1427967"/>
                  <a:gd name="connsiteX12" fmla="*/ 4123367 w 4123367"/>
                  <a:gd name="connsiteY12" fmla="*/ 713984 h 1427967"/>
                  <a:gd name="connsiteX13" fmla="*/ 4123367 w 4123367"/>
                  <a:gd name="connsiteY13" fmla="*/ 1189967 h 1427967"/>
                  <a:gd name="connsiteX14" fmla="*/ 3966454 w 4123367"/>
                  <a:gd name="connsiteY14" fmla="*/ 1427967 h 1427967"/>
                  <a:gd name="connsiteX15" fmla="*/ 3604548 w 4123367"/>
                  <a:gd name="connsiteY15" fmla="*/ 1427967 h 1427967"/>
                  <a:gd name="connsiteX16" fmla="*/ 3128355 w 4123367"/>
                  <a:gd name="connsiteY16" fmla="*/ 1427967 h 1427967"/>
                  <a:gd name="connsiteX17" fmla="*/ 2614067 w 4123367"/>
                  <a:gd name="connsiteY17" fmla="*/ 1427967 h 1427967"/>
                  <a:gd name="connsiteX18" fmla="*/ 2099778 w 4123367"/>
                  <a:gd name="connsiteY18" fmla="*/ 1427967 h 1427967"/>
                  <a:gd name="connsiteX19" fmla="*/ 1661681 w 4123367"/>
                  <a:gd name="connsiteY19" fmla="*/ 1427967 h 1427967"/>
                  <a:gd name="connsiteX20" fmla="*/ 1261678 w 4123367"/>
                  <a:gd name="connsiteY20" fmla="*/ 1427967 h 1427967"/>
                  <a:gd name="connsiteX21" fmla="*/ 899772 w 4123367"/>
                  <a:gd name="connsiteY21" fmla="*/ 1427967 h 1427967"/>
                  <a:gd name="connsiteX22" fmla="*/ 156911 w 4123367"/>
                  <a:gd name="connsiteY22" fmla="*/ 1427967 h 1427967"/>
                  <a:gd name="connsiteX23" fmla="*/ 0 w 4123367"/>
                  <a:gd name="connsiteY23" fmla="*/ 1189967 h 1427967"/>
                  <a:gd name="connsiteX24" fmla="*/ 0 w 4123367"/>
                  <a:gd name="connsiteY24" fmla="*/ 733023 h 1427967"/>
                  <a:gd name="connsiteX25" fmla="*/ 0 w 4123367"/>
                  <a:gd name="connsiteY25" fmla="*/ 237999 h 1427967"/>
                  <a:gd name="connsiteX0" fmla="*/ 0 w 4123367"/>
                  <a:gd name="connsiteY0" fmla="*/ 237999 h 1427967"/>
                  <a:gd name="connsiteX1" fmla="*/ 156911 w 4123367"/>
                  <a:gd name="connsiteY1" fmla="*/ 0 h 1427967"/>
                  <a:gd name="connsiteX2" fmla="*/ 518817 w 4123367"/>
                  <a:gd name="connsiteY2" fmla="*/ 0 h 1427967"/>
                  <a:gd name="connsiteX3" fmla="*/ 918820 w 4123367"/>
                  <a:gd name="connsiteY3" fmla="*/ 0 h 1427967"/>
                  <a:gd name="connsiteX4" fmla="*/ 1471203 w 4123367"/>
                  <a:gd name="connsiteY4" fmla="*/ 0 h 1427967"/>
                  <a:gd name="connsiteX5" fmla="*/ 2023588 w 4123367"/>
                  <a:gd name="connsiteY5" fmla="*/ 0 h 1427967"/>
                  <a:gd name="connsiteX6" fmla="*/ 2423589 w 4123367"/>
                  <a:gd name="connsiteY6" fmla="*/ 0 h 1427967"/>
                  <a:gd name="connsiteX7" fmla="*/ 2899782 w 4123367"/>
                  <a:gd name="connsiteY7" fmla="*/ 0 h 1427967"/>
                  <a:gd name="connsiteX8" fmla="*/ 3452167 w 4123367"/>
                  <a:gd name="connsiteY8" fmla="*/ 0 h 1427967"/>
                  <a:gd name="connsiteX9" fmla="*/ 3966454 w 4123367"/>
                  <a:gd name="connsiteY9" fmla="*/ 0 h 1427967"/>
                  <a:gd name="connsiteX10" fmla="*/ 4123367 w 4123367"/>
                  <a:gd name="connsiteY10" fmla="*/ 237999 h 1427967"/>
                  <a:gd name="connsiteX11" fmla="*/ 4123367 w 4123367"/>
                  <a:gd name="connsiteY11" fmla="*/ 723503 h 1427967"/>
                  <a:gd name="connsiteX12" fmla="*/ 4123367 w 4123367"/>
                  <a:gd name="connsiteY12" fmla="*/ 1189967 h 1427967"/>
                  <a:gd name="connsiteX13" fmla="*/ 3966454 w 4123367"/>
                  <a:gd name="connsiteY13" fmla="*/ 1427967 h 1427967"/>
                  <a:gd name="connsiteX14" fmla="*/ 3414071 w 4123367"/>
                  <a:gd name="connsiteY14" fmla="*/ 1427967 h 1427967"/>
                  <a:gd name="connsiteX15" fmla="*/ 2975973 w 4123367"/>
                  <a:gd name="connsiteY15" fmla="*/ 1427967 h 1427967"/>
                  <a:gd name="connsiteX16" fmla="*/ 2423589 w 4123367"/>
                  <a:gd name="connsiteY16" fmla="*/ 1427967 h 1427967"/>
                  <a:gd name="connsiteX17" fmla="*/ 2061683 w 4123367"/>
                  <a:gd name="connsiteY17" fmla="*/ 1427967 h 1427967"/>
                  <a:gd name="connsiteX18" fmla="*/ 1585490 w 4123367"/>
                  <a:gd name="connsiteY18" fmla="*/ 1427967 h 1427967"/>
                  <a:gd name="connsiteX19" fmla="*/ 1109297 w 4123367"/>
                  <a:gd name="connsiteY19" fmla="*/ 1427967 h 1427967"/>
                  <a:gd name="connsiteX20" fmla="*/ 747390 w 4123367"/>
                  <a:gd name="connsiteY20" fmla="*/ 1427967 h 1427967"/>
                  <a:gd name="connsiteX21" fmla="*/ 156911 w 4123367"/>
                  <a:gd name="connsiteY21" fmla="*/ 1427967 h 1427967"/>
                  <a:gd name="connsiteX22" fmla="*/ 0 w 4123367"/>
                  <a:gd name="connsiteY22" fmla="*/ 1189967 h 1427967"/>
                  <a:gd name="connsiteX23" fmla="*/ 0 w 4123367"/>
                  <a:gd name="connsiteY23" fmla="*/ 723503 h 1427967"/>
                  <a:gd name="connsiteX24" fmla="*/ 0 w 4123367"/>
                  <a:gd name="connsiteY24" fmla="*/ 237999 h 142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23367" h="1427967" fill="none" extrusionOk="0">
                    <a:moveTo>
                      <a:pt x="0" y="237999"/>
                    </a:moveTo>
                    <a:cubicBezTo>
                      <a:pt x="12897" y="78692"/>
                      <a:pt x="72333" y="43060"/>
                      <a:pt x="156911" y="0"/>
                    </a:cubicBezTo>
                    <a:cubicBezTo>
                      <a:pt x="327591" y="-7838"/>
                      <a:pt x="348447" y="-29343"/>
                      <a:pt x="518817" y="0"/>
                    </a:cubicBezTo>
                    <a:cubicBezTo>
                      <a:pt x="701389" y="66467"/>
                      <a:pt x="759023" y="-48850"/>
                      <a:pt x="918820" y="0"/>
                    </a:cubicBezTo>
                    <a:cubicBezTo>
                      <a:pt x="1021051" y="5942"/>
                      <a:pt x="1375233" y="-38307"/>
                      <a:pt x="1471203" y="0"/>
                    </a:cubicBezTo>
                    <a:cubicBezTo>
                      <a:pt x="1657471" y="-16862"/>
                      <a:pt x="1842981" y="-19641"/>
                      <a:pt x="2023588" y="0"/>
                    </a:cubicBezTo>
                    <a:cubicBezTo>
                      <a:pt x="2257597" y="-19405"/>
                      <a:pt x="2321216" y="-24554"/>
                      <a:pt x="2423589" y="0"/>
                    </a:cubicBezTo>
                    <a:cubicBezTo>
                      <a:pt x="2457697" y="-1752"/>
                      <a:pt x="2690350" y="43301"/>
                      <a:pt x="2899782" y="0"/>
                    </a:cubicBezTo>
                    <a:cubicBezTo>
                      <a:pt x="3081238" y="-22894"/>
                      <a:pt x="3167076" y="10706"/>
                      <a:pt x="3452167" y="0"/>
                    </a:cubicBezTo>
                    <a:cubicBezTo>
                      <a:pt x="3737028" y="49628"/>
                      <a:pt x="3796298" y="-35366"/>
                      <a:pt x="3966454" y="0"/>
                    </a:cubicBezTo>
                    <a:cubicBezTo>
                      <a:pt x="4090385" y="-20428"/>
                      <a:pt x="4116036" y="59553"/>
                      <a:pt x="4123367" y="237999"/>
                    </a:cubicBezTo>
                    <a:cubicBezTo>
                      <a:pt x="4119527" y="483809"/>
                      <a:pt x="4121898" y="524227"/>
                      <a:pt x="4123367" y="723503"/>
                    </a:cubicBezTo>
                    <a:cubicBezTo>
                      <a:pt x="4119970" y="953632"/>
                      <a:pt x="4118349" y="1038474"/>
                      <a:pt x="4123367" y="1189967"/>
                    </a:cubicBezTo>
                    <a:cubicBezTo>
                      <a:pt x="4133402" y="1341278"/>
                      <a:pt x="4081128" y="1467351"/>
                      <a:pt x="3966454" y="1427967"/>
                    </a:cubicBezTo>
                    <a:cubicBezTo>
                      <a:pt x="3765566" y="1418512"/>
                      <a:pt x="3515279" y="1364281"/>
                      <a:pt x="3414071" y="1427967"/>
                    </a:cubicBezTo>
                    <a:cubicBezTo>
                      <a:pt x="3269335" y="1457847"/>
                      <a:pt x="3117908" y="1417086"/>
                      <a:pt x="2975973" y="1427967"/>
                    </a:cubicBezTo>
                    <a:cubicBezTo>
                      <a:pt x="2872324" y="1428057"/>
                      <a:pt x="2642302" y="1388837"/>
                      <a:pt x="2423589" y="1427967"/>
                    </a:cubicBezTo>
                    <a:cubicBezTo>
                      <a:pt x="2179972" y="1399341"/>
                      <a:pt x="2130160" y="1455890"/>
                      <a:pt x="2061683" y="1427967"/>
                    </a:cubicBezTo>
                    <a:cubicBezTo>
                      <a:pt x="2014526" y="1381114"/>
                      <a:pt x="1731445" y="1480967"/>
                      <a:pt x="1585490" y="1427967"/>
                    </a:cubicBezTo>
                    <a:cubicBezTo>
                      <a:pt x="1460500" y="1461320"/>
                      <a:pt x="1350674" y="1484660"/>
                      <a:pt x="1109297" y="1427967"/>
                    </a:cubicBezTo>
                    <a:cubicBezTo>
                      <a:pt x="875504" y="1407453"/>
                      <a:pt x="882388" y="1418515"/>
                      <a:pt x="747390" y="1427967"/>
                    </a:cubicBezTo>
                    <a:cubicBezTo>
                      <a:pt x="598317" y="1467802"/>
                      <a:pt x="253846" y="1450881"/>
                      <a:pt x="156911" y="1427967"/>
                    </a:cubicBezTo>
                    <a:cubicBezTo>
                      <a:pt x="71017" y="1444260"/>
                      <a:pt x="14715" y="1288467"/>
                      <a:pt x="0" y="1189967"/>
                    </a:cubicBezTo>
                    <a:cubicBezTo>
                      <a:pt x="-16960" y="1101434"/>
                      <a:pt x="19356" y="860238"/>
                      <a:pt x="0" y="723503"/>
                    </a:cubicBezTo>
                    <a:cubicBezTo>
                      <a:pt x="1450" y="519636"/>
                      <a:pt x="-23288" y="406439"/>
                      <a:pt x="0" y="237999"/>
                    </a:cubicBezTo>
                    <a:close/>
                  </a:path>
                  <a:path w="4123367" h="1427967" stroke="0" extrusionOk="0">
                    <a:moveTo>
                      <a:pt x="0" y="237999"/>
                    </a:moveTo>
                    <a:cubicBezTo>
                      <a:pt x="4254" y="148035"/>
                      <a:pt x="101140" y="27538"/>
                      <a:pt x="156911" y="0"/>
                    </a:cubicBezTo>
                    <a:cubicBezTo>
                      <a:pt x="313926" y="10761"/>
                      <a:pt x="501533" y="6183"/>
                      <a:pt x="671199" y="0"/>
                    </a:cubicBezTo>
                    <a:cubicBezTo>
                      <a:pt x="826213" y="46577"/>
                      <a:pt x="919984" y="68345"/>
                      <a:pt x="1109297" y="0"/>
                    </a:cubicBezTo>
                    <a:cubicBezTo>
                      <a:pt x="1278358" y="-13302"/>
                      <a:pt x="1295905" y="-17972"/>
                      <a:pt x="1471203" y="0"/>
                    </a:cubicBezTo>
                    <a:cubicBezTo>
                      <a:pt x="1636650" y="44074"/>
                      <a:pt x="1771115" y="42714"/>
                      <a:pt x="1871206" y="0"/>
                    </a:cubicBezTo>
                    <a:cubicBezTo>
                      <a:pt x="1965132" y="-14737"/>
                      <a:pt x="2118292" y="-53195"/>
                      <a:pt x="2233112" y="0"/>
                    </a:cubicBezTo>
                    <a:cubicBezTo>
                      <a:pt x="2392937" y="69217"/>
                      <a:pt x="2495081" y="-20640"/>
                      <a:pt x="2595019" y="0"/>
                    </a:cubicBezTo>
                    <a:cubicBezTo>
                      <a:pt x="2733056" y="12289"/>
                      <a:pt x="2886231" y="-15578"/>
                      <a:pt x="3071211" y="0"/>
                    </a:cubicBezTo>
                    <a:cubicBezTo>
                      <a:pt x="3317081" y="53266"/>
                      <a:pt x="3421272" y="46486"/>
                      <a:pt x="3509309" y="0"/>
                    </a:cubicBezTo>
                    <a:cubicBezTo>
                      <a:pt x="3603535" y="-67316"/>
                      <a:pt x="3823698" y="39642"/>
                      <a:pt x="3966454" y="0"/>
                    </a:cubicBezTo>
                    <a:cubicBezTo>
                      <a:pt x="4075741" y="-23127"/>
                      <a:pt x="4146680" y="103004"/>
                      <a:pt x="4123367" y="237999"/>
                    </a:cubicBezTo>
                    <a:cubicBezTo>
                      <a:pt x="4141131" y="383816"/>
                      <a:pt x="4090879" y="541678"/>
                      <a:pt x="4123367" y="713984"/>
                    </a:cubicBezTo>
                    <a:cubicBezTo>
                      <a:pt x="4112560" y="926518"/>
                      <a:pt x="4130037" y="992788"/>
                      <a:pt x="4123367" y="1189967"/>
                    </a:cubicBezTo>
                    <a:cubicBezTo>
                      <a:pt x="4122643" y="1325647"/>
                      <a:pt x="4071986" y="1448303"/>
                      <a:pt x="3966454" y="1427967"/>
                    </a:cubicBezTo>
                    <a:cubicBezTo>
                      <a:pt x="3919360" y="1436237"/>
                      <a:pt x="3763292" y="1478536"/>
                      <a:pt x="3604548" y="1427967"/>
                    </a:cubicBezTo>
                    <a:cubicBezTo>
                      <a:pt x="3488308" y="1436000"/>
                      <a:pt x="3247238" y="1422227"/>
                      <a:pt x="3128355" y="1427967"/>
                    </a:cubicBezTo>
                    <a:cubicBezTo>
                      <a:pt x="2962992" y="1496713"/>
                      <a:pt x="2784569" y="1447794"/>
                      <a:pt x="2614067" y="1427967"/>
                    </a:cubicBezTo>
                    <a:cubicBezTo>
                      <a:pt x="2504502" y="1466756"/>
                      <a:pt x="2257367" y="1384245"/>
                      <a:pt x="2099778" y="1427967"/>
                    </a:cubicBezTo>
                    <a:cubicBezTo>
                      <a:pt x="1985874" y="1364250"/>
                      <a:pt x="1820673" y="1379916"/>
                      <a:pt x="1661681" y="1427967"/>
                    </a:cubicBezTo>
                    <a:cubicBezTo>
                      <a:pt x="1513839" y="1446057"/>
                      <a:pt x="1327225" y="1421777"/>
                      <a:pt x="1261678" y="1427967"/>
                    </a:cubicBezTo>
                    <a:cubicBezTo>
                      <a:pt x="1134571" y="1425892"/>
                      <a:pt x="1083335" y="1455104"/>
                      <a:pt x="899772" y="1427967"/>
                    </a:cubicBezTo>
                    <a:cubicBezTo>
                      <a:pt x="788801" y="1399794"/>
                      <a:pt x="544682" y="1446150"/>
                      <a:pt x="156911" y="1427967"/>
                    </a:cubicBezTo>
                    <a:cubicBezTo>
                      <a:pt x="55951" y="1487454"/>
                      <a:pt x="-38811" y="1319259"/>
                      <a:pt x="0" y="1189967"/>
                    </a:cubicBezTo>
                    <a:cubicBezTo>
                      <a:pt x="36271" y="1045889"/>
                      <a:pt x="-37107" y="854618"/>
                      <a:pt x="0" y="733023"/>
                    </a:cubicBezTo>
                    <a:cubicBezTo>
                      <a:pt x="-37580" y="597413"/>
                      <a:pt x="2544" y="446779"/>
                      <a:pt x="0" y="237999"/>
                    </a:cubicBezTo>
                    <a:close/>
                  </a:path>
                  <a:path w="4123367" h="1427967" fill="none" stroke="0" extrusionOk="0">
                    <a:moveTo>
                      <a:pt x="0" y="237999"/>
                    </a:moveTo>
                    <a:cubicBezTo>
                      <a:pt x="8416" y="115700"/>
                      <a:pt x="64075" y="27996"/>
                      <a:pt x="156911" y="0"/>
                    </a:cubicBezTo>
                    <a:cubicBezTo>
                      <a:pt x="327746" y="-9460"/>
                      <a:pt x="350118" y="-19333"/>
                      <a:pt x="518817" y="0"/>
                    </a:cubicBezTo>
                    <a:cubicBezTo>
                      <a:pt x="690100" y="21248"/>
                      <a:pt x="799798" y="-18141"/>
                      <a:pt x="918820" y="0"/>
                    </a:cubicBezTo>
                    <a:cubicBezTo>
                      <a:pt x="1045861" y="31156"/>
                      <a:pt x="1344571" y="10344"/>
                      <a:pt x="1471203" y="0"/>
                    </a:cubicBezTo>
                    <a:cubicBezTo>
                      <a:pt x="1583323" y="-7847"/>
                      <a:pt x="1763485" y="-24919"/>
                      <a:pt x="2023588" y="0"/>
                    </a:cubicBezTo>
                    <a:cubicBezTo>
                      <a:pt x="2275058" y="-24438"/>
                      <a:pt x="2306695" y="-41692"/>
                      <a:pt x="2423589" y="0"/>
                    </a:cubicBezTo>
                    <a:cubicBezTo>
                      <a:pt x="2532413" y="39834"/>
                      <a:pt x="2692069" y="-6704"/>
                      <a:pt x="2899782" y="0"/>
                    </a:cubicBezTo>
                    <a:cubicBezTo>
                      <a:pt x="3102978" y="-12163"/>
                      <a:pt x="3222512" y="-28189"/>
                      <a:pt x="3452167" y="0"/>
                    </a:cubicBezTo>
                    <a:cubicBezTo>
                      <a:pt x="3724104" y="51301"/>
                      <a:pt x="3837666" y="-30152"/>
                      <a:pt x="3966454" y="0"/>
                    </a:cubicBezTo>
                    <a:cubicBezTo>
                      <a:pt x="4066782" y="8979"/>
                      <a:pt x="4095240" y="103194"/>
                      <a:pt x="4123367" y="237999"/>
                    </a:cubicBezTo>
                    <a:cubicBezTo>
                      <a:pt x="4121974" y="467001"/>
                      <a:pt x="4126122" y="510420"/>
                      <a:pt x="4123367" y="723503"/>
                    </a:cubicBezTo>
                    <a:cubicBezTo>
                      <a:pt x="4133220" y="925377"/>
                      <a:pt x="4119835" y="989006"/>
                      <a:pt x="4123367" y="1189967"/>
                    </a:cubicBezTo>
                    <a:cubicBezTo>
                      <a:pt x="4090226" y="1293637"/>
                      <a:pt x="4061787" y="1409592"/>
                      <a:pt x="3966454" y="1427967"/>
                    </a:cubicBezTo>
                    <a:cubicBezTo>
                      <a:pt x="3781170" y="1383804"/>
                      <a:pt x="3534750" y="1377128"/>
                      <a:pt x="3414071" y="1427967"/>
                    </a:cubicBezTo>
                    <a:cubicBezTo>
                      <a:pt x="3299596" y="1436402"/>
                      <a:pt x="3069324" y="1470403"/>
                      <a:pt x="2975973" y="1427967"/>
                    </a:cubicBezTo>
                    <a:cubicBezTo>
                      <a:pt x="2804322" y="1414924"/>
                      <a:pt x="2673696" y="1487099"/>
                      <a:pt x="2423589" y="1427967"/>
                    </a:cubicBezTo>
                    <a:cubicBezTo>
                      <a:pt x="2182463" y="1404526"/>
                      <a:pt x="2136115" y="1445215"/>
                      <a:pt x="2061683" y="1427967"/>
                    </a:cubicBezTo>
                    <a:cubicBezTo>
                      <a:pt x="1955072" y="1378668"/>
                      <a:pt x="1677751" y="1442693"/>
                      <a:pt x="1585490" y="1427967"/>
                    </a:cubicBezTo>
                    <a:cubicBezTo>
                      <a:pt x="1446283" y="1430292"/>
                      <a:pt x="1305204" y="1464883"/>
                      <a:pt x="1109297" y="1427967"/>
                    </a:cubicBezTo>
                    <a:cubicBezTo>
                      <a:pt x="877415" y="1409742"/>
                      <a:pt x="882888" y="1416438"/>
                      <a:pt x="747390" y="1427967"/>
                    </a:cubicBezTo>
                    <a:cubicBezTo>
                      <a:pt x="632858" y="1495674"/>
                      <a:pt x="261912" y="1457419"/>
                      <a:pt x="156911" y="1427967"/>
                    </a:cubicBezTo>
                    <a:cubicBezTo>
                      <a:pt x="22006" y="1453644"/>
                      <a:pt x="-16785" y="1342530"/>
                      <a:pt x="0" y="1189967"/>
                    </a:cubicBezTo>
                    <a:cubicBezTo>
                      <a:pt x="-4355" y="1075291"/>
                      <a:pt x="7941" y="922391"/>
                      <a:pt x="0" y="723503"/>
                    </a:cubicBezTo>
                    <a:cubicBezTo>
                      <a:pt x="-28045" y="553099"/>
                      <a:pt x="11038" y="415775"/>
                      <a:pt x="0" y="237999"/>
                    </a:cubicBezTo>
                    <a:close/>
                  </a:path>
                  <a:path w="4123367" h="1427967" fill="none" stroke="0" extrusionOk="0">
                    <a:moveTo>
                      <a:pt x="0" y="237999"/>
                    </a:moveTo>
                    <a:cubicBezTo>
                      <a:pt x="18813" y="91424"/>
                      <a:pt x="77409" y="43502"/>
                      <a:pt x="156911" y="0"/>
                    </a:cubicBezTo>
                    <a:cubicBezTo>
                      <a:pt x="325732" y="-5870"/>
                      <a:pt x="344674" y="-25585"/>
                      <a:pt x="518817" y="0"/>
                    </a:cubicBezTo>
                    <a:cubicBezTo>
                      <a:pt x="690405" y="61907"/>
                      <a:pt x="793973" y="-54722"/>
                      <a:pt x="918820" y="0"/>
                    </a:cubicBezTo>
                    <a:cubicBezTo>
                      <a:pt x="1028352" y="18745"/>
                      <a:pt x="1376453" y="-14895"/>
                      <a:pt x="1471203" y="0"/>
                    </a:cubicBezTo>
                    <a:cubicBezTo>
                      <a:pt x="1628268" y="-12087"/>
                      <a:pt x="1794649" y="-19555"/>
                      <a:pt x="2023588" y="0"/>
                    </a:cubicBezTo>
                    <a:cubicBezTo>
                      <a:pt x="2257629" y="-22257"/>
                      <a:pt x="2317780" y="-26353"/>
                      <a:pt x="2423589" y="0"/>
                    </a:cubicBezTo>
                    <a:cubicBezTo>
                      <a:pt x="2459306" y="15575"/>
                      <a:pt x="2686236" y="27200"/>
                      <a:pt x="2899782" y="0"/>
                    </a:cubicBezTo>
                    <a:cubicBezTo>
                      <a:pt x="3083873" y="-26602"/>
                      <a:pt x="3184409" y="-517"/>
                      <a:pt x="3452167" y="0"/>
                    </a:cubicBezTo>
                    <a:cubicBezTo>
                      <a:pt x="3745988" y="56893"/>
                      <a:pt x="3816348" y="-38538"/>
                      <a:pt x="3966454" y="0"/>
                    </a:cubicBezTo>
                    <a:cubicBezTo>
                      <a:pt x="4092118" y="6949"/>
                      <a:pt x="4116639" y="88564"/>
                      <a:pt x="4123367" y="237999"/>
                    </a:cubicBezTo>
                    <a:cubicBezTo>
                      <a:pt x="4115145" y="474585"/>
                      <a:pt x="4122018" y="516927"/>
                      <a:pt x="4123367" y="723503"/>
                    </a:cubicBezTo>
                    <a:cubicBezTo>
                      <a:pt x="4134043" y="947374"/>
                      <a:pt x="4112763" y="1018418"/>
                      <a:pt x="4123367" y="1189967"/>
                    </a:cubicBezTo>
                    <a:cubicBezTo>
                      <a:pt x="4105348" y="1303522"/>
                      <a:pt x="4065558" y="1447775"/>
                      <a:pt x="3966454" y="1427967"/>
                    </a:cubicBezTo>
                    <a:cubicBezTo>
                      <a:pt x="3773294" y="1373480"/>
                      <a:pt x="3522280" y="1369433"/>
                      <a:pt x="3414071" y="1427967"/>
                    </a:cubicBezTo>
                    <a:cubicBezTo>
                      <a:pt x="3288460" y="1458006"/>
                      <a:pt x="3113189" y="1440522"/>
                      <a:pt x="2975973" y="1427967"/>
                    </a:cubicBezTo>
                    <a:cubicBezTo>
                      <a:pt x="2858401" y="1416918"/>
                      <a:pt x="2629473" y="1431794"/>
                      <a:pt x="2423589" y="1427967"/>
                    </a:cubicBezTo>
                    <a:cubicBezTo>
                      <a:pt x="2181085" y="1402159"/>
                      <a:pt x="2144015" y="1450202"/>
                      <a:pt x="2061683" y="1427967"/>
                    </a:cubicBezTo>
                    <a:cubicBezTo>
                      <a:pt x="1995568" y="1380929"/>
                      <a:pt x="1684684" y="1464673"/>
                      <a:pt x="1585490" y="1427967"/>
                    </a:cubicBezTo>
                    <a:cubicBezTo>
                      <a:pt x="1458769" y="1449468"/>
                      <a:pt x="1321350" y="1471858"/>
                      <a:pt x="1109297" y="1427967"/>
                    </a:cubicBezTo>
                    <a:cubicBezTo>
                      <a:pt x="873871" y="1406293"/>
                      <a:pt x="883415" y="1418030"/>
                      <a:pt x="747390" y="1427967"/>
                    </a:cubicBezTo>
                    <a:cubicBezTo>
                      <a:pt x="616684" y="1476016"/>
                      <a:pt x="271315" y="1436548"/>
                      <a:pt x="156911" y="1427967"/>
                    </a:cubicBezTo>
                    <a:cubicBezTo>
                      <a:pt x="50787" y="1445158"/>
                      <a:pt x="-4897" y="1313676"/>
                      <a:pt x="0" y="1189967"/>
                    </a:cubicBezTo>
                    <a:cubicBezTo>
                      <a:pt x="14136" y="1078973"/>
                      <a:pt x="30993" y="914443"/>
                      <a:pt x="0" y="723503"/>
                    </a:cubicBezTo>
                    <a:cubicBezTo>
                      <a:pt x="-31829" y="539931"/>
                      <a:pt x="6879" y="431250"/>
                      <a:pt x="0" y="237999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856750 w 6809129"/>
                          <a:gd name="connsiteY2" fmla="*/ 0 h 1427967"/>
                          <a:gd name="connsiteX3" fmla="*/ 1517295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341656 w 6809129"/>
                          <a:gd name="connsiteY5" fmla="*/ 0 h 1427967"/>
                          <a:gd name="connsiteX6" fmla="*/ 4002199 w 6809129"/>
                          <a:gd name="connsiteY6" fmla="*/ 0 h 1427967"/>
                          <a:gd name="connsiteX7" fmla="*/ 4788561 w 6809129"/>
                          <a:gd name="connsiteY7" fmla="*/ 0 h 1427967"/>
                          <a:gd name="connsiteX8" fmla="*/ 5700742 w 6809129"/>
                          <a:gd name="connsiteY8" fmla="*/ 0 h 1427967"/>
                          <a:gd name="connsiteX9" fmla="*/ 6550012 w 6809129"/>
                          <a:gd name="connsiteY9" fmla="*/ 0 h 1427967"/>
                          <a:gd name="connsiteX10" fmla="*/ 6809129 w 6809129"/>
                          <a:gd name="connsiteY10" fmla="*/ 237999 h 1427967"/>
                          <a:gd name="connsiteX11" fmla="*/ 6809129 w 6809129"/>
                          <a:gd name="connsiteY11" fmla="*/ 723503 h 1427967"/>
                          <a:gd name="connsiteX12" fmla="*/ 6809129 w 6809129"/>
                          <a:gd name="connsiteY12" fmla="*/ 1189967 h 1427967"/>
                          <a:gd name="connsiteX13" fmla="*/ 6550012 w 6809129"/>
                          <a:gd name="connsiteY13" fmla="*/ 1427967 h 1427967"/>
                          <a:gd name="connsiteX14" fmla="*/ 5637832 w 6809129"/>
                          <a:gd name="connsiteY14" fmla="*/ 1427967 h 1427967"/>
                          <a:gd name="connsiteX15" fmla="*/ 4914379 w 6809129"/>
                          <a:gd name="connsiteY15" fmla="*/ 1427967 h 1427967"/>
                          <a:gd name="connsiteX16" fmla="*/ 4002199 w 6809129"/>
                          <a:gd name="connsiteY16" fmla="*/ 1427967 h 1427967"/>
                          <a:gd name="connsiteX17" fmla="*/ 3404564 w 6809129"/>
                          <a:gd name="connsiteY17" fmla="*/ 1427967 h 1427967"/>
                          <a:gd name="connsiteX18" fmla="*/ 2618202 w 6809129"/>
                          <a:gd name="connsiteY18" fmla="*/ 1427967 h 1427967"/>
                          <a:gd name="connsiteX19" fmla="*/ 1831840 w 6809129"/>
                          <a:gd name="connsiteY19" fmla="*/ 1427967 h 1427967"/>
                          <a:gd name="connsiteX20" fmla="*/ 1234204 w 6809129"/>
                          <a:gd name="connsiteY20" fmla="*/ 1427967 h 1427967"/>
                          <a:gd name="connsiteX21" fmla="*/ 259116 w 6809129"/>
                          <a:gd name="connsiteY21" fmla="*/ 1427967 h 1427967"/>
                          <a:gd name="connsiteX22" fmla="*/ 0 w 6809129"/>
                          <a:gd name="connsiteY22" fmla="*/ 1189967 h 1427967"/>
                          <a:gd name="connsiteX23" fmla="*/ 0 w 6809129"/>
                          <a:gd name="connsiteY23" fmla="*/ 723503 h 1427967"/>
                          <a:gd name="connsiteX24" fmla="*/ 0 w 6809129"/>
                          <a:gd name="connsiteY24" fmla="*/ 237999 h 1427967"/>
                          <a:gd name="connsiteX0" fmla="*/ 0 w 6809129"/>
                          <a:gd name="connsiteY0" fmla="*/ 237999 h 1427967"/>
                          <a:gd name="connsiteX1" fmla="*/ 259116 w 6809129"/>
                          <a:gd name="connsiteY1" fmla="*/ 0 h 1427967"/>
                          <a:gd name="connsiteX2" fmla="*/ 1108386 w 6809129"/>
                          <a:gd name="connsiteY2" fmla="*/ 0 h 1427967"/>
                          <a:gd name="connsiteX3" fmla="*/ 1831840 w 6809129"/>
                          <a:gd name="connsiteY3" fmla="*/ 0 h 1427967"/>
                          <a:gd name="connsiteX4" fmla="*/ 2429475 w 6809129"/>
                          <a:gd name="connsiteY4" fmla="*/ 0 h 1427967"/>
                          <a:gd name="connsiteX5" fmla="*/ 3090020 w 6809129"/>
                          <a:gd name="connsiteY5" fmla="*/ 0 h 1427967"/>
                          <a:gd name="connsiteX6" fmla="*/ 3687654 w 6809129"/>
                          <a:gd name="connsiteY6" fmla="*/ 0 h 1427967"/>
                          <a:gd name="connsiteX7" fmla="*/ 4285289 w 6809129"/>
                          <a:gd name="connsiteY7" fmla="*/ 0 h 1427967"/>
                          <a:gd name="connsiteX8" fmla="*/ 5071651 w 6809129"/>
                          <a:gd name="connsiteY8" fmla="*/ 0 h 1427967"/>
                          <a:gd name="connsiteX9" fmla="*/ 5795104 w 6809129"/>
                          <a:gd name="connsiteY9" fmla="*/ 0 h 1427967"/>
                          <a:gd name="connsiteX10" fmla="*/ 6550012 w 6809129"/>
                          <a:gd name="connsiteY10" fmla="*/ 0 h 1427967"/>
                          <a:gd name="connsiteX11" fmla="*/ 6809129 w 6809129"/>
                          <a:gd name="connsiteY11" fmla="*/ 237999 h 1427967"/>
                          <a:gd name="connsiteX12" fmla="*/ 6809129 w 6809129"/>
                          <a:gd name="connsiteY12" fmla="*/ 713984 h 1427967"/>
                          <a:gd name="connsiteX13" fmla="*/ 6809129 w 6809129"/>
                          <a:gd name="connsiteY13" fmla="*/ 1189967 h 1427967"/>
                          <a:gd name="connsiteX14" fmla="*/ 6550012 w 6809129"/>
                          <a:gd name="connsiteY14" fmla="*/ 1427967 h 1427967"/>
                          <a:gd name="connsiteX15" fmla="*/ 5952378 w 6809129"/>
                          <a:gd name="connsiteY15" fmla="*/ 1427967 h 1427967"/>
                          <a:gd name="connsiteX16" fmla="*/ 5166015 w 6809129"/>
                          <a:gd name="connsiteY16" fmla="*/ 1427967 h 1427967"/>
                          <a:gd name="connsiteX17" fmla="*/ 4316744 w 6809129"/>
                          <a:gd name="connsiteY17" fmla="*/ 1427967 h 1427967"/>
                          <a:gd name="connsiteX18" fmla="*/ 3467472 w 6809129"/>
                          <a:gd name="connsiteY18" fmla="*/ 1427967 h 1427967"/>
                          <a:gd name="connsiteX19" fmla="*/ 2744020 w 6809129"/>
                          <a:gd name="connsiteY19" fmla="*/ 1427967 h 1427967"/>
                          <a:gd name="connsiteX20" fmla="*/ 2083475 w 6809129"/>
                          <a:gd name="connsiteY20" fmla="*/ 1427967 h 1427967"/>
                          <a:gd name="connsiteX21" fmla="*/ 1485841 w 6809129"/>
                          <a:gd name="connsiteY21" fmla="*/ 1427967 h 1427967"/>
                          <a:gd name="connsiteX22" fmla="*/ 259116 w 6809129"/>
                          <a:gd name="connsiteY22" fmla="*/ 1427967 h 1427967"/>
                          <a:gd name="connsiteX23" fmla="*/ 0 w 6809129"/>
                          <a:gd name="connsiteY23" fmla="*/ 1189967 h 1427967"/>
                          <a:gd name="connsiteX24" fmla="*/ 0 w 6809129"/>
                          <a:gd name="connsiteY24" fmla="*/ 733023 h 1427967"/>
                          <a:gd name="connsiteX25" fmla="*/ 0 w 6809129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1427967" fill="none" extrusionOk="0">
                            <a:moveTo>
                              <a:pt x="0" y="237999"/>
                            </a:moveTo>
                            <a:cubicBezTo>
                              <a:pt x="15090" y="80752"/>
                              <a:pt x="119213" y="38300"/>
                              <a:pt x="259116" y="0"/>
                            </a:cubicBezTo>
                            <a:cubicBezTo>
                              <a:pt x="535400" y="-12377"/>
                              <a:pt x="578637" y="-25734"/>
                              <a:pt x="856750" y="0"/>
                            </a:cubicBezTo>
                            <a:cubicBezTo>
                              <a:pt x="1153025" y="60453"/>
                              <a:pt x="1289294" y="-35471"/>
                              <a:pt x="1517295" y="0"/>
                            </a:cubicBezTo>
                            <a:cubicBezTo>
                              <a:pt x="1697480" y="9272"/>
                              <a:pt x="2258967" y="-37690"/>
                              <a:pt x="2429475" y="0"/>
                            </a:cubicBezTo>
                            <a:cubicBezTo>
                              <a:pt x="2681784" y="5178"/>
                              <a:pt x="2987984" y="-9038"/>
                              <a:pt x="3341656" y="0"/>
                            </a:cubicBezTo>
                            <a:cubicBezTo>
                              <a:pt x="3745989" y="-15621"/>
                              <a:pt x="3828975" y="-24679"/>
                              <a:pt x="4002199" y="0"/>
                            </a:cubicBezTo>
                            <a:cubicBezTo>
                              <a:pt x="4114184" y="7454"/>
                              <a:pt x="4448263" y="32687"/>
                              <a:pt x="4788561" y="0"/>
                            </a:cubicBezTo>
                            <a:cubicBezTo>
                              <a:pt x="5104209" y="-14218"/>
                              <a:pt x="5249703" y="1194"/>
                              <a:pt x="5700742" y="0"/>
                            </a:cubicBezTo>
                            <a:cubicBezTo>
                              <a:pt x="6158556" y="44459"/>
                              <a:pt x="6301591" y="-23695"/>
                              <a:pt x="6550012" y="0"/>
                            </a:cubicBezTo>
                            <a:cubicBezTo>
                              <a:pt x="6731861" y="-15218"/>
                              <a:pt x="6805994" y="86775"/>
                              <a:pt x="6809129" y="237999"/>
                            </a:cubicBezTo>
                            <a:cubicBezTo>
                              <a:pt x="6796746" y="479230"/>
                              <a:pt x="6801418" y="516830"/>
                              <a:pt x="6809129" y="723503"/>
                            </a:cubicBezTo>
                            <a:cubicBezTo>
                              <a:pt x="6808812" y="948063"/>
                              <a:pt x="6799842" y="1023030"/>
                              <a:pt x="6809129" y="1189967"/>
                            </a:cubicBezTo>
                            <a:cubicBezTo>
                              <a:pt x="6799818" y="1321255"/>
                              <a:pt x="6712507" y="1461353"/>
                              <a:pt x="6550012" y="1427967"/>
                            </a:cubicBezTo>
                            <a:cubicBezTo>
                              <a:pt x="6239348" y="1396224"/>
                              <a:pt x="5827652" y="1385634"/>
                              <a:pt x="5637832" y="1427967"/>
                            </a:cubicBezTo>
                            <a:cubicBezTo>
                              <a:pt x="5401968" y="1455312"/>
                              <a:pt x="5122291" y="1428001"/>
                              <a:pt x="4914379" y="1427967"/>
                            </a:cubicBezTo>
                            <a:cubicBezTo>
                              <a:pt x="4741750" y="1418338"/>
                              <a:pt x="4389733" y="1409112"/>
                              <a:pt x="4002199" y="1427967"/>
                            </a:cubicBezTo>
                            <a:cubicBezTo>
                              <a:pt x="3588954" y="1408099"/>
                              <a:pt x="3524932" y="1454026"/>
                              <a:pt x="3404564" y="1427967"/>
                            </a:cubicBezTo>
                            <a:cubicBezTo>
                              <a:pt x="3307178" y="1387824"/>
                              <a:pt x="2831458" y="1456885"/>
                              <a:pt x="2618202" y="1427967"/>
                            </a:cubicBezTo>
                            <a:cubicBezTo>
                              <a:pt x="2421338" y="1446617"/>
                              <a:pt x="2224577" y="1470189"/>
                              <a:pt x="1831840" y="1427967"/>
                            </a:cubicBezTo>
                            <a:cubicBezTo>
                              <a:pt x="1445428" y="1408746"/>
                              <a:pt x="1458094" y="1418299"/>
                              <a:pt x="1234204" y="1427967"/>
                            </a:cubicBezTo>
                            <a:cubicBezTo>
                              <a:pt x="994651" y="1460836"/>
                              <a:pt x="428707" y="1449723"/>
                              <a:pt x="259116" y="1427967"/>
                            </a:cubicBezTo>
                            <a:cubicBezTo>
                              <a:pt x="101402" y="1435880"/>
                              <a:pt x="-7324" y="1304344"/>
                              <a:pt x="0" y="1189967"/>
                            </a:cubicBezTo>
                            <a:cubicBezTo>
                              <a:pt x="5164" y="1065107"/>
                              <a:pt x="13455" y="898310"/>
                              <a:pt x="0" y="723503"/>
                            </a:cubicBezTo>
                            <a:cubicBezTo>
                              <a:pt x="-8284" y="532733"/>
                              <a:pt x="-14064" y="415392"/>
                              <a:pt x="0" y="237999"/>
                            </a:cubicBezTo>
                            <a:close/>
                          </a:path>
                          <a:path w="6809129" h="1427967" stroke="0" extrusionOk="0">
                            <a:moveTo>
                              <a:pt x="0" y="237999"/>
                            </a:moveTo>
                            <a:cubicBezTo>
                              <a:pt x="9917" y="142049"/>
                              <a:pt x="149065" y="21905"/>
                              <a:pt x="259116" y="0"/>
                            </a:cubicBezTo>
                            <a:cubicBezTo>
                              <a:pt x="498838" y="-4558"/>
                              <a:pt x="869002" y="17098"/>
                              <a:pt x="1108386" y="0"/>
                            </a:cubicBezTo>
                            <a:cubicBezTo>
                              <a:pt x="1353137" y="24676"/>
                              <a:pt x="1539653" y="44702"/>
                              <a:pt x="1831840" y="0"/>
                            </a:cubicBezTo>
                            <a:cubicBezTo>
                              <a:pt x="2106219" y="-9877"/>
                              <a:pt x="2137893" y="-18073"/>
                              <a:pt x="2429475" y="0"/>
                            </a:cubicBezTo>
                            <a:cubicBezTo>
                              <a:pt x="2716154" y="32077"/>
                              <a:pt x="2933602" y="36116"/>
                              <a:pt x="3090020" y="0"/>
                            </a:cubicBezTo>
                            <a:cubicBezTo>
                              <a:pt x="3235852" y="-13742"/>
                              <a:pt x="3475313" y="-42605"/>
                              <a:pt x="3687654" y="0"/>
                            </a:cubicBezTo>
                            <a:cubicBezTo>
                              <a:pt x="3936295" y="49895"/>
                              <a:pt x="4127337" y="-15453"/>
                              <a:pt x="4285289" y="0"/>
                            </a:cubicBezTo>
                            <a:cubicBezTo>
                              <a:pt x="4445110" y="-1451"/>
                              <a:pt x="4756400" y="-17547"/>
                              <a:pt x="5071651" y="0"/>
                            </a:cubicBezTo>
                            <a:cubicBezTo>
                              <a:pt x="5443972" y="40776"/>
                              <a:pt x="5641654" y="43269"/>
                              <a:pt x="5795104" y="0"/>
                            </a:cubicBezTo>
                            <a:cubicBezTo>
                              <a:pt x="5964424" y="-40808"/>
                              <a:pt x="6289475" y="21076"/>
                              <a:pt x="6550012" y="0"/>
                            </a:cubicBezTo>
                            <a:cubicBezTo>
                              <a:pt x="6680918" y="-10814"/>
                              <a:pt x="6830946" y="101130"/>
                              <a:pt x="6809129" y="237999"/>
                            </a:cubicBezTo>
                            <a:cubicBezTo>
                              <a:pt x="6815548" y="366500"/>
                              <a:pt x="6790709" y="514095"/>
                              <a:pt x="6809129" y="713984"/>
                            </a:cubicBezTo>
                            <a:cubicBezTo>
                              <a:pt x="6801456" y="935907"/>
                              <a:pt x="6808305" y="994686"/>
                              <a:pt x="6809129" y="1189967"/>
                            </a:cubicBezTo>
                            <a:cubicBezTo>
                              <a:pt x="6796723" y="1339808"/>
                              <a:pt x="6723600" y="1438103"/>
                              <a:pt x="6550012" y="1427967"/>
                            </a:cubicBezTo>
                            <a:cubicBezTo>
                              <a:pt x="6435298" y="1441490"/>
                              <a:pt x="6222771" y="1461400"/>
                              <a:pt x="5952378" y="1427967"/>
                            </a:cubicBezTo>
                            <a:cubicBezTo>
                              <a:pt x="5711362" y="1422425"/>
                              <a:pt x="5398992" y="1413644"/>
                              <a:pt x="5166015" y="1427967"/>
                            </a:cubicBezTo>
                            <a:cubicBezTo>
                              <a:pt x="4897219" y="1490638"/>
                              <a:pt x="4546010" y="1438277"/>
                              <a:pt x="4316744" y="1427967"/>
                            </a:cubicBezTo>
                            <a:cubicBezTo>
                              <a:pt x="4125060" y="1453830"/>
                              <a:pt x="3709553" y="1400730"/>
                              <a:pt x="3467472" y="1427967"/>
                            </a:cubicBezTo>
                            <a:cubicBezTo>
                              <a:pt x="3268995" y="1377317"/>
                              <a:pt x="2983767" y="1395209"/>
                              <a:pt x="2744020" y="1427967"/>
                            </a:cubicBezTo>
                            <a:cubicBezTo>
                              <a:pt x="2515004" y="1439593"/>
                              <a:pt x="2227622" y="1420665"/>
                              <a:pt x="2083475" y="1427967"/>
                            </a:cubicBezTo>
                            <a:cubicBezTo>
                              <a:pt x="1885759" y="1427702"/>
                              <a:pt x="1778163" y="1444658"/>
                              <a:pt x="1485841" y="1427967"/>
                            </a:cubicBezTo>
                            <a:cubicBezTo>
                              <a:pt x="1264537" y="1404877"/>
                              <a:pt x="846498" y="1453297"/>
                              <a:pt x="259116" y="1427967"/>
                            </a:cubicBezTo>
                            <a:cubicBezTo>
                              <a:pt x="104521" y="1464660"/>
                              <a:pt x="-35487" y="1319444"/>
                              <a:pt x="0" y="1189967"/>
                            </a:cubicBezTo>
                            <a:cubicBezTo>
                              <a:pt x="27171" y="1028884"/>
                              <a:pt x="-12068" y="862709"/>
                              <a:pt x="0" y="733023"/>
                            </a:cubicBezTo>
                            <a:cubicBezTo>
                              <a:pt x="-41238" y="597420"/>
                              <a:pt x="-1554" y="449300"/>
                              <a:pt x="0" y="237999"/>
                            </a:cubicBezTo>
                            <a:close/>
                          </a:path>
                          <a:path w="6809129" h="1427967" fill="none" stroke="0" extrusionOk="0">
                            <a:moveTo>
                              <a:pt x="0" y="237999"/>
                            </a:moveTo>
                            <a:cubicBezTo>
                              <a:pt x="14878" y="113121"/>
                              <a:pt x="135918" y="21908"/>
                              <a:pt x="259116" y="0"/>
                            </a:cubicBezTo>
                            <a:cubicBezTo>
                              <a:pt x="534347" y="-7233"/>
                              <a:pt x="574830" y="-21252"/>
                              <a:pt x="856750" y="0"/>
                            </a:cubicBezTo>
                            <a:cubicBezTo>
                              <a:pt x="1095214" y="28341"/>
                              <a:pt x="1327411" y="-42916"/>
                              <a:pt x="1517295" y="0"/>
                            </a:cubicBezTo>
                            <a:cubicBezTo>
                              <a:pt x="1723412" y="50804"/>
                              <a:pt x="2238553" y="10463"/>
                              <a:pt x="2429475" y="0"/>
                            </a:cubicBezTo>
                            <a:cubicBezTo>
                              <a:pt x="2643240" y="10083"/>
                              <a:pt x="2865803" y="-30587"/>
                              <a:pt x="3341656" y="0"/>
                            </a:cubicBezTo>
                            <a:cubicBezTo>
                              <a:pt x="3747345" y="-18236"/>
                              <a:pt x="3820460" y="-36330"/>
                              <a:pt x="4002199" y="0"/>
                            </a:cubicBezTo>
                            <a:cubicBezTo>
                              <a:pt x="4123949" y="38377"/>
                              <a:pt x="4425395" y="-23031"/>
                              <a:pt x="4788561" y="0"/>
                            </a:cubicBezTo>
                            <a:cubicBezTo>
                              <a:pt x="5107020" y="-21886"/>
                              <a:pt x="5294993" y="-26521"/>
                              <a:pt x="5700742" y="0"/>
                            </a:cubicBezTo>
                            <a:cubicBezTo>
                              <a:pt x="6154065" y="43579"/>
                              <a:pt x="6346195" y="-34515"/>
                              <a:pt x="6550012" y="0"/>
                            </a:cubicBezTo>
                            <a:cubicBezTo>
                              <a:pt x="6711723" y="14469"/>
                              <a:pt x="6776079" y="102083"/>
                              <a:pt x="6809129" y="237999"/>
                            </a:cubicBezTo>
                            <a:cubicBezTo>
                              <a:pt x="6793872" y="469942"/>
                              <a:pt x="6801300" y="514606"/>
                              <a:pt x="6809129" y="723503"/>
                            </a:cubicBezTo>
                            <a:cubicBezTo>
                              <a:pt x="6824311" y="932013"/>
                              <a:pt x="6789025" y="1001364"/>
                              <a:pt x="6809129" y="1189967"/>
                            </a:cubicBezTo>
                            <a:cubicBezTo>
                              <a:pt x="6781414" y="1297233"/>
                              <a:pt x="6702096" y="1421338"/>
                              <a:pt x="6550012" y="1427967"/>
                            </a:cubicBezTo>
                            <a:cubicBezTo>
                              <a:pt x="6237680" y="1361516"/>
                              <a:pt x="5839647" y="1392002"/>
                              <a:pt x="5637832" y="1427967"/>
                            </a:cubicBezTo>
                            <a:cubicBezTo>
                              <a:pt x="5431238" y="1430728"/>
                              <a:pt x="5115651" y="1481507"/>
                              <a:pt x="4914379" y="1427967"/>
                            </a:cubicBezTo>
                            <a:cubicBezTo>
                              <a:pt x="4690789" y="1399339"/>
                              <a:pt x="4409959" y="1450905"/>
                              <a:pt x="4002199" y="1427967"/>
                            </a:cubicBezTo>
                            <a:cubicBezTo>
                              <a:pt x="3593518" y="1405895"/>
                              <a:pt x="3537621" y="1448764"/>
                              <a:pt x="3404564" y="1427967"/>
                            </a:cubicBezTo>
                            <a:cubicBezTo>
                              <a:pt x="3246457" y="1375318"/>
                              <a:pt x="2769015" y="1435135"/>
                              <a:pt x="2618202" y="1427967"/>
                            </a:cubicBezTo>
                            <a:cubicBezTo>
                              <a:pt x="2403411" y="1440308"/>
                              <a:pt x="2168886" y="1448720"/>
                              <a:pt x="1831840" y="1427967"/>
                            </a:cubicBezTo>
                            <a:cubicBezTo>
                              <a:pt x="1444171" y="1408726"/>
                              <a:pt x="1461649" y="1416837"/>
                              <a:pt x="1234204" y="1427967"/>
                            </a:cubicBezTo>
                            <a:cubicBezTo>
                              <a:pt x="1035567" y="1468540"/>
                              <a:pt x="461486" y="1440067"/>
                              <a:pt x="259116" y="1427967"/>
                            </a:cubicBezTo>
                            <a:cubicBezTo>
                              <a:pt x="63717" y="1436092"/>
                              <a:pt x="-17181" y="1319483"/>
                              <a:pt x="0" y="1189967"/>
                            </a:cubicBezTo>
                            <a:cubicBezTo>
                              <a:pt x="39385" y="1062153"/>
                              <a:pt x="17126" y="917322"/>
                              <a:pt x="0" y="723503"/>
                            </a:cubicBezTo>
                            <a:cubicBezTo>
                              <a:pt x="-27163" y="539856"/>
                              <a:pt x="2339" y="426567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289013" y="4046638"/>
                <a:ext cx="39943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mô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tả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động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điểm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544" y="4298119"/>
              <a:ext cx="1321608" cy="1339847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33BE00F-983A-A347-A8EF-7AF8A767A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96" y="1754658"/>
            <a:ext cx="4945204" cy="39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967948" y="922029"/>
            <a:ext cx="9060240" cy="1240980"/>
            <a:chOff x="-2472008" y="3735986"/>
            <a:chExt cx="7419539" cy="138896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472008" y="3735986"/>
              <a:ext cx="7405685" cy="13889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14299" y="4022310"/>
              <a:ext cx="7061830" cy="792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>
                  <a:latin typeface="Cambria" panose="02040503050406030204" pitchFamily="18" charset="0"/>
                </a:rPr>
                <a:t>Khi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quan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1247B-1B77-6A49-A9D0-249C60178B7F}"/>
              </a:ext>
            </a:extLst>
          </p:cNvPr>
          <p:cNvGrpSpPr/>
          <p:nvPr/>
        </p:nvGrpSpPr>
        <p:grpSpPr>
          <a:xfrm>
            <a:off x="441546" y="2433401"/>
            <a:ext cx="9506600" cy="3939937"/>
            <a:chOff x="889182" y="2479476"/>
            <a:chExt cx="9506600" cy="393993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BDA5264-B035-DB45-9B4F-F12F84424C7B}"/>
                </a:ext>
              </a:extLst>
            </p:cNvPr>
            <p:cNvSpPr/>
            <p:nvPr/>
          </p:nvSpPr>
          <p:spPr>
            <a:xfrm>
              <a:off x="889182" y="2479476"/>
              <a:ext cx="9506600" cy="39399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EFC5AA-3295-A04A-95A4-C54CD9FCBFC7}"/>
                </a:ext>
              </a:extLst>
            </p:cNvPr>
            <p:cNvSpPr txBox="1"/>
            <p:nvPr/>
          </p:nvSpPr>
          <p:spPr>
            <a:xfrm>
              <a:off x="1149995" y="3122263"/>
              <a:ext cx="898497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Trang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phục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bút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đệm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sữa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nhựa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en-VN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</TotalTime>
  <Words>415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#9Slide07 Cadena</vt:lpstr>
      <vt:lpstr>#9Slide07 HoneyCream</vt:lpstr>
      <vt:lpstr>Arial</vt:lpstr>
      <vt:lpstr>#9Slide07 IcielKoni Black</vt:lpstr>
      <vt:lpstr>Cambria</vt:lpstr>
      <vt:lpstr>SVN-Newton</vt:lpstr>
      <vt:lpstr>#9Slide03 Swiss 721 Black Conde</vt:lpstr>
      <vt:lpstr>#9Slide07 Altus</vt:lpstr>
      <vt:lpstr>Calibri</vt:lpstr>
      <vt:lpstr>#9Slide03 Swiss 721 Black Condensed</vt:lpstr>
      <vt:lpstr>Times New Roman</vt:lpstr>
      <vt:lpstr>#9Slide07 Koni Black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User</cp:lastModifiedBy>
  <cp:revision>138</cp:revision>
  <dcterms:created xsi:type="dcterms:W3CDTF">2020-12-18T11:03:25Z</dcterms:created>
  <dcterms:modified xsi:type="dcterms:W3CDTF">2026-03-24T07:31:00Z</dcterms:modified>
</cp:coreProperties>
</file>