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7" r:id="rId2"/>
    <p:sldId id="258" r:id="rId3"/>
    <p:sldId id="260" r:id="rId4"/>
    <p:sldId id="261" r:id="rId5"/>
    <p:sldId id="276" r:id="rId6"/>
    <p:sldId id="277" r:id="rId7"/>
    <p:sldId id="278" r:id="rId8"/>
    <p:sldId id="279" r:id="rId9"/>
    <p:sldId id="280" r:id="rId10"/>
    <p:sldId id="281" r:id="rId11"/>
    <p:sldId id="263" r:id="rId12"/>
    <p:sldId id="282" r:id="rId13"/>
    <p:sldId id="283" r:id="rId14"/>
    <p:sldId id="284" r:id="rId15"/>
    <p:sldId id="285" r:id="rId16"/>
    <p:sldId id="271" r:id="rId17"/>
    <p:sldId id="272" r:id="rId18"/>
  </p:sldIdLst>
  <p:sldSz cx="12192000" cy="6858000"/>
  <p:notesSz cx="6858000" cy="9144000"/>
  <p:embeddedFontLst>
    <p:embeddedFont>
      <p:font typeface="等线" panose="02010600030101010101" pitchFamily="2" charset="-122"/>
      <p:regular r:id="rId19"/>
      <p:bold r:id="rId20"/>
    </p:embeddedFont>
    <p:embeddedFont>
      <p:font typeface="#9Slide05 Aphrodite Pro" panose="020B0604020202020204" charset="0"/>
      <p:regular r:id="rId21"/>
    </p:embeddedFont>
    <p:embeddedFont>
      <p:font typeface="#9Slide07 Altus" panose="020B0604020202020204" charset="0"/>
      <p:regular r:id="rId22"/>
    </p:embeddedFont>
    <p:embeddedFont>
      <p:font typeface="#9Slide07 HoneyCream" panose="020B0604020202020204" charset="0"/>
      <p:regular r:id="rId23"/>
    </p:embeddedFont>
    <p:embeddedFont>
      <p:font typeface="Cambria" panose="02040503050406030204" pitchFamily="18"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F0066"/>
    <a:srgbClr val="FF9900"/>
    <a:srgbClr val="FF3399"/>
    <a:srgbClr val="CCFF66"/>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08" d="100"/>
          <a:sy n="108" d="100"/>
        </p:scale>
        <p:origin x="71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4"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7"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9" name="Picture 8">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0" name="Picture 9">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1" name="Picture 10">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2" name="TextBox 11">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3" name="TextBox 12">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6540471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4"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7"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9" name="Picture 8">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0" name="Picture 9">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1" name="Picture 10">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2" name="TextBox 11">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3" name="TextBox 12">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3947275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4"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7"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9" name="Picture 8">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0" name="Picture 9">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1" name="Picture 10">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2" name="TextBox 11">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3" name="TextBox 12">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030254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4"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7"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9" name="Picture 8">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0" name="Picture 9">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1" name="Picture 10">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2" name="TextBox 11">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3" name="TextBox 12">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1845459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4"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7"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9" name="Picture 8">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0" name="Picture 9">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1" name="Picture 10">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2" name="TextBox 11">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3" name="TextBox 12">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0711611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4"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7"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9" name="Picture 8">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0" name="Picture 9">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1" name="Picture 10">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2" name="TextBox 11">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3" name="TextBox 12">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4375905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4"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7"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9" name="Picture 8">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0" name="Picture 9">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1" name="Picture 10">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2" name="TextBox 11">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3" name="TextBox 12">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3228800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4"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7"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9" name="Picture 8">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0" name="Picture 9">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1" name="Picture 10">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2" name="TextBox 11">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3" name="TextBox 12">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7520882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4"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7"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9" name="Picture 8">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0" name="Picture 9">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1" name="Picture 10">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2" name="TextBox 11">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3" name="TextBox 12">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19044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4"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7"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9" name="Picture 8">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0" name="Picture 9">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1" name="Picture 10">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2" name="TextBox 11">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3" name="TextBox 12">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7840325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4"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7"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9" name="Picture 8">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0" name="Picture 9">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1" name="Picture 10">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2" name="TextBox 11">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3" name="TextBox 12">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909124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4"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7"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9" name="Picture 8">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0" name="Picture 9">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1" name="Picture 10">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2" name="TextBox 11">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3" name="TextBox 12">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7247338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4"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7"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9" name="Picture 8">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0" name="Picture 9">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1" name="Picture 10">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2" name="TextBox 11">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3" name="TextBox 12">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5025593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21" Type="http://schemas.openxmlformats.org/officeDocument/2006/relationships/hyperlink" Target="https://www.facebook.com/groups/629898828017053" TargetMode="Externa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20"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22"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1"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16">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sp>
          <p:nvSpPr>
            <p:cNvPr id="10" name="矩形: 圆角 9">
              <a:extLst>
                <a:ext uri="{FF2B5EF4-FFF2-40B4-BE49-F238E27FC236}">
                  <a16:creationId xmlns:a16="http://schemas.microsoft.com/office/drawing/2014/main" id="{31824612-B4C0-458B-9686-DA003E2588BD}"/>
                </a:ext>
              </a:extLst>
            </p:cNvPr>
            <p:cNvSpPr/>
            <p:nvPr/>
          </p:nvSpPr>
          <p:spPr>
            <a:xfrm>
              <a:off x="361950" y="439738"/>
              <a:ext cx="11468100" cy="5978524"/>
            </a:xfrm>
            <a:prstGeom prst="roundRect">
              <a:avLst>
                <a:gd name="adj" fmla="val 54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11"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7">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2"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8">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pic>
        <p:nvPicPr>
          <p:cNvPr id="13" name="Picture 12">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19"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1">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8"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19" name="Picture 18">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0" name="Picture 19">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1" name="Picture 20">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2" name="Picture 21">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3" name="TextBox 22">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4" name="TextBox 23">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5796612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750" fill="hold"/>
                                        <p:tgtEl>
                                          <p:spTgt spid="23"/>
                                        </p:tgtEl>
                                        <p:attrNameLst>
                                          <p:attrName>ppt_w</p:attrName>
                                        </p:attrNameLst>
                                      </p:cBhvr>
                                      <p:tavLst>
                                        <p:tav tm="0">
                                          <p:val>
                                            <p:fltVal val="0"/>
                                          </p:val>
                                        </p:tav>
                                        <p:tav tm="100000">
                                          <p:val>
                                            <p:strVal val="#ppt_w"/>
                                          </p:val>
                                        </p:tav>
                                      </p:tavLst>
                                    </p:anim>
                                    <p:anim calcmode="lin" valueType="num">
                                      <p:cBhvr>
                                        <p:cTn id="8" dur="1750" fill="hold"/>
                                        <p:tgtEl>
                                          <p:spTgt spid="23"/>
                                        </p:tgtEl>
                                        <p:attrNameLst>
                                          <p:attrName>ppt_h</p:attrName>
                                        </p:attrNameLst>
                                      </p:cBhvr>
                                      <p:tavLst>
                                        <p:tav tm="0">
                                          <p:val>
                                            <p:fltVal val="0"/>
                                          </p:val>
                                        </p:tav>
                                        <p:tav tm="100000">
                                          <p:val>
                                            <p:strVal val="#ppt_h"/>
                                          </p:val>
                                        </p:tav>
                                      </p:tavLst>
                                    </p:anim>
                                    <p:animEffect transition="in" filter="fade">
                                      <p:cBhvr>
                                        <p:cTn id="9" dur="1750"/>
                                        <p:tgtEl>
                                          <p:spTgt spid="2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Lst>
  </p:timing>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4.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31.png"/><Relationship Id="rId5" Type="http://schemas.microsoft.com/office/2007/relationships/hdphoto" Target="../media/hdphoto3.wdp"/><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4.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31.png"/><Relationship Id="rId5" Type="http://schemas.microsoft.com/office/2007/relationships/hdphoto" Target="../media/hdphoto3.wdp"/><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33.png"/><Relationship Id="rId4" Type="http://schemas.openxmlformats.org/officeDocument/2006/relationships/image" Target="../media/image4.png"/><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2.wav"/><Relationship Id="rId1" Type="http://schemas.openxmlformats.org/officeDocument/2006/relationships/slideLayout" Target="../slideLayouts/slideLayout10.xml"/><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1.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4.png"/><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14.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descr="图片包含 蛋糕, 桌子, 食物, 花&#10;&#10;描述已自动生成">
            <a:extLst>
              <a:ext uri="{FF2B5EF4-FFF2-40B4-BE49-F238E27FC236}">
                <a16:creationId xmlns:a16="http://schemas.microsoft.com/office/drawing/2014/main" id="{712DF0FC-72FB-417A-B545-BF81461D3963}"/>
              </a:ext>
            </a:extLst>
          </p:cNvPr>
          <p:cNvPicPr>
            <a:picLocks noChangeAspect="1"/>
          </p:cNvPicPr>
          <p:nvPr/>
        </p:nvPicPr>
        <p:blipFill rotWithShape="1">
          <a:blip r:embed="rId3">
            <a:extLst>
              <a:ext uri="{28A0092B-C50C-407E-A947-70E740481C1C}">
                <a14:useLocalDpi xmlns:a14="http://schemas.microsoft.com/office/drawing/2010/main" val="0"/>
              </a:ext>
            </a:extLst>
          </a:blip>
          <a:srcRect t="54392"/>
          <a:stretch/>
        </p:blipFill>
        <p:spPr>
          <a:xfrm>
            <a:off x="-1" y="3730171"/>
            <a:ext cx="12191999" cy="312783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7794170" y="0"/>
            <a:ext cx="4397829" cy="3323771"/>
          </a:xfrm>
          <a:prstGeom prst="rect">
            <a:avLst/>
          </a:prstGeom>
        </p:spPr>
      </p:pic>
      <p:pic>
        <p:nvPicPr>
          <p:cNvPr id="12" name="Picture 11"/>
          <p:cNvPicPr>
            <a:picLocks noChangeAspect="1"/>
          </p:cNvPicPr>
          <p:nvPr/>
        </p:nvPicPr>
        <p:blipFill>
          <a:blip r:embed="rId5"/>
          <a:stretch>
            <a:fillRect/>
          </a:stretch>
        </p:blipFill>
        <p:spPr>
          <a:xfrm>
            <a:off x="4043554" y="702938"/>
            <a:ext cx="3750616" cy="1358091"/>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35063" y="-149398"/>
            <a:ext cx="1133068" cy="1677728"/>
          </a:xfrm>
          <a:prstGeom prst="rect">
            <a:avLst/>
          </a:prstGeom>
        </p:spPr>
      </p:pic>
      <p:pic>
        <p:nvPicPr>
          <p:cNvPr id="4" name="Picture 3"/>
          <p:cNvPicPr>
            <a:picLocks noChangeAspect="1"/>
          </p:cNvPicPr>
          <p:nvPr/>
        </p:nvPicPr>
        <p:blipFill>
          <a:blip r:embed="rId7"/>
          <a:stretch>
            <a:fillRect/>
          </a:stretch>
        </p:blipFill>
        <p:spPr>
          <a:xfrm>
            <a:off x="7120026" y="3939584"/>
            <a:ext cx="2341067" cy="1457070"/>
          </a:xfrm>
          <a:prstGeom prst="rect">
            <a:avLst/>
          </a:prstGeom>
        </p:spPr>
      </p:pic>
      <p:pic>
        <p:nvPicPr>
          <p:cNvPr id="6" name="Picture 5"/>
          <p:cNvPicPr>
            <a:picLocks noChangeAspect="1"/>
          </p:cNvPicPr>
          <p:nvPr/>
        </p:nvPicPr>
        <p:blipFill>
          <a:blip r:embed="rId8"/>
          <a:stretch>
            <a:fillRect/>
          </a:stretch>
        </p:blipFill>
        <p:spPr>
          <a:xfrm>
            <a:off x="60437" y="2210427"/>
            <a:ext cx="12071126" cy="1585097"/>
          </a:xfrm>
          <a:prstGeom prst="rect">
            <a:avLst/>
          </a:prstGeom>
        </p:spPr>
      </p:pic>
    </p:spTree>
    <p:extLst>
      <p:ext uri="{BB962C8B-B14F-4D97-AF65-F5344CB8AC3E}">
        <p14:creationId xmlns:p14="http://schemas.microsoft.com/office/powerpoint/2010/main" val="32000173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4">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5">
            <a:extLst>
              <a:ext uri="{28A0092B-C50C-407E-A947-70E740481C1C}">
                <a14:useLocalDpi xmlns:a14="http://schemas.microsoft.com/office/drawing/2010/main" val="0"/>
              </a:ext>
            </a:extLst>
          </a:blip>
          <a:srcRect l="63929" b="51534"/>
          <a:stretch/>
        </p:blipFill>
        <p:spPr>
          <a:xfrm>
            <a:off x="8634549" y="-480899"/>
            <a:ext cx="3557450" cy="2688633"/>
          </a:xfrm>
          <a:prstGeom prst="rect">
            <a:avLst/>
          </a:prstGeom>
        </p:spPr>
      </p:pic>
      <p:sp>
        <p:nvSpPr>
          <p:cNvPr id="3" name="Rectangle 2"/>
          <p:cNvSpPr/>
          <p:nvPr/>
        </p:nvSpPr>
        <p:spPr>
          <a:xfrm>
            <a:off x="1323862" y="1627834"/>
            <a:ext cx="5270918" cy="20621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Bọ dừa dừng nấu cơm</a:t>
            </a:r>
            <a:br>
              <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br>
            <a:r>
              <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Cào cào ngưng giã gạo</a:t>
            </a:r>
            <a:br>
              <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br>
            <a:r>
              <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Xén tóc thôi cắt áo</a:t>
            </a:r>
            <a:br>
              <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br>
            <a:r>
              <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Đều bảo nhau đi tìm.</a:t>
            </a:r>
            <a:endPar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sp>
        <p:nvSpPr>
          <p:cNvPr id="4" name="Rectangle 3"/>
          <p:cNvSpPr/>
          <p:nvPr/>
        </p:nvSpPr>
        <p:spPr>
          <a:xfrm>
            <a:off x="6337000" y="2234004"/>
            <a:ext cx="5659178" cy="20621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Khu vườn hoang lặng im</a:t>
            </a:r>
            <a:b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b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Bỗng râm ran khắp lối</a:t>
            </a:r>
            <a:b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b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Có điều ai cũng nói</a:t>
            </a:r>
            <a:b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b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Cánh cam về nhà tôi.</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backgroundRemoval t="0" b="100000" l="6571" r="90000">
                        <a14:foregroundMark x1="44286" y1="32000" x2="60571" y2="30182"/>
                        <a14:foregroundMark x1="52000" y1="49091" x2="50857" y2="72364"/>
                        <a14:foregroundMark x1="45143" y1="55273" x2="59714" y2="54182"/>
                        <a14:foregroundMark x1="45143" y1="22545" x2="44571" y2="36000"/>
                      </a14:backgroundRemoval>
                    </a14:imgEffect>
                  </a14:imgLayer>
                </a14:imgProps>
              </a:ext>
              <a:ext uri="{28A0092B-C50C-407E-A947-70E740481C1C}">
                <a14:useLocalDpi xmlns:a14="http://schemas.microsoft.com/office/drawing/2010/main" val="0"/>
              </a:ext>
            </a:extLst>
          </a:blip>
          <a:stretch>
            <a:fillRect/>
          </a:stretch>
        </p:blipFill>
        <p:spPr>
          <a:xfrm>
            <a:off x="3896336" y="3826396"/>
            <a:ext cx="3333750" cy="2619375"/>
          </a:xfrm>
          <a:prstGeom prst="rect">
            <a:avLst/>
          </a:prstGeom>
        </p:spPr>
      </p:pic>
      <p:sp>
        <p:nvSpPr>
          <p:cNvPr id="13" name="Speech Bubble: Oval 38">
            <a:extLst>
              <a:ext uri="{FF2B5EF4-FFF2-40B4-BE49-F238E27FC236}">
                <a16:creationId xmlns:a16="http://schemas.microsoft.com/office/drawing/2014/main" id="{512DEC50-8341-9C22-EF7E-8EC75E2E2CF2}"/>
              </a:ext>
            </a:extLst>
          </p:cNvPr>
          <p:cNvSpPr/>
          <p:nvPr/>
        </p:nvSpPr>
        <p:spPr>
          <a:xfrm>
            <a:off x="849455" y="4353562"/>
            <a:ext cx="3186967" cy="1699616"/>
          </a:xfrm>
          <a:custGeom>
            <a:avLst/>
            <a:gdLst>
              <a:gd name="connsiteX0" fmla="*/ 3422038 w 3186967"/>
              <a:gd name="connsiteY0" fmla="*/ 1272944 h 1699616"/>
              <a:gd name="connsiteX1" fmla="*/ 2907400 w 3186967"/>
              <a:gd name="connsiteY1" fmla="*/ 1330613 h 1699616"/>
              <a:gd name="connsiteX2" fmla="*/ 1340888 w 3186967"/>
              <a:gd name="connsiteY2" fmla="*/ 1688872 h 1699616"/>
              <a:gd name="connsiteX3" fmla="*/ 138736 w 3186967"/>
              <a:gd name="connsiteY3" fmla="*/ 502998 h 1699616"/>
              <a:gd name="connsiteX4" fmla="*/ 1743634 w 3186967"/>
              <a:gd name="connsiteY4" fmla="*/ 3782 h 1699616"/>
              <a:gd name="connsiteX5" fmla="*/ 3149457 w 3186967"/>
              <a:gd name="connsiteY5" fmla="*/ 1033111 h 1699616"/>
              <a:gd name="connsiteX6" fmla="*/ 3422038 w 3186967"/>
              <a:gd name="connsiteY6" fmla="*/ 1272944 h 169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86967" h="1699616" fill="none" extrusionOk="0">
                <a:moveTo>
                  <a:pt x="3422038" y="1272944"/>
                </a:moveTo>
                <a:cubicBezTo>
                  <a:pt x="3166155" y="1311869"/>
                  <a:pt x="3018221" y="1303329"/>
                  <a:pt x="2907400" y="1330613"/>
                </a:cubicBezTo>
                <a:cubicBezTo>
                  <a:pt x="2480639" y="1524512"/>
                  <a:pt x="1975818" y="1771914"/>
                  <a:pt x="1340888" y="1688872"/>
                </a:cubicBezTo>
                <a:cubicBezTo>
                  <a:pt x="315671" y="1589264"/>
                  <a:pt x="-296842" y="1012313"/>
                  <a:pt x="138736" y="502998"/>
                </a:cubicBezTo>
                <a:cubicBezTo>
                  <a:pt x="416270" y="92072"/>
                  <a:pt x="941536" y="-68749"/>
                  <a:pt x="1743634" y="3782"/>
                </a:cubicBezTo>
                <a:cubicBezTo>
                  <a:pt x="2613608" y="7308"/>
                  <a:pt x="3367280" y="528085"/>
                  <a:pt x="3149457" y="1033111"/>
                </a:cubicBezTo>
                <a:cubicBezTo>
                  <a:pt x="3278384" y="1113433"/>
                  <a:pt x="3351939" y="1213623"/>
                  <a:pt x="3422038" y="1272944"/>
                </a:cubicBezTo>
                <a:close/>
              </a:path>
              <a:path w="3186967" h="1699616" stroke="0" extrusionOk="0">
                <a:moveTo>
                  <a:pt x="3422038" y="1272944"/>
                </a:moveTo>
                <a:cubicBezTo>
                  <a:pt x="3289203" y="1259558"/>
                  <a:pt x="3009146" y="1320004"/>
                  <a:pt x="2907400" y="1330613"/>
                </a:cubicBezTo>
                <a:cubicBezTo>
                  <a:pt x="2520767" y="1605464"/>
                  <a:pt x="1919043" y="1853097"/>
                  <a:pt x="1340888" y="1688872"/>
                </a:cubicBezTo>
                <a:cubicBezTo>
                  <a:pt x="266005" y="1718503"/>
                  <a:pt x="-195706" y="1076087"/>
                  <a:pt x="138736" y="502998"/>
                </a:cubicBezTo>
                <a:cubicBezTo>
                  <a:pt x="389076" y="298019"/>
                  <a:pt x="952256" y="-12051"/>
                  <a:pt x="1743634" y="3782"/>
                </a:cubicBezTo>
                <a:cubicBezTo>
                  <a:pt x="2640977" y="29351"/>
                  <a:pt x="3371626" y="537990"/>
                  <a:pt x="3149457" y="1033111"/>
                </a:cubicBezTo>
                <a:cubicBezTo>
                  <a:pt x="3267192" y="1135703"/>
                  <a:pt x="3304678" y="1146722"/>
                  <a:pt x="3422038" y="1272944"/>
                </a:cubicBezTo>
                <a:close/>
              </a:path>
            </a:pathLst>
          </a:custGeom>
          <a:ln>
            <a:solidFill>
              <a:srgbClr val="FF9900"/>
            </a:solidFill>
            <a:extLst>
              <a:ext uri="{C807C97D-BFC1-408E-A445-0C87EB9F89A2}">
                <ask:lineSketchStyleProps xmlns:ask="http://schemas.microsoft.com/office/drawing/2018/sketchyshapes" sd="2214188587">
                  <a:prstGeom prst="wedgeEllipseCallout">
                    <a:avLst>
                      <a:gd name="adj1" fmla="val 57376"/>
                      <a:gd name="adj2" fmla="val 24896"/>
                    </a:avLst>
                  </a:prstGeom>
                  <ask:type>
                    <ask:lineSketchCurved/>
                  </ask:type>
                </ask:lineSketchStyleProps>
              </a:ext>
            </a:extLst>
          </a:ln>
          <a:effectLst>
            <a:glow rad="2286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chemeClr val="accent4">
                    <a:lumMod val="75000"/>
                  </a:schemeClr>
                </a:solidFill>
                <a:effectLst/>
                <a:uLnTx/>
                <a:uFillTx/>
                <a:latin typeface="Cambria" panose="02040503050406030204" pitchFamily="18" charset="0"/>
                <a:ea typeface="Cambria" panose="02040503050406030204" pitchFamily="18" charset="0"/>
                <a:cs typeface="+mn-cs"/>
              </a:rPr>
              <a:t>Dò</a:t>
            </a:r>
            <a:r>
              <a:rPr kumimoji="0" lang="en-US" sz="5400" b="1" i="0" u="none" strike="noStrike" kern="1200" cap="none" spc="0" normalizeH="0" noProof="0" dirty="0">
                <a:ln>
                  <a:noFill/>
                </a:ln>
                <a:solidFill>
                  <a:schemeClr val="accent4">
                    <a:lumMod val="75000"/>
                  </a:schemeClr>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schemeClr val="accent4">
                    <a:lumMod val="75000"/>
                  </a:schemeClr>
                </a:solidFill>
                <a:effectLst/>
                <a:uLnTx/>
                <a:uFillTx/>
                <a:latin typeface="Cambria" panose="02040503050406030204" pitchFamily="18" charset="0"/>
                <a:ea typeface="Cambria" panose="02040503050406030204" pitchFamily="18" charset="0"/>
                <a:cs typeface="+mn-cs"/>
              </a:rPr>
              <a:t>bài</a:t>
            </a:r>
            <a:endParaRPr kumimoji="0" lang="en-US" sz="5400" b="1" i="0" u="none" strike="noStrike" kern="1200" cap="none" spc="0" normalizeH="0" baseline="0" noProof="0" dirty="0">
              <a:ln>
                <a:noFill/>
              </a:ln>
              <a:solidFill>
                <a:schemeClr val="accent4">
                  <a:lumMod val="75000"/>
                </a:schemeClr>
              </a:solidFill>
              <a:effectLst/>
              <a:uLnTx/>
              <a:uFillTx/>
              <a:latin typeface="Cambria" panose="02040503050406030204" pitchFamily="18" charset="0"/>
              <a:ea typeface="Cambria" panose="02040503050406030204" pitchFamily="18" charset="0"/>
              <a:cs typeface="+mn-cs"/>
            </a:endParaRPr>
          </a:p>
        </p:txBody>
      </p:sp>
      <p:pic>
        <p:nvPicPr>
          <p:cNvPr id="2" name="Picture 1"/>
          <p:cNvPicPr>
            <a:picLocks noChangeAspect="1"/>
          </p:cNvPicPr>
          <p:nvPr/>
        </p:nvPicPr>
        <p:blipFill>
          <a:blip r:embed="rId8"/>
          <a:stretch>
            <a:fillRect/>
          </a:stretch>
        </p:blipFill>
        <p:spPr>
          <a:xfrm>
            <a:off x="3221674" y="611612"/>
            <a:ext cx="6230652" cy="1109568"/>
          </a:xfrm>
          <a:prstGeom prst="rect">
            <a:avLst/>
          </a:prstGeom>
        </p:spPr>
      </p:pic>
    </p:spTree>
    <p:extLst>
      <p:ext uri="{BB962C8B-B14F-4D97-AF65-F5344CB8AC3E}">
        <p14:creationId xmlns:p14="http://schemas.microsoft.com/office/powerpoint/2010/main" val="40784955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77370" y="217646"/>
            <a:ext cx="9720220" cy="1002600"/>
            <a:chOff x="6445814" y="2155255"/>
            <a:chExt cx="4455160" cy="1002600"/>
          </a:xfrm>
        </p:grpSpPr>
        <p:sp>
          <p:nvSpPr>
            <p:cNvPr id="10" name="燕尾形 13">
              <a:extLst>
                <a:ext uri="{FF2B5EF4-FFF2-40B4-BE49-F238E27FC236}">
                  <a16:creationId xmlns:a16="http://schemas.microsoft.com/office/drawing/2014/main" id="{2B35D9B4-770C-4290-9C52-0CC221900F5C}"/>
                </a:ext>
              </a:extLst>
            </p:cNvPr>
            <p:cNvSpPr/>
            <p:nvPr/>
          </p:nvSpPr>
          <p:spPr>
            <a:xfrm>
              <a:off x="6445814" y="2359025"/>
              <a:ext cx="4455160" cy="798830"/>
            </a:xfrm>
            <a:prstGeom prst="chevro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11" name="文本框 10">
              <a:extLst>
                <a:ext uri="{FF2B5EF4-FFF2-40B4-BE49-F238E27FC236}">
                  <a16:creationId xmlns:a16="http://schemas.microsoft.com/office/drawing/2014/main" id="{38499741-293A-4917-B598-AA45A76A43E6}"/>
                </a:ext>
              </a:extLst>
            </p:cNvPr>
            <p:cNvSpPr txBox="1"/>
            <p:nvPr/>
          </p:nvSpPr>
          <p:spPr>
            <a:xfrm>
              <a:off x="6605427" y="2155255"/>
              <a:ext cx="3917950" cy="90146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zh-CN" sz="4000" b="1" dirty="0">
                  <a:latin typeface="Cambria" panose="02040503050406030204" pitchFamily="18" charset="0"/>
                  <a:ea typeface="Cambria" panose="02040503050406030204" pitchFamily="18" charset="0"/>
                  <a:cs typeface="+mn-ea"/>
                </a:rPr>
                <a:t>2. </a:t>
              </a:r>
              <a:r>
                <a:rPr lang="en-US" altLang="zh-CN" sz="4000" b="1" dirty="0" err="1">
                  <a:latin typeface="Cambria" panose="02040503050406030204" pitchFamily="18" charset="0"/>
                  <a:ea typeface="Cambria" panose="02040503050406030204" pitchFamily="18" charset="0"/>
                  <a:cs typeface="+mn-ea"/>
                </a:rPr>
                <a:t>Tìm</a:t>
              </a:r>
              <a:r>
                <a:rPr lang="en-US" altLang="zh-CN" sz="4000" b="1" dirty="0">
                  <a:latin typeface="Cambria" panose="02040503050406030204" pitchFamily="18" charset="0"/>
                  <a:ea typeface="Cambria" panose="02040503050406030204" pitchFamily="18" charset="0"/>
                  <a:cs typeface="+mn-ea"/>
                </a:rPr>
                <a:t> </a:t>
              </a:r>
              <a:r>
                <a:rPr lang="en-US" altLang="zh-CN" sz="4000" b="1" dirty="0" err="1">
                  <a:latin typeface="Cambria" panose="02040503050406030204" pitchFamily="18" charset="0"/>
                  <a:ea typeface="Cambria" panose="02040503050406030204" pitchFamily="18" charset="0"/>
                  <a:cs typeface="+mn-ea"/>
                </a:rPr>
                <a:t>từ</a:t>
              </a:r>
              <a:r>
                <a:rPr lang="en-US" altLang="zh-CN" sz="4000" b="1" dirty="0">
                  <a:latin typeface="Cambria" panose="02040503050406030204" pitchFamily="18" charset="0"/>
                  <a:ea typeface="Cambria" panose="02040503050406030204" pitchFamily="18" charset="0"/>
                  <a:cs typeface="+mn-ea"/>
                </a:rPr>
                <a:t> </a:t>
              </a:r>
              <a:r>
                <a:rPr lang="en-US" altLang="zh-CN" sz="4000" b="1" dirty="0" err="1">
                  <a:latin typeface="Cambria" panose="02040503050406030204" pitchFamily="18" charset="0"/>
                  <a:ea typeface="Cambria" panose="02040503050406030204" pitchFamily="18" charset="0"/>
                  <a:cs typeface="+mn-ea"/>
                </a:rPr>
                <a:t>ngữ</a:t>
              </a:r>
              <a:r>
                <a:rPr lang="en-US" altLang="zh-CN" sz="4000" b="1" dirty="0">
                  <a:latin typeface="Cambria" panose="02040503050406030204" pitchFamily="18" charset="0"/>
                  <a:ea typeface="Cambria" panose="02040503050406030204" pitchFamily="18" charset="0"/>
                  <a:cs typeface="+mn-ea"/>
                </a:rPr>
                <a:t> </a:t>
              </a:r>
              <a:r>
                <a:rPr lang="en-US" altLang="zh-CN" sz="4000" b="1" dirty="0" err="1">
                  <a:latin typeface="Cambria" panose="02040503050406030204" pitchFamily="18" charset="0"/>
                  <a:ea typeface="Cambria" panose="02040503050406030204" pitchFamily="18" charset="0"/>
                  <a:cs typeface="+mn-ea"/>
                </a:rPr>
                <a:t>có</a:t>
              </a:r>
              <a:r>
                <a:rPr lang="en-US" altLang="zh-CN" sz="4000" b="1" dirty="0">
                  <a:latin typeface="Cambria" panose="02040503050406030204" pitchFamily="18" charset="0"/>
                  <a:ea typeface="Cambria" panose="02040503050406030204" pitchFamily="18" charset="0"/>
                  <a:cs typeface="+mn-ea"/>
                </a:rPr>
                <a:t> </a:t>
              </a:r>
              <a:r>
                <a:rPr lang="en-US" altLang="zh-CN" sz="4000" b="1" dirty="0" err="1">
                  <a:latin typeface="Cambria" panose="02040503050406030204" pitchFamily="18" charset="0"/>
                  <a:ea typeface="Cambria" panose="02040503050406030204" pitchFamily="18" charset="0"/>
                  <a:cs typeface="+mn-ea"/>
                </a:rPr>
                <a:t>tiếng</a:t>
              </a:r>
              <a:r>
                <a:rPr lang="en-US" altLang="zh-CN" sz="4000" b="1" dirty="0">
                  <a:latin typeface="Cambria" panose="02040503050406030204" pitchFamily="18" charset="0"/>
                  <a:ea typeface="Cambria" panose="02040503050406030204" pitchFamily="18" charset="0"/>
                  <a:cs typeface="+mn-ea"/>
                </a:rPr>
                <a:t> </a:t>
              </a:r>
              <a:r>
                <a:rPr lang="en-US" altLang="zh-CN" sz="4000" b="1" dirty="0" err="1">
                  <a:latin typeface="Cambria" panose="02040503050406030204" pitchFamily="18" charset="0"/>
                  <a:ea typeface="Cambria" panose="02040503050406030204" pitchFamily="18" charset="0"/>
                  <a:cs typeface="+mn-ea"/>
                </a:rPr>
                <a:t>bắt</a:t>
              </a:r>
              <a:r>
                <a:rPr lang="en-US" altLang="zh-CN" sz="4000" b="1" dirty="0">
                  <a:latin typeface="Cambria" panose="02040503050406030204" pitchFamily="18" charset="0"/>
                  <a:ea typeface="Cambria" panose="02040503050406030204" pitchFamily="18" charset="0"/>
                  <a:cs typeface="+mn-ea"/>
                </a:rPr>
                <a:t> </a:t>
              </a:r>
              <a:r>
                <a:rPr lang="en-US" altLang="zh-CN" sz="4000" b="1" dirty="0" err="1">
                  <a:latin typeface="Cambria" panose="02040503050406030204" pitchFamily="18" charset="0"/>
                  <a:ea typeface="Cambria" panose="02040503050406030204" pitchFamily="18" charset="0"/>
                  <a:cs typeface="+mn-ea"/>
                </a:rPr>
                <a:t>đầu</a:t>
              </a:r>
              <a:r>
                <a:rPr lang="en-US" altLang="zh-CN" sz="4000" b="1" dirty="0">
                  <a:latin typeface="Cambria" panose="02040503050406030204" pitchFamily="18" charset="0"/>
                  <a:ea typeface="Cambria" panose="02040503050406030204" pitchFamily="18" charset="0"/>
                  <a:cs typeface="+mn-ea"/>
                </a:rPr>
                <a:t> </a:t>
              </a:r>
              <a:r>
                <a:rPr lang="en-US" altLang="zh-CN" sz="4000" b="1" dirty="0" err="1">
                  <a:latin typeface="Cambria" panose="02040503050406030204" pitchFamily="18" charset="0"/>
                  <a:ea typeface="Cambria" panose="02040503050406030204" pitchFamily="18" charset="0"/>
                  <a:cs typeface="+mn-ea"/>
                </a:rPr>
                <a:t>bằng</a:t>
              </a:r>
              <a:r>
                <a:rPr lang="en-US" altLang="zh-CN" sz="4000" b="1" dirty="0">
                  <a:latin typeface="Cambria" panose="02040503050406030204" pitchFamily="18" charset="0"/>
                  <a:ea typeface="Cambria" panose="02040503050406030204" pitchFamily="18" charset="0"/>
                  <a:cs typeface="+mn-ea"/>
                </a:rPr>
                <a:t>:</a:t>
              </a:r>
              <a:endParaRPr kumimoji="0" lang="zh-CN" altLang="en-US" sz="4000" b="1" i="0" u="none" strike="noStrike" kern="1200" cap="none" spc="0" normalizeH="0" baseline="0" noProof="0" dirty="0">
                <a:ln>
                  <a:noFill/>
                </a:ln>
                <a:effectLst/>
                <a:uLnTx/>
                <a:uFillTx/>
                <a:latin typeface="Cambria" panose="02040503050406030204" pitchFamily="18" charset="0"/>
                <a:ea typeface="字魂107号-萌趣欢乐体" panose="00000500000000000000" pitchFamily="2" charset="-122"/>
                <a:cs typeface="+mn-ea"/>
              </a:endParaRPr>
            </a:p>
          </p:txBody>
        </p:sp>
      </p:grpSp>
      <p:grpSp>
        <p:nvGrpSpPr>
          <p:cNvPr id="12" name="Group 11">
            <a:extLst>
              <a:ext uri="{FF2B5EF4-FFF2-40B4-BE49-F238E27FC236}">
                <a16:creationId xmlns:a16="http://schemas.microsoft.com/office/drawing/2014/main" id="{5C0C051F-928F-0E41-AB10-0C846AC49E2D}"/>
              </a:ext>
            </a:extLst>
          </p:cNvPr>
          <p:cNvGrpSpPr/>
          <p:nvPr/>
        </p:nvGrpSpPr>
        <p:grpSpPr>
          <a:xfrm>
            <a:off x="2763806" y="1587699"/>
            <a:ext cx="8759003" cy="1152405"/>
            <a:chOff x="7812958" y="2362474"/>
            <a:chExt cx="4162301" cy="1074319"/>
          </a:xfrm>
        </p:grpSpPr>
        <p:sp>
          <p:nvSpPr>
            <p:cNvPr id="13" name="Freeform: Shape 18">
              <a:extLst>
                <a:ext uri="{FF2B5EF4-FFF2-40B4-BE49-F238E27FC236}">
                  <a16:creationId xmlns:a16="http://schemas.microsoft.com/office/drawing/2014/main" id="{797D40FA-9F7F-7241-AECD-306FCF6D9F7E}"/>
                </a:ext>
              </a:extLst>
            </p:cNvPr>
            <p:cNvSpPr/>
            <p:nvPr/>
          </p:nvSpPr>
          <p:spPr>
            <a:xfrm>
              <a:off x="7812958" y="2362474"/>
              <a:ext cx="4162301" cy="107431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alpha val="67000"/>
              </a:srgbClr>
            </a:solidFill>
            <a:ln w="28575" cap="flat" cmpd="sng" algn="ctr">
              <a:solidFill>
                <a:srgbClr val="FF0000"/>
              </a:solidFill>
              <a:prstDash val="dash"/>
              <a:miter lim="800000"/>
            </a:ln>
            <a:effectLst/>
          </p:spPr>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4" name="TextBox 13">
              <a:extLst>
                <a:ext uri="{FF2B5EF4-FFF2-40B4-BE49-F238E27FC236}">
                  <a16:creationId xmlns:a16="http://schemas.microsoft.com/office/drawing/2014/main" id="{78DB63BE-2B94-254C-AAE5-028CEBE73E02}"/>
                </a:ext>
              </a:extLst>
            </p:cNvPr>
            <p:cNvSpPr txBox="1"/>
            <p:nvPr/>
          </p:nvSpPr>
          <p:spPr>
            <a:xfrm>
              <a:off x="7812958" y="2368248"/>
              <a:ext cx="3987840" cy="1068545"/>
            </a:xfrm>
            <a:prstGeom prst="rect">
              <a:avLst/>
            </a:prstGeom>
            <a:noFill/>
          </p:spPr>
          <p:txBody>
            <a:bodyPr wrap="square" rtlCol="0">
              <a:spAutoFit/>
            </a:bodyPr>
            <a:lstStyle/>
            <a:p>
              <a:pPr marR="33020" lvl="0" algn="just">
                <a:lnSpc>
                  <a:spcPct val="107000"/>
                </a:lnSpc>
                <a:defRPr/>
              </a:pPr>
              <a:r>
                <a:rPr lang="nl-NL" sz="3200" b="1" dirty="0">
                  <a:solidFill>
                    <a:prstClr val="black"/>
                  </a:solidFill>
                  <a:latin typeface="Cambria" panose="02040503050406030204" pitchFamily="18" charset="0"/>
                  <a:ea typeface="Cambria" panose="02040503050406030204" pitchFamily="18" charset="0"/>
                  <a:cs typeface="Arial" panose="020B0604020202020204" pitchFamily="34" charset="0"/>
                </a:rPr>
                <a:t>con cá, lá cờ, cúc áo, biển cấm, quảng cáo, cục đá, cứng cáp, cánh cổng…</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15" name="Group 14"/>
          <p:cNvGrpSpPr/>
          <p:nvPr/>
        </p:nvGrpSpPr>
        <p:grpSpPr>
          <a:xfrm>
            <a:off x="604385" y="1435442"/>
            <a:ext cx="1681614" cy="1304662"/>
            <a:chOff x="604385" y="2666851"/>
            <a:chExt cx="2068061" cy="1256474"/>
          </a:xfrm>
        </p:grpSpPr>
        <p:sp>
          <p:nvSpPr>
            <p:cNvPr id="16" name="任意多边形 10">
              <a:extLst>
                <a:ext uri="{FF2B5EF4-FFF2-40B4-BE49-F238E27FC236}">
                  <a16:creationId xmlns:a16="http://schemas.microsoft.com/office/drawing/2014/main" id="{2101CC3A-3BE7-4B8B-96AB-174E38447908}"/>
                </a:ext>
              </a:extLst>
            </p:cNvPr>
            <p:cNvSpPr/>
            <p:nvPr/>
          </p:nvSpPr>
          <p:spPr>
            <a:xfrm>
              <a:off x="604385" y="2666851"/>
              <a:ext cx="2068061" cy="1256474"/>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w="28575">
              <a:solidFill>
                <a:srgbClr val="FF3399"/>
              </a:solidFill>
              <a:prstDash val="solid"/>
            </a:ln>
            <a:effectLst>
              <a:glow rad="139700">
                <a:schemeClr val="accent2">
                  <a:satMod val="175000"/>
                  <a:alpha val="40000"/>
                </a:schemeClr>
              </a:glow>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17" name="Rectangle 16"/>
            <p:cNvSpPr/>
            <p:nvPr/>
          </p:nvSpPr>
          <p:spPr>
            <a:xfrm>
              <a:off x="869566" y="2850475"/>
              <a:ext cx="1270201" cy="889227"/>
            </a:xfrm>
            <a:prstGeom prst="rect">
              <a:avLst/>
            </a:prstGeom>
          </p:spPr>
          <p:txBody>
            <a:bodyPr wrap="none">
              <a:spAutoFit/>
            </a:bodyPr>
            <a:lstStyle/>
            <a:p>
              <a:pPr lvl="0" algn="just">
                <a:defRPr/>
              </a:pPr>
              <a:r>
                <a:rPr lang="en-US" sz="5400" b="1" dirty="0">
                  <a:solidFill>
                    <a:srgbClr val="FF0066"/>
                  </a:solidFill>
                  <a:latin typeface="Cambria" panose="02040503050406030204" pitchFamily="18" charset="0"/>
                  <a:ea typeface="Cambria" panose="02040503050406030204" pitchFamily="18" charset="0"/>
                </a:rPr>
                <a:t>- c</a:t>
              </a:r>
              <a:endParaRPr lang="vi-VN" sz="5400" b="1" dirty="0">
                <a:solidFill>
                  <a:srgbClr val="FF0066"/>
                </a:solidFill>
                <a:latin typeface="Cambria" panose="02040503050406030204" pitchFamily="18" charset="0"/>
                <a:ea typeface="Cambria" panose="02040503050406030204" pitchFamily="18" charset="0"/>
              </a:endParaRPr>
            </a:p>
          </p:txBody>
        </p:sp>
      </p:grpSp>
      <p:grpSp>
        <p:nvGrpSpPr>
          <p:cNvPr id="18" name="Group 17"/>
          <p:cNvGrpSpPr/>
          <p:nvPr/>
        </p:nvGrpSpPr>
        <p:grpSpPr>
          <a:xfrm>
            <a:off x="9841195" y="3259888"/>
            <a:ext cx="1681614" cy="1304662"/>
            <a:chOff x="604385" y="2666851"/>
            <a:chExt cx="2068061" cy="1256474"/>
          </a:xfrm>
        </p:grpSpPr>
        <p:sp>
          <p:nvSpPr>
            <p:cNvPr id="19" name="任意多边形 10">
              <a:extLst>
                <a:ext uri="{FF2B5EF4-FFF2-40B4-BE49-F238E27FC236}">
                  <a16:creationId xmlns:a16="http://schemas.microsoft.com/office/drawing/2014/main" id="{2101CC3A-3BE7-4B8B-96AB-174E38447908}"/>
                </a:ext>
              </a:extLst>
            </p:cNvPr>
            <p:cNvSpPr/>
            <p:nvPr/>
          </p:nvSpPr>
          <p:spPr>
            <a:xfrm>
              <a:off x="604385" y="2666851"/>
              <a:ext cx="2068061" cy="1256474"/>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w="28575">
              <a:solidFill>
                <a:srgbClr val="FF3300"/>
              </a:solidFill>
              <a:prstDash val="solid"/>
            </a:ln>
            <a:effectLst>
              <a:glow rad="139700">
                <a:schemeClr val="accent2">
                  <a:satMod val="175000"/>
                  <a:alpha val="40000"/>
                </a:schemeClr>
              </a:glow>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20" name="Rectangle 19"/>
            <p:cNvSpPr/>
            <p:nvPr/>
          </p:nvSpPr>
          <p:spPr>
            <a:xfrm>
              <a:off x="901225" y="2850475"/>
              <a:ext cx="1206882" cy="889227"/>
            </a:xfrm>
            <a:prstGeom prst="rect">
              <a:avLst/>
            </a:prstGeom>
          </p:spPr>
          <p:txBody>
            <a:bodyPr wrap="none">
              <a:spAutoFit/>
            </a:bodyPr>
            <a:lstStyle/>
            <a:p>
              <a:pPr lvl="0" algn="just">
                <a:defRPr/>
              </a:pPr>
              <a:r>
                <a:rPr lang="en-US" sz="5400" b="1" dirty="0">
                  <a:solidFill>
                    <a:srgbClr val="FF0000"/>
                  </a:solidFill>
                  <a:latin typeface="Cambria" panose="02040503050406030204" pitchFamily="18" charset="0"/>
                  <a:ea typeface="Cambria" panose="02040503050406030204" pitchFamily="18" charset="0"/>
                </a:rPr>
                <a:t>- k</a:t>
              </a:r>
              <a:endParaRPr lang="vi-VN" sz="5400" b="1" dirty="0">
                <a:solidFill>
                  <a:srgbClr val="FF0000"/>
                </a:solidFill>
                <a:latin typeface="Cambria" panose="02040503050406030204" pitchFamily="18" charset="0"/>
                <a:ea typeface="Cambria" panose="02040503050406030204" pitchFamily="18" charset="0"/>
              </a:endParaRPr>
            </a:p>
          </p:txBody>
        </p:sp>
      </p:grpSp>
      <p:grpSp>
        <p:nvGrpSpPr>
          <p:cNvPr id="5" name="Group 4"/>
          <p:cNvGrpSpPr/>
          <p:nvPr/>
        </p:nvGrpSpPr>
        <p:grpSpPr>
          <a:xfrm>
            <a:off x="725612" y="3412145"/>
            <a:ext cx="8759003" cy="1152405"/>
            <a:chOff x="725612" y="3412145"/>
            <a:chExt cx="8759003" cy="1152405"/>
          </a:xfrm>
        </p:grpSpPr>
        <p:sp>
          <p:nvSpPr>
            <p:cNvPr id="22" name="Freeform: Shape 18">
              <a:extLst>
                <a:ext uri="{FF2B5EF4-FFF2-40B4-BE49-F238E27FC236}">
                  <a16:creationId xmlns:a16="http://schemas.microsoft.com/office/drawing/2014/main" id="{797D40FA-9F7F-7241-AECD-306FCF6D9F7E}"/>
                </a:ext>
              </a:extLst>
            </p:cNvPr>
            <p:cNvSpPr/>
            <p:nvPr/>
          </p:nvSpPr>
          <p:spPr>
            <a:xfrm rot="10800000">
              <a:off x="725612" y="3412145"/>
              <a:ext cx="8759003" cy="1152405"/>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4">
                <a:lumMod val="40000"/>
                <a:lumOff val="60000"/>
                <a:alpha val="67000"/>
              </a:schemeClr>
            </a:solidFill>
            <a:ln w="28575" cap="flat" cmpd="sng" algn="ctr">
              <a:solidFill>
                <a:srgbClr val="FF0000"/>
              </a:solidFill>
              <a:prstDash val="dash"/>
              <a:miter lim="800000"/>
            </a:ln>
            <a:effectLst/>
          </p:spPr>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Rectangle 3"/>
            <p:cNvSpPr/>
            <p:nvPr/>
          </p:nvSpPr>
          <p:spPr>
            <a:xfrm>
              <a:off x="1005840" y="3449739"/>
              <a:ext cx="8376471" cy="1077218"/>
            </a:xfrm>
            <a:prstGeom prst="rect">
              <a:avLst/>
            </a:prstGeom>
          </p:spPr>
          <p:txBody>
            <a:bodyPr wrap="square">
              <a:spAutoFit/>
            </a:bodyPr>
            <a:lstStyle/>
            <a:p>
              <a:pPr algn="just"/>
              <a:r>
                <a:rPr lang="vi-VN" sz="3200" b="1" i="0" dirty="0">
                  <a:solidFill>
                    <a:srgbClr val="FF0000"/>
                  </a:solidFill>
                  <a:effectLst/>
                  <a:latin typeface="Cambria" panose="02040503050406030204" pitchFamily="18" charset="0"/>
                  <a:ea typeface="Cambria" panose="02040503050406030204" pitchFamily="18" charset="0"/>
                </a:rPr>
                <a:t>chữ kí, kỷ niệm, kí sự, quốc kì, kiêng kị, kĩ sư, thú kiểng, kiễng chân…</a:t>
              </a:r>
              <a:endParaRPr lang="en-US" sz="3200" b="1" dirty="0">
                <a:solidFill>
                  <a:srgbClr val="FF0000"/>
                </a:solidFill>
                <a:latin typeface="Cambria" panose="02040503050406030204" pitchFamily="18" charset="0"/>
                <a:ea typeface="Cambria" panose="02040503050406030204" pitchFamily="18" charset="0"/>
              </a:endParaRPr>
            </a:p>
          </p:txBody>
        </p:sp>
      </p:grpSp>
      <p:grpSp>
        <p:nvGrpSpPr>
          <p:cNvPr id="24" name="Group 23">
            <a:extLst>
              <a:ext uri="{FF2B5EF4-FFF2-40B4-BE49-F238E27FC236}">
                <a16:creationId xmlns:a16="http://schemas.microsoft.com/office/drawing/2014/main" id="{5C0C051F-928F-0E41-AB10-0C846AC49E2D}"/>
              </a:ext>
            </a:extLst>
          </p:cNvPr>
          <p:cNvGrpSpPr/>
          <p:nvPr/>
        </p:nvGrpSpPr>
        <p:grpSpPr>
          <a:xfrm>
            <a:off x="2763806" y="5084334"/>
            <a:ext cx="8759003" cy="1152405"/>
            <a:chOff x="7812958" y="2362474"/>
            <a:chExt cx="4162301" cy="1074319"/>
          </a:xfrm>
        </p:grpSpPr>
        <p:sp>
          <p:nvSpPr>
            <p:cNvPr id="25" name="Freeform: Shape 18">
              <a:extLst>
                <a:ext uri="{FF2B5EF4-FFF2-40B4-BE49-F238E27FC236}">
                  <a16:creationId xmlns:a16="http://schemas.microsoft.com/office/drawing/2014/main" id="{797D40FA-9F7F-7241-AECD-306FCF6D9F7E}"/>
                </a:ext>
              </a:extLst>
            </p:cNvPr>
            <p:cNvSpPr/>
            <p:nvPr/>
          </p:nvSpPr>
          <p:spPr>
            <a:xfrm>
              <a:off x="7812958" y="2362474"/>
              <a:ext cx="4162301" cy="107431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1">
                <a:lumMod val="40000"/>
                <a:lumOff val="60000"/>
                <a:alpha val="67000"/>
              </a:schemeClr>
            </a:solidFill>
            <a:ln w="28575" cap="flat" cmpd="sng" algn="ctr">
              <a:solidFill>
                <a:schemeClr val="accent1">
                  <a:lumMod val="75000"/>
                </a:schemeClr>
              </a:solidFill>
              <a:prstDash val="dash"/>
              <a:miter lim="800000"/>
            </a:ln>
            <a:effectLst/>
          </p:spPr>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6" name="TextBox 25">
              <a:extLst>
                <a:ext uri="{FF2B5EF4-FFF2-40B4-BE49-F238E27FC236}">
                  <a16:creationId xmlns:a16="http://schemas.microsoft.com/office/drawing/2014/main" id="{78DB63BE-2B94-254C-AAE5-028CEBE73E02}"/>
                </a:ext>
              </a:extLst>
            </p:cNvPr>
            <p:cNvSpPr txBox="1"/>
            <p:nvPr/>
          </p:nvSpPr>
          <p:spPr>
            <a:xfrm>
              <a:off x="7812958" y="2368248"/>
              <a:ext cx="3987840" cy="1068545"/>
            </a:xfrm>
            <a:prstGeom prst="rect">
              <a:avLst/>
            </a:prstGeom>
            <a:noFill/>
          </p:spPr>
          <p:txBody>
            <a:bodyPr wrap="square" rtlCol="0">
              <a:spAutoFit/>
            </a:bodyPr>
            <a:lstStyle/>
            <a:p>
              <a:pPr marR="33020" lvl="0" algn="just">
                <a:lnSpc>
                  <a:spcPct val="107000"/>
                </a:lnSpc>
                <a:defRPr/>
              </a:pPr>
              <a:r>
                <a:rPr lang="en-US" sz="3200" b="1" dirty="0">
                  <a:solidFill>
                    <a:prstClr val="black"/>
                  </a:solidFill>
                  <a:latin typeface="Cambria" panose="02040503050406030204" pitchFamily="18" charset="0"/>
                  <a:ea typeface="Cambria" panose="02040503050406030204" pitchFamily="18" charset="0"/>
                  <a:cs typeface="Arial" panose="020B0604020202020204" pitchFamily="34" charset="0"/>
                </a:rPr>
                <a:t>c</a:t>
              </a: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ái gối, cái gương, gấp chăn, đứt gãy, gập bụng, nắng gắt, con gấu, gầm gừ…</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27" name="Group 26"/>
          <p:cNvGrpSpPr/>
          <p:nvPr/>
        </p:nvGrpSpPr>
        <p:grpSpPr>
          <a:xfrm>
            <a:off x="604385" y="4932077"/>
            <a:ext cx="1681614" cy="1304662"/>
            <a:chOff x="604385" y="2666851"/>
            <a:chExt cx="2068061" cy="1256474"/>
          </a:xfrm>
        </p:grpSpPr>
        <p:sp>
          <p:nvSpPr>
            <p:cNvPr id="28" name="任意多边形 10">
              <a:extLst>
                <a:ext uri="{FF2B5EF4-FFF2-40B4-BE49-F238E27FC236}">
                  <a16:creationId xmlns:a16="http://schemas.microsoft.com/office/drawing/2014/main" id="{2101CC3A-3BE7-4B8B-96AB-174E38447908}"/>
                </a:ext>
              </a:extLst>
            </p:cNvPr>
            <p:cNvSpPr/>
            <p:nvPr/>
          </p:nvSpPr>
          <p:spPr>
            <a:xfrm>
              <a:off x="604385" y="2666851"/>
              <a:ext cx="2068061" cy="1256474"/>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w="28575">
              <a:solidFill>
                <a:schemeClr val="accent1">
                  <a:lumMod val="75000"/>
                </a:schemeClr>
              </a:solidFill>
              <a:prstDash val="solid"/>
            </a:ln>
            <a:effectLst>
              <a:glow rad="139700">
                <a:schemeClr val="accent1">
                  <a:satMod val="175000"/>
                  <a:alpha val="40000"/>
                </a:schemeClr>
              </a:glow>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29" name="Rectangle 28"/>
            <p:cNvSpPr/>
            <p:nvPr/>
          </p:nvSpPr>
          <p:spPr>
            <a:xfrm>
              <a:off x="869566" y="2791100"/>
              <a:ext cx="1145768" cy="889227"/>
            </a:xfrm>
            <a:prstGeom prst="rect">
              <a:avLst/>
            </a:prstGeom>
          </p:spPr>
          <p:txBody>
            <a:bodyPr wrap="none">
              <a:spAutoFit/>
            </a:bodyPr>
            <a:lstStyle/>
            <a:p>
              <a:pPr lvl="0" algn="just">
                <a:defRPr/>
              </a:pPr>
              <a:r>
                <a:rPr lang="en-US" sz="5400" b="1" dirty="0">
                  <a:solidFill>
                    <a:schemeClr val="accent1">
                      <a:lumMod val="50000"/>
                    </a:schemeClr>
                  </a:solidFill>
                  <a:latin typeface="Cambria" panose="02040503050406030204" pitchFamily="18" charset="0"/>
                  <a:ea typeface="Cambria" panose="02040503050406030204" pitchFamily="18" charset="0"/>
                </a:rPr>
                <a:t>- g</a:t>
              </a:r>
              <a:endParaRPr lang="vi-VN" sz="5400" b="1" dirty="0">
                <a:solidFill>
                  <a:schemeClr val="accent1">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824189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righ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left)">
                                      <p:cBhvr>
                                        <p:cTn id="3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77370" y="217646"/>
            <a:ext cx="9720220" cy="1002600"/>
            <a:chOff x="6445814" y="2155255"/>
            <a:chExt cx="4455160" cy="1002600"/>
          </a:xfrm>
        </p:grpSpPr>
        <p:sp>
          <p:nvSpPr>
            <p:cNvPr id="10" name="燕尾形 13">
              <a:extLst>
                <a:ext uri="{FF2B5EF4-FFF2-40B4-BE49-F238E27FC236}">
                  <a16:creationId xmlns:a16="http://schemas.microsoft.com/office/drawing/2014/main" id="{2B35D9B4-770C-4290-9C52-0CC221900F5C}"/>
                </a:ext>
              </a:extLst>
            </p:cNvPr>
            <p:cNvSpPr/>
            <p:nvPr/>
          </p:nvSpPr>
          <p:spPr>
            <a:xfrm>
              <a:off x="6445814" y="2359025"/>
              <a:ext cx="4455160" cy="798830"/>
            </a:xfrm>
            <a:prstGeom prst="chevro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11" name="文本框 10">
              <a:extLst>
                <a:ext uri="{FF2B5EF4-FFF2-40B4-BE49-F238E27FC236}">
                  <a16:creationId xmlns:a16="http://schemas.microsoft.com/office/drawing/2014/main" id="{38499741-293A-4917-B598-AA45A76A43E6}"/>
                </a:ext>
              </a:extLst>
            </p:cNvPr>
            <p:cNvSpPr txBox="1"/>
            <p:nvPr/>
          </p:nvSpPr>
          <p:spPr>
            <a:xfrm>
              <a:off x="6605427" y="2155255"/>
              <a:ext cx="3917950" cy="90146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rPr>
                <a:t>2. </a:t>
              </a:r>
              <a:r>
                <a:rPr kumimoji="0" lang="en-US" altLang="zh-CN"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ea"/>
                </a:rPr>
                <a:t>Tìm</a:t>
              </a:r>
              <a:r>
                <a:rPr kumimoji="0" lang="en-US"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rPr>
                <a:t> </a:t>
              </a:r>
              <a:r>
                <a:rPr kumimoji="0" lang="en-US" altLang="zh-CN"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ea"/>
                </a:rPr>
                <a:t>từ</a:t>
              </a:r>
              <a:r>
                <a:rPr kumimoji="0" lang="en-US"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rPr>
                <a:t> </a:t>
              </a:r>
              <a:r>
                <a:rPr kumimoji="0" lang="en-US" altLang="zh-CN"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ea"/>
                </a:rPr>
                <a:t>ngữ</a:t>
              </a:r>
              <a:r>
                <a:rPr kumimoji="0" lang="en-US"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rPr>
                <a:t> </a:t>
              </a:r>
              <a:r>
                <a:rPr kumimoji="0" lang="en-US" altLang="zh-CN"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ea"/>
                </a:rPr>
                <a:t>có</a:t>
              </a:r>
              <a:r>
                <a:rPr kumimoji="0" lang="en-US"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rPr>
                <a:t> </a:t>
              </a:r>
              <a:r>
                <a:rPr kumimoji="0" lang="en-US" altLang="zh-CN"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ea"/>
                </a:rPr>
                <a:t>tiếng</a:t>
              </a:r>
              <a:r>
                <a:rPr kumimoji="0" lang="en-US"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rPr>
                <a:t> </a:t>
              </a:r>
              <a:r>
                <a:rPr kumimoji="0" lang="en-US" altLang="zh-CN"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ea"/>
                </a:rPr>
                <a:t>bắt</a:t>
              </a:r>
              <a:r>
                <a:rPr kumimoji="0" lang="en-US"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rPr>
                <a:t> </a:t>
              </a:r>
              <a:r>
                <a:rPr kumimoji="0" lang="en-US" altLang="zh-CN"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ea"/>
                </a:rPr>
                <a:t>đầu</a:t>
              </a:r>
              <a:r>
                <a:rPr kumimoji="0" lang="en-US"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rPr>
                <a:t> </a:t>
              </a:r>
              <a:r>
                <a:rPr kumimoji="0" lang="en-US" altLang="zh-CN"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ea"/>
                </a:rPr>
                <a:t>bằng</a:t>
              </a:r>
              <a:r>
                <a:rPr kumimoji="0" lang="en-US"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rPr>
                <a:t>:</a:t>
              </a:r>
              <a:endParaRPr kumimoji="0" lang="zh-CN" altLang="en-US" sz="4000" b="1" i="0" u="none" strike="noStrike" kern="1200" cap="none" spc="0" normalizeH="0" baseline="0" noProof="0" dirty="0">
                <a:ln>
                  <a:noFill/>
                </a:ln>
                <a:solidFill>
                  <a:prstClr val="black"/>
                </a:solidFill>
                <a:effectLst/>
                <a:uLnTx/>
                <a:uFillTx/>
                <a:latin typeface="Cambria" panose="02040503050406030204" pitchFamily="18" charset="0"/>
                <a:ea typeface="字魂107号-萌趣欢乐体" panose="00000500000000000000" pitchFamily="2" charset="-122"/>
                <a:cs typeface="+mn-ea"/>
              </a:endParaRPr>
            </a:p>
          </p:txBody>
        </p:sp>
      </p:grpSp>
      <p:grpSp>
        <p:nvGrpSpPr>
          <p:cNvPr id="12" name="Group 11">
            <a:extLst>
              <a:ext uri="{FF2B5EF4-FFF2-40B4-BE49-F238E27FC236}">
                <a16:creationId xmlns:a16="http://schemas.microsoft.com/office/drawing/2014/main" id="{5C0C051F-928F-0E41-AB10-0C846AC49E2D}"/>
              </a:ext>
            </a:extLst>
          </p:cNvPr>
          <p:cNvGrpSpPr/>
          <p:nvPr/>
        </p:nvGrpSpPr>
        <p:grpSpPr>
          <a:xfrm>
            <a:off x="2763806" y="1587699"/>
            <a:ext cx="8759003" cy="1152405"/>
            <a:chOff x="7812958" y="2362474"/>
            <a:chExt cx="4162301" cy="1074319"/>
          </a:xfrm>
        </p:grpSpPr>
        <p:sp>
          <p:nvSpPr>
            <p:cNvPr id="13" name="Freeform: Shape 18">
              <a:extLst>
                <a:ext uri="{FF2B5EF4-FFF2-40B4-BE49-F238E27FC236}">
                  <a16:creationId xmlns:a16="http://schemas.microsoft.com/office/drawing/2014/main" id="{797D40FA-9F7F-7241-AECD-306FCF6D9F7E}"/>
                </a:ext>
              </a:extLst>
            </p:cNvPr>
            <p:cNvSpPr/>
            <p:nvPr/>
          </p:nvSpPr>
          <p:spPr>
            <a:xfrm>
              <a:off x="7812958" y="2362474"/>
              <a:ext cx="4162301" cy="107431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alpha val="67000"/>
              </a:srgbClr>
            </a:solidFill>
            <a:ln w="28575" cap="flat" cmpd="sng" algn="ctr">
              <a:solidFill>
                <a:srgbClr val="FF0000"/>
              </a:solidFill>
              <a:prstDash val="dash"/>
              <a:miter lim="800000"/>
            </a:ln>
            <a:effectLst/>
          </p:spPr>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4" name="TextBox 13">
              <a:extLst>
                <a:ext uri="{FF2B5EF4-FFF2-40B4-BE49-F238E27FC236}">
                  <a16:creationId xmlns:a16="http://schemas.microsoft.com/office/drawing/2014/main" id="{78DB63BE-2B94-254C-AAE5-028CEBE73E02}"/>
                </a:ext>
              </a:extLst>
            </p:cNvPr>
            <p:cNvSpPr txBox="1"/>
            <p:nvPr/>
          </p:nvSpPr>
          <p:spPr>
            <a:xfrm>
              <a:off x="7812958" y="2368248"/>
              <a:ext cx="3987840" cy="1068545"/>
            </a:xfrm>
            <a:prstGeom prst="rect">
              <a:avLst/>
            </a:prstGeom>
            <a:noFill/>
          </p:spPr>
          <p:txBody>
            <a:bodyPr wrap="square" rtlCol="0">
              <a:spAutoFit/>
            </a:bodyPr>
            <a:lstStyle/>
            <a:p>
              <a:pPr marR="33020" lvl="0" algn="just">
                <a:lnSpc>
                  <a:spcPct val="107000"/>
                </a:lnSpc>
                <a:defRPr/>
              </a:pPr>
              <a:r>
                <a:rPr lang="nl-NL" sz="3200" b="1" dirty="0">
                  <a:solidFill>
                    <a:prstClr val="black"/>
                  </a:solidFill>
                  <a:latin typeface="Cambria" panose="02040503050406030204" pitchFamily="18" charset="0"/>
                  <a:ea typeface="Cambria" panose="02040503050406030204" pitchFamily="18" charset="0"/>
                  <a:cs typeface="Arial" panose="020B0604020202020204" pitchFamily="34" charset="0"/>
                </a:rPr>
                <a:t>ghép đôi, ghế gỗ, con ghẹ, dì ghẻ, ghê gớm, ghe tàu…</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15" name="Group 14"/>
          <p:cNvGrpSpPr/>
          <p:nvPr/>
        </p:nvGrpSpPr>
        <p:grpSpPr>
          <a:xfrm>
            <a:off x="604385" y="1435442"/>
            <a:ext cx="1681614" cy="1304662"/>
            <a:chOff x="604385" y="2666851"/>
            <a:chExt cx="2068061" cy="1256474"/>
          </a:xfrm>
        </p:grpSpPr>
        <p:sp>
          <p:nvSpPr>
            <p:cNvPr id="16" name="任意多边形 10">
              <a:extLst>
                <a:ext uri="{FF2B5EF4-FFF2-40B4-BE49-F238E27FC236}">
                  <a16:creationId xmlns:a16="http://schemas.microsoft.com/office/drawing/2014/main" id="{2101CC3A-3BE7-4B8B-96AB-174E38447908}"/>
                </a:ext>
              </a:extLst>
            </p:cNvPr>
            <p:cNvSpPr/>
            <p:nvPr/>
          </p:nvSpPr>
          <p:spPr>
            <a:xfrm>
              <a:off x="604385" y="2666851"/>
              <a:ext cx="2068061" cy="1256474"/>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w="28575">
              <a:solidFill>
                <a:srgbClr val="FF3399"/>
              </a:solidFill>
              <a:prstDash val="solid"/>
            </a:ln>
            <a:effectLst>
              <a:glow rad="139700">
                <a:schemeClr val="accent2">
                  <a:satMod val="175000"/>
                  <a:alpha val="40000"/>
                </a:schemeClr>
              </a:glow>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17" name="Rectangle 16"/>
            <p:cNvSpPr/>
            <p:nvPr/>
          </p:nvSpPr>
          <p:spPr>
            <a:xfrm>
              <a:off x="680391" y="2850475"/>
              <a:ext cx="1648550" cy="889227"/>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gh</a:t>
              </a:r>
              <a:endParaRPr kumimoji="0" lang="vi-VN" sz="54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p:txBody>
        </p:sp>
      </p:grpSp>
      <p:grpSp>
        <p:nvGrpSpPr>
          <p:cNvPr id="18" name="Group 17"/>
          <p:cNvGrpSpPr/>
          <p:nvPr/>
        </p:nvGrpSpPr>
        <p:grpSpPr>
          <a:xfrm>
            <a:off x="9841195" y="3259888"/>
            <a:ext cx="1681614" cy="1304662"/>
            <a:chOff x="604385" y="2666851"/>
            <a:chExt cx="2068061" cy="1256474"/>
          </a:xfrm>
        </p:grpSpPr>
        <p:sp>
          <p:nvSpPr>
            <p:cNvPr id="19" name="任意多边形 10">
              <a:extLst>
                <a:ext uri="{FF2B5EF4-FFF2-40B4-BE49-F238E27FC236}">
                  <a16:creationId xmlns:a16="http://schemas.microsoft.com/office/drawing/2014/main" id="{2101CC3A-3BE7-4B8B-96AB-174E38447908}"/>
                </a:ext>
              </a:extLst>
            </p:cNvPr>
            <p:cNvSpPr/>
            <p:nvPr/>
          </p:nvSpPr>
          <p:spPr>
            <a:xfrm>
              <a:off x="604385" y="2666851"/>
              <a:ext cx="2068061" cy="1256474"/>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w="28575">
              <a:solidFill>
                <a:srgbClr val="FF3300"/>
              </a:solidFill>
              <a:prstDash val="solid"/>
            </a:ln>
            <a:effectLst>
              <a:glow rad="139700">
                <a:schemeClr val="accent2">
                  <a:satMod val="175000"/>
                  <a:alpha val="40000"/>
                </a:schemeClr>
              </a:glow>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20" name="Rectangle 19"/>
            <p:cNvSpPr/>
            <p:nvPr/>
          </p:nvSpPr>
          <p:spPr>
            <a:xfrm>
              <a:off x="674516" y="2850475"/>
              <a:ext cx="1660301" cy="889227"/>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ng</a:t>
              </a:r>
              <a:endPar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grpSp>
        <p:nvGrpSpPr>
          <p:cNvPr id="5" name="Group 4"/>
          <p:cNvGrpSpPr/>
          <p:nvPr/>
        </p:nvGrpSpPr>
        <p:grpSpPr>
          <a:xfrm>
            <a:off x="725612" y="3412145"/>
            <a:ext cx="8759003" cy="1152405"/>
            <a:chOff x="725612" y="3412145"/>
            <a:chExt cx="8759003" cy="1152405"/>
          </a:xfrm>
        </p:grpSpPr>
        <p:sp>
          <p:nvSpPr>
            <p:cNvPr id="22" name="Freeform: Shape 18">
              <a:extLst>
                <a:ext uri="{FF2B5EF4-FFF2-40B4-BE49-F238E27FC236}">
                  <a16:creationId xmlns:a16="http://schemas.microsoft.com/office/drawing/2014/main" id="{797D40FA-9F7F-7241-AECD-306FCF6D9F7E}"/>
                </a:ext>
              </a:extLst>
            </p:cNvPr>
            <p:cNvSpPr/>
            <p:nvPr/>
          </p:nvSpPr>
          <p:spPr>
            <a:xfrm rot="10800000">
              <a:off x="725612" y="3412145"/>
              <a:ext cx="8759003" cy="1152405"/>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4">
                <a:lumMod val="40000"/>
                <a:lumOff val="60000"/>
                <a:alpha val="67000"/>
              </a:schemeClr>
            </a:solidFill>
            <a:ln w="28575" cap="flat" cmpd="sng" algn="ctr">
              <a:solidFill>
                <a:srgbClr val="FF0000"/>
              </a:solidFill>
              <a:prstDash val="dash"/>
              <a:miter lim="800000"/>
            </a:ln>
            <a:effectLst/>
          </p:spPr>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Rectangle 3"/>
            <p:cNvSpPr/>
            <p:nvPr/>
          </p:nvSpPr>
          <p:spPr>
            <a:xfrm>
              <a:off x="1005840" y="3449739"/>
              <a:ext cx="8376471" cy="1077218"/>
            </a:xfrm>
            <a:prstGeom prst="rect">
              <a:avLst/>
            </a:prstGeom>
          </p:spPr>
          <p:txBody>
            <a:bodyPr wrap="square">
              <a:spAutoFit/>
            </a:bodyPr>
            <a:lstStyle/>
            <a:p>
              <a:pPr lvl="0" algn="just"/>
              <a:r>
                <a:rPr lang="vi-VN" sz="3200" b="1" dirty="0">
                  <a:solidFill>
                    <a:srgbClr val="FF0000"/>
                  </a:solidFill>
                  <a:latin typeface="Cambria" panose="02040503050406030204" pitchFamily="18" charset="0"/>
                  <a:ea typeface="Cambria" panose="02040503050406030204" pitchFamily="18" charset="0"/>
                </a:rPr>
                <a:t>ngủ trưa, ngày mai, ngứa ngáy, ngập úng, bà ngoại, ngô luộc…</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grpSp>
        <p:nvGrpSpPr>
          <p:cNvPr id="24" name="Group 23">
            <a:extLst>
              <a:ext uri="{FF2B5EF4-FFF2-40B4-BE49-F238E27FC236}">
                <a16:creationId xmlns:a16="http://schemas.microsoft.com/office/drawing/2014/main" id="{5C0C051F-928F-0E41-AB10-0C846AC49E2D}"/>
              </a:ext>
            </a:extLst>
          </p:cNvPr>
          <p:cNvGrpSpPr/>
          <p:nvPr/>
        </p:nvGrpSpPr>
        <p:grpSpPr>
          <a:xfrm>
            <a:off x="2763806" y="5084334"/>
            <a:ext cx="8759003" cy="1152405"/>
            <a:chOff x="7812958" y="2362474"/>
            <a:chExt cx="4162301" cy="1074319"/>
          </a:xfrm>
        </p:grpSpPr>
        <p:sp>
          <p:nvSpPr>
            <p:cNvPr id="25" name="Freeform: Shape 18">
              <a:extLst>
                <a:ext uri="{FF2B5EF4-FFF2-40B4-BE49-F238E27FC236}">
                  <a16:creationId xmlns:a16="http://schemas.microsoft.com/office/drawing/2014/main" id="{797D40FA-9F7F-7241-AECD-306FCF6D9F7E}"/>
                </a:ext>
              </a:extLst>
            </p:cNvPr>
            <p:cNvSpPr/>
            <p:nvPr/>
          </p:nvSpPr>
          <p:spPr>
            <a:xfrm>
              <a:off x="7812958" y="2362474"/>
              <a:ext cx="4162301" cy="107431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1">
                <a:lumMod val="40000"/>
                <a:lumOff val="60000"/>
                <a:alpha val="67000"/>
              </a:schemeClr>
            </a:solidFill>
            <a:ln w="28575" cap="flat" cmpd="sng" algn="ctr">
              <a:solidFill>
                <a:schemeClr val="accent1">
                  <a:lumMod val="75000"/>
                </a:schemeClr>
              </a:solidFill>
              <a:prstDash val="dash"/>
              <a:miter lim="800000"/>
            </a:ln>
            <a:effectLst/>
          </p:spPr>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6" name="TextBox 25">
              <a:extLst>
                <a:ext uri="{FF2B5EF4-FFF2-40B4-BE49-F238E27FC236}">
                  <a16:creationId xmlns:a16="http://schemas.microsoft.com/office/drawing/2014/main" id="{78DB63BE-2B94-254C-AAE5-028CEBE73E02}"/>
                </a:ext>
              </a:extLst>
            </p:cNvPr>
            <p:cNvSpPr txBox="1"/>
            <p:nvPr/>
          </p:nvSpPr>
          <p:spPr>
            <a:xfrm>
              <a:off x="7812958" y="2368248"/>
              <a:ext cx="3987840" cy="1068545"/>
            </a:xfrm>
            <a:prstGeom prst="rect">
              <a:avLst/>
            </a:prstGeom>
            <a:noFill/>
          </p:spPr>
          <p:txBody>
            <a:bodyPr wrap="square" rtlCol="0">
              <a:spAutoFit/>
            </a:bodyPr>
            <a:lstStyle/>
            <a:p>
              <a:pPr marR="33020" lvl="0" algn="just">
                <a:lnSpc>
                  <a:spcPct val="107000"/>
                </a:lnSpc>
                <a:defRPr/>
              </a:pPr>
              <a:r>
                <a:rPr lang="en-US" sz="3200" b="1" dirty="0" err="1">
                  <a:solidFill>
                    <a:prstClr val="black"/>
                  </a:solidFill>
                  <a:latin typeface="Cambria" panose="02040503050406030204" pitchFamily="18" charset="0"/>
                  <a:ea typeface="Cambria" panose="02040503050406030204" pitchFamily="18" charset="0"/>
                  <a:cs typeface="Arial" panose="020B0604020202020204" pitchFamily="34" charset="0"/>
                </a:rPr>
                <a:t>nghỉ</a:t>
              </a:r>
              <a:r>
                <a:rPr lang="en-US" sz="32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pitchFamily="34" charset="0"/>
                </a:rPr>
                <a:t>hè</a:t>
              </a:r>
              <a:r>
                <a:rPr lang="en-US" sz="32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pitchFamily="34" charset="0"/>
                </a:rPr>
                <a:t>củ</a:t>
              </a:r>
              <a:r>
                <a:rPr lang="en-US" sz="32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pitchFamily="34" charset="0"/>
                </a:rPr>
                <a:t>nghệ</a:t>
              </a:r>
              <a:r>
                <a:rPr lang="en-US" sz="32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pitchFamily="34" charset="0"/>
                </a:rPr>
                <a:t>nghé</a:t>
              </a:r>
              <a:r>
                <a:rPr lang="en-US" sz="3200" b="1" dirty="0">
                  <a:solidFill>
                    <a:prstClr val="black"/>
                  </a:solidFill>
                  <a:latin typeface="Cambria" panose="02040503050406030204" pitchFamily="18" charset="0"/>
                  <a:ea typeface="Cambria" panose="02040503050406030204" pitchFamily="18" charset="0"/>
                  <a:cs typeface="Arial" panose="020B0604020202020204" pitchFamily="34" charset="0"/>
                </a:rPr>
                <a:t> con, </a:t>
              </a:r>
              <a:r>
                <a:rPr lang="en-US" sz="3200" b="1" dirty="0" err="1">
                  <a:solidFill>
                    <a:prstClr val="black"/>
                  </a:solidFill>
                  <a:latin typeface="Cambria" panose="02040503050406030204" pitchFamily="18" charset="0"/>
                  <a:ea typeface="Cambria" panose="02040503050406030204" pitchFamily="18" charset="0"/>
                  <a:cs typeface="Arial" panose="020B0604020202020204" pitchFamily="34" charset="0"/>
                </a:rPr>
                <a:t>lắng</a:t>
              </a:r>
              <a:r>
                <a:rPr lang="en-US" sz="32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pitchFamily="34" charset="0"/>
                </a:rPr>
                <a:t>nghe</a:t>
              </a:r>
              <a:r>
                <a:rPr lang="en-US" sz="32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pitchFamily="34" charset="0"/>
                </a:rPr>
                <a:t>nghệ</a:t>
              </a:r>
              <a:r>
                <a:rPr lang="en-US" sz="32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pitchFamily="34" charset="0"/>
                </a:rPr>
                <a:t>thuật</a:t>
              </a:r>
              <a:r>
                <a:rPr lang="en-US" sz="32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pitchFamily="34" charset="0"/>
                </a:rPr>
                <a:t>kháng</a:t>
              </a:r>
              <a:r>
                <a:rPr lang="en-US" sz="32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pitchFamily="34" charset="0"/>
                </a:rPr>
                <a:t>nghị</a:t>
              </a:r>
              <a:r>
                <a:rPr lang="en-US" sz="3200" b="1" dirty="0">
                  <a:solidFill>
                    <a:prstClr val="black"/>
                  </a:solidFill>
                  <a:latin typeface="Cambria" panose="02040503050406030204" pitchFamily="18" charset="0"/>
                  <a:ea typeface="Cambria" panose="02040503050406030204" pitchFamily="18" charset="0"/>
                  <a:cs typeface="Arial" panose="020B0604020202020204" pitchFamily="34" charset="0"/>
                </a:rPr>
                <a:t>…</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27" name="Group 26"/>
          <p:cNvGrpSpPr/>
          <p:nvPr/>
        </p:nvGrpSpPr>
        <p:grpSpPr>
          <a:xfrm>
            <a:off x="544904" y="4932077"/>
            <a:ext cx="1741095" cy="1304662"/>
            <a:chOff x="531235" y="2666851"/>
            <a:chExt cx="2141211" cy="1256474"/>
          </a:xfrm>
        </p:grpSpPr>
        <p:sp>
          <p:nvSpPr>
            <p:cNvPr id="28" name="任意多边形 10">
              <a:extLst>
                <a:ext uri="{FF2B5EF4-FFF2-40B4-BE49-F238E27FC236}">
                  <a16:creationId xmlns:a16="http://schemas.microsoft.com/office/drawing/2014/main" id="{2101CC3A-3BE7-4B8B-96AB-174E38447908}"/>
                </a:ext>
              </a:extLst>
            </p:cNvPr>
            <p:cNvSpPr/>
            <p:nvPr/>
          </p:nvSpPr>
          <p:spPr>
            <a:xfrm>
              <a:off x="604385" y="2666851"/>
              <a:ext cx="2068061" cy="1256474"/>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w="28575">
              <a:solidFill>
                <a:schemeClr val="accent1">
                  <a:lumMod val="75000"/>
                </a:schemeClr>
              </a:solidFill>
              <a:prstDash val="solid"/>
            </a:ln>
            <a:effectLst>
              <a:glow rad="139700">
                <a:schemeClr val="accent1">
                  <a:satMod val="175000"/>
                  <a:alpha val="40000"/>
                </a:schemeClr>
              </a:glow>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29" name="Rectangle 28"/>
            <p:cNvSpPr/>
            <p:nvPr/>
          </p:nvSpPr>
          <p:spPr>
            <a:xfrm>
              <a:off x="531235" y="2968252"/>
              <a:ext cx="1946861" cy="800304"/>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mn-cs"/>
                </a:rPr>
                <a:t>ngh</a:t>
              </a:r>
              <a:endParaRPr kumimoji="0" lang="vi-VN" sz="48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7472594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righ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2">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3">
            <a:extLst>
              <a:ext uri="{28A0092B-C50C-407E-A947-70E740481C1C}">
                <a14:useLocalDpi xmlns:a14="http://schemas.microsoft.com/office/drawing/2010/main" val="0"/>
              </a:ext>
            </a:extLst>
          </a:blip>
          <a:srcRect l="63929" b="51534"/>
          <a:stretch/>
        </p:blipFill>
        <p:spPr>
          <a:xfrm>
            <a:off x="8634549" y="-480899"/>
            <a:ext cx="3557450" cy="2688633"/>
          </a:xfrm>
          <a:prstGeom prst="rect">
            <a:avLst/>
          </a:prstGeom>
        </p:spPr>
      </p:pic>
      <p:grpSp>
        <p:nvGrpSpPr>
          <p:cNvPr id="5" name="Group 4"/>
          <p:cNvGrpSpPr/>
          <p:nvPr/>
        </p:nvGrpSpPr>
        <p:grpSpPr>
          <a:xfrm>
            <a:off x="377369" y="421416"/>
            <a:ext cx="11287761" cy="1164752"/>
            <a:chOff x="377369" y="421416"/>
            <a:chExt cx="11287761" cy="1164752"/>
          </a:xfrm>
        </p:grpSpPr>
        <p:sp>
          <p:nvSpPr>
            <p:cNvPr id="15" name="燕尾形 13">
              <a:extLst>
                <a:ext uri="{FF2B5EF4-FFF2-40B4-BE49-F238E27FC236}">
                  <a16:creationId xmlns:a16="http://schemas.microsoft.com/office/drawing/2014/main" id="{2B35D9B4-770C-4290-9C52-0CC221900F5C}"/>
                </a:ext>
              </a:extLst>
            </p:cNvPr>
            <p:cNvSpPr/>
            <p:nvPr/>
          </p:nvSpPr>
          <p:spPr>
            <a:xfrm>
              <a:off x="377369" y="421416"/>
              <a:ext cx="11287761" cy="1164752"/>
            </a:xfrm>
            <a:prstGeom prst="chevro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2" name="Rectangle 1"/>
            <p:cNvSpPr/>
            <p:nvPr/>
          </p:nvSpPr>
          <p:spPr>
            <a:xfrm>
              <a:off x="895441" y="439957"/>
              <a:ext cx="10401113" cy="1146211"/>
            </a:xfrm>
            <a:prstGeom prst="rect">
              <a:avLst/>
            </a:prstGeom>
          </p:spPr>
          <p:txBody>
            <a:bodyPr wrap="square">
              <a:spAutoFit/>
            </a:bodyPr>
            <a:lstStyle/>
            <a:p>
              <a:pPr algn="just">
                <a:lnSpc>
                  <a:spcPct val="107000"/>
                </a:lnSpc>
                <a:spcAft>
                  <a:spcPts val="0"/>
                </a:spcAft>
              </a:pPr>
              <a:r>
                <a:rPr lang="en-US" sz="3200" b="1" dirty="0">
                  <a:latin typeface="Cambria" panose="02040503050406030204" pitchFamily="18" charset="0"/>
                  <a:ea typeface="Cambria" panose="02040503050406030204" pitchFamily="18" charset="0"/>
                  <a:cs typeface="Times New Roman" panose="02020603050405020304" pitchFamily="18" charset="0"/>
                </a:rPr>
                <a:t>3. </a:t>
              </a:r>
              <a:r>
                <a:rPr lang="en-US" sz="3200" b="1" dirty="0" err="1">
                  <a:latin typeface="Cambria" panose="02040503050406030204" pitchFamily="18" charset="0"/>
                  <a:ea typeface="Cambria" panose="02040503050406030204" pitchFamily="18" charset="0"/>
                  <a:cs typeface="Times New Roman" panose="02020603050405020304" pitchFamily="18" charset="0"/>
                </a:rPr>
                <a:t>Viết</a:t>
              </a:r>
              <a:r>
                <a:rPr lang="en-US" sz="3200" b="1" dirty="0">
                  <a:latin typeface="Cambria" panose="02040503050406030204" pitchFamily="18" charset="0"/>
                  <a:ea typeface="Cambria" panose="02040503050406030204" pitchFamily="18" charset="0"/>
                  <a:cs typeface="Times New Roman" panose="02020603050405020304" pitchFamily="18" charset="0"/>
                </a:rPr>
                <a:t> 4-5 </a:t>
              </a:r>
              <a:r>
                <a:rPr lang="en-US" sz="3200" b="1" dirty="0" err="1">
                  <a:latin typeface="Cambria" panose="02040503050406030204" pitchFamily="18" charset="0"/>
                  <a:ea typeface="Cambria" panose="02040503050406030204" pitchFamily="18" charset="0"/>
                  <a:cs typeface="Times New Roman" panose="02020603050405020304" pitchFamily="18" charset="0"/>
                </a:rPr>
                <a:t>câu</a:t>
              </a:r>
              <a:r>
                <a:rPr lang="en-US" sz="3200" b="1" dirty="0">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cs typeface="Times New Roman" panose="02020603050405020304" pitchFamily="18" charset="0"/>
                </a:rPr>
                <a:t>kể</a:t>
              </a:r>
              <a:r>
                <a:rPr lang="en-US" sz="3200" b="1" dirty="0">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cs typeface="Times New Roman" panose="02020603050405020304" pitchFamily="18" charset="0"/>
                </a:rPr>
                <a:t>về</a:t>
              </a:r>
              <a:r>
                <a:rPr lang="en-US" sz="3200" b="1" dirty="0">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cs typeface="Times New Roman" panose="02020603050405020304" pitchFamily="18" charset="0"/>
                </a:rPr>
                <a:t>việc</a:t>
              </a:r>
              <a:r>
                <a:rPr lang="en-US" sz="3200" b="1" dirty="0">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cs typeface="Times New Roman" panose="02020603050405020304" pitchFamily="18" charset="0"/>
                </a:rPr>
                <a:t>em</a:t>
              </a:r>
              <a:r>
                <a:rPr lang="en-US" sz="3200" b="1" dirty="0">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cs typeface="Times New Roman" panose="02020603050405020304" pitchFamily="18" charset="0"/>
                </a:rPr>
                <a:t>đã</a:t>
              </a:r>
              <a:r>
                <a:rPr lang="en-US" sz="3200" b="1" dirty="0">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cs typeface="Times New Roman" panose="02020603050405020304" pitchFamily="18" charset="0"/>
                </a:rPr>
                <a:t>giúp</a:t>
              </a:r>
              <a:r>
                <a:rPr lang="en-US" sz="3200" b="1" dirty="0">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cs typeface="Times New Roman" panose="02020603050405020304" pitchFamily="18" charset="0"/>
                </a:rPr>
                <a:t>đỡ</a:t>
              </a:r>
              <a:r>
                <a:rPr lang="en-US" sz="3200" b="1" dirty="0">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cs typeface="Times New Roman" panose="02020603050405020304" pitchFamily="18" charset="0"/>
                </a:rPr>
                <a:t>người</a:t>
              </a:r>
              <a:r>
                <a:rPr lang="en-US" sz="3200" b="1" dirty="0">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cs typeface="Times New Roman" panose="02020603050405020304" pitchFamily="18" charset="0"/>
                </a:rPr>
                <a:t>khác</a:t>
              </a:r>
              <a:r>
                <a:rPr lang="en-US" sz="3200" b="1" dirty="0">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cs typeface="Times New Roman" panose="02020603050405020304" pitchFamily="18" charset="0"/>
                </a:rPr>
                <a:t>hoặc</a:t>
              </a:r>
              <a:r>
                <a:rPr lang="en-US" sz="3200" b="1" dirty="0">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cs typeface="Times New Roman" panose="02020603050405020304" pitchFamily="18" charset="0"/>
                </a:rPr>
                <a:t>em</a:t>
              </a:r>
              <a:r>
                <a:rPr lang="en-US" sz="3200" b="1" dirty="0">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cs typeface="Times New Roman" panose="02020603050405020304" pitchFamily="18" charset="0"/>
                </a:rPr>
                <a:t>được</a:t>
              </a:r>
              <a:r>
                <a:rPr lang="en-US" sz="3200" b="1" dirty="0">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cs typeface="Times New Roman" panose="02020603050405020304" pitchFamily="18" charset="0"/>
                </a:rPr>
                <a:t>người</a:t>
              </a:r>
              <a:r>
                <a:rPr lang="en-US" sz="3200" b="1" dirty="0">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cs typeface="Times New Roman" panose="02020603050405020304" pitchFamily="18" charset="0"/>
                </a:rPr>
                <a:t>khác</a:t>
              </a:r>
              <a:r>
                <a:rPr lang="en-US" sz="3200" b="1" dirty="0">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cs typeface="Times New Roman" panose="02020603050405020304" pitchFamily="18" charset="0"/>
                </a:rPr>
                <a:t>giúp</a:t>
              </a:r>
              <a:r>
                <a:rPr lang="en-US" sz="3200" b="1" dirty="0">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cs typeface="Times New Roman" panose="02020603050405020304" pitchFamily="18" charset="0"/>
                </a:rPr>
                <a:t>đỡ</a:t>
              </a:r>
              <a:r>
                <a:rPr lang="en-US" sz="3200" b="1" dirty="0">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7150116" y="3683725"/>
            <a:ext cx="4415611" cy="25429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rot="20947637">
            <a:off x="7907916" y="1523754"/>
            <a:ext cx="2241889" cy="20102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3" name="Group 12"/>
          <p:cNvGrpSpPr/>
          <p:nvPr/>
        </p:nvGrpSpPr>
        <p:grpSpPr>
          <a:xfrm>
            <a:off x="535578" y="1867990"/>
            <a:ext cx="6479176" cy="4193176"/>
            <a:chOff x="535578" y="1867990"/>
            <a:chExt cx="6479176" cy="4193176"/>
          </a:xfrm>
        </p:grpSpPr>
        <p:sp>
          <p:nvSpPr>
            <p:cNvPr id="12" name="Rectangle 11"/>
            <p:cNvSpPr/>
            <p:nvPr/>
          </p:nvSpPr>
          <p:spPr>
            <a:xfrm>
              <a:off x="713898" y="2161236"/>
              <a:ext cx="6170228" cy="3539430"/>
            </a:xfrm>
            <a:prstGeom prst="rect">
              <a:avLst/>
            </a:prstGeom>
          </p:spPr>
          <p:txBody>
            <a:bodyPr wrap="square">
              <a:spAutoFit/>
            </a:bodyPr>
            <a:lstStyle/>
            <a:p>
              <a:pPr algn="just"/>
              <a:r>
                <a:rPr lang="vi-VN" sz="3200" b="1" i="1" dirty="0">
                  <a:effectLst/>
                  <a:latin typeface="Cambria" panose="02040503050406030204" pitchFamily="18" charset="0"/>
                  <a:ea typeface="Cambria" panose="02040503050406030204" pitchFamily="18" charset="0"/>
                </a:rPr>
                <a:t>Gợi ý:</a:t>
              </a:r>
              <a:endParaRPr lang="vi-VN" sz="3200" b="1" i="0" dirty="0">
                <a:effectLst/>
                <a:latin typeface="Cambria" panose="02040503050406030204" pitchFamily="18" charset="0"/>
                <a:ea typeface="Cambria" panose="02040503050406030204" pitchFamily="18" charset="0"/>
              </a:endParaRPr>
            </a:p>
            <a:p>
              <a:pPr algn="just"/>
              <a:r>
                <a:rPr lang="vi-VN" sz="3200" b="1" i="0" dirty="0">
                  <a:effectLst/>
                  <a:latin typeface="Cambria" panose="02040503050406030204" pitchFamily="18" charset="0"/>
                  <a:ea typeface="Cambria" panose="02040503050406030204" pitchFamily="18" charset="0"/>
                </a:rPr>
                <a:t>- Em đã giúp đỡ ai việc gì (hoặc ai đã giúp đỡ em việc gì)?</a:t>
              </a:r>
            </a:p>
            <a:p>
              <a:pPr algn="just"/>
              <a:r>
                <a:rPr lang="vi-VN" sz="3200" b="1" i="0" dirty="0">
                  <a:effectLst/>
                  <a:latin typeface="Cambria" panose="02040503050406030204" pitchFamily="18" charset="0"/>
                  <a:ea typeface="Cambria" panose="02040503050406030204" pitchFamily="18" charset="0"/>
                </a:rPr>
                <a:t>- Em (hoặc người đó) đã làm như thế nào?</a:t>
              </a:r>
            </a:p>
            <a:p>
              <a:pPr algn="just"/>
              <a:r>
                <a:rPr lang="vi-VN" sz="3200" b="1" i="0" dirty="0">
                  <a:effectLst/>
                  <a:latin typeface="Cambria" panose="02040503050406030204" pitchFamily="18" charset="0"/>
                  <a:ea typeface="Cambria" panose="02040503050406030204" pitchFamily="18" charset="0"/>
                </a:rPr>
                <a:t>- Em có suy nghĩ gì sau khi giúp đỡ (hoặc được giúp đỡ)?</a:t>
              </a:r>
            </a:p>
          </p:txBody>
        </p:sp>
        <p:sp>
          <p:nvSpPr>
            <p:cNvPr id="20" name="Rounded Rectangle 19"/>
            <p:cNvSpPr/>
            <p:nvPr/>
          </p:nvSpPr>
          <p:spPr>
            <a:xfrm>
              <a:off x="535578" y="1867990"/>
              <a:ext cx="6479176" cy="4193176"/>
            </a:xfrm>
            <a:prstGeom prst="roundRect">
              <a:avLst/>
            </a:pr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660936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circle(in)">
                                      <p:cBhvr>
                                        <p:cTn id="14" dur="2000"/>
                                        <p:tgtEl>
                                          <p:spTgt spid="11"/>
                                        </p:tgtEl>
                                      </p:cBhvr>
                                    </p:animEffect>
                                  </p:childTnLst>
                                </p:cTn>
                              </p:par>
                              <p:par>
                                <p:cTn id="15" presetID="6"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2">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3">
            <a:extLst>
              <a:ext uri="{28A0092B-C50C-407E-A947-70E740481C1C}">
                <a14:useLocalDpi xmlns:a14="http://schemas.microsoft.com/office/drawing/2010/main" val="0"/>
              </a:ext>
            </a:extLst>
          </a:blip>
          <a:srcRect l="63929" b="51534"/>
          <a:stretch/>
        </p:blipFill>
        <p:spPr>
          <a:xfrm>
            <a:off x="8634549" y="-480899"/>
            <a:ext cx="3557450" cy="2688633"/>
          </a:xfrm>
          <a:prstGeom prst="rect">
            <a:avLst/>
          </a:prstGeom>
        </p:spPr>
      </p:pic>
      <p:grpSp>
        <p:nvGrpSpPr>
          <p:cNvPr id="5" name="Group 4"/>
          <p:cNvGrpSpPr/>
          <p:nvPr/>
        </p:nvGrpSpPr>
        <p:grpSpPr>
          <a:xfrm>
            <a:off x="377369" y="421416"/>
            <a:ext cx="11287761" cy="1164752"/>
            <a:chOff x="377369" y="421416"/>
            <a:chExt cx="11287761" cy="1164752"/>
          </a:xfrm>
        </p:grpSpPr>
        <p:sp>
          <p:nvSpPr>
            <p:cNvPr id="15" name="燕尾形 13">
              <a:extLst>
                <a:ext uri="{FF2B5EF4-FFF2-40B4-BE49-F238E27FC236}">
                  <a16:creationId xmlns:a16="http://schemas.microsoft.com/office/drawing/2014/main" id="{2B35D9B4-770C-4290-9C52-0CC221900F5C}"/>
                </a:ext>
              </a:extLst>
            </p:cNvPr>
            <p:cNvSpPr/>
            <p:nvPr/>
          </p:nvSpPr>
          <p:spPr>
            <a:xfrm>
              <a:off x="377369" y="421416"/>
              <a:ext cx="11287761" cy="1164752"/>
            </a:xfrm>
            <a:prstGeom prst="chevro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2" name="Rectangle 1"/>
            <p:cNvSpPr/>
            <p:nvPr/>
          </p:nvSpPr>
          <p:spPr>
            <a:xfrm>
              <a:off x="895441" y="439957"/>
              <a:ext cx="10401113" cy="1146211"/>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Viết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4-5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kể</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về</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việc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đã</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giúp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đỡ</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hoặc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giúp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đỡ</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721036" y="4113736"/>
            <a:ext cx="3328678" cy="19169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rot="20947637">
            <a:off x="897962" y="1779566"/>
            <a:ext cx="2241889" cy="20102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3" name="Group 12"/>
          <p:cNvGrpSpPr/>
          <p:nvPr/>
        </p:nvGrpSpPr>
        <p:grpSpPr>
          <a:xfrm>
            <a:off x="4224121" y="1957312"/>
            <a:ext cx="7315199" cy="4073373"/>
            <a:chOff x="535578" y="2364378"/>
            <a:chExt cx="6479176" cy="4073371"/>
          </a:xfrm>
        </p:grpSpPr>
        <p:sp>
          <p:nvSpPr>
            <p:cNvPr id="12" name="Rectangle 11"/>
            <p:cNvSpPr/>
            <p:nvPr/>
          </p:nvSpPr>
          <p:spPr>
            <a:xfrm>
              <a:off x="690051" y="2467431"/>
              <a:ext cx="6170228" cy="3970318"/>
            </a:xfrm>
            <a:prstGeom prst="rect">
              <a:avLst/>
            </a:prstGeom>
          </p:spPr>
          <p:txBody>
            <a:bodyPr wrap="square">
              <a:spAutoFit/>
            </a:bodyPr>
            <a:lstStyle/>
            <a:p>
              <a:pPr lvl="0" algn="just"/>
              <a:r>
                <a:rPr lang="vi-VN" sz="2800" b="1" i="1" dirty="0">
                  <a:solidFill>
                    <a:prstClr val="black"/>
                  </a:solidFill>
                  <a:latin typeface="Cambria" panose="02040503050406030204" pitchFamily="18" charset="0"/>
                  <a:ea typeface="Cambria" panose="02040503050406030204" pitchFamily="18" charset="0"/>
                </a:rPr>
                <a:t>(1) Hôm trước, vì bố mẹ em bận việc, nên em đã tự đi bộ về nhà. (2) Trên đường về, em đã gặp chị Linh hàng xóm cũng đang đi học về. (3) Thế là chị ấy đã gọi em lại và chở em về tận nhà. (4) Ngồi trên xe đạp của chị Linh, em cảm thấy rất vui vẻ và hạnh phúc. (5) Chị Linh đúng là một người chị tuyệt vời.</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0" name="Rounded Rectangle 19"/>
            <p:cNvSpPr/>
            <p:nvPr/>
          </p:nvSpPr>
          <p:spPr>
            <a:xfrm>
              <a:off x="535578" y="2364378"/>
              <a:ext cx="6479176" cy="3696788"/>
            </a:xfrm>
            <a:prstGeom prst="roundRect">
              <a:avLst/>
            </a:pr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Tree>
    <p:extLst>
      <p:ext uri="{BB962C8B-B14F-4D97-AF65-F5344CB8AC3E}">
        <p14:creationId xmlns:p14="http://schemas.microsoft.com/office/powerpoint/2010/main" val="39715343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12689"/>
            <a:ext cx="4397829" cy="1654629"/>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7794173" y="-469489"/>
            <a:ext cx="4397829" cy="3323771"/>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5" name="图片 4" descr="卡通人物&#10;&#10;低可信度描述已自动生成">
            <a:extLst>
              <a:ext uri="{FF2B5EF4-FFF2-40B4-BE49-F238E27FC236}">
                <a16:creationId xmlns:a16="http://schemas.microsoft.com/office/drawing/2014/main" id="{3DACFBB1-AC54-42BB-BFF2-9AD5BBD889BA}"/>
              </a:ext>
            </a:extLst>
          </p:cNvPr>
          <p:cNvPicPr>
            <a:picLocks noChangeAspect="1"/>
          </p:cNvPicPr>
          <p:nvPr/>
        </p:nvPicPr>
        <p:blipFill rotWithShape="1">
          <a:blip r:embed="rId6">
            <a:extLst>
              <a:ext uri="{28A0092B-C50C-407E-A947-70E740481C1C}">
                <a14:useLocalDpi xmlns:a14="http://schemas.microsoft.com/office/drawing/2010/main" val="0"/>
              </a:ext>
            </a:extLst>
          </a:blip>
          <a:srcRect l="3095" t="55606" r="69881"/>
          <a:stretch/>
        </p:blipFill>
        <p:spPr>
          <a:xfrm>
            <a:off x="377370" y="3813430"/>
            <a:ext cx="3294743" cy="304457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7">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3" name="图片 2"/>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445221" y="146264"/>
            <a:ext cx="3128215" cy="1993003"/>
          </a:xfrm>
          <a:prstGeom prst="rect">
            <a:avLst/>
          </a:prstGeom>
        </p:spPr>
      </p:pic>
      <p:pic>
        <p:nvPicPr>
          <p:cNvPr id="12" name="Picture 11"/>
          <p:cNvPicPr>
            <a:picLocks noChangeAspect="1"/>
          </p:cNvPicPr>
          <p:nvPr/>
        </p:nvPicPr>
        <p:blipFill>
          <a:blip r:embed="rId9"/>
          <a:stretch>
            <a:fillRect/>
          </a:stretch>
        </p:blipFill>
        <p:spPr>
          <a:xfrm>
            <a:off x="5079607" y="627328"/>
            <a:ext cx="1859441" cy="1511939"/>
          </a:xfrm>
          <a:prstGeom prst="rect">
            <a:avLst/>
          </a:prstGeom>
        </p:spPr>
      </p:pic>
      <p:pic>
        <p:nvPicPr>
          <p:cNvPr id="14" name="Picture 13"/>
          <p:cNvPicPr>
            <a:picLocks noChangeAspect="1"/>
          </p:cNvPicPr>
          <p:nvPr/>
        </p:nvPicPr>
        <p:blipFill>
          <a:blip r:embed="rId10"/>
          <a:stretch>
            <a:fillRect/>
          </a:stretch>
        </p:blipFill>
        <p:spPr>
          <a:xfrm>
            <a:off x="377370" y="2103520"/>
            <a:ext cx="11430991" cy="2219136"/>
          </a:xfrm>
          <a:prstGeom prst="rect">
            <a:avLst/>
          </a:prstGeom>
        </p:spPr>
      </p:pic>
    </p:spTree>
    <p:extLst>
      <p:ext uri="{BB962C8B-B14F-4D97-AF65-F5344CB8AC3E}">
        <p14:creationId xmlns:p14="http://schemas.microsoft.com/office/powerpoint/2010/main" val="22282605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fltVal val="0"/>
                                          </p:val>
                                        </p:tav>
                                        <p:tav tm="100000">
                                          <p:val>
                                            <p:strVal val="#ppt_w"/>
                                          </p:val>
                                        </p:tav>
                                      </p:tavLst>
                                    </p:anim>
                                    <p:anim calcmode="lin" valueType="num">
                                      <p:cBhvr>
                                        <p:cTn id="14" dur="1000" fill="hold"/>
                                        <p:tgtEl>
                                          <p:spTgt spid="14"/>
                                        </p:tgtEl>
                                        <p:attrNameLst>
                                          <p:attrName>ppt_h</p:attrName>
                                        </p:attrNameLst>
                                      </p:cBhvr>
                                      <p:tavLst>
                                        <p:tav tm="0">
                                          <p:val>
                                            <p:fltVal val="0"/>
                                          </p:val>
                                        </p:tav>
                                        <p:tav tm="100000">
                                          <p:val>
                                            <p:strVal val="#ppt_h"/>
                                          </p:val>
                                        </p:tav>
                                      </p:tavLst>
                                    </p:anim>
                                    <p:anim calcmode="lin" valueType="num">
                                      <p:cBhvr>
                                        <p:cTn id="15" dur="1000" fill="hold"/>
                                        <p:tgtEl>
                                          <p:spTgt spid="14"/>
                                        </p:tgtEl>
                                        <p:attrNameLst>
                                          <p:attrName>style.rotation</p:attrName>
                                        </p:attrNameLst>
                                      </p:cBhvr>
                                      <p:tavLst>
                                        <p:tav tm="0">
                                          <p:val>
                                            <p:fltVal val="90"/>
                                          </p:val>
                                        </p:tav>
                                        <p:tav tm="100000">
                                          <p:val>
                                            <p:fltVal val="0"/>
                                          </p:val>
                                        </p:tav>
                                      </p:tavLst>
                                    </p:anim>
                                    <p:animEffect transition="in" filter="fade">
                                      <p:cBhvr>
                                        <p:cTn id="16" dur="1000"/>
                                        <p:tgtEl>
                                          <p:spTgt spid="14"/>
                                        </p:tgtEl>
                                      </p:cBhvr>
                                    </p:animEffect>
                                  </p:childTnLst>
                                </p:cTn>
                              </p:par>
                              <p:par>
                                <p:cTn id="17" presetID="3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 fill="hold"/>
                                        <p:tgtEl>
                                          <p:spTgt spid="13"/>
                                        </p:tgtEl>
                                        <p:attrNameLst>
                                          <p:attrName>ppt_w</p:attrName>
                                        </p:attrNameLst>
                                      </p:cBhvr>
                                      <p:tavLst>
                                        <p:tav tm="0">
                                          <p:val>
                                            <p:fltVal val="0"/>
                                          </p:val>
                                        </p:tav>
                                        <p:tav tm="100000">
                                          <p:val>
                                            <p:strVal val="#ppt_w"/>
                                          </p:val>
                                        </p:tav>
                                      </p:tavLst>
                                    </p:anim>
                                    <p:anim calcmode="lin" valueType="num">
                                      <p:cBhvr>
                                        <p:cTn id="20" dur="1000" fill="hold"/>
                                        <p:tgtEl>
                                          <p:spTgt spid="13"/>
                                        </p:tgtEl>
                                        <p:attrNameLst>
                                          <p:attrName>ppt_h</p:attrName>
                                        </p:attrNameLst>
                                      </p:cBhvr>
                                      <p:tavLst>
                                        <p:tav tm="0">
                                          <p:val>
                                            <p:fltVal val="0"/>
                                          </p:val>
                                        </p:tav>
                                        <p:tav tm="100000">
                                          <p:val>
                                            <p:strVal val="#ppt_h"/>
                                          </p:val>
                                        </p:tav>
                                      </p:tavLst>
                                    </p:anim>
                                    <p:anim calcmode="lin" valueType="num">
                                      <p:cBhvr>
                                        <p:cTn id="21" dur="1000" fill="hold"/>
                                        <p:tgtEl>
                                          <p:spTgt spid="13"/>
                                        </p:tgtEl>
                                        <p:attrNameLst>
                                          <p:attrName>style.rotation</p:attrName>
                                        </p:attrNameLst>
                                      </p:cBhvr>
                                      <p:tavLst>
                                        <p:tav tm="0">
                                          <p:val>
                                            <p:fltVal val="90"/>
                                          </p:val>
                                        </p:tav>
                                        <p:tav tm="100000">
                                          <p:val>
                                            <p:fltVal val="0"/>
                                          </p:val>
                                        </p:tav>
                                      </p:tavLst>
                                    </p:anim>
                                    <p:animEffect transition="in" filter="fade">
                                      <p:cBhvr>
                                        <p:cTn id="2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87234" y="1664888"/>
            <a:ext cx="12004766" cy="1870901"/>
            <a:chOff x="0" y="2113270"/>
            <a:chExt cx="12004766" cy="1870901"/>
          </a:xfrm>
        </p:grpSpPr>
        <p:sp>
          <p:nvSpPr>
            <p:cNvPr id="9" name="Google Shape;2105;p47">
              <a:extLst>
                <a:ext uri="{FF2B5EF4-FFF2-40B4-BE49-F238E27FC236}">
                  <a16:creationId xmlns:a16="http://schemas.microsoft.com/office/drawing/2014/main" id="{DA3FBF7E-E84E-7E93-863D-5C618E6F7EFA}"/>
                </a:ext>
              </a:extLst>
            </p:cNvPr>
            <p:cNvSpPr/>
            <p:nvPr/>
          </p:nvSpPr>
          <p:spPr>
            <a:xfrm>
              <a:off x="0" y="2113270"/>
              <a:ext cx="12004766" cy="1870901"/>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2">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 name="Rectangle 88">
              <a:extLst>
                <a:ext uri="{FF2B5EF4-FFF2-40B4-BE49-F238E27FC236}">
                  <a16:creationId xmlns:a16="http://schemas.microsoft.com/office/drawing/2014/main" id="{6F8CBEE7-4D51-C2A8-57D9-B137FF524BE2}"/>
                </a:ext>
              </a:extLst>
            </p:cNvPr>
            <p:cNvSpPr/>
            <p:nvPr/>
          </p:nvSpPr>
          <p:spPr>
            <a:xfrm>
              <a:off x="535577" y="2358605"/>
              <a:ext cx="10972800" cy="1470296"/>
            </a:xfrm>
            <a:custGeom>
              <a:avLst/>
              <a:gdLst>
                <a:gd name="connsiteX0" fmla="*/ 0 w 10972800"/>
                <a:gd name="connsiteY0" fmla="*/ 0 h 1470296"/>
                <a:gd name="connsiteX1" fmla="*/ 796972 w 10972800"/>
                <a:gd name="connsiteY1" fmla="*/ 0 h 1470296"/>
                <a:gd name="connsiteX2" fmla="*/ 1045304 w 10972800"/>
                <a:gd name="connsiteY2" fmla="*/ 0 h 1470296"/>
                <a:gd name="connsiteX3" fmla="*/ 1732547 w 10972800"/>
                <a:gd name="connsiteY3" fmla="*/ 0 h 1470296"/>
                <a:gd name="connsiteX4" fmla="*/ 2090607 w 10972800"/>
                <a:gd name="connsiteY4" fmla="*/ 0 h 1470296"/>
                <a:gd name="connsiteX5" fmla="*/ 2668123 w 10972800"/>
                <a:gd name="connsiteY5" fmla="*/ 0 h 1470296"/>
                <a:gd name="connsiteX6" fmla="*/ 3245639 w 10972800"/>
                <a:gd name="connsiteY6" fmla="*/ 0 h 1470296"/>
                <a:gd name="connsiteX7" fmla="*/ 4042611 w 10972800"/>
                <a:gd name="connsiteY7" fmla="*/ 0 h 1470296"/>
                <a:gd name="connsiteX8" fmla="*/ 4290942 w 10972800"/>
                <a:gd name="connsiteY8" fmla="*/ 0 h 1470296"/>
                <a:gd name="connsiteX9" fmla="*/ 4868458 w 10972800"/>
                <a:gd name="connsiteY9" fmla="*/ 0 h 1470296"/>
                <a:gd name="connsiteX10" fmla="*/ 5336246 w 10972800"/>
                <a:gd name="connsiteY10" fmla="*/ 0 h 1470296"/>
                <a:gd name="connsiteX11" fmla="*/ 6023490 w 10972800"/>
                <a:gd name="connsiteY11" fmla="*/ 0 h 1470296"/>
                <a:gd name="connsiteX12" fmla="*/ 6820461 w 10972800"/>
                <a:gd name="connsiteY12" fmla="*/ 0 h 1470296"/>
                <a:gd name="connsiteX13" fmla="*/ 7068793 w 10972800"/>
                <a:gd name="connsiteY13" fmla="*/ 0 h 1470296"/>
                <a:gd name="connsiteX14" fmla="*/ 7536581 w 10972800"/>
                <a:gd name="connsiteY14" fmla="*/ 0 h 1470296"/>
                <a:gd name="connsiteX15" fmla="*/ 8004369 w 10972800"/>
                <a:gd name="connsiteY15" fmla="*/ 0 h 1470296"/>
                <a:gd name="connsiteX16" fmla="*/ 8252701 w 10972800"/>
                <a:gd name="connsiteY16" fmla="*/ 0 h 1470296"/>
                <a:gd name="connsiteX17" fmla="*/ 8610760 w 10972800"/>
                <a:gd name="connsiteY17" fmla="*/ 0 h 1470296"/>
                <a:gd name="connsiteX18" fmla="*/ 9298004 w 10972800"/>
                <a:gd name="connsiteY18" fmla="*/ 0 h 1470296"/>
                <a:gd name="connsiteX19" fmla="*/ 10094976 w 10972800"/>
                <a:gd name="connsiteY19" fmla="*/ 0 h 1470296"/>
                <a:gd name="connsiteX20" fmla="*/ 10972800 w 10972800"/>
                <a:gd name="connsiteY20" fmla="*/ 0 h 1470296"/>
                <a:gd name="connsiteX21" fmla="*/ 10972800 w 10972800"/>
                <a:gd name="connsiteY21" fmla="*/ 490099 h 1470296"/>
                <a:gd name="connsiteX22" fmla="*/ 10972800 w 10972800"/>
                <a:gd name="connsiteY22" fmla="*/ 1009603 h 1470296"/>
                <a:gd name="connsiteX23" fmla="*/ 10972800 w 10972800"/>
                <a:gd name="connsiteY23" fmla="*/ 1470296 h 1470296"/>
                <a:gd name="connsiteX24" fmla="*/ 10175828 w 10972800"/>
                <a:gd name="connsiteY24" fmla="*/ 1470296 h 1470296"/>
                <a:gd name="connsiteX25" fmla="*/ 9927496 w 10972800"/>
                <a:gd name="connsiteY25" fmla="*/ 1470296 h 1470296"/>
                <a:gd name="connsiteX26" fmla="*/ 9240253 w 10972800"/>
                <a:gd name="connsiteY26" fmla="*/ 1470296 h 1470296"/>
                <a:gd name="connsiteX27" fmla="*/ 8882193 w 10972800"/>
                <a:gd name="connsiteY27" fmla="*/ 1470296 h 1470296"/>
                <a:gd name="connsiteX28" fmla="*/ 8633861 w 10972800"/>
                <a:gd name="connsiteY28" fmla="*/ 1470296 h 1470296"/>
                <a:gd name="connsiteX29" fmla="*/ 8275801 w 10972800"/>
                <a:gd name="connsiteY29" fmla="*/ 1470296 h 1470296"/>
                <a:gd name="connsiteX30" fmla="*/ 8027469 w 10972800"/>
                <a:gd name="connsiteY30" fmla="*/ 1470296 h 1470296"/>
                <a:gd name="connsiteX31" fmla="*/ 7230498 w 10972800"/>
                <a:gd name="connsiteY31" fmla="*/ 1470296 h 1470296"/>
                <a:gd name="connsiteX32" fmla="*/ 6762710 w 10972800"/>
                <a:gd name="connsiteY32" fmla="*/ 1470296 h 1470296"/>
                <a:gd name="connsiteX33" fmla="*/ 5965738 w 10972800"/>
                <a:gd name="connsiteY33" fmla="*/ 1470296 h 1470296"/>
                <a:gd name="connsiteX34" fmla="*/ 5278494 w 10972800"/>
                <a:gd name="connsiteY34" fmla="*/ 1470296 h 1470296"/>
                <a:gd name="connsiteX35" fmla="*/ 4481523 w 10972800"/>
                <a:gd name="connsiteY35" fmla="*/ 1470296 h 1470296"/>
                <a:gd name="connsiteX36" fmla="*/ 3794279 w 10972800"/>
                <a:gd name="connsiteY36" fmla="*/ 1470296 h 1470296"/>
                <a:gd name="connsiteX37" fmla="*/ 3107035 w 10972800"/>
                <a:gd name="connsiteY37" fmla="*/ 1470296 h 1470296"/>
                <a:gd name="connsiteX38" fmla="*/ 2639247 w 10972800"/>
                <a:gd name="connsiteY38" fmla="*/ 1470296 h 1470296"/>
                <a:gd name="connsiteX39" fmla="*/ 2171459 w 10972800"/>
                <a:gd name="connsiteY39" fmla="*/ 1470296 h 1470296"/>
                <a:gd name="connsiteX40" fmla="*/ 1923128 w 10972800"/>
                <a:gd name="connsiteY40" fmla="*/ 1470296 h 1470296"/>
                <a:gd name="connsiteX41" fmla="*/ 1235884 w 10972800"/>
                <a:gd name="connsiteY41" fmla="*/ 1470296 h 1470296"/>
                <a:gd name="connsiteX42" fmla="*/ 987552 w 10972800"/>
                <a:gd name="connsiteY42" fmla="*/ 1470296 h 1470296"/>
                <a:gd name="connsiteX43" fmla="*/ 629492 w 10972800"/>
                <a:gd name="connsiteY43" fmla="*/ 1470296 h 1470296"/>
                <a:gd name="connsiteX44" fmla="*/ 0 w 10972800"/>
                <a:gd name="connsiteY44" fmla="*/ 1470296 h 1470296"/>
                <a:gd name="connsiteX45" fmla="*/ 0 w 10972800"/>
                <a:gd name="connsiteY45" fmla="*/ 1009603 h 1470296"/>
                <a:gd name="connsiteX46" fmla="*/ 0 w 10972800"/>
                <a:gd name="connsiteY46" fmla="*/ 548911 h 1470296"/>
                <a:gd name="connsiteX47" fmla="*/ 0 w 10972800"/>
                <a:gd name="connsiteY47" fmla="*/ 0 h 147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972800" h="1470296" fill="none" extrusionOk="0">
                  <a:moveTo>
                    <a:pt x="0" y="0"/>
                  </a:moveTo>
                  <a:cubicBezTo>
                    <a:pt x="266138" y="-6189"/>
                    <a:pt x="630991" y="93204"/>
                    <a:pt x="796972" y="0"/>
                  </a:cubicBezTo>
                  <a:cubicBezTo>
                    <a:pt x="962953" y="-93204"/>
                    <a:pt x="983061" y="14583"/>
                    <a:pt x="1045304" y="0"/>
                  </a:cubicBezTo>
                  <a:cubicBezTo>
                    <a:pt x="1107547" y="-14583"/>
                    <a:pt x="1467783" y="34445"/>
                    <a:pt x="1732547" y="0"/>
                  </a:cubicBezTo>
                  <a:cubicBezTo>
                    <a:pt x="1997311" y="-34445"/>
                    <a:pt x="1983584" y="30867"/>
                    <a:pt x="2090607" y="0"/>
                  </a:cubicBezTo>
                  <a:cubicBezTo>
                    <a:pt x="2197630" y="-30867"/>
                    <a:pt x="2435142" y="28148"/>
                    <a:pt x="2668123" y="0"/>
                  </a:cubicBezTo>
                  <a:cubicBezTo>
                    <a:pt x="2901104" y="-28148"/>
                    <a:pt x="3017589" y="64155"/>
                    <a:pt x="3245639" y="0"/>
                  </a:cubicBezTo>
                  <a:cubicBezTo>
                    <a:pt x="3473689" y="-64155"/>
                    <a:pt x="3853528" y="50093"/>
                    <a:pt x="4042611" y="0"/>
                  </a:cubicBezTo>
                  <a:cubicBezTo>
                    <a:pt x="4231694" y="-50093"/>
                    <a:pt x="4184643" y="8440"/>
                    <a:pt x="4290942" y="0"/>
                  </a:cubicBezTo>
                  <a:cubicBezTo>
                    <a:pt x="4397241" y="-8440"/>
                    <a:pt x="4612084" y="16390"/>
                    <a:pt x="4868458" y="0"/>
                  </a:cubicBezTo>
                  <a:cubicBezTo>
                    <a:pt x="5124832" y="-16390"/>
                    <a:pt x="5141606" y="1421"/>
                    <a:pt x="5336246" y="0"/>
                  </a:cubicBezTo>
                  <a:cubicBezTo>
                    <a:pt x="5530886" y="-1421"/>
                    <a:pt x="5870735" y="77627"/>
                    <a:pt x="6023490" y="0"/>
                  </a:cubicBezTo>
                  <a:cubicBezTo>
                    <a:pt x="6176245" y="-77627"/>
                    <a:pt x="6472800" y="54673"/>
                    <a:pt x="6820461" y="0"/>
                  </a:cubicBezTo>
                  <a:cubicBezTo>
                    <a:pt x="7168122" y="-54673"/>
                    <a:pt x="6981566" y="4982"/>
                    <a:pt x="7068793" y="0"/>
                  </a:cubicBezTo>
                  <a:cubicBezTo>
                    <a:pt x="7156020" y="-4982"/>
                    <a:pt x="7367374" y="12362"/>
                    <a:pt x="7536581" y="0"/>
                  </a:cubicBezTo>
                  <a:cubicBezTo>
                    <a:pt x="7705788" y="-12362"/>
                    <a:pt x="7874699" y="13858"/>
                    <a:pt x="8004369" y="0"/>
                  </a:cubicBezTo>
                  <a:cubicBezTo>
                    <a:pt x="8134039" y="-13858"/>
                    <a:pt x="8134823" y="13923"/>
                    <a:pt x="8252701" y="0"/>
                  </a:cubicBezTo>
                  <a:cubicBezTo>
                    <a:pt x="8370579" y="-13923"/>
                    <a:pt x="8467448" y="20699"/>
                    <a:pt x="8610760" y="0"/>
                  </a:cubicBezTo>
                  <a:cubicBezTo>
                    <a:pt x="8754072" y="-20699"/>
                    <a:pt x="9072318" y="53990"/>
                    <a:pt x="9298004" y="0"/>
                  </a:cubicBezTo>
                  <a:cubicBezTo>
                    <a:pt x="9523690" y="-53990"/>
                    <a:pt x="9833250" y="83586"/>
                    <a:pt x="10094976" y="0"/>
                  </a:cubicBezTo>
                  <a:cubicBezTo>
                    <a:pt x="10356702" y="-83586"/>
                    <a:pt x="10734564" y="24572"/>
                    <a:pt x="10972800" y="0"/>
                  </a:cubicBezTo>
                  <a:cubicBezTo>
                    <a:pt x="11006371" y="158940"/>
                    <a:pt x="10914040" y="282151"/>
                    <a:pt x="10972800" y="490099"/>
                  </a:cubicBezTo>
                  <a:cubicBezTo>
                    <a:pt x="11031560" y="698047"/>
                    <a:pt x="10938794" y="832883"/>
                    <a:pt x="10972800" y="1009603"/>
                  </a:cubicBezTo>
                  <a:cubicBezTo>
                    <a:pt x="11006806" y="1186323"/>
                    <a:pt x="10958316" y="1250735"/>
                    <a:pt x="10972800" y="1470296"/>
                  </a:cubicBezTo>
                  <a:cubicBezTo>
                    <a:pt x="10769726" y="1473043"/>
                    <a:pt x="10341630" y="1452216"/>
                    <a:pt x="10175828" y="1470296"/>
                  </a:cubicBezTo>
                  <a:cubicBezTo>
                    <a:pt x="10010026" y="1488376"/>
                    <a:pt x="9998102" y="1446907"/>
                    <a:pt x="9927496" y="1470296"/>
                  </a:cubicBezTo>
                  <a:cubicBezTo>
                    <a:pt x="9856890" y="1493685"/>
                    <a:pt x="9560695" y="1448423"/>
                    <a:pt x="9240253" y="1470296"/>
                  </a:cubicBezTo>
                  <a:cubicBezTo>
                    <a:pt x="8919811" y="1492169"/>
                    <a:pt x="9008102" y="1428234"/>
                    <a:pt x="8882193" y="1470296"/>
                  </a:cubicBezTo>
                  <a:cubicBezTo>
                    <a:pt x="8756284" y="1512358"/>
                    <a:pt x="8740610" y="1444567"/>
                    <a:pt x="8633861" y="1470296"/>
                  </a:cubicBezTo>
                  <a:cubicBezTo>
                    <a:pt x="8527112" y="1496025"/>
                    <a:pt x="8378614" y="1438858"/>
                    <a:pt x="8275801" y="1470296"/>
                  </a:cubicBezTo>
                  <a:cubicBezTo>
                    <a:pt x="8172988" y="1501734"/>
                    <a:pt x="8103067" y="1444036"/>
                    <a:pt x="8027469" y="1470296"/>
                  </a:cubicBezTo>
                  <a:cubicBezTo>
                    <a:pt x="7951871" y="1496556"/>
                    <a:pt x="7542081" y="1438308"/>
                    <a:pt x="7230498" y="1470296"/>
                  </a:cubicBezTo>
                  <a:cubicBezTo>
                    <a:pt x="6918915" y="1502284"/>
                    <a:pt x="6966183" y="1466635"/>
                    <a:pt x="6762710" y="1470296"/>
                  </a:cubicBezTo>
                  <a:cubicBezTo>
                    <a:pt x="6559237" y="1473957"/>
                    <a:pt x="6148894" y="1451508"/>
                    <a:pt x="5965738" y="1470296"/>
                  </a:cubicBezTo>
                  <a:cubicBezTo>
                    <a:pt x="5782582" y="1489084"/>
                    <a:pt x="5420540" y="1464907"/>
                    <a:pt x="5278494" y="1470296"/>
                  </a:cubicBezTo>
                  <a:cubicBezTo>
                    <a:pt x="5136448" y="1475685"/>
                    <a:pt x="4653707" y="1462740"/>
                    <a:pt x="4481523" y="1470296"/>
                  </a:cubicBezTo>
                  <a:cubicBezTo>
                    <a:pt x="4309339" y="1477852"/>
                    <a:pt x="4118214" y="1449727"/>
                    <a:pt x="3794279" y="1470296"/>
                  </a:cubicBezTo>
                  <a:cubicBezTo>
                    <a:pt x="3470344" y="1490865"/>
                    <a:pt x="3334943" y="1437929"/>
                    <a:pt x="3107035" y="1470296"/>
                  </a:cubicBezTo>
                  <a:cubicBezTo>
                    <a:pt x="2879127" y="1502663"/>
                    <a:pt x="2815854" y="1458194"/>
                    <a:pt x="2639247" y="1470296"/>
                  </a:cubicBezTo>
                  <a:cubicBezTo>
                    <a:pt x="2462640" y="1482398"/>
                    <a:pt x="2319952" y="1437350"/>
                    <a:pt x="2171459" y="1470296"/>
                  </a:cubicBezTo>
                  <a:cubicBezTo>
                    <a:pt x="2022966" y="1503242"/>
                    <a:pt x="2042677" y="1458326"/>
                    <a:pt x="1923128" y="1470296"/>
                  </a:cubicBezTo>
                  <a:cubicBezTo>
                    <a:pt x="1803579" y="1482266"/>
                    <a:pt x="1484963" y="1410645"/>
                    <a:pt x="1235884" y="1470296"/>
                  </a:cubicBezTo>
                  <a:cubicBezTo>
                    <a:pt x="986805" y="1529947"/>
                    <a:pt x="1108810" y="1462060"/>
                    <a:pt x="987552" y="1470296"/>
                  </a:cubicBezTo>
                  <a:cubicBezTo>
                    <a:pt x="866294" y="1478532"/>
                    <a:pt x="807071" y="1462250"/>
                    <a:pt x="629492" y="1470296"/>
                  </a:cubicBezTo>
                  <a:cubicBezTo>
                    <a:pt x="451913" y="1478342"/>
                    <a:pt x="259794" y="1417110"/>
                    <a:pt x="0" y="1470296"/>
                  </a:cubicBezTo>
                  <a:cubicBezTo>
                    <a:pt x="-35965" y="1309533"/>
                    <a:pt x="22714" y="1175419"/>
                    <a:pt x="0" y="1009603"/>
                  </a:cubicBezTo>
                  <a:cubicBezTo>
                    <a:pt x="-22714" y="843787"/>
                    <a:pt x="39601" y="650210"/>
                    <a:pt x="0" y="548911"/>
                  </a:cubicBezTo>
                  <a:cubicBezTo>
                    <a:pt x="-39601" y="447612"/>
                    <a:pt x="31074" y="212030"/>
                    <a:pt x="0" y="0"/>
                  </a:cubicBezTo>
                  <a:close/>
                </a:path>
                <a:path w="10972800" h="1470296" stroke="0" extrusionOk="0">
                  <a:moveTo>
                    <a:pt x="0" y="0"/>
                  </a:moveTo>
                  <a:cubicBezTo>
                    <a:pt x="88751" y="-28682"/>
                    <a:pt x="254221" y="32532"/>
                    <a:pt x="358060" y="0"/>
                  </a:cubicBezTo>
                  <a:cubicBezTo>
                    <a:pt x="461899" y="-32532"/>
                    <a:pt x="742885" y="61337"/>
                    <a:pt x="1045304" y="0"/>
                  </a:cubicBezTo>
                  <a:cubicBezTo>
                    <a:pt x="1347723" y="-61337"/>
                    <a:pt x="1608371" y="21390"/>
                    <a:pt x="1842275" y="0"/>
                  </a:cubicBezTo>
                  <a:cubicBezTo>
                    <a:pt x="2076179" y="-21390"/>
                    <a:pt x="2314053" y="12427"/>
                    <a:pt x="2639247" y="0"/>
                  </a:cubicBezTo>
                  <a:cubicBezTo>
                    <a:pt x="2964441" y="-12427"/>
                    <a:pt x="3088517" y="79205"/>
                    <a:pt x="3326491" y="0"/>
                  </a:cubicBezTo>
                  <a:cubicBezTo>
                    <a:pt x="3564465" y="-79205"/>
                    <a:pt x="3776927" y="21591"/>
                    <a:pt x="3904007" y="0"/>
                  </a:cubicBezTo>
                  <a:cubicBezTo>
                    <a:pt x="4031087" y="-21591"/>
                    <a:pt x="4332310" y="31899"/>
                    <a:pt x="4700979" y="0"/>
                  </a:cubicBezTo>
                  <a:cubicBezTo>
                    <a:pt x="5069648" y="-31899"/>
                    <a:pt x="4910901" y="15032"/>
                    <a:pt x="5059038" y="0"/>
                  </a:cubicBezTo>
                  <a:cubicBezTo>
                    <a:pt x="5207175" y="-15032"/>
                    <a:pt x="5382984" y="37876"/>
                    <a:pt x="5526826" y="0"/>
                  </a:cubicBezTo>
                  <a:cubicBezTo>
                    <a:pt x="5670668" y="-37876"/>
                    <a:pt x="5812061" y="5233"/>
                    <a:pt x="5994614" y="0"/>
                  </a:cubicBezTo>
                  <a:cubicBezTo>
                    <a:pt x="6177167" y="-5233"/>
                    <a:pt x="6270805" y="42343"/>
                    <a:pt x="6352674" y="0"/>
                  </a:cubicBezTo>
                  <a:cubicBezTo>
                    <a:pt x="6434543" y="-42343"/>
                    <a:pt x="6693654" y="51440"/>
                    <a:pt x="6930189" y="0"/>
                  </a:cubicBezTo>
                  <a:cubicBezTo>
                    <a:pt x="7166724" y="-51440"/>
                    <a:pt x="7184542" y="1327"/>
                    <a:pt x="7288249" y="0"/>
                  </a:cubicBezTo>
                  <a:cubicBezTo>
                    <a:pt x="7391956" y="-1327"/>
                    <a:pt x="7629613" y="1919"/>
                    <a:pt x="7865765" y="0"/>
                  </a:cubicBezTo>
                  <a:cubicBezTo>
                    <a:pt x="8101917" y="-1919"/>
                    <a:pt x="8321330" y="35723"/>
                    <a:pt x="8553009" y="0"/>
                  </a:cubicBezTo>
                  <a:cubicBezTo>
                    <a:pt x="8784688" y="-35723"/>
                    <a:pt x="9110830" y="31024"/>
                    <a:pt x="9349981" y="0"/>
                  </a:cubicBezTo>
                  <a:cubicBezTo>
                    <a:pt x="9589132" y="-31024"/>
                    <a:pt x="9737205" y="20065"/>
                    <a:pt x="9927496" y="0"/>
                  </a:cubicBezTo>
                  <a:cubicBezTo>
                    <a:pt x="10117788" y="-20065"/>
                    <a:pt x="10639368" y="119137"/>
                    <a:pt x="10972800" y="0"/>
                  </a:cubicBezTo>
                  <a:cubicBezTo>
                    <a:pt x="11002321" y="197272"/>
                    <a:pt x="10924523" y="379929"/>
                    <a:pt x="10972800" y="490099"/>
                  </a:cubicBezTo>
                  <a:cubicBezTo>
                    <a:pt x="11021077" y="600269"/>
                    <a:pt x="10920965" y="802576"/>
                    <a:pt x="10972800" y="950791"/>
                  </a:cubicBezTo>
                  <a:cubicBezTo>
                    <a:pt x="11024635" y="1099006"/>
                    <a:pt x="10935447" y="1311539"/>
                    <a:pt x="10972800" y="1470296"/>
                  </a:cubicBezTo>
                  <a:cubicBezTo>
                    <a:pt x="10714341" y="1499140"/>
                    <a:pt x="10480218" y="1428603"/>
                    <a:pt x="10175828" y="1470296"/>
                  </a:cubicBezTo>
                  <a:cubicBezTo>
                    <a:pt x="9871438" y="1511989"/>
                    <a:pt x="9936465" y="1454089"/>
                    <a:pt x="9708040" y="1470296"/>
                  </a:cubicBezTo>
                  <a:cubicBezTo>
                    <a:pt x="9479615" y="1486503"/>
                    <a:pt x="9352386" y="1456691"/>
                    <a:pt x="9130525" y="1470296"/>
                  </a:cubicBezTo>
                  <a:cubicBezTo>
                    <a:pt x="8908665" y="1483901"/>
                    <a:pt x="8646028" y="1396883"/>
                    <a:pt x="8443281" y="1470296"/>
                  </a:cubicBezTo>
                  <a:cubicBezTo>
                    <a:pt x="8240534" y="1543709"/>
                    <a:pt x="8266002" y="1456218"/>
                    <a:pt x="8194949" y="1470296"/>
                  </a:cubicBezTo>
                  <a:cubicBezTo>
                    <a:pt x="8123896" y="1484374"/>
                    <a:pt x="7741308" y="1446157"/>
                    <a:pt x="7617433" y="1470296"/>
                  </a:cubicBezTo>
                  <a:cubicBezTo>
                    <a:pt x="7493558" y="1494435"/>
                    <a:pt x="7173824" y="1462652"/>
                    <a:pt x="6930189" y="1470296"/>
                  </a:cubicBezTo>
                  <a:cubicBezTo>
                    <a:pt x="6686554" y="1477940"/>
                    <a:pt x="6527766" y="1416124"/>
                    <a:pt x="6242946" y="1470296"/>
                  </a:cubicBezTo>
                  <a:cubicBezTo>
                    <a:pt x="5958126" y="1524468"/>
                    <a:pt x="5959065" y="1461439"/>
                    <a:pt x="5884886" y="1470296"/>
                  </a:cubicBezTo>
                  <a:cubicBezTo>
                    <a:pt x="5810707" y="1479153"/>
                    <a:pt x="5649646" y="1441557"/>
                    <a:pt x="5417098" y="1470296"/>
                  </a:cubicBezTo>
                  <a:cubicBezTo>
                    <a:pt x="5184550" y="1499035"/>
                    <a:pt x="5109934" y="1417498"/>
                    <a:pt x="4839582" y="1470296"/>
                  </a:cubicBezTo>
                  <a:cubicBezTo>
                    <a:pt x="4569230" y="1523094"/>
                    <a:pt x="4566803" y="1431509"/>
                    <a:pt x="4481523" y="1470296"/>
                  </a:cubicBezTo>
                  <a:cubicBezTo>
                    <a:pt x="4396243" y="1509083"/>
                    <a:pt x="4061162" y="1460553"/>
                    <a:pt x="3904007" y="1470296"/>
                  </a:cubicBezTo>
                  <a:cubicBezTo>
                    <a:pt x="3746852" y="1480039"/>
                    <a:pt x="3552729" y="1444535"/>
                    <a:pt x="3326491" y="1470296"/>
                  </a:cubicBezTo>
                  <a:cubicBezTo>
                    <a:pt x="3100253" y="1496057"/>
                    <a:pt x="2896454" y="1395941"/>
                    <a:pt x="2639247" y="1470296"/>
                  </a:cubicBezTo>
                  <a:cubicBezTo>
                    <a:pt x="2382040" y="1544651"/>
                    <a:pt x="2206353" y="1456362"/>
                    <a:pt x="1952003" y="1470296"/>
                  </a:cubicBezTo>
                  <a:cubicBezTo>
                    <a:pt x="1697653" y="1484230"/>
                    <a:pt x="1718762" y="1461592"/>
                    <a:pt x="1593944" y="1470296"/>
                  </a:cubicBezTo>
                  <a:cubicBezTo>
                    <a:pt x="1469126" y="1479000"/>
                    <a:pt x="1108214" y="1456243"/>
                    <a:pt x="906700" y="1470296"/>
                  </a:cubicBezTo>
                  <a:cubicBezTo>
                    <a:pt x="705186" y="1484349"/>
                    <a:pt x="368409" y="1411137"/>
                    <a:pt x="0" y="1470296"/>
                  </a:cubicBezTo>
                  <a:cubicBezTo>
                    <a:pt x="-27603" y="1270623"/>
                    <a:pt x="15930" y="1105073"/>
                    <a:pt x="0" y="994900"/>
                  </a:cubicBezTo>
                  <a:cubicBezTo>
                    <a:pt x="-15930" y="884727"/>
                    <a:pt x="28314" y="641202"/>
                    <a:pt x="0" y="519505"/>
                  </a:cubicBezTo>
                  <a:cubicBezTo>
                    <a:pt x="-28314" y="397808"/>
                    <a:pt x="12185" y="234202"/>
                    <a:pt x="0" y="0"/>
                  </a:cubicBezTo>
                  <a:close/>
                </a:path>
              </a:pathLst>
            </a:custGeom>
            <a:solidFill>
              <a:schemeClr val="accent2">
                <a:lumMod val="20000"/>
                <a:lumOff val="80000"/>
              </a:schemeClr>
            </a:solidFill>
            <a:ln w="38100">
              <a:solidFill>
                <a:srgbClr val="CA3659"/>
              </a:solidFill>
              <a:prstDash val="lgDash"/>
              <a:extLst>
                <a:ext uri="{C807C97D-BFC1-408E-A445-0C87EB9F89A2}">
                  <ask:lineSketchStyleProp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7" name="Rectangle 6"/>
            <p:cNvSpPr/>
            <p:nvPr/>
          </p:nvSpPr>
          <p:spPr>
            <a:xfrm>
              <a:off x="661852" y="2555144"/>
              <a:ext cx="10846525" cy="1077218"/>
            </a:xfrm>
            <a:prstGeom prst="rect">
              <a:avLst/>
            </a:prstGeom>
          </p:spPr>
          <p:txBody>
            <a:bodyPr wrap="square">
              <a:spAutoFit/>
            </a:bodyPr>
            <a:lstStyle/>
            <a:p>
              <a:pPr algn="just"/>
              <a:r>
                <a:rPr lang="vi-VN" sz="3200" b="1" i="0" dirty="0">
                  <a:effectLst/>
                  <a:latin typeface="Cambria" panose="02040503050406030204" pitchFamily="18" charset="0"/>
                  <a:ea typeface="Cambria" panose="02040503050406030204" pitchFamily="18" charset="0"/>
                </a:rPr>
                <a:t>Đèn</a:t>
              </a:r>
              <a:r>
                <a:rPr lang="en-US" sz="3200" b="1" i="0" dirty="0">
                  <a:effectLst/>
                  <a:latin typeface="Cambria" panose="02040503050406030204" pitchFamily="18" charset="0"/>
                  <a:ea typeface="Cambria" panose="02040503050406030204" pitchFamily="18" charset="0"/>
                </a:rPr>
                <a:t> </a:t>
              </a:r>
              <a:r>
                <a:rPr lang="en-US" sz="3200" b="1" i="0" dirty="0" err="1">
                  <a:effectLst/>
                  <a:latin typeface="Cambria" panose="02040503050406030204" pitchFamily="18" charset="0"/>
                  <a:ea typeface="Cambria" panose="02040503050406030204" pitchFamily="18" charset="0"/>
                </a:rPr>
                <a:t>trước</a:t>
              </a:r>
              <a:r>
                <a:rPr lang="en-US" sz="3200" b="1" i="0" dirty="0">
                  <a:effectLst/>
                  <a:latin typeface="Cambria" panose="02040503050406030204" pitchFamily="18" charset="0"/>
                  <a:ea typeface="Cambria" panose="02040503050406030204" pitchFamily="18" charset="0"/>
                </a:rPr>
                <a:t> </a:t>
              </a:r>
              <a:r>
                <a:rPr lang="en-US" sz="3200" b="1" i="0" dirty="0" err="1">
                  <a:effectLst/>
                  <a:latin typeface="Cambria" panose="02040503050406030204" pitchFamily="18" charset="0"/>
                  <a:ea typeface="Cambria" panose="02040503050406030204" pitchFamily="18" charset="0"/>
                </a:rPr>
                <a:t>sân</a:t>
              </a:r>
              <a:r>
                <a:rPr lang="en-US" sz="3200" b="1" i="0" dirty="0">
                  <a:effectLst/>
                  <a:latin typeface="Cambria" panose="02040503050406030204" pitchFamily="18" charset="0"/>
                  <a:ea typeface="Cambria" panose="02040503050406030204" pitchFamily="18" charset="0"/>
                </a:rPr>
                <a:t> </a:t>
              </a:r>
              <a:r>
                <a:rPr lang="en-US" sz="3200" b="1" i="0" dirty="0" err="1">
                  <a:effectLst/>
                  <a:latin typeface="Cambria" panose="02040503050406030204" pitchFamily="18" charset="0"/>
                  <a:ea typeface="Cambria" panose="02040503050406030204" pitchFamily="18" charset="0"/>
                </a:rPr>
                <a:t>nhà</a:t>
              </a:r>
              <a:r>
                <a:rPr lang="en-US" sz="3200" b="1" i="0" dirty="0">
                  <a:effectLst/>
                  <a:latin typeface="Cambria" panose="02040503050406030204" pitchFamily="18" charset="0"/>
                  <a:ea typeface="Cambria" panose="02040503050406030204" pitchFamily="18" charset="0"/>
                </a:rPr>
                <a:t> </a:t>
              </a:r>
              <a:r>
                <a:rPr lang="en-US" sz="3200" b="1" i="0" dirty="0" err="1">
                  <a:effectLst/>
                  <a:latin typeface="Cambria" panose="02040503050406030204" pitchFamily="18" charset="0"/>
                  <a:ea typeface="Cambria" panose="02040503050406030204" pitchFamily="18" charset="0"/>
                </a:rPr>
                <a:t>em</a:t>
              </a:r>
              <a:r>
                <a:rPr lang="vi-VN" sz="3200" b="1" i="0" dirty="0">
                  <a:effectLst/>
                  <a:latin typeface="Cambria" panose="02040503050406030204" pitchFamily="18" charset="0"/>
                  <a:ea typeface="Cambria" panose="02040503050406030204" pitchFamily="18" charset="0"/>
                </a:rPr>
                <a:t> có hình như một đóa hoa </a:t>
              </a:r>
              <a:r>
                <a:rPr lang="en-US" sz="3200" b="1" i="0" dirty="0">
                  <a:effectLst/>
                  <a:latin typeface="Cambria" panose="02040503050406030204" pitchFamily="18" charset="0"/>
                  <a:ea typeface="Cambria" panose="02040503050406030204" pitchFamily="18" charset="0"/>
                </a:rPr>
                <a:t>x</a:t>
              </a:r>
              <a:r>
                <a:rPr lang="vi-VN" sz="3200" b="1" i="0" dirty="0">
                  <a:effectLst/>
                  <a:latin typeface="Cambria" panose="02040503050406030204" pitchFamily="18" charset="0"/>
                  <a:ea typeface="Cambria" panose="02040503050406030204" pitchFamily="18" charset="0"/>
                </a:rPr>
                <a:t>en lớn đang n</a:t>
              </a:r>
              <a:r>
                <a:rPr lang="en-US" sz="3200" b="1" dirty="0">
                  <a:latin typeface="Cambria" panose="02040503050406030204" pitchFamily="18" charset="0"/>
                  <a:ea typeface="Cambria" panose="02040503050406030204" pitchFamily="18" charset="0"/>
                </a:rPr>
                <a:t>ỡ</a:t>
              </a:r>
              <a:r>
                <a:rPr lang="vi-VN" sz="3200" b="1" i="0" dirty="0">
                  <a:effectLst/>
                  <a:latin typeface="Cambria" panose="02040503050406030204" pitchFamily="18" charset="0"/>
                  <a:ea typeface="Cambria" panose="02040503050406030204" pitchFamily="18" charset="0"/>
                </a:rPr>
                <a:t> rộ, đặt ở c</a:t>
              </a:r>
              <a:r>
                <a:rPr lang="en-US" sz="3200" b="1" dirty="0" err="1">
                  <a:latin typeface="Cambria" panose="02040503050406030204" pitchFamily="18" charset="0"/>
                  <a:ea typeface="Cambria" panose="02040503050406030204" pitchFamily="18" charset="0"/>
                </a:rPr>
                <a:t>ận</a:t>
              </a:r>
              <a:r>
                <a:rPr lang="vi-VN" sz="3200" b="1" i="0" dirty="0">
                  <a:effectLst/>
                  <a:latin typeface="Cambria" panose="02040503050406030204" pitchFamily="18" charset="0"/>
                  <a:ea typeface="Cambria" panose="02040503050406030204" pitchFamily="18" charset="0"/>
                </a:rPr>
                <a:t> chiếc bàn nhỏ trên sân</a:t>
              </a:r>
              <a:r>
                <a:rPr lang="en-US" sz="3200" b="1" i="0" dirty="0">
                  <a:effectLst/>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grpSp>
      <p:pic>
        <p:nvPicPr>
          <p:cNvPr id="15" name="Picture 14"/>
          <p:cNvPicPr>
            <a:picLocks noChangeAspect="1"/>
          </p:cNvPicPr>
          <p:nvPr/>
        </p:nvPicPr>
        <p:blipFill>
          <a:blip r:embed="rId3"/>
          <a:stretch>
            <a:fillRect/>
          </a:stretch>
        </p:blipFill>
        <p:spPr>
          <a:xfrm>
            <a:off x="3730865" y="-114335"/>
            <a:ext cx="8748518" cy="2139881"/>
          </a:xfrm>
          <a:prstGeom prst="rect">
            <a:avLst/>
          </a:prstGeom>
        </p:spPr>
      </p:pic>
      <p:sp>
        <p:nvSpPr>
          <p:cNvPr id="16" name="TextBox 15"/>
          <p:cNvSpPr txBox="1"/>
          <p:nvPr/>
        </p:nvSpPr>
        <p:spPr>
          <a:xfrm>
            <a:off x="1175657" y="3625854"/>
            <a:ext cx="10215154" cy="769441"/>
          </a:xfrm>
          <a:prstGeom prst="rect">
            <a:avLst/>
          </a:prstGeom>
          <a:noFill/>
        </p:spPr>
        <p:txBody>
          <a:bodyPr wrap="square" rtlCol="0">
            <a:spAutoFit/>
          </a:bodyPr>
          <a:lstStyle/>
          <a:p>
            <a:pPr algn="ctr"/>
            <a:r>
              <a:rPr lang="en-US" sz="4400" b="1" dirty="0" err="1">
                <a:solidFill>
                  <a:srgbClr val="FF9900"/>
                </a:solidFill>
                <a:latin typeface="Cambria" panose="02040503050406030204" pitchFamily="18" charset="0"/>
                <a:ea typeface="Cambria" panose="02040503050406030204" pitchFamily="18" charset="0"/>
              </a:rPr>
              <a:t>Trong</a:t>
            </a:r>
            <a:r>
              <a:rPr lang="en-US" sz="4400" b="1" dirty="0">
                <a:solidFill>
                  <a:srgbClr val="FF9900"/>
                </a:solidFill>
                <a:latin typeface="Cambria" panose="02040503050406030204" pitchFamily="18" charset="0"/>
                <a:ea typeface="Cambria" panose="02040503050406030204" pitchFamily="18" charset="0"/>
              </a:rPr>
              <a:t> </a:t>
            </a:r>
            <a:r>
              <a:rPr lang="en-US" sz="4400" b="1" dirty="0" err="1">
                <a:solidFill>
                  <a:srgbClr val="FF9900"/>
                </a:solidFill>
                <a:latin typeface="Cambria" panose="02040503050406030204" pitchFamily="18" charset="0"/>
                <a:ea typeface="Cambria" panose="02040503050406030204" pitchFamily="18" charset="0"/>
              </a:rPr>
              <a:t>câu</a:t>
            </a:r>
            <a:r>
              <a:rPr lang="en-US" sz="4400" b="1" dirty="0">
                <a:solidFill>
                  <a:srgbClr val="FF9900"/>
                </a:solidFill>
                <a:latin typeface="Cambria" panose="02040503050406030204" pitchFamily="18" charset="0"/>
                <a:ea typeface="Cambria" panose="02040503050406030204" pitchFamily="18" charset="0"/>
              </a:rPr>
              <a:t> </a:t>
            </a:r>
            <a:r>
              <a:rPr lang="en-US" sz="4400" b="1" dirty="0" err="1">
                <a:solidFill>
                  <a:srgbClr val="FF9900"/>
                </a:solidFill>
                <a:latin typeface="Cambria" panose="02040503050406030204" pitchFamily="18" charset="0"/>
                <a:ea typeface="Cambria" panose="02040503050406030204" pitchFamily="18" charset="0"/>
              </a:rPr>
              <a:t>trên</a:t>
            </a:r>
            <a:r>
              <a:rPr lang="en-US" sz="4400" b="1" dirty="0">
                <a:solidFill>
                  <a:srgbClr val="FF9900"/>
                </a:solidFill>
                <a:latin typeface="Cambria" panose="02040503050406030204" pitchFamily="18" charset="0"/>
                <a:ea typeface="Cambria" panose="02040503050406030204" pitchFamily="18" charset="0"/>
              </a:rPr>
              <a:t> </a:t>
            </a:r>
            <a:r>
              <a:rPr lang="en-US" sz="4400" b="1" dirty="0" err="1">
                <a:solidFill>
                  <a:srgbClr val="FF9900"/>
                </a:solidFill>
                <a:latin typeface="Cambria" panose="02040503050406030204" pitchFamily="18" charset="0"/>
                <a:ea typeface="Cambria" panose="02040503050406030204" pitchFamily="18" charset="0"/>
              </a:rPr>
              <a:t>có</a:t>
            </a:r>
            <a:r>
              <a:rPr lang="en-US" sz="4400" b="1" dirty="0">
                <a:solidFill>
                  <a:srgbClr val="FF9900"/>
                </a:solidFill>
                <a:latin typeface="Cambria" panose="02040503050406030204" pitchFamily="18" charset="0"/>
                <a:ea typeface="Cambria" panose="02040503050406030204" pitchFamily="18" charset="0"/>
              </a:rPr>
              <a:t> </a:t>
            </a:r>
            <a:r>
              <a:rPr lang="en-US" sz="4400" b="1" dirty="0" err="1">
                <a:solidFill>
                  <a:srgbClr val="FF9900"/>
                </a:solidFill>
                <a:latin typeface="Cambria" panose="02040503050406030204" pitchFamily="18" charset="0"/>
                <a:ea typeface="Cambria" panose="02040503050406030204" pitchFamily="18" charset="0"/>
              </a:rPr>
              <a:t>mấy</a:t>
            </a:r>
            <a:r>
              <a:rPr lang="en-US" sz="4400" b="1" dirty="0">
                <a:solidFill>
                  <a:srgbClr val="FF9900"/>
                </a:solidFill>
                <a:latin typeface="Cambria" panose="02040503050406030204" pitchFamily="18" charset="0"/>
                <a:ea typeface="Cambria" panose="02040503050406030204" pitchFamily="18" charset="0"/>
              </a:rPr>
              <a:t> </a:t>
            </a:r>
            <a:r>
              <a:rPr lang="en-US" sz="4400" b="1" dirty="0" err="1">
                <a:solidFill>
                  <a:srgbClr val="FF9900"/>
                </a:solidFill>
                <a:latin typeface="Cambria" panose="02040503050406030204" pitchFamily="18" charset="0"/>
                <a:ea typeface="Cambria" panose="02040503050406030204" pitchFamily="18" charset="0"/>
              </a:rPr>
              <a:t>từ</a:t>
            </a:r>
            <a:r>
              <a:rPr lang="en-US" sz="4400" b="1" dirty="0">
                <a:solidFill>
                  <a:srgbClr val="FF9900"/>
                </a:solidFill>
                <a:latin typeface="Cambria" panose="02040503050406030204" pitchFamily="18" charset="0"/>
                <a:ea typeface="Cambria" panose="02040503050406030204" pitchFamily="18" charset="0"/>
              </a:rPr>
              <a:t> </a:t>
            </a:r>
            <a:r>
              <a:rPr lang="en-US" sz="4400" b="1" dirty="0" err="1">
                <a:solidFill>
                  <a:srgbClr val="FF9900"/>
                </a:solidFill>
                <a:latin typeface="Cambria" panose="02040503050406030204" pitchFamily="18" charset="0"/>
                <a:ea typeface="Cambria" panose="02040503050406030204" pitchFamily="18" charset="0"/>
              </a:rPr>
              <a:t>sai</a:t>
            </a:r>
            <a:r>
              <a:rPr lang="en-US" sz="4400" b="1" dirty="0">
                <a:solidFill>
                  <a:srgbClr val="FF9900"/>
                </a:solidFill>
                <a:latin typeface="Cambria" panose="02040503050406030204" pitchFamily="18" charset="0"/>
                <a:ea typeface="Cambria" panose="02040503050406030204" pitchFamily="18" charset="0"/>
              </a:rPr>
              <a:t> </a:t>
            </a:r>
            <a:r>
              <a:rPr lang="en-US" sz="4400" b="1" dirty="0" err="1">
                <a:solidFill>
                  <a:srgbClr val="FF9900"/>
                </a:solidFill>
                <a:latin typeface="Cambria" panose="02040503050406030204" pitchFamily="18" charset="0"/>
                <a:ea typeface="Cambria" panose="02040503050406030204" pitchFamily="18" charset="0"/>
              </a:rPr>
              <a:t>chính</a:t>
            </a:r>
            <a:r>
              <a:rPr lang="en-US" sz="4400" b="1" dirty="0">
                <a:solidFill>
                  <a:srgbClr val="FF9900"/>
                </a:solidFill>
                <a:latin typeface="Cambria" panose="02040503050406030204" pitchFamily="18" charset="0"/>
                <a:ea typeface="Cambria" panose="02040503050406030204" pitchFamily="18" charset="0"/>
              </a:rPr>
              <a:t> </a:t>
            </a:r>
            <a:r>
              <a:rPr lang="en-US" sz="4400" b="1" dirty="0" err="1">
                <a:solidFill>
                  <a:srgbClr val="FF9900"/>
                </a:solidFill>
                <a:latin typeface="Cambria" panose="02040503050406030204" pitchFamily="18" charset="0"/>
                <a:ea typeface="Cambria" panose="02040503050406030204" pitchFamily="18" charset="0"/>
              </a:rPr>
              <a:t>tả</a:t>
            </a:r>
            <a:r>
              <a:rPr lang="en-US" sz="4400" b="1" dirty="0">
                <a:solidFill>
                  <a:srgbClr val="FF9900"/>
                </a:solidFill>
                <a:latin typeface="Cambria" panose="02040503050406030204" pitchFamily="18" charset="0"/>
                <a:ea typeface="Cambria" panose="02040503050406030204" pitchFamily="18" charset="0"/>
              </a:rPr>
              <a:t>?</a:t>
            </a:r>
          </a:p>
        </p:txBody>
      </p:sp>
      <p:pic>
        <p:nvPicPr>
          <p:cNvPr id="5" name="Picture 4"/>
          <p:cNvPicPr>
            <a:picLocks noChangeAspect="1"/>
          </p:cNvPicPr>
          <p:nvPr/>
        </p:nvPicPr>
        <p:blipFill>
          <a:blip r:embed="rId4"/>
          <a:stretch>
            <a:fillRect/>
          </a:stretch>
        </p:blipFill>
        <p:spPr>
          <a:xfrm rot="20004518">
            <a:off x="1361199" y="548013"/>
            <a:ext cx="3618595" cy="1291009"/>
          </a:xfrm>
          <a:prstGeom prst="rect">
            <a:avLst/>
          </a:prstGeom>
        </p:spPr>
      </p:pic>
      <p:grpSp>
        <p:nvGrpSpPr>
          <p:cNvPr id="33" name="Group 32"/>
          <p:cNvGrpSpPr/>
          <p:nvPr/>
        </p:nvGrpSpPr>
        <p:grpSpPr>
          <a:xfrm>
            <a:off x="868301" y="4485360"/>
            <a:ext cx="3037458" cy="1769465"/>
            <a:chOff x="693407" y="4327039"/>
            <a:chExt cx="3037458" cy="1769465"/>
          </a:xfrm>
        </p:grpSpPr>
        <p:grpSp>
          <p:nvGrpSpPr>
            <p:cNvPr id="17" name="Group 16"/>
            <p:cNvGrpSpPr/>
            <p:nvPr/>
          </p:nvGrpSpPr>
          <p:grpSpPr>
            <a:xfrm>
              <a:off x="1128070" y="4753036"/>
              <a:ext cx="2602795" cy="1025534"/>
              <a:chOff x="7466840" y="2029310"/>
              <a:chExt cx="4087497" cy="1025534"/>
            </a:xfrm>
          </p:grpSpPr>
          <p:sp>
            <p:nvSpPr>
              <p:cNvPr id="18" name="双波形 4">
                <a:extLst>
                  <a:ext uri="{FF2B5EF4-FFF2-40B4-BE49-F238E27FC236}">
                    <a16:creationId xmlns:a16="http://schemas.microsoft.com/office/drawing/2014/main" id="{C493B860-8141-422D-9931-2757D33581CE}"/>
                  </a:ext>
                </a:extLst>
              </p:cNvPr>
              <p:cNvSpPr/>
              <p:nvPr/>
            </p:nvSpPr>
            <p:spPr>
              <a:xfrm>
                <a:off x="7466840" y="2029310"/>
                <a:ext cx="4087497" cy="1025534"/>
              </a:xfrm>
              <a:prstGeom prst="doubleWave">
                <a:avLst/>
              </a:prstGeom>
              <a:solidFill>
                <a:schemeClr val="bg1"/>
              </a:solidFill>
              <a:ln w="38100">
                <a:solidFill>
                  <a:srgbClr val="00B050"/>
                </a:solidFill>
                <a:prstDash val="dashDot"/>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19" name="TextBox 18"/>
              <p:cNvSpPr txBox="1"/>
              <p:nvPr/>
            </p:nvSpPr>
            <p:spPr>
              <a:xfrm>
                <a:off x="7986588" y="2067245"/>
                <a:ext cx="3048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a:t>
                </a:r>
              </a:p>
            </p:txBody>
          </p:sp>
        </p:grpSp>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787374">
              <a:off x="408818" y="4611628"/>
              <a:ext cx="1769465" cy="1200287"/>
            </a:xfrm>
            <a:prstGeom prst="rect">
              <a:avLst/>
            </a:prstGeom>
          </p:spPr>
        </p:pic>
      </p:grpSp>
      <p:grpSp>
        <p:nvGrpSpPr>
          <p:cNvPr id="35" name="Group 34"/>
          <p:cNvGrpSpPr/>
          <p:nvPr/>
        </p:nvGrpSpPr>
        <p:grpSpPr>
          <a:xfrm>
            <a:off x="4477211" y="4485360"/>
            <a:ext cx="3037458" cy="1769465"/>
            <a:chOff x="4302317" y="4273217"/>
            <a:chExt cx="3037458" cy="1769465"/>
          </a:xfrm>
        </p:grpSpPr>
        <p:grpSp>
          <p:nvGrpSpPr>
            <p:cNvPr id="26" name="Group 25"/>
            <p:cNvGrpSpPr/>
            <p:nvPr/>
          </p:nvGrpSpPr>
          <p:grpSpPr>
            <a:xfrm>
              <a:off x="4736980" y="4712172"/>
              <a:ext cx="2602795" cy="1025534"/>
              <a:chOff x="7466840" y="2029310"/>
              <a:chExt cx="4087497" cy="1025534"/>
            </a:xfrm>
          </p:grpSpPr>
          <p:sp>
            <p:nvSpPr>
              <p:cNvPr id="27" name="双波形 4">
                <a:extLst>
                  <a:ext uri="{FF2B5EF4-FFF2-40B4-BE49-F238E27FC236}">
                    <a16:creationId xmlns:a16="http://schemas.microsoft.com/office/drawing/2014/main" id="{C493B860-8141-422D-9931-2757D33581CE}"/>
                  </a:ext>
                </a:extLst>
              </p:cNvPr>
              <p:cNvSpPr/>
              <p:nvPr/>
            </p:nvSpPr>
            <p:spPr>
              <a:xfrm>
                <a:off x="7466840" y="2029310"/>
                <a:ext cx="4087497" cy="1025534"/>
              </a:xfrm>
              <a:prstGeom prst="doubleWave">
                <a:avLst/>
              </a:prstGeom>
              <a:solidFill>
                <a:schemeClr val="bg1"/>
              </a:solidFill>
              <a:ln w="38100">
                <a:solidFill>
                  <a:srgbClr val="00B050"/>
                </a:solidFill>
                <a:prstDash val="dashDot"/>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28" name="TextBox 27"/>
              <p:cNvSpPr txBox="1"/>
              <p:nvPr/>
            </p:nvSpPr>
            <p:spPr>
              <a:xfrm>
                <a:off x="7986588" y="2067245"/>
                <a:ext cx="3048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p>
            </p:txBody>
          </p:sp>
        </p:grpSp>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787374">
              <a:off x="4017728" y="4557806"/>
              <a:ext cx="1769465" cy="1200287"/>
            </a:xfrm>
            <a:prstGeom prst="rect">
              <a:avLst/>
            </a:prstGeom>
          </p:spPr>
        </p:pic>
      </p:grpSp>
      <p:grpSp>
        <p:nvGrpSpPr>
          <p:cNvPr id="37" name="Group 36"/>
          <p:cNvGrpSpPr/>
          <p:nvPr/>
        </p:nvGrpSpPr>
        <p:grpSpPr>
          <a:xfrm>
            <a:off x="8061579" y="4485360"/>
            <a:ext cx="3037460" cy="1769465"/>
            <a:chOff x="7886685" y="4273217"/>
            <a:chExt cx="3037460" cy="1769465"/>
          </a:xfrm>
        </p:grpSpPr>
        <p:grpSp>
          <p:nvGrpSpPr>
            <p:cNvPr id="29" name="Group 28"/>
            <p:cNvGrpSpPr/>
            <p:nvPr/>
          </p:nvGrpSpPr>
          <p:grpSpPr>
            <a:xfrm>
              <a:off x="8321350" y="4725339"/>
              <a:ext cx="2602795" cy="1025534"/>
              <a:chOff x="7466840" y="2029310"/>
              <a:chExt cx="4087497" cy="1025534"/>
            </a:xfrm>
          </p:grpSpPr>
          <p:sp>
            <p:nvSpPr>
              <p:cNvPr id="30" name="双波形 4">
                <a:extLst>
                  <a:ext uri="{FF2B5EF4-FFF2-40B4-BE49-F238E27FC236}">
                    <a16:creationId xmlns:a16="http://schemas.microsoft.com/office/drawing/2014/main" id="{C493B860-8141-422D-9931-2757D33581CE}"/>
                  </a:ext>
                </a:extLst>
              </p:cNvPr>
              <p:cNvSpPr/>
              <p:nvPr/>
            </p:nvSpPr>
            <p:spPr>
              <a:xfrm>
                <a:off x="7466840" y="2029310"/>
                <a:ext cx="4087497" cy="1025534"/>
              </a:xfrm>
              <a:prstGeom prst="doubleWave">
                <a:avLst/>
              </a:prstGeom>
              <a:solidFill>
                <a:schemeClr val="bg1"/>
              </a:solidFill>
              <a:ln w="38100">
                <a:solidFill>
                  <a:srgbClr val="00B050"/>
                </a:solidFill>
                <a:prstDash val="dashDot"/>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31" name="TextBox 30"/>
              <p:cNvSpPr txBox="1"/>
              <p:nvPr/>
            </p:nvSpPr>
            <p:spPr>
              <a:xfrm>
                <a:off x="7986588" y="2067245"/>
                <a:ext cx="3048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a:t>
                </a:r>
              </a:p>
            </p:txBody>
          </p:sp>
        </p:grpSp>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787374">
              <a:off x="7602096" y="4557806"/>
              <a:ext cx="1769465" cy="1200287"/>
            </a:xfrm>
            <a:prstGeom prst="rect">
              <a:avLst/>
            </a:prstGeom>
          </p:spPr>
        </p:pic>
      </p:grpSp>
      <p:cxnSp>
        <p:nvCxnSpPr>
          <p:cNvPr id="39" name="Straight Connector 38"/>
          <p:cNvCxnSpPr/>
          <p:nvPr/>
        </p:nvCxnSpPr>
        <p:spPr>
          <a:xfrm flipV="1">
            <a:off x="10175965" y="2645371"/>
            <a:ext cx="592114" cy="1"/>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1915885" y="3148149"/>
            <a:ext cx="422366" cy="4365"/>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4142071" y="3148149"/>
            <a:ext cx="592114" cy="1"/>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56692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par>
                          <p:cTn id="31" fill="hold">
                            <p:stCondLst>
                              <p:cond delay="1500"/>
                            </p:stCondLst>
                            <p:childTnLst>
                              <p:par>
                                <p:cTn id="32" presetID="10" presetClass="entr" presetSubtype="0" fill="hold" nodeType="after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500"/>
                                        <p:tgtEl>
                                          <p:spTgt spid="35"/>
                                        </p:tgtEl>
                                      </p:cBhvr>
                                    </p:animEffect>
                                  </p:childTnLst>
                                </p:cTn>
                              </p:par>
                            </p:childTnLst>
                          </p:cTn>
                        </p:par>
                        <p:par>
                          <p:cTn id="35" fill="hold">
                            <p:stCondLst>
                              <p:cond delay="2000"/>
                            </p:stCondLst>
                            <p:childTnLst>
                              <p:par>
                                <p:cTn id="36" presetID="10" presetClass="entr" presetSubtype="0" fill="hold" nodeType="after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500"/>
                                        <p:tgtEl>
                                          <p:spTgt spid="3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33"/>
                                        </p:tgtEl>
                                      </p:cBhvr>
                                    </p:animEffect>
                                    <p:set>
                                      <p:cBhvr>
                                        <p:cTn id="43" dur="1" fill="hold">
                                          <p:stCondLst>
                                            <p:cond delay="499"/>
                                          </p:stCondLst>
                                        </p:cTn>
                                        <p:tgtEl>
                                          <p:spTgt spid="33"/>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37"/>
                                        </p:tgtEl>
                                      </p:cBhvr>
                                    </p:animEffect>
                                    <p:set>
                                      <p:cBhvr>
                                        <p:cTn id="46"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500"/>
                                        <p:tgtEl>
                                          <p:spTgt spid="39"/>
                                        </p:tgtEl>
                                      </p:cBhvr>
                                    </p:animEffect>
                                  </p:childTnLst>
                                </p:cTn>
                              </p:par>
                              <p:par>
                                <p:cTn id="52" presetID="10" presetClass="entr" presetSubtype="0" fill="hold" nodeType="with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fade">
                                      <p:cBhvr>
                                        <p:cTn id="54" dur="500"/>
                                        <p:tgtEl>
                                          <p:spTgt spid="44"/>
                                        </p:tgtEl>
                                      </p:cBhvr>
                                    </p:animEffect>
                                  </p:childTnLst>
                                </p:cTn>
                              </p:par>
                              <p:par>
                                <p:cTn id="55" presetID="10" presetClass="entr" presetSubtype="0" fill="hold" nodeType="with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fade">
                                      <p:cBhvr>
                                        <p:cTn id="5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形用户界面&#10;&#10;中度可信度描述已自动生成">
            <a:extLst>
              <a:ext uri="{FF2B5EF4-FFF2-40B4-BE49-F238E27FC236}">
                <a16:creationId xmlns:a16="http://schemas.microsoft.com/office/drawing/2014/main" id="{85B73712-AB0F-4A5F-BE7A-740BE49BF06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0560" b="39441"/>
          <a:stretch/>
        </p:blipFill>
        <p:spPr>
          <a:xfrm>
            <a:off x="156754" y="1123406"/>
            <a:ext cx="8164286" cy="5316583"/>
          </a:xfrm>
          <a:prstGeom prst="rect">
            <a:avLst/>
          </a:prstGeom>
        </p:spPr>
      </p:pic>
      <p:pic>
        <p:nvPicPr>
          <p:cNvPr id="3" name="图片 2">
            <a:extLst>
              <a:ext uri="{FF2B5EF4-FFF2-40B4-BE49-F238E27FC236}">
                <a16:creationId xmlns:a16="http://schemas.microsoft.com/office/drawing/2014/main" id="{C76CEC73-589B-41BE-A579-0CCF4486FF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027" r="5413"/>
          <a:stretch/>
        </p:blipFill>
        <p:spPr>
          <a:xfrm flipH="1">
            <a:off x="7863840" y="1263538"/>
            <a:ext cx="3809703" cy="4401296"/>
          </a:xfrm>
          <a:prstGeom prst="rect">
            <a:avLst/>
          </a:prstGeom>
        </p:spPr>
      </p:pic>
      <p:pic>
        <p:nvPicPr>
          <p:cNvPr id="2" name="Picture 1"/>
          <p:cNvPicPr>
            <a:picLocks noChangeAspect="1"/>
          </p:cNvPicPr>
          <p:nvPr/>
        </p:nvPicPr>
        <p:blipFill>
          <a:blip r:embed="rId4"/>
          <a:stretch>
            <a:fillRect/>
          </a:stretch>
        </p:blipFill>
        <p:spPr>
          <a:xfrm>
            <a:off x="3517169" y="185330"/>
            <a:ext cx="5157663" cy="2139881"/>
          </a:xfrm>
          <a:prstGeom prst="rect">
            <a:avLst/>
          </a:prstGeom>
        </p:spPr>
      </p:pic>
      <p:sp>
        <p:nvSpPr>
          <p:cNvPr id="4" name="Rectangle 3"/>
          <p:cNvSpPr/>
          <p:nvPr/>
        </p:nvSpPr>
        <p:spPr>
          <a:xfrm>
            <a:off x="1221601" y="2257305"/>
            <a:ext cx="5577393" cy="1014380"/>
          </a:xfrm>
          <a:prstGeom prst="rect">
            <a:avLst/>
          </a:prstGeom>
        </p:spPr>
        <p:txBody>
          <a:bodyPr wrap="square">
            <a:spAutoFit/>
          </a:bodyPr>
          <a:lstStyle/>
          <a:p>
            <a:pPr>
              <a:lnSpc>
                <a:spcPct val="107000"/>
              </a:lnSpc>
              <a:spcAft>
                <a:spcPts val="0"/>
              </a:spcAft>
            </a:pP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Hôm</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nay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em</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được</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ôn</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lại</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những</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kiến</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thức</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nào</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a:t>
            </a:r>
            <a:endParaRPr lang="en-US" sz="28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 name="Rectangle 4"/>
          <p:cNvSpPr/>
          <p:nvPr/>
        </p:nvSpPr>
        <p:spPr>
          <a:xfrm>
            <a:off x="1221601" y="3263287"/>
            <a:ext cx="5577393" cy="954107"/>
          </a:xfrm>
          <a:prstGeom prst="rect">
            <a:avLst/>
          </a:prstGeom>
        </p:spPr>
        <p:txBody>
          <a:bodyPr wrap="square">
            <a:spAutoFit/>
          </a:bodyPr>
          <a:lstStyle/>
          <a:p>
            <a:r>
              <a:rPr lang="en-US" sz="2800" b="1" dirty="0">
                <a:solidFill>
                  <a:schemeClr val="accent6">
                    <a:lumMod val="50000"/>
                  </a:schemeClr>
                </a:solidFill>
                <a:latin typeface="Cambria" panose="02040503050406030204" pitchFamily="18" charset="0"/>
                <a:ea typeface="Cambria" panose="020405030504060302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rPr>
              <a:t>Chú</a:t>
            </a:r>
            <a:r>
              <a:rPr lang="en-US" sz="2800" b="1" dirty="0">
                <a:solidFill>
                  <a:schemeClr val="accent6">
                    <a:lumMod val="50000"/>
                  </a:schemeClr>
                </a:solidFill>
                <a:latin typeface="Cambria" panose="02040503050406030204" pitchFamily="18" charset="0"/>
                <a:ea typeface="Cambria" panose="02040503050406030204" pitchFamily="18" charset="0"/>
              </a:rPr>
              <a:t> ý </a:t>
            </a:r>
            <a:r>
              <a:rPr lang="en-US" sz="2800" b="1" dirty="0" err="1">
                <a:solidFill>
                  <a:schemeClr val="accent6">
                    <a:lumMod val="50000"/>
                  </a:schemeClr>
                </a:solidFill>
                <a:latin typeface="Cambria" panose="02040503050406030204" pitchFamily="18" charset="0"/>
                <a:ea typeface="Cambria" panose="02040503050406030204" pitchFamily="18" charset="0"/>
              </a:rPr>
              <a:t>rèn</a:t>
            </a:r>
            <a:r>
              <a:rPr lang="en-US" sz="2800" b="1" dirty="0">
                <a:solidFill>
                  <a:schemeClr val="accent6">
                    <a:lumMod val="50000"/>
                  </a:schemeClr>
                </a:solidFill>
                <a:latin typeface="Cambria" panose="02040503050406030204" pitchFamily="18" charset="0"/>
                <a:ea typeface="Cambria" panose="020405030504060302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rPr>
              <a:t>luyện</a:t>
            </a:r>
            <a:r>
              <a:rPr lang="en-US" sz="2800" b="1" dirty="0">
                <a:solidFill>
                  <a:schemeClr val="accent6">
                    <a:lumMod val="50000"/>
                  </a:schemeClr>
                </a:solidFill>
                <a:latin typeface="Cambria" panose="02040503050406030204" pitchFamily="18" charset="0"/>
                <a:ea typeface="Cambria" panose="020405030504060302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rPr>
              <a:t>chính</a:t>
            </a:r>
            <a:r>
              <a:rPr lang="en-US" sz="2800" b="1" dirty="0">
                <a:solidFill>
                  <a:schemeClr val="accent6">
                    <a:lumMod val="50000"/>
                  </a:schemeClr>
                </a:solidFill>
                <a:latin typeface="Cambria" panose="02040503050406030204" pitchFamily="18" charset="0"/>
                <a:ea typeface="Cambria" panose="020405030504060302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rPr>
              <a:t>tả</a:t>
            </a:r>
            <a:r>
              <a:rPr lang="en-US" sz="2800" b="1" dirty="0">
                <a:solidFill>
                  <a:schemeClr val="accent6">
                    <a:lumMod val="50000"/>
                  </a:schemeClr>
                </a:solidFill>
                <a:latin typeface="Cambria" panose="02040503050406030204" pitchFamily="18" charset="0"/>
                <a:ea typeface="Cambria" panose="020405030504060302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rPr>
              <a:t>luyện</a:t>
            </a:r>
            <a:r>
              <a:rPr lang="en-US" sz="2800" b="1" dirty="0">
                <a:solidFill>
                  <a:schemeClr val="accent6">
                    <a:lumMod val="50000"/>
                  </a:schemeClr>
                </a:solidFill>
                <a:latin typeface="Cambria" panose="02040503050406030204" pitchFamily="18" charset="0"/>
                <a:ea typeface="Cambria" panose="020405030504060302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rPr>
              <a:t>viết</a:t>
            </a:r>
            <a:r>
              <a:rPr lang="en-US" sz="2800" b="1" dirty="0">
                <a:solidFill>
                  <a:schemeClr val="accent6">
                    <a:lumMod val="50000"/>
                  </a:schemeClr>
                </a:solidFill>
                <a:latin typeface="Cambria" panose="02040503050406030204" pitchFamily="18" charset="0"/>
                <a:ea typeface="Cambria" panose="020405030504060302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rPr>
              <a:t>các</a:t>
            </a:r>
            <a:r>
              <a:rPr lang="en-US" sz="2800" b="1" dirty="0">
                <a:solidFill>
                  <a:schemeClr val="accent6">
                    <a:lumMod val="50000"/>
                  </a:schemeClr>
                </a:solidFill>
                <a:latin typeface="Cambria" panose="02040503050406030204" pitchFamily="18" charset="0"/>
                <a:ea typeface="Cambria" panose="020405030504060302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rPr>
              <a:t>đoạn</a:t>
            </a:r>
            <a:r>
              <a:rPr lang="en-US" sz="2800" b="1" dirty="0">
                <a:solidFill>
                  <a:schemeClr val="accent6">
                    <a:lumMod val="50000"/>
                  </a:schemeClr>
                </a:solidFill>
                <a:latin typeface="Cambria" panose="02040503050406030204" pitchFamily="18" charset="0"/>
                <a:ea typeface="Cambria" panose="020405030504060302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rPr>
              <a:t>văn</a:t>
            </a:r>
            <a:r>
              <a:rPr lang="en-US" sz="2800" b="1" dirty="0">
                <a:solidFill>
                  <a:schemeClr val="accent6">
                    <a:lumMod val="50000"/>
                  </a:schemeClr>
                </a:solidFill>
                <a:latin typeface="Cambria" panose="02040503050406030204" pitchFamily="18" charset="0"/>
                <a:ea typeface="Cambria" panose="02040503050406030204" pitchFamily="18" charset="0"/>
              </a:rPr>
              <a:t> </a:t>
            </a:r>
          </a:p>
        </p:txBody>
      </p:sp>
      <p:sp>
        <p:nvSpPr>
          <p:cNvPr id="7" name="Rectangle 6"/>
          <p:cNvSpPr/>
          <p:nvPr/>
        </p:nvSpPr>
        <p:spPr>
          <a:xfrm>
            <a:off x="1221601" y="4277667"/>
            <a:ext cx="5556714" cy="523220"/>
          </a:xfrm>
          <a:prstGeom prst="rect">
            <a:avLst/>
          </a:prstGeom>
        </p:spPr>
        <p:txBody>
          <a:bodyPr wrap="none">
            <a:spAutoFit/>
          </a:bodyPr>
          <a:lstStyle/>
          <a:p>
            <a:r>
              <a:rPr lang="en-US" sz="2800" b="1" dirty="0">
                <a:solidFill>
                  <a:schemeClr val="accent6">
                    <a:lumMod val="50000"/>
                  </a:schemeClr>
                </a:solidFill>
                <a:latin typeface="Cambria" panose="02040503050406030204" pitchFamily="18" charset="0"/>
                <a:ea typeface="Cambria" panose="020405030504060302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rPr>
              <a:t>Xem</a:t>
            </a:r>
            <a:r>
              <a:rPr lang="en-US" sz="2800" b="1" dirty="0">
                <a:solidFill>
                  <a:schemeClr val="accent6">
                    <a:lumMod val="50000"/>
                  </a:schemeClr>
                </a:solidFill>
                <a:latin typeface="Cambria" panose="02040503050406030204" pitchFamily="18" charset="0"/>
                <a:ea typeface="Cambria" panose="020405030504060302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rPr>
              <a:t>trước</a:t>
            </a:r>
            <a:r>
              <a:rPr lang="en-US" sz="2800" b="1" dirty="0">
                <a:solidFill>
                  <a:schemeClr val="accent6">
                    <a:lumMod val="50000"/>
                  </a:schemeClr>
                </a:solidFill>
                <a:latin typeface="Cambria" panose="02040503050406030204" pitchFamily="18" charset="0"/>
                <a:ea typeface="Cambria" panose="020405030504060302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rPr>
              <a:t>bài</a:t>
            </a:r>
            <a:r>
              <a:rPr lang="en-US" sz="2800" b="1" dirty="0">
                <a:solidFill>
                  <a:schemeClr val="accent6">
                    <a:lumMod val="50000"/>
                  </a:schemeClr>
                </a:solidFill>
                <a:latin typeface="Cambria" panose="02040503050406030204" pitchFamily="18" charset="0"/>
                <a:ea typeface="Cambria" panose="020405030504060302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rPr>
              <a:t>Ôn</a:t>
            </a:r>
            <a:r>
              <a:rPr lang="en-US" sz="2800" b="1" dirty="0">
                <a:solidFill>
                  <a:schemeClr val="accent6">
                    <a:lumMod val="50000"/>
                  </a:schemeClr>
                </a:solidFill>
                <a:latin typeface="Cambria" panose="02040503050406030204" pitchFamily="18" charset="0"/>
                <a:ea typeface="Cambria" panose="020405030504060302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rPr>
              <a:t>tập</a:t>
            </a:r>
            <a:r>
              <a:rPr lang="en-US" sz="2800" b="1" dirty="0">
                <a:solidFill>
                  <a:schemeClr val="accent6">
                    <a:lumMod val="50000"/>
                  </a:schemeClr>
                </a:solidFill>
                <a:latin typeface="Cambria" panose="02040503050406030204" pitchFamily="18" charset="0"/>
                <a:ea typeface="Cambria" panose="020405030504060302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rPr>
              <a:t>tiết</a:t>
            </a:r>
            <a:r>
              <a:rPr lang="en-US" sz="2800" b="1" dirty="0">
                <a:solidFill>
                  <a:schemeClr val="accent6">
                    <a:lumMod val="50000"/>
                  </a:schemeClr>
                </a:solidFill>
                <a:latin typeface="Cambria" panose="02040503050406030204" pitchFamily="18" charset="0"/>
                <a:ea typeface="Cambria" panose="02040503050406030204" pitchFamily="18" charset="0"/>
              </a:rPr>
              <a:t> 9+10.</a:t>
            </a:r>
          </a:p>
        </p:txBody>
      </p:sp>
    </p:spTree>
    <p:extLst>
      <p:ext uri="{BB962C8B-B14F-4D97-AF65-F5344CB8AC3E}">
        <p14:creationId xmlns:p14="http://schemas.microsoft.com/office/powerpoint/2010/main" val="1723288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12689"/>
            <a:ext cx="4397829" cy="1654629"/>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7794173" y="-469489"/>
            <a:ext cx="4397829" cy="3323771"/>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5" name="图片 4" descr="卡通人物&#10;&#10;低可信度描述已自动生成">
            <a:extLst>
              <a:ext uri="{FF2B5EF4-FFF2-40B4-BE49-F238E27FC236}">
                <a16:creationId xmlns:a16="http://schemas.microsoft.com/office/drawing/2014/main" id="{3DACFBB1-AC54-42BB-BFF2-9AD5BBD889BA}"/>
              </a:ext>
            </a:extLst>
          </p:cNvPr>
          <p:cNvPicPr>
            <a:picLocks noChangeAspect="1"/>
          </p:cNvPicPr>
          <p:nvPr/>
        </p:nvPicPr>
        <p:blipFill rotWithShape="1">
          <a:blip r:embed="rId6">
            <a:extLst>
              <a:ext uri="{28A0092B-C50C-407E-A947-70E740481C1C}">
                <a14:useLocalDpi xmlns:a14="http://schemas.microsoft.com/office/drawing/2010/main" val="0"/>
              </a:ext>
            </a:extLst>
          </a:blip>
          <a:srcRect l="3095" t="55606" r="69881"/>
          <a:stretch/>
        </p:blipFill>
        <p:spPr>
          <a:xfrm>
            <a:off x="377370" y="3813430"/>
            <a:ext cx="3294743" cy="304457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7">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2" name="Picture 11"/>
          <p:cNvPicPr>
            <a:picLocks noChangeAspect="1"/>
          </p:cNvPicPr>
          <p:nvPr/>
        </p:nvPicPr>
        <p:blipFill>
          <a:blip r:embed="rId8"/>
          <a:stretch>
            <a:fillRect/>
          </a:stretch>
        </p:blipFill>
        <p:spPr>
          <a:xfrm>
            <a:off x="383638" y="2141286"/>
            <a:ext cx="11430991" cy="2231329"/>
          </a:xfrm>
          <a:prstGeom prst="rect">
            <a:avLst/>
          </a:prstGeom>
        </p:spPr>
      </p:pic>
      <p:pic>
        <p:nvPicPr>
          <p:cNvPr id="13" name="图片 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445221" y="146264"/>
            <a:ext cx="3128215" cy="1993003"/>
          </a:xfrm>
          <a:prstGeom prst="rect">
            <a:avLst/>
          </a:prstGeom>
        </p:spPr>
      </p:pic>
      <p:pic>
        <p:nvPicPr>
          <p:cNvPr id="14" name="Picture 13"/>
          <p:cNvPicPr>
            <a:picLocks noChangeAspect="1"/>
          </p:cNvPicPr>
          <p:nvPr/>
        </p:nvPicPr>
        <p:blipFill>
          <a:blip r:embed="rId10"/>
          <a:stretch>
            <a:fillRect/>
          </a:stretch>
        </p:blipFill>
        <p:spPr>
          <a:xfrm>
            <a:off x="5079607" y="611961"/>
            <a:ext cx="1859441" cy="1511939"/>
          </a:xfrm>
          <a:prstGeom prst="rect">
            <a:avLst/>
          </a:prstGeom>
        </p:spPr>
      </p:pic>
    </p:spTree>
    <p:extLst>
      <p:ext uri="{BB962C8B-B14F-4D97-AF65-F5344CB8AC3E}">
        <p14:creationId xmlns:p14="http://schemas.microsoft.com/office/powerpoint/2010/main" val="36346619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3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par>
                                <p:cTn id="17" presetID="3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 fill="hold"/>
                                        <p:tgtEl>
                                          <p:spTgt spid="13"/>
                                        </p:tgtEl>
                                        <p:attrNameLst>
                                          <p:attrName>ppt_w</p:attrName>
                                        </p:attrNameLst>
                                      </p:cBhvr>
                                      <p:tavLst>
                                        <p:tav tm="0">
                                          <p:val>
                                            <p:fltVal val="0"/>
                                          </p:val>
                                        </p:tav>
                                        <p:tav tm="100000">
                                          <p:val>
                                            <p:strVal val="#ppt_w"/>
                                          </p:val>
                                        </p:tav>
                                      </p:tavLst>
                                    </p:anim>
                                    <p:anim calcmode="lin" valueType="num">
                                      <p:cBhvr>
                                        <p:cTn id="20" dur="1000" fill="hold"/>
                                        <p:tgtEl>
                                          <p:spTgt spid="13"/>
                                        </p:tgtEl>
                                        <p:attrNameLst>
                                          <p:attrName>ppt_h</p:attrName>
                                        </p:attrNameLst>
                                      </p:cBhvr>
                                      <p:tavLst>
                                        <p:tav tm="0">
                                          <p:val>
                                            <p:fltVal val="0"/>
                                          </p:val>
                                        </p:tav>
                                        <p:tav tm="100000">
                                          <p:val>
                                            <p:strVal val="#ppt_h"/>
                                          </p:val>
                                        </p:tav>
                                      </p:tavLst>
                                    </p:anim>
                                    <p:anim calcmode="lin" valueType="num">
                                      <p:cBhvr>
                                        <p:cTn id="21" dur="1000" fill="hold"/>
                                        <p:tgtEl>
                                          <p:spTgt spid="13"/>
                                        </p:tgtEl>
                                        <p:attrNameLst>
                                          <p:attrName>style.rotation</p:attrName>
                                        </p:attrNameLst>
                                      </p:cBhvr>
                                      <p:tavLst>
                                        <p:tav tm="0">
                                          <p:val>
                                            <p:fltVal val="90"/>
                                          </p:val>
                                        </p:tav>
                                        <p:tav tm="100000">
                                          <p:val>
                                            <p:fltVal val="0"/>
                                          </p:val>
                                        </p:tav>
                                      </p:tavLst>
                                    </p:anim>
                                    <p:animEffect transition="in" filter="fade">
                                      <p:cBhvr>
                                        <p:cTn id="2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3421"/>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sp>
        <p:nvSpPr>
          <p:cNvPr id="14" name="矩形: 圆角 13">
            <a:extLst>
              <a:ext uri="{FF2B5EF4-FFF2-40B4-BE49-F238E27FC236}">
                <a16:creationId xmlns:a16="http://schemas.microsoft.com/office/drawing/2014/main" id="{F2849753-48A0-4EE5-ADDD-D965E336B816}"/>
              </a:ext>
            </a:extLst>
          </p:cNvPr>
          <p:cNvSpPr/>
          <p:nvPr/>
        </p:nvSpPr>
        <p:spPr>
          <a:xfrm>
            <a:off x="1014549" y="734779"/>
            <a:ext cx="10162903" cy="538844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思源黑体 CN Medium" panose="020B0600000000000000" pitchFamily="34" charset="-122"/>
              <a:cs typeface="+mn-cs"/>
              <a:sym typeface="Arial" panose="020B0604020202020204" pitchFamily="34" charset="0"/>
            </a:endParaRPr>
          </a:p>
        </p:txBody>
      </p:sp>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4">
            <a:extLst>
              <a:ext uri="{28A0092B-C50C-407E-A947-70E740481C1C}">
                <a14:useLocalDpi xmlns:a14="http://schemas.microsoft.com/office/drawing/2010/main" val="0"/>
              </a:ext>
            </a:extLst>
          </a:blip>
          <a:srcRect t="75873"/>
          <a:stretch/>
        </p:blipFill>
        <p:spPr>
          <a:xfrm>
            <a:off x="0" y="5098142"/>
            <a:ext cx="12191999" cy="165463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5">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5">
            <a:extLst>
              <a:ext uri="{28A0092B-C50C-407E-A947-70E740481C1C}">
                <a14:useLocalDpi xmlns:a14="http://schemas.microsoft.com/office/drawing/2010/main" val="0"/>
              </a:ext>
            </a:extLst>
          </a:blip>
          <a:srcRect l="63929" b="51534"/>
          <a:stretch/>
        </p:blipFill>
        <p:spPr>
          <a:xfrm>
            <a:off x="7794173" y="-420992"/>
            <a:ext cx="4397829" cy="3323771"/>
          </a:xfrm>
          <a:prstGeom prst="rect">
            <a:avLst/>
          </a:prstGeom>
        </p:spPr>
      </p:pic>
      <p:pic>
        <p:nvPicPr>
          <p:cNvPr id="4" name="图片 3" descr="卡通人物&#10;&#10;中度可信度描述已自动生成">
            <a:extLst>
              <a:ext uri="{FF2B5EF4-FFF2-40B4-BE49-F238E27FC236}">
                <a16:creationId xmlns:a16="http://schemas.microsoft.com/office/drawing/2014/main" id="{5BF9BC91-5E31-4BB8-B182-6BC3169F7F3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294" b="29493"/>
          <a:stretch/>
        </p:blipFill>
        <p:spPr>
          <a:xfrm>
            <a:off x="1186542" y="4542971"/>
            <a:ext cx="4109350" cy="2104572"/>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grpSp>
        <p:nvGrpSpPr>
          <p:cNvPr id="13" name="Group 12"/>
          <p:cNvGrpSpPr/>
          <p:nvPr/>
        </p:nvGrpSpPr>
        <p:grpSpPr>
          <a:xfrm>
            <a:off x="1417831" y="2614591"/>
            <a:ext cx="4891683" cy="2461550"/>
            <a:chOff x="1106346" y="2083798"/>
            <a:chExt cx="4891683" cy="2461550"/>
          </a:xfrm>
        </p:grpSpPr>
        <p:sp>
          <p:nvSpPr>
            <p:cNvPr id="2" name="Rectangle 1"/>
            <p:cNvSpPr/>
            <p:nvPr/>
          </p:nvSpPr>
          <p:spPr>
            <a:xfrm>
              <a:off x="1186541" y="2298579"/>
              <a:ext cx="4811488" cy="2246769"/>
            </a:xfrm>
            <a:prstGeom prst="rect">
              <a:avLst/>
            </a:prstGeom>
          </p:spPr>
          <p:txBody>
            <a:bodyPr wrap="square">
              <a:spAutoFit/>
            </a:bodyPr>
            <a:lstStyle/>
            <a:p>
              <a:r>
                <a:rPr lang="vi-VN" sz="2800" b="1" i="0" dirty="0">
                  <a:solidFill>
                    <a:srgbClr val="00264D"/>
                  </a:solidFill>
                  <a:effectLst/>
                  <a:latin typeface="Cambria" panose="02040503050406030204" pitchFamily="18" charset="0"/>
                  <a:ea typeface="Cambria" panose="02040503050406030204" pitchFamily="18" charset="0"/>
                </a:rPr>
                <a:t>Nắng lên cao theo bố</a:t>
              </a:r>
              <a:br>
                <a:rPr lang="vi-VN" sz="2800" b="1" dirty="0">
                  <a:latin typeface="Cambria" panose="02040503050406030204" pitchFamily="18" charset="0"/>
                  <a:ea typeface="Cambria" panose="02040503050406030204" pitchFamily="18" charset="0"/>
                </a:rPr>
              </a:br>
              <a:r>
                <a:rPr lang="vi-VN" sz="2800" b="1" i="0" dirty="0">
                  <a:solidFill>
                    <a:srgbClr val="00264D"/>
                  </a:solidFill>
                  <a:effectLst/>
                  <a:latin typeface="Cambria" panose="02040503050406030204" pitchFamily="18" charset="0"/>
                  <a:ea typeface="Cambria" panose="02040503050406030204" pitchFamily="18" charset="0"/>
                </a:rPr>
                <a:t>Xây thẳng mạch tường vôi</a:t>
              </a:r>
              <a:br>
                <a:rPr lang="vi-VN" sz="2800" b="1" dirty="0">
                  <a:latin typeface="Cambria" panose="02040503050406030204" pitchFamily="18" charset="0"/>
                  <a:ea typeface="Cambria" panose="02040503050406030204" pitchFamily="18" charset="0"/>
                </a:rPr>
              </a:br>
              <a:r>
                <a:rPr lang="vi-VN" sz="2800" b="1" i="0" dirty="0">
                  <a:solidFill>
                    <a:srgbClr val="00264D"/>
                  </a:solidFill>
                  <a:effectLst/>
                  <a:latin typeface="Cambria" panose="02040503050406030204" pitchFamily="18" charset="0"/>
                  <a:ea typeface="Cambria" panose="02040503050406030204" pitchFamily="18" charset="0"/>
                </a:rPr>
                <a:t>Lại trải vàng sân phơi</a:t>
              </a:r>
              <a:br>
                <a:rPr lang="vi-VN" sz="2800" b="1" dirty="0">
                  <a:latin typeface="Cambria" panose="02040503050406030204" pitchFamily="18" charset="0"/>
                  <a:ea typeface="Cambria" panose="02040503050406030204" pitchFamily="18" charset="0"/>
                </a:rPr>
              </a:br>
              <a:r>
                <a:rPr lang="vi-VN" sz="2800" b="1" i="0" dirty="0">
                  <a:solidFill>
                    <a:srgbClr val="00264D"/>
                  </a:solidFill>
                  <a:effectLst/>
                  <a:latin typeface="Cambria" panose="02040503050406030204" pitchFamily="18" charset="0"/>
                  <a:ea typeface="Cambria" panose="02040503050406030204" pitchFamily="18" charset="0"/>
                </a:rPr>
                <a:t>Hong thóc khô cho mẹ.</a:t>
              </a:r>
              <a:br>
                <a:rPr lang="vi-VN" sz="2800" b="1" dirty="0">
                  <a:latin typeface="Cambria" panose="02040503050406030204" pitchFamily="18" charset="0"/>
                  <a:ea typeface="Cambria" panose="02040503050406030204" pitchFamily="18" charset="0"/>
                </a:rPr>
              </a:br>
              <a:endParaRPr lang="en-US" sz="2800" b="1" dirty="0">
                <a:latin typeface="Cambria" panose="02040503050406030204" pitchFamily="18" charset="0"/>
                <a:ea typeface="Cambria" panose="02040503050406030204" pitchFamily="18" charset="0"/>
              </a:endParaRPr>
            </a:p>
          </p:txBody>
        </p:sp>
        <p:sp>
          <p:nvSpPr>
            <p:cNvPr id="20" name="Rounded Rectangle 19"/>
            <p:cNvSpPr/>
            <p:nvPr/>
          </p:nvSpPr>
          <p:spPr>
            <a:xfrm>
              <a:off x="1106346" y="2083798"/>
              <a:ext cx="4495799" cy="2156577"/>
            </a:xfrm>
            <a:prstGeom prst="roundRect">
              <a:avLst/>
            </a:prstGeom>
            <a:no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6214090" y="3116152"/>
            <a:ext cx="4612304" cy="2720858"/>
            <a:chOff x="5863032" y="3183511"/>
            <a:chExt cx="4612304" cy="2720858"/>
          </a:xfrm>
        </p:grpSpPr>
        <p:sp>
          <p:nvSpPr>
            <p:cNvPr id="11" name="Rectangle 10"/>
            <p:cNvSpPr/>
            <p:nvPr/>
          </p:nvSpPr>
          <p:spPr>
            <a:xfrm>
              <a:off x="5979516" y="3185700"/>
              <a:ext cx="4495820" cy="2677656"/>
            </a:xfrm>
            <a:prstGeom prst="rect">
              <a:avLst/>
            </a:prstGeom>
          </p:spPr>
          <p:txBody>
            <a:bodyPr wrap="square">
              <a:spAutoFit/>
            </a:bodyPr>
            <a:lstStyle/>
            <a:p>
              <a:r>
                <a:rPr lang="vi-VN" sz="2800" b="1" dirty="0">
                  <a:solidFill>
                    <a:srgbClr val="00264D"/>
                  </a:solidFill>
                  <a:latin typeface="Cambria" panose="02040503050406030204" pitchFamily="18" charset="0"/>
                  <a:ea typeface="Cambria" panose="02040503050406030204" pitchFamily="18" charset="0"/>
                </a:rPr>
                <a:t>Nắng chạy nhanh lắm nhé</a:t>
              </a:r>
              <a:br>
                <a:rPr lang="vi-VN" sz="2800" b="1" dirty="0">
                  <a:latin typeface="Cambria" panose="02040503050406030204" pitchFamily="18" charset="0"/>
                  <a:ea typeface="Cambria" panose="02040503050406030204" pitchFamily="18" charset="0"/>
                </a:rPr>
              </a:br>
              <a:r>
                <a:rPr lang="vi-VN" sz="2800" b="1" dirty="0">
                  <a:solidFill>
                    <a:srgbClr val="00264D"/>
                  </a:solidFill>
                  <a:latin typeface="Cambria" panose="02040503050406030204" pitchFamily="18" charset="0"/>
                  <a:ea typeface="Cambria" panose="02040503050406030204" pitchFamily="18" charset="0"/>
                </a:rPr>
                <a:t>Chẳng ai đuổi kịp đâu.</a:t>
              </a:r>
              <a:br>
                <a:rPr lang="vi-VN" sz="2800" b="1" dirty="0">
                  <a:latin typeface="Cambria" panose="02040503050406030204" pitchFamily="18" charset="0"/>
                  <a:ea typeface="Cambria" panose="02040503050406030204" pitchFamily="18" charset="0"/>
                </a:rPr>
              </a:br>
              <a:r>
                <a:rPr lang="vi-VN" sz="2800" b="1" dirty="0">
                  <a:solidFill>
                    <a:srgbClr val="00264D"/>
                  </a:solidFill>
                  <a:latin typeface="Cambria" panose="02040503050406030204" pitchFamily="18" charset="0"/>
                  <a:ea typeface="Cambria" panose="02040503050406030204" pitchFamily="18" charset="0"/>
                </a:rPr>
                <a:t>Thoắt đã về vườn rau</a:t>
              </a:r>
              <a:br>
                <a:rPr lang="vi-VN" sz="2800" b="1" dirty="0">
                  <a:latin typeface="Cambria" panose="02040503050406030204" pitchFamily="18" charset="0"/>
                  <a:ea typeface="Cambria" panose="02040503050406030204" pitchFamily="18" charset="0"/>
                </a:rPr>
              </a:br>
              <a:r>
                <a:rPr lang="vi-VN" sz="2800" b="1" dirty="0">
                  <a:solidFill>
                    <a:srgbClr val="00264D"/>
                  </a:solidFill>
                  <a:latin typeface="Cambria" panose="02040503050406030204" pitchFamily="18" charset="0"/>
                  <a:ea typeface="Cambria" panose="02040503050406030204" pitchFamily="18" charset="0"/>
                </a:rPr>
                <a:t>Soi cho ông nhặt cỏ</a:t>
              </a:r>
              <a:br>
                <a:rPr lang="vi-VN" sz="2800" b="1" dirty="0">
                  <a:latin typeface="Cambria" panose="02040503050406030204" pitchFamily="18" charset="0"/>
                  <a:ea typeface="Cambria" panose="02040503050406030204" pitchFamily="18" charset="0"/>
                </a:rPr>
              </a:br>
              <a:r>
                <a:rPr lang="vi-VN" sz="2800" b="1" dirty="0">
                  <a:solidFill>
                    <a:srgbClr val="00264D"/>
                  </a:solidFill>
                  <a:latin typeface="Cambria" panose="02040503050406030204" pitchFamily="18" charset="0"/>
                  <a:ea typeface="Cambria" panose="02040503050406030204" pitchFamily="18" charset="0"/>
                </a:rPr>
                <a:t>Rồi xuyên qua cửa sổ</a:t>
              </a:r>
              <a:br>
                <a:rPr lang="vi-VN" sz="2800" b="1" dirty="0">
                  <a:latin typeface="Cambria" panose="02040503050406030204" pitchFamily="18" charset="0"/>
                  <a:ea typeface="Cambria" panose="02040503050406030204" pitchFamily="18" charset="0"/>
                </a:rPr>
              </a:br>
              <a:r>
                <a:rPr lang="vi-VN" sz="2800" b="1" dirty="0">
                  <a:solidFill>
                    <a:srgbClr val="00264D"/>
                  </a:solidFill>
                  <a:latin typeface="Cambria" panose="02040503050406030204" pitchFamily="18" charset="0"/>
                  <a:ea typeface="Cambria" panose="02040503050406030204" pitchFamily="18" charset="0"/>
                </a:rPr>
                <a:t>Nắng giúp bà xâu kim.</a:t>
              </a:r>
              <a:endParaRPr lang="en-US" sz="2800" b="1" dirty="0"/>
            </a:p>
          </p:txBody>
        </p:sp>
        <p:sp>
          <p:nvSpPr>
            <p:cNvPr id="24" name="Rounded Rectangle 23"/>
            <p:cNvSpPr/>
            <p:nvPr/>
          </p:nvSpPr>
          <p:spPr>
            <a:xfrm>
              <a:off x="5863032" y="3183511"/>
              <a:ext cx="4612304" cy="2720858"/>
            </a:xfrm>
            <a:prstGeom prst="roundRect">
              <a:avLst/>
            </a:prstGeom>
            <a:no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1014547" y="563803"/>
            <a:ext cx="4887335" cy="966468"/>
            <a:chOff x="6445814" y="2191387"/>
            <a:chExt cx="4455160" cy="966468"/>
          </a:xfrm>
        </p:grpSpPr>
        <p:sp>
          <p:nvSpPr>
            <p:cNvPr id="27" name="燕尾形 13">
              <a:extLst>
                <a:ext uri="{FF2B5EF4-FFF2-40B4-BE49-F238E27FC236}">
                  <a16:creationId xmlns:a16="http://schemas.microsoft.com/office/drawing/2014/main" id="{2B35D9B4-770C-4290-9C52-0CC221900F5C}"/>
                </a:ext>
              </a:extLst>
            </p:cNvPr>
            <p:cNvSpPr/>
            <p:nvPr/>
          </p:nvSpPr>
          <p:spPr>
            <a:xfrm>
              <a:off x="6445814" y="2359025"/>
              <a:ext cx="4455160" cy="798830"/>
            </a:xfrm>
            <a:prstGeom prst="chevron">
              <a:avLst/>
            </a:prstGeom>
            <a:solidFill>
              <a:srgbClr val="CC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28" name="文本框 10">
              <a:extLst>
                <a:ext uri="{FF2B5EF4-FFF2-40B4-BE49-F238E27FC236}">
                  <a16:creationId xmlns:a16="http://schemas.microsoft.com/office/drawing/2014/main" id="{38499741-293A-4917-B598-AA45A76A43E6}"/>
                </a:ext>
              </a:extLst>
            </p:cNvPr>
            <p:cNvSpPr txBox="1"/>
            <p:nvPr/>
          </p:nvSpPr>
          <p:spPr>
            <a:xfrm>
              <a:off x="6983024" y="2191387"/>
              <a:ext cx="3917950" cy="90146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zh-CN" sz="4000" b="1" dirty="0" err="1">
                  <a:latin typeface="Cambria" panose="02040503050406030204" pitchFamily="18" charset="0"/>
                  <a:ea typeface="Cambria" panose="02040503050406030204" pitchFamily="18" charset="0"/>
                  <a:cs typeface="+mn-ea"/>
                </a:rPr>
                <a:t>Đọc</a:t>
              </a:r>
              <a:r>
                <a:rPr lang="en-US" altLang="zh-CN" sz="4000" b="1" dirty="0">
                  <a:latin typeface="Cambria" panose="02040503050406030204" pitchFamily="18" charset="0"/>
                  <a:ea typeface="Cambria" panose="02040503050406030204" pitchFamily="18" charset="0"/>
                  <a:cs typeface="+mn-ea"/>
                </a:rPr>
                <a:t> </a:t>
              </a:r>
              <a:r>
                <a:rPr lang="en-US" altLang="zh-CN" sz="4000" b="1" dirty="0" err="1">
                  <a:latin typeface="Cambria" panose="02040503050406030204" pitchFamily="18" charset="0"/>
                  <a:ea typeface="Cambria" panose="02040503050406030204" pitchFamily="18" charset="0"/>
                  <a:cs typeface="+mn-ea"/>
                </a:rPr>
                <a:t>bài</a:t>
              </a:r>
              <a:r>
                <a:rPr lang="en-US" altLang="zh-CN" sz="4000" b="1" dirty="0">
                  <a:latin typeface="Cambria" panose="02040503050406030204" pitchFamily="18" charset="0"/>
                  <a:ea typeface="Cambria" panose="02040503050406030204" pitchFamily="18" charset="0"/>
                  <a:cs typeface="+mn-ea"/>
                </a:rPr>
                <a:t> </a:t>
              </a:r>
              <a:r>
                <a:rPr lang="en-US" altLang="zh-CN" sz="4000" b="1" dirty="0" err="1">
                  <a:latin typeface="Cambria" panose="02040503050406030204" pitchFamily="18" charset="0"/>
                  <a:ea typeface="Cambria" panose="02040503050406030204" pitchFamily="18" charset="0"/>
                  <a:cs typeface="+mn-ea"/>
                </a:rPr>
                <a:t>thơ</a:t>
              </a:r>
              <a:r>
                <a:rPr lang="en-US" altLang="zh-CN" sz="4000" b="1" dirty="0">
                  <a:latin typeface="Cambria" panose="02040503050406030204" pitchFamily="18" charset="0"/>
                  <a:ea typeface="Cambria" panose="02040503050406030204" pitchFamily="18" charset="0"/>
                  <a:cs typeface="+mn-ea"/>
                </a:rPr>
                <a:t> </a:t>
              </a:r>
              <a:r>
                <a:rPr lang="en-US" altLang="zh-CN" sz="4000" b="1" dirty="0" err="1">
                  <a:latin typeface="Cambria" panose="02040503050406030204" pitchFamily="18" charset="0"/>
                  <a:ea typeface="Cambria" panose="02040503050406030204" pitchFamily="18" charset="0"/>
                  <a:cs typeface="+mn-ea"/>
                </a:rPr>
                <a:t>sau</a:t>
              </a:r>
              <a:endParaRPr kumimoji="0" lang="zh-CN" altLang="en-US" sz="4000" b="1" i="0" u="none" strike="noStrike" kern="1200" cap="none" spc="0" normalizeH="0" baseline="0" noProof="0" dirty="0">
                <a:ln>
                  <a:noFill/>
                </a:ln>
                <a:effectLst/>
                <a:uLnTx/>
                <a:uFillTx/>
                <a:latin typeface="Cambria" panose="02040503050406030204" pitchFamily="18" charset="0"/>
                <a:ea typeface="字魂107号-萌趣欢乐体" panose="00000500000000000000" pitchFamily="2" charset="-122"/>
                <a:cs typeface="+mn-ea"/>
              </a:endParaRPr>
            </a:p>
          </p:txBody>
        </p:sp>
      </p:grpSp>
      <p:pic>
        <p:nvPicPr>
          <p:cNvPr id="16" name="Picture 15"/>
          <p:cNvPicPr>
            <a:picLocks noChangeAspect="1"/>
          </p:cNvPicPr>
          <p:nvPr/>
        </p:nvPicPr>
        <p:blipFill>
          <a:blip r:embed="rId8"/>
          <a:stretch>
            <a:fillRect/>
          </a:stretch>
        </p:blipFill>
        <p:spPr>
          <a:xfrm>
            <a:off x="5677467" y="1644874"/>
            <a:ext cx="1956986" cy="1560711"/>
          </a:xfrm>
          <a:prstGeom prst="rect">
            <a:avLst/>
          </a:prstGeom>
        </p:spPr>
      </p:pic>
    </p:spTree>
    <p:extLst>
      <p:ext uri="{BB962C8B-B14F-4D97-AF65-F5344CB8AC3E}">
        <p14:creationId xmlns:p14="http://schemas.microsoft.com/office/powerpoint/2010/main" val="2441238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2">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3">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3">
            <a:extLst>
              <a:ext uri="{28A0092B-C50C-407E-A947-70E740481C1C}">
                <a14:useLocalDpi xmlns:a14="http://schemas.microsoft.com/office/drawing/2010/main" val="0"/>
              </a:ext>
            </a:extLst>
          </a:blip>
          <a:srcRect l="63929" b="51534"/>
          <a:stretch/>
        </p:blipFill>
        <p:spPr>
          <a:xfrm>
            <a:off x="8634549" y="-480899"/>
            <a:ext cx="3557450" cy="2688633"/>
          </a:xfrm>
          <a:prstGeom prst="rect">
            <a:avLst/>
          </a:prstGeom>
        </p:spPr>
      </p:pic>
      <p:pic>
        <p:nvPicPr>
          <p:cNvPr id="24" name="图片 3" descr="卡通人物&#10;&#10;中度可信度描述已自动生成">
            <a:extLst>
              <a:ext uri="{FF2B5EF4-FFF2-40B4-BE49-F238E27FC236}">
                <a16:creationId xmlns:a16="http://schemas.microsoft.com/office/drawing/2014/main" id="{5BF9BC91-5E31-4BB8-B182-6BC3169F7F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294" b="29493"/>
          <a:stretch/>
        </p:blipFill>
        <p:spPr>
          <a:xfrm>
            <a:off x="1186542" y="3735977"/>
            <a:ext cx="5685072" cy="2911566"/>
          </a:xfrm>
          <a:prstGeom prst="rect">
            <a:avLst/>
          </a:prstGeom>
        </p:spPr>
      </p:pic>
      <p:grpSp>
        <p:nvGrpSpPr>
          <p:cNvPr id="11" name="Group 10"/>
          <p:cNvGrpSpPr/>
          <p:nvPr/>
        </p:nvGrpSpPr>
        <p:grpSpPr>
          <a:xfrm>
            <a:off x="359832" y="1219555"/>
            <a:ext cx="5060232" cy="2795572"/>
            <a:chOff x="1854926" y="729948"/>
            <a:chExt cx="5060232" cy="2795572"/>
          </a:xfrm>
        </p:grpSpPr>
        <p:sp>
          <p:nvSpPr>
            <p:cNvPr id="2" name="Cloud 1"/>
            <p:cNvSpPr/>
            <p:nvPr/>
          </p:nvSpPr>
          <p:spPr>
            <a:xfrm>
              <a:off x="1854926" y="729948"/>
              <a:ext cx="5060232" cy="2795572"/>
            </a:xfrm>
            <a:prstGeom prst="cloud">
              <a:avLst/>
            </a:prstGeom>
            <a:solidFill>
              <a:srgbClr val="FFFF00">
                <a:alpha val="61000"/>
              </a:srgbClr>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2547257" y="1273212"/>
              <a:ext cx="3487783" cy="1569660"/>
            </a:xfrm>
            <a:prstGeom prst="rect">
              <a:avLst/>
            </a:prstGeom>
            <a:noFill/>
          </p:spPr>
          <p:txBody>
            <a:bodyPr wrap="square" rtlCol="0">
              <a:spAutoFit/>
            </a:bodyPr>
            <a:lstStyle/>
            <a:p>
              <a:pPr algn="ctr"/>
              <a:r>
                <a:rPr lang="en-US" sz="3200" b="1" i="1" dirty="0" err="1">
                  <a:latin typeface="Cambria" panose="02040503050406030204" pitchFamily="18" charset="0"/>
                  <a:ea typeface="Cambria" panose="02040503050406030204" pitchFamily="18" charset="0"/>
                </a:rPr>
                <a:t>Nắng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đã</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giúp</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đỡ</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mọi</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người</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làm</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những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việc</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gì</a:t>
              </a:r>
              <a:r>
                <a:rPr lang="en-US" sz="3200" b="1" i="1" dirty="0">
                  <a:latin typeface="Cambria" panose="02040503050406030204" pitchFamily="18" charset="0"/>
                  <a:ea typeface="Cambria" panose="02040503050406030204" pitchFamily="18" charset="0"/>
                </a:rPr>
                <a:t>?</a:t>
              </a:r>
            </a:p>
          </p:txBody>
        </p:sp>
      </p:grpSp>
      <p:grpSp>
        <p:nvGrpSpPr>
          <p:cNvPr id="13" name="Group 12"/>
          <p:cNvGrpSpPr/>
          <p:nvPr/>
        </p:nvGrpSpPr>
        <p:grpSpPr>
          <a:xfrm>
            <a:off x="6473801" y="2237617"/>
            <a:ext cx="4975795" cy="2593222"/>
            <a:chOff x="6434612" y="1795899"/>
            <a:chExt cx="4975795" cy="2593222"/>
          </a:xfrm>
        </p:grpSpPr>
        <p:sp>
          <p:nvSpPr>
            <p:cNvPr id="25" name="Rounded Rectangle 24"/>
            <p:cNvSpPr/>
            <p:nvPr/>
          </p:nvSpPr>
          <p:spPr>
            <a:xfrm>
              <a:off x="6434612" y="1795899"/>
              <a:ext cx="4975795" cy="2593222"/>
            </a:xfrm>
            <a:prstGeom prst="round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p:cNvSpPr txBox="1"/>
            <p:nvPr/>
          </p:nvSpPr>
          <p:spPr>
            <a:xfrm>
              <a:off x="6532282" y="2085709"/>
              <a:ext cx="4780453" cy="2062103"/>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Nắng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giúp</a:t>
              </a:r>
              <a:r>
                <a:rPr lang="en-US" sz="3200" b="1" dirty="0">
                  <a:latin typeface="Cambria" panose="02040503050406030204" pitchFamily="18" charset="0"/>
                  <a:ea typeface="Cambria" panose="02040503050406030204" pitchFamily="18" charset="0"/>
                </a:rPr>
                <a:t> con </a:t>
              </a:r>
              <a:r>
                <a:rPr lang="en-US" sz="3200" b="1" dirty="0" err="1">
                  <a:latin typeface="Cambria" panose="02040503050406030204" pitchFamily="18" charset="0"/>
                  <a:ea typeface="Cambria" panose="02040503050406030204" pitchFamily="18" charset="0"/>
                </a:rPr>
                <a:t>người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xây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thẳng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mạch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tường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vôi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khô</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thóc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soi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ánh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sáng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nhặt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cỏ</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xâu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kim</a:t>
              </a:r>
              <a:r>
                <a:rPr lang="en-US" sz="3200" b="1" dirty="0">
                  <a:latin typeface="Cambria" panose="02040503050406030204" pitchFamily="18" charset="0"/>
                  <a:ea typeface="Cambria" panose="02040503050406030204" pitchFamily="18" charset="0"/>
                </a:rPr>
                <a:t>,…  </a:t>
              </a:r>
            </a:p>
          </p:txBody>
        </p:sp>
      </p:grpSp>
    </p:spTree>
    <p:extLst>
      <p:ext uri="{BB962C8B-B14F-4D97-AF65-F5344CB8AC3E}">
        <p14:creationId xmlns:p14="http://schemas.microsoft.com/office/powerpoint/2010/main" val="28192057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12689"/>
            <a:ext cx="4397829" cy="1654629"/>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7794173" y="-469489"/>
            <a:ext cx="4397829" cy="3323771"/>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5" name="图片 4" descr="卡通人物&#10;&#10;低可信度描述已自动生成">
            <a:extLst>
              <a:ext uri="{FF2B5EF4-FFF2-40B4-BE49-F238E27FC236}">
                <a16:creationId xmlns:a16="http://schemas.microsoft.com/office/drawing/2014/main" id="{3DACFBB1-AC54-42BB-BFF2-9AD5BBD889BA}"/>
              </a:ext>
            </a:extLst>
          </p:cNvPr>
          <p:cNvPicPr>
            <a:picLocks noChangeAspect="1"/>
          </p:cNvPicPr>
          <p:nvPr/>
        </p:nvPicPr>
        <p:blipFill rotWithShape="1">
          <a:blip r:embed="rId6">
            <a:extLst>
              <a:ext uri="{28A0092B-C50C-407E-A947-70E740481C1C}">
                <a14:useLocalDpi xmlns:a14="http://schemas.microsoft.com/office/drawing/2010/main" val="0"/>
              </a:ext>
            </a:extLst>
          </a:blip>
          <a:srcRect l="3095" t="55606" r="69881"/>
          <a:stretch/>
        </p:blipFill>
        <p:spPr>
          <a:xfrm>
            <a:off x="377370" y="3813430"/>
            <a:ext cx="3294743" cy="304457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7">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3" name="图片 2"/>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445221" y="146264"/>
            <a:ext cx="3128215" cy="1993003"/>
          </a:xfrm>
          <a:prstGeom prst="rect">
            <a:avLst/>
          </a:prstGeom>
        </p:spPr>
      </p:pic>
      <p:pic>
        <p:nvPicPr>
          <p:cNvPr id="15" name="Picture 14"/>
          <p:cNvPicPr>
            <a:picLocks noChangeAspect="1"/>
          </p:cNvPicPr>
          <p:nvPr/>
        </p:nvPicPr>
        <p:blipFill>
          <a:blip r:embed="rId9"/>
          <a:stretch>
            <a:fillRect/>
          </a:stretch>
        </p:blipFill>
        <p:spPr>
          <a:xfrm>
            <a:off x="5166279" y="692427"/>
            <a:ext cx="1859441" cy="1511939"/>
          </a:xfrm>
          <a:prstGeom prst="rect">
            <a:avLst/>
          </a:prstGeom>
        </p:spPr>
      </p:pic>
      <p:pic>
        <p:nvPicPr>
          <p:cNvPr id="16" name="Picture 15"/>
          <p:cNvPicPr>
            <a:picLocks noChangeAspect="1"/>
          </p:cNvPicPr>
          <p:nvPr/>
        </p:nvPicPr>
        <p:blipFill>
          <a:blip r:embed="rId10"/>
          <a:stretch>
            <a:fillRect/>
          </a:stretch>
        </p:blipFill>
        <p:spPr>
          <a:xfrm>
            <a:off x="370758" y="2213481"/>
            <a:ext cx="11430991" cy="2225233"/>
          </a:xfrm>
          <a:prstGeom prst="rect">
            <a:avLst/>
          </a:prstGeom>
        </p:spPr>
      </p:pic>
    </p:spTree>
    <p:extLst>
      <p:ext uri="{BB962C8B-B14F-4D97-AF65-F5344CB8AC3E}">
        <p14:creationId xmlns:p14="http://schemas.microsoft.com/office/powerpoint/2010/main" val="37394390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par>
                                <p:cTn id="11" presetID="3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 calcmode="lin" valueType="num">
                                      <p:cBhvr>
                                        <p:cTn id="15" dur="1000" fill="hold"/>
                                        <p:tgtEl>
                                          <p:spTgt spid="16"/>
                                        </p:tgtEl>
                                        <p:attrNameLst>
                                          <p:attrName>style.rotation</p:attrName>
                                        </p:attrNameLst>
                                      </p:cBhvr>
                                      <p:tavLst>
                                        <p:tav tm="0">
                                          <p:val>
                                            <p:fltVal val="90"/>
                                          </p:val>
                                        </p:tav>
                                        <p:tav tm="100000">
                                          <p:val>
                                            <p:fltVal val="0"/>
                                          </p:val>
                                        </p:tav>
                                      </p:tavLst>
                                    </p:anim>
                                    <p:animEffect transition="in" filter="fade">
                                      <p:cBhvr>
                                        <p:cTn id="16" dur="1000"/>
                                        <p:tgtEl>
                                          <p:spTgt spid="16"/>
                                        </p:tgtEl>
                                      </p:cBhvr>
                                    </p:animEffect>
                                  </p:childTnLst>
                                </p:cTn>
                              </p:par>
                              <p:par>
                                <p:cTn id="17" presetID="3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 fill="hold"/>
                                        <p:tgtEl>
                                          <p:spTgt spid="13"/>
                                        </p:tgtEl>
                                        <p:attrNameLst>
                                          <p:attrName>ppt_w</p:attrName>
                                        </p:attrNameLst>
                                      </p:cBhvr>
                                      <p:tavLst>
                                        <p:tav tm="0">
                                          <p:val>
                                            <p:fltVal val="0"/>
                                          </p:val>
                                        </p:tav>
                                        <p:tav tm="100000">
                                          <p:val>
                                            <p:strVal val="#ppt_w"/>
                                          </p:val>
                                        </p:tav>
                                      </p:tavLst>
                                    </p:anim>
                                    <p:anim calcmode="lin" valueType="num">
                                      <p:cBhvr>
                                        <p:cTn id="20" dur="1000" fill="hold"/>
                                        <p:tgtEl>
                                          <p:spTgt spid="13"/>
                                        </p:tgtEl>
                                        <p:attrNameLst>
                                          <p:attrName>ppt_h</p:attrName>
                                        </p:attrNameLst>
                                      </p:cBhvr>
                                      <p:tavLst>
                                        <p:tav tm="0">
                                          <p:val>
                                            <p:fltVal val="0"/>
                                          </p:val>
                                        </p:tav>
                                        <p:tav tm="100000">
                                          <p:val>
                                            <p:strVal val="#ppt_h"/>
                                          </p:val>
                                        </p:tav>
                                      </p:tavLst>
                                    </p:anim>
                                    <p:anim calcmode="lin" valueType="num">
                                      <p:cBhvr>
                                        <p:cTn id="21" dur="1000" fill="hold"/>
                                        <p:tgtEl>
                                          <p:spTgt spid="13"/>
                                        </p:tgtEl>
                                        <p:attrNameLst>
                                          <p:attrName>style.rotation</p:attrName>
                                        </p:attrNameLst>
                                      </p:cBhvr>
                                      <p:tavLst>
                                        <p:tav tm="0">
                                          <p:val>
                                            <p:fltVal val="90"/>
                                          </p:val>
                                        </p:tav>
                                        <p:tav tm="100000">
                                          <p:val>
                                            <p:fltVal val="0"/>
                                          </p:val>
                                        </p:tav>
                                      </p:tavLst>
                                    </p:anim>
                                    <p:animEffect transition="in" filter="fade">
                                      <p:cBhvr>
                                        <p:cTn id="2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2">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3">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8634549" y="-480899"/>
            <a:ext cx="3557450" cy="2688633"/>
          </a:xfrm>
          <a:prstGeom prst="rect">
            <a:avLst/>
          </a:prstGeom>
        </p:spPr>
      </p:pic>
      <p:grpSp>
        <p:nvGrpSpPr>
          <p:cNvPr id="14" name="Group 13"/>
          <p:cNvGrpSpPr/>
          <p:nvPr/>
        </p:nvGrpSpPr>
        <p:grpSpPr>
          <a:xfrm>
            <a:off x="377370" y="253778"/>
            <a:ext cx="4455160" cy="966468"/>
            <a:chOff x="6445814" y="2191387"/>
            <a:chExt cx="4455160" cy="966468"/>
          </a:xfrm>
        </p:grpSpPr>
        <p:sp>
          <p:nvSpPr>
            <p:cNvPr id="15" name="燕尾形 13">
              <a:extLst>
                <a:ext uri="{FF2B5EF4-FFF2-40B4-BE49-F238E27FC236}">
                  <a16:creationId xmlns:a16="http://schemas.microsoft.com/office/drawing/2014/main" id="{2B35D9B4-770C-4290-9C52-0CC221900F5C}"/>
                </a:ext>
              </a:extLst>
            </p:cNvPr>
            <p:cNvSpPr/>
            <p:nvPr/>
          </p:nvSpPr>
          <p:spPr>
            <a:xfrm>
              <a:off x="6445814" y="2359025"/>
              <a:ext cx="4455160" cy="798830"/>
            </a:xfrm>
            <a:prstGeom prst="chevro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16" name="文本框 10">
              <a:extLst>
                <a:ext uri="{FF2B5EF4-FFF2-40B4-BE49-F238E27FC236}">
                  <a16:creationId xmlns:a16="http://schemas.microsoft.com/office/drawing/2014/main" id="{38499741-293A-4917-B598-AA45A76A43E6}"/>
                </a:ext>
              </a:extLst>
            </p:cNvPr>
            <p:cNvSpPr txBox="1"/>
            <p:nvPr/>
          </p:nvSpPr>
          <p:spPr>
            <a:xfrm>
              <a:off x="6983024" y="2191387"/>
              <a:ext cx="3917950" cy="90146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40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ea"/>
                </a:rPr>
                <a:t>1. </a:t>
              </a:r>
              <a:r>
                <a:rPr kumimoji="0" lang="en-US" altLang="zh-CN" sz="4000" b="1"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ea"/>
                </a:rPr>
                <a:t>Nghe</a:t>
              </a:r>
              <a:r>
                <a:rPr kumimoji="0" lang="en-US" altLang="zh-CN" sz="40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ea"/>
                </a:rPr>
                <a:t> - </a:t>
              </a:r>
              <a:r>
                <a:rPr kumimoji="0" lang="en-US" altLang="zh-CN" sz="4000" b="1"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ea"/>
                </a:rPr>
                <a:t>viết</a:t>
              </a:r>
              <a:endParaRPr kumimoji="0" lang="zh-CN" altLang="en-US" sz="4000" b="1" i="0" u="none" strike="noStrike" kern="1200" cap="none" spc="0" normalizeH="0" baseline="0" noProof="0" dirty="0">
                <a:ln>
                  <a:noFill/>
                </a:ln>
                <a:effectLst/>
                <a:uLnTx/>
                <a:uFillTx/>
                <a:latin typeface="Cambria" panose="02040503050406030204" pitchFamily="18" charset="0"/>
                <a:ea typeface="字魂107号-萌趣欢乐体" panose="00000500000000000000" pitchFamily="2" charset="-122"/>
                <a:cs typeface="+mn-ea"/>
              </a:endParaRPr>
            </a:p>
          </p:txBody>
        </p:sp>
      </p:grpSp>
      <p:sp>
        <p:nvSpPr>
          <p:cNvPr id="3" name="Rectangle 2"/>
          <p:cNvSpPr/>
          <p:nvPr/>
        </p:nvSpPr>
        <p:spPr>
          <a:xfrm>
            <a:off x="1284674" y="2313154"/>
            <a:ext cx="5270918" cy="2062103"/>
          </a:xfrm>
          <a:prstGeom prst="rect">
            <a:avLst/>
          </a:prstGeom>
        </p:spPr>
        <p:txBody>
          <a:bodyPr wrap="square">
            <a:spAutoFit/>
          </a:bodyPr>
          <a:lstStyle/>
          <a:p>
            <a:r>
              <a:rPr lang="vi-VN" sz="3200" b="1" i="0" dirty="0">
                <a:solidFill>
                  <a:schemeClr val="tx1">
                    <a:lumMod val="95000"/>
                    <a:lumOff val="5000"/>
                  </a:schemeClr>
                </a:solidFill>
                <a:effectLst/>
                <a:latin typeface="Cambria" panose="02040503050406030204" pitchFamily="18" charset="0"/>
                <a:ea typeface="Cambria" panose="02040503050406030204" pitchFamily="18" charset="0"/>
              </a:rPr>
              <a:t>Bọ dừa dừng nấu cơm</a:t>
            </a:r>
            <a:br>
              <a:rPr lang="vi-VN" sz="3200" b="1" dirty="0">
                <a:solidFill>
                  <a:schemeClr val="tx1">
                    <a:lumMod val="95000"/>
                    <a:lumOff val="5000"/>
                  </a:schemeClr>
                </a:solidFill>
                <a:latin typeface="Cambria" panose="02040503050406030204" pitchFamily="18" charset="0"/>
                <a:ea typeface="Cambria" panose="02040503050406030204" pitchFamily="18" charset="0"/>
              </a:rPr>
            </a:br>
            <a:r>
              <a:rPr lang="vi-VN" sz="3200" b="1" i="0" dirty="0">
                <a:solidFill>
                  <a:schemeClr val="tx1">
                    <a:lumMod val="95000"/>
                    <a:lumOff val="5000"/>
                  </a:schemeClr>
                </a:solidFill>
                <a:effectLst/>
                <a:latin typeface="Cambria" panose="02040503050406030204" pitchFamily="18" charset="0"/>
                <a:ea typeface="Cambria" panose="02040503050406030204" pitchFamily="18" charset="0"/>
              </a:rPr>
              <a:t>Cào cào ngưng giã gạo</a:t>
            </a:r>
            <a:br>
              <a:rPr lang="vi-VN" sz="3200" b="1" dirty="0">
                <a:solidFill>
                  <a:schemeClr val="tx1">
                    <a:lumMod val="95000"/>
                    <a:lumOff val="5000"/>
                  </a:schemeClr>
                </a:solidFill>
                <a:latin typeface="Cambria" panose="02040503050406030204" pitchFamily="18" charset="0"/>
                <a:ea typeface="Cambria" panose="02040503050406030204" pitchFamily="18" charset="0"/>
              </a:rPr>
            </a:br>
            <a:r>
              <a:rPr lang="vi-VN" sz="3200" b="1" i="0" dirty="0">
                <a:solidFill>
                  <a:schemeClr val="tx1">
                    <a:lumMod val="95000"/>
                    <a:lumOff val="5000"/>
                  </a:schemeClr>
                </a:solidFill>
                <a:effectLst/>
                <a:latin typeface="Cambria" panose="02040503050406030204" pitchFamily="18" charset="0"/>
                <a:ea typeface="Cambria" panose="02040503050406030204" pitchFamily="18" charset="0"/>
              </a:rPr>
              <a:t>Xén tóc thôi cắt áo</a:t>
            </a:r>
            <a:br>
              <a:rPr lang="vi-VN" sz="3200" b="1" dirty="0">
                <a:solidFill>
                  <a:schemeClr val="tx1">
                    <a:lumMod val="95000"/>
                    <a:lumOff val="5000"/>
                  </a:schemeClr>
                </a:solidFill>
                <a:latin typeface="Cambria" panose="02040503050406030204" pitchFamily="18" charset="0"/>
                <a:ea typeface="Cambria" panose="02040503050406030204" pitchFamily="18" charset="0"/>
              </a:rPr>
            </a:br>
            <a:r>
              <a:rPr lang="vi-VN" sz="3200" b="1" i="0" dirty="0">
                <a:solidFill>
                  <a:schemeClr val="tx1">
                    <a:lumMod val="95000"/>
                    <a:lumOff val="5000"/>
                  </a:schemeClr>
                </a:solidFill>
                <a:effectLst/>
                <a:latin typeface="Cambria" panose="02040503050406030204" pitchFamily="18" charset="0"/>
                <a:ea typeface="Cambria" panose="02040503050406030204" pitchFamily="18" charset="0"/>
              </a:rPr>
              <a:t>Đều bảo nhau đi tìm.</a:t>
            </a:r>
            <a:endParaRPr lang="en-US" sz="3200" b="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4" name="Rectangle 3"/>
          <p:cNvSpPr/>
          <p:nvPr/>
        </p:nvSpPr>
        <p:spPr>
          <a:xfrm>
            <a:off x="6297812" y="2919324"/>
            <a:ext cx="5659178" cy="2062103"/>
          </a:xfrm>
          <a:prstGeom prst="rect">
            <a:avLst/>
          </a:prstGeom>
        </p:spPr>
        <p:txBody>
          <a:bodyPr wrap="square">
            <a:spAutoFit/>
          </a:bodyPr>
          <a:lstStyle/>
          <a:p>
            <a:r>
              <a:rPr lang="vi-VN" sz="3200" b="1" i="0" dirty="0">
                <a:effectLst/>
                <a:latin typeface="Cambria" panose="02040503050406030204" pitchFamily="18" charset="0"/>
                <a:ea typeface="Cambria" panose="02040503050406030204" pitchFamily="18" charset="0"/>
              </a:rPr>
              <a:t>Khu vườn hoang lặng im</a:t>
            </a:r>
            <a:br>
              <a:rPr lang="vi-VN" sz="3200" b="1" dirty="0">
                <a:latin typeface="Cambria" panose="02040503050406030204" pitchFamily="18" charset="0"/>
                <a:ea typeface="Cambria" panose="02040503050406030204" pitchFamily="18" charset="0"/>
              </a:rPr>
            </a:br>
            <a:r>
              <a:rPr lang="vi-VN" sz="3200" b="1" i="0" dirty="0">
                <a:effectLst/>
                <a:latin typeface="Cambria" panose="02040503050406030204" pitchFamily="18" charset="0"/>
                <a:ea typeface="Cambria" panose="02040503050406030204" pitchFamily="18" charset="0"/>
              </a:rPr>
              <a:t>Bỗng râm ran khắp lối</a:t>
            </a:r>
            <a:br>
              <a:rPr lang="vi-VN" sz="3200" b="1" dirty="0">
                <a:latin typeface="Cambria" panose="02040503050406030204" pitchFamily="18" charset="0"/>
                <a:ea typeface="Cambria" panose="02040503050406030204" pitchFamily="18" charset="0"/>
              </a:rPr>
            </a:br>
            <a:r>
              <a:rPr lang="vi-VN" sz="3200" b="1" i="0" dirty="0">
                <a:effectLst/>
                <a:latin typeface="Cambria" panose="02040503050406030204" pitchFamily="18" charset="0"/>
                <a:ea typeface="Cambria" panose="02040503050406030204" pitchFamily="18" charset="0"/>
              </a:rPr>
              <a:t>Có điều ai cũng nói</a:t>
            </a:r>
            <a:br>
              <a:rPr lang="vi-VN" sz="3200" b="1" dirty="0">
                <a:latin typeface="Cambria" panose="02040503050406030204" pitchFamily="18" charset="0"/>
                <a:ea typeface="Cambria" panose="02040503050406030204" pitchFamily="18" charset="0"/>
              </a:rPr>
            </a:br>
            <a:r>
              <a:rPr lang="vi-VN" sz="3200" b="1" i="0" dirty="0">
                <a:effectLst/>
                <a:latin typeface="Cambria" panose="02040503050406030204" pitchFamily="18" charset="0"/>
                <a:ea typeface="Cambria" panose="02040503050406030204" pitchFamily="18" charset="0"/>
              </a:rPr>
              <a:t>Cánh cam về nhà tôi.</a:t>
            </a:r>
            <a:endParaRPr lang="en-US" sz="3200" b="1" dirty="0">
              <a:latin typeface="Cambria" panose="02040503050406030204" pitchFamily="18" charset="0"/>
              <a:ea typeface="Cambria" panose="02040503050406030204" pitchFamily="18" charset="0"/>
            </a:endParaRPr>
          </a:p>
        </p:txBody>
      </p:sp>
      <p:pic>
        <p:nvPicPr>
          <p:cNvPr id="17" name="图片 4" descr="卡通人物&#10;&#10;低可信度描述已自动生成">
            <a:extLst>
              <a:ext uri="{FF2B5EF4-FFF2-40B4-BE49-F238E27FC236}">
                <a16:creationId xmlns:a16="http://schemas.microsoft.com/office/drawing/2014/main" id="{3DACFBB1-AC54-42BB-BFF2-9AD5BBD889BA}"/>
              </a:ext>
            </a:extLst>
          </p:cNvPr>
          <p:cNvPicPr>
            <a:picLocks noChangeAspect="1"/>
          </p:cNvPicPr>
          <p:nvPr/>
        </p:nvPicPr>
        <p:blipFill rotWithShape="1">
          <a:blip r:embed="rId5">
            <a:extLst>
              <a:ext uri="{28A0092B-C50C-407E-A947-70E740481C1C}">
                <a14:useLocalDpi xmlns:a14="http://schemas.microsoft.com/office/drawing/2010/main" val="0"/>
              </a:ext>
            </a:extLst>
          </a:blip>
          <a:srcRect l="3095" t="55606" r="69881"/>
          <a:stretch/>
        </p:blipFill>
        <p:spPr>
          <a:xfrm>
            <a:off x="377370" y="3813430"/>
            <a:ext cx="3294743" cy="3044570"/>
          </a:xfrm>
          <a:prstGeom prst="rect">
            <a:avLst/>
          </a:prstGeom>
        </p:spPr>
      </p:pic>
      <p:pic>
        <p:nvPicPr>
          <p:cNvPr id="5" name="Picture 4"/>
          <p:cNvPicPr>
            <a:picLocks noChangeAspect="1"/>
          </p:cNvPicPr>
          <p:nvPr/>
        </p:nvPicPr>
        <p:blipFill>
          <a:blip r:embed="rId6"/>
          <a:stretch>
            <a:fillRect/>
          </a:stretch>
        </p:blipFill>
        <p:spPr>
          <a:xfrm>
            <a:off x="3182486" y="1448700"/>
            <a:ext cx="6230652" cy="926672"/>
          </a:xfrm>
          <a:prstGeom prst="rect">
            <a:avLst/>
          </a:prstGeom>
        </p:spPr>
      </p:pic>
    </p:spTree>
    <p:extLst>
      <p:ext uri="{BB962C8B-B14F-4D97-AF65-F5344CB8AC3E}">
        <p14:creationId xmlns:p14="http://schemas.microsoft.com/office/powerpoint/2010/main" val="42260444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2">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3">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3">
            <a:extLst>
              <a:ext uri="{28A0092B-C50C-407E-A947-70E740481C1C}">
                <a14:useLocalDpi xmlns:a14="http://schemas.microsoft.com/office/drawing/2010/main" val="0"/>
              </a:ext>
            </a:extLst>
          </a:blip>
          <a:srcRect l="63929" b="51534"/>
          <a:stretch/>
        </p:blipFill>
        <p:spPr>
          <a:xfrm>
            <a:off x="8634549" y="-480899"/>
            <a:ext cx="3557450" cy="2688633"/>
          </a:xfrm>
          <a:prstGeom prst="rect">
            <a:avLst/>
          </a:prstGeom>
        </p:spPr>
      </p:pic>
      <p:sp>
        <p:nvSpPr>
          <p:cNvPr id="2" name="Cloud 1"/>
          <p:cNvSpPr/>
          <p:nvPr/>
        </p:nvSpPr>
        <p:spPr>
          <a:xfrm>
            <a:off x="1315897" y="909980"/>
            <a:ext cx="5060232" cy="2795572"/>
          </a:xfrm>
          <a:prstGeom prst="cloud">
            <a:avLst/>
          </a:prstGeom>
          <a:solidFill>
            <a:srgbClr val="FFFF00">
              <a:alpha val="61000"/>
            </a:srgbClr>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sp>
        <p:nvSpPr>
          <p:cNvPr id="10" name="TextBox 9"/>
          <p:cNvSpPr txBox="1"/>
          <p:nvPr/>
        </p:nvSpPr>
        <p:spPr>
          <a:xfrm>
            <a:off x="2039256" y="1639520"/>
            <a:ext cx="348778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i="1" noProof="0" dirty="0" err="1">
                <a:solidFill>
                  <a:prstClr val="black"/>
                </a:solidFill>
                <a:latin typeface="Cambria" panose="02040503050406030204" pitchFamily="18" charset="0"/>
                <a:ea typeface="Cambria" panose="02040503050406030204" pitchFamily="18" charset="0"/>
              </a:rPr>
              <a:t>Đoạn</a:t>
            </a:r>
            <a:r>
              <a:rPr lang="en-US" sz="4000" b="1" i="1" noProof="0" dirty="0">
                <a:solidFill>
                  <a:prstClr val="black"/>
                </a:solidFill>
                <a:latin typeface="Cambria" panose="02040503050406030204" pitchFamily="18" charset="0"/>
                <a:ea typeface="Cambria" panose="02040503050406030204" pitchFamily="18" charset="0"/>
              </a:rPr>
              <a:t> </a:t>
            </a:r>
            <a:r>
              <a:rPr lang="en-US" sz="4000" b="1" i="1" noProof="0" dirty="0" err="1">
                <a:solidFill>
                  <a:prstClr val="black"/>
                </a:solidFill>
                <a:latin typeface="Cambria" panose="02040503050406030204" pitchFamily="18" charset="0"/>
                <a:ea typeface="Cambria" panose="02040503050406030204" pitchFamily="18" charset="0"/>
              </a:rPr>
              <a:t>thơ</a:t>
            </a:r>
            <a:r>
              <a:rPr lang="en-US" sz="4000" b="1" i="1" noProof="0" dirty="0">
                <a:solidFill>
                  <a:prstClr val="black"/>
                </a:solidFill>
                <a:latin typeface="Cambria" panose="02040503050406030204" pitchFamily="18" charset="0"/>
                <a:ea typeface="Cambria" panose="02040503050406030204" pitchFamily="18" charset="0"/>
              </a:rPr>
              <a:t> </a:t>
            </a:r>
            <a:r>
              <a:rPr lang="en-US" sz="4000" b="1" i="1" noProof="0" dirty="0" err="1">
                <a:solidFill>
                  <a:prstClr val="black"/>
                </a:solidFill>
                <a:latin typeface="Cambria" panose="02040503050406030204" pitchFamily="18" charset="0"/>
                <a:ea typeface="Cambria" panose="02040503050406030204" pitchFamily="18" charset="0"/>
              </a:rPr>
              <a:t>gồm</a:t>
            </a:r>
            <a:r>
              <a:rPr lang="en-US" sz="4000" b="1" i="1" noProof="0" dirty="0">
                <a:solidFill>
                  <a:prstClr val="black"/>
                </a:solidFill>
                <a:latin typeface="Cambria" panose="02040503050406030204" pitchFamily="18" charset="0"/>
                <a:ea typeface="Cambria" panose="02040503050406030204" pitchFamily="18" charset="0"/>
              </a:rPr>
              <a:t> </a:t>
            </a:r>
            <a:r>
              <a:rPr lang="en-US" sz="4000" b="1" i="1" noProof="0" dirty="0" err="1">
                <a:solidFill>
                  <a:prstClr val="black"/>
                </a:solidFill>
                <a:latin typeface="Cambria" panose="02040503050406030204" pitchFamily="18" charset="0"/>
                <a:ea typeface="Cambria" panose="02040503050406030204" pitchFamily="18" charset="0"/>
              </a:rPr>
              <a:t>mấy</a:t>
            </a:r>
            <a:r>
              <a:rPr lang="en-US" sz="4000" b="1" i="1" noProof="0" dirty="0">
                <a:solidFill>
                  <a:prstClr val="black"/>
                </a:solidFill>
                <a:latin typeface="Cambria" panose="02040503050406030204" pitchFamily="18" charset="0"/>
                <a:ea typeface="Cambria" panose="02040503050406030204" pitchFamily="18" charset="0"/>
              </a:rPr>
              <a:t> </a:t>
            </a:r>
            <a:r>
              <a:rPr lang="en-US" sz="4000" b="1" i="1" noProof="0" dirty="0" err="1">
                <a:solidFill>
                  <a:prstClr val="black"/>
                </a:solidFill>
                <a:latin typeface="Cambria" panose="02040503050406030204" pitchFamily="18" charset="0"/>
                <a:ea typeface="Cambria" panose="02040503050406030204" pitchFamily="18" charset="0"/>
              </a:rPr>
              <a:t>khổ</a:t>
            </a:r>
            <a:r>
              <a:rPr lang="en-US" sz="4000" b="1" i="1" noProof="0" dirty="0">
                <a:solidFill>
                  <a:prstClr val="black"/>
                </a:solidFill>
                <a:latin typeface="Cambria" panose="02040503050406030204" pitchFamily="18" charset="0"/>
                <a:ea typeface="Cambria" panose="02040503050406030204" pitchFamily="18" charset="0"/>
              </a:rPr>
              <a:t>?</a:t>
            </a:r>
            <a:endPar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3" name="Group 12"/>
          <p:cNvGrpSpPr/>
          <p:nvPr/>
        </p:nvGrpSpPr>
        <p:grpSpPr>
          <a:xfrm>
            <a:off x="6493245" y="1266606"/>
            <a:ext cx="5119786" cy="1041160"/>
            <a:chOff x="6362616" y="1795899"/>
            <a:chExt cx="5119786" cy="1041160"/>
          </a:xfrm>
        </p:grpSpPr>
        <p:sp>
          <p:nvSpPr>
            <p:cNvPr id="25" name="Rounded Rectangle 24"/>
            <p:cNvSpPr/>
            <p:nvPr/>
          </p:nvSpPr>
          <p:spPr>
            <a:xfrm>
              <a:off x="6434612" y="1795899"/>
              <a:ext cx="4975795" cy="1041160"/>
            </a:xfrm>
            <a:prstGeom prst="roundRect">
              <a:avLst/>
            </a:prstGeom>
            <a:solidFill>
              <a:schemeClr val="accent4">
                <a:lumMod val="20000"/>
                <a:lumOff val="80000"/>
              </a:schemeClr>
            </a:solidFill>
            <a:ln w="38100">
              <a:solidFill>
                <a:schemeClr val="accent4">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p:cNvSpPr txBox="1"/>
            <p:nvPr/>
          </p:nvSpPr>
          <p:spPr>
            <a:xfrm>
              <a:off x="6362616" y="1925453"/>
              <a:ext cx="511978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rPr>
                <a:t>Đoạn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thơ</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gồm</a:t>
              </a:r>
              <a:r>
                <a:rPr lang="en-US" sz="4000" b="1" dirty="0">
                  <a:solidFill>
                    <a:prstClr val="black"/>
                  </a:solidFill>
                  <a:latin typeface="Cambria" panose="02040503050406030204" pitchFamily="18" charset="0"/>
                  <a:ea typeface="Cambria" panose="02040503050406030204" pitchFamily="18" charset="0"/>
                </a:rPr>
                <a:t> 2 </a:t>
              </a:r>
              <a:r>
                <a:rPr lang="en-US" sz="4000" b="1" dirty="0" err="1">
                  <a:solidFill>
                    <a:prstClr val="black"/>
                  </a:solidFill>
                  <a:latin typeface="Cambria" panose="02040503050406030204" pitchFamily="18" charset="0"/>
                  <a:ea typeface="Cambria" panose="02040503050406030204" pitchFamily="18" charset="0"/>
                </a:rPr>
                <a:t>khổ</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14" name="Picture 13"/>
          <p:cNvPicPr>
            <a:picLocks noChangeAspect="1"/>
          </p:cNvPicPr>
          <p:nvPr/>
        </p:nvPicPr>
        <p:blipFill>
          <a:blip r:embed="rId4">
            <a:extLst>
              <a:ext uri="{BEBA8EAE-BF5A-486C-A8C5-ECC9F3942E4B}">
                <a14:imgProps xmlns:a14="http://schemas.microsoft.com/office/drawing/2010/main">
                  <a14:imgLayer r:embed="rId5">
                    <a14:imgEffect>
                      <a14:backgroundRemoval t="0" b="100000" l="6571" r="90000">
                        <a14:foregroundMark x1="44286" y1="32000" x2="60571" y2="30182"/>
                        <a14:foregroundMark x1="52000" y1="49091" x2="50857" y2="72364"/>
                        <a14:foregroundMark x1="45143" y1="55273" x2="59714" y2="54182"/>
                        <a14:foregroundMark x1="45143" y1="22545" x2="44571" y2="36000"/>
                      </a14:backgroundRemoval>
                    </a14:imgEffect>
                  </a14:imgLayer>
                </a14:imgProps>
              </a:ext>
              <a:ext uri="{28A0092B-C50C-407E-A947-70E740481C1C}">
                <a14:useLocalDpi xmlns:a14="http://schemas.microsoft.com/office/drawing/2010/main" val="0"/>
              </a:ext>
            </a:extLst>
          </a:blip>
          <a:stretch>
            <a:fillRect/>
          </a:stretch>
        </p:blipFill>
        <p:spPr>
          <a:xfrm>
            <a:off x="1064079" y="3875743"/>
            <a:ext cx="3795600" cy="2982257"/>
          </a:xfrm>
          <a:prstGeom prst="rect">
            <a:avLst/>
          </a:prstGeom>
        </p:spPr>
      </p:pic>
      <p:sp>
        <p:nvSpPr>
          <p:cNvPr id="3" name="Rectangle 2"/>
          <p:cNvSpPr/>
          <p:nvPr/>
        </p:nvSpPr>
        <p:spPr>
          <a:xfrm>
            <a:off x="1653436" y="1331743"/>
            <a:ext cx="4212036" cy="1938992"/>
          </a:xfrm>
          <a:prstGeom prst="rect">
            <a:avLst/>
          </a:prstGeom>
        </p:spPr>
        <p:txBody>
          <a:bodyPr wrap="square">
            <a:spAutoFit/>
          </a:bodyPr>
          <a:lstStyle/>
          <a:p>
            <a:pPr lvl="0" algn="ctr">
              <a:defRPr/>
            </a:pPr>
            <a:r>
              <a:rPr lang="en-US" sz="4000" b="1" i="1" dirty="0" err="1">
                <a:latin typeface="Cambria" panose="02040503050406030204" pitchFamily="18" charset="0"/>
                <a:ea typeface="Cambria" panose="02040503050406030204" pitchFamily="18" charset="0"/>
              </a:rPr>
              <a:t>Đoạn</a:t>
            </a:r>
            <a:r>
              <a:rPr lang="en-US" sz="4000" b="1" i="1" dirty="0">
                <a:latin typeface="Cambria" panose="02040503050406030204" pitchFamily="18" charset="0"/>
                <a:ea typeface="Cambria" panose="02040503050406030204" pitchFamily="18" charset="0"/>
              </a:rPr>
              <a:t> </a:t>
            </a:r>
            <a:r>
              <a:rPr lang="en-US" sz="4000" b="1" i="1" dirty="0" err="1">
                <a:latin typeface="Cambria" panose="02040503050406030204" pitchFamily="18" charset="0"/>
                <a:ea typeface="Cambria" panose="02040503050406030204" pitchFamily="18" charset="0"/>
              </a:rPr>
              <a:t>thơ</a:t>
            </a:r>
            <a:r>
              <a:rPr lang="en-US" sz="4000" b="1" i="1" dirty="0">
                <a:latin typeface="Cambria" panose="02040503050406030204" pitchFamily="18" charset="0"/>
                <a:ea typeface="Cambria" panose="02040503050406030204" pitchFamily="18" charset="0"/>
              </a:rPr>
              <a:t> </a:t>
            </a:r>
            <a:r>
              <a:rPr lang="en-US" sz="4000" b="1" i="1" dirty="0" err="1">
                <a:latin typeface="Cambria" panose="02040503050406030204" pitchFamily="18" charset="0"/>
                <a:ea typeface="Cambria" panose="02040503050406030204" pitchFamily="18" charset="0"/>
              </a:rPr>
              <a:t>có</a:t>
            </a:r>
            <a:r>
              <a:rPr lang="en-US" sz="4000" b="1" i="1" dirty="0">
                <a:latin typeface="Cambria" panose="02040503050406030204" pitchFamily="18" charset="0"/>
                <a:ea typeface="Cambria" panose="02040503050406030204" pitchFamily="18" charset="0"/>
              </a:rPr>
              <a:t> </a:t>
            </a:r>
            <a:r>
              <a:rPr lang="en-US" sz="4000" b="1" i="1" dirty="0" err="1">
                <a:latin typeface="Cambria" panose="02040503050406030204" pitchFamily="18" charset="0"/>
                <a:ea typeface="Cambria" panose="02040503050406030204" pitchFamily="18" charset="0"/>
              </a:rPr>
              <a:t>những</a:t>
            </a:r>
            <a:r>
              <a:rPr lang="en-US" sz="4000" b="1" i="1" dirty="0">
                <a:latin typeface="Cambria" panose="02040503050406030204" pitchFamily="18" charset="0"/>
                <a:ea typeface="Cambria" panose="02040503050406030204" pitchFamily="18" charset="0"/>
              </a:rPr>
              <a:t> </a:t>
            </a:r>
            <a:r>
              <a:rPr lang="en-US" sz="4000" b="1" i="1" dirty="0" err="1">
                <a:latin typeface="Cambria" panose="02040503050406030204" pitchFamily="18" charset="0"/>
                <a:ea typeface="Cambria" panose="02040503050406030204" pitchFamily="18" charset="0"/>
              </a:rPr>
              <a:t>chữ</a:t>
            </a:r>
            <a:r>
              <a:rPr lang="en-US" sz="4000" b="1" i="1" dirty="0">
                <a:latin typeface="Cambria" panose="02040503050406030204" pitchFamily="18" charset="0"/>
                <a:ea typeface="Cambria" panose="02040503050406030204" pitchFamily="18" charset="0"/>
              </a:rPr>
              <a:t> </a:t>
            </a:r>
            <a:r>
              <a:rPr lang="en-US" sz="4000" b="1" i="1" dirty="0" err="1">
                <a:latin typeface="Cambria" panose="02040503050406030204" pitchFamily="18" charset="0"/>
                <a:ea typeface="Cambria" panose="02040503050406030204" pitchFamily="18" charset="0"/>
              </a:rPr>
              <a:t>nào</a:t>
            </a:r>
            <a:r>
              <a:rPr lang="en-US" sz="4000" b="1" i="1" dirty="0">
                <a:latin typeface="Cambria" panose="02040503050406030204" pitchFamily="18" charset="0"/>
                <a:ea typeface="Cambria" panose="02040503050406030204" pitchFamily="18" charset="0"/>
              </a:rPr>
              <a:t> </a:t>
            </a:r>
            <a:r>
              <a:rPr lang="en-US" sz="4000" b="1" i="1" dirty="0" err="1">
                <a:latin typeface="Cambria" panose="02040503050406030204" pitchFamily="18" charset="0"/>
                <a:ea typeface="Cambria" panose="02040503050406030204" pitchFamily="18" charset="0"/>
              </a:rPr>
              <a:t>viết</a:t>
            </a:r>
            <a:r>
              <a:rPr lang="en-US" sz="4000" b="1" i="1" dirty="0">
                <a:latin typeface="Cambria" panose="02040503050406030204" pitchFamily="18" charset="0"/>
                <a:ea typeface="Cambria" panose="02040503050406030204" pitchFamily="18" charset="0"/>
              </a:rPr>
              <a:t> </a:t>
            </a:r>
            <a:r>
              <a:rPr lang="en-US" sz="4000" b="1" i="1" dirty="0" err="1">
                <a:latin typeface="Cambria" panose="02040503050406030204" pitchFamily="18" charset="0"/>
                <a:ea typeface="Cambria" panose="02040503050406030204" pitchFamily="18" charset="0"/>
              </a:rPr>
              <a:t>hoa</a:t>
            </a:r>
            <a:r>
              <a:rPr lang="en-US" sz="4000" b="1" i="1" dirty="0">
                <a:latin typeface="Cambria" panose="02040503050406030204" pitchFamily="18" charset="0"/>
                <a:ea typeface="Cambria" panose="02040503050406030204" pitchFamily="18" charset="0"/>
              </a:rPr>
              <a:t>?</a:t>
            </a:r>
          </a:p>
        </p:txBody>
      </p:sp>
      <p:grpSp>
        <p:nvGrpSpPr>
          <p:cNvPr id="15" name="Group 14"/>
          <p:cNvGrpSpPr/>
          <p:nvPr/>
        </p:nvGrpSpPr>
        <p:grpSpPr>
          <a:xfrm>
            <a:off x="6493245" y="2681273"/>
            <a:ext cx="5119786" cy="1624668"/>
            <a:chOff x="6362616" y="1795899"/>
            <a:chExt cx="5119786" cy="1624668"/>
          </a:xfrm>
        </p:grpSpPr>
        <p:sp>
          <p:nvSpPr>
            <p:cNvPr id="16" name="Rounded Rectangle 15"/>
            <p:cNvSpPr/>
            <p:nvPr/>
          </p:nvSpPr>
          <p:spPr>
            <a:xfrm>
              <a:off x="6434612" y="1795899"/>
              <a:ext cx="4975795" cy="1624668"/>
            </a:xfrm>
            <a:prstGeom prst="roundRect">
              <a:avLst/>
            </a:prstGeom>
            <a:solidFill>
              <a:schemeClr val="accent4">
                <a:lumMod val="20000"/>
                <a:lumOff val="80000"/>
              </a:schemeClr>
            </a:solidFill>
            <a:ln w="38100">
              <a:solidFill>
                <a:schemeClr val="accent4">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7" name="TextBox 16"/>
            <p:cNvSpPr txBox="1"/>
            <p:nvPr/>
          </p:nvSpPr>
          <p:spPr>
            <a:xfrm>
              <a:off x="6362616" y="1925453"/>
              <a:ext cx="511978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rPr>
                <a:t>Những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chữ</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đầu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câu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được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viết</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hoa</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 name="Rectangle 3"/>
          <p:cNvSpPr/>
          <p:nvPr/>
        </p:nvSpPr>
        <p:spPr>
          <a:xfrm>
            <a:off x="1764280" y="1331743"/>
            <a:ext cx="3990348" cy="1938992"/>
          </a:xfrm>
          <a:prstGeom prst="rect">
            <a:avLst/>
          </a:prstGeom>
        </p:spPr>
        <p:txBody>
          <a:bodyPr wrap="square">
            <a:spAutoFit/>
          </a:bodyPr>
          <a:lstStyle/>
          <a:p>
            <a:pPr lvl="0" algn="ctr">
              <a:defRPr/>
            </a:pPr>
            <a:r>
              <a:rPr lang="en-US" sz="4000" b="1" i="1" dirty="0" err="1">
                <a:latin typeface="Cambria" panose="02040503050406030204" pitchFamily="18" charset="0"/>
                <a:ea typeface="Cambria" panose="02040503050406030204" pitchFamily="18" charset="0"/>
              </a:rPr>
              <a:t>Đoạn</a:t>
            </a:r>
            <a:r>
              <a:rPr lang="en-US" sz="4000" b="1" i="1" dirty="0">
                <a:latin typeface="Cambria" panose="02040503050406030204" pitchFamily="18" charset="0"/>
                <a:ea typeface="Cambria" panose="02040503050406030204" pitchFamily="18" charset="0"/>
              </a:rPr>
              <a:t> </a:t>
            </a:r>
            <a:r>
              <a:rPr lang="en-US" sz="4000" b="1" i="1" dirty="0" err="1">
                <a:latin typeface="Cambria" panose="02040503050406030204" pitchFamily="18" charset="0"/>
                <a:ea typeface="Cambria" panose="02040503050406030204" pitchFamily="18" charset="0"/>
              </a:rPr>
              <a:t>thơ</a:t>
            </a:r>
            <a:r>
              <a:rPr lang="en-US" sz="4000" b="1" i="1" dirty="0">
                <a:latin typeface="Cambria" panose="02040503050406030204" pitchFamily="18" charset="0"/>
                <a:ea typeface="Cambria" panose="02040503050406030204" pitchFamily="18" charset="0"/>
              </a:rPr>
              <a:t> </a:t>
            </a:r>
            <a:r>
              <a:rPr lang="en-US" sz="4000" b="1" i="1" dirty="0" err="1">
                <a:latin typeface="Cambria" panose="02040503050406030204" pitchFamily="18" charset="0"/>
                <a:ea typeface="Cambria" panose="02040503050406030204" pitchFamily="18" charset="0"/>
              </a:rPr>
              <a:t>có</a:t>
            </a:r>
            <a:r>
              <a:rPr lang="en-US" sz="4000" b="1" i="1" dirty="0">
                <a:latin typeface="Cambria" panose="02040503050406030204" pitchFamily="18" charset="0"/>
                <a:ea typeface="Cambria" panose="02040503050406030204" pitchFamily="18" charset="0"/>
              </a:rPr>
              <a:t> </a:t>
            </a:r>
            <a:r>
              <a:rPr lang="en-US" sz="4000" b="1" i="1" dirty="0" err="1">
                <a:latin typeface="Cambria" panose="02040503050406030204" pitchFamily="18" charset="0"/>
                <a:ea typeface="Cambria" panose="02040503050406030204" pitchFamily="18" charset="0"/>
              </a:rPr>
              <a:t>những</a:t>
            </a:r>
            <a:r>
              <a:rPr lang="en-US" sz="4000" b="1" i="1" dirty="0">
                <a:latin typeface="Cambria" panose="02040503050406030204" pitchFamily="18" charset="0"/>
                <a:ea typeface="Cambria" panose="02040503050406030204" pitchFamily="18" charset="0"/>
              </a:rPr>
              <a:t> </a:t>
            </a:r>
            <a:r>
              <a:rPr lang="en-US" sz="4000" b="1" i="1" dirty="0" err="1">
                <a:latin typeface="Cambria" panose="02040503050406030204" pitchFamily="18" charset="0"/>
                <a:ea typeface="Cambria" panose="02040503050406030204" pitchFamily="18" charset="0"/>
              </a:rPr>
              <a:t>chữ</a:t>
            </a:r>
            <a:r>
              <a:rPr lang="en-US" sz="4000" b="1" i="1" dirty="0">
                <a:latin typeface="Cambria" panose="02040503050406030204" pitchFamily="18" charset="0"/>
                <a:ea typeface="Cambria" panose="02040503050406030204" pitchFamily="18" charset="0"/>
              </a:rPr>
              <a:t> </a:t>
            </a:r>
            <a:r>
              <a:rPr lang="en-US" sz="4000" b="1" i="1" dirty="0" err="1">
                <a:latin typeface="Cambria" panose="02040503050406030204" pitchFamily="18" charset="0"/>
                <a:ea typeface="Cambria" panose="02040503050406030204" pitchFamily="18" charset="0"/>
              </a:rPr>
              <a:t>nào</a:t>
            </a:r>
            <a:r>
              <a:rPr lang="en-US" sz="4000" b="1" i="1" dirty="0">
                <a:latin typeface="Cambria" panose="02040503050406030204" pitchFamily="18" charset="0"/>
                <a:ea typeface="Cambria" panose="02040503050406030204" pitchFamily="18" charset="0"/>
              </a:rPr>
              <a:t> </a:t>
            </a:r>
            <a:r>
              <a:rPr lang="en-US" sz="4000" b="1" i="1" dirty="0" err="1">
                <a:latin typeface="Cambria" panose="02040503050406030204" pitchFamily="18" charset="0"/>
                <a:ea typeface="Cambria" panose="02040503050406030204" pitchFamily="18" charset="0"/>
              </a:rPr>
              <a:t>dễ</a:t>
            </a:r>
            <a:r>
              <a:rPr lang="en-US" sz="4000" b="1" i="1" dirty="0">
                <a:latin typeface="Cambria" panose="02040503050406030204" pitchFamily="18" charset="0"/>
                <a:ea typeface="Cambria" panose="02040503050406030204" pitchFamily="18" charset="0"/>
              </a:rPr>
              <a:t> </a:t>
            </a:r>
            <a:r>
              <a:rPr lang="en-US" sz="4000" b="1" i="1" dirty="0" err="1">
                <a:latin typeface="Cambria" panose="02040503050406030204" pitchFamily="18" charset="0"/>
                <a:ea typeface="Cambria" panose="02040503050406030204" pitchFamily="18" charset="0"/>
              </a:rPr>
              <a:t>viết</a:t>
            </a:r>
            <a:r>
              <a:rPr lang="en-US" sz="4000" b="1" i="1" dirty="0">
                <a:latin typeface="Cambria" panose="02040503050406030204" pitchFamily="18" charset="0"/>
                <a:ea typeface="Cambria" panose="02040503050406030204" pitchFamily="18" charset="0"/>
              </a:rPr>
              <a:t> </a:t>
            </a:r>
            <a:r>
              <a:rPr lang="en-US" sz="4000" b="1" i="1" dirty="0" err="1">
                <a:latin typeface="Cambria" panose="02040503050406030204" pitchFamily="18" charset="0"/>
                <a:ea typeface="Cambria" panose="02040503050406030204" pitchFamily="18" charset="0"/>
              </a:rPr>
              <a:t>sai</a:t>
            </a:r>
            <a:r>
              <a:rPr lang="en-US" sz="4000" b="1" i="1" dirty="0">
                <a:latin typeface="Cambria" panose="02040503050406030204" pitchFamily="18" charset="0"/>
                <a:ea typeface="Cambria" panose="02040503050406030204" pitchFamily="18" charset="0"/>
              </a:rPr>
              <a:t>?</a:t>
            </a:r>
          </a:p>
        </p:txBody>
      </p:sp>
      <p:grpSp>
        <p:nvGrpSpPr>
          <p:cNvPr id="18" name="Group 17"/>
          <p:cNvGrpSpPr/>
          <p:nvPr/>
        </p:nvGrpSpPr>
        <p:grpSpPr>
          <a:xfrm>
            <a:off x="3984171" y="4679448"/>
            <a:ext cx="7700856" cy="1624668"/>
            <a:chOff x="6362616" y="1795899"/>
            <a:chExt cx="5119786" cy="1624668"/>
          </a:xfrm>
        </p:grpSpPr>
        <p:sp>
          <p:nvSpPr>
            <p:cNvPr id="19" name="Rounded Rectangle 18"/>
            <p:cNvSpPr/>
            <p:nvPr/>
          </p:nvSpPr>
          <p:spPr>
            <a:xfrm>
              <a:off x="6434612" y="1795899"/>
              <a:ext cx="4975795" cy="1624668"/>
            </a:xfrm>
            <a:prstGeom prst="roundRect">
              <a:avLst/>
            </a:prstGeom>
            <a:solidFill>
              <a:schemeClr val="accent4">
                <a:lumMod val="20000"/>
                <a:lumOff val="80000"/>
              </a:schemeClr>
            </a:solidFill>
            <a:ln w="38100">
              <a:solidFill>
                <a:schemeClr val="accent4">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0" name="TextBox 19"/>
            <p:cNvSpPr txBox="1"/>
            <p:nvPr/>
          </p:nvSpPr>
          <p:spPr>
            <a:xfrm>
              <a:off x="6362616" y="1925453"/>
              <a:ext cx="511978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rPr>
                <a:t>giã</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gạo</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xén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tóc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vườn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hoang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râm</a:t>
              </a:r>
              <a:r>
                <a:rPr lang="en-US" sz="4000" b="1" dirty="0">
                  <a:solidFill>
                    <a:prstClr val="black"/>
                  </a:solidFill>
                  <a:latin typeface="Cambria" panose="02040503050406030204" pitchFamily="18" charset="0"/>
                  <a:ea typeface="Cambria" panose="02040503050406030204" pitchFamily="18" charset="0"/>
                </a:rPr>
                <a:t> ran </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6222304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3"/>
                                        </p:tgtEl>
                                      </p:cBhvr>
                                    </p:animEffect>
                                    <p:set>
                                      <p:cBhvr>
                                        <p:cTn id="38" dur="1" fill="hold">
                                          <p:stCondLst>
                                            <p:cond delay="499"/>
                                          </p:stCondLst>
                                        </p:cTn>
                                        <p:tgtEl>
                                          <p:spTgt spid="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1000"/>
                                        <p:tgtEl>
                                          <p:spTgt spid="18"/>
                                        </p:tgtEl>
                                      </p:cBhvr>
                                    </p:animEffect>
                                    <p:anim calcmode="lin" valueType="num">
                                      <p:cBhvr>
                                        <p:cTn id="49" dur="1000" fill="hold"/>
                                        <p:tgtEl>
                                          <p:spTgt spid="18"/>
                                        </p:tgtEl>
                                        <p:attrNameLst>
                                          <p:attrName>ppt_x</p:attrName>
                                        </p:attrNameLst>
                                      </p:cBhvr>
                                      <p:tavLst>
                                        <p:tav tm="0">
                                          <p:val>
                                            <p:strVal val="#ppt_x"/>
                                          </p:val>
                                        </p:tav>
                                        <p:tav tm="100000">
                                          <p:val>
                                            <p:strVal val="#ppt_x"/>
                                          </p:val>
                                        </p:tav>
                                      </p:tavLst>
                                    </p:anim>
                                    <p:anim calcmode="lin" valueType="num">
                                      <p:cBhvr>
                                        <p:cTn id="5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10" grpId="1"/>
      <p:bldP spid="3" grpId="0"/>
      <p:bldP spid="3" grpId="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2">
            <a:extLst>
              <a:ext uri="{28A0092B-C50C-407E-A947-70E740481C1C}">
                <a14:useLocalDpi xmlns:a14="http://schemas.microsoft.com/office/drawing/2010/main" val="0"/>
              </a:ext>
            </a:extLst>
          </a:blip>
          <a:srcRect t="53333"/>
          <a:stretch/>
        </p:blipFill>
        <p:spPr>
          <a:xfrm>
            <a:off x="0" y="3828292"/>
            <a:ext cx="12192000" cy="320040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3">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8634549" y="-480899"/>
            <a:ext cx="3557450" cy="2688633"/>
          </a:xfrm>
          <a:prstGeom prst="rect">
            <a:avLst/>
          </a:prstGeom>
        </p:spPr>
      </p:pic>
      <p:pic>
        <p:nvPicPr>
          <p:cNvPr id="2" name="Picture 1"/>
          <p:cNvPicPr>
            <a:picLocks noChangeAspect="1"/>
          </p:cNvPicPr>
          <p:nvPr/>
        </p:nvPicPr>
        <p:blipFill>
          <a:blip r:embed="rId5"/>
          <a:stretch>
            <a:fillRect/>
          </a:stretch>
        </p:blipFill>
        <p:spPr>
          <a:xfrm>
            <a:off x="1362043" y="456957"/>
            <a:ext cx="9467909" cy="1670449"/>
          </a:xfrm>
          <a:prstGeom prst="rect">
            <a:avLst/>
          </a:prstGeom>
        </p:spPr>
      </p:pic>
      <p:grpSp>
        <p:nvGrpSpPr>
          <p:cNvPr id="5" name="Group 4"/>
          <p:cNvGrpSpPr/>
          <p:nvPr/>
        </p:nvGrpSpPr>
        <p:grpSpPr>
          <a:xfrm>
            <a:off x="761139" y="2074604"/>
            <a:ext cx="3067729" cy="1981315"/>
            <a:chOff x="604384" y="1942010"/>
            <a:chExt cx="3067729" cy="1981315"/>
          </a:xfrm>
        </p:grpSpPr>
        <p:sp>
          <p:nvSpPr>
            <p:cNvPr id="27" name="任意多边形 10">
              <a:extLst>
                <a:ext uri="{FF2B5EF4-FFF2-40B4-BE49-F238E27FC236}">
                  <a16:creationId xmlns:a16="http://schemas.microsoft.com/office/drawing/2014/main" id="{2101CC3A-3BE7-4B8B-96AB-174E38447908}"/>
                </a:ext>
              </a:extLst>
            </p:cNvPr>
            <p:cNvSpPr/>
            <p:nvPr/>
          </p:nvSpPr>
          <p:spPr>
            <a:xfrm>
              <a:off x="604384" y="1942010"/>
              <a:ext cx="3067729" cy="198131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w="28575">
              <a:solidFill>
                <a:srgbClr val="FF9900"/>
              </a:solidFill>
              <a:prstDash val="solid"/>
            </a:ln>
            <a:effectLst>
              <a:glow rad="139700">
                <a:schemeClr val="accent2">
                  <a:satMod val="175000"/>
                  <a:alpha val="40000"/>
                </a:schemeClr>
              </a:glow>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28" name="Rectangle 27"/>
            <p:cNvSpPr/>
            <p:nvPr/>
          </p:nvSpPr>
          <p:spPr>
            <a:xfrm>
              <a:off x="1102572" y="2589651"/>
              <a:ext cx="1992981" cy="769441"/>
            </a:xfrm>
            <a:prstGeom prst="rect">
              <a:avLst/>
            </a:prstGeom>
          </p:spPr>
          <p:txBody>
            <a:bodyPr wrap="none">
              <a:spAutoFit/>
            </a:bodyPr>
            <a:lstStyle/>
            <a:p>
              <a:pPr lvl="0" algn="just">
                <a:defRPr/>
              </a:pPr>
              <a:r>
                <a:rPr lang="en-US" sz="4400" b="1" dirty="0" err="1">
                  <a:solidFill>
                    <a:schemeClr val="accent4">
                      <a:lumMod val="50000"/>
                    </a:schemeClr>
                  </a:solidFill>
                  <a:latin typeface="Cambria" panose="02040503050406030204" pitchFamily="18" charset="0"/>
                  <a:ea typeface="Cambria" panose="02040503050406030204" pitchFamily="18" charset="0"/>
                </a:rPr>
                <a:t>giã</a:t>
              </a:r>
              <a:r>
                <a:rPr lang="en-US" sz="4400" b="1" dirty="0">
                  <a:solidFill>
                    <a:schemeClr val="accent4">
                      <a:lumMod val="50000"/>
                    </a:schemeClr>
                  </a:solidFill>
                  <a:latin typeface="Cambria" panose="02040503050406030204" pitchFamily="18" charset="0"/>
                  <a:ea typeface="Cambria" panose="02040503050406030204" pitchFamily="18" charset="0"/>
                </a:rPr>
                <a:t> </a:t>
              </a:r>
              <a:r>
                <a:rPr lang="en-US" sz="4400" b="1" dirty="0" err="1">
                  <a:solidFill>
                    <a:schemeClr val="accent4">
                      <a:lumMod val="50000"/>
                    </a:schemeClr>
                  </a:solidFill>
                  <a:latin typeface="Cambria" panose="02040503050406030204" pitchFamily="18" charset="0"/>
                  <a:ea typeface="Cambria" panose="02040503050406030204" pitchFamily="18" charset="0"/>
                </a:rPr>
                <a:t>gạo</a:t>
              </a:r>
              <a:endParaRPr lang="vi-VN" sz="4400" b="1" dirty="0">
                <a:solidFill>
                  <a:schemeClr val="accent4">
                    <a:lumMod val="50000"/>
                  </a:schemeClr>
                </a:solidFill>
                <a:latin typeface="Cambria" panose="02040503050406030204" pitchFamily="18" charset="0"/>
                <a:ea typeface="Cambria" panose="02040503050406030204" pitchFamily="18" charset="0"/>
              </a:endParaRPr>
            </a:p>
          </p:txBody>
        </p:sp>
      </p:grpSp>
      <p:grpSp>
        <p:nvGrpSpPr>
          <p:cNvPr id="29" name="Group 28"/>
          <p:cNvGrpSpPr/>
          <p:nvPr/>
        </p:nvGrpSpPr>
        <p:grpSpPr>
          <a:xfrm>
            <a:off x="5094542" y="2023765"/>
            <a:ext cx="3067729" cy="1981315"/>
            <a:chOff x="604384" y="1942010"/>
            <a:chExt cx="3067729" cy="1981315"/>
          </a:xfrm>
        </p:grpSpPr>
        <p:sp>
          <p:nvSpPr>
            <p:cNvPr id="30" name="任意多边形 10">
              <a:extLst>
                <a:ext uri="{FF2B5EF4-FFF2-40B4-BE49-F238E27FC236}">
                  <a16:creationId xmlns:a16="http://schemas.microsoft.com/office/drawing/2014/main" id="{2101CC3A-3BE7-4B8B-96AB-174E38447908}"/>
                </a:ext>
              </a:extLst>
            </p:cNvPr>
            <p:cNvSpPr/>
            <p:nvPr/>
          </p:nvSpPr>
          <p:spPr>
            <a:xfrm>
              <a:off x="604384" y="1942010"/>
              <a:ext cx="3067729" cy="198131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w="28575">
              <a:solidFill>
                <a:srgbClr val="FF9900"/>
              </a:solidFill>
              <a:prstDash val="solid"/>
            </a:ln>
            <a:effectLst>
              <a:glow rad="139700">
                <a:schemeClr val="accent2">
                  <a:satMod val="175000"/>
                  <a:alpha val="40000"/>
                </a:schemeClr>
              </a:glow>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31" name="Rectangle 30"/>
            <p:cNvSpPr/>
            <p:nvPr/>
          </p:nvSpPr>
          <p:spPr>
            <a:xfrm>
              <a:off x="1091348" y="2589651"/>
              <a:ext cx="2015424" cy="769441"/>
            </a:xfrm>
            <a:prstGeom prst="rect">
              <a:avLst/>
            </a:prstGeom>
          </p:spPr>
          <p:txBody>
            <a:bodyPr wrap="none">
              <a:spAutoFit/>
            </a:bodyPr>
            <a:lstStyle/>
            <a:p>
              <a:pPr lvl="0" algn="just">
                <a:defRPr/>
              </a:pPr>
              <a:r>
                <a:rPr lang="en-US" sz="4400" b="1" dirty="0" err="1">
                  <a:solidFill>
                    <a:schemeClr val="accent4">
                      <a:lumMod val="50000"/>
                    </a:schemeClr>
                  </a:solidFill>
                  <a:latin typeface="Cambria" panose="02040503050406030204" pitchFamily="18" charset="0"/>
                  <a:ea typeface="Cambria" panose="02040503050406030204" pitchFamily="18" charset="0"/>
                </a:rPr>
                <a:t>xén</a:t>
              </a:r>
              <a:r>
                <a:rPr lang="en-US" sz="4400" b="1" dirty="0">
                  <a:solidFill>
                    <a:schemeClr val="accent4">
                      <a:lumMod val="50000"/>
                    </a:schemeClr>
                  </a:solidFill>
                  <a:latin typeface="Cambria" panose="02040503050406030204" pitchFamily="18" charset="0"/>
                  <a:ea typeface="Cambria" panose="02040503050406030204" pitchFamily="18" charset="0"/>
                </a:rPr>
                <a:t> </a:t>
              </a:r>
              <a:r>
                <a:rPr lang="en-US" sz="4400" b="1" dirty="0" err="1">
                  <a:solidFill>
                    <a:schemeClr val="accent4">
                      <a:lumMod val="50000"/>
                    </a:schemeClr>
                  </a:solidFill>
                  <a:latin typeface="Cambria" panose="02040503050406030204" pitchFamily="18" charset="0"/>
                  <a:ea typeface="Cambria" panose="02040503050406030204" pitchFamily="18" charset="0"/>
                </a:rPr>
                <a:t>tóc</a:t>
              </a:r>
              <a:endParaRPr lang="vi-VN" sz="4400" b="1" dirty="0">
                <a:solidFill>
                  <a:schemeClr val="accent4">
                    <a:lumMod val="50000"/>
                  </a:schemeClr>
                </a:solidFill>
                <a:latin typeface="Cambria" panose="02040503050406030204" pitchFamily="18" charset="0"/>
                <a:ea typeface="Cambria" panose="02040503050406030204" pitchFamily="18" charset="0"/>
              </a:endParaRPr>
            </a:p>
          </p:txBody>
        </p:sp>
      </p:grpSp>
      <p:grpSp>
        <p:nvGrpSpPr>
          <p:cNvPr id="32" name="Group 31"/>
          <p:cNvGrpSpPr/>
          <p:nvPr/>
        </p:nvGrpSpPr>
        <p:grpSpPr>
          <a:xfrm>
            <a:off x="8311866" y="3222055"/>
            <a:ext cx="3067729" cy="1981315"/>
            <a:chOff x="604384" y="1942010"/>
            <a:chExt cx="3067729" cy="1981315"/>
          </a:xfrm>
        </p:grpSpPr>
        <p:sp>
          <p:nvSpPr>
            <p:cNvPr id="33" name="任意多边形 10">
              <a:extLst>
                <a:ext uri="{FF2B5EF4-FFF2-40B4-BE49-F238E27FC236}">
                  <a16:creationId xmlns:a16="http://schemas.microsoft.com/office/drawing/2014/main" id="{2101CC3A-3BE7-4B8B-96AB-174E38447908}"/>
                </a:ext>
              </a:extLst>
            </p:cNvPr>
            <p:cNvSpPr/>
            <p:nvPr/>
          </p:nvSpPr>
          <p:spPr>
            <a:xfrm>
              <a:off x="604384" y="1942010"/>
              <a:ext cx="3067729" cy="198131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w="28575">
              <a:solidFill>
                <a:srgbClr val="FF9900"/>
              </a:solidFill>
              <a:prstDash val="solid"/>
            </a:ln>
            <a:effectLst>
              <a:glow rad="139700">
                <a:schemeClr val="accent2">
                  <a:satMod val="175000"/>
                  <a:alpha val="40000"/>
                </a:schemeClr>
              </a:glow>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34" name="Rectangle 33"/>
            <p:cNvSpPr/>
            <p:nvPr/>
          </p:nvSpPr>
          <p:spPr>
            <a:xfrm>
              <a:off x="971861" y="2589651"/>
              <a:ext cx="2254400" cy="769441"/>
            </a:xfrm>
            <a:prstGeom prst="rect">
              <a:avLst/>
            </a:prstGeom>
          </p:spPr>
          <p:txBody>
            <a:bodyPr wrap="none">
              <a:spAutoFit/>
            </a:bodyPr>
            <a:lstStyle/>
            <a:p>
              <a:pPr lvl="0" algn="just">
                <a:defRPr/>
              </a:pPr>
              <a:r>
                <a:rPr lang="en-US" sz="4400" b="1" dirty="0" err="1">
                  <a:solidFill>
                    <a:schemeClr val="accent4">
                      <a:lumMod val="50000"/>
                    </a:schemeClr>
                  </a:solidFill>
                  <a:latin typeface="Cambria" panose="02040503050406030204" pitchFamily="18" charset="0"/>
                  <a:ea typeface="Cambria" panose="02040503050406030204" pitchFamily="18" charset="0"/>
                </a:rPr>
                <a:t>râm</a:t>
              </a:r>
              <a:r>
                <a:rPr lang="en-US" sz="4400" b="1" dirty="0">
                  <a:solidFill>
                    <a:schemeClr val="accent4">
                      <a:lumMod val="50000"/>
                    </a:schemeClr>
                  </a:solidFill>
                  <a:latin typeface="Cambria" panose="02040503050406030204" pitchFamily="18" charset="0"/>
                  <a:ea typeface="Cambria" panose="02040503050406030204" pitchFamily="18" charset="0"/>
                </a:rPr>
                <a:t> ran</a:t>
              </a:r>
              <a:endParaRPr lang="vi-VN" sz="4400" b="1" dirty="0">
                <a:solidFill>
                  <a:schemeClr val="accent4">
                    <a:lumMod val="50000"/>
                  </a:schemeClr>
                </a:solidFill>
                <a:latin typeface="Cambria" panose="02040503050406030204" pitchFamily="18" charset="0"/>
                <a:ea typeface="Cambria" panose="02040503050406030204" pitchFamily="18" charset="0"/>
              </a:endParaRPr>
            </a:p>
          </p:txBody>
        </p:sp>
      </p:grpSp>
      <p:grpSp>
        <p:nvGrpSpPr>
          <p:cNvPr id="35" name="Group 34"/>
          <p:cNvGrpSpPr/>
          <p:nvPr/>
        </p:nvGrpSpPr>
        <p:grpSpPr>
          <a:xfrm>
            <a:off x="2612028" y="3828292"/>
            <a:ext cx="3906339" cy="1981315"/>
            <a:chOff x="236318" y="1942010"/>
            <a:chExt cx="3520056" cy="1981315"/>
          </a:xfrm>
        </p:grpSpPr>
        <p:sp>
          <p:nvSpPr>
            <p:cNvPr id="36" name="任意多边形 10">
              <a:extLst>
                <a:ext uri="{FF2B5EF4-FFF2-40B4-BE49-F238E27FC236}">
                  <a16:creationId xmlns:a16="http://schemas.microsoft.com/office/drawing/2014/main" id="{2101CC3A-3BE7-4B8B-96AB-174E38447908}"/>
                </a:ext>
              </a:extLst>
            </p:cNvPr>
            <p:cNvSpPr/>
            <p:nvPr/>
          </p:nvSpPr>
          <p:spPr>
            <a:xfrm>
              <a:off x="236318" y="1942010"/>
              <a:ext cx="3435794" cy="198131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w="28575">
              <a:solidFill>
                <a:srgbClr val="FF9900"/>
              </a:solidFill>
              <a:prstDash val="solid"/>
            </a:ln>
            <a:effectLst>
              <a:glow rad="139700">
                <a:schemeClr val="accent2">
                  <a:satMod val="175000"/>
                  <a:alpha val="40000"/>
                </a:schemeClr>
              </a:glow>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37" name="Rectangle 36"/>
            <p:cNvSpPr/>
            <p:nvPr/>
          </p:nvSpPr>
          <p:spPr>
            <a:xfrm>
              <a:off x="441749" y="2589651"/>
              <a:ext cx="3314625" cy="769441"/>
            </a:xfrm>
            <a:prstGeom prst="rect">
              <a:avLst/>
            </a:prstGeom>
          </p:spPr>
          <p:txBody>
            <a:bodyPr wrap="none">
              <a:spAutoFit/>
            </a:bodyPr>
            <a:lstStyle/>
            <a:p>
              <a:pPr lvl="0" algn="just">
                <a:defRPr/>
              </a:pPr>
              <a:r>
                <a:rPr lang="en-US" sz="4400" b="1" dirty="0" err="1">
                  <a:solidFill>
                    <a:schemeClr val="accent4">
                      <a:lumMod val="50000"/>
                    </a:schemeClr>
                  </a:solidFill>
                  <a:latin typeface="Cambria" panose="02040503050406030204" pitchFamily="18" charset="0"/>
                  <a:ea typeface="Cambria" panose="02040503050406030204" pitchFamily="18" charset="0"/>
                </a:rPr>
                <a:t>vườn</a:t>
              </a:r>
              <a:r>
                <a:rPr lang="en-US" sz="4400" b="1" dirty="0">
                  <a:solidFill>
                    <a:schemeClr val="accent4">
                      <a:lumMod val="50000"/>
                    </a:schemeClr>
                  </a:solidFill>
                  <a:latin typeface="Cambria" panose="02040503050406030204" pitchFamily="18" charset="0"/>
                  <a:ea typeface="Cambria" panose="02040503050406030204" pitchFamily="18" charset="0"/>
                </a:rPr>
                <a:t> </a:t>
              </a:r>
              <a:r>
                <a:rPr lang="en-US" sz="4400" b="1" dirty="0" err="1">
                  <a:solidFill>
                    <a:schemeClr val="accent4">
                      <a:lumMod val="50000"/>
                    </a:schemeClr>
                  </a:solidFill>
                  <a:latin typeface="Cambria" panose="02040503050406030204" pitchFamily="18" charset="0"/>
                  <a:ea typeface="Cambria" panose="02040503050406030204" pitchFamily="18" charset="0"/>
                </a:rPr>
                <a:t>hoang</a:t>
              </a:r>
              <a:endParaRPr lang="vi-VN" sz="4400" b="1" dirty="0">
                <a:solidFill>
                  <a:schemeClr val="accent4">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037303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2">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3">
            <a:extLst>
              <a:ext uri="{28A0092B-C50C-407E-A947-70E740481C1C}">
                <a14:useLocalDpi xmlns:a14="http://schemas.microsoft.com/office/drawing/2010/main" val="0"/>
              </a:ext>
            </a:extLst>
          </a:blip>
          <a:srcRect l="63929" b="51534"/>
          <a:stretch/>
        </p:blipFill>
        <p:spPr>
          <a:xfrm>
            <a:off x="8634549" y="-480899"/>
            <a:ext cx="3557450" cy="2688633"/>
          </a:xfrm>
          <a:prstGeom prst="rect">
            <a:avLst/>
          </a:prstGeom>
        </p:spPr>
      </p:pic>
      <p:pic>
        <p:nvPicPr>
          <p:cNvPr id="18" name="图片 2" descr="千库网_上课的学生认真听讲_元素编号12283118"/>
          <p:cNvPicPr>
            <a:picLocks noChangeAspect="1"/>
          </p:cNvPicPr>
          <p:nvPr/>
        </p:nvPicPr>
        <p:blipFill>
          <a:blip r:embed="rId4"/>
          <a:stretch>
            <a:fillRect/>
          </a:stretch>
        </p:blipFill>
        <p:spPr>
          <a:xfrm>
            <a:off x="645209" y="1674576"/>
            <a:ext cx="4828127" cy="4828127"/>
          </a:xfrm>
          <a:prstGeom prst="rect">
            <a:avLst/>
          </a:prstGeom>
        </p:spPr>
      </p:pic>
      <p:pic>
        <p:nvPicPr>
          <p:cNvPr id="3" name="Picture 2"/>
          <p:cNvPicPr>
            <a:picLocks noChangeAspect="1"/>
          </p:cNvPicPr>
          <p:nvPr/>
        </p:nvPicPr>
        <p:blipFill>
          <a:blip r:embed="rId5"/>
          <a:stretch>
            <a:fillRect/>
          </a:stretch>
        </p:blipFill>
        <p:spPr>
          <a:xfrm>
            <a:off x="3151377" y="488801"/>
            <a:ext cx="5889246" cy="2371550"/>
          </a:xfrm>
          <a:prstGeom prst="rect">
            <a:avLst/>
          </a:prstGeom>
        </p:spPr>
      </p:pic>
      <p:pic>
        <p:nvPicPr>
          <p:cNvPr id="6" name="Picture 5"/>
          <p:cNvPicPr>
            <a:picLocks noChangeAspect="1"/>
          </p:cNvPicPr>
          <p:nvPr/>
        </p:nvPicPr>
        <p:blipFill>
          <a:blip r:embed="rId6"/>
          <a:stretch>
            <a:fillRect/>
          </a:stretch>
        </p:blipFill>
        <p:spPr>
          <a:xfrm>
            <a:off x="5002333" y="2043845"/>
            <a:ext cx="7029297" cy="2566638"/>
          </a:xfrm>
          <a:prstGeom prst="rect">
            <a:avLst/>
          </a:prstGeom>
        </p:spPr>
      </p:pic>
      <p:pic>
        <p:nvPicPr>
          <p:cNvPr id="8" name="Picture 7"/>
          <p:cNvPicPr>
            <a:picLocks noChangeAspect="1"/>
          </p:cNvPicPr>
          <p:nvPr/>
        </p:nvPicPr>
        <p:blipFill rotWithShape="1">
          <a:blip r:embed="rId7">
            <a:extLst>
              <a:ext uri="{BEBA8EAE-BF5A-486C-A8C5-ECC9F3942E4B}">
                <a14:imgProps xmlns:a14="http://schemas.microsoft.com/office/drawing/2010/main">
                  <a14:imgLayer r:embed="rId8">
                    <a14:imgEffect>
                      <a14:saturation sat="300000"/>
                    </a14:imgEffect>
                  </a14:imgLayer>
                </a14:imgProps>
              </a:ext>
            </a:extLst>
          </a:blip>
          <a:srcRect l="8067" t="26585" r="7941" b="19896"/>
          <a:stretch/>
        </p:blipFill>
        <p:spPr>
          <a:xfrm>
            <a:off x="6995838" y="3957669"/>
            <a:ext cx="3513290" cy="2238627"/>
          </a:xfrm>
          <a:prstGeom prst="rect">
            <a:avLst/>
          </a:prstGeom>
        </p:spPr>
      </p:pic>
    </p:spTree>
    <p:extLst>
      <p:ext uri="{BB962C8B-B14F-4D97-AF65-F5344CB8AC3E}">
        <p14:creationId xmlns:p14="http://schemas.microsoft.com/office/powerpoint/2010/main" val="2596166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TotalTime>
  <Words>684</Words>
  <Application>Microsoft Office PowerPoint</Application>
  <PresentationFormat>Widescreen</PresentationFormat>
  <Paragraphs>50</Paragraphs>
  <Slides>17</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17</vt:i4>
      </vt:variant>
    </vt:vector>
  </HeadingPairs>
  <TitlesOfParts>
    <vt:vector size="29" baseType="lpstr">
      <vt:lpstr>#9Slide07 Altus</vt:lpstr>
      <vt:lpstr>等线</vt:lpstr>
      <vt:lpstr>#9Slide07 HoneyCream</vt:lpstr>
      <vt:lpstr>Arial</vt:lpstr>
      <vt:lpstr>Cambria</vt:lpstr>
      <vt:lpstr>字魂107号-萌趣欢乐体</vt:lpstr>
      <vt:lpstr>Calibri</vt:lpstr>
      <vt:lpstr>思源黑体</vt:lpstr>
      <vt:lpstr>#9Slide05 Aphrodite Pro</vt:lpstr>
      <vt:lpstr>Times New Roman</vt:lpstr>
      <vt:lpstr>SVN-Newton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Cảm Nguyễn</dc:creator>
  <cp:keywords>Măng Non</cp:keywords>
  <cp:lastModifiedBy>User</cp:lastModifiedBy>
  <cp:revision>41</cp:revision>
  <dcterms:created xsi:type="dcterms:W3CDTF">2023-03-10T08:08:44Z</dcterms:created>
  <dcterms:modified xsi:type="dcterms:W3CDTF">2026-03-24T01:14:36Z</dcterms:modified>
</cp:coreProperties>
</file>