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60" r:id="rId2"/>
    <p:sldId id="257" r:id="rId3"/>
    <p:sldId id="258" r:id="rId4"/>
    <p:sldId id="262" r:id="rId5"/>
    <p:sldId id="265" r:id="rId6"/>
    <p:sldId id="263" r:id="rId7"/>
    <p:sldId id="259" r:id="rId8"/>
    <p:sldId id="270" r:id="rId9"/>
    <p:sldId id="267" r:id="rId10"/>
    <p:sldId id="266" r:id="rId11"/>
    <p:sldId id="268" r:id="rId12"/>
    <p:sldId id="269" r:id="rId13"/>
    <p:sldId id="261" r:id="rId14"/>
  </p:sldIdLst>
  <p:sldSz cx="12192000" cy="6858000"/>
  <p:notesSz cx="6858000" cy="9144000"/>
  <p:embeddedFontLst>
    <p:embeddedFont>
      <p:font typeface="#9Slide03 AmpleSoft Bold" panose="020B0604020202020204" charset="0"/>
      <p:regular r:id="rId16"/>
    </p:embeddedFont>
    <p:embeddedFont>
      <p:font typeface="#9Slide07 HoneyCream" panose="020B0604020202020204" charset="0"/>
      <p:regular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2D265-938E-4B5D-B753-EEBDDE8222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EC77-2654-41D4-8C33-022A4366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28D46-1033-4BBC-87F7-E580B3A33D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2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>
            <a:off x="692526" y="554692"/>
            <a:ext cx="368281" cy="31748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746330" y="608464"/>
            <a:ext cx="368281" cy="31748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7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等腰三角形 2"/>
          <p:cNvSpPr/>
          <p:nvPr userDrawn="1"/>
        </p:nvSpPr>
        <p:spPr>
          <a:xfrm>
            <a:off x="10940304" y="643577"/>
            <a:ext cx="768724" cy="66269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等腰三角形 3"/>
          <p:cNvSpPr/>
          <p:nvPr userDrawn="1"/>
        </p:nvSpPr>
        <p:spPr>
          <a:xfrm rot="3375282">
            <a:off x="10958880" y="587581"/>
            <a:ext cx="813374" cy="77468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F9257-F7CF-4550-98D9-902F129EE319}"/>
              </a:ext>
            </a:extLst>
          </p:cNvPr>
          <p:cNvSpPr txBox="1"/>
          <p:nvPr userDrawn="1"/>
        </p:nvSpPr>
        <p:spPr>
          <a:xfrm>
            <a:off x="10530790" y="2099"/>
            <a:ext cx="21032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79284-E41D-4BE6-85B8-30E4F02CC4CE}"/>
              </a:ext>
            </a:extLst>
          </p:cNvPr>
          <p:cNvSpPr txBox="1"/>
          <p:nvPr userDrawn="1"/>
        </p:nvSpPr>
        <p:spPr>
          <a:xfrm>
            <a:off x="20644" y="6414802"/>
            <a:ext cx="21032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MĂNG NON</a:t>
            </a:r>
          </a:p>
        </p:txBody>
      </p:sp>
    </p:spTree>
    <p:extLst>
      <p:ext uri="{BB962C8B-B14F-4D97-AF65-F5344CB8AC3E}">
        <p14:creationId xmlns:p14="http://schemas.microsoft.com/office/powerpoint/2010/main" val="2638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>
            <a:off x="383243" y="366434"/>
            <a:ext cx="290290" cy="250249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等腰三角形 3"/>
          <p:cNvSpPr/>
          <p:nvPr userDrawn="1"/>
        </p:nvSpPr>
        <p:spPr>
          <a:xfrm rot="5400000">
            <a:off x="442425" y="414828"/>
            <a:ext cx="290290" cy="250249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>
            <a:off x="11356043" y="595033"/>
            <a:ext cx="337084" cy="290590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1411999" y="646653"/>
            <a:ext cx="337084" cy="29059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等腰三角形 3"/>
          <p:cNvSpPr/>
          <p:nvPr userDrawn="1"/>
        </p:nvSpPr>
        <p:spPr>
          <a:xfrm>
            <a:off x="11599365" y="1201415"/>
            <a:ext cx="171458" cy="14780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4"/>
          <p:cNvSpPr/>
          <p:nvPr userDrawn="1"/>
        </p:nvSpPr>
        <p:spPr>
          <a:xfrm rot="3776707">
            <a:off x="11626424" y="1225205"/>
            <a:ext cx="159913" cy="13785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570" y="237745"/>
            <a:ext cx="11702070" cy="640180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>
                <a:ln w="57150">
                  <a:noFill/>
                </a:ln>
                <a:solidFill>
                  <a:srgbClr val="058F8F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                                                    </a:t>
            </a:r>
            <a:endParaRPr lang="zh-CN" altLang="en-US" sz="3200" dirty="0">
              <a:ln w="5715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6350" stA="55000" endA="300" endPos="45500" dir="5400000" sy="-100000" algn="bl" rotWithShape="0"/>
              </a:effectLst>
              <a:latin typeface="UTM Cooper Black" panose="02040603050506020204" pitchFamily="18" charset="0"/>
              <a:ea typeface="方正剪纸简体" panose="03000509000000000000" pitchFamily="65" charset="-122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79507BFA-98AC-4AFA-AF02-FA69E97E7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290" y="80504"/>
            <a:ext cx="1017479" cy="623635"/>
          </a:xfrm>
          <a:prstGeom prst="rect">
            <a:avLst/>
          </a:prstGeom>
        </p:spPr>
      </p:pic>
      <p:pic>
        <p:nvPicPr>
          <p:cNvPr id="8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151"/>
            <a:ext cx="1481328" cy="21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097280"/>
            <a:fld id="{2EB14F2B-4AF5-4FDF-890E-BD154797A32A}" type="datetimeFigureOut">
              <a:rPr lang="zh-CN" altLang="en-US" sz="2160" smtClean="0">
                <a:solidFill>
                  <a:prstClr val="black"/>
                </a:solidFill>
              </a:rPr>
              <a:pPr defTabSz="1097280"/>
              <a:t>2026/3/24</a:t>
            </a:fld>
            <a:endParaRPr lang="zh-CN" altLang="en-US" sz="216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097280"/>
            <a:endParaRPr lang="zh-CN" altLang="en-US" sz="216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097280"/>
            <a:fld id="{5A0B1EE7-FC48-4A0A-9AB3-44D036BDD2A2}" type="slidenum">
              <a:rPr lang="zh-CN" altLang="en-US" sz="2160" smtClean="0">
                <a:solidFill>
                  <a:prstClr val="black"/>
                </a:solidFill>
              </a:rPr>
              <a:pPr defTabSz="1097280"/>
              <a:t>‹#›</a:t>
            </a:fld>
            <a:endParaRPr lang="zh-CN" altLang="en-US" sz="216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93486-AED1-470E-93BF-A4F70809B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5"/>
          <a:stretch/>
        </p:blipFill>
        <p:spPr>
          <a:xfrm>
            <a:off x="-2631370" y="2132857"/>
            <a:ext cx="1523316" cy="15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B93486-AED1-470E-93BF-A4F70809B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5"/>
          <a:stretch/>
        </p:blipFill>
        <p:spPr>
          <a:xfrm>
            <a:off x="14564141" y="5300997"/>
            <a:ext cx="1523316" cy="1594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0BA01-37F3-4CD5-A625-1AA4602866D5}"/>
              </a:ext>
            </a:extLst>
          </p:cNvPr>
          <p:cNvSpPr txBox="1"/>
          <p:nvPr userDrawn="1"/>
        </p:nvSpPr>
        <p:spPr>
          <a:xfrm>
            <a:off x="0" y="6373465"/>
            <a:ext cx="21032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7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microsoft.com/office/2007/relationships/media" Target="../media/media1.MP3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20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3"/>
          <p:cNvSpPr/>
          <p:nvPr/>
        </p:nvSpPr>
        <p:spPr>
          <a:xfrm>
            <a:off x="289816" y="337929"/>
            <a:ext cx="11721591" cy="597268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4" name="任意多边形 14"/>
          <p:cNvSpPr/>
          <p:nvPr/>
        </p:nvSpPr>
        <p:spPr>
          <a:xfrm>
            <a:off x="165608" y="215228"/>
            <a:ext cx="11721591" cy="633187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15"/>
          <p:cNvSpPr/>
          <p:nvPr/>
        </p:nvSpPr>
        <p:spPr>
          <a:xfrm>
            <a:off x="-73244" y="233802"/>
            <a:ext cx="11960443" cy="6313302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6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938" y="4201358"/>
            <a:ext cx="3366523" cy="2718783"/>
          </a:xfrm>
          <a:prstGeom prst="rect">
            <a:avLst/>
          </a:prstGeom>
        </p:spPr>
      </p:pic>
      <p:sp>
        <p:nvSpPr>
          <p:cNvPr id="9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542166" y="673561"/>
            <a:ext cx="6729622" cy="10840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>
                <a:solidFill>
                  <a:srgbClr val="FF5050"/>
                </a:solidFill>
                <a:latin typeface="UTM Mother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Chủ đề 11</a:t>
            </a:r>
            <a:endParaRPr lang="en-GB" altLang="zh-CN" sz="6000" dirty="0">
              <a:solidFill>
                <a:srgbClr val="FF5050"/>
              </a:solidFill>
              <a:latin typeface="UTM Mother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9901933" y="337929"/>
            <a:ext cx="1977867" cy="1234572"/>
            <a:chOff x="7180022" y="219753"/>
            <a:chExt cx="1592029" cy="993734"/>
          </a:xfrm>
        </p:grpSpPr>
        <p:pic>
          <p:nvPicPr>
            <p:cNvPr id="13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4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6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4612" flipV="1">
            <a:off x="2551309" y="182064"/>
            <a:ext cx="6453804" cy="2474546"/>
          </a:xfrm>
          <a:prstGeom prst="rect">
            <a:avLst/>
          </a:prstGeom>
        </p:spPr>
      </p:pic>
      <p:pic>
        <p:nvPicPr>
          <p:cNvPr id="17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88" y="2833840"/>
            <a:ext cx="4086301" cy="4086301"/>
          </a:xfrm>
          <a:prstGeom prst="rect">
            <a:avLst/>
          </a:prstGeom>
        </p:spPr>
      </p:pic>
      <p:sp>
        <p:nvSpPr>
          <p:cNvPr id="18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115568" y="2782261"/>
            <a:ext cx="9242478" cy="24086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Độ dài và đơn vị đo độ dài. Tiền Việt Nam</a:t>
            </a:r>
            <a:endParaRPr lang="en-GB" altLang="zh-CN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elvetIns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59166"/>
            <a:ext cx="1704742" cy="18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8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288" y="169551"/>
            <a:ext cx="2325467" cy="116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2749275" y="658544"/>
            <a:ext cx="1905202" cy="578084"/>
            <a:chOff x="2749275" y="658544"/>
            <a:chExt cx="1905202" cy="578084"/>
          </a:xfrm>
        </p:grpSpPr>
        <p:sp>
          <p:nvSpPr>
            <p:cNvPr id="7" name="Google Shape;4385;p6"/>
            <p:cNvSpPr/>
            <p:nvPr/>
          </p:nvSpPr>
          <p:spPr>
            <a:xfrm>
              <a:off x="3367230" y="713408"/>
              <a:ext cx="1034386" cy="523220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7882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" name="Google Shape;4386;p6"/>
            <p:cNvGrpSpPr/>
            <p:nvPr/>
          </p:nvGrpSpPr>
          <p:grpSpPr>
            <a:xfrm>
              <a:off x="2749275" y="658544"/>
              <a:ext cx="1905202" cy="570588"/>
              <a:chOff x="1183343" y="1464304"/>
              <a:chExt cx="1905202" cy="570588"/>
            </a:xfrm>
          </p:grpSpPr>
          <p:sp>
            <p:nvSpPr>
              <p:cNvPr id="9" name="Google Shape;4387;p6"/>
              <p:cNvSpPr txBox="1"/>
              <p:nvPr/>
            </p:nvSpPr>
            <p:spPr>
              <a:xfrm>
                <a:off x="1819587" y="1511671"/>
                <a:ext cx="126895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Số</a:t>
                </a: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?</a:t>
                </a:r>
                <a:endParaRPr/>
              </a:p>
            </p:txBody>
          </p:sp>
          <p:sp>
            <p:nvSpPr>
              <p:cNvPr id="10" name="Google Shape;4388;p6"/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1" name="Google Shape;4389;p6"/>
          <p:cNvGrpSpPr/>
          <p:nvPr/>
        </p:nvGrpSpPr>
        <p:grpSpPr>
          <a:xfrm>
            <a:off x="466441" y="1573270"/>
            <a:ext cx="11370655" cy="584775"/>
            <a:chOff x="666857" y="1573270"/>
            <a:chExt cx="10350817" cy="584775"/>
          </a:xfrm>
        </p:grpSpPr>
        <p:sp>
          <p:nvSpPr>
            <p:cNvPr id="12" name="Google Shape;4390;p6"/>
            <p:cNvSpPr txBox="1"/>
            <p:nvPr/>
          </p:nvSpPr>
          <p:spPr>
            <a:xfrm>
              <a:off x="666857" y="1573270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3" name="Google Shape;4391;p6"/>
            <p:cNvSpPr txBox="1"/>
            <p:nvPr/>
          </p:nvSpPr>
          <p:spPr>
            <a:xfrm>
              <a:off x="1234227" y="1600628"/>
              <a:ext cx="9783447" cy="523180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8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     2 dm = 20 cm;         3 m = 30 dm;          2 m = 200 cm</a:t>
              </a:r>
              <a:endPara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4392;p6"/>
          <p:cNvGrpSpPr/>
          <p:nvPr/>
        </p:nvGrpSpPr>
        <p:grpSpPr>
          <a:xfrm>
            <a:off x="2328004" y="2078841"/>
            <a:ext cx="9180576" cy="1692731"/>
            <a:chOff x="2328004" y="2078841"/>
            <a:chExt cx="9180576" cy="1692731"/>
          </a:xfrm>
        </p:grpSpPr>
        <p:sp>
          <p:nvSpPr>
            <p:cNvPr id="15" name="Google Shape;4393;p6"/>
            <p:cNvSpPr txBox="1"/>
            <p:nvPr/>
          </p:nvSpPr>
          <p:spPr>
            <a:xfrm>
              <a:off x="2328004" y="2078841"/>
              <a:ext cx="9180576" cy="1692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7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8" name="Google Shape;4396;p6"/>
            <p:cNvSpPr/>
            <p:nvPr/>
          </p:nvSpPr>
          <p:spPr>
            <a:xfrm>
              <a:off x="6784640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9" name="Google Shape;4397;p6"/>
            <p:cNvSpPr/>
            <p:nvPr/>
          </p:nvSpPr>
          <p:spPr>
            <a:xfrm>
              <a:off x="6797166" y="3013466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20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21" name="Google Shape;4399;p6"/>
            <p:cNvSpPr/>
            <p:nvPr/>
          </p:nvSpPr>
          <p:spPr>
            <a:xfrm>
              <a:off x="9801667" y="3011378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22" name="Google Shape;4400;p6"/>
          <p:cNvGrpSpPr/>
          <p:nvPr/>
        </p:nvGrpSpPr>
        <p:grpSpPr>
          <a:xfrm>
            <a:off x="504019" y="4086208"/>
            <a:ext cx="8865450" cy="584775"/>
            <a:chOff x="666857" y="1585796"/>
            <a:chExt cx="7002145" cy="584775"/>
          </a:xfrm>
        </p:grpSpPr>
        <p:sp>
          <p:nvSpPr>
            <p:cNvPr id="23" name="Google Shape;4401;p6"/>
            <p:cNvSpPr txBox="1"/>
            <p:nvPr/>
          </p:nvSpPr>
          <p:spPr>
            <a:xfrm>
              <a:off x="666857" y="1585796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4" name="Google Shape;4402;p6"/>
            <p:cNvSpPr txBox="1"/>
            <p:nvPr/>
          </p:nvSpPr>
          <p:spPr>
            <a:xfrm>
              <a:off x="1234227" y="1600627"/>
              <a:ext cx="6434775" cy="523180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30 dm = 3m</a:t>
              </a:r>
              <a:endPara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4403;p6"/>
          <p:cNvGrpSpPr/>
          <p:nvPr/>
        </p:nvGrpSpPr>
        <p:grpSpPr>
          <a:xfrm>
            <a:off x="2353056" y="4579253"/>
            <a:ext cx="9180576" cy="1692731"/>
            <a:chOff x="2353056" y="2078841"/>
            <a:chExt cx="9180576" cy="1692731"/>
          </a:xfrm>
        </p:grpSpPr>
        <p:sp>
          <p:nvSpPr>
            <p:cNvPr id="26" name="Google Shape;4404;p6"/>
            <p:cNvSpPr txBox="1"/>
            <p:nvPr/>
          </p:nvSpPr>
          <p:spPr>
            <a:xfrm>
              <a:off x="2353056" y="2078841"/>
              <a:ext cx="9180576" cy="1692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       50 cm =           dm; 		</a:t>
              </a:r>
              <a:endPara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405;p6"/>
            <p:cNvSpPr/>
            <p:nvPr/>
          </p:nvSpPr>
          <p:spPr>
            <a:xfrm>
              <a:off x="3723917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28" name="Google Shape;4406;p6"/>
            <p:cNvSpPr/>
            <p:nvPr/>
          </p:nvSpPr>
          <p:spPr>
            <a:xfrm>
              <a:off x="3736443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29" name="Google Shape;4407;p6"/>
            <p:cNvSpPr/>
            <p:nvPr/>
          </p:nvSpPr>
          <p:spPr>
            <a:xfrm>
              <a:off x="7176176" y="2243807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30" name="Google Shape;4408;p6"/>
            <p:cNvSpPr/>
            <p:nvPr/>
          </p:nvSpPr>
          <p:spPr>
            <a:xfrm>
              <a:off x="7176176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31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33" name="Google Shape;4411;p6"/>
          <p:cNvSpPr txBox="1"/>
          <p:nvPr/>
        </p:nvSpPr>
        <p:spPr>
          <a:xfrm>
            <a:off x="684753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" name="Google Shape;4412;p6"/>
          <p:cNvSpPr txBox="1"/>
          <p:nvPr/>
        </p:nvSpPr>
        <p:spPr>
          <a:xfrm>
            <a:off x="6854678" y="30484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35" name="Google Shape;4413;p6"/>
          <p:cNvSpPr txBox="1"/>
          <p:nvPr/>
        </p:nvSpPr>
        <p:spPr>
          <a:xfrm>
            <a:off x="9773575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36" name="Google Shape;4414;p6"/>
          <p:cNvSpPr txBox="1"/>
          <p:nvPr/>
        </p:nvSpPr>
        <p:spPr>
          <a:xfrm>
            <a:off x="9763747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37" name="Google Shape;4415;p6"/>
          <p:cNvSpPr txBox="1"/>
          <p:nvPr/>
        </p:nvSpPr>
        <p:spPr>
          <a:xfrm>
            <a:off x="3878063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8" name="Google Shape;4416;p6"/>
          <p:cNvSpPr txBox="1"/>
          <p:nvPr/>
        </p:nvSpPr>
        <p:spPr>
          <a:xfrm>
            <a:off x="3855709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9" name="Google Shape;4417;p6"/>
          <p:cNvSpPr txBox="1"/>
          <p:nvPr/>
        </p:nvSpPr>
        <p:spPr>
          <a:xfrm>
            <a:off x="7340629" y="4791873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0" name="Google Shape;4418;p6"/>
          <p:cNvSpPr txBox="1"/>
          <p:nvPr/>
        </p:nvSpPr>
        <p:spPr>
          <a:xfrm>
            <a:off x="7335810" y="5570888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64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3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 sz="2000" b="1">
              <a:solidFill>
                <a:srgbClr val="0070C0"/>
              </a:solidFill>
            </a:endParaRPr>
          </a:p>
        </p:txBody>
      </p:sp>
      <p:cxnSp>
        <p:nvCxnSpPr>
          <p:cNvPr id="4" name="Google Shape;4425;p7"/>
          <p:cNvCxnSpPr>
            <a:endCxn id="3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FF505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6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7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8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9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10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 sz="2000" b="1">
              <a:solidFill>
                <a:srgbClr val="0070C0"/>
              </a:solidFill>
            </a:endParaRPr>
          </a:p>
        </p:txBody>
      </p:sp>
      <p:sp>
        <p:nvSpPr>
          <p:cNvPr id="11" name="Google Shape;4432;p7"/>
          <p:cNvSpPr/>
          <p:nvPr/>
        </p:nvSpPr>
        <p:spPr>
          <a:xfrm>
            <a:off x="4852223" y="4020887"/>
            <a:ext cx="2199930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 sz="2000" b="1">
              <a:solidFill>
                <a:srgbClr val="0070C0"/>
              </a:solidFill>
            </a:endParaRPr>
          </a:p>
        </p:txBody>
      </p:sp>
      <p:cxnSp>
        <p:nvCxnSpPr>
          <p:cNvPr id="12" name="Google Shape;4433;p7"/>
          <p:cNvCxnSpPr>
            <a:stCxn id="9" idx="2"/>
            <a:endCxn id="10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4434;p7"/>
          <p:cNvCxnSpPr>
            <a:stCxn id="8" idx="2"/>
            <a:endCxn id="11" idx="0"/>
          </p:cNvCxnSpPr>
          <p:nvPr/>
        </p:nvCxnSpPr>
        <p:spPr>
          <a:xfrm rot="16200000" flipH="1">
            <a:off x="3612986" y="1681685"/>
            <a:ext cx="1144952" cy="3533451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44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440;p8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5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6" name="Google Shape;4444;p8"/>
          <p:cNvSpPr txBox="1"/>
          <p:nvPr/>
        </p:nvSpPr>
        <p:spPr>
          <a:xfrm>
            <a:off x="513568" y="5730478"/>
            <a:ext cx="53360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Rô- bốt và Mai nói đúng</a:t>
            </a: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2060"/>
              </a:solidFill>
            </a:endParaRPr>
          </a:p>
        </p:txBody>
      </p:sp>
      <p:sp>
        <p:nvSpPr>
          <p:cNvPr id="7" name="Google Shape;4445;p8"/>
          <p:cNvSpPr txBox="1"/>
          <p:nvPr/>
        </p:nvSpPr>
        <p:spPr>
          <a:xfrm>
            <a:off x="5938415" y="5764515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3"/>
          <p:cNvSpPr/>
          <p:nvPr/>
        </p:nvSpPr>
        <p:spPr>
          <a:xfrm>
            <a:off x="289816" y="337929"/>
            <a:ext cx="11721591" cy="597268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4" name="任意多边形 14"/>
          <p:cNvSpPr/>
          <p:nvPr/>
        </p:nvSpPr>
        <p:spPr>
          <a:xfrm>
            <a:off x="165608" y="215228"/>
            <a:ext cx="11721591" cy="633187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15"/>
          <p:cNvSpPr/>
          <p:nvPr/>
        </p:nvSpPr>
        <p:spPr>
          <a:xfrm>
            <a:off x="-73244" y="233802"/>
            <a:ext cx="11960443" cy="6313302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6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" y="4041770"/>
            <a:ext cx="3366523" cy="2718783"/>
          </a:xfrm>
          <a:prstGeom prst="rect">
            <a:avLst/>
          </a:prstGeom>
        </p:spPr>
      </p:pic>
      <p:sp>
        <p:nvSpPr>
          <p:cNvPr id="8" name="椭圆 31"/>
          <p:cNvSpPr/>
          <p:nvPr/>
        </p:nvSpPr>
        <p:spPr>
          <a:xfrm>
            <a:off x="6902379" y="1374064"/>
            <a:ext cx="3590340" cy="21418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>
              <a:solidFill>
                <a:srgbClr val="D6A6B1"/>
              </a:solidFill>
              <a:latin typeface="UTM Mother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9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7196289" y="1714077"/>
            <a:ext cx="3058705" cy="16321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>
                <a:solidFill>
                  <a:srgbClr val="D6A6B1"/>
                </a:solidFill>
                <a:latin typeface="UTM Mother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Chúc các em học tốt!</a:t>
            </a:r>
            <a:endParaRPr lang="en-GB" altLang="zh-CN" sz="4400" dirty="0">
              <a:solidFill>
                <a:srgbClr val="D6A6B1"/>
              </a:solidFill>
              <a:latin typeface="UTM Mother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31"/>
          <p:cNvSpPr/>
          <p:nvPr/>
        </p:nvSpPr>
        <p:spPr>
          <a:xfrm flipH="1">
            <a:off x="1397817" y="2255429"/>
            <a:ext cx="3705727" cy="21418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solidFill>
                <a:srgbClr val="D6A6B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11" name="文本框 2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578017" y="2565109"/>
            <a:ext cx="3058705" cy="16321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>
                <a:solidFill>
                  <a:srgbClr val="D6A6B1"/>
                </a:solidFill>
                <a:latin typeface="UTM Mother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Tạm biệt </a:t>
            </a:r>
          </a:p>
          <a:p>
            <a:pPr algn="ctr">
              <a:lnSpc>
                <a:spcPct val="120000"/>
              </a:lnSpc>
            </a:pPr>
            <a:r>
              <a:rPr lang="en-US" altLang="zh-CN" sz="4400">
                <a:solidFill>
                  <a:srgbClr val="D6A6B1"/>
                </a:solidFill>
                <a:latin typeface="UTM Mother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các em</a:t>
            </a:r>
            <a:endParaRPr lang="en-GB" altLang="zh-CN" sz="4400" dirty="0">
              <a:solidFill>
                <a:srgbClr val="D6A6B1"/>
              </a:solidFill>
              <a:latin typeface="UTM Mother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9901933" y="337929"/>
            <a:ext cx="1977867" cy="1234572"/>
            <a:chOff x="7180022" y="219753"/>
            <a:chExt cx="1592029" cy="993734"/>
          </a:xfrm>
        </p:grpSpPr>
        <p:pic>
          <p:nvPicPr>
            <p:cNvPr id="13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4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5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5388">
            <a:off x="375593" y="1056680"/>
            <a:ext cx="6007729" cy="2303510"/>
          </a:xfrm>
          <a:prstGeom prst="rect">
            <a:avLst/>
          </a:prstGeom>
        </p:spPr>
      </p:pic>
      <p:pic>
        <p:nvPicPr>
          <p:cNvPr id="16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4612" flipV="1">
            <a:off x="6385520" y="2598407"/>
            <a:ext cx="5245799" cy="2011367"/>
          </a:xfrm>
          <a:prstGeom prst="rect">
            <a:avLst/>
          </a:prstGeom>
        </p:spPr>
      </p:pic>
      <p:pic>
        <p:nvPicPr>
          <p:cNvPr id="17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17" y="2771699"/>
            <a:ext cx="4086301" cy="40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art 27"/>
          <p:cNvSpPr/>
          <p:nvPr/>
        </p:nvSpPr>
        <p:spPr>
          <a:xfrm rot="19285594">
            <a:off x="4207530" y="4435697"/>
            <a:ext cx="1729483" cy="1510000"/>
          </a:xfrm>
          <a:prstGeom prst="heart">
            <a:avLst/>
          </a:prstGeom>
          <a:solidFill>
            <a:srgbClr val="EC6C0E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Heart 29"/>
          <p:cNvSpPr/>
          <p:nvPr/>
        </p:nvSpPr>
        <p:spPr>
          <a:xfrm rot="2432823">
            <a:off x="5580905" y="544683"/>
            <a:ext cx="2480116" cy="2480966"/>
          </a:xfrm>
          <a:prstGeom prst="heart">
            <a:avLst/>
          </a:prstGeom>
          <a:solidFill>
            <a:srgbClr val="3AB7A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2"/>
            <a:ext cx="12192000" cy="6858000"/>
          </a:xfrm>
          <a:prstGeom prst="rect">
            <a:avLst/>
          </a:prstGeom>
        </p:spPr>
      </p:pic>
      <p:sp>
        <p:nvSpPr>
          <p:cNvPr id="7" name="PA_文本框 6"/>
          <p:cNvSpPr txBox="1"/>
          <p:nvPr>
            <p:custDataLst>
              <p:tags r:id="rId2"/>
            </p:custDataLst>
          </p:nvPr>
        </p:nvSpPr>
        <p:spPr>
          <a:xfrm>
            <a:off x="2645192" y="1358460"/>
            <a:ext cx="7078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en-US" altLang="zh-CN" sz="7200">
                <a:ln w="57150">
                  <a:noFill/>
                </a:ln>
                <a:solidFill>
                  <a:srgbClr val="058F8F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Đề-xi-mét. </a:t>
            </a:r>
          </a:p>
          <a:p>
            <a:pPr algn="ctr" defTabSz="1097280"/>
            <a:r>
              <a:rPr lang="en-US" altLang="zh-CN" sz="7200">
                <a:ln w="57150">
                  <a:noFill/>
                </a:ln>
                <a:solidFill>
                  <a:srgbClr val="058F8F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Mét. Ki-lô-mét</a:t>
            </a:r>
            <a:endParaRPr lang="zh-CN" altLang="en-US" sz="7200" dirty="0">
              <a:ln w="5715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6350" stA="55000" endA="300" endPos="45500" dir="5400000" sy="-100000" algn="bl" rotWithShape="0"/>
              </a:effectLst>
              <a:latin typeface="UTM Cooper Black" panose="02040603050506020204" pitchFamily="18" charset="0"/>
              <a:ea typeface="方正剪纸简体" panose="03000509000000000000" pitchFamily="65" charset="-122"/>
            </a:endParaRPr>
          </a:p>
        </p:txBody>
      </p:sp>
      <p:sp>
        <p:nvSpPr>
          <p:cNvPr id="8" name="PA_矩形 7"/>
          <p:cNvSpPr/>
          <p:nvPr>
            <p:custDataLst>
              <p:tags r:id="rId3"/>
            </p:custDataLst>
          </p:nvPr>
        </p:nvSpPr>
        <p:spPr>
          <a:xfrm>
            <a:off x="4921199" y="262284"/>
            <a:ext cx="2332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/>
            <a:r>
              <a:rPr lang="en-US" altLang="zh-CN" sz="7200" b="1">
                <a:solidFill>
                  <a:srgbClr val="FFFF00"/>
                </a:solidFill>
                <a:effectLst>
                  <a:outerShdw blurRad="127000" dist="38100" dir="6600000" algn="tl">
                    <a:srgbClr val="00B0F0">
                      <a:alpha val="43000"/>
                    </a:srgbClr>
                  </a:outerShdw>
                </a:effectLst>
                <a:latin typeface="UTM Duepuntozero" panose="02040603050506020204" pitchFamily="18" charset="0"/>
                <a:ea typeface="方正超粗黑简体" panose="03000509000000000000" pitchFamily="65" charset="-122"/>
              </a:rPr>
              <a:t>Bài 55</a:t>
            </a:r>
            <a:endParaRPr lang="zh-CN" altLang="en-US" sz="7200" b="1" dirty="0">
              <a:solidFill>
                <a:srgbClr val="FFFF00"/>
              </a:solidFill>
              <a:effectLst>
                <a:outerShdw blurRad="127000" dist="38100" dir="6600000" algn="tl">
                  <a:srgbClr val="00B0F0">
                    <a:alpha val="43000"/>
                  </a:srgbClr>
                </a:outerShdw>
              </a:effectLst>
              <a:latin typeface="UTM Duepuntozero" panose="02040603050506020204" pitchFamily="18" charset="0"/>
              <a:ea typeface="方正超粗黑简体" panose="03000509000000000000" pitchFamily="65" charset="-122"/>
            </a:endParaRPr>
          </a:p>
        </p:txBody>
      </p:sp>
      <p:pic>
        <p:nvPicPr>
          <p:cNvPr id="12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9129">
            <a:off x="6327695" y="5019367"/>
            <a:ext cx="1047346" cy="1862609"/>
          </a:xfrm>
          <a:prstGeom prst="rect">
            <a:avLst/>
          </a:prstGeom>
        </p:spPr>
      </p:pic>
      <p:pic>
        <p:nvPicPr>
          <p:cNvPr id="2" name="PA_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3850" y="1600200"/>
            <a:ext cx="2098150" cy="4768522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368" y="438150"/>
            <a:ext cx="3865532" cy="59307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88116" y="1402080"/>
            <a:ext cx="877844" cy="1111420"/>
            <a:chOff x="1088115" y="1402080"/>
            <a:chExt cx="877845" cy="1111419"/>
          </a:xfrm>
        </p:grpSpPr>
        <p:sp>
          <p:nvSpPr>
            <p:cNvPr id="6" name="Heart 5"/>
            <p:cNvSpPr/>
            <p:nvPr/>
          </p:nvSpPr>
          <p:spPr>
            <a:xfrm>
              <a:off x="1088115" y="1801613"/>
              <a:ext cx="877845" cy="711886"/>
            </a:xfrm>
            <a:prstGeom prst="heart">
              <a:avLst/>
            </a:prstGeom>
            <a:solidFill>
              <a:srgbClr val="ED88B4"/>
            </a:solidFill>
            <a:ln>
              <a:solidFill>
                <a:srgbClr val="ED8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r>
                <a:rPr lang="en-US" sz="1920" dirty="0">
                  <a:solidFill>
                    <a:srgbClr val="6F4F62"/>
                  </a:solidFill>
                  <a:latin typeface="UTM Cooper Black" panose="02040603050506020204" pitchFamily="18" charset="0"/>
                </a:rPr>
                <a:t>d</a:t>
              </a:r>
              <a:r>
                <a:rPr lang="en-US" sz="1920">
                  <a:solidFill>
                    <a:srgbClr val="6F4F62"/>
                  </a:solidFill>
                  <a:latin typeface="UTM Cooper Black" panose="02040603050506020204" pitchFamily="18" charset="0"/>
                </a:rPr>
                <a:t>m</a:t>
              </a:r>
              <a:endParaRPr lang="en-US" sz="1920" dirty="0">
                <a:solidFill>
                  <a:srgbClr val="6F4F62"/>
                </a:solidFill>
                <a:latin typeface="UTM Cooper Black" panose="02040603050506020204" pitchFamily="18" charset="0"/>
              </a:endParaRPr>
            </a:p>
          </p:txBody>
        </p:sp>
        <p:cxnSp>
          <p:nvCxnSpPr>
            <p:cNvPr id="10" name="Straight Connector 9"/>
            <p:cNvCxnSpPr>
              <a:cxnSpLocks/>
              <a:endCxn id="6" idx="0"/>
            </p:cNvCxnSpPr>
            <p:nvPr/>
          </p:nvCxnSpPr>
          <p:spPr>
            <a:xfrm flipH="1">
              <a:off x="1527038" y="1402080"/>
              <a:ext cx="24130" cy="577504"/>
            </a:xfrm>
            <a:prstGeom prst="line">
              <a:avLst/>
            </a:prstGeom>
            <a:ln w="19050">
              <a:solidFill>
                <a:srgbClr val="ED88B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9954412" y="3170039"/>
            <a:ext cx="992850" cy="1111420"/>
            <a:chOff x="1136372" y="1402080"/>
            <a:chExt cx="1137412" cy="1111419"/>
          </a:xfrm>
          <a:solidFill>
            <a:srgbClr val="43A1CA"/>
          </a:solidFill>
        </p:grpSpPr>
        <p:sp>
          <p:nvSpPr>
            <p:cNvPr id="16" name="Heart 15"/>
            <p:cNvSpPr/>
            <p:nvPr/>
          </p:nvSpPr>
          <p:spPr>
            <a:xfrm>
              <a:off x="1136372" y="1801613"/>
              <a:ext cx="1137412" cy="711886"/>
            </a:xfrm>
            <a:prstGeom prst="heart">
              <a:avLst/>
            </a:prstGeom>
            <a:solidFill>
              <a:srgbClr val="009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r>
                <a:rPr lang="en-US" sz="2200">
                  <a:solidFill>
                    <a:srgbClr val="FFFF00"/>
                  </a:solidFill>
                  <a:latin typeface="UTM Cooper Black" panose="02040603050506020204" pitchFamily="18" charset="0"/>
                </a:rPr>
                <a:t>km</a:t>
              </a:r>
            </a:p>
          </p:txBody>
        </p:sp>
        <p:cxnSp>
          <p:nvCxnSpPr>
            <p:cNvPr id="17" name="Straight Connector 16"/>
            <p:cNvCxnSpPr>
              <a:endCxn id="16" idx="0"/>
            </p:cNvCxnSpPr>
            <p:nvPr/>
          </p:nvCxnSpPr>
          <p:spPr>
            <a:xfrm>
              <a:off x="1551166" y="1402080"/>
              <a:ext cx="146854" cy="577504"/>
            </a:xfrm>
            <a:prstGeom prst="line">
              <a:avLst/>
            </a:prstGeom>
            <a:grpFill/>
            <a:ln w="19050">
              <a:solidFill>
                <a:srgbClr val="009C6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855812" y="4370844"/>
            <a:ext cx="1149863" cy="1045838"/>
            <a:chOff x="6136358" y="2905469"/>
            <a:chExt cx="1149863" cy="1045838"/>
          </a:xfrm>
        </p:grpSpPr>
        <p:sp>
          <p:nvSpPr>
            <p:cNvPr id="18" name="Teardrop 17"/>
            <p:cNvSpPr/>
            <p:nvPr/>
          </p:nvSpPr>
          <p:spPr>
            <a:xfrm rot="9001470">
              <a:off x="6175287" y="2905469"/>
              <a:ext cx="1110934" cy="1045838"/>
            </a:xfrm>
            <a:prstGeom prst="teardrop">
              <a:avLst/>
            </a:prstGeom>
            <a:solidFill>
              <a:srgbClr val="B3D9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36358" y="3234265"/>
              <a:ext cx="111753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6F4F62"/>
                  </a:solidFill>
                  <a:latin typeface="UTM Cooper Black" panose="020406030505060202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097280"/>
              <a:r>
                <a:rPr lang="en-US" sz="3600">
                  <a:solidFill>
                    <a:srgbClr val="D97854"/>
                  </a:solidFill>
                </a:rPr>
                <a:t>m</a:t>
              </a:r>
              <a:endParaRPr lang="en-US" sz="3600" dirty="0">
                <a:solidFill>
                  <a:srgbClr val="D97854"/>
                </a:solidFill>
              </a:endParaRPr>
            </a:p>
          </p:txBody>
        </p:sp>
      </p:grpSp>
      <p:sp>
        <p:nvSpPr>
          <p:cNvPr id="23" name="Heart 22"/>
          <p:cNvSpPr/>
          <p:nvPr/>
        </p:nvSpPr>
        <p:spPr>
          <a:xfrm>
            <a:off x="2586312" y="405993"/>
            <a:ext cx="961764" cy="850188"/>
          </a:xfrm>
          <a:prstGeom prst="heart">
            <a:avLst/>
          </a:prstGeom>
          <a:solidFill>
            <a:srgbClr val="3A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Heart 26"/>
          <p:cNvSpPr/>
          <p:nvPr/>
        </p:nvSpPr>
        <p:spPr>
          <a:xfrm rot="19285084">
            <a:off x="9098247" y="650549"/>
            <a:ext cx="610861" cy="539994"/>
          </a:xfrm>
          <a:prstGeom prst="heart">
            <a:avLst/>
          </a:prstGeom>
          <a:solidFill>
            <a:srgbClr val="EC6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57046A-E880-410C-9363-7AD21235117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400" b="60000" l="1917" r="34665">
                        <a14:foregroundMark x1="1917" y1="24800" x2="1917" y2="24800"/>
                        <a14:foregroundMark x1="1917" y1="24800" x2="1917" y2="24800"/>
                        <a14:foregroundMark x1="11182" y1="52200" x2="11182" y2="52200"/>
                        <a14:foregroundMark x1="11182" y1="52200" x2="11182" y2="52200"/>
                        <a14:foregroundMark x1="11182" y1="52200" x2="11182" y2="52200"/>
                        <a14:foregroundMark x1="12939" y1="46800" x2="12939" y2="46800"/>
                        <a14:foregroundMark x1="12939" y1="46800" x2="12939" y2="46800"/>
                        <a14:foregroundMark x1="11182" y1="42000" x2="11182" y2="42000"/>
                        <a14:foregroundMark x1="18850" y1="60000" x2="18850" y2="60000"/>
                        <a14:foregroundMark x1="18850" y1="59800" x2="18850" y2="59800"/>
                        <a14:foregroundMark x1="24121" y1="52400" x2="24121" y2="52400"/>
                        <a14:foregroundMark x1="24121" y1="52400" x2="24121" y2="52400"/>
                        <a14:foregroundMark x1="15815" y1="22400" x2="15815" y2="22400"/>
                        <a14:foregroundMark x1="15815" y1="22400" x2="15815" y2="22400"/>
                        <a14:foregroundMark x1="15335" y1="20000" x2="15335" y2="20000"/>
                        <a14:foregroundMark x1="15016" y1="20000" x2="15016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24" b="35971"/>
          <a:stretch/>
        </p:blipFill>
        <p:spPr>
          <a:xfrm>
            <a:off x="7758888" y="3441344"/>
            <a:ext cx="2769820" cy="3662523"/>
          </a:xfrm>
          <a:prstGeom prst="rect">
            <a:avLst/>
          </a:prstGeom>
        </p:spPr>
      </p:pic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0B39817-C5A5-4F7B-8BCB-FADB8ADFF9E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9400" b="94400" l="12620" r="51438">
                        <a14:foregroundMark x1="42492" y1="80200" x2="42492" y2="80200"/>
                        <a14:foregroundMark x1="42332" y1="80200" x2="42332" y2="80200"/>
                        <a14:foregroundMark x1="38658" y1="62600" x2="38658" y2="62600"/>
                        <a14:foregroundMark x1="38658" y1="62600" x2="38658" y2="62600"/>
                        <a14:foregroundMark x1="36581" y1="58800" x2="41214" y2="69000"/>
                        <a14:foregroundMark x1="41214" y1="69000" x2="41693" y2="67800"/>
                        <a14:foregroundMark x1="39137" y1="52000" x2="34665" y2="66000"/>
                        <a14:foregroundMark x1="34665" y1="66000" x2="24601" y2="76400"/>
                        <a14:foregroundMark x1="24601" y1="76400" x2="30192" y2="89000"/>
                        <a14:foregroundMark x1="30192" y1="89000" x2="38179" y2="86400"/>
                        <a14:foregroundMark x1="38179" y1="86400" x2="39137" y2="70600"/>
                        <a14:foregroundMark x1="39137" y1="70600" x2="46645" y2="55400"/>
                        <a14:foregroundMark x1="46645" y1="55400" x2="45048" y2="54400"/>
                        <a14:foregroundMark x1="38179" y1="51800" x2="38019" y2="51800"/>
                        <a14:foregroundMark x1="37700" y1="51800" x2="37700" y2="51800"/>
                        <a14:foregroundMark x1="37700" y1="51800" x2="37700" y2="51800"/>
                        <a14:foregroundMark x1="39617" y1="49400" x2="39617" y2="49400"/>
                        <a14:foregroundMark x1="39617" y1="49400" x2="39617" y2="49400"/>
                        <a14:foregroundMark x1="51438" y1="58800" x2="51438" y2="58800"/>
                        <a14:foregroundMark x1="51438" y1="58800" x2="51438" y2="58800"/>
                        <a14:foregroundMark x1="44728" y1="66000" x2="44728" y2="66000"/>
                        <a14:foregroundMark x1="45048" y1="66000" x2="45048" y2="66000"/>
                        <a14:foregroundMark x1="46006" y1="65600" x2="46006" y2="65600"/>
                        <a14:foregroundMark x1="46006" y1="65600" x2="46006" y2="65600"/>
                        <a14:foregroundMark x1="12620" y1="84000" x2="12620" y2="84000"/>
                        <a14:foregroundMark x1="12620" y1="84000" x2="12620" y2="84000"/>
                        <a14:foregroundMark x1="38818" y1="74000" x2="38818" y2="74000"/>
                        <a14:foregroundMark x1="41214" y1="73600" x2="41853" y2="73200"/>
                        <a14:foregroundMark x1="40575" y1="59600" x2="40575" y2="59600"/>
                        <a14:foregroundMark x1="40575" y1="56000" x2="40575" y2="56000"/>
                        <a14:foregroundMark x1="41214" y1="73800" x2="41214" y2="73800"/>
                        <a14:foregroundMark x1="41214" y1="73800" x2="41214" y2="73800"/>
                        <a14:foregroundMark x1="33866" y1="64400" x2="33866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28" t="44864" r="45167" b="-1024"/>
          <a:stretch/>
        </p:blipFill>
        <p:spPr>
          <a:xfrm>
            <a:off x="1095675" y="3685482"/>
            <a:ext cx="3656536" cy="3580824"/>
          </a:xfrm>
          <a:prstGeom prst="rect">
            <a:avLst/>
          </a:prstGeom>
        </p:spPr>
      </p:pic>
      <p:pic>
        <p:nvPicPr>
          <p:cNvPr id="32" name="Loonboo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2496800" y="6400799"/>
            <a:ext cx="812800" cy="812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62316" y="-169383"/>
            <a:ext cx="1704742" cy="18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0"/>
          <p:cNvSpPr/>
          <p:nvPr/>
        </p:nvSpPr>
        <p:spPr>
          <a:xfrm>
            <a:off x="1371600" y="5204575"/>
            <a:ext cx="10883783" cy="1618095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E2B7C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4" name="任意多边形 11"/>
          <p:cNvSpPr/>
          <p:nvPr/>
        </p:nvSpPr>
        <p:spPr>
          <a:xfrm>
            <a:off x="-104576" y="5003475"/>
            <a:ext cx="5609263" cy="1899890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  <a:gd name="connsiteX0" fmla="*/ 181593 w 12358602"/>
              <a:gd name="connsiteY0" fmla="*/ 830441 h 868049"/>
              <a:gd name="connsiteX1" fmla="*/ 378874 w 12358602"/>
              <a:gd name="connsiteY1" fmla="*/ 293240 h 868049"/>
              <a:gd name="connsiteX2" fmla="*/ 3324252 w 12358602"/>
              <a:gd name="connsiteY2" fmla="*/ 178 h 868049"/>
              <a:gd name="connsiteX3" fmla="*/ 5495952 w 12358602"/>
              <a:gd name="connsiteY3" fmla="*/ 247828 h 868049"/>
              <a:gd name="connsiteX4" fmla="*/ 7781952 w 12358602"/>
              <a:gd name="connsiteY4" fmla="*/ 114478 h 868049"/>
              <a:gd name="connsiteX5" fmla="*/ 10487052 w 12358602"/>
              <a:gd name="connsiteY5" fmla="*/ 38278 h 868049"/>
              <a:gd name="connsiteX6" fmla="*/ 12224728 w 12358602"/>
              <a:gd name="connsiteY6" fmla="*/ 515460 h 868049"/>
              <a:gd name="connsiteX7" fmla="*/ 12205266 w 12358602"/>
              <a:gd name="connsiteY7" fmla="*/ 868049 h 868049"/>
              <a:gd name="connsiteX8" fmla="*/ 181593 w 12358602"/>
              <a:gd name="connsiteY8" fmla="*/ 830441 h 868049"/>
              <a:gd name="connsiteX0" fmla="*/ 181593 w 12358602"/>
              <a:gd name="connsiteY0" fmla="*/ 884369 h 921977"/>
              <a:gd name="connsiteX1" fmla="*/ 378874 w 12358602"/>
              <a:gd name="connsiteY1" fmla="*/ 347168 h 921977"/>
              <a:gd name="connsiteX2" fmla="*/ 3324252 w 12358602"/>
              <a:gd name="connsiteY2" fmla="*/ 54106 h 921977"/>
              <a:gd name="connsiteX3" fmla="*/ 5495952 w 12358602"/>
              <a:gd name="connsiteY3" fmla="*/ 301756 h 921977"/>
              <a:gd name="connsiteX4" fmla="*/ 7840340 w 12358602"/>
              <a:gd name="connsiteY4" fmla="*/ 7689 h 921977"/>
              <a:gd name="connsiteX5" fmla="*/ 10487052 w 12358602"/>
              <a:gd name="connsiteY5" fmla="*/ 92206 h 921977"/>
              <a:gd name="connsiteX6" fmla="*/ 12224728 w 12358602"/>
              <a:gd name="connsiteY6" fmla="*/ 569388 h 921977"/>
              <a:gd name="connsiteX7" fmla="*/ 12205266 w 12358602"/>
              <a:gd name="connsiteY7" fmla="*/ 921977 h 921977"/>
              <a:gd name="connsiteX8" fmla="*/ 181593 w 12358602"/>
              <a:gd name="connsiteY8" fmla="*/ 884369 h 921977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9996592 w 12358602"/>
              <a:gd name="connsiteY5" fmla="*/ 84517 h 914288"/>
              <a:gd name="connsiteX6" fmla="*/ 12224728 w 12358602"/>
              <a:gd name="connsiteY6" fmla="*/ 561699 h 914288"/>
              <a:gd name="connsiteX7" fmla="*/ 12205266 w 12358602"/>
              <a:gd name="connsiteY7" fmla="*/ 914288 h 914288"/>
              <a:gd name="connsiteX8" fmla="*/ 181593 w 12358602"/>
              <a:gd name="connsiteY8" fmla="*/ 876680 h 914288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12224728 w 12358602"/>
              <a:gd name="connsiteY5" fmla="*/ 561699 h 914288"/>
              <a:gd name="connsiteX6" fmla="*/ 12205266 w 12358602"/>
              <a:gd name="connsiteY6" fmla="*/ 914288 h 914288"/>
              <a:gd name="connsiteX7" fmla="*/ 181593 w 12358602"/>
              <a:gd name="connsiteY7" fmla="*/ 876680 h 914288"/>
              <a:gd name="connsiteX0" fmla="*/ 181593 w 12358602"/>
              <a:gd name="connsiteY0" fmla="*/ 891982 h 929590"/>
              <a:gd name="connsiteX1" fmla="*/ 378874 w 12358602"/>
              <a:gd name="connsiteY1" fmla="*/ 354781 h 929590"/>
              <a:gd name="connsiteX2" fmla="*/ 3324252 w 12358602"/>
              <a:gd name="connsiteY2" fmla="*/ 61719 h 929590"/>
              <a:gd name="connsiteX3" fmla="*/ 5495952 w 12358602"/>
              <a:gd name="connsiteY3" fmla="*/ 309369 h 929590"/>
              <a:gd name="connsiteX4" fmla="*/ 7840340 w 12358602"/>
              <a:gd name="connsiteY4" fmla="*/ 15302 h 929590"/>
              <a:gd name="connsiteX5" fmla="*/ 12224728 w 12358602"/>
              <a:gd name="connsiteY5" fmla="*/ 577001 h 929590"/>
              <a:gd name="connsiteX6" fmla="*/ 12205266 w 12358602"/>
              <a:gd name="connsiteY6" fmla="*/ 929590 h 929590"/>
              <a:gd name="connsiteX7" fmla="*/ 181593 w 12358602"/>
              <a:gd name="connsiteY7" fmla="*/ 891982 h 929590"/>
              <a:gd name="connsiteX0" fmla="*/ 181593 w 12358602"/>
              <a:gd name="connsiteY0" fmla="*/ 920450 h 958058"/>
              <a:gd name="connsiteX1" fmla="*/ 378874 w 12358602"/>
              <a:gd name="connsiteY1" fmla="*/ 383249 h 958058"/>
              <a:gd name="connsiteX2" fmla="*/ 3324252 w 12358602"/>
              <a:gd name="connsiteY2" fmla="*/ 90187 h 958058"/>
              <a:gd name="connsiteX3" fmla="*/ 5495952 w 12358602"/>
              <a:gd name="connsiteY3" fmla="*/ 337837 h 958058"/>
              <a:gd name="connsiteX4" fmla="*/ 7840340 w 12358602"/>
              <a:gd name="connsiteY4" fmla="*/ 43770 h 958058"/>
              <a:gd name="connsiteX5" fmla="*/ 12224728 w 12358602"/>
              <a:gd name="connsiteY5" fmla="*/ 605469 h 958058"/>
              <a:gd name="connsiteX6" fmla="*/ 12205266 w 12358602"/>
              <a:gd name="connsiteY6" fmla="*/ 958058 h 958058"/>
              <a:gd name="connsiteX7" fmla="*/ 181593 w 12358602"/>
              <a:gd name="connsiteY7" fmla="*/ 920450 h 958058"/>
              <a:gd name="connsiteX0" fmla="*/ 181593 w 12358602"/>
              <a:gd name="connsiteY0" fmla="*/ 888120 h 925728"/>
              <a:gd name="connsiteX1" fmla="*/ 378874 w 12358602"/>
              <a:gd name="connsiteY1" fmla="*/ 350919 h 925728"/>
              <a:gd name="connsiteX2" fmla="*/ 3324252 w 12358602"/>
              <a:gd name="connsiteY2" fmla="*/ 57857 h 925728"/>
              <a:gd name="connsiteX3" fmla="*/ 5495952 w 12358602"/>
              <a:gd name="connsiteY3" fmla="*/ 305507 h 925728"/>
              <a:gd name="connsiteX4" fmla="*/ 7840340 w 12358602"/>
              <a:gd name="connsiteY4" fmla="*/ 11440 h 925728"/>
              <a:gd name="connsiteX5" fmla="*/ 12224728 w 12358602"/>
              <a:gd name="connsiteY5" fmla="*/ 573139 h 925728"/>
              <a:gd name="connsiteX6" fmla="*/ 12205266 w 12358602"/>
              <a:gd name="connsiteY6" fmla="*/ 925728 h 925728"/>
              <a:gd name="connsiteX7" fmla="*/ 181593 w 12358602"/>
              <a:gd name="connsiteY7" fmla="*/ 888120 h 925728"/>
              <a:gd name="connsiteX0" fmla="*/ 181593 w 12358602"/>
              <a:gd name="connsiteY0" fmla="*/ 938850 h 976458"/>
              <a:gd name="connsiteX1" fmla="*/ 378874 w 12358602"/>
              <a:gd name="connsiteY1" fmla="*/ 401649 h 976458"/>
              <a:gd name="connsiteX2" fmla="*/ 3324252 w 12358602"/>
              <a:gd name="connsiteY2" fmla="*/ 108587 h 976458"/>
              <a:gd name="connsiteX3" fmla="*/ 5495952 w 12358602"/>
              <a:gd name="connsiteY3" fmla="*/ 356237 h 976458"/>
              <a:gd name="connsiteX4" fmla="*/ 7840340 w 12358602"/>
              <a:gd name="connsiteY4" fmla="*/ 62170 h 976458"/>
              <a:gd name="connsiteX5" fmla="*/ 12224728 w 12358602"/>
              <a:gd name="connsiteY5" fmla="*/ 623869 h 976458"/>
              <a:gd name="connsiteX6" fmla="*/ 12205266 w 12358602"/>
              <a:gd name="connsiteY6" fmla="*/ 976458 h 976458"/>
              <a:gd name="connsiteX7" fmla="*/ 181593 w 12358602"/>
              <a:gd name="connsiteY7" fmla="*/ 938850 h 9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8602" h="976458">
                <a:moveTo>
                  <a:pt x="181593" y="938850"/>
                </a:moveTo>
                <a:cubicBezTo>
                  <a:pt x="-39070" y="972187"/>
                  <a:pt x="-144903" y="540026"/>
                  <a:pt x="378874" y="401649"/>
                </a:cubicBezTo>
                <a:cubicBezTo>
                  <a:pt x="902651" y="263272"/>
                  <a:pt x="2471406" y="116156"/>
                  <a:pt x="3324252" y="108587"/>
                </a:cubicBezTo>
                <a:cubicBezTo>
                  <a:pt x="4177098" y="101018"/>
                  <a:pt x="4743271" y="363973"/>
                  <a:pt x="5495952" y="356237"/>
                </a:cubicBezTo>
                <a:cubicBezTo>
                  <a:pt x="6248633" y="348501"/>
                  <a:pt x="6519009" y="323604"/>
                  <a:pt x="7840340" y="62170"/>
                </a:cubicBezTo>
                <a:cubicBezTo>
                  <a:pt x="9161671" y="-199264"/>
                  <a:pt x="10763265" y="436636"/>
                  <a:pt x="12224728" y="623869"/>
                </a:cubicBezTo>
                <a:cubicBezTo>
                  <a:pt x="12569485" y="664734"/>
                  <a:pt x="12130659" y="973828"/>
                  <a:pt x="12205266" y="976458"/>
                </a:cubicBezTo>
                <a:lnTo>
                  <a:pt x="181593" y="938850"/>
                </a:lnTo>
                <a:close/>
              </a:path>
            </a:pathLst>
          </a:custGeom>
          <a:solidFill>
            <a:srgbClr val="E4D0D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5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2" y="2721769"/>
            <a:ext cx="2829486" cy="4184742"/>
          </a:xfrm>
          <a:prstGeom prst="rect">
            <a:avLst/>
          </a:prstGeom>
        </p:spPr>
      </p:pic>
      <p:sp>
        <p:nvSpPr>
          <p:cNvPr id="6" name="任意多边形 12"/>
          <p:cNvSpPr/>
          <p:nvPr/>
        </p:nvSpPr>
        <p:spPr>
          <a:xfrm>
            <a:off x="2788951" y="5755838"/>
            <a:ext cx="9466432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D6A6B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7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8722813" y="128356"/>
            <a:ext cx="3084324" cy="1860521"/>
            <a:chOff x="7180022" y="219753"/>
            <a:chExt cx="1592029" cy="993734"/>
          </a:xfrm>
        </p:grpSpPr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9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9" t="73547" r="19910" b="12088"/>
          <a:stretch/>
        </p:blipFill>
        <p:spPr>
          <a:xfrm rot="2822833">
            <a:off x="118006" y="118361"/>
            <a:ext cx="865773" cy="985087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0" t="60000" b="351"/>
          <a:stretch/>
        </p:blipFill>
        <p:spPr>
          <a:xfrm>
            <a:off x="10264975" y="925442"/>
            <a:ext cx="1778202" cy="4957430"/>
          </a:xfrm>
          <a:prstGeom prst="rect">
            <a:avLst/>
          </a:prstGeom>
        </p:spPr>
      </p:pic>
      <p:grpSp>
        <p:nvGrpSpPr>
          <p:cNvPr id="12" name="组合 26"/>
          <p:cNvGrpSpPr/>
          <p:nvPr/>
        </p:nvGrpSpPr>
        <p:grpSpPr>
          <a:xfrm>
            <a:off x="2873756" y="-1312582"/>
            <a:ext cx="2496633" cy="4941950"/>
            <a:chOff x="3675185" y="-580292"/>
            <a:chExt cx="2092569" cy="4273061"/>
          </a:xfrm>
        </p:grpSpPr>
        <p:sp>
          <p:nvSpPr>
            <p:cNvPr id="13" name="任意多边形 23"/>
            <p:cNvSpPr/>
            <p:nvPr/>
          </p:nvSpPr>
          <p:spPr>
            <a:xfrm>
              <a:off x="4304812" y="-580292"/>
              <a:ext cx="485386" cy="2426677"/>
            </a:xfrm>
            <a:custGeom>
              <a:avLst/>
              <a:gdLst>
                <a:gd name="connsiteX0" fmla="*/ 302357 w 485386"/>
                <a:gd name="connsiteY0" fmla="*/ 0 h 2426677"/>
                <a:gd name="connsiteX1" fmla="*/ 3419 w 485386"/>
                <a:gd name="connsiteY1" fmla="*/ 1002323 h 2426677"/>
                <a:gd name="connsiteX2" fmla="*/ 478203 w 485386"/>
                <a:gd name="connsiteY2" fmla="*/ 2004646 h 2426677"/>
                <a:gd name="connsiteX3" fmla="*/ 302357 w 485386"/>
                <a:gd name="connsiteY3" fmla="*/ 2426677 h 24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386" h="2426677">
                  <a:moveTo>
                    <a:pt x="302357" y="0"/>
                  </a:moveTo>
                  <a:cubicBezTo>
                    <a:pt x="138234" y="334107"/>
                    <a:pt x="-25889" y="668215"/>
                    <a:pt x="3419" y="1002323"/>
                  </a:cubicBezTo>
                  <a:cubicBezTo>
                    <a:pt x="32727" y="1336431"/>
                    <a:pt x="428380" y="1767254"/>
                    <a:pt x="478203" y="2004646"/>
                  </a:cubicBezTo>
                  <a:cubicBezTo>
                    <a:pt x="528026" y="2242038"/>
                    <a:pt x="302357" y="2426677"/>
                    <a:pt x="302357" y="2426677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20"/>
            <p:cNvSpPr/>
            <p:nvPr/>
          </p:nvSpPr>
          <p:spPr>
            <a:xfrm>
              <a:off x="3675185" y="1600200"/>
              <a:ext cx="2092569" cy="20925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26"/>
          <p:cNvGrpSpPr/>
          <p:nvPr/>
        </p:nvGrpSpPr>
        <p:grpSpPr>
          <a:xfrm>
            <a:off x="7345507" y="-41549"/>
            <a:ext cx="2092569" cy="4273061"/>
            <a:chOff x="3675185" y="-580292"/>
            <a:chExt cx="2092569" cy="4273061"/>
          </a:xfrm>
        </p:grpSpPr>
        <p:sp>
          <p:nvSpPr>
            <p:cNvPr id="16" name="任意多边形 23"/>
            <p:cNvSpPr/>
            <p:nvPr/>
          </p:nvSpPr>
          <p:spPr>
            <a:xfrm>
              <a:off x="4304812" y="-580292"/>
              <a:ext cx="485386" cy="2426677"/>
            </a:xfrm>
            <a:custGeom>
              <a:avLst/>
              <a:gdLst>
                <a:gd name="connsiteX0" fmla="*/ 302357 w 485386"/>
                <a:gd name="connsiteY0" fmla="*/ 0 h 2426677"/>
                <a:gd name="connsiteX1" fmla="*/ 3419 w 485386"/>
                <a:gd name="connsiteY1" fmla="*/ 1002323 h 2426677"/>
                <a:gd name="connsiteX2" fmla="*/ 478203 w 485386"/>
                <a:gd name="connsiteY2" fmla="*/ 2004646 h 2426677"/>
                <a:gd name="connsiteX3" fmla="*/ 302357 w 485386"/>
                <a:gd name="connsiteY3" fmla="*/ 2426677 h 24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386" h="2426677">
                  <a:moveTo>
                    <a:pt x="302357" y="0"/>
                  </a:moveTo>
                  <a:cubicBezTo>
                    <a:pt x="138234" y="334107"/>
                    <a:pt x="-25889" y="668215"/>
                    <a:pt x="3419" y="1002323"/>
                  </a:cubicBezTo>
                  <a:cubicBezTo>
                    <a:pt x="32727" y="1336431"/>
                    <a:pt x="428380" y="1767254"/>
                    <a:pt x="478203" y="2004646"/>
                  </a:cubicBezTo>
                  <a:cubicBezTo>
                    <a:pt x="528026" y="2242038"/>
                    <a:pt x="302357" y="2426677"/>
                    <a:pt x="302357" y="2426677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20"/>
            <p:cNvSpPr/>
            <p:nvPr/>
          </p:nvSpPr>
          <p:spPr>
            <a:xfrm>
              <a:off x="3675185" y="1600200"/>
              <a:ext cx="2092569" cy="20925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95627" y="1890772"/>
            <a:ext cx="235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57150">
                  <a:noFill/>
                </a:ln>
                <a:solidFill>
                  <a:srgbClr val="00B05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KHÁM</a:t>
            </a:r>
            <a:endParaRPr lang="en-US" sz="4800" b="1">
              <a:solidFill>
                <a:srgbClr val="00B050"/>
              </a:solidFill>
              <a:latin typeface="UTM Copperplate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8780" y="2754799"/>
            <a:ext cx="2104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57150">
                  <a:noFill/>
                </a:ln>
                <a:solidFill>
                  <a:srgbClr val="FF6699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PHÁ</a:t>
            </a:r>
            <a:endParaRPr lang="en-US" sz="4800" b="1">
              <a:solidFill>
                <a:srgbClr val="FF6699"/>
              </a:solidFill>
              <a:latin typeface="UTM Copperplate" panose="02040603050506020204" pitchFamily="18" charset="0"/>
            </a:endParaRPr>
          </a:p>
        </p:txBody>
      </p: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1258B-0527-4E27-B37B-D2EBB633A5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00" b="94400" l="12620" r="51438">
                        <a14:foregroundMark x1="42492" y1="80200" x2="42492" y2="80200"/>
                        <a14:foregroundMark x1="42332" y1="80200" x2="42332" y2="80200"/>
                        <a14:foregroundMark x1="38658" y1="62600" x2="38658" y2="62600"/>
                        <a14:foregroundMark x1="38658" y1="62600" x2="38658" y2="62600"/>
                        <a14:foregroundMark x1="36581" y1="58800" x2="41214" y2="69000"/>
                        <a14:foregroundMark x1="41214" y1="69000" x2="41693" y2="67800"/>
                        <a14:foregroundMark x1="39137" y1="52000" x2="34665" y2="66000"/>
                        <a14:foregroundMark x1="34665" y1="66000" x2="24601" y2="76400"/>
                        <a14:foregroundMark x1="24601" y1="76400" x2="30192" y2="89000"/>
                        <a14:foregroundMark x1="30192" y1="89000" x2="38179" y2="86400"/>
                        <a14:foregroundMark x1="38179" y1="86400" x2="39137" y2="70600"/>
                        <a14:foregroundMark x1="39137" y1="70600" x2="46645" y2="55400"/>
                        <a14:foregroundMark x1="46645" y1="55400" x2="45048" y2="54400"/>
                        <a14:foregroundMark x1="38179" y1="51800" x2="38019" y2="51800"/>
                        <a14:foregroundMark x1="37700" y1="51800" x2="37700" y2="51800"/>
                        <a14:foregroundMark x1="37700" y1="51800" x2="37700" y2="51800"/>
                        <a14:foregroundMark x1="39617" y1="49400" x2="39617" y2="49400"/>
                        <a14:foregroundMark x1="39617" y1="49400" x2="39617" y2="49400"/>
                        <a14:foregroundMark x1="51438" y1="58800" x2="51438" y2="58800"/>
                        <a14:foregroundMark x1="51438" y1="58800" x2="51438" y2="58800"/>
                        <a14:foregroundMark x1="44728" y1="66000" x2="44728" y2="66000"/>
                        <a14:foregroundMark x1="45048" y1="66000" x2="45048" y2="66000"/>
                        <a14:foregroundMark x1="46006" y1="65600" x2="46006" y2="65600"/>
                        <a14:foregroundMark x1="46006" y1="65600" x2="46006" y2="65600"/>
                        <a14:foregroundMark x1="12620" y1="84000" x2="12620" y2="84000"/>
                        <a14:foregroundMark x1="12620" y1="84000" x2="12620" y2="84000"/>
                        <a14:foregroundMark x1="38818" y1="74000" x2="38818" y2="74000"/>
                        <a14:foregroundMark x1="41214" y1="73600" x2="41853" y2="73200"/>
                        <a14:foregroundMark x1="40575" y1="59600" x2="40575" y2="59600"/>
                        <a14:foregroundMark x1="40575" y1="56000" x2="40575" y2="56000"/>
                        <a14:foregroundMark x1="41214" y1="73800" x2="41214" y2="73800"/>
                        <a14:foregroundMark x1="41214" y1="73800" x2="41214" y2="73800"/>
                        <a14:foregroundMark x1="33866" y1="64400" x2="33866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28" t="44864" r="45167" b="-1024"/>
          <a:stretch/>
        </p:blipFill>
        <p:spPr>
          <a:xfrm>
            <a:off x="3085962" y="3128232"/>
            <a:ext cx="4240489" cy="4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3"/>
          <p:cNvSpPr/>
          <p:nvPr/>
        </p:nvSpPr>
        <p:spPr>
          <a:xfrm>
            <a:off x="289816" y="337929"/>
            <a:ext cx="11721591" cy="597268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4" name="任意多边形 14"/>
          <p:cNvSpPr/>
          <p:nvPr/>
        </p:nvSpPr>
        <p:spPr>
          <a:xfrm>
            <a:off x="165608" y="215228"/>
            <a:ext cx="11721591" cy="633187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15"/>
          <p:cNvSpPr/>
          <p:nvPr/>
        </p:nvSpPr>
        <p:spPr>
          <a:xfrm>
            <a:off x="-73244" y="233802"/>
            <a:ext cx="11960443" cy="6313302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12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9901933" y="337929"/>
            <a:ext cx="1977867" cy="1234572"/>
            <a:chOff x="7180022" y="219753"/>
            <a:chExt cx="1592029" cy="993734"/>
          </a:xfrm>
        </p:grpSpPr>
        <p:pic>
          <p:nvPicPr>
            <p:cNvPr id="13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4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57046A-E880-410C-9363-7AD2123511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0" b="60000" l="1917" r="34665">
                        <a14:foregroundMark x1="1917" y1="24800" x2="1917" y2="24800"/>
                        <a14:foregroundMark x1="1917" y1="24800" x2="1917" y2="24800"/>
                        <a14:foregroundMark x1="11182" y1="52200" x2="11182" y2="52200"/>
                        <a14:foregroundMark x1="11182" y1="52200" x2="11182" y2="52200"/>
                        <a14:foregroundMark x1="11182" y1="52200" x2="11182" y2="52200"/>
                        <a14:foregroundMark x1="12939" y1="46800" x2="12939" y2="46800"/>
                        <a14:foregroundMark x1="12939" y1="46800" x2="12939" y2="46800"/>
                        <a14:foregroundMark x1="11182" y1="42000" x2="11182" y2="42000"/>
                        <a14:foregroundMark x1="18850" y1="60000" x2="18850" y2="60000"/>
                        <a14:foregroundMark x1="18850" y1="59800" x2="18850" y2="59800"/>
                        <a14:foregroundMark x1="24121" y1="52400" x2="24121" y2="52400"/>
                        <a14:foregroundMark x1="24121" y1="52400" x2="24121" y2="52400"/>
                        <a14:foregroundMark x1="15815" y1="22400" x2="15815" y2="22400"/>
                        <a14:foregroundMark x1="15815" y1="22400" x2="15815" y2="22400"/>
                        <a14:foregroundMark x1="15335" y1="20000" x2="15335" y2="20000"/>
                        <a14:foregroundMark x1="15016" y1="20000" x2="15016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24" b="35971"/>
          <a:stretch/>
        </p:blipFill>
        <p:spPr>
          <a:xfrm>
            <a:off x="8623161" y="1874859"/>
            <a:ext cx="4044134" cy="5347544"/>
          </a:xfrm>
          <a:prstGeom prst="rect">
            <a:avLst/>
          </a:prstGeom>
        </p:spPr>
      </p:pic>
      <p:pic>
        <p:nvPicPr>
          <p:cNvPr id="20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00" y="914361"/>
            <a:ext cx="3865532" cy="5930784"/>
          </a:xfrm>
          <a:prstGeom prst="rect">
            <a:avLst/>
          </a:prstGeom>
        </p:spPr>
      </p:pic>
      <p:pic>
        <p:nvPicPr>
          <p:cNvPr id="21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932" y="4052149"/>
            <a:ext cx="3803134" cy="3071387"/>
          </a:xfrm>
          <a:prstGeom prst="rect">
            <a:avLst/>
          </a:prstGeom>
        </p:spPr>
      </p:pic>
      <p:sp>
        <p:nvSpPr>
          <p:cNvPr id="22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557527" y="1108617"/>
            <a:ext cx="9242478" cy="3046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ĐỀ - XI - MÉT. </a:t>
            </a:r>
          </a:p>
          <a:p>
            <a:pPr algn="ctr">
              <a:lnSpc>
                <a:spcPct val="120000"/>
              </a:lnSpc>
            </a:pPr>
            <a:r>
              <a:rPr lang="en-US" altLang="zh-CN" sz="800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MÉT</a:t>
            </a:r>
            <a:endParaRPr lang="en-GB" altLang="zh-CN" sz="80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elvetIns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3"/>
          <p:cNvSpPr/>
          <p:nvPr/>
        </p:nvSpPr>
        <p:spPr>
          <a:xfrm>
            <a:off x="289816" y="337929"/>
            <a:ext cx="11721591" cy="597268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4" name="任意多边形 14"/>
          <p:cNvSpPr/>
          <p:nvPr/>
        </p:nvSpPr>
        <p:spPr>
          <a:xfrm>
            <a:off x="165608" y="215228"/>
            <a:ext cx="11721591" cy="633187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15"/>
          <p:cNvSpPr/>
          <p:nvPr/>
        </p:nvSpPr>
        <p:spPr>
          <a:xfrm>
            <a:off x="-73244" y="233802"/>
            <a:ext cx="11960443" cy="6313302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12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9901933" y="337929"/>
            <a:ext cx="1977867" cy="1234572"/>
            <a:chOff x="7180022" y="219753"/>
            <a:chExt cx="1592029" cy="993734"/>
          </a:xfrm>
        </p:grpSpPr>
        <p:pic>
          <p:nvPicPr>
            <p:cNvPr id="13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4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21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82" y="4072582"/>
            <a:ext cx="3803134" cy="3071387"/>
          </a:xfrm>
          <a:prstGeom prst="rect">
            <a:avLst/>
          </a:prstGeom>
        </p:spPr>
      </p:pic>
      <p:sp>
        <p:nvSpPr>
          <p:cNvPr id="22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278661" y="438479"/>
            <a:ext cx="5256632" cy="13111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Mục tiêu</a:t>
            </a:r>
            <a:endParaRPr lang="en-GB" altLang="zh-CN" sz="6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elvetIns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6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" y="843052"/>
            <a:ext cx="2555599" cy="5808179"/>
          </a:xfrm>
          <a:prstGeom prst="rect">
            <a:avLst/>
          </a:prstGeom>
        </p:spPr>
      </p:pic>
      <p:sp>
        <p:nvSpPr>
          <p:cNvPr id="17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841325" y="1780556"/>
            <a:ext cx="9745249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*</a:t>
            </a:r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</a:rPr>
              <a:t>Kiến thức, kĩ năng:</a:t>
            </a:r>
            <a:endParaRPr lang="en-US" sz="280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- HS nhận biết được </a:t>
            </a:r>
            <a:r>
              <a:rPr lang="vi-VN" sz="2800">
                <a:solidFill>
                  <a:srgbClr val="002060"/>
                </a:solidFill>
              </a:rPr>
              <a:t>các đơn vị đo độ dài đề-xi-mét, mét và quan hệ giữa các đơn vị đo độ dài đó.</a:t>
            </a:r>
            <a:endParaRPr lang="en-US" sz="280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/>
            <a:r>
              <a:rPr lang="vi-VN" sz="2800">
                <a:solidFill>
                  <a:srgbClr val="002060"/>
                </a:solidFill>
              </a:rPr>
              <a:t>- Biết thực hiện chuyển đổi và ước lượng các số đo đơn giản theo độ dài của các đơn vị đo đã học.</a:t>
            </a:r>
            <a:endParaRPr lang="en-US" sz="280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</a:rPr>
              <a:t>*Phát triển năng lực và phẩm chất:</a:t>
            </a:r>
            <a:endParaRPr lang="en-US" sz="280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- Phát triển năng lực </a:t>
            </a:r>
            <a:r>
              <a:rPr lang="vi-VN" sz="2800">
                <a:solidFill>
                  <a:srgbClr val="002060"/>
                </a:solidFill>
              </a:rPr>
              <a:t>quan sát, tư duy, ghi nhớ, giao tiếp, giải quyết vấn đề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- Phát triển kĩ năng hợp tác, rèn tính cẩn thận.</a:t>
            </a:r>
          </a:p>
        </p:txBody>
      </p:sp>
    </p:spTree>
    <p:extLst>
      <p:ext uri="{BB962C8B-B14F-4D97-AF65-F5344CB8AC3E}">
        <p14:creationId xmlns:p14="http://schemas.microsoft.com/office/powerpoint/2010/main" val="25876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68" y="161383"/>
            <a:ext cx="2069886" cy="10349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364;p3"/>
          <p:cNvSpPr txBox="1"/>
          <p:nvPr/>
        </p:nvSpPr>
        <p:spPr>
          <a:xfrm>
            <a:off x="2396054" y="525282"/>
            <a:ext cx="39448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a) Đề - xi - mét</a:t>
            </a:r>
            <a:endParaRPr sz="20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Google Shape;4354;p3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2575" t="-639" r="13044" b="85273"/>
          <a:stretch/>
        </p:blipFill>
        <p:spPr>
          <a:xfrm>
            <a:off x="2574546" y="1110017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4355;p3"/>
          <p:cNvCxnSpPr/>
          <p:nvPr/>
        </p:nvCxnSpPr>
        <p:spPr>
          <a:xfrm>
            <a:off x="2883939" y="1522786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4356;p3"/>
          <p:cNvCxnSpPr/>
          <p:nvPr/>
        </p:nvCxnSpPr>
        <p:spPr>
          <a:xfrm>
            <a:off x="9469795" y="1494914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7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972662" y="1927886"/>
            <a:ext cx="7779828" cy="1605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4357;p3"/>
          <p:cNvGrpSpPr/>
          <p:nvPr/>
        </p:nvGrpSpPr>
        <p:grpSpPr>
          <a:xfrm>
            <a:off x="326168" y="3274658"/>
            <a:ext cx="2843829" cy="3407842"/>
            <a:chOff x="-51731" y="3174450"/>
            <a:chExt cx="2843829" cy="3407842"/>
          </a:xfrm>
        </p:grpSpPr>
        <p:pic>
          <p:nvPicPr>
            <p:cNvPr id="9" name="Google Shape;4358;p3"/>
            <p:cNvPicPr preferRelativeResize="0"/>
            <p:nvPr/>
          </p:nvPicPr>
          <p:blipFill rotWithShape="1">
            <a:blip r:embed="rId6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11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sp>
        <p:nvSpPr>
          <p:cNvPr id="14" name="Google Shape;4363;p3"/>
          <p:cNvSpPr/>
          <p:nvPr/>
        </p:nvSpPr>
        <p:spPr>
          <a:xfrm>
            <a:off x="2724616" y="4501976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/>
          </a:p>
        </p:txBody>
      </p:sp>
      <p:sp>
        <p:nvSpPr>
          <p:cNvPr id="15" name="Google Shape;4363;p3"/>
          <p:cNvSpPr/>
          <p:nvPr/>
        </p:nvSpPr>
        <p:spPr>
          <a:xfrm>
            <a:off x="2700071" y="4464985"/>
            <a:ext cx="7266376" cy="1972969"/>
          </a:xfrm>
          <a:prstGeom prst="roundRect">
            <a:avLst>
              <a:gd name="adj" fmla="val 16667"/>
            </a:avLst>
          </a:prstGeom>
          <a:noFill/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dm = 10 cm; 10 cm = 1dm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16" name="Google Shape;4365;p3"/>
          <p:cNvGrpSpPr/>
          <p:nvPr/>
        </p:nvGrpSpPr>
        <p:grpSpPr>
          <a:xfrm>
            <a:off x="5812472" y="3336626"/>
            <a:ext cx="6324855" cy="2662825"/>
            <a:chOff x="5336414" y="3085305"/>
            <a:chExt cx="6324855" cy="2662825"/>
          </a:xfrm>
        </p:grpSpPr>
        <p:pic>
          <p:nvPicPr>
            <p:cNvPr id="17" name="Google Shape;4366;p3"/>
            <p:cNvPicPr preferRelativeResize="0"/>
            <p:nvPr/>
          </p:nvPicPr>
          <p:blipFill rotWithShape="1">
            <a:blip r:embed="rId7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>
                <a:solidFill>
                  <a:srgbClr val="002060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6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29" y="5351468"/>
            <a:ext cx="2066371" cy="1668788"/>
          </a:xfrm>
          <a:prstGeom prst="rect">
            <a:avLst/>
          </a:prstGeom>
        </p:spPr>
      </p:pic>
      <p:sp>
        <p:nvSpPr>
          <p:cNvPr id="3" name="Google Shape;4364;p3"/>
          <p:cNvSpPr txBox="1"/>
          <p:nvPr/>
        </p:nvSpPr>
        <p:spPr>
          <a:xfrm>
            <a:off x="2521314" y="269657"/>
            <a:ext cx="39448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</a:t>
            </a:r>
            <a:r>
              <a:rPr lang="en-US" sz="32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) Mét</a:t>
            </a:r>
            <a:endParaRPr sz="20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666624" y="854392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363;p3"/>
          <p:cNvSpPr/>
          <p:nvPr/>
        </p:nvSpPr>
        <p:spPr>
          <a:xfrm>
            <a:off x="1391052" y="4597955"/>
            <a:ext cx="949406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/>
          </a:p>
        </p:txBody>
      </p:sp>
      <p:sp>
        <p:nvSpPr>
          <p:cNvPr id="6" name="Google Shape;4375;p4"/>
          <p:cNvSpPr/>
          <p:nvPr/>
        </p:nvSpPr>
        <p:spPr>
          <a:xfrm>
            <a:off x="1353352" y="4512625"/>
            <a:ext cx="9531766" cy="2196084"/>
          </a:xfrm>
          <a:prstGeom prst="roundRect">
            <a:avLst>
              <a:gd name="adj" fmla="val 16667"/>
            </a:avLst>
          </a:prstGeom>
          <a:noFill/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7" name="Google Shape;5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168" y="16138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2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3"/>
          <p:cNvSpPr/>
          <p:nvPr/>
        </p:nvSpPr>
        <p:spPr>
          <a:xfrm>
            <a:off x="289816" y="337929"/>
            <a:ext cx="11721591" cy="597268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4" name="任意多边形 14"/>
          <p:cNvSpPr/>
          <p:nvPr/>
        </p:nvSpPr>
        <p:spPr>
          <a:xfrm>
            <a:off x="165608" y="215228"/>
            <a:ext cx="11721591" cy="633187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15"/>
          <p:cNvSpPr/>
          <p:nvPr/>
        </p:nvSpPr>
        <p:spPr>
          <a:xfrm>
            <a:off x="-73244" y="233802"/>
            <a:ext cx="11960443" cy="6313302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12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9901933" y="337929"/>
            <a:ext cx="1977867" cy="1234572"/>
            <a:chOff x="7180022" y="219753"/>
            <a:chExt cx="1592029" cy="993734"/>
          </a:xfrm>
        </p:grpSpPr>
        <p:pic>
          <p:nvPicPr>
            <p:cNvPr id="13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4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21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82" y="4072582"/>
            <a:ext cx="3803134" cy="3071387"/>
          </a:xfrm>
          <a:prstGeom prst="rect">
            <a:avLst/>
          </a:prstGeom>
        </p:spPr>
      </p:pic>
      <p:sp>
        <p:nvSpPr>
          <p:cNvPr id="22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278661" y="438479"/>
            <a:ext cx="5256632" cy="11898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Ghi nhớ</a:t>
            </a:r>
            <a:endParaRPr lang="en-GB" altLang="zh-CN" sz="6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elvetIns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6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" y="843052"/>
            <a:ext cx="2555599" cy="5808179"/>
          </a:xfrm>
          <a:prstGeom prst="rect">
            <a:avLst/>
          </a:prstGeom>
        </p:spPr>
      </p:pic>
      <p:sp>
        <p:nvSpPr>
          <p:cNvPr id="17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865571" y="2054540"/>
            <a:ext cx="4123118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  1dm = 10cm </a:t>
            </a:r>
          </a:p>
          <a:p>
            <a:pPr algn="just">
              <a:lnSpc>
                <a:spcPct val="150000"/>
              </a:lnSpc>
            </a:pPr>
            <a:r>
              <a:rPr lang="en-US" sz="36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10 cm = 1dm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0611" y="2054540"/>
            <a:ext cx="3745282" cy="366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1 m = 10 dm</a:t>
            </a:r>
          </a:p>
          <a:p>
            <a:pPr lvl="0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1 m = 100 cm </a:t>
            </a:r>
          </a:p>
          <a:p>
            <a:pPr lvl="0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10 dm = 1 m</a:t>
            </a:r>
          </a:p>
          <a:p>
            <a:pPr lvl="0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100 cm = 1m </a:t>
            </a:r>
            <a:endParaRPr lang="en-US" sz="40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1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0"/>
          <p:cNvSpPr/>
          <p:nvPr/>
        </p:nvSpPr>
        <p:spPr>
          <a:xfrm>
            <a:off x="1371600" y="5204575"/>
            <a:ext cx="10883783" cy="1618095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E2B7C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4" name="任意多边形 11"/>
          <p:cNvSpPr/>
          <p:nvPr/>
        </p:nvSpPr>
        <p:spPr>
          <a:xfrm>
            <a:off x="-104576" y="5003475"/>
            <a:ext cx="5609263" cy="1899890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  <a:gd name="connsiteX0" fmla="*/ 181593 w 12358602"/>
              <a:gd name="connsiteY0" fmla="*/ 830441 h 868049"/>
              <a:gd name="connsiteX1" fmla="*/ 378874 w 12358602"/>
              <a:gd name="connsiteY1" fmla="*/ 293240 h 868049"/>
              <a:gd name="connsiteX2" fmla="*/ 3324252 w 12358602"/>
              <a:gd name="connsiteY2" fmla="*/ 178 h 868049"/>
              <a:gd name="connsiteX3" fmla="*/ 5495952 w 12358602"/>
              <a:gd name="connsiteY3" fmla="*/ 247828 h 868049"/>
              <a:gd name="connsiteX4" fmla="*/ 7781952 w 12358602"/>
              <a:gd name="connsiteY4" fmla="*/ 114478 h 868049"/>
              <a:gd name="connsiteX5" fmla="*/ 10487052 w 12358602"/>
              <a:gd name="connsiteY5" fmla="*/ 38278 h 868049"/>
              <a:gd name="connsiteX6" fmla="*/ 12224728 w 12358602"/>
              <a:gd name="connsiteY6" fmla="*/ 515460 h 868049"/>
              <a:gd name="connsiteX7" fmla="*/ 12205266 w 12358602"/>
              <a:gd name="connsiteY7" fmla="*/ 868049 h 868049"/>
              <a:gd name="connsiteX8" fmla="*/ 181593 w 12358602"/>
              <a:gd name="connsiteY8" fmla="*/ 830441 h 868049"/>
              <a:gd name="connsiteX0" fmla="*/ 181593 w 12358602"/>
              <a:gd name="connsiteY0" fmla="*/ 884369 h 921977"/>
              <a:gd name="connsiteX1" fmla="*/ 378874 w 12358602"/>
              <a:gd name="connsiteY1" fmla="*/ 347168 h 921977"/>
              <a:gd name="connsiteX2" fmla="*/ 3324252 w 12358602"/>
              <a:gd name="connsiteY2" fmla="*/ 54106 h 921977"/>
              <a:gd name="connsiteX3" fmla="*/ 5495952 w 12358602"/>
              <a:gd name="connsiteY3" fmla="*/ 301756 h 921977"/>
              <a:gd name="connsiteX4" fmla="*/ 7840340 w 12358602"/>
              <a:gd name="connsiteY4" fmla="*/ 7689 h 921977"/>
              <a:gd name="connsiteX5" fmla="*/ 10487052 w 12358602"/>
              <a:gd name="connsiteY5" fmla="*/ 92206 h 921977"/>
              <a:gd name="connsiteX6" fmla="*/ 12224728 w 12358602"/>
              <a:gd name="connsiteY6" fmla="*/ 569388 h 921977"/>
              <a:gd name="connsiteX7" fmla="*/ 12205266 w 12358602"/>
              <a:gd name="connsiteY7" fmla="*/ 921977 h 921977"/>
              <a:gd name="connsiteX8" fmla="*/ 181593 w 12358602"/>
              <a:gd name="connsiteY8" fmla="*/ 884369 h 921977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9996592 w 12358602"/>
              <a:gd name="connsiteY5" fmla="*/ 84517 h 914288"/>
              <a:gd name="connsiteX6" fmla="*/ 12224728 w 12358602"/>
              <a:gd name="connsiteY6" fmla="*/ 561699 h 914288"/>
              <a:gd name="connsiteX7" fmla="*/ 12205266 w 12358602"/>
              <a:gd name="connsiteY7" fmla="*/ 914288 h 914288"/>
              <a:gd name="connsiteX8" fmla="*/ 181593 w 12358602"/>
              <a:gd name="connsiteY8" fmla="*/ 876680 h 914288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12224728 w 12358602"/>
              <a:gd name="connsiteY5" fmla="*/ 561699 h 914288"/>
              <a:gd name="connsiteX6" fmla="*/ 12205266 w 12358602"/>
              <a:gd name="connsiteY6" fmla="*/ 914288 h 914288"/>
              <a:gd name="connsiteX7" fmla="*/ 181593 w 12358602"/>
              <a:gd name="connsiteY7" fmla="*/ 876680 h 914288"/>
              <a:gd name="connsiteX0" fmla="*/ 181593 w 12358602"/>
              <a:gd name="connsiteY0" fmla="*/ 891982 h 929590"/>
              <a:gd name="connsiteX1" fmla="*/ 378874 w 12358602"/>
              <a:gd name="connsiteY1" fmla="*/ 354781 h 929590"/>
              <a:gd name="connsiteX2" fmla="*/ 3324252 w 12358602"/>
              <a:gd name="connsiteY2" fmla="*/ 61719 h 929590"/>
              <a:gd name="connsiteX3" fmla="*/ 5495952 w 12358602"/>
              <a:gd name="connsiteY3" fmla="*/ 309369 h 929590"/>
              <a:gd name="connsiteX4" fmla="*/ 7840340 w 12358602"/>
              <a:gd name="connsiteY4" fmla="*/ 15302 h 929590"/>
              <a:gd name="connsiteX5" fmla="*/ 12224728 w 12358602"/>
              <a:gd name="connsiteY5" fmla="*/ 577001 h 929590"/>
              <a:gd name="connsiteX6" fmla="*/ 12205266 w 12358602"/>
              <a:gd name="connsiteY6" fmla="*/ 929590 h 929590"/>
              <a:gd name="connsiteX7" fmla="*/ 181593 w 12358602"/>
              <a:gd name="connsiteY7" fmla="*/ 891982 h 929590"/>
              <a:gd name="connsiteX0" fmla="*/ 181593 w 12358602"/>
              <a:gd name="connsiteY0" fmla="*/ 920450 h 958058"/>
              <a:gd name="connsiteX1" fmla="*/ 378874 w 12358602"/>
              <a:gd name="connsiteY1" fmla="*/ 383249 h 958058"/>
              <a:gd name="connsiteX2" fmla="*/ 3324252 w 12358602"/>
              <a:gd name="connsiteY2" fmla="*/ 90187 h 958058"/>
              <a:gd name="connsiteX3" fmla="*/ 5495952 w 12358602"/>
              <a:gd name="connsiteY3" fmla="*/ 337837 h 958058"/>
              <a:gd name="connsiteX4" fmla="*/ 7840340 w 12358602"/>
              <a:gd name="connsiteY4" fmla="*/ 43770 h 958058"/>
              <a:gd name="connsiteX5" fmla="*/ 12224728 w 12358602"/>
              <a:gd name="connsiteY5" fmla="*/ 605469 h 958058"/>
              <a:gd name="connsiteX6" fmla="*/ 12205266 w 12358602"/>
              <a:gd name="connsiteY6" fmla="*/ 958058 h 958058"/>
              <a:gd name="connsiteX7" fmla="*/ 181593 w 12358602"/>
              <a:gd name="connsiteY7" fmla="*/ 920450 h 958058"/>
              <a:gd name="connsiteX0" fmla="*/ 181593 w 12358602"/>
              <a:gd name="connsiteY0" fmla="*/ 888120 h 925728"/>
              <a:gd name="connsiteX1" fmla="*/ 378874 w 12358602"/>
              <a:gd name="connsiteY1" fmla="*/ 350919 h 925728"/>
              <a:gd name="connsiteX2" fmla="*/ 3324252 w 12358602"/>
              <a:gd name="connsiteY2" fmla="*/ 57857 h 925728"/>
              <a:gd name="connsiteX3" fmla="*/ 5495952 w 12358602"/>
              <a:gd name="connsiteY3" fmla="*/ 305507 h 925728"/>
              <a:gd name="connsiteX4" fmla="*/ 7840340 w 12358602"/>
              <a:gd name="connsiteY4" fmla="*/ 11440 h 925728"/>
              <a:gd name="connsiteX5" fmla="*/ 12224728 w 12358602"/>
              <a:gd name="connsiteY5" fmla="*/ 573139 h 925728"/>
              <a:gd name="connsiteX6" fmla="*/ 12205266 w 12358602"/>
              <a:gd name="connsiteY6" fmla="*/ 925728 h 925728"/>
              <a:gd name="connsiteX7" fmla="*/ 181593 w 12358602"/>
              <a:gd name="connsiteY7" fmla="*/ 888120 h 925728"/>
              <a:gd name="connsiteX0" fmla="*/ 181593 w 12358602"/>
              <a:gd name="connsiteY0" fmla="*/ 938850 h 976458"/>
              <a:gd name="connsiteX1" fmla="*/ 378874 w 12358602"/>
              <a:gd name="connsiteY1" fmla="*/ 401649 h 976458"/>
              <a:gd name="connsiteX2" fmla="*/ 3324252 w 12358602"/>
              <a:gd name="connsiteY2" fmla="*/ 108587 h 976458"/>
              <a:gd name="connsiteX3" fmla="*/ 5495952 w 12358602"/>
              <a:gd name="connsiteY3" fmla="*/ 356237 h 976458"/>
              <a:gd name="connsiteX4" fmla="*/ 7840340 w 12358602"/>
              <a:gd name="connsiteY4" fmla="*/ 62170 h 976458"/>
              <a:gd name="connsiteX5" fmla="*/ 12224728 w 12358602"/>
              <a:gd name="connsiteY5" fmla="*/ 623869 h 976458"/>
              <a:gd name="connsiteX6" fmla="*/ 12205266 w 12358602"/>
              <a:gd name="connsiteY6" fmla="*/ 976458 h 976458"/>
              <a:gd name="connsiteX7" fmla="*/ 181593 w 12358602"/>
              <a:gd name="connsiteY7" fmla="*/ 938850 h 9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8602" h="976458">
                <a:moveTo>
                  <a:pt x="181593" y="938850"/>
                </a:moveTo>
                <a:cubicBezTo>
                  <a:pt x="-39070" y="972187"/>
                  <a:pt x="-144903" y="540026"/>
                  <a:pt x="378874" y="401649"/>
                </a:cubicBezTo>
                <a:cubicBezTo>
                  <a:pt x="902651" y="263272"/>
                  <a:pt x="2471406" y="116156"/>
                  <a:pt x="3324252" y="108587"/>
                </a:cubicBezTo>
                <a:cubicBezTo>
                  <a:pt x="4177098" y="101018"/>
                  <a:pt x="4743271" y="363973"/>
                  <a:pt x="5495952" y="356237"/>
                </a:cubicBezTo>
                <a:cubicBezTo>
                  <a:pt x="6248633" y="348501"/>
                  <a:pt x="6519009" y="323604"/>
                  <a:pt x="7840340" y="62170"/>
                </a:cubicBezTo>
                <a:cubicBezTo>
                  <a:pt x="9161671" y="-199264"/>
                  <a:pt x="10763265" y="436636"/>
                  <a:pt x="12224728" y="623869"/>
                </a:cubicBezTo>
                <a:cubicBezTo>
                  <a:pt x="12569485" y="664734"/>
                  <a:pt x="12130659" y="973828"/>
                  <a:pt x="12205266" y="976458"/>
                </a:cubicBezTo>
                <a:lnTo>
                  <a:pt x="181593" y="938850"/>
                </a:lnTo>
                <a:close/>
              </a:path>
            </a:pathLst>
          </a:custGeom>
          <a:solidFill>
            <a:srgbClr val="E4D0D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5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2" y="2721769"/>
            <a:ext cx="2829486" cy="4184742"/>
          </a:xfrm>
          <a:prstGeom prst="rect">
            <a:avLst/>
          </a:prstGeom>
        </p:spPr>
      </p:pic>
      <p:sp>
        <p:nvSpPr>
          <p:cNvPr id="6" name="任意多边形 12"/>
          <p:cNvSpPr/>
          <p:nvPr/>
        </p:nvSpPr>
        <p:spPr>
          <a:xfrm>
            <a:off x="2788951" y="5755838"/>
            <a:ext cx="9466432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D6A6B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7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8722813" y="128356"/>
            <a:ext cx="3084324" cy="1860521"/>
            <a:chOff x="7180022" y="219753"/>
            <a:chExt cx="1592029" cy="993734"/>
          </a:xfrm>
        </p:grpSpPr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9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9" t="73547" r="19910" b="12088"/>
          <a:stretch/>
        </p:blipFill>
        <p:spPr>
          <a:xfrm rot="2822833">
            <a:off x="118006" y="118361"/>
            <a:ext cx="865773" cy="985087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0" t="60000" b="351"/>
          <a:stretch/>
        </p:blipFill>
        <p:spPr>
          <a:xfrm>
            <a:off x="10264975" y="925442"/>
            <a:ext cx="1778202" cy="4957430"/>
          </a:xfrm>
          <a:prstGeom prst="rect">
            <a:avLst/>
          </a:prstGeom>
        </p:spPr>
      </p:pic>
      <p:grpSp>
        <p:nvGrpSpPr>
          <p:cNvPr id="12" name="组合 26"/>
          <p:cNvGrpSpPr/>
          <p:nvPr/>
        </p:nvGrpSpPr>
        <p:grpSpPr>
          <a:xfrm>
            <a:off x="2873756" y="-1312582"/>
            <a:ext cx="2496633" cy="4941950"/>
            <a:chOff x="3675185" y="-580292"/>
            <a:chExt cx="2092569" cy="4273061"/>
          </a:xfrm>
        </p:grpSpPr>
        <p:sp>
          <p:nvSpPr>
            <p:cNvPr id="13" name="任意多边形 23"/>
            <p:cNvSpPr/>
            <p:nvPr/>
          </p:nvSpPr>
          <p:spPr>
            <a:xfrm>
              <a:off x="4304812" y="-580292"/>
              <a:ext cx="485386" cy="2426677"/>
            </a:xfrm>
            <a:custGeom>
              <a:avLst/>
              <a:gdLst>
                <a:gd name="connsiteX0" fmla="*/ 302357 w 485386"/>
                <a:gd name="connsiteY0" fmla="*/ 0 h 2426677"/>
                <a:gd name="connsiteX1" fmla="*/ 3419 w 485386"/>
                <a:gd name="connsiteY1" fmla="*/ 1002323 h 2426677"/>
                <a:gd name="connsiteX2" fmla="*/ 478203 w 485386"/>
                <a:gd name="connsiteY2" fmla="*/ 2004646 h 2426677"/>
                <a:gd name="connsiteX3" fmla="*/ 302357 w 485386"/>
                <a:gd name="connsiteY3" fmla="*/ 2426677 h 24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386" h="2426677">
                  <a:moveTo>
                    <a:pt x="302357" y="0"/>
                  </a:moveTo>
                  <a:cubicBezTo>
                    <a:pt x="138234" y="334107"/>
                    <a:pt x="-25889" y="668215"/>
                    <a:pt x="3419" y="1002323"/>
                  </a:cubicBezTo>
                  <a:cubicBezTo>
                    <a:pt x="32727" y="1336431"/>
                    <a:pt x="428380" y="1767254"/>
                    <a:pt x="478203" y="2004646"/>
                  </a:cubicBezTo>
                  <a:cubicBezTo>
                    <a:pt x="528026" y="2242038"/>
                    <a:pt x="302357" y="2426677"/>
                    <a:pt x="302357" y="2426677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20"/>
            <p:cNvSpPr/>
            <p:nvPr/>
          </p:nvSpPr>
          <p:spPr>
            <a:xfrm>
              <a:off x="3675185" y="1600200"/>
              <a:ext cx="2092569" cy="20925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26"/>
          <p:cNvGrpSpPr/>
          <p:nvPr/>
        </p:nvGrpSpPr>
        <p:grpSpPr>
          <a:xfrm>
            <a:off x="7345507" y="-41549"/>
            <a:ext cx="2092569" cy="4273061"/>
            <a:chOff x="3675185" y="-580292"/>
            <a:chExt cx="2092569" cy="4273061"/>
          </a:xfrm>
        </p:grpSpPr>
        <p:sp>
          <p:nvSpPr>
            <p:cNvPr id="16" name="任意多边形 23"/>
            <p:cNvSpPr/>
            <p:nvPr/>
          </p:nvSpPr>
          <p:spPr>
            <a:xfrm>
              <a:off x="4304812" y="-580292"/>
              <a:ext cx="485386" cy="2426677"/>
            </a:xfrm>
            <a:custGeom>
              <a:avLst/>
              <a:gdLst>
                <a:gd name="connsiteX0" fmla="*/ 302357 w 485386"/>
                <a:gd name="connsiteY0" fmla="*/ 0 h 2426677"/>
                <a:gd name="connsiteX1" fmla="*/ 3419 w 485386"/>
                <a:gd name="connsiteY1" fmla="*/ 1002323 h 2426677"/>
                <a:gd name="connsiteX2" fmla="*/ 478203 w 485386"/>
                <a:gd name="connsiteY2" fmla="*/ 2004646 h 2426677"/>
                <a:gd name="connsiteX3" fmla="*/ 302357 w 485386"/>
                <a:gd name="connsiteY3" fmla="*/ 2426677 h 24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386" h="2426677">
                  <a:moveTo>
                    <a:pt x="302357" y="0"/>
                  </a:moveTo>
                  <a:cubicBezTo>
                    <a:pt x="138234" y="334107"/>
                    <a:pt x="-25889" y="668215"/>
                    <a:pt x="3419" y="1002323"/>
                  </a:cubicBezTo>
                  <a:cubicBezTo>
                    <a:pt x="32727" y="1336431"/>
                    <a:pt x="428380" y="1767254"/>
                    <a:pt x="478203" y="2004646"/>
                  </a:cubicBezTo>
                  <a:cubicBezTo>
                    <a:pt x="528026" y="2242038"/>
                    <a:pt x="302357" y="2426677"/>
                    <a:pt x="302357" y="2426677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20"/>
            <p:cNvSpPr/>
            <p:nvPr/>
          </p:nvSpPr>
          <p:spPr>
            <a:xfrm>
              <a:off x="3675185" y="1600200"/>
              <a:ext cx="2092569" cy="20925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95627" y="1890772"/>
            <a:ext cx="2359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n w="57150"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HOẠT</a:t>
            </a:r>
            <a:endParaRPr lang="en-US" sz="5400" b="1">
              <a:solidFill>
                <a:srgbClr val="002060"/>
              </a:solidFill>
              <a:latin typeface="UTM Copperplate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0682" y="2754799"/>
            <a:ext cx="2253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57150">
                  <a:noFill/>
                </a:ln>
                <a:solidFill>
                  <a:srgbClr val="FF6699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ĐỘNG</a:t>
            </a:r>
            <a:endParaRPr lang="en-US" sz="4800" b="1">
              <a:solidFill>
                <a:srgbClr val="FF6699"/>
              </a:solidFill>
              <a:latin typeface="UTM Copperplate" panose="02040603050506020204" pitchFamily="18" charset="0"/>
            </a:endParaRPr>
          </a:p>
        </p:txBody>
      </p: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1258B-0527-4E27-B37B-D2EBB633A5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00" b="94400" l="12620" r="51438">
                        <a14:foregroundMark x1="42492" y1="80200" x2="42492" y2="80200"/>
                        <a14:foregroundMark x1="42332" y1="80200" x2="42332" y2="80200"/>
                        <a14:foregroundMark x1="38658" y1="62600" x2="38658" y2="62600"/>
                        <a14:foregroundMark x1="38658" y1="62600" x2="38658" y2="62600"/>
                        <a14:foregroundMark x1="36581" y1="58800" x2="41214" y2="69000"/>
                        <a14:foregroundMark x1="41214" y1="69000" x2="41693" y2="67800"/>
                        <a14:foregroundMark x1="39137" y1="52000" x2="34665" y2="66000"/>
                        <a14:foregroundMark x1="34665" y1="66000" x2="24601" y2="76400"/>
                        <a14:foregroundMark x1="24601" y1="76400" x2="30192" y2="89000"/>
                        <a14:foregroundMark x1="30192" y1="89000" x2="38179" y2="86400"/>
                        <a14:foregroundMark x1="38179" y1="86400" x2="39137" y2="70600"/>
                        <a14:foregroundMark x1="39137" y1="70600" x2="46645" y2="55400"/>
                        <a14:foregroundMark x1="46645" y1="55400" x2="45048" y2="54400"/>
                        <a14:foregroundMark x1="38179" y1="51800" x2="38019" y2="51800"/>
                        <a14:foregroundMark x1="37700" y1="51800" x2="37700" y2="51800"/>
                        <a14:foregroundMark x1="37700" y1="51800" x2="37700" y2="51800"/>
                        <a14:foregroundMark x1="39617" y1="49400" x2="39617" y2="49400"/>
                        <a14:foregroundMark x1="39617" y1="49400" x2="39617" y2="49400"/>
                        <a14:foregroundMark x1="51438" y1="58800" x2="51438" y2="58800"/>
                        <a14:foregroundMark x1="51438" y1="58800" x2="51438" y2="58800"/>
                        <a14:foregroundMark x1="44728" y1="66000" x2="44728" y2="66000"/>
                        <a14:foregroundMark x1="45048" y1="66000" x2="45048" y2="66000"/>
                        <a14:foregroundMark x1="46006" y1="65600" x2="46006" y2="65600"/>
                        <a14:foregroundMark x1="46006" y1="65600" x2="46006" y2="65600"/>
                        <a14:foregroundMark x1="12620" y1="84000" x2="12620" y2="84000"/>
                        <a14:foregroundMark x1="12620" y1="84000" x2="12620" y2="84000"/>
                        <a14:foregroundMark x1="38818" y1="74000" x2="38818" y2="74000"/>
                        <a14:foregroundMark x1="41214" y1="73600" x2="41853" y2="73200"/>
                        <a14:foregroundMark x1="40575" y1="59600" x2="40575" y2="59600"/>
                        <a14:foregroundMark x1="40575" y1="56000" x2="40575" y2="56000"/>
                        <a14:foregroundMark x1="41214" y1="73800" x2="41214" y2="73800"/>
                        <a14:foregroundMark x1="41214" y1="73800" x2="41214" y2="73800"/>
                        <a14:foregroundMark x1="33866" y1="64400" x2="33866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28" t="44864" r="45167" b="-1024"/>
          <a:stretch/>
        </p:blipFill>
        <p:spPr>
          <a:xfrm>
            <a:off x="3133161" y="3076683"/>
            <a:ext cx="4240489" cy="4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18" grpId="0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449</Words>
  <Application>Microsoft Office PowerPoint</Application>
  <PresentationFormat>Widescreen</PresentationFormat>
  <Paragraphs>86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#9Slide03 AmpleSoft Bold</vt:lpstr>
      <vt:lpstr>UTM Cooper Black</vt:lpstr>
      <vt:lpstr>Helvetica</vt:lpstr>
      <vt:lpstr>UTM Duepuntozero</vt:lpstr>
      <vt:lpstr>Arial</vt:lpstr>
      <vt:lpstr>#9Slide07 HoneyCream</vt:lpstr>
      <vt:lpstr>SVN-Newton</vt:lpstr>
      <vt:lpstr>UTM Avo</vt:lpstr>
      <vt:lpstr>UTM HelvetIns</vt:lpstr>
      <vt:lpstr>Calibri</vt:lpstr>
      <vt:lpstr>UTM Mother</vt:lpstr>
      <vt:lpstr>Times New Roman</vt:lpstr>
      <vt:lpstr>UTM Copperplate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User</cp:lastModifiedBy>
  <cp:revision>20</cp:revision>
  <dcterms:created xsi:type="dcterms:W3CDTF">2023-03-11T07:57:43Z</dcterms:created>
  <dcterms:modified xsi:type="dcterms:W3CDTF">2026-03-24T01:19:46Z</dcterms:modified>
</cp:coreProperties>
</file>