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等线 Light" panose="02010600030101010101" pitchFamily="2" charset="-122"/>
      <p:regular r:id="rId22"/>
    </p:embeddedFont>
    <p:embeddedFont>
      <p:font typeface="#9Slide05 Aphrodite Pro" panose="020B0604020202020204" charset="0"/>
      <p:regular r:id="rId23"/>
    </p:embeddedFont>
    <p:embeddedFont>
      <p:font typeface="#9Slide07 HoneyCream" panose="020B0604020202020204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1B9E-C9A3-48CA-BC67-6916399498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B2E8-1355-4350-B56B-2CF3F128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3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0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1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9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79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2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0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22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3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6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8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7538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5491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0" y="-800828"/>
            <a:ext cx="7203147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361291" y="1680685"/>
            <a:ext cx="11061292" cy="2616445"/>
            <a:chOff x="4459779" y="1862990"/>
            <a:chExt cx="3611589" cy="26164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cơ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bài tiết nước tiểu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19904" y="1924890"/>
              <a:ext cx="35407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cơ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bài tiết nước tiểu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2809859" y="478549"/>
            <a:ext cx="6164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Tự nhiên &amp; xã hội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5" y="214009"/>
            <a:ext cx="9591539" cy="6330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7"/>
            <a:ext cx="3781859" cy="2450359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1381327"/>
            <a:ext cx="3475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06" y="2694836"/>
            <a:ext cx="4513634" cy="1536419"/>
          </a:xfrm>
          <a:prstGeom prst="rect">
            <a:avLst/>
          </a:prstGeom>
        </p:spPr>
      </p:pic>
      <p:sp>
        <p:nvSpPr>
          <p:cNvPr id="8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630489" y="280132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21" y="5303247"/>
            <a:ext cx="4534183" cy="875348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5470709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67" y="5489111"/>
            <a:ext cx="4513633" cy="1264596"/>
          </a:xfrm>
          <a:prstGeom prst="rect">
            <a:avLst/>
          </a:prstGeom>
        </p:spPr>
      </p:pic>
      <p:sp>
        <p:nvSpPr>
          <p:cNvPr id="1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992749" y="5489110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 gì sẽ xảy ra nếu: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Bóng đái quá đầy nước tiểu mà không được thải ra.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08713" y="3158600"/>
            <a:ext cx="10868132" cy="212365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bóng đái quá đầy nước tiểu mà không được thải ra ngoài có thể gây vỡ hoặc lâu ngày gây ra bệnh đái dắt.</a:t>
            </a:r>
            <a:endParaRPr kumimoji="0" lang="vi-VN" sz="8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5282258"/>
            <a:ext cx="1575742" cy="1575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22" t="27825" r="53440" b="56100"/>
          <a:stretch/>
        </p:blipFill>
        <p:spPr>
          <a:xfrm>
            <a:off x="5933794" y="-175098"/>
            <a:ext cx="6258206" cy="361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2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 gì sẽ xảy ra nếu: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Có vật cản nằm trong ống dẫn nước tiểu.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08713" y="3275332"/>
            <a:ext cx="10868132" cy="2308324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có vật cản trong ống dẫn tiểu sẽ khiến cho nước tiểu không ra ngoài được gây tức bóng đái.</a:t>
            </a:r>
            <a:endParaRPr kumimoji="0" lang="vi-VN" sz="3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5282258"/>
            <a:ext cx="1575742" cy="1575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22" t="27825" r="53440" b="56100"/>
          <a:stretch/>
        </p:blipFill>
        <p:spPr>
          <a:xfrm>
            <a:off x="5933794" y="-175098"/>
            <a:ext cx="6258206" cy="361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6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2315183"/>
            <a:ext cx="11775764" cy="9513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173157" y="2367887"/>
            <a:ext cx="9519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Thận có chức năng lọc máu, tạo thành nước tiểu. Nước tiểu xuống bóng đái qua ống dẫn nước tiểu và thải ra ngoài qua ống đái.</a:t>
            </a:r>
          </a:p>
        </p:txBody>
      </p:sp>
    </p:spTree>
    <p:extLst>
      <p:ext uri="{BB962C8B-B14F-4D97-AF65-F5344CB8AC3E}">
        <p14:creationId xmlns:p14="http://schemas.microsoft.com/office/powerpoint/2010/main" val="14008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dung bài,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23813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tốt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KHÁM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138" y="1819984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581814" y="2074215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sát hình, chỉ và nói tên các bộ phận của cơ quan bài tiết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  <p:pic>
        <p:nvPicPr>
          <p:cNvPr id="1026" name="Picture 2" descr="Tìm hiểu cơ quan bài tiết nước tiểu workshe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5"/>
          <a:stretch/>
        </p:blipFill>
        <p:spPr bwMode="auto">
          <a:xfrm>
            <a:off x="2225211" y="512065"/>
            <a:ext cx="9525000" cy="5680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025377" y="1572136"/>
            <a:ext cx="2496407" cy="769441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trái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797487" y="1572135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phải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677171" y="2678371"/>
            <a:ext cx="2496407" cy="1323439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dẫn nước tiểu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580125" y="4673218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 đái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225211" y="5381104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đái </a:t>
            </a:r>
          </a:p>
        </p:txBody>
      </p:sp>
    </p:spTree>
    <p:extLst>
      <p:ext uri="{BB962C8B-B14F-4D97-AF65-F5344CB8AC3E}">
        <p14:creationId xmlns:p14="http://schemas.microsoft.com/office/powerpoint/2010/main" val="35982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617" y="1141533"/>
            <a:ext cx="8314509" cy="4524315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Cơ quan bài tiết nước tiểu bao gồm thận, ống dẫn nước tiểu, bóng đái và ống đái.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254" y="7192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đoạn hội thoại trong hình sau, nếu chức năng của thận và đường đi của nước tiểu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688" t="39894" r="51525" b="24327"/>
          <a:stretch/>
        </p:blipFill>
        <p:spPr>
          <a:xfrm>
            <a:off x="2684834" y="1439694"/>
            <a:ext cx="6673175" cy="541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-252919" y="4212077"/>
            <a:ext cx="5214026" cy="2645923"/>
          </a:xfrm>
          <a:prstGeom prst="cloudCallout">
            <a:avLst>
              <a:gd name="adj1" fmla="val 30309"/>
              <a:gd name="adj2" fmla="val -904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Thưa bác sĩ,bộ phận nào trong cơ thể lọc máu để tạo thành nước tiểu 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-29183" y="194553"/>
            <a:ext cx="5428034" cy="1718553"/>
          </a:xfrm>
          <a:prstGeom prst="cloudCallout">
            <a:avLst>
              <a:gd name="adj1" fmla="val 47262"/>
              <a:gd name="adj2" fmla="val 657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được thải ra ngoài thế nào 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965004" y="4212076"/>
            <a:ext cx="5817141" cy="2645923"/>
          </a:xfrm>
          <a:prstGeom prst="cloudCallout">
            <a:avLst>
              <a:gd name="adj1" fmla="val -37918"/>
              <a:gd name="adj2" fmla="val -1125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có chức năng lọc máu, loại bỏ các chất thải độc hại, tạo thành nước tiểu.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6965004" y="-165371"/>
            <a:ext cx="5548009" cy="2438400"/>
          </a:xfrm>
          <a:prstGeom prst="cloudCallout">
            <a:avLst>
              <a:gd name="adj1" fmla="val -47617"/>
              <a:gd name="adj2" fmla="val 382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từ thận theo ống dẫn nước tiểu xuống bóng đái và thải ra ngoài qua bóng đái.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thẻ chữ vào hình cho thích hợp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9" y="817124"/>
            <a:ext cx="4534183" cy="875348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984586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3396"/>
            <a:ext cx="4513633" cy="1264596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3093395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" y="1692473"/>
            <a:ext cx="4534185" cy="1400922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63350" y="1692472"/>
            <a:ext cx="416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306016"/>
            <a:ext cx="4513634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-27419" y="441250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8" y="967868"/>
            <a:ext cx="6932806" cy="514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9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Verdana</vt:lpstr>
      <vt:lpstr>等线</vt:lpstr>
      <vt:lpstr>SVN-Newton</vt:lpstr>
      <vt:lpstr>Source Han Sans HW SC</vt:lpstr>
      <vt:lpstr>Arial</vt:lpstr>
      <vt:lpstr>#9Slide05 Aphrodite Pro</vt:lpstr>
      <vt:lpstr>等线 Light</vt:lpstr>
      <vt:lpstr>UTM Avo</vt:lpstr>
      <vt:lpstr>Calibri</vt:lpstr>
      <vt:lpstr>UTM Flamenco</vt:lpstr>
      <vt:lpstr>UTM Showcard</vt:lpstr>
      <vt:lpstr>#9Slide07 HoneyCream</vt:lpstr>
      <vt:lpstr>Times New Roman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User</cp:lastModifiedBy>
  <cp:revision>2</cp:revision>
  <dcterms:created xsi:type="dcterms:W3CDTF">2023-03-11T10:08:28Z</dcterms:created>
  <dcterms:modified xsi:type="dcterms:W3CDTF">2026-03-24T01:16:55Z</dcterms:modified>
</cp:coreProperties>
</file>