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5"/>
  </p:notesMasterIdLst>
  <p:sldIdLst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等线 Light" panose="02010600030101010101" pitchFamily="2" charset="-122"/>
      <p:regular r:id="rId18"/>
    </p:embeddedFont>
    <p:embeddedFont>
      <p:font typeface="#9Slide05 Aphrodite Pro" panose="020B0604020202020204" charset="0"/>
      <p:regular r:id="rId19"/>
    </p:embeddedFont>
    <p:embeddedFont>
      <p:font typeface="#9Slide07 SVNAppleberry" panose="02040603050506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B1E35-2A52-4D57-9E7F-B15AF7506CC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E1F4A-A8B0-4A82-B5D3-E7742E88B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2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95568-98E1-4F58-8C39-BFC148F18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6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DDC6B-9D8E-4D20-A989-178BC3F13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1AEF93-EB2E-4273-BBAD-52840E153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B5A36-E9E2-4191-9B4B-4CAE14BD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597E8-2C0D-49CD-A3A7-06438470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B4CDB7-816E-4122-932A-DBB80F85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225D-E4A7-4573-91F7-DABAFA7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248F62-6252-4820-ABD8-36723F9F8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93D2B8-CF9A-4C28-A0B0-506F7C75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B6E67D-004A-414E-B017-DB477978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47631-7CDB-4699-86FF-E095E74A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6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3E60E9-32EB-4FF1-BB6F-F233EEFB1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010352-ECFF-4F0A-A644-A25C3054B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D50D9-D407-4C5D-98F2-2B188A5D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2B354-9592-4BAF-A920-C2F657D2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D7F4B-35AE-469D-AF81-66E732E7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1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ACA7-CF95-4469-9BE0-19FCCEAE1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4A763-B52B-423F-A849-918097A80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44922-5497-4D43-A09C-26A724F1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5F610-093F-479E-B7B3-FFEEC0D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B8792-8931-4EC6-AE94-C23C299F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4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5A20-A290-4493-BA48-7E3C7E8D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C2021-3B6E-4F1C-99D7-955676438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264A4-CE66-48CE-944D-0ECDB5EB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6AF18-011F-42DF-A443-7110CC4E3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534B7-B334-4CF1-81B0-15530B34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5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6C2F-B5A7-4A82-906A-5FEF6317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7A6F8-AEF4-44F9-80CE-68E849A48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ABC50-0E05-4E59-9F47-080C4F2B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BA292-3965-436C-A322-5BE1F19B5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2614C-C110-44ED-9468-CD40ED21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FC3B-AB98-4889-960E-1E2D16C4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0CBA0-DD96-4712-B545-C0306C39E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36B9F-8AB9-4612-92B5-21B63D093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79171-6901-47BA-B4B2-818CC87A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FCD41-1ECB-4912-AA67-0FF96AF9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CC7A1-EC2C-4241-9C3D-428F9ED7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8A951-66EF-4807-9836-5FEB2DD6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C8A-98ED-4C3C-8ECF-76B7A84EB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896D7-9766-48CF-90A3-28402F3FB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DB7-AE6F-4FBB-BB06-3535B67DF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B2EE7-7097-482F-A5A7-A09179A39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E5DE0-94BF-42A2-AB9C-D548F6E59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9B58F9-9202-4692-ABDD-22BD7DF2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948A84-81D5-452A-8F58-EBEB1CD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0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1F04C-1D44-4BD5-8E90-6950FC74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C7D83-FE26-44E5-8CA0-18E79A20F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7A5CA-63F4-47DF-B3D7-0723A7F4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BD54C-6525-4CE4-92D3-BD0E68BF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4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A27C3-8D8B-4E75-9C2F-66FC6D9D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B8DDE-05E0-470B-BC62-6908E7AEA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FAED-999B-44D0-B981-48B47ED5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1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3355B-92AC-49B7-B4B8-D59DC752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988FAE-2B88-435D-80AF-A73B8F341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338451-27F9-4D93-8DAD-BA1B2153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BA4E9-7464-42D5-96F8-5DD2A8FD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B9FF1-3474-4441-AC60-44DBA15D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D3D2F-5A5A-4338-BB2E-37684BE6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41C9-1D17-4E5E-BFAB-B5330289E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5EB02-08E5-4099-98C3-7132BFFA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B8863-AA1B-46B8-8FCF-FE6F9570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5FE61-9442-4FC5-88BD-E43E7933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03E28-A0EF-4C76-86DA-84F3A2B4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1647-27B2-4EDA-B308-A3D293997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6CC679-37AE-4A0F-969B-23EFDC455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3F978-F00E-48A6-8C68-B69A923E4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EAF6F-9CE3-456A-9537-140AEF3B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A8551-1C60-41D0-9287-A120C342F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6032B-0837-4250-BBDC-BBE160EF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1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EACC0-81D5-4C8E-B37A-D3CB6D23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68287-2134-49FB-85DB-1C432E3C0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FA97F-36A4-43B8-9CCB-9B79858E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3AC78-1856-4832-A523-5ED9793D9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2FA95-BAAF-4A65-81A7-8A8BD8B0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7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6D238-C948-4019-9B88-856C2834A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8FD46-8B81-4B0C-A26D-1584CECCC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0C7DE-ED23-4184-8D2C-45BB255C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F7E17-FC3F-4C55-9D37-E6C36EDC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C18A2-74E5-4526-BA88-B90A15EE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5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E85C4-324B-416A-8596-19F068DC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CFD12-8FCA-4C3A-9413-1F6473F2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BC21B-69EE-4DD8-8AD9-E61F2CEF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154F8D-DEEB-4376-8EC0-60D5F90D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C0F64-400B-46AB-9374-046B88CF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4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FC609-960A-4240-921A-F218C942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348C1-A4C5-47E0-A42A-C5634E053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E4D69D-2BB3-4BBD-9EE7-701BD918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36E48A-5888-4628-864F-85B28A33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3F5650-9121-4C22-9DC5-5BBE316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0A81F-0FB2-4CC8-866F-2DFE17B3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31D8A-3DBC-488E-A841-500C0BA0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AE992-2086-4F7A-ACB2-19CB1869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7CD638-CD4B-47EE-B3F1-F629DBF8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FF0AAE-2DD5-483F-925B-E92D3BA1C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59B460-1AEB-4F8B-A1E8-A62398B2C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0056FB-2218-4008-BC37-731EBA84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A58B5-1384-4B71-9830-FE77D346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B609A0-F824-4CFD-B701-C006B6B6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6B26C-1709-4F0C-A2C6-7BE98904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1D1C6E-5608-4064-8B03-05D55B61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0E46E3-8A04-4FE5-A110-134EF726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E460E4-A110-4B4B-8A49-4D2769F5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5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E0EE3-5A4F-4FF0-A9CA-29509FE8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C2ECF7-9C61-469E-AEAD-E2106D0C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1499C-4980-4F92-BC00-7258BA341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8F622C-E03A-4885-9CE2-E093D7EB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1B4F05-F599-48A8-AB43-5CB19EE8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50F6B0-1FBF-487B-8566-88D24A44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4A99F-0EAD-4470-A9A0-3EBFFD0F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1DD6CD-EF29-4B7F-870E-583F8BDB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016284-DBD0-4DAC-B4E7-761415B0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E4971-496B-4CE2-89AB-AA0665A8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C93A29-F6D4-499D-ACAD-B7480CAD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D1B78-B241-41F3-BBE0-D646726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2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76153D-8767-4AC1-85F7-41754C50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FCC321-9553-4A6A-9826-B5CA31ED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3CAB2-24CD-44A2-812D-82A17E9C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3709D-9F14-4DFD-B4BE-D8A0ACA4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39648-CE28-4EA4-A238-0BB5F82E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8FE6D-E1D1-254C-B7EF-4AC186F3789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16E0D-FBB3-BC4B-A199-E9127E76D7E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3B33C-E41C-2F4C-A61A-8CDF3FC215A3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4093DC-60CB-9B41-8C53-4D26A48FAA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9B451-0912-D143-B38E-94CE1BCFC59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1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2C108-C6D2-4BFB-97A5-A50A39B8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477F5-4B3F-498E-9215-1DD12E930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989C5-C846-4A78-B8E8-913CACDBC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80A52-0D5D-4EF1-9AE0-356CC8BA0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1F88-17A0-45F2-A2AE-8BF19BA63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92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4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slide" Target="slide1.xml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50DA62-D1E4-4D56-A16D-25DFE9E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3867FD-CBE4-7341-9A77-2568299D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21" y="3428999"/>
            <a:ext cx="9626600" cy="3543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3721" y="606504"/>
            <a:ext cx="22220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Toán </a:t>
            </a:r>
            <a:r>
              <a:rPr kumimoji="0" lang="vi-VN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2</a:t>
            </a:r>
            <a:endParaRPr kumimoji="0" lang="en-US" sz="6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6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271587" y="1"/>
            <a:ext cx="10529887" cy="248122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Nam, Việt và Rô-bốt cùng chơi đá cầu. Nam đá quả cầu bay xa 4 m. Việt đá quả cầu bay xa 5 m. Rô-bốt đá quả cầu bay xa 7 m.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B2B71-D8B2-B443-92B7-F71CA7466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1" y="599262"/>
            <a:ext cx="1460500" cy="128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602" t="68109" r="53653" b="18652"/>
          <a:stretch/>
        </p:blipFill>
        <p:spPr>
          <a:xfrm>
            <a:off x="390526" y="3269122"/>
            <a:ext cx="5897394" cy="307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6287920" y="2998957"/>
            <a:ext cx="5904080" cy="114012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a. Bạn nào đá quả cầu bay xa nhất?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6287920" y="4459475"/>
            <a:ext cx="5904080" cy="188296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b. Việt đá quả cầu bay xa hơn Nam bao nhiêu mét?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868525E4-417F-6241-8C6F-22801E74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365" y="2928046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97276" y="428017"/>
            <a:ext cx="11997447" cy="141534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a. 4 m &lt; 5 m &lt; 7 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Vậy bạn Rô-bốt đá quả cầu bay xa nhất.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3346315" y="3093396"/>
            <a:ext cx="8845685" cy="324903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b. Việt đá quả cầu bay xa hơn Nam số  mét là: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5 m – 4 m = 1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688" t="41064" r="24184" b="18463"/>
          <a:stretch/>
        </p:blipFill>
        <p:spPr>
          <a:xfrm>
            <a:off x="4474722" y="1"/>
            <a:ext cx="6665718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79796" y="5875506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1002" y="5875505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6937" y="5875507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14771" y="4529847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3609" y="4529846"/>
            <a:ext cx="998947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81912" y="4529848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02060" y="4529848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74498" y="3185808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14771" y="3184187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43609" y="3184186"/>
            <a:ext cx="998947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81912" y="3184188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14770" y="1838527"/>
            <a:ext cx="925670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02060" y="1812587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79796" y="1810965"/>
            <a:ext cx="890322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09474" y="1810967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81912" y="494489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59648" y="492867"/>
            <a:ext cx="890322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89326" y="492869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7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868525E4-417F-6241-8C6F-22801E74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418" y="2808061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890583" y="218205"/>
            <a:ext cx="9984614" cy="17299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m = ... cm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03775" y="2198243"/>
            <a:ext cx="10006676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2245092"/>
            <a:ext cx="1017466" cy="88642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894305" y="3350479"/>
            <a:ext cx="10025617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871642" y="4502715"/>
            <a:ext cx="10070943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DDD29A-DE6B-46A1-A986-697DF63F5FFD}"/>
              </a:ext>
            </a:extLst>
          </p:cNvPr>
          <p:cNvSpPr/>
          <p:nvPr/>
        </p:nvSpPr>
        <p:spPr>
          <a:xfrm>
            <a:off x="1881112" y="5654951"/>
            <a:ext cx="10052002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1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61" y="5773664"/>
            <a:ext cx="1801126" cy="1290167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0998" y="3371311"/>
            <a:ext cx="1105927" cy="886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7" y="4533848"/>
            <a:ext cx="1017466" cy="886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DBE157-04D0-43EF-8A9D-B72FB1A8A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6" y="5705402"/>
            <a:ext cx="1017466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2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60139 " pathEditMode="relative" rAng="0" ptsTypes="AA">
                                      <p:cBhvr>
                                        <p:cTn id="5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890583" y="218205"/>
            <a:ext cx="9984614" cy="17299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cm + 8 cm = ... cm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03775" y="2198243"/>
            <a:ext cx="10006676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2280544"/>
            <a:ext cx="1017466" cy="81552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894305" y="3350479"/>
            <a:ext cx="10025617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871642" y="4502715"/>
            <a:ext cx="10070943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DDD29A-DE6B-46A1-A986-697DF63F5FFD}"/>
              </a:ext>
            </a:extLst>
          </p:cNvPr>
          <p:cNvSpPr/>
          <p:nvPr/>
        </p:nvSpPr>
        <p:spPr>
          <a:xfrm>
            <a:off x="1881112" y="5654951"/>
            <a:ext cx="10052002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61" y="5773664"/>
            <a:ext cx="1801126" cy="1290167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3371311"/>
            <a:ext cx="1017466" cy="886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7" y="4533848"/>
            <a:ext cx="1017466" cy="886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DBE157-04D0-43EF-8A9D-B72FB1A8A9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6" y="5705402"/>
            <a:ext cx="1017466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60139 " pathEditMode="relative" rAng="0" ptsTypes="AA">
                                      <p:cBhvr>
                                        <p:cTn id="5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890583" y="218205"/>
            <a:ext cx="9984614" cy="17299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dm = ... cm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03775" y="2198243"/>
            <a:ext cx="10006676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2245092"/>
            <a:ext cx="1017466" cy="88642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894305" y="3350479"/>
            <a:ext cx="10025617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871642" y="4502715"/>
            <a:ext cx="10070943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DDD29A-DE6B-46A1-A986-697DF63F5FFD}"/>
              </a:ext>
            </a:extLst>
          </p:cNvPr>
          <p:cNvSpPr/>
          <p:nvPr/>
        </p:nvSpPr>
        <p:spPr>
          <a:xfrm>
            <a:off x="1881112" y="5654951"/>
            <a:ext cx="10052002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61" y="5773664"/>
            <a:ext cx="1801126" cy="1290167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0998" y="3371311"/>
            <a:ext cx="1105927" cy="886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7" y="4533848"/>
            <a:ext cx="1017466" cy="886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DBE157-04D0-43EF-8A9D-B72FB1A8A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6" y="5705402"/>
            <a:ext cx="1017466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60139 " pathEditMode="relative" rAng="0" ptsTypes="AA">
                                      <p:cBhvr>
                                        <p:cTn id="5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7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50DA62-D1E4-4D56-A16D-25DFE9E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3867FD-CBE4-7341-9A77-2568299D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21" y="3428999"/>
            <a:ext cx="9626600" cy="3543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3721" y="606504"/>
            <a:ext cx="22220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Toán </a:t>
            </a:r>
            <a:r>
              <a:rPr kumimoji="0" lang="vi-VN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2</a:t>
            </a:r>
            <a:endParaRPr kumimoji="0" lang="en-US" sz="6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086DC6-D3F0-4C0C-B7B9-B6C4152B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5E339E6-ECBE-4417-9E32-3F50D9F0F00C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D6FF9C-3C93-46DA-9C28-712B895A4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1" y="-1652880"/>
            <a:ext cx="5933873" cy="5933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066456" y="967121"/>
            <a:ext cx="8125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7751607" y="171641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271662" y="2911251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052834" y="174181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M: 2 dm + 3 dm =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437845" y="288585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dm – 3 dm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695906" y="388747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7911" y="3862072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m + 6 m 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8903218" y="4863693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278122" y="4838293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m – 6 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88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086DC6-D3F0-4C0C-B7B9-B6C4152B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5E339E6-ECBE-4417-9E32-3F50D9F0F00C}"/>
              </a:ext>
            </a:extLst>
          </p:cNvPr>
          <p:cNvSpPr/>
          <p:nvPr/>
        </p:nvSpPr>
        <p:spPr>
          <a:xfrm>
            <a:off x="-794657" y="479690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D6FF9C-3C93-46DA-9C28-712B895A4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1" y="-1652880"/>
            <a:ext cx="5933873" cy="5933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066456" y="967121"/>
            <a:ext cx="8125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7292025" y="181937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271662" y="2911251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052834" y="174181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dm + 8 dm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437845" y="288585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m – 30 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342181" y="3772643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7911" y="3862072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 dm + 45 dm 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695906" y="4952616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7911" y="492721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51 m – 16 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7856" y="865521"/>
            <a:ext cx="12164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 sát tranh rồi trả lời câu hỏi: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071" t="42955" r="53014" b="43995"/>
          <a:stretch/>
        </p:blipFill>
        <p:spPr>
          <a:xfrm>
            <a:off x="680936" y="1788851"/>
            <a:ext cx="11267885" cy="3191711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049934" y="5183605"/>
            <a:ext cx="10529887" cy="14306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Để đi đến cầu trượt rồi ra bập bênh, Rô-bốt cần đi bao nhiêu mét?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2A3F4A56-200A-934B-BFA0-6E481B8A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2928046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91168" y="350196"/>
            <a:ext cx="12100832" cy="136902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Để đi từ cầu trượt ra bập bênh, Rô –bốt cần đi: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91169" y="2641420"/>
            <a:ext cx="8702636" cy="157261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30 m + 15 m =</a:t>
            </a:r>
            <a:endParaRPr kumimoji="0" lang="en-VN" sz="80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A774F3-C1E4-7644-8A9F-03814393C419}"/>
              </a:ext>
            </a:extLst>
          </p:cNvPr>
          <p:cNvSpPr/>
          <p:nvPr/>
        </p:nvSpPr>
        <p:spPr>
          <a:xfrm>
            <a:off x="8884974" y="2473772"/>
            <a:ext cx="3307026" cy="18795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827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</a:rPr>
              <a:t>45 m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435</Words>
  <Application>Microsoft Office PowerPoint</Application>
  <PresentationFormat>Widescreen</PresentationFormat>
  <Paragraphs>68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Cambria</vt:lpstr>
      <vt:lpstr>等线</vt:lpstr>
      <vt:lpstr>Calibri Light</vt:lpstr>
      <vt:lpstr>UTM Avo</vt:lpstr>
      <vt:lpstr>#9Slide07 SVNAppleberry</vt:lpstr>
      <vt:lpstr>Arial</vt:lpstr>
      <vt:lpstr>等线 Light</vt:lpstr>
      <vt:lpstr>Tahoma</vt:lpstr>
      <vt:lpstr>#9Slide05 Aphrodite Pro</vt:lpstr>
      <vt:lpstr>Calibri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9</cp:revision>
  <dcterms:created xsi:type="dcterms:W3CDTF">2023-03-11T10:58:55Z</dcterms:created>
  <dcterms:modified xsi:type="dcterms:W3CDTF">2026-03-24T01:27:31Z</dcterms:modified>
</cp:coreProperties>
</file>