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</p:sldMasterIdLst>
  <p:notesMasterIdLst>
    <p:notesMasterId r:id="rId15"/>
  </p:notesMasterIdLst>
  <p:handoutMasterIdLst>
    <p:handoutMasterId r:id="rId16"/>
  </p:handoutMasterIdLst>
  <p:sldIdLst>
    <p:sldId id="363" r:id="rId3"/>
    <p:sldId id="410" r:id="rId4"/>
    <p:sldId id="417" r:id="rId5"/>
    <p:sldId id="420" r:id="rId6"/>
    <p:sldId id="419" r:id="rId7"/>
    <p:sldId id="422" r:id="rId8"/>
    <p:sldId id="384" r:id="rId9"/>
    <p:sldId id="413" r:id="rId10"/>
    <p:sldId id="414" r:id="rId11"/>
    <p:sldId id="388" r:id="rId12"/>
    <p:sldId id="415" r:id="rId13"/>
    <p:sldId id="391" r:id="rId14"/>
  </p:sldIdLst>
  <p:sldSz cx="12192000" cy="6858000"/>
  <p:notesSz cx="6858000" cy="9144000"/>
  <p:embeddedFontLst>
    <p:embeddedFont>
      <p:font typeface="等线 Light" panose="02010600030101010101" pitchFamily="2" charset="-122"/>
      <p:regular r:id="rId17"/>
    </p:embeddedFont>
    <p:embeddedFont>
      <p:font typeface="#9Slide05 SVNUT Triumph" panose="00000500000000000000" charset="0"/>
      <p:italic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DengXian" panose="02010600030101010101" pitchFamily="2" charset="-122"/>
      <p:regular r:id="rId25"/>
      <p:bold r:id="rId26"/>
    </p:embeddedFont>
    <p:embeddedFont>
      <p:font typeface="DengXian" panose="02010600030101010101" pitchFamily="2" charset="-122"/>
      <p:regular r:id="rId25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0A7"/>
    <a:srgbClr val="D690BD"/>
    <a:srgbClr val="578F3D"/>
    <a:srgbClr val="401F02"/>
    <a:srgbClr val="85604C"/>
    <a:srgbClr val="86A966"/>
    <a:srgbClr val="2B170D"/>
    <a:srgbClr val="4A352A"/>
    <a:srgbClr val="FCE6D1"/>
    <a:srgbClr val="2B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82"/>
  </p:normalViewPr>
  <p:slideViewPr>
    <p:cSldViewPr snapToGrid="0" snapToObjects="1">
      <p:cViewPr varScale="1">
        <p:scale>
          <a:sx n="70" d="100"/>
          <a:sy n="70" d="100"/>
        </p:scale>
        <p:origin x="79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2026/3/23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2026/3/23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356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5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69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29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86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B170D"/>
                </a:solidFill>
                <a:cs typeface="+mn-ea"/>
                <a:sym typeface="+mn-lt"/>
              </a:rPr>
              <a:t>YOUR</a:t>
            </a:r>
            <a:r>
              <a:rPr lang="en-US" altLang="zh-CN" sz="3600" b="1" dirty="0">
                <a:solidFill>
                  <a:srgbClr val="85604C"/>
                </a:solidFill>
                <a:cs typeface="+mn-ea"/>
                <a:sym typeface="+mn-lt"/>
              </a:rPr>
              <a:t> TITLE</a:t>
            </a:r>
            <a:endParaRPr lang="zh-CN" altLang="en-US" sz="3600" b="1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85604C"/>
                </a:solidFill>
                <a:cs typeface="+mn-ea"/>
                <a:sym typeface="+mn-lt"/>
              </a:rPr>
              <a:t>Please enter the English Title here.</a:t>
            </a:r>
            <a:endParaRPr kumimoji="1" lang="zh-CN" altLang="en-US" sz="1400" dirty="0">
              <a:solidFill>
                <a:srgbClr val="85604C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1AD1D-9025-47F1-84F4-C0441B7A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10249-260A-49CF-9FC3-321A69D9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EF58E0-942B-4A5D-9E8F-5F8FFCF9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F29EAC-EC7D-4E73-BE51-F8D0C313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6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6A610-1AC0-4134-B302-CB4A0085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AE4101-BD95-420D-AB9C-ABE5D4BB2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883299-E76D-4C4F-AE43-DDFC63CBA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D104DA-F523-4E17-A56C-C7D4FCE0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370C1B-2FB9-457E-A99B-2D36A380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FCAE1-D421-4F56-969E-AB20511E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89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4563F-3919-434F-8F2D-2F1A8919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6C84B12-A502-420A-992C-F41E0B199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A53781-58B5-43E5-88AA-B6DF89F89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1CD57E-0BA3-474B-B138-C61DC078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E662A-3DB4-4A48-87C9-D692428E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21F6F-9AB8-436A-A9B6-C27E7128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3CE5C9-5CCB-463F-A2D0-53EA5825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D88AA5-BC2B-4164-9309-99DFEC145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643862-149E-4317-B843-7E198BC3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19DFD-9E3E-4085-9537-25688984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71DF14-799D-40EF-9889-9F0C4E32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022DD6-EAF6-4C02-900A-05ADD3389F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35E861-5DE2-4D92-AFEF-4E93600D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6312F-9137-43D5-81DE-7BE6C749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018BB-39F4-45BB-930F-F07D6108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552A8-65E6-48B5-A34B-8612D38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6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2026/3/23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EE6E2D-500A-408C-9D41-E790C2F14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427EB5-CB90-4E55-AB57-3C663E479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306ADD-69AA-4121-B768-4E9D502F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479D52-03D6-4054-B49D-5EBF422B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C56F1E-F4B4-4943-9954-6CCB1558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6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995C8-069C-45B3-B87F-F4698684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B7866A-7723-4BF7-94C5-91D78A3B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A9853-3BCC-4658-9BB3-DB12D175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E5CDB6-8873-4084-8AE8-D7F7AAAE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C0D029-CA36-405F-B4FA-D845278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3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831A0-052C-4BA7-B9AD-7E18F138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8A0B74-BD05-4938-8F75-D5376ECAB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9516F-DF25-49AA-A021-C7F64738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6B1DAF-46DB-4032-AEC0-894D2173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A08CD-7C63-47C5-ADD0-862F99DD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2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9342C4-2296-4B77-8DF4-7A5ADB24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0CF43D-1B1A-4162-9C33-291A33B4C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A2F7EE-CA5A-4502-9683-387E7E55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DABCDF-B0E8-407A-97C7-EC1E9077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4FECE1-AEFB-4C93-8F48-FDB6A2E1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896E0-3EDF-4826-8135-B53B5F0F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9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4FFD5-C234-4BE5-A2C9-6D99A28C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765F74-2A5D-43F6-89C3-370F13D7D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73C28F-572D-4711-B37E-138D1E71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427D81-5E4F-4FCA-9717-9E2A630DA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BCABBC-C3C9-40F0-A7B7-C193F2A97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C71085-2DE1-4321-B53F-7FCBD02B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52DA7D-C8DD-4D12-BDC0-0966FE4D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E6E00B-9443-426C-BA3C-D95589F7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5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2026/3/23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CDDDC3D-2FBC-4382-847D-765BBA0F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6D6953-FA48-464B-BA91-0D8646815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53CBD-FAA7-46FF-8F7A-A54468617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B1F42-8CE9-4008-B9FA-826717A9B47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156D6-88CC-49DF-80BA-E394E997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C61304-EB46-4B97-A1CC-C22866625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20EF-EA94-4E07-B787-6D78D5C259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2.wdp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u="sng" dirty="0" err="1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Bài</a:t>
            </a:r>
            <a:r>
              <a:rPr lang="en-US" sz="7200" b="1" u="sng" dirty="0">
                <a:ln/>
                <a:solidFill>
                  <a:srgbClr val="7030A0"/>
                </a:solidFill>
                <a:latin typeface="#9Slide05 SVNUT Triumph" panose="00000500000000000000" pitchFamily="2" charset="0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/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8" name="Rounded Rectangle 17"/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1" name="Rounded Rectangle 20"/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2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53258" y="53947"/>
            <a:ext cx="9393382" cy="1760591"/>
          </a:xfrm>
          <a:prstGeom prst="roundRect">
            <a:avLst/>
          </a:prstGeom>
          <a:solidFill>
            <a:srgbClr val="E680A7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853258" y="-73399"/>
            <a:ext cx="9503321" cy="186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29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895368"/>
            <a:chOff x="7921929" y="4098709"/>
            <a:chExt cx="1819813" cy="8953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895368"/>
            <a:chOff x="7921929" y="4098709"/>
            <a:chExt cx="1819813" cy="8953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  <p:pic>
        <p:nvPicPr>
          <p:cNvPr id="21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652" y="3205212"/>
            <a:ext cx="3586647" cy="35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1" name="组合 28"/>
          <p:cNvGrpSpPr/>
          <p:nvPr/>
        </p:nvGrpSpPr>
        <p:grpSpPr>
          <a:xfrm>
            <a:off x="2996905" y="4018115"/>
            <a:ext cx="5979962" cy="1255376"/>
            <a:chOff x="2996905" y="3965466"/>
            <a:chExt cx="5979962" cy="1255376"/>
          </a:xfrm>
        </p:grpSpPr>
        <p:sp>
          <p:nvSpPr>
            <p:cNvPr id="12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Hoàn thành bài tập.</a:t>
              </a: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200" b="1" dirty="0">
                  <a:solidFill>
                    <a:prstClr val="black"/>
                  </a:solidFill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 bị bài mới.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8"/>
            <p:cNvCxnSpPr/>
            <p:nvPr/>
          </p:nvCxnSpPr>
          <p:spPr>
            <a:xfrm>
              <a:off x="3123905" y="5220842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768" y="1707276"/>
            <a:ext cx="7114649" cy="2938527"/>
          </a:xfrm>
          <a:prstGeom prst="rect">
            <a:avLst/>
          </a:prstGeom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2435575"/>
            <a:ext cx="4645894" cy="46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86" y="475861"/>
            <a:ext cx="5038928" cy="760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35" y="2072101"/>
            <a:ext cx="1101033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6101" y="2891011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552946" y="3429000"/>
            <a:ext cx="4631885" cy="1195583"/>
            <a:chOff x="858489" y="2580587"/>
            <a:chExt cx="4631885" cy="1195583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1741994" y="2580588"/>
              <a:ext cx="3748380" cy="1195582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=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858489" y="2580587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5828382" y="3465568"/>
            <a:ext cx="5255253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480 +200 =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441200" y="5162573"/>
            <a:ext cx="4620409" cy="997127"/>
            <a:chOff x="1430671" y="4263687"/>
            <a:chExt cx="4020878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&gt;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430671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5621954" y="5084127"/>
            <a:ext cx="5710853" cy="1082264"/>
            <a:chOff x="6575139" y="4263687"/>
            <a:chExt cx="3822533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188955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&lt; 840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799218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980734" y="537210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869954" y="364670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50643" y="3610141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00503" y="5276219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105936" y="1086518"/>
            <a:ext cx="9977699" cy="1711797"/>
            <a:chOff x="2684328" y="745304"/>
            <a:chExt cx="8427960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45304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684328" y="1153622"/>
              <a:ext cx="8284266" cy="76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 đáp án đúng: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F9518A-422A-7856-88BC-F47AA4BD5144}"/>
              </a:ext>
            </a:extLst>
          </p:cNvPr>
          <p:cNvGrpSpPr/>
          <p:nvPr/>
        </p:nvGrpSpPr>
        <p:grpSpPr>
          <a:xfrm>
            <a:off x="221163" y="2167815"/>
            <a:ext cx="7249681" cy="1570918"/>
            <a:chOff x="6330614" y="3066362"/>
            <a:chExt cx="5017692" cy="1129886"/>
          </a:xfrm>
          <a:solidFill>
            <a:sysClr val="window" lastClr="FFFFFF"/>
          </a:solidFill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FDE86B18-5209-9DB0-2C46-184C9F57547A}"/>
                </a:ext>
              </a:extLst>
            </p:cNvPr>
            <p:cNvSpPr/>
            <p:nvPr/>
          </p:nvSpPr>
          <p:spPr>
            <a:xfrm>
              <a:off x="6811199" y="3066362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76D775-3402-AC7A-6E5C-CEFAE6180EFF}"/>
                </a:ext>
              </a:extLst>
            </p:cNvPr>
            <p:cNvSpPr txBox="1"/>
            <p:nvPr/>
          </p:nvSpPr>
          <p:spPr>
            <a:xfrm>
              <a:off x="6330614" y="3281632"/>
              <a:ext cx="4451792" cy="730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F1E69B-F86B-D11C-682D-C9F5C8DAC1FD}"/>
              </a:ext>
            </a:extLst>
          </p:cNvPr>
          <p:cNvGrpSpPr/>
          <p:nvPr/>
        </p:nvGrpSpPr>
        <p:grpSpPr>
          <a:xfrm>
            <a:off x="1375557" y="4416299"/>
            <a:ext cx="6231472" cy="1159926"/>
            <a:chOff x="981375" y="2834017"/>
            <a:chExt cx="4537107" cy="1159926"/>
          </a:xfrm>
        </p:grpSpPr>
        <p:sp>
          <p:nvSpPr>
            <p:cNvPr id="9" name="Rectangle: Rounded Corners 31">
              <a:extLst>
                <a:ext uri="{FF2B5EF4-FFF2-40B4-BE49-F238E27FC236}">
                  <a16:creationId xmlns:a16="http://schemas.microsoft.com/office/drawing/2014/main" id="{A5C9C75F-5FE0-D929-6724-1B82F8D97EF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595EA-5359-8633-CCF7-533E19584F26}"/>
                </a:ext>
              </a:extLst>
            </p:cNvPr>
            <p:cNvSpPr txBox="1"/>
            <p:nvPr/>
          </p:nvSpPr>
          <p:spPr>
            <a:xfrm>
              <a:off x="981375" y="283401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Sai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5DA7B61-E5E8-41BA-7D9A-46078E299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6653217" y="2167816"/>
            <a:ext cx="1617431" cy="1454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36D64-5160-1D6C-6547-B5446180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653217" y="4446339"/>
            <a:ext cx="1152955" cy="11599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AA2F3-D66B-4996-1483-68D849C1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62" y="2340408"/>
            <a:ext cx="1283124" cy="1413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32B4F-0FF5-F2F4-83AE-68CE97407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111" y="4310852"/>
            <a:ext cx="1385564" cy="1400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05B1E6-3928-2EFE-2528-D011C2D272FA}"/>
              </a:ext>
            </a:extLst>
          </p:cNvPr>
          <p:cNvGrpSpPr/>
          <p:nvPr/>
        </p:nvGrpSpPr>
        <p:grpSpPr>
          <a:xfrm>
            <a:off x="521285" y="459913"/>
            <a:ext cx="10162187" cy="1358339"/>
            <a:chOff x="335466" y="-266639"/>
            <a:chExt cx="13720606" cy="3874924"/>
          </a:xfrm>
        </p:grpSpPr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B7A2ADAC-3C24-98A6-5A61-6B4DB5B242A4}"/>
                </a:ext>
              </a:extLst>
            </p:cNvPr>
            <p:cNvSpPr/>
            <p:nvPr/>
          </p:nvSpPr>
          <p:spPr>
            <a:xfrm>
              <a:off x="335466" y="-266639"/>
              <a:ext cx="13720606" cy="3874924"/>
            </a:xfrm>
            <a:custGeom>
              <a:avLst/>
              <a:gdLst>
                <a:gd name="connsiteX0" fmla="*/ 0 w 13720606"/>
                <a:gd name="connsiteY0" fmla="*/ 0 h 3874924"/>
                <a:gd name="connsiteX1" fmla="*/ 13720606 w 13720606"/>
                <a:gd name="connsiteY1" fmla="*/ 0 h 3874924"/>
                <a:gd name="connsiteX2" fmla="*/ 13720606 w 13720606"/>
                <a:gd name="connsiteY2" fmla="*/ 3874924 h 3874924"/>
                <a:gd name="connsiteX3" fmla="*/ 0 w 13720606"/>
                <a:gd name="connsiteY3" fmla="*/ 3874924 h 3874924"/>
                <a:gd name="connsiteX4" fmla="*/ 0 w 13720606"/>
                <a:gd name="connsiteY4" fmla="*/ 0 h 3874924"/>
                <a:gd name="connsiteX0" fmla="*/ 0 w 13720606"/>
                <a:gd name="connsiteY0" fmla="*/ 0 h 3874924"/>
                <a:gd name="connsiteX1" fmla="*/ 13720606 w 13720606"/>
                <a:gd name="connsiteY1" fmla="*/ 0 h 3874924"/>
                <a:gd name="connsiteX2" fmla="*/ 13720606 w 13720606"/>
                <a:gd name="connsiteY2" fmla="*/ 3874924 h 3874924"/>
                <a:gd name="connsiteX3" fmla="*/ 0 w 13720606"/>
                <a:gd name="connsiteY3" fmla="*/ 3874924 h 3874924"/>
                <a:gd name="connsiteX4" fmla="*/ 0 w 13720606"/>
                <a:gd name="connsiteY4" fmla="*/ 0 h 3874924"/>
                <a:gd name="connsiteX0" fmla="*/ 0 w 13720606"/>
                <a:gd name="connsiteY0" fmla="*/ 0 h 3874924"/>
                <a:gd name="connsiteX1" fmla="*/ 13720606 w 13720606"/>
                <a:gd name="connsiteY1" fmla="*/ 0 h 3874924"/>
                <a:gd name="connsiteX2" fmla="*/ 13720606 w 13720606"/>
                <a:gd name="connsiteY2" fmla="*/ 3874924 h 3874924"/>
                <a:gd name="connsiteX3" fmla="*/ 0 w 13720606"/>
                <a:gd name="connsiteY3" fmla="*/ 3874924 h 3874924"/>
                <a:gd name="connsiteX4" fmla="*/ 0 w 13720606"/>
                <a:gd name="connsiteY4" fmla="*/ 0 h 387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0606" h="3874924" fill="none" extrusionOk="0">
                  <a:moveTo>
                    <a:pt x="0" y="0"/>
                  </a:moveTo>
                  <a:cubicBezTo>
                    <a:pt x="5440369" y="312351"/>
                    <a:pt x="7682318" y="255177"/>
                    <a:pt x="13720606" y="0"/>
                  </a:cubicBezTo>
                  <a:cubicBezTo>
                    <a:pt x="13347897" y="985717"/>
                    <a:pt x="13453254" y="2696980"/>
                    <a:pt x="13720606" y="3874924"/>
                  </a:cubicBezTo>
                  <a:cubicBezTo>
                    <a:pt x="7630039" y="3510060"/>
                    <a:pt x="3203353" y="3371338"/>
                    <a:pt x="0" y="3874924"/>
                  </a:cubicBezTo>
                  <a:cubicBezTo>
                    <a:pt x="119524" y="2492277"/>
                    <a:pt x="113871" y="896109"/>
                    <a:pt x="0" y="0"/>
                  </a:cubicBezTo>
                  <a:close/>
                </a:path>
                <a:path w="13720606" h="3874924" stroke="0" extrusionOk="0">
                  <a:moveTo>
                    <a:pt x="0" y="0"/>
                  </a:moveTo>
                  <a:cubicBezTo>
                    <a:pt x="6863033" y="-88663"/>
                    <a:pt x="11168855" y="-318244"/>
                    <a:pt x="13720606" y="0"/>
                  </a:cubicBezTo>
                  <a:cubicBezTo>
                    <a:pt x="13363156" y="260055"/>
                    <a:pt x="13807248" y="2501822"/>
                    <a:pt x="13720606" y="3874924"/>
                  </a:cubicBezTo>
                  <a:cubicBezTo>
                    <a:pt x="9299889" y="3709879"/>
                    <a:pt x="3419403" y="4451394"/>
                    <a:pt x="0" y="3874924"/>
                  </a:cubicBezTo>
                  <a:cubicBezTo>
                    <a:pt x="74108" y="2784005"/>
                    <a:pt x="119039" y="2100880"/>
                    <a:pt x="0" y="0"/>
                  </a:cubicBezTo>
                  <a:close/>
                </a:path>
                <a:path w="13720606" h="3874924" fill="none" stroke="0" extrusionOk="0">
                  <a:moveTo>
                    <a:pt x="0" y="0"/>
                  </a:moveTo>
                  <a:cubicBezTo>
                    <a:pt x="4518824" y="-395223"/>
                    <a:pt x="8371352" y="178786"/>
                    <a:pt x="13720606" y="0"/>
                  </a:cubicBezTo>
                  <a:cubicBezTo>
                    <a:pt x="13552809" y="795825"/>
                    <a:pt x="13722933" y="2776658"/>
                    <a:pt x="13720606" y="3874924"/>
                  </a:cubicBezTo>
                  <a:cubicBezTo>
                    <a:pt x="6955909" y="3688301"/>
                    <a:pt x="3724210" y="3107278"/>
                    <a:pt x="0" y="3874924"/>
                  </a:cubicBezTo>
                  <a:cubicBezTo>
                    <a:pt x="22860" y="2485900"/>
                    <a:pt x="-62831" y="731398"/>
                    <a:pt x="0" y="0"/>
                  </a:cubicBezTo>
                  <a:close/>
                </a:path>
                <a:path w="13720606" h="3874924" fill="none" stroke="0" extrusionOk="0">
                  <a:moveTo>
                    <a:pt x="0" y="0"/>
                  </a:moveTo>
                  <a:cubicBezTo>
                    <a:pt x="5442828" y="104397"/>
                    <a:pt x="8157009" y="107580"/>
                    <a:pt x="13720606" y="0"/>
                  </a:cubicBezTo>
                  <a:cubicBezTo>
                    <a:pt x="13360262" y="853634"/>
                    <a:pt x="13573227" y="2932722"/>
                    <a:pt x="13720606" y="3874924"/>
                  </a:cubicBezTo>
                  <a:cubicBezTo>
                    <a:pt x="6907233" y="3162869"/>
                    <a:pt x="3267280" y="3423098"/>
                    <a:pt x="0" y="3874924"/>
                  </a:cubicBezTo>
                  <a:cubicBezTo>
                    <a:pt x="155968" y="2424710"/>
                    <a:pt x="60478" y="80787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202914"/>
                        <a:gd name="connsiteX1" fmla="*/ 9704439 w 9704439"/>
                        <a:gd name="connsiteY1" fmla="*/ 0 h 2202914"/>
                        <a:gd name="connsiteX2" fmla="*/ 9704439 w 9704439"/>
                        <a:gd name="connsiteY2" fmla="*/ 2202914 h 2202914"/>
                        <a:gd name="connsiteX3" fmla="*/ 0 w 9704439"/>
                        <a:gd name="connsiteY3" fmla="*/ 2202914 h 2202914"/>
                        <a:gd name="connsiteX4" fmla="*/ 0 w 9704439"/>
                        <a:gd name="connsiteY4" fmla="*/ 0 h 2202914"/>
                        <a:gd name="connsiteX0" fmla="*/ 0 w 9704439"/>
                        <a:gd name="connsiteY0" fmla="*/ 0 h 2202914"/>
                        <a:gd name="connsiteX1" fmla="*/ 9704439 w 9704439"/>
                        <a:gd name="connsiteY1" fmla="*/ 0 h 2202914"/>
                        <a:gd name="connsiteX2" fmla="*/ 9704439 w 9704439"/>
                        <a:gd name="connsiteY2" fmla="*/ 2202914 h 2202914"/>
                        <a:gd name="connsiteX3" fmla="*/ 0 w 9704439"/>
                        <a:gd name="connsiteY3" fmla="*/ 2202914 h 2202914"/>
                        <a:gd name="connsiteX4" fmla="*/ 0 w 9704439"/>
                        <a:gd name="connsiteY4" fmla="*/ 0 h 2202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202914" fill="none" extrusionOk="0">
                          <a:moveTo>
                            <a:pt x="0" y="0"/>
                          </a:moveTo>
                          <a:cubicBezTo>
                            <a:pt x="3554319" y="45401"/>
                            <a:pt x="5627392" y="-108643"/>
                            <a:pt x="9704439" y="0"/>
                          </a:cubicBezTo>
                          <a:cubicBezTo>
                            <a:pt x="9507999" y="490124"/>
                            <a:pt x="9608116" y="1554053"/>
                            <a:pt x="9704439" y="2202914"/>
                          </a:cubicBezTo>
                          <a:cubicBezTo>
                            <a:pt x="5091196" y="2120775"/>
                            <a:pt x="2296933" y="1977018"/>
                            <a:pt x="0" y="2202914"/>
                          </a:cubicBezTo>
                          <a:cubicBezTo>
                            <a:pt x="78180" y="1432177"/>
                            <a:pt x="44693" y="477089"/>
                            <a:pt x="0" y="0"/>
                          </a:cubicBezTo>
                          <a:close/>
                        </a:path>
                        <a:path w="9704439" h="2202914" stroke="0" extrusionOk="0">
                          <a:moveTo>
                            <a:pt x="0" y="0"/>
                          </a:moveTo>
                          <a:cubicBezTo>
                            <a:pt x="4543742" y="-124279"/>
                            <a:pt x="7584372" y="-141938"/>
                            <a:pt x="9704439" y="0"/>
                          </a:cubicBezTo>
                          <a:cubicBezTo>
                            <a:pt x="9581146" y="245755"/>
                            <a:pt x="9713533" y="1483381"/>
                            <a:pt x="9704439" y="2202914"/>
                          </a:cubicBezTo>
                          <a:cubicBezTo>
                            <a:pt x="6467600" y="2102068"/>
                            <a:pt x="2324166" y="2488738"/>
                            <a:pt x="0" y="2202914"/>
                          </a:cubicBezTo>
                          <a:cubicBezTo>
                            <a:pt x="87975" y="1589904"/>
                            <a:pt x="83776" y="1119495"/>
                            <a:pt x="0" y="0"/>
                          </a:cubicBezTo>
                          <a:close/>
                        </a:path>
                        <a:path w="9704439" h="2202914" fill="none" stroke="0" extrusionOk="0">
                          <a:moveTo>
                            <a:pt x="0" y="0"/>
                          </a:moveTo>
                          <a:cubicBezTo>
                            <a:pt x="3283579" y="-164457"/>
                            <a:pt x="5796941" y="48327"/>
                            <a:pt x="9704439" y="0"/>
                          </a:cubicBezTo>
                          <a:cubicBezTo>
                            <a:pt x="9558197" y="391960"/>
                            <a:pt x="9705951" y="1596172"/>
                            <a:pt x="9704439" y="2202914"/>
                          </a:cubicBezTo>
                          <a:cubicBezTo>
                            <a:pt x="4903455" y="2136998"/>
                            <a:pt x="2465302" y="1639136"/>
                            <a:pt x="0" y="2202914"/>
                          </a:cubicBezTo>
                          <a:cubicBezTo>
                            <a:pt x="81630" y="1447393"/>
                            <a:pt x="25407" y="42457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68243F-6653-1315-68E5-D46297F14528}"/>
                </a:ext>
              </a:extLst>
            </p:cNvPr>
            <p:cNvSpPr txBox="1"/>
            <p:nvPr/>
          </p:nvSpPr>
          <p:spPr>
            <a:xfrm>
              <a:off x="361837" y="103686"/>
              <a:ext cx="13337535" cy="1580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24002F-81CE-9C2E-EEDA-B7CA904BAD34}"/>
              </a:ext>
            </a:extLst>
          </p:cNvPr>
          <p:cNvSpPr txBox="1"/>
          <p:nvPr/>
        </p:nvSpPr>
        <p:spPr>
          <a:xfrm>
            <a:off x="865680" y="552563"/>
            <a:ext cx="9807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&gt; 230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9" name="图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02" y="1819853"/>
            <a:ext cx="4981998" cy="49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5132B2D-0E8D-64AD-5B8C-C64ECD97508E}"/>
              </a:ext>
            </a:extLst>
          </p:cNvPr>
          <p:cNvSpPr/>
          <p:nvPr/>
        </p:nvSpPr>
        <p:spPr>
          <a:xfrm>
            <a:off x="498773" y="250922"/>
            <a:ext cx="11238462" cy="1366910"/>
          </a:xfrm>
          <a:custGeom>
            <a:avLst/>
            <a:gdLst>
              <a:gd name="connsiteX0" fmla="*/ 0 w 11238462"/>
              <a:gd name="connsiteY0" fmla="*/ 0 h 1366910"/>
              <a:gd name="connsiteX1" fmla="*/ 11238462 w 11238462"/>
              <a:gd name="connsiteY1" fmla="*/ 0 h 1366910"/>
              <a:gd name="connsiteX2" fmla="*/ 11238462 w 11238462"/>
              <a:gd name="connsiteY2" fmla="*/ 1366910 h 1366910"/>
              <a:gd name="connsiteX3" fmla="*/ 0 w 11238462"/>
              <a:gd name="connsiteY3" fmla="*/ 1366910 h 1366910"/>
              <a:gd name="connsiteX4" fmla="*/ 0 w 11238462"/>
              <a:gd name="connsiteY4" fmla="*/ 0 h 1366910"/>
              <a:gd name="connsiteX0" fmla="*/ 0 w 11238462"/>
              <a:gd name="connsiteY0" fmla="*/ 0 h 1366910"/>
              <a:gd name="connsiteX1" fmla="*/ 11238462 w 11238462"/>
              <a:gd name="connsiteY1" fmla="*/ 0 h 1366910"/>
              <a:gd name="connsiteX2" fmla="*/ 11238462 w 11238462"/>
              <a:gd name="connsiteY2" fmla="*/ 1366910 h 1366910"/>
              <a:gd name="connsiteX3" fmla="*/ 0 w 11238462"/>
              <a:gd name="connsiteY3" fmla="*/ 1366910 h 1366910"/>
              <a:gd name="connsiteX4" fmla="*/ 0 w 11238462"/>
              <a:gd name="connsiteY4" fmla="*/ 0 h 136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8462" h="1366910" fill="none" extrusionOk="0">
                <a:moveTo>
                  <a:pt x="0" y="0"/>
                </a:moveTo>
                <a:cubicBezTo>
                  <a:pt x="5239105" y="-58456"/>
                  <a:pt x="10023851" y="-57686"/>
                  <a:pt x="11238462" y="0"/>
                </a:cubicBezTo>
                <a:cubicBezTo>
                  <a:pt x="11282161" y="620522"/>
                  <a:pt x="11297478" y="922551"/>
                  <a:pt x="11238462" y="1366910"/>
                </a:cubicBezTo>
                <a:cubicBezTo>
                  <a:pt x="9614823" y="1178091"/>
                  <a:pt x="3676406" y="606111"/>
                  <a:pt x="0" y="1366910"/>
                </a:cubicBezTo>
                <a:cubicBezTo>
                  <a:pt x="160385" y="825526"/>
                  <a:pt x="-29239" y="411677"/>
                  <a:pt x="0" y="0"/>
                </a:cubicBezTo>
                <a:close/>
              </a:path>
              <a:path w="11238462" h="1366910" stroke="0" extrusionOk="0">
                <a:moveTo>
                  <a:pt x="0" y="0"/>
                </a:moveTo>
                <a:cubicBezTo>
                  <a:pt x="3001197" y="-50060"/>
                  <a:pt x="9630466" y="-106115"/>
                  <a:pt x="11238462" y="0"/>
                </a:cubicBezTo>
                <a:cubicBezTo>
                  <a:pt x="11240334" y="317519"/>
                  <a:pt x="11205360" y="1148578"/>
                  <a:pt x="11238462" y="1366910"/>
                </a:cubicBezTo>
                <a:cubicBezTo>
                  <a:pt x="6773168" y="1304369"/>
                  <a:pt x="4424440" y="1580486"/>
                  <a:pt x="0" y="1366910"/>
                </a:cubicBezTo>
                <a:cubicBezTo>
                  <a:pt x="129241" y="1097476"/>
                  <a:pt x="66366" y="387027"/>
                  <a:pt x="0" y="0"/>
                </a:cubicBezTo>
                <a:close/>
              </a:path>
              <a:path w="11238462" h="1366910" fill="none" stroke="0" extrusionOk="0">
                <a:moveTo>
                  <a:pt x="0" y="0"/>
                </a:moveTo>
                <a:cubicBezTo>
                  <a:pt x="5363369" y="-103978"/>
                  <a:pt x="10158174" y="44619"/>
                  <a:pt x="11238462" y="0"/>
                </a:cubicBezTo>
                <a:cubicBezTo>
                  <a:pt x="11250711" y="582246"/>
                  <a:pt x="11321839" y="975553"/>
                  <a:pt x="11238462" y="1366910"/>
                </a:cubicBezTo>
                <a:cubicBezTo>
                  <a:pt x="9188497" y="1247675"/>
                  <a:pt x="4053118" y="954404"/>
                  <a:pt x="0" y="1366910"/>
                </a:cubicBezTo>
                <a:cubicBezTo>
                  <a:pt x="160643" y="832877"/>
                  <a:pt x="-40852" y="385719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F9518A-422A-7856-88BC-F47AA4BD5144}"/>
              </a:ext>
            </a:extLst>
          </p:cNvPr>
          <p:cNvGrpSpPr/>
          <p:nvPr/>
        </p:nvGrpSpPr>
        <p:grpSpPr>
          <a:xfrm>
            <a:off x="30604" y="2004007"/>
            <a:ext cx="5490290" cy="1631558"/>
            <a:chOff x="5677548" y="2864057"/>
            <a:chExt cx="4451792" cy="1129886"/>
          </a:xfrm>
          <a:solidFill>
            <a:sysClr val="window" lastClr="FFFFFF"/>
          </a:solidFill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FDE86B18-5209-9DB0-2C46-184C9F57547A}"/>
                </a:ext>
              </a:extLst>
            </p:cNvPr>
            <p:cNvSpPr/>
            <p:nvPr/>
          </p:nvSpPr>
          <p:spPr>
            <a:xfrm>
              <a:off x="6830722" y="2864057"/>
              <a:ext cx="2920959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76D775-3402-AC7A-6E5C-CEFAE6180EFF}"/>
                </a:ext>
              </a:extLst>
            </p:cNvPr>
            <p:cNvSpPr txBox="1"/>
            <p:nvPr/>
          </p:nvSpPr>
          <p:spPr>
            <a:xfrm>
              <a:off x="5677548" y="2870329"/>
              <a:ext cx="4451792" cy="95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&gt;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F1E69B-F86B-D11C-682D-C9F5C8DAC1FD}"/>
              </a:ext>
            </a:extLst>
          </p:cNvPr>
          <p:cNvGrpSpPr/>
          <p:nvPr/>
        </p:nvGrpSpPr>
        <p:grpSpPr>
          <a:xfrm>
            <a:off x="3941123" y="3712988"/>
            <a:ext cx="4132131" cy="1323439"/>
            <a:chOff x="981375" y="2725703"/>
            <a:chExt cx="4132131" cy="1323439"/>
          </a:xfrm>
        </p:grpSpPr>
        <p:sp>
          <p:nvSpPr>
            <p:cNvPr id="9" name="Rectangle: Rounded Corners 31">
              <a:extLst>
                <a:ext uri="{FF2B5EF4-FFF2-40B4-BE49-F238E27FC236}">
                  <a16:creationId xmlns:a16="http://schemas.microsoft.com/office/drawing/2014/main" id="{A5C9C75F-5FE0-D929-6724-1B82F8D97EF9}"/>
                </a:ext>
              </a:extLst>
            </p:cNvPr>
            <p:cNvSpPr/>
            <p:nvPr/>
          </p:nvSpPr>
          <p:spPr>
            <a:xfrm>
              <a:off x="981376" y="2864057"/>
              <a:ext cx="4132130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595EA-5359-8633-CCF7-533E19584F26}"/>
                </a:ext>
              </a:extLst>
            </p:cNvPr>
            <p:cNvSpPr txBox="1"/>
            <p:nvPr/>
          </p:nvSpPr>
          <p:spPr>
            <a:xfrm>
              <a:off x="981375" y="2725703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&lt;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CA1A-D2C6-9819-5031-00246BEE6CB1}"/>
              </a:ext>
            </a:extLst>
          </p:cNvPr>
          <p:cNvGrpSpPr/>
          <p:nvPr/>
        </p:nvGrpSpPr>
        <p:grpSpPr>
          <a:xfrm>
            <a:off x="1313628" y="5228213"/>
            <a:ext cx="3741507" cy="1323439"/>
            <a:chOff x="930477" y="4775987"/>
            <a:chExt cx="4588005" cy="1323439"/>
          </a:xfrm>
        </p:grpSpPr>
        <p:sp>
          <p:nvSpPr>
            <p:cNvPr id="12" name="Rectangle: Rounded Corners 34">
              <a:extLst>
                <a:ext uri="{FF2B5EF4-FFF2-40B4-BE49-F238E27FC236}">
                  <a16:creationId xmlns:a16="http://schemas.microsoft.com/office/drawing/2014/main" id="{7E6BC6AF-B0F8-03E5-856C-5F885E5E5F4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5570D4-3DA7-DFA4-D690-C5CF0584ED3F}"/>
                </a:ext>
              </a:extLst>
            </p:cNvPr>
            <p:cNvSpPr txBox="1"/>
            <p:nvPr/>
          </p:nvSpPr>
          <p:spPr>
            <a:xfrm>
              <a:off x="930477" y="4775987"/>
              <a:ext cx="3750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=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DA7B61-E5E8-41BA-7D9A-46078E299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296844" y="2299954"/>
            <a:ext cx="1346999" cy="1211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636D64-5160-1D6C-6547-B5446180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907343" y="3796143"/>
            <a:ext cx="1165910" cy="1172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3FCD16-9D2E-7559-446F-DC02308F0D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3848683" y="5153102"/>
            <a:ext cx="1308777" cy="13166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7AA2F3-D66B-4996-1483-68D849C1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42" y="1978997"/>
            <a:ext cx="1526642" cy="168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E32B4F-0FF5-F2F4-83AE-68CE97407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3669571" y="3710261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4E5452-F389-4580-3869-6C4733EFB1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98773" y="5104540"/>
            <a:ext cx="1487889" cy="15707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24002F-81CE-9C2E-EEDA-B7CA904BAD34}"/>
              </a:ext>
            </a:extLst>
          </p:cNvPr>
          <p:cNvSpPr txBox="1"/>
          <p:nvPr/>
        </p:nvSpPr>
        <p:spPr>
          <a:xfrm>
            <a:off x="875505" y="259473"/>
            <a:ext cx="9807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Điền dấu thích hợp vào chỗ trống: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320 .....230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15" y="1838039"/>
            <a:ext cx="3235585" cy="51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20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486932" y="4310173"/>
            <a:ext cx="1286908" cy="165793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47683" y="4165753"/>
            <a:ext cx="1485797" cy="181037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164607" y="4158419"/>
            <a:ext cx="2008373" cy="175690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22649" y="2789916"/>
            <a:ext cx="3997224" cy="3997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7743183" y="4214073"/>
            <a:ext cx="1690756" cy="1679254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3227" y="3179694"/>
            <a:ext cx="3535793" cy="35357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57976" y="810914"/>
            <a:ext cx="3235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Bài</a:t>
            </a:r>
            <a:r>
              <a:rPr kumimoji="0" lang="en-US" sz="7200" b="1" i="0" u="sng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 50</a:t>
            </a:r>
          </a:p>
        </p:txBody>
      </p:sp>
      <p:sp>
        <p:nvSpPr>
          <p:cNvPr id="15" name="Slide Number Placeholder 5"/>
          <p:cNvSpPr>
            <a:spLocks noGrp="1"/>
          </p:cNvSpPr>
          <p:nvPr/>
        </p:nvSpPr>
        <p:spPr>
          <a:xfrm>
            <a:off x="8778918" y="6600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33401-1546-4B1D-92BE-18AB0F64B9B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83888" y="23514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84448" y="8036039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/>
        </p:nvSpPr>
        <p:spPr>
          <a:xfrm>
            <a:off x="3216318" y="934320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466912" y="235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/>
        </p:nvSpPr>
        <p:spPr>
          <a:xfrm>
            <a:off x="1603330" y="9707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800" y="2942122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90" y="29421224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401799" y="63151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1883889" y="19352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-1908216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2" y="23916405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3" y="-19082167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1" y="2391640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5" name="Rounded Rectangle 4"/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517" l="0" r="97674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en-VN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2">
            <a:extLst>
              <a:ext uri="{FF2B5EF4-FFF2-40B4-BE49-F238E27FC236}">
                <a16:creationId xmlns:a16="http://schemas.microsoft.com/office/drawing/2014/main" id="{15EB1182-C38F-F48B-8CFF-07633464FD56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/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8" name="椭圆 2">
            <a:extLst>
              <a:ext uri="{FF2B5EF4-FFF2-40B4-BE49-F238E27FC236}">
                <a16:creationId xmlns:a16="http://schemas.microsoft.com/office/drawing/2014/main" id="{2A3C1736-72F1-4FD8-94B3-6239AB5DA6E4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学校防拐骗安全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324</Words>
  <Application>Microsoft Office PowerPoint</Application>
  <PresentationFormat>Widescreen</PresentationFormat>
  <Paragraphs>83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字魂27号-布丁体</vt:lpstr>
      <vt:lpstr>Cambria</vt:lpstr>
      <vt:lpstr>UTM Avo</vt:lpstr>
      <vt:lpstr>等线 Light</vt:lpstr>
      <vt:lpstr>#9Slide07 Altus</vt:lpstr>
      <vt:lpstr>Calibri</vt:lpstr>
      <vt:lpstr>Times New Roman</vt:lpstr>
      <vt:lpstr>#9Slide05 SVNUT Triumph</vt:lpstr>
      <vt:lpstr>#9Slide07 HoneyCream</vt:lpstr>
      <vt:lpstr>DengXian</vt:lpstr>
      <vt:lpstr>UTM Avo A&amp;S Graceland</vt:lpstr>
      <vt:lpstr>DengXian</vt:lpstr>
      <vt:lpstr>Arial</vt:lpstr>
      <vt:lpstr>SVN-Newton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卡通儿童学校防拐骗安全教育PPT模板</dc:title>
  <dc:creator>MANG NON</dc:creator>
  <cp:keywords>Măng;MĂNG NON TEAM</cp:keywords>
  <cp:lastModifiedBy>User</cp:lastModifiedBy>
  <cp:revision>456</cp:revision>
  <dcterms:created xsi:type="dcterms:W3CDTF">2018-06-17T04:53:58Z</dcterms:created>
  <dcterms:modified xsi:type="dcterms:W3CDTF">2026-03-23T07:31:41Z</dcterms:modified>
</cp:coreProperties>
</file>