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63" r:id="rId4"/>
    <p:sldId id="363" r:id="rId5"/>
    <p:sldId id="364" r:id="rId6"/>
    <p:sldId id="365" r:id="rId7"/>
    <p:sldId id="313" r:id="rId8"/>
    <p:sldId id="367" r:id="rId9"/>
    <p:sldId id="366" r:id="rId10"/>
    <p:sldId id="314" r:id="rId11"/>
    <p:sldId id="368" r:id="rId12"/>
    <p:sldId id="315" r:id="rId13"/>
    <p:sldId id="316" r:id="rId14"/>
    <p:sldId id="369" r:id="rId15"/>
    <p:sldId id="370" r:id="rId16"/>
    <p:sldId id="371" r:id="rId17"/>
    <p:sldId id="372" r:id="rId18"/>
    <p:sldId id="373" r:id="rId19"/>
    <p:sldId id="374" r:id="rId20"/>
    <p:sldId id="260" r:id="rId21"/>
    <p:sldId id="375" r:id="rId22"/>
    <p:sldId id="376" r:id="rId23"/>
    <p:sldId id="377" r:id="rId24"/>
    <p:sldId id="289" r:id="rId25"/>
  </p:sldIdLst>
  <p:sldSz cx="12192000" cy="6858000"/>
  <p:notesSz cx="6858000" cy="9144000"/>
  <p:embeddedFontLst>
    <p:embeddedFont>
      <p:font typeface="#9Slide03 Swiss 721 Black Conde" panose="020B0604020202020204" charset="0"/>
      <p:regular r:id="rId27"/>
    </p:embeddedFont>
    <p:embeddedFont>
      <p:font typeface="#9Slide03 Swiss 721 Black Condensed" panose="020B0604020202020204" charset="0"/>
      <p:regular r:id="rId28"/>
    </p:embeddedFont>
    <p:embeddedFont>
      <p:font typeface="#9Slide04 Tinos Bold" panose="020B0604020202020204" charset="0"/>
      <p:bold r:id="rId29"/>
    </p:embeddedFont>
    <p:embeddedFont>
      <p:font typeface="#9Slide05 SVNVanilla Daisy Pro" panose="020B0604020202020204" charset="0"/>
      <p:regular r:id="rId30"/>
    </p:embeddedFont>
    <p:embeddedFont>
      <p:font typeface="#9Slide07 Cadena" panose="020B0604020202020204" charset="0"/>
      <p:bold r:id="rId31"/>
    </p:embeddedFont>
    <p:embeddedFont>
      <p:font typeface="#9Slide07 HoneyCream" panose="020B0604020202020204" charset="0"/>
      <p:regular r:id="rId32"/>
    </p:embeddedFont>
    <p:embeddedFont>
      <p:font typeface="#9SLIDE07 KONI BLACK" panose="020B0604020202020204" charset="0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Fredoka One" panose="02000000000000000000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FE936-D800-45CA-9A69-E761B07BFA2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4691B-CAC3-4094-B873-02F22B23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0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816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eb71e308dc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9" name="Google Shape;1819;geb71e308dc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19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37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0900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99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28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6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28E88-FEFB-8341-6920-D9A90C242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E634A-EB23-63BD-FC56-C1DE0EB0E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F1DBD-E648-B7C1-D662-5B9398F5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3E9BA-D4E4-3276-3A3D-0BD800DA6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ADEED-AFA0-7992-33BB-B5F96746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0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8D08-2E3B-7FF6-682F-039BD969D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8B6E7-26C0-5391-9679-C1F232C5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07A4D-1C50-1C55-451C-1FE25162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67511-965B-BC45-2F3B-F8C83494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732FF-D97F-7763-7D89-92884A44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8E280-DD35-27EC-003D-D588711E9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52596-AFB8-3960-45C5-9C4D297B0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37507-8A28-861A-F52C-27E294B3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C4E33-E775-02B5-999F-562A4956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92156-572C-01A0-1719-F58B1F41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C02F7AC5-0E50-3314-131F-52DB313184A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C0C80B-6396-CFD9-4B3C-D7863BC53CA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5C134-C0AE-F839-E876-857EF69CE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87A5D-F38C-2C67-56CA-3850D062F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F0C9E-0050-510E-E86B-1058CAC4E5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AD1D8-CA79-9489-A9AB-4E5B5A0D4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B2F05B-CA21-84D9-8A40-FD3A197AFC7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768094-490A-18D7-E7D4-9977677136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D0CB25-F547-1B3E-E5DF-B964AA8F7D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78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D6BE5C4F-F589-027B-423F-CFE6B7FDC44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C5C615-B9B4-BD67-0D57-178792EFA9C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17285-9B34-C771-9166-EB768F40C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C6716-7498-C635-690F-1B70E0CF39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0DDA4-0607-F01E-1D4F-0116B76E6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6809C-19E6-FB20-E0C4-17A58D10D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DF03B8-7CE0-AD57-4227-4A62F987125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91E6CE-399B-9B2B-5C6A-2D51853C2A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7ADE1-3D3E-9EEF-92BC-107F1D4414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4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A826806-E9CB-EE18-6116-08A6DDA2D93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5E7D93-E960-C3C1-7F30-EDA4CDDF84D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440C8-B8DC-35B0-5262-7610BF5132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DE34E-0214-2467-8A8F-F63F5EA47B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391FD-A6C1-7CA8-4107-9437427C8D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AD1BE-5A28-DC8B-4752-3A1F34E29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12F3C1-DDD7-3AC1-3999-B31C313B771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EBD9D-E4AD-3181-645E-6D5F28C94B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0BFE6F-CB8C-D9B1-0A75-118B42DD84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80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72" name="Google Shape;172;p11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" name="Google Shape;18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6" name="Google Shape;186;p11"/>
          <p:cNvSpPr txBox="1">
            <a:spLocks noGrp="1"/>
          </p:cNvSpPr>
          <p:nvPr>
            <p:ph type="subTitle" idx="1"/>
          </p:nvPr>
        </p:nvSpPr>
        <p:spPr>
          <a:xfrm>
            <a:off x="1711933" y="4040884"/>
            <a:ext cx="87680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2CCA895-0C2F-EF8E-804B-3E378D32852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29CCEA-89C6-A33A-4051-087769E9D6B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400CB-5E34-BFEE-E07A-817B3146B3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44629-4112-227F-39F6-3D187CFDB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AC411-092D-CDCF-B7C1-5AD151BB30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CB48D-E149-CF31-D41F-4E0B49300A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A92491-D44E-D603-F8C8-13419F4032D2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3AF05-6C8A-33E4-D265-E81EA1E4A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717C3-E8F1-B966-C29A-FC3753EC1C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51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A32E154-2BA6-F091-FE09-5B213B4B68D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2B6A39-BE07-FCFC-335C-6246E806184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CCF5D-3FF4-F43E-EABA-A88A39095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572D1-07E9-A0D4-4A3E-A33DAC6DF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648A7-D392-C9EA-8CC8-B063DE46C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00842-FB4A-B333-2621-B55CD43707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8AB5F6-1C46-7E49-04D4-E23BD68A01B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0F035-8B3B-7AB2-C04E-7FEFD64C07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B4A9D-FE89-A43B-9EF7-A4A93C5036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3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F8FA54E-765B-5249-6344-FE73F3EAD2C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F5EFE4-E15D-5786-CB7E-1720AA97DBE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BFEA5-C0AB-D585-DE72-4A50EDD264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E3B46-AAEE-8D6C-EC43-363590A721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AA89E-CEE5-62C1-2EA0-6D1B7F5935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629A1-D279-78CC-2EF0-B1C7B176B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75C7B4-9ADB-FDD4-9EAD-80674F5D25A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B42E-0F99-7E44-E96B-9507B84B47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AEA21-C6B2-3EBC-207C-9301F1F6B9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26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3102DA-4791-24F1-484C-7F5E2EABC54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9CA059-10BF-5933-2BC3-A6AD4622192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FCD8A-F576-7A1D-FDC6-AFA728ED7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EE60C-4CC6-F0F4-E065-03E072711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E5870-6D2A-AF3B-AF24-EA3610A82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D1739-71C1-76AA-C3B5-6F8E9C9A38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E770B7C-3925-63C6-30E6-7389B33A1B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54DAE-60D7-81B1-08D0-F0D1EFEA44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07144-FA8D-37A7-8092-95C2E48D90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4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46B41B3-7168-7D6A-F790-5A2D7CBE6FB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B019E5-EF27-0E5F-4939-F0F753F0C417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69458-7AE3-B533-8BF8-F2B9BC835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E3F5B-B66C-DDBB-3215-25B9B906B8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07A9E-8E87-12C5-EF86-A7E1CA2579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7C12B9-AEE0-FCC0-D1F1-CB1CD43386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10C5415-739A-1625-49F4-653C875238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200B4-F2D1-59B0-D609-78FF498590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09F8FC-9BDB-423B-A448-437C86E23B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60678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CAD2-6B66-A5F5-0D3D-81A40A2B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0F87B-BED3-C2AD-D999-FA81FAE07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57B80-551E-9E6A-DB2B-4F680005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159FB-628F-58B8-A5C9-D12F4C561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FC1E-9BFB-12BA-EA2E-B5D6D957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7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7331-5D1D-BD7D-57D4-15C0160A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CD562-B3C6-9D69-4C36-CA93E55F1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6BEA9-335D-D1E4-FA64-438CEDA3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8F775-BC6A-1416-D605-52B48477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1BC09-03CE-FE46-D0F5-D706C10E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FBFD-BCBD-6BB1-F9F7-2488E105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B280-1054-A0D5-6B07-A062DE679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248EC-EED7-3191-5EA1-04C0E5F93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F2596-8D14-02F0-5BFE-198BD283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F31A2-C130-F291-18D7-8E02D6E8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94E1-1190-46A5-2784-A60E69D8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EACE-6C7F-AA41-1D58-C9324AFDA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CD09D-0A8F-FC2E-C875-B3618E92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C0329-1880-0240-38B8-EF8CCE760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92344-8F2D-C066-CA1E-1FDB08580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BB466-3366-9484-AD29-1D32433EF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95FC1-E6AB-7A51-7474-D41F4B80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80C156-759F-1D81-9326-57F9B31C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5FF6D8-2000-E184-C996-D961A743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8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21D8-8D7D-0FE7-20D2-00EBC5FC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C3821-ADC1-9246-958C-488A65A6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5D8CA-0A64-A570-3479-3C317ADB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B12AF-F2D9-DC60-F021-1A00063F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6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E438-54F3-D8CE-8EFB-65C55179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758A6-EA6A-71F7-8EF5-2973A862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78D5A-72AC-CC38-068D-44C158A6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3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9EF9-9032-2A91-CB3D-243A8195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4152C-4DD6-0422-8A80-AC22135A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BCCAA-8697-C015-793A-F503AD056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99CCE-C940-E238-7929-0E2827B7D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A457B-E520-219D-4B16-35E89346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18559-2A3A-26A0-D00D-3CDF3BE2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5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7446-DEE2-B39F-1801-2344F245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7BAEB-F6EC-1B51-8694-5F26B5D4C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10F22-E40D-EF21-ED04-852C85EBA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A6BCA-7BE3-494F-5786-59A13457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3B936-3194-6276-9189-26393C1C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CD337-3CFB-5302-FD49-6077D181F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2141B2-060A-909F-5AB5-26718480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A7ABE-7DE7-368E-AD04-324A41C7A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58385-A492-ECCE-E1E6-2CDFE35B5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572F4-13FC-4BCA-91C8-B62B4842E2F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3CE38-C4A1-7606-8B7F-217D6FED6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38279-6027-940C-2038-EB06D6F99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3C9D1D1-BF8A-DE30-8E13-A781FBDC0E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F82FC6-59FF-A7C8-41C9-733E49FAFDD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53FB8-BEE0-032E-7E18-D49FBF35742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29C80-0622-1047-09C3-758347AC5FA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F8D3FF-8CDE-F5A9-D4F2-6536F96FA6E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72E9E-8F38-8320-44DA-D2DBD4EC179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63761A-6277-1C52-C97D-7F54B58ED41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D6D834-0C75-FB0D-3CB5-1A61B2A59A3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23293-1B29-FE13-DDFA-219FE28FF42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73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>
            <a:spLocks noGrp="1"/>
          </p:cNvSpPr>
          <p:nvPr>
            <p:ph type="ctrTitle"/>
          </p:nvPr>
        </p:nvSpPr>
        <p:spPr>
          <a:xfrm>
            <a:off x="2441974" y="1279795"/>
            <a:ext cx="7308053" cy="5460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dirty="0" err="1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Tiết</a:t>
            </a:r>
            <a:r>
              <a:rPr lang="en" sz="5333" dirty="0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 1 _</a:t>
            </a:r>
            <a:r>
              <a:rPr lang="en" sz="5333" dirty="0">
                <a:ln w="22225">
                  <a:solidFill>
                    <a:srgbClr val="000000"/>
                  </a:solidFill>
                </a:ln>
                <a:solidFill>
                  <a:srgbClr val="FFC000"/>
                </a:solidFill>
                <a:latin typeface="#9Slide05 SVNVanilla Daisy Pro" pitchFamily="2" charset="77"/>
                <a:cs typeface="#9Slide05 Pattaya" pitchFamily="2" charset="-34"/>
              </a:rPr>
              <a:t>Trang 58</a:t>
            </a:r>
            <a:endParaRPr sz="5333" dirty="0">
              <a:ln w="22225">
                <a:solidFill>
                  <a:srgbClr val="000000"/>
                </a:solidFill>
              </a:ln>
              <a:solidFill>
                <a:srgbClr val="FFC000"/>
              </a:solidFill>
              <a:latin typeface="#9Slide05 SVNVanilla Daisy Pro" pitchFamily="2" charset="77"/>
              <a:cs typeface="#9Slide05 Pattaya" pitchFamily="2" charset="-34"/>
            </a:endParaRPr>
          </a:p>
        </p:txBody>
      </p:sp>
      <p:sp>
        <p:nvSpPr>
          <p:cNvPr id="468" name="Google Shape;468;p28"/>
          <p:cNvSpPr/>
          <p:nvPr/>
        </p:nvSpPr>
        <p:spPr>
          <a:xfrm>
            <a:off x="277412" y="477053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" name="图片 2">
            <a:extLst>
              <a:ext uri="{FF2B5EF4-FFF2-40B4-BE49-F238E27FC236}">
                <a16:creationId xmlns:a16="http://schemas.microsoft.com/office/drawing/2014/main" id="{833BEC0B-D21A-9844-B550-C5799A91E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769197" y="4366475"/>
            <a:ext cx="5269172" cy="242346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C7E8386-3C97-AE40-8A9F-B6A1C37CB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882" y="50210"/>
            <a:ext cx="1601119" cy="1601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B2590-E96A-DC42-8186-9D975168EB1A}"/>
              </a:ext>
            </a:extLst>
          </p:cNvPr>
          <p:cNvSpPr txBox="1"/>
          <p:nvPr/>
        </p:nvSpPr>
        <p:spPr>
          <a:xfrm>
            <a:off x="1074758" y="1918269"/>
            <a:ext cx="9631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8000" kern="0" dirty="0">
                <a:solidFill>
                  <a:srgbClr val="FFB79A">
                    <a:lumMod val="75000"/>
                  </a:srgbClr>
                </a:solidFill>
                <a:latin typeface="#9Slide07 Cadena" panose="02000503000000020004" pitchFamily="2" charset="77"/>
                <a:cs typeface="#9Slide05 Pattaya" pitchFamily="2" charset="-34"/>
                <a:sym typeface="Arial"/>
              </a:rPr>
              <a:t>So sánh các số có </a:t>
            </a:r>
          </a:p>
          <a:p>
            <a:pPr algn="ctr" defTabSz="1219170">
              <a:buClr>
                <a:srgbClr val="000000"/>
              </a:buClr>
            </a:pPr>
            <a:r>
              <a:rPr lang="en-VN" sz="8000" kern="0" dirty="0">
                <a:solidFill>
                  <a:srgbClr val="F39BB2">
                    <a:lumMod val="75000"/>
                  </a:srgbClr>
                </a:solidFill>
                <a:latin typeface="#9Slide07 Cadena" panose="02000503000000020004" pitchFamily="2" charset="77"/>
                <a:cs typeface="#9Slide05 Pattaya" pitchFamily="2" charset="-34"/>
                <a:sym typeface="Arial"/>
              </a:rPr>
              <a:t>ba chữ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82A35-A632-734E-A651-B4A18C133B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74"/>
          <a:stretch/>
        </p:blipFill>
        <p:spPr>
          <a:xfrm>
            <a:off x="277412" y="3561702"/>
            <a:ext cx="3491784" cy="3241284"/>
          </a:xfrm>
          <a:prstGeom prst="rect">
            <a:avLst/>
          </a:prstGeom>
        </p:spPr>
      </p:pic>
      <p:pic>
        <p:nvPicPr>
          <p:cNvPr id="15" name="图片 56">
            <a:extLst>
              <a:ext uri="{FF2B5EF4-FFF2-40B4-BE49-F238E27FC236}">
                <a16:creationId xmlns:a16="http://schemas.microsoft.com/office/drawing/2014/main" id="{6DEFC56A-0FDD-C64F-9B84-315861A01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01" y="336979"/>
            <a:ext cx="2644235" cy="158129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DCBA38D-FB52-3536-FACD-80B508F545F6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F7B42D-2185-93D3-28CA-9917AFAAA1F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7C1B2-3410-F561-EB9F-9FB3C48668D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8F6A2C-62F7-5CEF-C16B-5F82188ABD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9C2D4-5B12-51BE-E441-DBB48027AD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5A399-830B-74D2-B250-961221ECA8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24B8A5-5D39-44DC-CE4A-EE4CE175F90D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596645-F8D4-9528-96E1-445E51D5D7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55689-135B-4454-288D-6E722D195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2E8F2-61FD-944C-95F3-EA3A5CFFD7C3}"/>
              </a:ext>
            </a:extLst>
          </p:cNvPr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7E7BA-EC62-344C-8244-7A49BE4AABFB}"/>
              </a:ext>
            </a:extLst>
          </p:cNvPr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45DED-72A4-DE45-92CE-B5C3F38CDCFA}"/>
              </a:ext>
            </a:extLst>
          </p:cNvPr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A4026-76B3-B74C-B455-1F93720F93A9}"/>
              </a:ext>
            </a:extLst>
          </p:cNvPr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D3068F-1544-FC41-B115-DC673EF1ABAE}"/>
              </a:ext>
            </a:extLst>
          </p:cNvPr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E7122-082C-BD41-B42B-82910926785B}"/>
              </a:ext>
            </a:extLst>
          </p:cNvPr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790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58BF1-A043-4E42-B805-81D9099261B8}"/>
              </a:ext>
            </a:extLst>
          </p:cNvPr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AA118-189A-C945-84FA-B4B35AABCC95}"/>
              </a:ext>
            </a:extLst>
          </p:cNvPr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3B32E-9DD8-5045-BA89-4C7D7FDDFC66}"/>
              </a:ext>
            </a:extLst>
          </p:cNvPr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05B50-D396-5947-A6E0-D27AB5D6EF9F}"/>
              </a:ext>
            </a:extLst>
          </p:cNvPr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093B1-E20B-7444-B746-7D378BE5B7DF}"/>
              </a:ext>
            </a:extLst>
          </p:cNvPr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E07F7D-2913-5A47-96E0-7416D8CA963C}"/>
              </a:ext>
            </a:extLst>
          </p:cNvPr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4A105-2A3C-DB4B-827F-EF6DAFAAFB89}"/>
              </a:ext>
            </a:extLst>
          </p:cNvPr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BEB75E-1F6C-BE42-8895-422E7BDBBB99}"/>
              </a:ext>
            </a:extLst>
          </p:cNvPr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F72D1-A009-AF4D-8F89-BD45E291AB81}"/>
              </a:ext>
            </a:extLst>
          </p:cNvPr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B142BB-5DD2-3049-9F8B-B199E4C2AA29}"/>
              </a:ext>
            </a:extLst>
          </p:cNvPr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146B42-CC28-1045-905D-337AFC69C51B}"/>
              </a:ext>
            </a:extLst>
          </p:cNvPr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0DB10B-9630-BA45-A4DC-D82904255D95}"/>
              </a:ext>
            </a:extLst>
          </p:cNvPr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66119D-D9CB-124C-9AF2-02928B93B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28" y="2096477"/>
            <a:ext cx="7581355" cy="381655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A3EB68-09F4-5C1C-CC95-69864052D89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1B5BA0-AEB5-3103-E4D2-7138C3BE77B3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848D5-D7CA-DCAE-78DD-736E90D846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CA66B-ABAE-E5A1-F2A6-49C7FB232C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544DD9-8EA9-ED71-E563-14AA07890D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ABEF85-F4BD-65A8-3201-ED6DAB54BD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64A31C2-8CAB-8932-DA38-3BB09AD0F806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4CA3C-6F77-F61D-840A-C5DB766FB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A862DE-ABEC-38B0-A916-B355B3784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70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15" name="Google Shape;552;p30">
            <a:extLst>
              <a:ext uri="{FF2B5EF4-FFF2-40B4-BE49-F238E27FC236}">
                <a16:creationId xmlns:a16="http://schemas.microsoft.com/office/drawing/2014/main" id="{B3FD86DD-9F89-9F4F-BC85-87A369B196FA}"/>
              </a:ext>
            </a:extLst>
          </p:cNvPr>
          <p:cNvSpPr txBox="1">
            <a:spLocks/>
          </p:cNvSpPr>
          <p:nvPr/>
        </p:nvSpPr>
        <p:spPr>
          <a:xfrm>
            <a:off x="959999" y="799183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 defTabSz="1219170">
              <a:buClr>
                <a:srgbClr val="2D1B61"/>
              </a:buClr>
            </a:pPr>
            <a:r>
              <a:rPr lang="en-US" sz="4533" kern="0" dirty="0" err="1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US" sz="4533" kern="0" dirty="0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2: </a:t>
            </a:r>
            <a:r>
              <a:rPr lang="en-US" sz="4533" b="1" kern="0" dirty="0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&gt;, &lt;,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D8F3D-00D6-E042-82A3-0A454648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755" y="1703583"/>
            <a:ext cx="6998487" cy="2436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D0D15-F71E-8349-8FB9-8F9237845309}"/>
              </a:ext>
            </a:extLst>
          </p:cNvPr>
          <p:cNvSpPr txBox="1"/>
          <p:nvPr/>
        </p:nvSpPr>
        <p:spPr>
          <a:xfrm>
            <a:off x="2187746" y="422386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F006-C948-DB49-BC07-8ECD6A0C6CAE}"/>
              </a:ext>
            </a:extLst>
          </p:cNvPr>
          <p:cNvSpPr txBox="1"/>
          <p:nvPr/>
        </p:nvSpPr>
        <p:spPr>
          <a:xfrm>
            <a:off x="3911272" y="422905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DA681A-D91F-644E-9A0D-A8F4B32A52DD}"/>
              </a:ext>
            </a:extLst>
          </p:cNvPr>
          <p:cNvSpPr txBox="1"/>
          <p:nvPr/>
        </p:nvSpPr>
        <p:spPr>
          <a:xfrm>
            <a:off x="2187746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392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EF17E2-846A-084A-8312-7CD308FB3D9D}"/>
              </a:ext>
            </a:extLst>
          </p:cNvPr>
          <p:cNvSpPr txBox="1"/>
          <p:nvPr/>
        </p:nvSpPr>
        <p:spPr>
          <a:xfrm>
            <a:off x="3911272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239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AC65E-A509-EE42-BA05-636F76EA1091}"/>
              </a:ext>
            </a:extLst>
          </p:cNvPr>
          <p:cNvSpPr txBox="1"/>
          <p:nvPr/>
        </p:nvSpPr>
        <p:spPr>
          <a:xfrm>
            <a:off x="2187746" y="544418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6157F0-8591-FA45-BAEA-35293CF0EE34}"/>
              </a:ext>
            </a:extLst>
          </p:cNvPr>
          <p:cNvSpPr txBox="1"/>
          <p:nvPr/>
        </p:nvSpPr>
        <p:spPr>
          <a:xfrm>
            <a:off x="3911272" y="547001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0F78D-5658-A14C-B777-CCA731E0B5A6}"/>
              </a:ext>
            </a:extLst>
          </p:cNvPr>
          <p:cNvSpPr txBox="1"/>
          <p:nvPr/>
        </p:nvSpPr>
        <p:spPr>
          <a:xfrm>
            <a:off x="7249008" y="4217259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587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11F6EB-EA1F-4748-8E5B-4C10200DEB8E}"/>
              </a:ext>
            </a:extLst>
          </p:cNvPr>
          <p:cNvSpPr txBox="1"/>
          <p:nvPr/>
        </p:nvSpPr>
        <p:spPr>
          <a:xfrm>
            <a:off x="8972535" y="422244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507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242558-E70A-9B4A-9C0E-CA44067808E6}"/>
              </a:ext>
            </a:extLst>
          </p:cNvPr>
          <p:cNvSpPr txBox="1"/>
          <p:nvPr/>
        </p:nvSpPr>
        <p:spPr>
          <a:xfrm>
            <a:off x="7249008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258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71FFF1-E077-1E41-95A3-DE2F393B5DE7}"/>
              </a:ext>
            </a:extLst>
          </p:cNvPr>
          <p:cNvSpPr txBox="1"/>
          <p:nvPr/>
        </p:nvSpPr>
        <p:spPr>
          <a:xfrm>
            <a:off x="8972535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258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7AA52A-0C02-354E-BBD3-0310CF2030DE}"/>
              </a:ext>
            </a:extLst>
          </p:cNvPr>
          <p:cNvSpPr txBox="1"/>
          <p:nvPr/>
        </p:nvSpPr>
        <p:spPr>
          <a:xfrm>
            <a:off x="7249008" y="543757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858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6615B3-5903-0143-83B9-8F5D789AFB13}"/>
              </a:ext>
            </a:extLst>
          </p:cNvPr>
          <p:cNvSpPr txBox="1"/>
          <p:nvPr/>
        </p:nvSpPr>
        <p:spPr>
          <a:xfrm>
            <a:off x="8972535" y="546340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585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9AAB4C-CB0F-C042-8D62-B108E84BD29F}"/>
              </a:ext>
            </a:extLst>
          </p:cNvPr>
          <p:cNvSpPr txBox="1"/>
          <p:nvPr/>
        </p:nvSpPr>
        <p:spPr>
          <a:xfrm>
            <a:off x="3323026" y="485048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470265-0B2A-814D-9436-A80F3E87C7C9}"/>
              </a:ext>
            </a:extLst>
          </p:cNvPr>
          <p:cNvSpPr txBox="1"/>
          <p:nvPr/>
        </p:nvSpPr>
        <p:spPr>
          <a:xfrm>
            <a:off x="8332992" y="424308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386C29-C0B7-3140-B692-EDED4D072AD2}"/>
              </a:ext>
            </a:extLst>
          </p:cNvPr>
          <p:cNvSpPr txBox="1"/>
          <p:nvPr/>
        </p:nvSpPr>
        <p:spPr>
          <a:xfrm>
            <a:off x="3318130" y="4218681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4F2DDD-788A-344A-A5A3-F9CC4205200F}"/>
              </a:ext>
            </a:extLst>
          </p:cNvPr>
          <p:cNvSpPr txBox="1"/>
          <p:nvPr/>
        </p:nvSpPr>
        <p:spPr>
          <a:xfrm>
            <a:off x="3318130" y="547001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3E6E74-05B7-C64B-866C-50FD67394E0C}"/>
              </a:ext>
            </a:extLst>
          </p:cNvPr>
          <p:cNvSpPr txBox="1"/>
          <p:nvPr/>
        </p:nvSpPr>
        <p:spPr>
          <a:xfrm>
            <a:off x="8332992" y="4914885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C33C5C-C690-E04F-8E74-E24979871AF2}"/>
              </a:ext>
            </a:extLst>
          </p:cNvPr>
          <p:cNvSpPr txBox="1"/>
          <p:nvPr/>
        </p:nvSpPr>
        <p:spPr>
          <a:xfrm>
            <a:off x="8332992" y="551566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DE19A8-7B36-9B45-A54A-6A04657C68FE}"/>
              </a:ext>
            </a:extLst>
          </p:cNvPr>
          <p:cNvCxnSpPr/>
          <p:nvPr/>
        </p:nvCxnSpPr>
        <p:spPr>
          <a:xfrm>
            <a:off x="6154757" y="4313966"/>
            <a:ext cx="0" cy="182123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3">
            <a:extLst>
              <a:ext uri="{FF2B5EF4-FFF2-40B4-BE49-F238E27FC236}">
                <a16:creationId xmlns:a16="http://schemas.microsoft.com/office/drawing/2014/main" id="{F2E3CFE6-6B2A-1FFE-4A71-CC2A5DEC178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43594A-80DA-F580-4984-6273B45E544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81482-C223-78B9-D072-093492EBE4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CDAB4D-C091-4091-4F0F-CE7B2D70EF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73599-CF6E-6F05-9858-1E1ED6B79B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D414F-82A8-308F-96ED-B1091020AE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9ABFE16-3C2A-0C1D-5214-9672E64DB87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BF890-8943-908F-BC91-89B4C1942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EA2590-3693-78F4-F27D-07E6CFE6B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26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3"/>
            <a:ext cx="10272000" cy="14140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3: Cho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biết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cao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bốn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vật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như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34" y="2501545"/>
            <a:ext cx="9922933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960001" y="4903705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3138616" y="4903701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980897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8823178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06A1625-65FB-ED0F-9502-CE00BD53752F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087C3F-B419-ED09-FEA4-B3C1F60B66DE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31FD55-2DFC-6DE6-1EDF-2768F910F1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4A64B-5245-89FF-F432-434ECB65EB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B87A5-AA5A-862C-73F3-7BEEE3B8AE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34D72-318E-F03A-4BD2-25FC241DAC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140280A-B68D-209E-468D-7F32B852B72F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FEEE3-0233-8889-1F2A-2EE76A426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369A21-C729-B176-E51A-948146CB1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8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6" grpId="0"/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804"/>
          <a:stretch/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30672-DF5F-9440-905D-06E372C28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3" r="-3189"/>
          <a:stretch/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D18D0-6793-6047-A954-5936C9E9B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8" r="17181"/>
          <a:stretch/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5D89C-929C-D947-AC61-BA26AD44B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4" r="51683"/>
          <a:stretch/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87E31-487A-5C4A-A9EC-D84706836655}"/>
              </a:ext>
            </a:extLst>
          </p:cNvPr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04B36-9850-D044-B895-28C3076C3683}"/>
              </a:ext>
            </a:extLst>
          </p:cNvPr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554C3-AF0D-E346-BADE-16EE89B2EC05}"/>
              </a:ext>
            </a:extLst>
          </p:cNvPr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471E3-773D-E34D-A81B-9C84997381A2}"/>
              </a:ext>
            </a:extLst>
          </p:cNvPr>
          <p:cNvSpPr txBox="1"/>
          <p:nvPr/>
        </p:nvSpPr>
        <p:spPr>
          <a:xfrm>
            <a:off x="1365923" y="4928465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a.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thấp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?</a:t>
            </a:r>
            <a:endParaRPr lang="en-VN" sz="3733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6A01F-1048-654B-A0E9-C5C6BAF3BAE8}"/>
              </a:ext>
            </a:extLst>
          </p:cNvPr>
          <p:cNvSpPr/>
          <p:nvPr/>
        </p:nvSpPr>
        <p:spPr>
          <a:xfrm>
            <a:off x="8705472" y="3612280"/>
            <a:ext cx="2746416" cy="80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Cao nhất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62637F-2946-0C41-9EDD-94B8E165E85C}"/>
              </a:ext>
            </a:extLst>
          </p:cNvPr>
          <p:cNvSpPr/>
          <p:nvPr/>
        </p:nvSpPr>
        <p:spPr>
          <a:xfrm>
            <a:off x="767383" y="3527318"/>
            <a:ext cx="1929564" cy="1011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T</a:t>
            </a:r>
            <a:r>
              <a:rPr lang="en-VN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hấp nhất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E313DB0-D636-136B-A5E5-8335E2E1F85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0BCAFF-169C-A8FB-7AD7-20A35511C59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4F0E1-5273-8FF6-C995-9E4A8D9809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32C59-8941-FF02-6F8A-C1F3B8DE78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1E5483-FA4A-F2A3-DA58-3348757B69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F70086-68DE-66E5-7E9E-C3B5982943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F76E515-07B5-046B-0818-358E30677FB1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96BF54-2AD6-4A20-4117-6249AE5E6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F8897E-7905-1D83-0BDE-6F1A0ED5C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7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/>
      <p:bldP spid="20" grpId="0" animBg="1"/>
      <p:bldP spid="1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804"/>
          <a:stretch/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30672-DF5F-9440-905D-06E372C28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3" r="-3189"/>
          <a:stretch/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D18D0-6793-6047-A954-5936C9E9B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8" r="17181"/>
          <a:stretch/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5D89C-929C-D947-AC61-BA26AD44B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4" r="51683"/>
          <a:stretch/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87E31-487A-5C4A-A9EC-D84706836655}"/>
              </a:ext>
            </a:extLst>
          </p:cNvPr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04B36-9850-D044-B895-28C3076C3683}"/>
              </a:ext>
            </a:extLst>
          </p:cNvPr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554C3-AF0D-E346-BADE-16EE89B2EC05}"/>
              </a:ext>
            </a:extLst>
          </p:cNvPr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471E3-773D-E34D-A81B-9C84997381A2}"/>
              </a:ext>
            </a:extLst>
          </p:cNvPr>
          <p:cNvSpPr txBox="1"/>
          <p:nvPr/>
        </p:nvSpPr>
        <p:spPr>
          <a:xfrm>
            <a:off x="1365923" y="4945687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Nêu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tên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theo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tự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thấp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đến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.</a:t>
            </a:r>
            <a:endParaRPr lang="en-VN" sz="26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EDEF2E0-C1E3-1BB4-372A-6E07F6F7F68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2DE3BA-4D6A-AA2E-8A89-D6412499AC57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99E6FA-FEE2-BF9B-D61C-F3206D53EA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E74D3-5676-207A-BFA7-95A69476A0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32E67-4769-A36C-C6D6-709BA2640C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2A348-C37E-76FF-4BF7-55E5CACF9D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1B2F440-D7AF-0125-E55F-D03838615266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B6DA08-FC93-DF60-182D-5C83CB9A5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186E5C-02D2-26AE-9B61-034008F65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45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8" grpId="0"/>
      <p:bldP spid="15" grpId="0"/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EF6C0A2E-5789-A542-89C9-B6A912520E3E}"/>
              </a:ext>
            </a:extLst>
          </p:cNvPr>
          <p:cNvSpPr/>
          <p:nvPr/>
        </p:nvSpPr>
        <p:spPr>
          <a:xfrm>
            <a:off x="2149535" y="3985823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352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983A52-03EE-A748-A751-0A0F11204CC5}"/>
              </a:ext>
            </a:extLst>
          </p:cNvPr>
          <p:cNvSpPr/>
          <p:nvPr/>
        </p:nvSpPr>
        <p:spPr>
          <a:xfrm>
            <a:off x="2059998" y="3867423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325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0A4AD0-F3D1-B944-90CC-AFE7E341586A}"/>
              </a:ext>
            </a:extLst>
          </p:cNvPr>
          <p:cNvSpPr/>
          <p:nvPr/>
        </p:nvSpPr>
        <p:spPr>
          <a:xfrm>
            <a:off x="3799959" y="3838043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AB74C4-F78D-604A-B19D-2FED54803A04}"/>
              </a:ext>
            </a:extLst>
          </p:cNvPr>
          <p:cNvSpPr/>
          <p:nvPr/>
        </p:nvSpPr>
        <p:spPr>
          <a:xfrm>
            <a:off x="960000" y="3838043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235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 dirty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7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8144E-EAB5-0747-88AB-131328BA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4" y="3284033"/>
            <a:ext cx="5495077" cy="2327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C0FF2-8803-A943-B617-A4DAA0628EA2}"/>
              </a:ext>
            </a:extLst>
          </p:cNvPr>
          <p:cNvSpPr txBox="1"/>
          <p:nvPr/>
        </p:nvSpPr>
        <p:spPr>
          <a:xfrm>
            <a:off x="6279869" y="3284033"/>
            <a:ext cx="5436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bốn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C8554-26CF-DA45-93D3-DB07C36A2C0C}"/>
              </a:ext>
            </a:extLst>
          </p:cNvPr>
          <p:cNvSpPr txBox="1"/>
          <p:nvPr/>
        </p:nvSpPr>
        <p:spPr>
          <a:xfrm>
            <a:off x="6279868" y="4592269"/>
            <a:ext cx="5535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b) Em có thể tạo được một số lớn hơn bốn số đó hay không?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E5B970A-C645-798D-8D46-00DB425DDC96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46CAA4-BEF8-ED51-6621-486E5B1F924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C8B12-B500-0239-BFA4-DF3E295983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A1BAF6-BEA3-DD86-F670-B6C7F992DE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A6E00D-9699-D07D-C65C-88CACFC5EA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5C039-7D25-A843-5326-36A89209A0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5B4752A-5187-E186-A452-BB1FE563E09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62A168-6E96-BF7A-3F48-528DA17C6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6AD9AE-4408-F725-11F2-4E2D4ABCB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 dirty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7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476F46-43CC-144D-B79C-148C4621212D}"/>
              </a:ext>
            </a:extLst>
          </p:cNvPr>
          <p:cNvSpPr/>
          <p:nvPr/>
        </p:nvSpPr>
        <p:spPr>
          <a:xfrm>
            <a:off x="3799959" y="3429001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26F11C-F620-3749-8F11-235C3EBA0EDF}"/>
              </a:ext>
            </a:extLst>
          </p:cNvPr>
          <p:cNvSpPr/>
          <p:nvPr/>
        </p:nvSpPr>
        <p:spPr>
          <a:xfrm>
            <a:off x="960000" y="3429001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235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61C3C4-D882-8742-B235-391976A838D3}"/>
              </a:ext>
            </a:extLst>
          </p:cNvPr>
          <p:cNvSpPr/>
          <p:nvPr/>
        </p:nvSpPr>
        <p:spPr>
          <a:xfrm>
            <a:off x="6575180" y="3429001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325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4D56E2-7A73-6946-B7D0-B896CA39B41F}"/>
              </a:ext>
            </a:extLst>
          </p:cNvPr>
          <p:cNvSpPr/>
          <p:nvPr/>
        </p:nvSpPr>
        <p:spPr>
          <a:xfrm>
            <a:off x="9415139" y="3429001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352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6A0A4-B723-1342-A449-2BA2C2DB8A4A}"/>
              </a:ext>
            </a:extLst>
          </p:cNvPr>
          <p:cNvSpPr txBox="1"/>
          <p:nvPr/>
        </p:nvSpPr>
        <p:spPr>
          <a:xfrm>
            <a:off x="2997261" y="3484585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34815-776D-6B4B-AC83-3D18EAF37D55}"/>
              </a:ext>
            </a:extLst>
          </p:cNvPr>
          <p:cNvSpPr txBox="1"/>
          <p:nvPr/>
        </p:nvSpPr>
        <p:spPr>
          <a:xfrm>
            <a:off x="5814097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4FDD7-E800-3A44-8DD3-526F9390A53C}"/>
              </a:ext>
            </a:extLst>
          </p:cNvPr>
          <p:cNvSpPr txBox="1"/>
          <p:nvPr/>
        </p:nvSpPr>
        <p:spPr>
          <a:xfrm>
            <a:off x="8667355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5" name="Alternate Process 14">
            <a:extLst>
              <a:ext uri="{FF2B5EF4-FFF2-40B4-BE49-F238E27FC236}">
                <a16:creationId xmlns:a16="http://schemas.microsoft.com/office/drawing/2014/main" id="{EB2404C5-0C28-4542-B057-C41062F69E6D}"/>
              </a:ext>
            </a:extLst>
          </p:cNvPr>
          <p:cNvSpPr/>
          <p:nvPr/>
        </p:nvSpPr>
        <p:spPr>
          <a:xfrm>
            <a:off x="666217" y="4963070"/>
            <a:ext cx="2726979" cy="1120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Arial"/>
                <a:sym typeface="Arial"/>
              </a:rPr>
              <a:t>Số bé </a:t>
            </a:r>
          </a:p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Arial"/>
                <a:sym typeface="Arial"/>
              </a:rPr>
              <a:t>nhất</a:t>
            </a:r>
          </a:p>
        </p:txBody>
      </p:sp>
      <p:sp>
        <p:nvSpPr>
          <p:cNvPr id="16" name="Alternate Process 15">
            <a:extLst>
              <a:ext uri="{FF2B5EF4-FFF2-40B4-BE49-F238E27FC236}">
                <a16:creationId xmlns:a16="http://schemas.microsoft.com/office/drawing/2014/main" id="{54C07A3C-E643-994F-999D-6B72CC575BA4}"/>
              </a:ext>
            </a:extLst>
          </p:cNvPr>
          <p:cNvSpPr/>
          <p:nvPr/>
        </p:nvSpPr>
        <p:spPr>
          <a:xfrm>
            <a:off x="8798807" y="4963070"/>
            <a:ext cx="2726979" cy="1120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Arial"/>
                <a:sym typeface="Arial"/>
              </a:rPr>
              <a:t>Số lớn nhất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BF4CF-E49A-9B5E-1190-47F9F1665DE5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8ABEA2-D03E-4534-5A83-B55C2257DC0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1BDBAE-C870-633D-C647-8EB527C002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87FBD-1CFE-D63F-0483-61FA18447F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5C40F5-17F1-FF21-FFAC-C276DDFDDC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536261-A6FD-C979-AC5F-9047F9E990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D401620-6A92-641A-D23C-51B4DB7DBE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04E4E0-4BFF-0449-BC68-2EF72C8C3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8C1BD3-B57F-A81A-5864-3BCD9FEEE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11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 dirty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7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476F46-43CC-144D-B79C-148C4621212D}"/>
              </a:ext>
            </a:extLst>
          </p:cNvPr>
          <p:cNvSpPr/>
          <p:nvPr/>
        </p:nvSpPr>
        <p:spPr>
          <a:xfrm>
            <a:off x="3799959" y="3429001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26F11C-F620-3749-8F11-235C3EBA0EDF}"/>
              </a:ext>
            </a:extLst>
          </p:cNvPr>
          <p:cNvSpPr/>
          <p:nvPr/>
        </p:nvSpPr>
        <p:spPr>
          <a:xfrm>
            <a:off x="960000" y="3429001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235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61C3C4-D882-8742-B235-391976A838D3}"/>
              </a:ext>
            </a:extLst>
          </p:cNvPr>
          <p:cNvSpPr/>
          <p:nvPr/>
        </p:nvSpPr>
        <p:spPr>
          <a:xfrm>
            <a:off x="6575180" y="3429001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325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4D56E2-7A73-6946-B7D0-B896CA39B41F}"/>
              </a:ext>
            </a:extLst>
          </p:cNvPr>
          <p:cNvSpPr/>
          <p:nvPr/>
        </p:nvSpPr>
        <p:spPr>
          <a:xfrm>
            <a:off x="9415139" y="3429001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352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6A0A4-B723-1342-A449-2BA2C2DB8A4A}"/>
              </a:ext>
            </a:extLst>
          </p:cNvPr>
          <p:cNvSpPr txBox="1"/>
          <p:nvPr/>
        </p:nvSpPr>
        <p:spPr>
          <a:xfrm>
            <a:off x="2997261" y="3484585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34815-776D-6B4B-AC83-3D18EAF37D55}"/>
              </a:ext>
            </a:extLst>
          </p:cNvPr>
          <p:cNvSpPr txBox="1"/>
          <p:nvPr/>
        </p:nvSpPr>
        <p:spPr>
          <a:xfrm>
            <a:off x="5814097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4FDD7-E800-3A44-8DD3-526F9390A53C}"/>
              </a:ext>
            </a:extLst>
          </p:cNvPr>
          <p:cNvSpPr txBox="1"/>
          <p:nvPr/>
        </p:nvSpPr>
        <p:spPr>
          <a:xfrm>
            <a:off x="8667355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49C2BBC-9518-4042-BEEB-63982E0F68E8}"/>
              </a:ext>
            </a:extLst>
          </p:cNvPr>
          <p:cNvSpPr/>
          <p:nvPr/>
        </p:nvSpPr>
        <p:spPr>
          <a:xfrm>
            <a:off x="5632264" y="5027801"/>
            <a:ext cx="1894901" cy="1160444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523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A6B387-9F3C-2F40-8BC5-6A5C518EA7C3}"/>
              </a:ext>
            </a:extLst>
          </p:cNvPr>
          <p:cNvSpPr/>
          <p:nvPr/>
        </p:nvSpPr>
        <p:spPr>
          <a:xfrm>
            <a:off x="8138546" y="5001443"/>
            <a:ext cx="1894901" cy="1160444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E55A9-9920-E642-8455-AAB90F8749E7}"/>
              </a:ext>
            </a:extLst>
          </p:cNvPr>
          <p:cNvSpPr txBox="1"/>
          <p:nvPr/>
        </p:nvSpPr>
        <p:spPr>
          <a:xfrm>
            <a:off x="1263763" y="5259209"/>
            <a:ext cx="42598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Các số lớn hơn là: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822F6-D04A-6640-4C99-7572F8182600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AEE778-50CB-C82A-9509-B2399721473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885D97-0A59-1EF5-4396-9981E88B2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B0D38C-F97F-BF1A-5BA3-671E304AAC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537C3-6B64-2E3B-67F8-AD480093FC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D3943E-09D1-601D-2BA5-07FFB93AAF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1ABC36B-2234-30FF-FE95-091596EE996A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440A4B-153C-6CD8-82F2-539B737E9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6EAA83-50CF-FAAB-60FE-D614FFE0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69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4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61D03-B00B-F740-802E-B23D3CECB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643467"/>
            <a:ext cx="8280400" cy="557106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E6B07C5-B16B-DD76-6B47-60FE56E5BBBA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D3CDB1C-B56B-061C-AAD7-BBAAF14AC517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27AF7-42AE-6830-39B5-49F6434FFB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F90DA-3E92-2A40-9332-DC483D9314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C2891-0F50-47DD-6BA5-25655BDED7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972A6A-DED9-91B5-032F-2BA8598E78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343B96-9AAE-7A61-C27E-D11C0168D40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79050-D0FF-CA6F-22DD-651632A90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14022-5F65-0E96-84CF-15997A90E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5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1095871" y="3735865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2" name="Google Shape;602;p32"/>
          <p:cNvSpPr/>
          <p:nvPr/>
        </p:nvSpPr>
        <p:spPr>
          <a:xfrm flipH="1">
            <a:off x="2820579" y="574898"/>
            <a:ext cx="6875600" cy="2361845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278818" y="3971591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629" name="Google Shape;629;p32"/>
          <p:cNvSpPr txBox="1">
            <a:spLocks noGrp="1"/>
          </p:cNvSpPr>
          <p:nvPr>
            <p:ph type="title"/>
          </p:nvPr>
        </p:nvSpPr>
        <p:spPr>
          <a:xfrm>
            <a:off x="2898979" y="1374020"/>
            <a:ext cx="67188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400" dirty="0">
                <a:solidFill>
                  <a:schemeClr val="bg1">
                    <a:lumMod val="50000"/>
                  </a:schemeClr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AI NHANH</a:t>
            </a:r>
            <a:r>
              <a:rPr lang="en" sz="6400" dirty="0">
                <a:solidFill>
                  <a:srgbClr val="FF0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,</a:t>
            </a:r>
            <a:r>
              <a:rPr lang="en" sz="6400" dirty="0"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 </a:t>
            </a:r>
            <a:br>
              <a:rPr lang="en" sz="6400" dirty="0"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</a:br>
            <a:r>
              <a:rPr lang="en" sz="6400" dirty="0">
                <a:solidFill>
                  <a:srgbClr val="FFC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AI ĐÚNG</a:t>
            </a:r>
            <a:endParaRPr sz="6400" dirty="0">
              <a:solidFill>
                <a:srgbClr val="FFC000"/>
              </a:solidFill>
              <a:latin typeface="#9SLIDE07 KONI BLACK" pitchFamily="2" charset="77"/>
              <a:ea typeface="#9Slide04 Tinos Bold" panose="02020803070505020304" pitchFamily="18" charset="0"/>
              <a:cs typeface="#9Slide05 Pattaya" pitchFamily="2" charset="-34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AC39868-EE15-1455-319F-DDDC0C01C1AA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437A77-E599-60FA-9B46-AFF816BC22F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0DC86-EAA6-4F77-A6EE-37E6256725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3CC8C2-7340-A7E9-8B40-F4EC3A88FA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C5A60-F592-953C-C2F4-52088A8DC0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E59E82-F20A-AC19-21A3-95847B4482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50DA13F-BC83-0FE2-FE07-83E918440D78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5BFA2C-61C3-AFA5-2179-168470C34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D9542-BA71-6568-02FE-ECA8994AE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2" grpId="0" animBg="1"/>
      <p:bldP spid="605" grpId="0" build="p"/>
      <p:bldP spid="6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1CEF3-1D53-B545-9BCE-CC9464B98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66" y="643467"/>
            <a:ext cx="8094133" cy="557106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7174AAE-2EBB-47C4-68EC-66CE8E67084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2A2FC2-884F-9E48-2F4F-AB2EFDA8369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9B16B-D145-8105-934C-054B6A8DF0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1E448-C4A6-DCBB-571D-439B955411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8F3E1-AF08-48EF-7189-632EE4A2A77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C4090A-299B-7FDC-FAE1-5CFCB85943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19D26D-294A-A422-2A77-719A0A8169CA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BDB68-0EFC-4B14-01A5-B0C1A3F32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3C65F-D069-FDD0-78F5-B7FCC288D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405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504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540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4D30C54-C61F-47A1-5BC5-9B15AA9FF52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A7BD29-6AA3-49F7-95EF-23A7D61DBAE3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12170-74C9-1FB2-573D-0B5F3D6C54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1EB42-FFE4-610C-A3FC-940EEB12D5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9D0086-2284-294E-43D5-2CEC8BA85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AF471-14E3-8249-47AA-0CE2E4772A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EF0FF3-D9CB-D80B-697D-9EB829FD78FB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E484FC-7C78-B496-7BB8-696F88034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14C1F4-F955-840B-0732-2B6DA5135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62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315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415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405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896ACDC-DD75-A0BA-AD0E-1F377496691D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190CC0-1AD5-1973-72EF-5C3FC527F3EB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54E3C-DB3E-54B0-E16A-53B14787CC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5D334-6837-BC77-2AB8-FF35D24768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72B8E-032F-76F5-8253-ABDD5978A5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1B890-227C-B780-1747-86D9FC3AC7A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13F8AA-F4CA-C2AD-F6B2-DB6EA47FCFD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10829-8087-AF1E-3BB3-DEC584EFB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60C721-EE3C-EBB2-B465-47C9BA2A1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6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605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565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645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0BAF045F-3170-AA02-CF94-E99271DCA20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7E13B3-86E1-6928-3CE3-92E907180CA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1850A-9050-4E91-F7B0-7D29CD09FD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412F1-6506-6AA3-D205-39E6008741A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E7B7E7-CA7F-9032-1ECC-40CC7B1D7C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43B4B2-F4A4-743E-E6C2-C9FF2675A96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0346FE2-1666-4D12-41FE-A0E8CD9089FE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BB2773-396F-E451-8087-51415C05C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8D1E5-7221-AB73-DFCC-138D43EC2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81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4BFACC-4698-9544-A4A5-FCC31E29F991}"/>
              </a:ext>
            </a:extLst>
          </p:cNvPr>
          <p:cNvGrpSpPr/>
          <p:nvPr/>
        </p:nvGrpSpPr>
        <p:grpSpPr>
          <a:xfrm>
            <a:off x="953333" y="1933533"/>
            <a:ext cx="10285200" cy="3074800"/>
            <a:chOff x="715000" y="1450150"/>
            <a:chExt cx="7713900" cy="2306100"/>
          </a:xfrm>
        </p:grpSpPr>
        <p:sp>
          <p:nvSpPr>
            <p:cNvPr id="1821" name="Google Shape;1821;p61"/>
            <p:cNvSpPr/>
            <p:nvPr/>
          </p:nvSpPr>
          <p:spPr>
            <a:xfrm flipH="1">
              <a:off x="715000" y="1450150"/>
              <a:ext cx="7713900" cy="2306100"/>
            </a:xfrm>
            <a:prstGeom prst="roundRect">
              <a:avLst>
                <a:gd name="adj" fmla="val 11401"/>
              </a:avLst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75C223-6F46-9443-885C-C2DA653F1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326" y="1651500"/>
              <a:ext cx="7703247" cy="1840500"/>
            </a:xfrm>
            <a:prstGeom prst="rect">
              <a:avLst/>
            </a:prstGeom>
          </p:spPr>
        </p:pic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0852B9BD-8511-9F53-6458-E48B72D0977D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69A422-B3CD-C0E6-D587-D66A5A7456A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5D139-685E-8484-5DEA-99F93DAF7E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B495B-292B-1E4E-29F6-6E738E7562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0FF7E-C423-EF4F-B386-97F0693C16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4BE37-BC44-16C8-2FE4-3F20D56A28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757D46-1766-68A2-E267-C876AEAEC69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A583FD-D2DE-02EE-A237-8F6989329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B80072-D423-C866-01B1-2369F6592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69185" y="1349266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519">
                <a:buClr>
                  <a:srgbClr val="000000"/>
                </a:buClr>
              </a:pPr>
              <a:r>
                <a:rPr lang="en-US" sz="6000" dirty="0">
                  <a:solidFill>
                    <a:srgbClr val="000000"/>
                  </a:solidFill>
                  <a:latin typeface="#9Slide07 Cadena" panose="02000503000000020004" pitchFamily="2" charset="0"/>
                  <a:sym typeface="Arial"/>
                </a:rPr>
                <a:t>CÂU 1: 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800 + 80 + 5 = ?</a:t>
              </a:r>
              <a:endParaRPr lang="en-US" sz="6000" dirty="0">
                <a:solidFill>
                  <a:srgbClr val="2D1B61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647568" y="3451082"/>
            <a:ext cx="8896865" cy="2308796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1172981" y="3554158"/>
              <a:ext cx="10450150" cy="157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72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885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1161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69185" y="1349266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519">
                <a:buClr>
                  <a:srgbClr val="000000"/>
                </a:buClr>
              </a:pPr>
              <a:r>
                <a:rPr lang="en-US" sz="6000" dirty="0">
                  <a:solidFill>
                    <a:srgbClr val="000000"/>
                  </a:solidFill>
                  <a:latin typeface="#9Slide07 Cadena" panose="02000503000000020004" pitchFamily="2" charset="0"/>
                  <a:sym typeface="Arial"/>
                </a:rPr>
                <a:t>CÂU 2: 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4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trăm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, 2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chục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và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 3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đơn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vị</a:t>
              </a:r>
              <a:endParaRPr lang="en-US" sz="6000" dirty="0">
                <a:solidFill>
                  <a:srgbClr val="C00000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647568" y="3451082"/>
            <a:ext cx="8896865" cy="2308796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996951" y="3748031"/>
              <a:ext cx="10450150" cy="157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72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423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6213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69185" y="1349266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519">
                <a:buClr>
                  <a:srgbClr val="000000"/>
                </a:buClr>
              </a:pPr>
              <a:r>
                <a:rPr lang="en-US" sz="6000" dirty="0">
                  <a:solidFill>
                    <a:srgbClr val="000000"/>
                  </a:solidFill>
                  <a:latin typeface="#9Slide07 Cadena" panose="02000503000000020004" pitchFamily="2" charset="0"/>
                  <a:sym typeface="Arial"/>
                </a:rPr>
                <a:t>CÂU 3: 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328 = ?</a:t>
              </a:r>
              <a:endParaRPr lang="en-US" sz="6000" dirty="0">
                <a:solidFill>
                  <a:srgbClr val="C00000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5C8EBD-D68B-EC42-B8A6-1A4F7F90A110}"/>
              </a:ext>
            </a:extLst>
          </p:cNvPr>
          <p:cNvGrpSpPr/>
          <p:nvPr/>
        </p:nvGrpSpPr>
        <p:grpSpPr>
          <a:xfrm>
            <a:off x="1647567" y="3451082"/>
            <a:ext cx="9812811" cy="2308796"/>
            <a:chOff x="1235675" y="2588311"/>
            <a:chExt cx="7359608" cy="17315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07D1B6-38EA-394C-83D0-97A0B4F7CC32}"/>
                </a:ext>
              </a:extLst>
            </p:cNvPr>
            <p:cNvGrpSpPr/>
            <p:nvPr/>
          </p:nvGrpSpPr>
          <p:grpSpPr>
            <a:xfrm>
              <a:off x="1235675" y="2588311"/>
              <a:ext cx="7359608" cy="1731597"/>
              <a:chOff x="820922" y="3042138"/>
              <a:chExt cx="10802209" cy="3024554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AC7410CD-4AE0-C044-87BF-968C4C2C089A}"/>
                  </a:ext>
                </a:extLst>
              </p:cNvPr>
              <p:cNvSpPr/>
              <p:nvPr/>
            </p:nvSpPr>
            <p:spPr>
              <a:xfrm>
                <a:off x="820922" y="3042138"/>
                <a:ext cx="10802209" cy="3024554"/>
              </a:xfrm>
              <a:prstGeom prst="roundRect">
                <a:avLst/>
              </a:prstGeom>
              <a:solidFill>
                <a:srgbClr val="FEE8A2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GB" sz="1400" kern="0">
                  <a:solidFill>
                    <a:srgbClr val="FFC7D4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E91833D-B1A0-1D45-94E0-41B78182E1CA}"/>
                  </a:ext>
                </a:extLst>
              </p:cNvPr>
              <p:cNvSpPr txBox="1"/>
              <p:nvPr/>
            </p:nvSpPr>
            <p:spPr>
              <a:xfrm>
                <a:off x="880207" y="3042138"/>
                <a:ext cx="10450150" cy="1572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sz="7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300 + 20 + 8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A8F885-C21D-D246-A6D2-C578EB113E19}"/>
                </a:ext>
              </a:extLst>
            </p:cNvPr>
            <p:cNvSpPr txBox="1"/>
            <p:nvPr/>
          </p:nvSpPr>
          <p:spPr>
            <a:xfrm>
              <a:off x="1395996" y="3465352"/>
              <a:ext cx="7079357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 trăm + 2 chục + 8 đơn vị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0633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2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26819-4185-9F43-876B-9A4C1EF01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533400"/>
            <a:ext cx="8568267" cy="57912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57E11CC-EBEB-77CC-E3B3-207EFF0D09F1}"/>
              </a:ext>
            </a:extLst>
          </p:cNvPr>
          <p:cNvSpPr txBox="1"/>
          <p:nvPr/>
        </p:nvSpPr>
        <p:spPr>
          <a:xfrm>
            <a:off x="3048000" y="915240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9776A3-BCC3-DACF-3174-C8BDD66A6C98}"/>
              </a:ext>
            </a:extLst>
          </p:cNvPr>
          <p:cNvSpPr txBox="1">
            <a:spLocks/>
          </p:cNvSpPr>
          <p:nvPr/>
        </p:nvSpPr>
        <p:spPr>
          <a:xfrm>
            <a:off x="10975792" y="53788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C1A4D-F00A-5832-71DF-1FA19F74F4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7177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B3A139-016A-7FE1-4968-A88E0284BA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71777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36FCFA-8817-01B0-DCB7-91EE1D0D47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3042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75FABD-E240-F83A-90FA-C090E944FC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30423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CCF9B5-A865-13C4-63FA-DDA306383087}"/>
              </a:ext>
            </a:extLst>
          </p:cNvPr>
          <p:cNvSpPr txBox="1">
            <a:spLocks/>
          </p:cNvSpPr>
          <p:nvPr/>
        </p:nvSpPr>
        <p:spPr>
          <a:xfrm>
            <a:off x="-661557" y="619920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6ADF73-B727-96B2-A4BE-722F31055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57137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FD8CE-3647-5A0F-9396-57CD84A34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22412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2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BD458E-568E-D140-BCE4-DCE3B15B5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652"/>
          <a:stretch/>
        </p:blipFill>
        <p:spPr>
          <a:xfrm>
            <a:off x="6336110" y="1559439"/>
            <a:ext cx="5433237" cy="1337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79D2A-1822-D447-BF5F-35EA7924758E}"/>
              </a:ext>
            </a:extLst>
          </p:cNvPr>
          <p:cNvSpPr txBox="1"/>
          <p:nvPr/>
        </p:nvSpPr>
        <p:spPr>
          <a:xfrm>
            <a:off x="372312" y="1475219"/>
            <a:ext cx="59637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Đầu tiên, ta so sánh số trăm: Số nào có số trăm lớn hơn thì số đó lớn hơn.</a:t>
            </a:r>
          </a:p>
          <a:p>
            <a:pPr marL="457189" indent="-457189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Nếu cùng số trăm thì mới xét số chục: Số nào có số chục lớn hơn thì số đó lớn hơn.</a:t>
            </a:r>
          </a:p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Nếu cùng số trăm và số chục: Số nào có số đơn vị lớn hơn thì số đó lớn hơn.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19EF7-6A4C-134A-A7C7-2984BBC00366}"/>
              </a:ext>
            </a:extLst>
          </p:cNvPr>
          <p:cNvSpPr txBox="1"/>
          <p:nvPr/>
        </p:nvSpPr>
        <p:spPr>
          <a:xfrm>
            <a:off x="1997519" y="788487"/>
            <a:ext cx="8196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C00000"/>
                </a:solidFill>
                <a:latin typeface="Cambria" panose="02040503050406030204" pitchFamily="18" charset="0"/>
                <a:cs typeface="#9Slide05 Pattaya" pitchFamily="2" charset="-34"/>
                <a:sym typeface="Arial"/>
              </a:rPr>
              <a:t>CÁCH SO SÁNH CÁC SỐ CÓ BA CHỮ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1E06D-A975-5640-86CC-4472F75B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17" b="32935"/>
          <a:stretch/>
        </p:blipFill>
        <p:spPr>
          <a:xfrm>
            <a:off x="6336110" y="3016484"/>
            <a:ext cx="5433237" cy="1337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91803C-5FF8-C046-9329-8764455B8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52"/>
          <a:stretch/>
        </p:blipFill>
        <p:spPr>
          <a:xfrm>
            <a:off x="6336110" y="4463715"/>
            <a:ext cx="5433237" cy="133703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0E941EC-41AB-653D-D4F1-8780B9275F8E}"/>
              </a:ext>
            </a:extLst>
          </p:cNvPr>
          <p:cNvSpPr txBox="1"/>
          <p:nvPr/>
        </p:nvSpPr>
        <p:spPr>
          <a:xfrm>
            <a:off x="3048000" y="912551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F119BF-D2A5-FDD1-6A23-9C1532DF12D4}"/>
              </a:ext>
            </a:extLst>
          </p:cNvPr>
          <p:cNvSpPr txBox="1">
            <a:spLocks/>
          </p:cNvSpPr>
          <p:nvPr/>
        </p:nvSpPr>
        <p:spPr>
          <a:xfrm>
            <a:off x="10975792" y="26894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4872C-9C7A-4C3A-4D3C-26AE71AD62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98670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BA704-B7CF-E98E-631A-6F45BB4017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98671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42A3B2-42E5-EFE0-2FE2-D79B943AE9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0353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D14B5E-5318-5F31-DE8B-25BDE80F6D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0352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8CB1E90-BB52-DB79-574A-E0A5420C67A3}"/>
              </a:ext>
            </a:extLst>
          </p:cNvPr>
          <p:cNvSpPr txBox="1">
            <a:spLocks/>
          </p:cNvSpPr>
          <p:nvPr/>
        </p:nvSpPr>
        <p:spPr>
          <a:xfrm>
            <a:off x="-661557" y="61723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8BA8D-109A-2BCD-4EF9-67C2F4361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30243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134039-85AC-4579-CBA8-F7ED7046F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49306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3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FB8BB-C88C-974F-95C8-F36F5566B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586012"/>
            <a:ext cx="7766599" cy="5685976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02AB233-6F3A-F715-20C2-705B33FF468F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AD25F6-55A5-86E6-14CF-A458247DC81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41C5B-871B-6547-40EA-D1013BC8E4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A5CAA-CD07-3709-25C3-C857F5D92A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01EB9-A5EB-4C7A-E895-66C22810BC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AADFCA-BA96-B3B2-5C76-FA7E8DE24E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DDF2EC-86B3-8958-2FED-330C9A4A232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0B7CD-7F9B-5ECF-2A35-A4D640A66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A2F231-4556-3D09-407C-1F81B09E4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97EBC-C93E-3346-BCE9-E914CA76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61" y="1984879"/>
            <a:ext cx="7811673" cy="3872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2E8F2-61FD-944C-95F3-EA3A5CFFD7C3}"/>
              </a:ext>
            </a:extLst>
          </p:cNvPr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7E7BA-EC62-344C-8244-7A49BE4AABFB}"/>
              </a:ext>
            </a:extLst>
          </p:cNvPr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45DED-72A4-DE45-92CE-B5C3F38CDCFA}"/>
              </a:ext>
            </a:extLst>
          </p:cNvPr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A4026-76B3-B74C-B455-1F93720F93A9}"/>
              </a:ext>
            </a:extLst>
          </p:cNvPr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D3068F-1544-FC41-B115-DC673EF1ABAE}"/>
              </a:ext>
            </a:extLst>
          </p:cNvPr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E7122-082C-BD41-B42B-82910926785B}"/>
              </a:ext>
            </a:extLst>
          </p:cNvPr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790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58BF1-A043-4E42-B805-81D9099261B8}"/>
              </a:ext>
            </a:extLst>
          </p:cNvPr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AA118-189A-C945-84FA-B4B35AABCC95}"/>
              </a:ext>
            </a:extLst>
          </p:cNvPr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3B32E-9DD8-5045-BA89-4C7D7FDDFC66}"/>
              </a:ext>
            </a:extLst>
          </p:cNvPr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05B50-D396-5947-A6E0-D27AB5D6EF9F}"/>
              </a:ext>
            </a:extLst>
          </p:cNvPr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093B1-E20B-7444-B746-7D378BE5B7DF}"/>
              </a:ext>
            </a:extLst>
          </p:cNvPr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E07F7D-2913-5A47-96E0-7416D8CA963C}"/>
              </a:ext>
            </a:extLst>
          </p:cNvPr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4A105-2A3C-DB4B-827F-EF6DAFAAFB89}"/>
              </a:ext>
            </a:extLst>
          </p:cNvPr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BEB75E-1F6C-BE42-8895-422E7BDBBB99}"/>
              </a:ext>
            </a:extLst>
          </p:cNvPr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F72D1-A009-AF4D-8F89-BD45E291AB81}"/>
              </a:ext>
            </a:extLst>
          </p:cNvPr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B142BB-5DD2-3049-9F8B-B199E4C2AA29}"/>
              </a:ext>
            </a:extLst>
          </p:cNvPr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146B42-CC28-1045-905D-337AFC69C51B}"/>
              </a:ext>
            </a:extLst>
          </p:cNvPr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0DB10B-9630-BA45-A4DC-D82904255D95}"/>
              </a:ext>
            </a:extLst>
          </p:cNvPr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60708AD-DA8C-F56B-F40B-94C07E53852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C46637-B459-2A13-B0AB-FB9F0C8E37C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DAB2D-3DDA-1121-17B1-9A511F9979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9EADD-B546-CEF3-31DA-00A6054660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811D5-BF7D-7DD2-27EC-608E0A2105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481749-857C-484B-7CBD-A5DAA3643C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40C4C24-E230-EB0F-91B9-0EF4BEC363A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0D3002-7C76-22EE-8C30-9E755CFF5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2EF686-F288-1178-7B41-383242945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30" grpId="0"/>
      <p:bldP spid="7" grpId="0"/>
      <p:bldP spid="31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1119</Words>
  <Application>Microsoft Office PowerPoint</Application>
  <PresentationFormat>Widescreen</PresentationFormat>
  <Paragraphs>250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Calibri Light</vt:lpstr>
      <vt:lpstr>Cambria</vt:lpstr>
      <vt:lpstr>SVN-Newton</vt:lpstr>
      <vt:lpstr>Englebert</vt:lpstr>
      <vt:lpstr>#9Slide03 Swiss 721 Black Conde</vt:lpstr>
      <vt:lpstr>#9Slide04 Tinos Bold</vt:lpstr>
      <vt:lpstr>#9Slide07 Cadena</vt:lpstr>
      <vt:lpstr>Calibri</vt:lpstr>
      <vt:lpstr>#9Slide03 Swiss 721 Black Condensed</vt:lpstr>
      <vt:lpstr>Arial</vt:lpstr>
      <vt:lpstr>Times New Roman</vt:lpstr>
      <vt:lpstr>#9Slide07 HoneyCream</vt:lpstr>
      <vt:lpstr>#9Slide05 SVNVanilla Daisy Pro</vt:lpstr>
      <vt:lpstr>Fredoka One</vt:lpstr>
      <vt:lpstr>#9SLIDE07 KONI BLACK</vt:lpstr>
      <vt:lpstr>Office Theme</vt:lpstr>
      <vt:lpstr>Cute Instagram Business Plan by Slidesgo</vt:lpstr>
      <vt:lpstr>Tiết 1 _Trang 58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Câu nào đúng, câu nào sai?</vt:lpstr>
      <vt:lpstr>Bài 1: Câu nào đúng, câu nào sai?</vt:lpstr>
      <vt:lpstr>PowerPoint Presentation</vt:lpstr>
      <vt:lpstr>Bài 3: Cho biết số đo chiều cao của bốn con vật như sau:</vt:lpstr>
      <vt:lpstr>PowerPoint Presentation</vt:lpstr>
      <vt:lpstr>PowerPoint Presentation</vt:lpstr>
      <vt:lpstr>Bài 4: Từ ba tấm thẻ ghi các số 2, 3 và 5, mỗi bạn đã tạo ra một số có ba chữ số rồi viết ra giấy (như hình vẽ).</vt:lpstr>
      <vt:lpstr>Bài 4: Từ ba tấm thẻ ghi các số 2, 3 và 5, mỗi bạn đã tạo ra một số có ba chữ số rồi viết ra giấy (như hình vẽ).</vt:lpstr>
      <vt:lpstr>Bài 4: Từ ba tấm thẻ ghi các số 2, 3 và 5, mỗi bạn đã tạo ra một số có ba chữ số rồi viết ra giấy (như hình vẽ).</vt:lpstr>
      <vt:lpstr>PowerPoint Presentation</vt:lpstr>
      <vt:lpstr>AI NHANH,  AI ĐÚNG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 _Trang 58</dc:title>
  <dc:creator>Windows User</dc:creator>
  <cp:keywords>MangnonTeam;MNT</cp:keywords>
  <cp:lastModifiedBy>User</cp:lastModifiedBy>
  <cp:revision>4</cp:revision>
  <dcterms:created xsi:type="dcterms:W3CDTF">2023-03-05T12:15:02Z</dcterms:created>
  <dcterms:modified xsi:type="dcterms:W3CDTF">2026-03-23T07:46:23Z</dcterms:modified>
</cp:coreProperties>
</file>