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311" r:id="rId4"/>
    <p:sldId id="294" r:id="rId5"/>
    <p:sldId id="304" r:id="rId6"/>
    <p:sldId id="265" r:id="rId7"/>
    <p:sldId id="279" r:id="rId8"/>
    <p:sldId id="280" r:id="rId9"/>
    <p:sldId id="291" r:id="rId10"/>
    <p:sldId id="296" r:id="rId11"/>
    <p:sldId id="297" r:id="rId12"/>
    <p:sldId id="309" r:id="rId13"/>
    <p:sldId id="298" r:id="rId14"/>
    <p:sldId id="306" r:id="rId15"/>
    <p:sldId id="308" r:id="rId16"/>
    <p:sldId id="288" r:id="rId17"/>
    <p:sldId id="300" r:id="rId18"/>
    <p:sldId id="260" r:id="rId19"/>
    <p:sldId id="302" r:id="rId20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#9Slide07 SVNCinnamoncake" panose="02000000000000000000" charset="0"/>
      <p:regular r:id="rId22"/>
    </p:embeddedFont>
    <p:embeddedFont>
      <p:font typeface="#9Slide07 SVNZiclets" panose="02000603000000000000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4 hàng" panose="020B0604020202020204" charset="0"/>
      <p:regular r:id="rId28"/>
      <p:bold r:id="rId29"/>
    </p:embeddedFont>
    <p:embeddedFont>
      <p:font typeface="HP001 5H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9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3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5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01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3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3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5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1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0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3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4253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5"/>
            <a:ext cx="12192000" cy="6988617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096000" y="1002865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739789" y="1268732"/>
            <a:ext cx="4614858" cy="2537815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66664" y="1649495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AA2E2F6E-ADE2-B771-527A-27DE9AA0FB6B}"/>
              </a:ext>
            </a:extLst>
          </p:cNvPr>
          <p:cNvGrpSpPr/>
          <p:nvPr/>
        </p:nvGrpSpPr>
        <p:grpSpPr>
          <a:xfrm>
            <a:off x="8029455" y="611144"/>
            <a:ext cx="3162208" cy="1753957"/>
            <a:chOff x="8726219" y="-661205"/>
            <a:chExt cx="2154936" cy="1322409"/>
          </a:xfrm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2457911-20E3-E33B-6C2D-9B5AB5C7148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76B447A5-CEB9-3CEB-3758-75B05EA7A63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506611CB-16B0-94EA-1E3B-2CC12AF24073}"/>
              </a:ext>
            </a:extLst>
          </p:cNvPr>
          <p:cNvSpPr/>
          <p:nvPr/>
        </p:nvSpPr>
        <p:spPr>
          <a:xfrm>
            <a:off x="10264015" y="-4762280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0DA8B652-9F9C-C1B9-581D-5176B76B5DE0}"/>
              </a:ext>
            </a:extLst>
          </p:cNvPr>
          <p:cNvSpPr/>
          <p:nvPr/>
        </p:nvSpPr>
        <p:spPr>
          <a:xfrm>
            <a:off x="12192000" y="-3639094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41707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0D7B8-A569-F4CA-C0FC-FCA63231A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7939" l="9988" r="89988">
                        <a14:foregroundMark x1="43055" y1="34182" x2="43976" y2="43273"/>
                        <a14:foregroundMark x1="50958" y1="32040" x2="53018" y2="38424"/>
                        <a14:foregroundMark x1="46036" y1="9212" x2="46036" y2="9212"/>
                        <a14:foregroundMark x1="46958" y1="2545" x2="46958" y2="2545"/>
                        <a14:foregroundMark x1="46545" y1="3273" x2="49600" y2="6384"/>
                        <a14:foregroundMark x1="61430" y1="26505" x2="63903" y2="34182"/>
                        <a14:foregroundMark x1="60582" y1="30505" x2="62109" y2="33616"/>
                        <a14:foregroundMark x1="59976" y1="27798" x2="59976" y2="27798"/>
                        <a14:foregroundMark x1="59127" y1="26667" x2="59127" y2="26667"/>
                        <a14:foregroundMark x1="58376" y1="26828" x2="58376" y2="26828"/>
                        <a14:foregroundMark x1="58545" y1="28242" x2="58545" y2="28242"/>
                        <a14:foregroundMark x1="34958" y1="88929" x2="41770" y2="95192"/>
                        <a14:foregroundMark x1="50885" y1="86384" x2="61697" y2="92768"/>
                        <a14:foregroundMark x1="33382" y1="85616" x2="36315" y2="84162"/>
                        <a14:foregroundMark x1="44412" y1="96727" x2="53552" y2="9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63" y="3798235"/>
            <a:ext cx="4943922" cy="2966353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ECD2D00F-AC4E-1754-2E46-6AEFA69821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24" b="95879" l="9988" r="89988">
                        <a14:foregroundMark x1="31612" y1="8768" x2="33430" y2="10990"/>
                        <a14:foregroundMark x1="44267" y1="7071" x2="47297" y2="12808"/>
                        <a14:foregroundMark x1="29770" y1="81333" x2="43152" y2="86747"/>
                        <a14:foregroundMark x1="33527" y1="92485" x2="49212" y2="94869"/>
                        <a14:foregroundMark x1="68461" y1="95879" x2="68461" y2="95879"/>
                        <a14:foregroundMark x1="33333" y1="6424" x2="33333" y2="6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6" r="20044"/>
          <a:stretch/>
        </p:blipFill>
        <p:spPr>
          <a:xfrm>
            <a:off x="8524241" y="2547685"/>
            <a:ext cx="4304323" cy="4480477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455BDB-C6B6-BC0E-1D16-B87FD6683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9" b="96889" l="9988" r="89988">
                        <a14:foregroundMark x1="51467" y1="6909" x2="48533" y2="21576"/>
                        <a14:foregroundMark x1="57479" y1="22222" x2="62279" y2="25778"/>
                        <a14:foregroundMark x1="63467" y1="18667" x2="60000" y2="27354"/>
                        <a14:foregroundMark x1="60000" y1="27354" x2="60000" y2="27354"/>
                        <a14:foregroundMark x1="63879" y1="20000" x2="63879" y2="20000"/>
                        <a14:foregroundMark x1="64533" y1="23111" x2="64533" y2="23111"/>
                        <a14:foregroundMark x1="56800" y1="20889" x2="59467" y2="23798"/>
                        <a14:foregroundMark x1="56800" y1="22020" x2="60533" y2="24687"/>
                        <a14:foregroundMark x1="59733" y1="26222" x2="59733" y2="26222"/>
                        <a14:foregroundMark x1="64412" y1="25131" x2="64412" y2="25131"/>
                        <a14:foregroundMark x1="29745" y1="84444" x2="48533" y2="96889"/>
                        <a14:foregroundMark x1="62667" y1="95111" x2="62667" y2="95111"/>
                        <a14:foregroundMark x1="32679" y1="96000" x2="34133" y2="9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6" y="3007819"/>
            <a:ext cx="6666005" cy="3999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5ACD-A8AC-CE39-D42F-176470A1E0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2993"/>
          <a:stretch/>
        </p:blipFill>
        <p:spPr>
          <a:xfrm>
            <a:off x="-1668616" y="907209"/>
            <a:ext cx="10672752" cy="7791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1F365-D396-FB04-311F-3CFD65932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964" y="927455"/>
            <a:ext cx="278611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888974"/>
            <a:ext cx="8692751" cy="1107996"/>
            <a:chOff x="1001754" y="888974"/>
            <a:chExt cx="8692751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022841" y="888974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84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F7944-339F-925E-ECEE-05D682C22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93FC6-C4E4-DF43-B6CA-52C4971E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0" y="2572943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EFFE3F-6BBF-6207-DFDF-50E01E4C2E0A}"/>
              </a:ext>
            </a:extLst>
          </p:cNvPr>
          <p:cNvSpPr txBox="1"/>
          <p:nvPr/>
        </p:nvSpPr>
        <p:spPr>
          <a:xfrm>
            <a:off x="6096000" y="831369"/>
            <a:ext cx="41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Yêu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Tổ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quốc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,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yêu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đồng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CC0097"/>
                </a:solidFill>
                <a:latin typeface="HP001 4 hàng" panose="020B0603050302020204" pitchFamily="34" charset="0"/>
              </a:rPr>
              <a:t>bào</a:t>
            </a:r>
            <a:r>
              <a:rPr lang="en-US" b="1" dirty="0">
                <a:solidFill>
                  <a:srgbClr val="CC0097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CEE60-CF60-D42E-6139-08D828123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46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đ, q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6330B5-0183-B135-F53C-DA42BCA25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4"/>
            <a:ext cx="4282271" cy="1141665"/>
            <a:chOff x="3111906" y="2642792"/>
            <a:chExt cx="5177983" cy="68829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ê,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ô,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,o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305755-9A80-65F9-A9EF-88FA8670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BA55F74E-437E-44C6-9641-D87A8B1A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94" y="4363249"/>
            <a:ext cx="4656606" cy="30321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88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FD1B6-967C-E296-2E5C-9BECE4E83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36" b="70"/>
          <a:stretch/>
        </p:blipFill>
        <p:spPr>
          <a:xfrm>
            <a:off x="1507251" y="1580905"/>
            <a:ext cx="7709564" cy="156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F0814-29A6-8066-5BEB-42F04DD8A9FD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D0A15A-DEBB-4823-80F0-D3BCBE8F7A4C}"/>
              </a:ext>
            </a:extLst>
          </p:cNvPr>
          <p:cNvCxnSpPr/>
          <p:nvPr/>
        </p:nvCxnSpPr>
        <p:spPr>
          <a:xfrm>
            <a:off x="2950979" y="2509552"/>
            <a:ext cx="46582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">
            <a:extLst>
              <a:ext uri="{FF2B5EF4-FFF2-40B4-BE49-F238E27FC236}">
                <a16:creationId xmlns:a16="http://schemas.microsoft.com/office/drawing/2014/main" id="{80FCAC4C-DDA2-6F90-92E0-D17B70F02C46}"/>
              </a:ext>
            </a:extLst>
          </p:cNvPr>
          <p:cNvSpPr/>
          <p:nvPr/>
        </p:nvSpPr>
        <p:spPr>
          <a:xfrm>
            <a:off x="1810289" y="1967684"/>
            <a:ext cx="1051238" cy="395888"/>
          </a:xfrm>
          <a:prstGeom prst="rightArrow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AC1CAC-74B3-A82A-1156-5D35C40C9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0" b="95721" l="2848" r="96371">
                        <a14:foregroundMark x1="31682" y1="95761" x2="31682" y2="95761"/>
                        <a14:foregroundMark x1="13188" y1="32338" x2="13188" y2="32338"/>
                        <a14:foregroundMark x1="15529" y1="21841" x2="27039" y2="31651"/>
                        <a14:foregroundMark x1="30706" y1="25232" x2="35388" y2="28502"/>
                        <a14:foregroundMark x1="6750" y1="29512" x2="6750" y2="29512"/>
                        <a14:foregroundMark x1="6867" y1="38878" x2="6867" y2="38878"/>
                        <a14:foregroundMark x1="17831" y1="39160" x2="17831" y2="39160"/>
                        <a14:foregroundMark x1="30589" y1="39160" x2="30589" y2="39160"/>
                        <a14:foregroundMark x1="35232" y1="30642" x2="28794" y2="37747"/>
                        <a14:foregroundMark x1="19352" y1="28099" x2="6321" y2="35446"/>
                        <a14:foregroundMark x1="3043" y1="33468" x2="3043" y2="33468"/>
                        <a14:foregroundMark x1="13461" y1="43964" x2="20172" y2="43682"/>
                        <a14:foregroundMark x1="12095" y1="43843" x2="12095" y2="43843"/>
                        <a14:foregroundMark x1="22357" y1="48082" x2="27039" y2="48809"/>
                        <a14:foregroundMark x1="49083" y1="20993" x2="71557" y2="19136"/>
                        <a14:foregroundMark x1="68552" y1="9931" x2="59227" y2="16027"/>
                        <a14:foregroundMark x1="47444" y1="9487" x2="54858" y2="16310"/>
                        <a14:foregroundMark x1="59071" y1="3270" x2="59071" y2="7953"/>
                        <a14:foregroundMark x1="65392" y1="53492" x2="65938" y2="69923"/>
                        <a14:foregroundMark x1="38939" y1="55874" x2="48264" y2="64675"/>
                        <a14:foregroundMark x1="50176" y1="55874" x2="45533" y2="66371"/>
                        <a14:foregroundMark x1="39095" y1="59709" x2="44830" y2="62979"/>
                        <a14:foregroundMark x1="92509" y1="35325" x2="92509" y2="35325"/>
                        <a14:foregroundMark x1="96371" y1="38151" x2="96371" y2="38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2" y="2937472"/>
            <a:ext cx="3927070" cy="37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5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861" y="0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0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lant, palm, green, leaf&#10;&#10;Description automatically generated">
            <a:extLst>
              <a:ext uri="{FF2B5EF4-FFF2-40B4-BE49-F238E27FC236}">
                <a16:creationId xmlns:a16="http://schemas.microsoft.com/office/drawing/2014/main" id="{DDBCC0EE-04ED-1F4A-7BD5-E7D69CD4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04"/>
            <a:ext cx="12192000" cy="6858000"/>
          </a:xfrm>
        </p:spPr>
      </p:pic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096000" y="1002865"/>
            <a:ext cx="3162208" cy="175395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2739789" y="1268732"/>
            <a:ext cx="4614858" cy="2537815"/>
            <a:chOff x="8726219" y="-661205"/>
            <a:chExt cx="2154936" cy="1322409"/>
          </a:xfrm>
        </p:grpSpPr>
        <p:sp>
          <p:nvSpPr>
            <p:cNvPr id="32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B2F0912E-446B-4BAD-E0C4-B40E2A235138}"/>
              </a:ext>
            </a:extLst>
          </p:cNvPr>
          <p:cNvGrpSpPr/>
          <p:nvPr/>
        </p:nvGrpSpPr>
        <p:grpSpPr>
          <a:xfrm rot="20227941">
            <a:off x="166664" y="1649495"/>
            <a:ext cx="4233972" cy="3120419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16D7A9D3-71C8-50FC-9C41-0A612E9BBB03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8AB50B91-6538-1564-B5EB-54C058BB3270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6">
            <a:extLst>
              <a:ext uri="{FF2B5EF4-FFF2-40B4-BE49-F238E27FC236}">
                <a16:creationId xmlns:a16="http://schemas.microsoft.com/office/drawing/2014/main" id="{AA2E2F6E-ADE2-B771-527A-27DE9AA0FB6B}"/>
              </a:ext>
            </a:extLst>
          </p:cNvPr>
          <p:cNvGrpSpPr/>
          <p:nvPr/>
        </p:nvGrpSpPr>
        <p:grpSpPr>
          <a:xfrm>
            <a:off x="8029455" y="611144"/>
            <a:ext cx="3162208" cy="1753957"/>
            <a:chOff x="8726219" y="-661205"/>
            <a:chExt cx="2154936" cy="1322409"/>
          </a:xfrm>
        </p:grpSpPr>
        <p:sp>
          <p:nvSpPr>
            <p:cNvPr id="24" name="任意多边形 227">
              <a:extLst>
                <a:ext uri="{FF2B5EF4-FFF2-40B4-BE49-F238E27FC236}">
                  <a16:creationId xmlns:a16="http://schemas.microsoft.com/office/drawing/2014/main" id="{02457911-20E3-E33B-6C2D-9B5AB5C71484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任意多边形 228">
              <a:extLst>
                <a:ext uri="{FF2B5EF4-FFF2-40B4-BE49-F238E27FC236}">
                  <a16:creationId xmlns:a16="http://schemas.microsoft.com/office/drawing/2014/main" id="{76B447A5-CEB9-3CEB-3758-75B05EA7A63E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506611CB-16B0-94EA-1E3B-2CC12AF24073}"/>
              </a:ext>
            </a:extLst>
          </p:cNvPr>
          <p:cNvSpPr/>
          <p:nvPr/>
        </p:nvSpPr>
        <p:spPr>
          <a:xfrm>
            <a:off x="10264015" y="-4762280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0DA8B652-9F9C-C1B9-581D-5176B76B5DE0}"/>
              </a:ext>
            </a:extLst>
          </p:cNvPr>
          <p:cNvSpPr/>
          <p:nvPr/>
        </p:nvSpPr>
        <p:spPr>
          <a:xfrm>
            <a:off x="12192000" y="-3639094"/>
            <a:ext cx="4556671" cy="2363017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649CD-B8EC-C68C-0090-24638DF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64" y="-2254873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582CC-B739-CBF3-7E51-5E2CA6C94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0D7B8-A569-F4CA-C0FC-FCA63231A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7939" l="9988" r="89988">
                        <a14:foregroundMark x1="43055" y1="34182" x2="43976" y2="43273"/>
                        <a14:foregroundMark x1="50958" y1="32040" x2="53018" y2="38424"/>
                        <a14:foregroundMark x1="46036" y1="9212" x2="46036" y2="9212"/>
                        <a14:foregroundMark x1="46958" y1="2545" x2="46958" y2="2545"/>
                        <a14:foregroundMark x1="46545" y1="3273" x2="49600" y2="6384"/>
                        <a14:foregroundMark x1="61430" y1="26505" x2="63903" y2="34182"/>
                        <a14:foregroundMark x1="60582" y1="30505" x2="62109" y2="33616"/>
                        <a14:foregroundMark x1="59976" y1="27798" x2="59976" y2="27798"/>
                        <a14:foregroundMark x1="59127" y1="26667" x2="59127" y2="26667"/>
                        <a14:foregroundMark x1="58376" y1="26828" x2="58376" y2="26828"/>
                        <a14:foregroundMark x1="58545" y1="28242" x2="58545" y2="28242"/>
                        <a14:foregroundMark x1="34958" y1="88929" x2="41770" y2="95192"/>
                        <a14:foregroundMark x1="50885" y1="86384" x2="61697" y2="92768"/>
                        <a14:foregroundMark x1="33382" y1="85616" x2="36315" y2="84162"/>
                        <a14:foregroundMark x1="44412" y1="96727" x2="53552" y2="97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263" y="3798235"/>
            <a:ext cx="4943922" cy="2966353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ECD2D00F-AC4E-1754-2E46-6AEFA69821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24" b="95879" l="9988" r="89988">
                        <a14:foregroundMark x1="31612" y1="8768" x2="33430" y2="10990"/>
                        <a14:foregroundMark x1="44267" y1="7071" x2="47297" y2="12808"/>
                        <a14:foregroundMark x1="29770" y1="81333" x2="43152" y2="86747"/>
                        <a14:foregroundMark x1="33527" y1="92485" x2="49212" y2="94869"/>
                        <a14:foregroundMark x1="68461" y1="95879" x2="68461" y2="95879"/>
                        <a14:foregroundMark x1="33333" y1="6424" x2="33333" y2="6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6" r="20044"/>
          <a:stretch/>
        </p:blipFill>
        <p:spPr>
          <a:xfrm>
            <a:off x="8524241" y="2547685"/>
            <a:ext cx="4304323" cy="4480477"/>
          </a:xfrm>
          <a:prstGeom prst="rect">
            <a:avLst/>
          </a:prstGeom>
        </p:spPr>
      </p:pic>
      <p:grpSp>
        <p:nvGrpSpPr>
          <p:cNvPr id="13" name="组合 9">
            <a:extLst>
              <a:ext uri="{FF2B5EF4-FFF2-40B4-BE49-F238E27FC236}">
                <a16:creationId xmlns:a16="http://schemas.microsoft.com/office/drawing/2014/main" id="{0E15D3DE-071A-4A72-35C6-65BA885D9164}"/>
              </a:ext>
            </a:extLst>
          </p:cNvPr>
          <p:cNvGrpSpPr/>
          <p:nvPr/>
        </p:nvGrpSpPr>
        <p:grpSpPr>
          <a:xfrm>
            <a:off x="3033825" y="1699103"/>
            <a:ext cx="230216" cy="1121597"/>
            <a:chOff x="3771007" y="1083236"/>
            <a:chExt cx="184731" cy="1121597"/>
          </a:xfrm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D2353CEE-EAD4-7BC3-E2F6-EBC0FF4BD37A}"/>
                </a:ext>
              </a:extLst>
            </p:cNvPr>
            <p:cNvSpPr/>
            <p:nvPr/>
          </p:nvSpPr>
          <p:spPr>
            <a:xfrm>
              <a:off x="3771007" y="1083236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1CD3D90E-6485-AB36-C227-0351FB44CBDB}"/>
                </a:ext>
              </a:extLst>
            </p:cNvPr>
            <p:cNvSpPr/>
            <p:nvPr/>
          </p:nvSpPr>
          <p:spPr>
            <a:xfrm>
              <a:off x="3771007" y="1096837"/>
              <a:ext cx="184731" cy="1107996"/>
            </a:xfrm>
            <a:prstGeom prst="rect">
              <a:avLst/>
            </a:pr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VNZiclets" panose="02000603000000000000" pitchFamily="2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A9159F-F995-2A6A-8A76-CA2B43D3A1AB}"/>
              </a:ext>
            </a:extLst>
          </p:cNvPr>
          <p:cNvSpPr txBox="1"/>
          <p:nvPr/>
        </p:nvSpPr>
        <p:spPr>
          <a:xfrm>
            <a:off x="8621135" y="6373306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35" name="Picture 3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44CDCB2B-6985-15DB-A2F5-C88462604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56" y="5815468"/>
            <a:ext cx="950815" cy="1008872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455BDB-C6B6-BC0E-1D16-B87FD6683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9" b="96889" l="9988" r="89988">
                        <a14:foregroundMark x1="51467" y1="6909" x2="48533" y2="21576"/>
                        <a14:foregroundMark x1="57479" y1="22222" x2="62279" y2="25778"/>
                        <a14:foregroundMark x1="63467" y1="18667" x2="60000" y2="27354"/>
                        <a14:foregroundMark x1="60000" y1="27354" x2="60000" y2="27354"/>
                        <a14:foregroundMark x1="63879" y1="20000" x2="63879" y2="20000"/>
                        <a14:foregroundMark x1="64533" y1="23111" x2="64533" y2="23111"/>
                        <a14:foregroundMark x1="56800" y1="20889" x2="59467" y2="23798"/>
                        <a14:foregroundMark x1="56800" y1="22020" x2="60533" y2="24687"/>
                        <a14:foregroundMark x1="59733" y1="26222" x2="59733" y2="26222"/>
                        <a14:foregroundMark x1="64412" y1="25131" x2="64412" y2="25131"/>
                        <a14:foregroundMark x1="29745" y1="84444" x2="48533" y2="96889"/>
                        <a14:foregroundMark x1="62667" y1="95111" x2="62667" y2="95111"/>
                        <a14:foregroundMark x1="32679" y1="96000" x2="34133" y2="9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6" y="3007819"/>
            <a:ext cx="6666005" cy="3999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85ACD-A8AC-CE39-D42F-176470A1E0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2993"/>
          <a:stretch/>
        </p:blipFill>
        <p:spPr>
          <a:xfrm>
            <a:off x="-1668616" y="907209"/>
            <a:ext cx="10672752" cy="7791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91F365-D396-FB04-311F-3CFD65932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964" y="927455"/>
            <a:ext cx="278611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8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8809D-1DD1-8CAC-8372-788EFD51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79" y="-231494"/>
            <a:ext cx="12659039" cy="7089494"/>
          </a:xfrm>
          <a:prstGeom prst="rect">
            <a:avLst/>
          </a:prstGeom>
        </p:spPr>
      </p:pic>
      <p:pic>
        <p:nvPicPr>
          <p:cNvPr id="3" name="Picture 2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8A27B-DF0F-FBD1-6198-250293CF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51" y="-11115"/>
            <a:ext cx="9658170" cy="1664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8355B-5C80-DED8-D994-DAA72C04EF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6C647-A895-CED9-5709-67003719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279" y="2619338"/>
            <a:ext cx="740728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Lý thuyết tập viết: chữ hoa y tiếng việt 2">
            <a:extLst>
              <a:ext uri="{FF2B5EF4-FFF2-40B4-BE49-F238E27FC236}">
                <a16:creationId xmlns:a16="http://schemas.microsoft.com/office/drawing/2014/main" id="{8BBFF278-A714-1F08-24E4-9F497410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38" y="2187812"/>
            <a:ext cx="2744805" cy="36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2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1A9D77-599D-C683-71D3-7383942C77F7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372F37-7199-7863-0993-DF6959E118ED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444C10-C361-41ED-FC30-DAFF737C089E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li.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li.</a:t>
              </a:r>
            </a:p>
          </p:txBody>
        </p:sp>
      </p:grpSp>
      <p:pic>
        <p:nvPicPr>
          <p:cNvPr id="1026" name="Picture 2" descr="Tập viết: Chữ hoa: Y">
            <a:extLst>
              <a:ext uri="{FF2B5EF4-FFF2-40B4-BE49-F238E27FC236}">
                <a16:creationId xmlns:a16="http://schemas.microsoft.com/office/drawing/2014/main" id="{7C059D32-7A28-70FD-1908-FD243977F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0959" r="5359" b="13534"/>
          <a:stretch/>
        </p:blipFill>
        <p:spPr bwMode="auto">
          <a:xfrm>
            <a:off x="6458773" y="3471731"/>
            <a:ext cx="2436549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ý thuyết tập viết: chữ hoa y tiếng việt 2">
            <a:extLst>
              <a:ext uri="{FF2B5EF4-FFF2-40B4-BE49-F238E27FC236}">
                <a16:creationId xmlns:a16="http://schemas.microsoft.com/office/drawing/2014/main" id="{240F1BFA-7FF0-9ED7-BF89-65839129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30" y="801898"/>
            <a:ext cx="2465764" cy="3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9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EFE782-CAD5-50A0-C729-5137C447611D}"/>
              </a:ext>
            </a:extLst>
          </p:cNvPr>
          <p:cNvGrpSpPr/>
          <p:nvPr/>
        </p:nvGrpSpPr>
        <p:grpSpPr>
          <a:xfrm>
            <a:off x="1004534" y="778898"/>
            <a:ext cx="7688239" cy="1107996"/>
            <a:chOff x="936441" y="778898"/>
            <a:chExt cx="7688239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6BA9CF-529C-C0F1-FE8F-4C879C41F869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A79C9C-4134-DFF2-1D27-CC2C98ACFB32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Y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31AD9B-3A90-6A6F-99D8-AEBB07B1A4F0}"/>
              </a:ext>
            </a:extLst>
          </p:cNvPr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5D647F-E6FD-5F4B-ECF0-D85C4FD80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B05894-2F43-0412-58C4-9AD356BECCD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2" descr="Tập viết: Chữ hoa: Y">
            <a:extLst>
              <a:ext uri="{FF2B5EF4-FFF2-40B4-BE49-F238E27FC236}">
                <a16:creationId xmlns:a16="http://schemas.microsoft.com/office/drawing/2014/main" id="{C8D05086-977E-2357-02CC-97E3C1232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0959" r="5359" b="13534"/>
          <a:stretch/>
        </p:blipFill>
        <p:spPr bwMode="auto">
          <a:xfrm>
            <a:off x="7302571" y="1332896"/>
            <a:ext cx="3042270" cy="36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2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E5D905-E241-3405-736C-7AE0C451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322" y="-254643"/>
            <a:ext cx="12535383" cy="7112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5025" y="494598"/>
            <a:ext cx="8961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8BEB7-E985-5EF7-135B-A6C05B567D10}"/>
              </a:ext>
            </a:extLst>
          </p:cNvPr>
          <p:cNvSpPr txBox="1"/>
          <p:nvPr/>
        </p:nvSpPr>
        <p:spPr>
          <a:xfrm>
            <a:off x="9305896" y="6483470"/>
            <a:ext cx="4159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Măng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Novido" panose="02040603050506020204" pitchFamily="18" charset="0"/>
                <a:ea typeface="字魂27号-布丁体" panose="00000505000000000000" pitchFamily="2" charset="-122"/>
                <a:cs typeface="+mn-cs"/>
              </a:rPr>
              <a:t> Non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Novido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pic>
        <p:nvPicPr>
          <p:cNvPr id="15" name="Picture 14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97AEEBF5-4EA8-13F2-476A-F1EF17282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116" y="-254643"/>
            <a:ext cx="950815" cy="1008872"/>
          </a:xfrm>
          <a:prstGeom prst="rect">
            <a:avLst/>
          </a:prstGeom>
        </p:spPr>
      </p:pic>
      <p:pic>
        <p:nvPicPr>
          <p:cNvPr id="16" name="Picture 1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0" y="3749123"/>
            <a:ext cx="3520053" cy="3520053"/>
          </a:xfrm>
          <a:prstGeom prst="rect">
            <a:avLst/>
          </a:prstGeom>
        </p:spPr>
      </p:pic>
      <p:pic>
        <p:nvPicPr>
          <p:cNvPr id="3" name="HƯỚNG DẪN VIẾT CHỮ HOA Y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A5F1EA34-7793-5B94-E13E-11361EBBE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6341" y="1319005"/>
            <a:ext cx="8640418" cy="4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232</Words>
  <Application>Microsoft Office PowerPoint</Application>
  <PresentationFormat>Widescreen</PresentationFormat>
  <Paragraphs>39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 Light</vt:lpstr>
      <vt:lpstr>Cambria</vt:lpstr>
      <vt:lpstr>UTM Novido</vt:lpstr>
      <vt:lpstr>SVN-Newton</vt:lpstr>
      <vt:lpstr>#9Slide07 SVNZiclets</vt:lpstr>
      <vt:lpstr>#9Slide07 SVNCinnamoncake</vt:lpstr>
      <vt:lpstr>字魂37号-波纹乖乖体</vt:lpstr>
      <vt:lpstr>HP001 5H</vt:lpstr>
      <vt:lpstr>HP001 4 hàng</vt:lpstr>
      <vt:lpstr>inpin heiti</vt:lpstr>
      <vt:lpstr>Calibri</vt:lpstr>
      <vt:lpstr>Arial</vt:lpstr>
      <vt:lpstr>Times New Roman</vt:lpstr>
      <vt:lpstr>#9Slide07 HoneyCream</vt:lpstr>
      <vt:lpstr>UTM Avo</vt:lpstr>
      <vt:lpstr>UTM Silk Script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7</cp:revision>
  <dcterms:created xsi:type="dcterms:W3CDTF">2023-02-28T00:43:10Z</dcterms:created>
  <dcterms:modified xsi:type="dcterms:W3CDTF">2026-03-23T07:41:22Z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2023-02-28T01:54:13Z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6b08c039-3081-4c2d-a28e-860e061c0916</vt:lpwstr>
  </property>
  <property fmtid="{D5CDD505-2E9C-101B-9397-08002B2CF9AE}" pid="8" name="MSIP_Label_defa4170-0d19-0005-0004-bc88714345d2_ContentBits">
    <vt:lpwstr>0</vt:lpwstr>
  </property>
</Properties>
</file>