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sldIdLst>
    <p:sldId id="257" r:id="rId2"/>
    <p:sldId id="265" r:id="rId3"/>
    <p:sldId id="264" r:id="rId4"/>
    <p:sldId id="258" r:id="rId5"/>
    <p:sldId id="259" r:id="rId6"/>
    <p:sldId id="260" r:id="rId7"/>
    <p:sldId id="261" r:id="rId8"/>
    <p:sldId id="262" r:id="rId9"/>
    <p:sldId id="263" r:id="rId10"/>
    <p:sldId id="267" r:id="rId11"/>
    <p:sldId id="269" r:id="rId12"/>
    <p:sldId id="268" r:id="rId13"/>
    <p:sldId id="270" r:id="rId14"/>
  </p:sldIdLst>
  <p:sldSz cx="12192000" cy="6858000"/>
  <p:notesSz cx="6858000" cy="9144000"/>
  <p:embeddedFontLst>
    <p:embeddedFont>
      <p:font typeface="等线" panose="02010600030101010101" pitchFamily="2" charset="-122"/>
      <p:regular r:id="rId15"/>
      <p:bold r:id="rId16"/>
    </p:embeddedFont>
    <p:embeddedFont>
      <p:font typeface="#9Slide07 Altus" panose="020B0604020202020204" charset="0"/>
      <p:regular r:id="rId17"/>
    </p:embeddedFont>
    <p:embeddedFont>
      <p:font typeface="#9Slide07 HoneyCream" panose="020B0604020202020204" charset="0"/>
      <p:regular r:id="rId18"/>
    </p:embeddedFont>
    <p:embeddedFont>
      <p:font typeface="#9Slide07 Soup of Justice" panose="020B0604020202020204" charset="0"/>
      <p:regular r:id="rId19"/>
    </p:embeddedFont>
    <p:embeddedFont>
      <p:font typeface="#9Slide07 SVNZiclets" panose="02000603000000000000" charset="0"/>
      <p:regular r:id="rId20"/>
    </p:embeddedFont>
    <p:embeddedFont>
      <p:font typeface="Cambria" panose="02040503050406030204" pitchFamily="18" charset="0"/>
      <p:regular r:id="rId21"/>
      <p:bold r:id="rId22"/>
      <p:italic r:id="rId23"/>
      <p:boldItalic r:id="rId2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888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263" autoAdjust="0"/>
    <p:restoredTop sz="94660"/>
  </p:normalViewPr>
  <p:slideViewPr>
    <p:cSldViewPr snapToGrid="0" showGuides="1">
      <p:cViewPr varScale="1">
        <p:scale>
          <a:sx n="70" d="100"/>
          <a:sy n="70" d="100"/>
        </p:scale>
        <p:origin x="918" y="6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4.fntdata"/><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font" Target="fonts/font7.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3.fntdata"/><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font" Target="fonts/font2.fntdata"/><Relationship Id="rId20"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0.fntdata"/><Relationship Id="rId5" Type="http://schemas.openxmlformats.org/officeDocument/2006/relationships/slide" Target="slides/slide4.xml"/><Relationship Id="rId15" Type="http://schemas.openxmlformats.org/officeDocument/2006/relationships/font" Target="fonts/font1.fntdata"/><Relationship Id="rId23" Type="http://schemas.openxmlformats.org/officeDocument/2006/relationships/font" Target="fonts/font9.fntdata"/><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font" Target="fonts/font5.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8.fntdata"/><Relationship Id="rId27"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043135F4-9091-4598-8B4E-5F2FBD282558}" type="datetimeFigureOut">
              <a:rPr lang="en-US" smtClean="0"/>
              <a:t>3/23/2026</a:t>
            </a:fld>
            <a:endParaRPr lang="en-US"/>
          </a:p>
        </p:txBody>
      </p:sp>
      <p:sp>
        <p:nvSpPr>
          <p:cNvPr id="5" name="Footer Placeholder 4"/>
          <p:cNvSpPr>
            <a:spLocks noGrp="1"/>
          </p:cNvSpPr>
          <p:nvPr>
            <p:ph type="ftr" sz="quarter" idx="11"/>
          </p:nvPr>
        </p:nvSpPr>
        <p:spPr>
          <a:xfrm>
            <a:off x="4143375" y="6370107"/>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919211" y="6217623"/>
            <a:ext cx="2743200" cy="365125"/>
          </a:xfrm>
          <a:prstGeom prst="rect">
            <a:avLst/>
          </a:prstGeom>
        </p:spPr>
        <p:txBody>
          <a:bodyPr/>
          <a:lstStyle/>
          <a:p>
            <a:fld id="{42317463-FF3A-45AC-857C-D22259B65250}" type="slidenum">
              <a:rPr lang="en-US" smtClean="0"/>
              <a:t>‹#›</a:t>
            </a:fld>
            <a:endParaRPr lang="en-US"/>
          </a:p>
        </p:txBody>
      </p:sp>
    </p:spTree>
    <p:extLst>
      <p:ext uri="{BB962C8B-B14F-4D97-AF65-F5344CB8AC3E}">
        <p14:creationId xmlns:p14="http://schemas.microsoft.com/office/powerpoint/2010/main" val="26114297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15602" y="560367"/>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533400" y="262731"/>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043135F4-9091-4598-8B4E-5F2FBD282558}" type="datetimeFigureOut">
              <a:rPr lang="en-US" smtClean="0"/>
              <a:t>3/23/2026</a:t>
            </a:fld>
            <a:endParaRPr lang="en-US"/>
          </a:p>
        </p:txBody>
      </p:sp>
      <p:sp>
        <p:nvSpPr>
          <p:cNvPr id="5" name="Footer Placeholder 4"/>
          <p:cNvSpPr>
            <a:spLocks noGrp="1"/>
          </p:cNvSpPr>
          <p:nvPr>
            <p:ph type="ftr" sz="quarter" idx="11"/>
          </p:nvPr>
        </p:nvSpPr>
        <p:spPr>
          <a:xfrm>
            <a:off x="4143375" y="6370107"/>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919211" y="6217623"/>
            <a:ext cx="2743200" cy="365125"/>
          </a:xfrm>
          <a:prstGeom prst="rect">
            <a:avLst/>
          </a:prstGeom>
        </p:spPr>
        <p:txBody>
          <a:bodyPr/>
          <a:lstStyle/>
          <a:p>
            <a:fld id="{42317463-FF3A-45AC-857C-D22259B65250}" type="slidenum">
              <a:rPr lang="en-US" smtClean="0"/>
              <a:t>‹#›</a:t>
            </a:fld>
            <a:endParaRPr lang="en-US"/>
          </a:p>
        </p:txBody>
      </p:sp>
    </p:spTree>
    <p:extLst>
      <p:ext uri="{BB962C8B-B14F-4D97-AF65-F5344CB8AC3E}">
        <p14:creationId xmlns:p14="http://schemas.microsoft.com/office/powerpoint/2010/main" val="27631013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043135F4-9091-4598-8B4E-5F2FBD282558}" type="datetimeFigureOut">
              <a:rPr lang="en-US" smtClean="0"/>
              <a:t>3/23/2026</a:t>
            </a:fld>
            <a:endParaRPr lang="en-US"/>
          </a:p>
        </p:txBody>
      </p:sp>
      <p:sp>
        <p:nvSpPr>
          <p:cNvPr id="5" name="Footer Placeholder 4"/>
          <p:cNvSpPr>
            <a:spLocks noGrp="1"/>
          </p:cNvSpPr>
          <p:nvPr>
            <p:ph type="ftr" sz="quarter" idx="11"/>
          </p:nvPr>
        </p:nvSpPr>
        <p:spPr>
          <a:xfrm>
            <a:off x="4143375" y="6370107"/>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919211" y="6217623"/>
            <a:ext cx="2743200" cy="365125"/>
          </a:xfrm>
          <a:prstGeom prst="rect">
            <a:avLst/>
          </a:prstGeom>
        </p:spPr>
        <p:txBody>
          <a:bodyPr/>
          <a:lstStyle/>
          <a:p>
            <a:fld id="{42317463-FF3A-45AC-857C-D22259B65250}" type="slidenum">
              <a:rPr lang="en-US" smtClean="0"/>
              <a:t>‹#›</a:t>
            </a:fld>
            <a:endParaRPr lang="en-US"/>
          </a:p>
        </p:txBody>
      </p:sp>
    </p:spTree>
    <p:extLst>
      <p:ext uri="{BB962C8B-B14F-4D97-AF65-F5344CB8AC3E}">
        <p14:creationId xmlns:p14="http://schemas.microsoft.com/office/powerpoint/2010/main" val="11024424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15602" y="560367"/>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533400" y="262731"/>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043135F4-9091-4598-8B4E-5F2FBD282558}" type="datetimeFigureOut">
              <a:rPr lang="en-US" smtClean="0"/>
              <a:t>3/23/2026</a:t>
            </a:fld>
            <a:endParaRPr lang="en-US"/>
          </a:p>
        </p:txBody>
      </p:sp>
      <p:sp>
        <p:nvSpPr>
          <p:cNvPr id="5" name="Footer Placeholder 4"/>
          <p:cNvSpPr>
            <a:spLocks noGrp="1"/>
          </p:cNvSpPr>
          <p:nvPr>
            <p:ph type="ftr" sz="quarter" idx="11"/>
          </p:nvPr>
        </p:nvSpPr>
        <p:spPr>
          <a:xfrm>
            <a:off x="4143375" y="6370107"/>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919211" y="6217623"/>
            <a:ext cx="2743200" cy="365125"/>
          </a:xfrm>
          <a:prstGeom prst="rect">
            <a:avLst/>
          </a:prstGeom>
        </p:spPr>
        <p:txBody>
          <a:bodyPr/>
          <a:lstStyle/>
          <a:p>
            <a:fld id="{42317463-FF3A-45AC-857C-D22259B65250}" type="slidenum">
              <a:rPr lang="en-US" smtClean="0"/>
              <a:t>‹#›</a:t>
            </a:fld>
            <a:endParaRPr lang="en-US" dirty="0"/>
          </a:p>
        </p:txBody>
      </p:sp>
    </p:spTree>
    <p:extLst>
      <p:ext uri="{BB962C8B-B14F-4D97-AF65-F5344CB8AC3E}">
        <p14:creationId xmlns:p14="http://schemas.microsoft.com/office/powerpoint/2010/main" val="1524232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043135F4-9091-4598-8B4E-5F2FBD282558}" type="datetimeFigureOut">
              <a:rPr lang="en-US" smtClean="0"/>
              <a:t>3/23/2026</a:t>
            </a:fld>
            <a:endParaRPr lang="en-US"/>
          </a:p>
        </p:txBody>
      </p:sp>
      <p:sp>
        <p:nvSpPr>
          <p:cNvPr id="5" name="Footer Placeholder 4"/>
          <p:cNvSpPr>
            <a:spLocks noGrp="1"/>
          </p:cNvSpPr>
          <p:nvPr>
            <p:ph type="ftr" sz="quarter" idx="11"/>
          </p:nvPr>
        </p:nvSpPr>
        <p:spPr>
          <a:xfrm>
            <a:off x="4143375" y="6370107"/>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919211" y="6217623"/>
            <a:ext cx="2743200" cy="365125"/>
          </a:xfrm>
          <a:prstGeom prst="rect">
            <a:avLst/>
          </a:prstGeom>
        </p:spPr>
        <p:txBody>
          <a:bodyPr/>
          <a:lstStyle/>
          <a:p>
            <a:fld id="{42317463-FF3A-45AC-857C-D22259B65250}" type="slidenum">
              <a:rPr lang="en-US" smtClean="0"/>
              <a:t>‹#›</a:t>
            </a:fld>
            <a:endParaRPr lang="en-US"/>
          </a:p>
        </p:txBody>
      </p:sp>
    </p:spTree>
    <p:extLst>
      <p:ext uri="{BB962C8B-B14F-4D97-AF65-F5344CB8AC3E}">
        <p14:creationId xmlns:p14="http://schemas.microsoft.com/office/powerpoint/2010/main" val="2717770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15602" y="560367"/>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043135F4-9091-4598-8B4E-5F2FBD282558}" type="datetimeFigureOut">
              <a:rPr lang="en-US" smtClean="0"/>
              <a:t>3/23/2026</a:t>
            </a:fld>
            <a:endParaRPr lang="en-US"/>
          </a:p>
        </p:txBody>
      </p:sp>
      <p:sp>
        <p:nvSpPr>
          <p:cNvPr id="6" name="Footer Placeholder 5"/>
          <p:cNvSpPr>
            <a:spLocks noGrp="1"/>
          </p:cNvSpPr>
          <p:nvPr>
            <p:ph type="ftr" sz="quarter" idx="11"/>
          </p:nvPr>
        </p:nvSpPr>
        <p:spPr>
          <a:xfrm>
            <a:off x="4143375" y="6370107"/>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919211" y="6217623"/>
            <a:ext cx="2743200" cy="365125"/>
          </a:xfrm>
          <a:prstGeom prst="rect">
            <a:avLst/>
          </a:prstGeom>
        </p:spPr>
        <p:txBody>
          <a:bodyPr/>
          <a:lstStyle/>
          <a:p>
            <a:fld id="{42317463-FF3A-45AC-857C-D22259B65250}" type="slidenum">
              <a:rPr lang="en-US" smtClean="0"/>
              <a:t>‹#›</a:t>
            </a:fld>
            <a:endParaRPr lang="en-US"/>
          </a:p>
        </p:txBody>
      </p:sp>
    </p:spTree>
    <p:extLst>
      <p:ext uri="{BB962C8B-B14F-4D97-AF65-F5344CB8AC3E}">
        <p14:creationId xmlns:p14="http://schemas.microsoft.com/office/powerpoint/2010/main" val="34233120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043135F4-9091-4598-8B4E-5F2FBD282558}" type="datetimeFigureOut">
              <a:rPr lang="en-US" smtClean="0"/>
              <a:t>3/23/2026</a:t>
            </a:fld>
            <a:endParaRPr lang="en-US"/>
          </a:p>
        </p:txBody>
      </p:sp>
      <p:sp>
        <p:nvSpPr>
          <p:cNvPr id="8" name="Footer Placeholder 7"/>
          <p:cNvSpPr>
            <a:spLocks noGrp="1"/>
          </p:cNvSpPr>
          <p:nvPr>
            <p:ph type="ftr" sz="quarter" idx="11"/>
          </p:nvPr>
        </p:nvSpPr>
        <p:spPr>
          <a:xfrm>
            <a:off x="4143375" y="6370107"/>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919211" y="6217623"/>
            <a:ext cx="2743200" cy="365125"/>
          </a:xfrm>
          <a:prstGeom prst="rect">
            <a:avLst/>
          </a:prstGeom>
        </p:spPr>
        <p:txBody>
          <a:bodyPr/>
          <a:lstStyle/>
          <a:p>
            <a:fld id="{42317463-FF3A-45AC-857C-D22259B65250}" type="slidenum">
              <a:rPr lang="en-US" smtClean="0"/>
              <a:t>‹#›</a:t>
            </a:fld>
            <a:endParaRPr lang="en-US"/>
          </a:p>
        </p:txBody>
      </p:sp>
    </p:spTree>
    <p:extLst>
      <p:ext uri="{BB962C8B-B14F-4D97-AF65-F5344CB8AC3E}">
        <p14:creationId xmlns:p14="http://schemas.microsoft.com/office/powerpoint/2010/main" val="3578734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15602" y="560367"/>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043135F4-9091-4598-8B4E-5F2FBD282558}" type="datetimeFigureOut">
              <a:rPr lang="en-US" smtClean="0"/>
              <a:t>3/23/2026</a:t>
            </a:fld>
            <a:endParaRPr lang="en-US"/>
          </a:p>
        </p:txBody>
      </p:sp>
      <p:sp>
        <p:nvSpPr>
          <p:cNvPr id="4" name="Footer Placeholder 3"/>
          <p:cNvSpPr>
            <a:spLocks noGrp="1"/>
          </p:cNvSpPr>
          <p:nvPr>
            <p:ph type="ftr" sz="quarter" idx="11"/>
          </p:nvPr>
        </p:nvSpPr>
        <p:spPr>
          <a:xfrm>
            <a:off x="4143375" y="6370107"/>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919211" y="6217623"/>
            <a:ext cx="2743200" cy="365125"/>
          </a:xfrm>
          <a:prstGeom prst="rect">
            <a:avLst/>
          </a:prstGeom>
        </p:spPr>
        <p:txBody>
          <a:bodyPr/>
          <a:lstStyle/>
          <a:p>
            <a:fld id="{42317463-FF3A-45AC-857C-D22259B65250}" type="slidenum">
              <a:rPr lang="en-US" smtClean="0"/>
              <a:t>‹#›</a:t>
            </a:fld>
            <a:endParaRPr lang="en-US"/>
          </a:p>
        </p:txBody>
      </p:sp>
    </p:spTree>
    <p:extLst>
      <p:ext uri="{BB962C8B-B14F-4D97-AF65-F5344CB8AC3E}">
        <p14:creationId xmlns:p14="http://schemas.microsoft.com/office/powerpoint/2010/main" val="17804461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043135F4-9091-4598-8B4E-5F2FBD282558}" type="datetimeFigureOut">
              <a:rPr lang="en-US" smtClean="0"/>
              <a:t>3/23/2026</a:t>
            </a:fld>
            <a:endParaRPr lang="en-US"/>
          </a:p>
        </p:txBody>
      </p:sp>
      <p:sp>
        <p:nvSpPr>
          <p:cNvPr id="3" name="Footer Placeholder 2"/>
          <p:cNvSpPr>
            <a:spLocks noGrp="1"/>
          </p:cNvSpPr>
          <p:nvPr>
            <p:ph type="ftr" sz="quarter" idx="11"/>
          </p:nvPr>
        </p:nvSpPr>
        <p:spPr>
          <a:xfrm>
            <a:off x="4143375" y="6370107"/>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919211" y="6217623"/>
            <a:ext cx="2743200" cy="365125"/>
          </a:xfrm>
          <a:prstGeom prst="rect">
            <a:avLst/>
          </a:prstGeom>
        </p:spPr>
        <p:txBody>
          <a:bodyPr/>
          <a:lstStyle/>
          <a:p>
            <a:fld id="{42317463-FF3A-45AC-857C-D22259B65250}" type="slidenum">
              <a:rPr lang="en-US" smtClean="0"/>
              <a:t>‹#›</a:t>
            </a:fld>
            <a:endParaRPr lang="en-US"/>
          </a:p>
        </p:txBody>
      </p:sp>
    </p:spTree>
    <p:extLst>
      <p:ext uri="{BB962C8B-B14F-4D97-AF65-F5344CB8AC3E}">
        <p14:creationId xmlns:p14="http://schemas.microsoft.com/office/powerpoint/2010/main" val="3581408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043135F4-9091-4598-8B4E-5F2FBD282558}" type="datetimeFigureOut">
              <a:rPr lang="en-US" smtClean="0"/>
              <a:t>3/23/2026</a:t>
            </a:fld>
            <a:endParaRPr lang="en-US"/>
          </a:p>
        </p:txBody>
      </p:sp>
      <p:sp>
        <p:nvSpPr>
          <p:cNvPr id="6" name="Footer Placeholder 5"/>
          <p:cNvSpPr>
            <a:spLocks noGrp="1"/>
          </p:cNvSpPr>
          <p:nvPr>
            <p:ph type="ftr" sz="quarter" idx="11"/>
          </p:nvPr>
        </p:nvSpPr>
        <p:spPr>
          <a:xfrm>
            <a:off x="4143375" y="6370107"/>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919211" y="6217623"/>
            <a:ext cx="2743200" cy="365125"/>
          </a:xfrm>
          <a:prstGeom prst="rect">
            <a:avLst/>
          </a:prstGeom>
        </p:spPr>
        <p:txBody>
          <a:bodyPr/>
          <a:lstStyle/>
          <a:p>
            <a:fld id="{42317463-FF3A-45AC-857C-D22259B65250}" type="slidenum">
              <a:rPr lang="en-US" smtClean="0"/>
              <a:t>‹#›</a:t>
            </a:fld>
            <a:endParaRPr lang="en-US"/>
          </a:p>
        </p:txBody>
      </p:sp>
    </p:spTree>
    <p:extLst>
      <p:ext uri="{BB962C8B-B14F-4D97-AF65-F5344CB8AC3E}">
        <p14:creationId xmlns:p14="http://schemas.microsoft.com/office/powerpoint/2010/main" val="1999825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043135F4-9091-4598-8B4E-5F2FBD282558}" type="datetimeFigureOut">
              <a:rPr lang="en-US" smtClean="0"/>
              <a:t>3/23/2026</a:t>
            </a:fld>
            <a:endParaRPr lang="en-US"/>
          </a:p>
        </p:txBody>
      </p:sp>
      <p:sp>
        <p:nvSpPr>
          <p:cNvPr id="6" name="Footer Placeholder 5"/>
          <p:cNvSpPr>
            <a:spLocks noGrp="1"/>
          </p:cNvSpPr>
          <p:nvPr>
            <p:ph type="ftr" sz="quarter" idx="11"/>
          </p:nvPr>
        </p:nvSpPr>
        <p:spPr>
          <a:xfrm>
            <a:off x="4143375" y="6370107"/>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919211" y="6217623"/>
            <a:ext cx="2743200" cy="365125"/>
          </a:xfrm>
          <a:prstGeom prst="rect">
            <a:avLst/>
          </a:prstGeom>
        </p:spPr>
        <p:txBody>
          <a:bodyPr/>
          <a:lstStyle/>
          <a:p>
            <a:fld id="{42317463-FF3A-45AC-857C-D22259B65250}" type="slidenum">
              <a:rPr lang="en-US" smtClean="0"/>
              <a:t>‹#›</a:t>
            </a:fld>
            <a:endParaRPr lang="en-US"/>
          </a:p>
        </p:txBody>
      </p:sp>
    </p:spTree>
    <p:extLst>
      <p:ext uri="{BB962C8B-B14F-4D97-AF65-F5344CB8AC3E}">
        <p14:creationId xmlns:p14="http://schemas.microsoft.com/office/powerpoint/2010/main" val="16096077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17" Type="http://schemas.openxmlformats.org/officeDocument/2006/relationships/image" Target="../media/image4.png"/><Relationship Id="rId2" Type="http://schemas.openxmlformats.org/officeDocument/2006/relationships/slideLayout" Target="../slideLayouts/slideLayout2.xml"/><Relationship Id="rId16" Type="http://schemas.openxmlformats.org/officeDocument/2006/relationships/hyperlink" Target="https://www.facebook.com/groups/629898828017053" TargetMode="Externa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12000" b="-12000"/>
          </a:stretch>
        </a:blip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C41725A-66FC-ECC9-D741-C488264DA5C5}"/>
              </a:ext>
            </a:extLst>
          </p:cNvPr>
          <p:cNvPicPr>
            <a:picLocks noChangeAspect="1"/>
          </p:cNvPicPr>
          <p:nvPr userDrawn="1"/>
        </p:nvPicPr>
        <p:blipFill rotWithShape="1">
          <a:blip r:embed="rId14" cstate="hqprint">
            <a:extLst>
              <a:ext uri="{28A0092B-C50C-407E-A947-70E740481C1C}">
                <a14:useLocalDpi xmlns:a14="http://schemas.microsoft.com/office/drawing/2010/main" val="0"/>
              </a:ext>
            </a:extLst>
          </a:blip>
          <a:srcRect t="37667"/>
          <a:stretch/>
        </p:blipFill>
        <p:spPr>
          <a:xfrm>
            <a:off x="-2736274" y="-294765"/>
            <a:ext cx="2914996" cy="3089873"/>
          </a:xfrm>
          <a:prstGeom prst="rect">
            <a:avLst/>
          </a:prstGeom>
        </p:spPr>
      </p:pic>
      <p:pic>
        <p:nvPicPr>
          <p:cNvPr id="10" name="Picture 9">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15" cstate="print">
            <a:extLst>
              <a:ext uri="{28A0092B-C50C-407E-A947-70E740481C1C}">
                <a14:useLocalDpi xmlns:a14="http://schemas.microsoft.com/office/drawing/2010/main" val="0"/>
              </a:ext>
            </a:extLst>
          </a:blip>
          <a:srcRect t="38142"/>
          <a:stretch/>
        </p:blipFill>
        <p:spPr>
          <a:xfrm>
            <a:off x="415602" y="6858002"/>
            <a:ext cx="2432012" cy="2669980"/>
          </a:xfrm>
          <a:prstGeom prst="rect">
            <a:avLst/>
          </a:prstGeom>
        </p:spPr>
      </p:pic>
      <p:sp>
        <p:nvSpPr>
          <p:cNvPr id="11" name="TextBox 3">
            <a:extLst>
              <a:ext uri="{FF2B5EF4-FFF2-40B4-BE49-F238E27FC236}">
                <a16:creationId xmlns:a16="http://schemas.microsoft.com/office/drawing/2014/main" id="{29EA2F57-C96A-966D-50AE-CA599802F3D7}"/>
              </a:ext>
            </a:extLst>
          </p:cNvPr>
          <p:cNvSpPr txBox="1"/>
          <p:nvPr userDrawn="1"/>
        </p:nvSpPr>
        <p:spPr>
          <a:xfrm>
            <a:off x="2324760" y="8600891"/>
            <a:ext cx="8304245" cy="12003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60957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sym typeface="Arial"/>
              </a:rPr>
              <a:t>MĂNG NON – TÀI LIỆU TIỂU HỌC</a:t>
            </a:r>
          </a:p>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Mời </a:t>
            </a:r>
            <a:r>
              <a:rPr kumimoji="0" lang="en-US" sz="24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truy</a:t>
            </a:r>
            <a:r>
              <a:rPr kumimoji="0" lang="en-US" sz="24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cập</a:t>
            </a:r>
            <a:r>
              <a:rPr kumimoji="0" lang="en-US" sz="24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sym typeface="Arial"/>
                <a:hlinkClick r:id="rId16">
                  <a:extLst>
                    <a:ext uri="{A12FA001-AC4F-418D-AE19-62706E023703}">
                      <ahyp:hlinkClr xmlns:ahyp="http://schemas.microsoft.com/office/drawing/2018/hyperlinkcolor" val="tx"/>
                    </a:ext>
                  </a:extLst>
                </a:hlinkClick>
              </a:rPr>
              <a:t>MĂNG NON- TÀI LIỆU TIỂU HỌC | Facebook</a:t>
            </a:r>
            <a:endParaRPr kumimoji="0" lang="en-US" sz="24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sym typeface="Arial"/>
            </a:endParaRPr>
          </a:p>
          <a:p>
            <a:pPr marL="0" marR="0" lvl="0" indent="0" algn="ctr" defTabSz="60957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sym typeface="Arial"/>
              </a:rPr>
              <a:t>SĐT ZALO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0382348780</a:t>
            </a: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0984848929</a:t>
            </a:r>
            <a:endPar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sym typeface="Arial"/>
            </a:endParaRPr>
          </a:p>
        </p:txBody>
      </p:sp>
      <p:sp>
        <p:nvSpPr>
          <p:cNvPr id="12" name="Title 1">
            <a:extLst>
              <a:ext uri="{FF2B5EF4-FFF2-40B4-BE49-F238E27FC236}">
                <a16:creationId xmlns:a16="http://schemas.microsoft.com/office/drawing/2014/main" id="{839CB496-B064-1976-8A73-F5C96C8179F1}"/>
              </a:ext>
            </a:extLst>
          </p:cNvPr>
          <p:cNvSpPr txBox="1">
            <a:spLocks/>
          </p:cNvSpPr>
          <p:nvPr userDrawn="1"/>
        </p:nvSpPr>
        <p:spPr>
          <a:xfrm>
            <a:off x="9839114" y="-489500"/>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rgbClr val="FFC51C">
                    <a:lumMod val="20000"/>
                    <a:lumOff val="80000"/>
                  </a:srgbClr>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sym typeface="Arial"/>
            </a:endParaRPr>
          </a:p>
        </p:txBody>
      </p:sp>
      <p:sp>
        <p:nvSpPr>
          <p:cNvPr id="13" name="Title 1">
            <a:extLst>
              <a:ext uri="{FF2B5EF4-FFF2-40B4-BE49-F238E27FC236}">
                <a16:creationId xmlns:a16="http://schemas.microsoft.com/office/drawing/2014/main" id="{C2819393-8A5D-E722-6425-C1F457F21F4D}"/>
              </a:ext>
            </a:extLst>
          </p:cNvPr>
          <p:cNvSpPr txBox="1">
            <a:spLocks/>
          </p:cNvSpPr>
          <p:nvPr userDrawn="1"/>
        </p:nvSpPr>
        <p:spPr>
          <a:xfrm>
            <a:off x="174111" y="9086149"/>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4267" b="0" i="0" u="none" strike="noStrike" kern="1200" cap="none" spc="0" normalizeH="0" baseline="0" noProof="0">
                <a:ln>
                  <a:noFill/>
                </a:ln>
                <a:solidFill>
                  <a:srgbClr val="2C9430"/>
                </a:solidFill>
                <a:effectLst/>
                <a:uLnTx/>
                <a:uFillTx/>
                <a:latin typeface="#9Slide07 HoneyCream" pitchFamily="2" charset="0"/>
                <a:ea typeface="+mj-ea"/>
                <a:cs typeface="+mj-cs"/>
                <a:sym typeface="Arial"/>
              </a:rPr>
              <a:t>Măng Non</a:t>
            </a:r>
            <a:endParaRPr kumimoji="0" lang="en-US" sz="4267" b="0" i="0" u="none" strike="noStrike" kern="1200" cap="none" spc="0" normalizeH="0" baseline="0" noProof="0" dirty="0">
              <a:ln>
                <a:noFill/>
              </a:ln>
              <a:solidFill>
                <a:srgbClr val="2C9430"/>
              </a:solidFill>
              <a:effectLst/>
              <a:uLnTx/>
              <a:uFillTx/>
              <a:latin typeface="#9Slide07 HoneyCream" pitchFamily="2" charset="0"/>
              <a:ea typeface="+mj-ea"/>
              <a:cs typeface="+mj-cs"/>
              <a:sym typeface="Arial"/>
            </a:endParaRPr>
          </a:p>
        </p:txBody>
      </p:sp>
      <p:sp>
        <p:nvSpPr>
          <p:cNvPr id="14" name="Title 1">
            <a:extLst>
              <a:ext uri="{FF2B5EF4-FFF2-40B4-BE49-F238E27FC236}">
                <a16:creationId xmlns:a16="http://schemas.microsoft.com/office/drawing/2014/main" id="{4B714D5E-99F7-3526-2C4C-4E3C229FC647}"/>
              </a:ext>
            </a:extLst>
          </p:cNvPr>
          <p:cNvSpPr txBox="1">
            <a:spLocks/>
          </p:cNvSpPr>
          <p:nvPr userDrawn="1"/>
        </p:nvSpPr>
        <p:spPr>
          <a:xfrm>
            <a:off x="9453251" y="-972425"/>
            <a:ext cx="2914996" cy="972425"/>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vi-VN" sz="4267"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sym typeface="Arial"/>
              </a:rPr>
              <a:t>By:Tư Bùi</a:t>
            </a:r>
            <a:endParaRPr kumimoji="0" lang="en-US" sz="4267"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sym typeface="Arial"/>
            </a:endParaRPr>
          </a:p>
        </p:txBody>
      </p:sp>
      <p:sp>
        <p:nvSpPr>
          <p:cNvPr id="15" name="Title 1">
            <a:extLst>
              <a:ext uri="{FF2B5EF4-FFF2-40B4-BE49-F238E27FC236}">
                <a16:creationId xmlns:a16="http://schemas.microsoft.com/office/drawing/2014/main" id="{67CE625A-7EB5-37D6-AA98-E6F10E173EFB}"/>
              </a:ext>
            </a:extLst>
          </p:cNvPr>
          <p:cNvSpPr txBox="1">
            <a:spLocks/>
          </p:cNvSpPr>
          <p:nvPr userDrawn="1"/>
        </p:nvSpPr>
        <p:spPr>
          <a:xfrm>
            <a:off x="-759234" y="5808133"/>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rgbClr val="FFC51C">
                    <a:lumMod val="20000"/>
                    <a:lumOff val="80000"/>
                  </a:srgbClr>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sym typeface="Arial"/>
            </a:endParaRPr>
          </a:p>
        </p:txBody>
      </p:sp>
      <p:pic>
        <p:nvPicPr>
          <p:cNvPr id="16" name="Picture 15">
            <a:extLst>
              <a:ext uri="{FF2B5EF4-FFF2-40B4-BE49-F238E27FC236}">
                <a16:creationId xmlns:a16="http://schemas.microsoft.com/office/drawing/2014/main" id="{31214003-03FC-7C19-38B7-EEB5CFD5508C}"/>
              </a:ext>
            </a:extLst>
          </p:cNvPr>
          <p:cNvPicPr>
            <a:picLocks noChangeAspect="1"/>
          </p:cNvPicPr>
          <p:nvPr userDrawn="1"/>
        </p:nvPicPr>
        <p:blipFill rotWithShape="1">
          <a:blip r:embed="rId17" cstate="print">
            <a:extLst>
              <a:ext uri="{28A0092B-C50C-407E-A947-70E740481C1C}">
                <a14:useLocalDpi xmlns:a14="http://schemas.microsoft.com/office/drawing/2010/main" val="0"/>
              </a:ext>
            </a:extLst>
          </a:blip>
          <a:srcRect t="30568" r="10051"/>
          <a:stretch/>
        </p:blipFill>
        <p:spPr>
          <a:xfrm>
            <a:off x="-59348133" y="-25769008"/>
            <a:ext cx="4836708" cy="6348893"/>
          </a:xfrm>
          <a:prstGeom prst="rect">
            <a:avLst/>
          </a:prstGeom>
        </p:spPr>
      </p:pic>
      <p:pic>
        <p:nvPicPr>
          <p:cNvPr id="17" name="Picture 16">
            <a:extLst>
              <a:ext uri="{FF2B5EF4-FFF2-40B4-BE49-F238E27FC236}">
                <a16:creationId xmlns:a16="http://schemas.microsoft.com/office/drawing/2014/main" id="{51728834-2BDF-F93F-4AD5-61289A5A0951}"/>
              </a:ext>
            </a:extLst>
          </p:cNvPr>
          <p:cNvPicPr>
            <a:picLocks noChangeAspect="1"/>
          </p:cNvPicPr>
          <p:nvPr userDrawn="1"/>
        </p:nvPicPr>
        <p:blipFill rotWithShape="1">
          <a:blip r:embed="rId17" cstate="print">
            <a:extLst>
              <a:ext uri="{28A0092B-C50C-407E-A947-70E740481C1C}">
                <a14:useLocalDpi xmlns:a14="http://schemas.microsoft.com/office/drawing/2010/main" val="0"/>
              </a:ext>
            </a:extLst>
          </a:blip>
          <a:srcRect t="30568" r="10051"/>
          <a:stretch/>
        </p:blipFill>
        <p:spPr>
          <a:xfrm>
            <a:off x="-59348133" y="31562423"/>
            <a:ext cx="4836708" cy="6348893"/>
          </a:xfrm>
          <a:prstGeom prst="rect">
            <a:avLst/>
          </a:prstGeom>
        </p:spPr>
      </p:pic>
      <p:pic>
        <p:nvPicPr>
          <p:cNvPr id="18" name="Picture 17">
            <a:extLst>
              <a:ext uri="{FF2B5EF4-FFF2-40B4-BE49-F238E27FC236}">
                <a16:creationId xmlns:a16="http://schemas.microsoft.com/office/drawing/2014/main" id="{8CF45EE3-5EA9-4D9F-6F60-095E1FD0689B}"/>
              </a:ext>
            </a:extLst>
          </p:cNvPr>
          <p:cNvPicPr>
            <a:picLocks noChangeAspect="1"/>
          </p:cNvPicPr>
          <p:nvPr userDrawn="1"/>
        </p:nvPicPr>
        <p:blipFill rotWithShape="1">
          <a:blip r:embed="rId17" cstate="print">
            <a:extLst>
              <a:ext uri="{28A0092B-C50C-407E-A947-70E740481C1C}">
                <a14:useLocalDpi xmlns:a14="http://schemas.microsoft.com/office/drawing/2010/main" val="0"/>
              </a:ext>
            </a:extLst>
          </a:blip>
          <a:srcRect t="30568" r="10051"/>
          <a:stretch/>
        </p:blipFill>
        <p:spPr>
          <a:xfrm>
            <a:off x="69967727" y="-25769008"/>
            <a:ext cx="4836708" cy="6348893"/>
          </a:xfrm>
          <a:prstGeom prst="rect">
            <a:avLst/>
          </a:prstGeom>
        </p:spPr>
      </p:pic>
      <p:pic>
        <p:nvPicPr>
          <p:cNvPr id="19" name="Picture 18">
            <a:extLst>
              <a:ext uri="{FF2B5EF4-FFF2-40B4-BE49-F238E27FC236}">
                <a16:creationId xmlns:a16="http://schemas.microsoft.com/office/drawing/2014/main" id="{8AB2AF07-4A1F-056A-E6D0-606BDE2FF58F}"/>
              </a:ext>
            </a:extLst>
          </p:cNvPr>
          <p:cNvPicPr>
            <a:picLocks noChangeAspect="1"/>
          </p:cNvPicPr>
          <p:nvPr userDrawn="1"/>
        </p:nvPicPr>
        <p:blipFill rotWithShape="1">
          <a:blip r:embed="rId17" cstate="print">
            <a:extLst>
              <a:ext uri="{28A0092B-C50C-407E-A947-70E740481C1C}">
                <a14:useLocalDpi xmlns:a14="http://schemas.microsoft.com/office/drawing/2010/main" val="0"/>
              </a:ext>
            </a:extLst>
          </a:blip>
          <a:srcRect t="30568" r="10051"/>
          <a:stretch/>
        </p:blipFill>
        <p:spPr>
          <a:xfrm>
            <a:off x="70318579" y="31562423"/>
            <a:ext cx="4836708" cy="6348893"/>
          </a:xfrm>
          <a:prstGeom prst="rect">
            <a:avLst/>
          </a:prstGeom>
        </p:spPr>
      </p:pic>
      <p:sp>
        <p:nvSpPr>
          <p:cNvPr id="20" name="TextBox 19">
            <a:extLst>
              <a:ext uri="{FF2B5EF4-FFF2-40B4-BE49-F238E27FC236}">
                <a16:creationId xmlns:a16="http://schemas.microsoft.com/office/drawing/2014/main" id="{A9185F81-9F4C-9E1A-DA28-FF4DF54F9336}"/>
              </a:ext>
            </a:extLst>
          </p:cNvPr>
          <p:cNvSpPr txBox="1"/>
          <p:nvPr userDrawn="1"/>
        </p:nvSpPr>
        <p:spPr>
          <a:xfrm>
            <a:off x="-3496166" y="2549368"/>
            <a:ext cx="4434780" cy="707886"/>
          </a:xfrm>
          <a:prstGeom prst="rect">
            <a:avLst/>
          </a:prstGeom>
          <a:noFill/>
        </p:spPr>
        <p:txBody>
          <a:bodyPr wrap="square" rtlCol="0">
            <a:spAutoFit/>
          </a:bodyPr>
          <a:lstStyle/>
          <a:p>
            <a:pPr marL="0" marR="0" lvl="0" indent="0" algn="ctr" defTabSz="1219140" rtl="0" eaLnBrk="1" fontAlgn="auto" latinLnBrk="0" hangingPunct="1">
              <a:lnSpc>
                <a:spcPct val="100000"/>
              </a:lnSpc>
              <a:spcBef>
                <a:spcPts val="0"/>
              </a:spcBef>
              <a:spcAft>
                <a:spcPts val="0"/>
              </a:spcAft>
              <a:buClr>
                <a:srgbClr val="000000"/>
              </a:buClr>
              <a:buSzTx/>
              <a:buFont typeface="Arial"/>
              <a:buNone/>
              <a:tabLst/>
              <a:defRPr/>
            </a:pPr>
            <a:r>
              <a:rPr kumimoji="0" lang="en-US" sz="4000" b="0" i="0" u="none" strike="noStrike" kern="0" cap="none" spc="0" normalizeH="0" baseline="0" noProof="0" err="1">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sym typeface="Arial"/>
              </a:rPr>
              <a:t>Măng</a:t>
            </a:r>
            <a:r>
              <a:rPr kumimoji="0" lang="en-US" sz="4000" b="0" i="0" u="none" strike="noStrike" kern="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sym typeface="Arial"/>
              </a:rPr>
              <a:t> Non</a:t>
            </a:r>
            <a:endParaRPr kumimoji="0" lang="id-ID" sz="4000" b="0" i="0" u="none" strike="noStrike" kern="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sym typeface="Arial"/>
            </a:endParaRPr>
          </a:p>
        </p:txBody>
      </p:sp>
    </p:spTree>
    <p:extLst>
      <p:ext uri="{BB962C8B-B14F-4D97-AF65-F5344CB8AC3E}">
        <p14:creationId xmlns:p14="http://schemas.microsoft.com/office/powerpoint/2010/main" val="295710735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1750" fill="hold"/>
                                        <p:tgtEl>
                                          <p:spTgt spid="20"/>
                                        </p:tgtEl>
                                        <p:attrNameLst>
                                          <p:attrName>ppt_w</p:attrName>
                                        </p:attrNameLst>
                                      </p:cBhvr>
                                      <p:tavLst>
                                        <p:tav tm="0">
                                          <p:val>
                                            <p:fltVal val="0"/>
                                          </p:val>
                                        </p:tav>
                                        <p:tav tm="100000">
                                          <p:val>
                                            <p:strVal val="#ppt_w"/>
                                          </p:val>
                                        </p:tav>
                                      </p:tavLst>
                                    </p:anim>
                                    <p:anim calcmode="lin" valueType="num">
                                      <p:cBhvr>
                                        <p:cTn id="8" dur="1750" fill="hold"/>
                                        <p:tgtEl>
                                          <p:spTgt spid="20"/>
                                        </p:tgtEl>
                                        <p:attrNameLst>
                                          <p:attrName>ppt_h</p:attrName>
                                        </p:attrNameLst>
                                      </p:cBhvr>
                                      <p:tavLst>
                                        <p:tav tm="0">
                                          <p:val>
                                            <p:fltVal val="0"/>
                                          </p:val>
                                        </p:tav>
                                        <p:tav tm="100000">
                                          <p:val>
                                            <p:strVal val="#ppt_h"/>
                                          </p:val>
                                        </p:tav>
                                      </p:tavLst>
                                    </p:anim>
                                    <p:animEffect transition="in" filter="fade">
                                      <p:cBhvr>
                                        <p:cTn id="9" dur="1750"/>
                                        <p:tgtEl>
                                          <p:spTgt spid="20"/>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20"/>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0" grpId="1"/>
    </p:bld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16.png"/><Relationship Id="rId1" Type="http://schemas.openxmlformats.org/officeDocument/2006/relationships/slideLayout" Target="../slideLayouts/slideLayout2.xml"/><Relationship Id="rId5" Type="http://schemas.microsoft.com/office/2007/relationships/hdphoto" Target="../media/hdphoto7.wdp"/><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4" Type="http://schemas.microsoft.com/office/2007/relationships/hdphoto" Target="../media/hdphoto2.wdp"/></Relationships>
</file>

<file path=ppt/slides/_rels/slide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1.png"/><Relationship Id="rId1" Type="http://schemas.openxmlformats.org/officeDocument/2006/relationships/slideLayout" Target="../slideLayouts/slideLayout2.xml"/><Relationship Id="rId5" Type="http://schemas.microsoft.com/office/2007/relationships/hdphoto" Target="../media/hdphoto4.wdp"/><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858913" y="4440592"/>
            <a:ext cx="8474174" cy="1780186"/>
          </a:xfrm>
          <a:prstGeom prst="rect">
            <a:avLst/>
          </a:prstGeom>
        </p:spPr>
      </p:pic>
      <p:pic>
        <p:nvPicPr>
          <p:cNvPr id="8" name="Picture 7"/>
          <p:cNvPicPr>
            <a:picLocks noChangeAspect="1"/>
          </p:cNvPicPr>
          <p:nvPr/>
        </p:nvPicPr>
        <p:blipFill>
          <a:blip r:embed="rId3"/>
          <a:stretch>
            <a:fillRect/>
          </a:stretch>
        </p:blipFill>
        <p:spPr>
          <a:xfrm>
            <a:off x="258498" y="2066426"/>
            <a:ext cx="4895512" cy="2725148"/>
          </a:xfrm>
          <a:prstGeom prst="rect">
            <a:avLst/>
          </a:prstGeom>
        </p:spPr>
      </p:pic>
    </p:spTree>
    <p:extLst>
      <p:ext uri="{BB962C8B-B14F-4D97-AF65-F5344CB8AC3E}">
        <p14:creationId xmlns:p14="http://schemas.microsoft.com/office/powerpoint/2010/main" val="34806102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圆角 12">
            <a:extLst>
              <a:ext uri="{FF2B5EF4-FFF2-40B4-BE49-F238E27FC236}">
                <a16:creationId xmlns:a16="http://schemas.microsoft.com/office/drawing/2014/main" id="{8954B49A-3A9D-4CD4-A153-0BADAB8DF30D}"/>
              </a:ext>
            </a:extLst>
          </p:cNvPr>
          <p:cNvSpPr/>
          <p:nvPr/>
        </p:nvSpPr>
        <p:spPr>
          <a:xfrm>
            <a:off x="775856" y="2392218"/>
            <a:ext cx="9688944" cy="2733964"/>
          </a:xfrm>
          <a:prstGeom prst="roundRect">
            <a:avLst>
              <a:gd name="adj" fmla="val 16763"/>
            </a:avLst>
          </a:prstGeom>
          <a:solidFill>
            <a:schemeClr val="bg1"/>
          </a:solid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4" name="TextBox 3"/>
          <p:cNvSpPr txBox="1"/>
          <p:nvPr/>
        </p:nvSpPr>
        <p:spPr>
          <a:xfrm>
            <a:off x="922600" y="3127419"/>
            <a:ext cx="10747835" cy="1169551"/>
          </a:xfrm>
          <a:prstGeom prst="rect">
            <a:avLst/>
          </a:prstGeom>
          <a:noFill/>
        </p:spPr>
        <p:txBody>
          <a:bodyPr wrap="square" rtlCol="0">
            <a:spAutoFit/>
          </a:bodyPr>
          <a:lstStyle/>
          <a:p>
            <a:pPr marL="514350" indent="-514350">
              <a:buAutoNum type="arabicPeriod"/>
            </a:pPr>
            <a:r>
              <a:rPr lang="en-US" sz="3500" b="1" dirty="0" err="1">
                <a:latin typeface="Times New Roman" panose="02020603050405020304" pitchFamily="18" charset="0"/>
                <a:cs typeface="Times New Roman" panose="02020603050405020304" pitchFamily="18" charset="0"/>
              </a:rPr>
              <a:t>Tìm</a:t>
            </a:r>
            <a:r>
              <a:rPr lang="en-US" sz="3500" b="1" dirty="0">
                <a:latin typeface="Times New Roman" panose="02020603050405020304" pitchFamily="18" charset="0"/>
                <a:cs typeface="Times New Roman" panose="02020603050405020304" pitchFamily="18" charset="0"/>
              </a:rPr>
              <a:t> </a:t>
            </a:r>
            <a:r>
              <a:rPr lang="en-US" sz="3500" b="1" dirty="0" err="1">
                <a:latin typeface="Times New Roman" panose="02020603050405020304" pitchFamily="18" charset="0"/>
                <a:cs typeface="Times New Roman" panose="02020603050405020304" pitchFamily="18" charset="0"/>
              </a:rPr>
              <a:t>đọc</a:t>
            </a:r>
            <a:r>
              <a:rPr lang="en-US" sz="3500" b="1" dirty="0">
                <a:latin typeface="Times New Roman" panose="02020603050405020304" pitchFamily="18" charset="0"/>
                <a:cs typeface="Times New Roman" panose="02020603050405020304" pitchFamily="18" charset="0"/>
              </a:rPr>
              <a:t> </a:t>
            </a:r>
            <a:r>
              <a:rPr lang="en-US" sz="3500" b="1" dirty="0" err="1">
                <a:latin typeface="Times New Roman" panose="02020603050405020304" pitchFamily="18" charset="0"/>
                <a:cs typeface="Times New Roman" panose="02020603050405020304" pitchFamily="18" charset="0"/>
              </a:rPr>
              <a:t>sách</a:t>
            </a:r>
            <a:r>
              <a:rPr lang="en-US" sz="3500" b="1" dirty="0">
                <a:latin typeface="Times New Roman" panose="02020603050405020304" pitchFamily="18" charset="0"/>
                <a:cs typeface="Times New Roman" panose="02020603050405020304" pitchFamily="18" charset="0"/>
              </a:rPr>
              <a:t>, </a:t>
            </a:r>
            <a:r>
              <a:rPr lang="en-US" sz="3500" b="1" dirty="0" err="1">
                <a:latin typeface="Times New Roman" panose="02020603050405020304" pitchFamily="18" charset="0"/>
                <a:cs typeface="Times New Roman" panose="02020603050405020304" pitchFamily="18" charset="0"/>
              </a:rPr>
              <a:t>báo</a:t>
            </a:r>
            <a:r>
              <a:rPr lang="en-US" sz="3500" b="1" dirty="0">
                <a:latin typeface="Times New Roman" panose="02020603050405020304" pitchFamily="18" charset="0"/>
                <a:cs typeface="Times New Roman" panose="02020603050405020304" pitchFamily="18" charset="0"/>
              </a:rPr>
              <a:t> </a:t>
            </a:r>
            <a:r>
              <a:rPr lang="en-US" sz="3500" b="1" dirty="0" err="1">
                <a:latin typeface="Times New Roman" panose="02020603050405020304" pitchFamily="18" charset="0"/>
                <a:cs typeface="Times New Roman" panose="02020603050405020304" pitchFamily="18" charset="0"/>
              </a:rPr>
              <a:t>nói</a:t>
            </a:r>
            <a:r>
              <a:rPr lang="en-US" sz="3500" b="1" dirty="0">
                <a:latin typeface="Times New Roman" panose="02020603050405020304" pitchFamily="18" charset="0"/>
                <a:cs typeface="Times New Roman" panose="02020603050405020304" pitchFamily="18" charset="0"/>
              </a:rPr>
              <a:t> </a:t>
            </a:r>
            <a:r>
              <a:rPr lang="en-US" sz="3500" b="1" dirty="0" err="1">
                <a:latin typeface="Times New Roman" panose="02020603050405020304" pitchFamily="18" charset="0"/>
                <a:cs typeface="Times New Roman" panose="02020603050405020304" pitchFamily="18" charset="0"/>
              </a:rPr>
              <a:t>về</a:t>
            </a:r>
            <a:r>
              <a:rPr lang="en-US" sz="3500" b="1" dirty="0">
                <a:latin typeface="Times New Roman" panose="02020603050405020304" pitchFamily="18" charset="0"/>
                <a:cs typeface="Times New Roman" panose="02020603050405020304" pitchFamily="18" charset="0"/>
              </a:rPr>
              <a:t> </a:t>
            </a:r>
            <a:r>
              <a:rPr lang="en-US" sz="3500" b="1" dirty="0" err="1">
                <a:latin typeface="Times New Roman" panose="02020603050405020304" pitchFamily="18" charset="0"/>
                <a:cs typeface="Times New Roman" panose="02020603050405020304" pitchFamily="18" charset="0"/>
              </a:rPr>
              <a:t>việc</a:t>
            </a:r>
            <a:r>
              <a:rPr lang="en-US" sz="3500" b="1" dirty="0">
                <a:latin typeface="Times New Roman" panose="02020603050405020304" pitchFamily="18" charset="0"/>
                <a:cs typeface="Times New Roman" panose="02020603050405020304" pitchFamily="18" charset="0"/>
              </a:rPr>
              <a:t> </a:t>
            </a:r>
            <a:r>
              <a:rPr lang="en-US" sz="3500" b="1" dirty="0" err="1">
                <a:latin typeface="Times New Roman" panose="02020603050405020304" pitchFamily="18" charset="0"/>
                <a:cs typeface="Times New Roman" panose="02020603050405020304" pitchFamily="18" charset="0"/>
              </a:rPr>
              <a:t>bảo</a:t>
            </a:r>
            <a:r>
              <a:rPr lang="en-US" sz="3500" b="1" dirty="0">
                <a:latin typeface="Times New Roman" panose="02020603050405020304" pitchFamily="18" charset="0"/>
                <a:cs typeface="Times New Roman" panose="02020603050405020304" pitchFamily="18" charset="0"/>
              </a:rPr>
              <a:t> </a:t>
            </a:r>
            <a:r>
              <a:rPr lang="en-US" sz="3500" b="1" dirty="0" err="1">
                <a:latin typeface="Times New Roman" panose="02020603050405020304" pitchFamily="18" charset="0"/>
                <a:cs typeface="Times New Roman" panose="02020603050405020304" pitchFamily="18" charset="0"/>
              </a:rPr>
              <a:t>vệ</a:t>
            </a:r>
            <a:r>
              <a:rPr lang="en-US" sz="3500" b="1" dirty="0">
                <a:latin typeface="Times New Roman" panose="02020603050405020304" pitchFamily="18" charset="0"/>
                <a:cs typeface="Times New Roman" panose="02020603050405020304" pitchFamily="18" charset="0"/>
              </a:rPr>
              <a:t> </a:t>
            </a:r>
            <a:r>
              <a:rPr lang="en-US" sz="3500" b="1" dirty="0" err="1">
                <a:latin typeface="Times New Roman" panose="02020603050405020304" pitchFamily="18" charset="0"/>
                <a:cs typeface="Times New Roman" panose="02020603050405020304" pitchFamily="18" charset="0"/>
              </a:rPr>
              <a:t>động</a:t>
            </a:r>
            <a:r>
              <a:rPr lang="en-US" sz="3500" b="1" dirty="0">
                <a:latin typeface="Times New Roman" panose="02020603050405020304" pitchFamily="18" charset="0"/>
                <a:cs typeface="Times New Roman" panose="02020603050405020304" pitchFamily="18" charset="0"/>
              </a:rPr>
              <a:t> </a:t>
            </a:r>
            <a:r>
              <a:rPr lang="en-US" sz="3500" b="1" dirty="0" err="1">
                <a:latin typeface="Times New Roman" panose="02020603050405020304" pitchFamily="18" charset="0"/>
                <a:cs typeface="Times New Roman" panose="02020603050405020304" pitchFamily="18" charset="0"/>
              </a:rPr>
              <a:t>vật</a:t>
            </a:r>
            <a:r>
              <a:rPr lang="en-US" sz="3500" b="1" dirty="0">
                <a:latin typeface="Times New Roman" panose="02020603050405020304" pitchFamily="18" charset="0"/>
                <a:cs typeface="Times New Roman" panose="02020603050405020304" pitchFamily="18" charset="0"/>
              </a:rPr>
              <a:t>.</a:t>
            </a:r>
          </a:p>
          <a:p>
            <a:pPr marL="514350" indent="-514350">
              <a:buAutoNum type="arabicPeriod"/>
            </a:pPr>
            <a:r>
              <a:rPr lang="en-US" sz="3500" b="1" dirty="0" err="1">
                <a:latin typeface="Times New Roman" panose="02020603050405020304" pitchFamily="18" charset="0"/>
                <a:cs typeface="Times New Roman" panose="02020603050405020304" pitchFamily="18" charset="0"/>
              </a:rPr>
              <a:t>Viết</a:t>
            </a:r>
            <a:r>
              <a:rPr lang="en-US" sz="3500" b="1" dirty="0">
                <a:latin typeface="Times New Roman" panose="02020603050405020304" pitchFamily="18" charset="0"/>
                <a:cs typeface="Times New Roman" panose="02020603050405020304" pitchFamily="18" charset="0"/>
              </a:rPr>
              <a:t> </a:t>
            </a:r>
            <a:r>
              <a:rPr lang="en-US" sz="3500" b="1" dirty="0" err="1">
                <a:latin typeface="Times New Roman" panose="02020603050405020304" pitchFamily="18" charset="0"/>
                <a:cs typeface="Times New Roman" panose="02020603050405020304" pitchFamily="18" charset="0"/>
              </a:rPr>
              <a:t>vào</a:t>
            </a:r>
            <a:r>
              <a:rPr lang="en-US" sz="3500" b="1" dirty="0">
                <a:latin typeface="Times New Roman" panose="02020603050405020304" pitchFamily="18" charset="0"/>
                <a:cs typeface="Times New Roman" panose="02020603050405020304" pitchFamily="18" charset="0"/>
              </a:rPr>
              <a:t> </a:t>
            </a:r>
            <a:r>
              <a:rPr lang="en-US" sz="3500" b="1" dirty="0" err="1">
                <a:latin typeface="Times New Roman" panose="02020603050405020304" pitchFamily="18" charset="0"/>
                <a:cs typeface="Times New Roman" panose="02020603050405020304" pitchFamily="18" charset="0"/>
              </a:rPr>
              <a:t>phiếu</a:t>
            </a:r>
            <a:r>
              <a:rPr lang="en-US" sz="3500" b="1" dirty="0">
                <a:latin typeface="Times New Roman" panose="02020603050405020304" pitchFamily="18" charset="0"/>
                <a:cs typeface="Times New Roman" panose="02020603050405020304" pitchFamily="18" charset="0"/>
              </a:rPr>
              <a:t> </a:t>
            </a:r>
            <a:r>
              <a:rPr lang="en-US" sz="3500" b="1" dirty="0" err="1">
                <a:latin typeface="Times New Roman" panose="02020603050405020304" pitchFamily="18" charset="0"/>
                <a:cs typeface="Times New Roman" panose="02020603050405020304" pitchFamily="18" charset="0"/>
              </a:rPr>
              <a:t>đọc</a:t>
            </a:r>
            <a:r>
              <a:rPr lang="en-US" sz="3500" b="1" dirty="0">
                <a:latin typeface="Times New Roman" panose="02020603050405020304" pitchFamily="18" charset="0"/>
                <a:cs typeface="Times New Roman" panose="02020603050405020304" pitchFamily="18" charset="0"/>
              </a:rPr>
              <a:t> </a:t>
            </a:r>
            <a:r>
              <a:rPr lang="en-US" sz="3500" b="1" dirty="0" err="1">
                <a:latin typeface="Times New Roman" panose="02020603050405020304" pitchFamily="18" charset="0"/>
                <a:cs typeface="Times New Roman" panose="02020603050405020304" pitchFamily="18" charset="0"/>
              </a:rPr>
              <a:t>sách</a:t>
            </a:r>
            <a:r>
              <a:rPr lang="en-US" sz="3500" b="1" dirty="0">
                <a:latin typeface="Times New Roman" panose="02020603050405020304" pitchFamily="18" charset="0"/>
                <a:cs typeface="Times New Roman" panose="02020603050405020304" pitchFamily="18" charset="0"/>
              </a:rPr>
              <a:t> </a:t>
            </a:r>
            <a:r>
              <a:rPr lang="en-US" sz="3500" b="1" dirty="0" err="1">
                <a:latin typeface="Times New Roman" panose="02020603050405020304" pitchFamily="18" charset="0"/>
                <a:cs typeface="Times New Roman" panose="02020603050405020304" pitchFamily="18" charset="0"/>
              </a:rPr>
              <a:t>trong</a:t>
            </a:r>
            <a:r>
              <a:rPr lang="en-US" sz="3500" b="1" dirty="0">
                <a:latin typeface="Times New Roman" panose="02020603050405020304" pitchFamily="18" charset="0"/>
                <a:cs typeface="Times New Roman" panose="02020603050405020304" pitchFamily="18" charset="0"/>
              </a:rPr>
              <a:t> </a:t>
            </a:r>
            <a:r>
              <a:rPr lang="en-US" sz="3500" b="1" dirty="0" err="1">
                <a:latin typeface="Times New Roman" panose="02020603050405020304" pitchFamily="18" charset="0"/>
                <a:cs typeface="Times New Roman" panose="02020603050405020304" pitchFamily="18" charset="0"/>
              </a:rPr>
              <a:t>vở</a:t>
            </a:r>
            <a:r>
              <a:rPr lang="en-US" sz="3500" b="1" dirty="0">
                <a:latin typeface="Times New Roman" panose="02020603050405020304" pitchFamily="18" charset="0"/>
                <a:cs typeface="Times New Roman" panose="02020603050405020304" pitchFamily="18" charset="0"/>
              </a:rPr>
              <a:t> </a:t>
            </a:r>
            <a:r>
              <a:rPr lang="en-US" sz="3500" b="1" dirty="0" err="1">
                <a:latin typeface="Times New Roman" panose="02020603050405020304" pitchFamily="18" charset="0"/>
                <a:cs typeface="Times New Roman" panose="02020603050405020304" pitchFamily="18" charset="0"/>
              </a:rPr>
              <a:t>bài</a:t>
            </a:r>
            <a:r>
              <a:rPr lang="en-US" sz="3500" b="1" dirty="0">
                <a:latin typeface="Times New Roman" panose="02020603050405020304" pitchFamily="18" charset="0"/>
                <a:cs typeface="Times New Roman" panose="02020603050405020304" pitchFamily="18" charset="0"/>
              </a:rPr>
              <a:t> </a:t>
            </a:r>
            <a:r>
              <a:rPr lang="en-US" sz="3500" b="1" dirty="0" err="1">
                <a:latin typeface="Times New Roman" panose="02020603050405020304" pitchFamily="18" charset="0"/>
                <a:cs typeface="Times New Roman" panose="02020603050405020304" pitchFamily="18" charset="0"/>
              </a:rPr>
              <a:t>tập</a:t>
            </a:r>
            <a:r>
              <a:rPr lang="en-US" sz="3500" b="1" dirty="0">
                <a:latin typeface="Times New Roman" panose="02020603050405020304" pitchFamily="18" charset="0"/>
                <a:cs typeface="Times New Roman" panose="02020603050405020304" pitchFamily="18" charset="0"/>
              </a:rPr>
              <a:t>.</a:t>
            </a:r>
          </a:p>
        </p:txBody>
      </p:sp>
      <p:grpSp>
        <p:nvGrpSpPr>
          <p:cNvPr id="5" name="Group 4"/>
          <p:cNvGrpSpPr/>
          <p:nvPr/>
        </p:nvGrpSpPr>
        <p:grpSpPr>
          <a:xfrm>
            <a:off x="334444" y="864942"/>
            <a:ext cx="11924145" cy="1723549"/>
            <a:chOff x="782598" y="5427355"/>
            <a:chExt cx="11924145" cy="1723549"/>
          </a:xfrm>
        </p:grpSpPr>
        <p:sp>
          <p:nvSpPr>
            <p:cNvPr id="6" name="文本框 14">
              <a:extLst>
                <a:ext uri="{FF2B5EF4-FFF2-40B4-BE49-F238E27FC236}">
                  <a16:creationId xmlns:a16="http://schemas.microsoft.com/office/drawing/2014/main" id="{F7B7643C-B7FA-4F38-BEA4-BAE7893105B8}"/>
                </a:ext>
              </a:extLst>
            </p:cNvPr>
            <p:cNvSpPr txBox="1"/>
            <p:nvPr/>
          </p:nvSpPr>
          <p:spPr>
            <a:xfrm rot="16200000">
              <a:off x="5587333" y="622621"/>
              <a:ext cx="1723549" cy="11333018"/>
            </a:xfrm>
            <a:prstGeom prst="rect">
              <a:avLst/>
            </a:prstGeom>
            <a:noFill/>
          </p:spPr>
          <p:txBody>
            <a:bodyPr vert="eaVert"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0000" b="1" i="0" u="none" strike="noStrike" kern="1200" cap="none" spc="0" normalizeH="0" baseline="0" noProof="0" dirty="0">
                  <a:ln>
                    <a:solidFill>
                      <a:prstClr val="black"/>
                    </a:solidFill>
                  </a:ln>
                  <a:solidFill>
                    <a:srgbClr val="FF0000"/>
                  </a:solidFill>
                  <a:effectLst/>
                  <a:uLnTx/>
                  <a:uFillTx/>
                  <a:latin typeface="#9Slide07 SVNZiclets" panose="02000603000000000000" pitchFamily="2" charset="0"/>
                  <a:ea typeface="字魂52号-阿开漫画体" panose="00000500000000000000" pitchFamily="2" charset="-122"/>
                  <a:cs typeface="等线" panose="020B0604020202020204" charset="-122"/>
                  <a:sym typeface="+mn-lt"/>
                </a:rPr>
                <a:t> </a:t>
              </a:r>
              <a:r>
                <a:rPr lang="en-US" altLang="zh-CN" sz="10000" b="1" noProof="0" dirty="0">
                  <a:ln w="152400">
                    <a:solidFill>
                      <a:schemeClr val="bg1"/>
                    </a:solidFill>
                  </a:ln>
                  <a:solidFill>
                    <a:schemeClr val="bg1"/>
                  </a:solidFill>
                  <a:latin typeface="#9Slide07 SVNZiclets" panose="02000603000000000000" pitchFamily="2" charset="0"/>
                  <a:ea typeface="字魂52号-阿开漫画体" panose="00000500000000000000" pitchFamily="2" charset="-122"/>
                  <a:cs typeface="等线" panose="020B0604020202020204" charset="-122"/>
                  <a:sym typeface="+mn-lt"/>
                </a:rPr>
                <a:t>ĐỌC MỞ RỘNG</a:t>
              </a:r>
              <a:endParaRPr kumimoji="0" lang="zh-CN" altLang="en-US" sz="10000" b="1" i="0" u="none" strike="noStrike" kern="1200" cap="none" spc="0" normalizeH="0" baseline="0" noProof="0" dirty="0">
                <a:ln w="152400">
                  <a:solidFill>
                    <a:schemeClr val="bg1"/>
                  </a:solidFill>
                </a:ln>
                <a:solidFill>
                  <a:schemeClr val="bg1"/>
                </a:solidFill>
                <a:effectLst/>
                <a:uLnTx/>
                <a:uFillTx/>
                <a:latin typeface="#9Slide07 SVNZiclets" panose="02000603000000000000" pitchFamily="2" charset="0"/>
                <a:ea typeface="字魂52号-阿开漫画体" panose="00000500000000000000" pitchFamily="2" charset="-122"/>
                <a:cs typeface="等线" panose="020B0604020202020204" charset="-122"/>
                <a:sym typeface="+mn-lt"/>
              </a:endParaRPr>
            </a:p>
          </p:txBody>
        </p:sp>
        <p:sp>
          <p:nvSpPr>
            <p:cNvPr id="7" name="文本框 14">
              <a:extLst>
                <a:ext uri="{FF2B5EF4-FFF2-40B4-BE49-F238E27FC236}">
                  <a16:creationId xmlns:a16="http://schemas.microsoft.com/office/drawing/2014/main" id="{F7B7643C-B7FA-4F38-BEA4-BAE7893105B8}"/>
                </a:ext>
              </a:extLst>
            </p:cNvPr>
            <p:cNvSpPr txBox="1"/>
            <p:nvPr/>
          </p:nvSpPr>
          <p:spPr>
            <a:xfrm rot="16200000">
              <a:off x="5882896" y="327057"/>
              <a:ext cx="1723549" cy="11924145"/>
            </a:xfrm>
            <a:prstGeom prst="rect">
              <a:avLst/>
            </a:prstGeom>
            <a:noFill/>
          </p:spPr>
          <p:txBody>
            <a:bodyPr vert="eaVert"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0000" b="1" i="0" u="none" strike="noStrike" kern="1200" cap="none" spc="0" normalizeH="0" baseline="0" noProof="0" dirty="0">
                  <a:ln>
                    <a:solidFill>
                      <a:prstClr val="black"/>
                    </a:solidFill>
                  </a:ln>
                  <a:solidFill>
                    <a:srgbClr val="FF0000"/>
                  </a:solidFill>
                  <a:effectLst/>
                  <a:uLnTx/>
                  <a:uFillTx/>
                  <a:latin typeface="#9Slide07 SVNZiclets" panose="02000603000000000000" pitchFamily="2" charset="0"/>
                  <a:ea typeface="字魂52号-阿开漫画体" panose="00000500000000000000" pitchFamily="2" charset="-122"/>
                  <a:cs typeface="等线" panose="020B0604020202020204" charset="-122"/>
                  <a:sym typeface="+mn-lt"/>
                </a:rPr>
                <a:t> </a:t>
              </a:r>
              <a:r>
                <a:rPr kumimoji="0" lang="en-US" altLang="zh-CN" sz="10000" b="1" i="0" u="none" strike="noStrike" kern="1200" cap="none" spc="0" normalizeH="0" baseline="0" noProof="0" dirty="0">
                  <a:ln>
                    <a:solidFill>
                      <a:prstClr val="black"/>
                    </a:solidFill>
                  </a:ln>
                  <a:solidFill>
                    <a:srgbClr val="E88866"/>
                  </a:solidFill>
                  <a:effectLst/>
                  <a:uLnTx/>
                  <a:uFillTx/>
                  <a:latin typeface="#9Slide07 SVNZiclets" panose="02000603000000000000" pitchFamily="2" charset="0"/>
                  <a:ea typeface="字魂52号-阿开漫画体" panose="00000500000000000000" pitchFamily="2" charset="-122"/>
                  <a:cs typeface="等线" panose="020B0604020202020204" charset="-122"/>
                  <a:sym typeface="+mn-lt"/>
                </a:rPr>
                <a:t>ĐỌC</a:t>
              </a:r>
              <a:r>
                <a:rPr kumimoji="0" lang="en-US" altLang="zh-CN" sz="10000" b="1" i="0" u="none" strike="noStrike" kern="1200" cap="none" spc="0" normalizeH="0" noProof="0" dirty="0">
                  <a:ln>
                    <a:solidFill>
                      <a:prstClr val="black"/>
                    </a:solidFill>
                  </a:ln>
                  <a:solidFill>
                    <a:srgbClr val="E88866"/>
                  </a:solidFill>
                  <a:effectLst/>
                  <a:uLnTx/>
                  <a:uFillTx/>
                  <a:latin typeface="#9Slide07 SVNZiclets" panose="02000603000000000000" pitchFamily="2" charset="0"/>
                  <a:ea typeface="字魂52号-阿开漫画体" panose="00000500000000000000" pitchFamily="2" charset="-122"/>
                  <a:cs typeface="等线" panose="020B0604020202020204" charset="-122"/>
                  <a:sym typeface="+mn-lt"/>
                </a:rPr>
                <a:t> MỞ RỘNG</a:t>
              </a:r>
              <a:endParaRPr kumimoji="0" lang="zh-CN" altLang="en-US" sz="10000" b="1" i="0" u="none" strike="noStrike" kern="1200" cap="none" spc="0" normalizeH="0" baseline="0" noProof="0" dirty="0">
                <a:ln>
                  <a:solidFill>
                    <a:prstClr val="black"/>
                  </a:solidFill>
                </a:ln>
                <a:solidFill>
                  <a:srgbClr val="E88866"/>
                </a:solidFill>
                <a:effectLst/>
                <a:uLnTx/>
                <a:uFillTx/>
                <a:latin typeface="#9Slide07 SVNZiclets" panose="02000603000000000000" pitchFamily="2" charset="0"/>
                <a:ea typeface="字魂52号-阿开漫画体" panose="00000500000000000000" pitchFamily="2" charset="-122"/>
                <a:cs typeface="等线" panose="020B0604020202020204" charset="-122"/>
                <a:sym typeface="+mn-lt"/>
              </a:endParaRPr>
            </a:p>
          </p:txBody>
        </p:sp>
      </p:grpSp>
      <p:pic>
        <p:nvPicPr>
          <p:cNvPr id="2" name="Picture 1"/>
          <p:cNvPicPr>
            <a:picLocks noChangeAspect="1"/>
          </p:cNvPicPr>
          <p:nvPr/>
        </p:nvPicPr>
        <p:blipFill>
          <a:blip r:embed="rId2" cstate="print">
            <a:extLst>
              <a:ext uri="{BEBA8EAE-BF5A-486C-A8C5-ECC9F3942E4B}">
                <a14:imgProps xmlns:a14="http://schemas.microsoft.com/office/drawing/2010/main">
                  <a14:imgLayer r:embed="rId3">
                    <a14:imgEffect>
                      <a14:backgroundRemoval t="7646" b="94053" l="0" r="96663"/>
                    </a14:imgEffect>
                  </a14:imgLayer>
                </a14:imgProps>
              </a:ext>
              <a:ext uri="{28A0092B-C50C-407E-A947-70E740481C1C}">
                <a14:useLocalDpi xmlns:a14="http://schemas.microsoft.com/office/drawing/2010/main" val="0"/>
              </a:ext>
            </a:extLst>
          </a:blip>
          <a:stretch>
            <a:fillRect/>
          </a:stretch>
        </p:blipFill>
        <p:spPr>
          <a:xfrm>
            <a:off x="8513278" y="3589266"/>
            <a:ext cx="3903044" cy="3903044"/>
          </a:xfrm>
          <a:prstGeom prst="rect">
            <a:avLst/>
          </a:prstGeom>
        </p:spPr>
      </p:pic>
    </p:spTree>
    <p:extLst>
      <p:ext uri="{BB962C8B-B14F-4D97-AF65-F5344CB8AC3E}">
        <p14:creationId xmlns:p14="http://schemas.microsoft.com/office/powerpoint/2010/main" val="4192939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wipe(left)">
                                      <p:cBhvr>
                                        <p:cTn id="12"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圆角 12">
            <a:extLst>
              <a:ext uri="{FF2B5EF4-FFF2-40B4-BE49-F238E27FC236}">
                <a16:creationId xmlns:a16="http://schemas.microsoft.com/office/drawing/2014/main" id="{8954B49A-3A9D-4CD4-A153-0BADAB8DF30D}"/>
              </a:ext>
            </a:extLst>
          </p:cNvPr>
          <p:cNvSpPr/>
          <p:nvPr/>
        </p:nvSpPr>
        <p:spPr>
          <a:xfrm>
            <a:off x="193965" y="445979"/>
            <a:ext cx="11471562" cy="6305802"/>
          </a:xfrm>
          <a:prstGeom prst="roundRect">
            <a:avLst>
              <a:gd name="adj" fmla="val 16763"/>
            </a:avLst>
          </a:prstGeom>
          <a:solidFill>
            <a:schemeClr val="bg1"/>
          </a:solid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endParaRPr lang="en-US" sz="4300" b="1" dirty="0">
              <a:solidFill>
                <a:srgbClr val="002060"/>
              </a:solidFill>
              <a:latin typeface="+mj-lt"/>
            </a:endParaRPr>
          </a:p>
          <a:p>
            <a:pPr lvl="0">
              <a:defRPr/>
            </a:pPr>
            <a:r>
              <a:rPr lang="en-US" sz="4300" b="1" dirty="0">
                <a:solidFill>
                  <a:srgbClr val="002060"/>
                </a:solidFill>
                <a:latin typeface="+mj-lt"/>
              </a:rPr>
              <a:t>     </a:t>
            </a:r>
            <a:endParaRPr kumimoji="0" lang="zh-CN" altLang="en-US" sz="4300" b="1" i="0" u="none" strike="noStrike" kern="1200" cap="none" spc="0" normalizeH="0" baseline="0" noProof="0" dirty="0">
              <a:ln>
                <a:noFill/>
              </a:ln>
              <a:solidFill>
                <a:srgbClr val="002060"/>
              </a:solidFill>
              <a:effectLst/>
              <a:uLnTx/>
              <a:uFillTx/>
              <a:latin typeface="+mj-lt"/>
              <a:ea typeface="等线" panose="020B0604020202020204" charset="-122"/>
            </a:endParaRPr>
          </a:p>
        </p:txBody>
      </p:sp>
      <p:sp>
        <p:nvSpPr>
          <p:cNvPr id="4" name="TextBox 3"/>
          <p:cNvSpPr txBox="1"/>
          <p:nvPr/>
        </p:nvSpPr>
        <p:spPr>
          <a:xfrm>
            <a:off x="517237" y="822035"/>
            <a:ext cx="10825018" cy="6663363"/>
          </a:xfrm>
          <a:prstGeom prst="rect">
            <a:avLst/>
          </a:prstGeom>
          <a:noFill/>
        </p:spPr>
        <p:txBody>
          <a:bodyPr wrap="square" rtlCol="0">
            <a:spAutoFit/>
          </a:bodyPr>
          <a:lstStyle/>
          <a:p>
            <a:pPr algn="ctr"/>
            <a:r>
              <a:rPr lang="vi-VN" sz="3200" b="1" dirty="0">
                <a:solidFill>
                  <a:srgbClr val="FF0000"/>
                </a:solidFill>
                <a:latin typeface="Cambria" panose="02040503050406030204" pitchFamily="18" charset="0"/>
                <a:ea typeface="Cambria" panose="02040503050406030204" pitchFamily="18" charset="0"/>
              </a:rPr>
              <a:t>Người đi săn và con vượn</a:t>
            </a:r>
          </a:p>
          <a:p>
            <a:r>
              <a:rPr lang="vi-VN" sz="2300" b="1" dirty="0">
                <a:solidFill>
                  <a:srgbClr val="002060"/>
                </a:solidFill>
                <a:latin typeface="Cambria" panose="02040503050406030204" pitchFamily="18" charset="0"/>
                <a:ea typeface="Cambria" panose="02040503050406030204" pitchFamily="18" charset="0"/>
              </a:rPr>
              <a:t>1.  Ngày xưa có một người thợ săn bắn rất tài. Nếu con thú rừng nào không may gặp bác ta thì hôm ấy coi như đó là ngày tận số.</a:t>
            </a:r>
          </a:p>
          <a:p>
            <a:r>
              <a:rPr lang="vi-VN" sz="2300" b="1" dirty="0">
                <a:solidFill>
                  <a:srgbClr val="002060"/>
                </a:solidFill>
                <a:latin typeface="Cambria" panose="02040503050406030204" pitchFamily="18" charset="0"/>
                <a:ea typeface="Cambria" panose="02040503050406030204" pitchFamily="18" charset="0"/>
              </a:rPr>
              <a:t>2.  Một hôm, người đi săn xách nỏ vào rừng. Bác thấy một con  vượn lông xám đang ngồi ôm con trên tảng đá. Bác nhẹ nhàng rút mũi tên bắn trúng vượn mẹ. </a:t>
            </a:r>
          </a:p>
          <a:p>
            <a:r>
              <a:rPr lang="vi-VN" sz="2300" b="1" dirty="0">
                <a:solidFill>
                  <a:srgbClr val="002060"/>
                </a:solidFill>
                <a:latin typeface="Cambria" panose="02040503050406030204" pitchFamily="18" charset="0"/>
                <a:ea typeface="Cambria" panose="02040503050406030204" pitchFamily="18" charset="0"/>
              </a:rPr>
              <a:t>    Vượn mẹ giật mình, hết nhìn mũi tên lại nhìn về phía người đi săn với đôi mắt căm giận, tay không rời con. Máu ở vết thương rỉ ra, loang khắp ngực.</a:t>
            </a:r>
          </a:p>
          <a:p>
            <a:r>
              <a:rPr lang="vi-VN" sz="2300" b="1" dirty="0">
                <a:solidFill>
                  <a:srgbClr val="002060"/>
                </a:solidFill>
                <a:latin typeface="Cambria" panose="02040503050406030204" pitchFamily="18" charset="0"/>
                <a:ea typeface="Cambria" panose="02040503050406030204" pitchFamily="18" charset="0"/>
              </a:rPr>
              <a:t>    Người thợ săn đứng im, chờ kết quả...</a:t>
            </a:r>
          </a:p>
          <a:p>
            <a:r>
              <a:rPr lang="vi-VN" sz="2300" b="1" dirty="0">
                <a:solidFill>
                  <a:srgbClr val="002060"/>
                </a:solidFill>
                <a:latin typeface="Cambria" panose="02040503050406030204" pitchFamily="18" charset="0"/>
                <a:ea typeface="Cambria" panose="02040503050406030204" pitchFamily="18" charset="0"/>
              </a:rPr>
              <a:t>3. Bỗng vượn mẹ nhẹ nhàng đặt con xuống, vơ vội nắm bùi nhùi gối lên đầu con, rồi nó hái cái lá to, vắt sữa vào và đặt lên miệng con.</a:t>
            </a:r>
          </a:p>
          <a:p>
            <a:r>
              <a:rPr lang="vi-VN" sz="2300" b="1" dirty="0">
                <a:solidFill>
                  <a:srgbClr val="002060"/>
                </a:solidFill>
                <a:latin typeface="Cambria" panose="02040503050406030204" pitchFamily="18" charset="0"/>
                <a:ea typeface="Cambria" panose="02040503050406030204" pitchFamily="18" charset="0"/>
              </a:rPr>
              <a:t>    Sau đó, vượn mẹ nghiến răng, giật phắt mũi tên ra, hét lên một tiếng thật to rồi ngã xuống.</a:t>
            </a:r>
          </a:p>
          <a:p>
            <a:r>
              <a:rPr lang="vi-VN" sz="2300" b="1" dirty="0">
                <a:solidFill>
                  <a:srgbClr val="002060"/>
                </a:solidFill>
                <a:latin typeface="Cambria" panose="02040503050406030204" pitchFamily="18" charset="0"/>
                <a:ea typeface="Cambria" panose="02040503050406030204" pitchFamily="18" charset="0"/>
              </a:rPr>
              <a:t>4. Người đi săn đứng lặng. Hai giọt nước mắt từ từ lăn trên má. Bác cắn môi, bẻ gãy nỏ và lẳng lặng quay gót ra về. </a:t>
            </a:r>
          </a:p>
          <a:p>
            <a:r>
              <a:rPr lang="vi-VN" sz="2300" b="1" dirty="0">
                <a:solidFill>
                  <a:srgbClr val="002060"/>
                </a:solidFill>
                <a:latin typeface="Cambria" panose="02040503050406030204" pitchFamily="18" charset="0"/>
                <a:ea typeface="Cambria" panose="02040503050406030204" pitchFamily="18" charset="0"/>
              </a:rPr>
              <a:t>    Từ đấy, bác không bao giờ đi săn nữa.</a:t>
            </a:r>
          </a:p>
          <a:p>
            <a:r>
              <a:rPr lang="en-US" sz="2300" b="1" i="1" dirty="0">
                <a:latin typeface="Cambria" panose="02040503050406030204" pitchFamily="18" charset="0"/>
                <a:ea typeface="Cambria" panose="02040503050406030204" pitchFamily="18" charset="0"/>
              </a:rPr>
              <a:t>							</a:t>
            </a:r>
            <a:r>
              <a:rPr lang="vi-VN" sz="2300" b="1" i="1" dirty="0">
                <a:solidFill>
                  <a:srgbClr val="002060"/>
                </a:solidFill>
                <a:latin typeface="Cambria" panose="02040503050406030204" pitchFamily="18" charset="0"/>
                <a:ea typeface="Cambria" panose="02040503050406030204" pitchFamily="18" charset="0"/>
              </a:rPr>
              <a:t>Theo</a:t>
            </a:r>
            <a:r>
              <a:rPr lang="vi-VN" sz="2300" b="1" dirty="0">
                <a:solidFill>
                  <a:srgbClr val="002060"/>
                </a:solidFill>
                <a:latin typeface="Cambria" panose="02040503050406030204" pitchFamily="18" charset="0"/>
                <a:ea typeface="Cambria" panose="02040503050406030204" pitchFamily="18" charset="0"/>
              </a:rPr>
              <a:t> LÉP-TÔN-XTÔI</a:t>
            </a:r>
          </a:p>
          <a:p>
            <a:br>
              <a:rPr lang="vi-VN" dirty="0"/>
            </a:br>
            <a:br>
              <a:rPr lang="vi-VN" dirty="0"/>
            </a:br>
            <a:endParaRPr lang="en-US" dirty="0"/>
          </a:p>
        </p:txBody>
      </p:sp>
      <p:sp>
        <p:nvSpPr>
          <p:cNvPr id="6" name="文本框 14">
            <a:extLst>
              <a:ext uri="{FF2B5EF4-FFF2-40B4-BE49-F238E27FC236}">
                <a16:creationId xmlns:a16="http://schemas.microsoft.com/office/drawing/2014/main" id="{F7B7643C-B7FA-4F38-BEA4-BAE7893105B8}"/>
              </a:ext>
            </a:extLst>
          </p:cNvPr>
          <p:cNvSpPr txBox="1"/>
          <p:nvPr/>
        </p:nvSpPr>
        <p:spPr>
          <a:xfrm rot="16200000">
            <a:off x="12646409" y="-5602337"/>
            <a:ext cx="1723549" cy="11924145"/>
          </a:xfrm>
          <a:prstGeom prst="rect">
            <a:avLst/>
          </a:prstGeom>
          <a:noFill/>
        </p:spPr>
        <p:txBody>
          <a:bodyPr vert="eaVert"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0000" b="1" i="0" u="none" strike="noStrike" kern="1200" cap="none" spc="0" normalizeH="0" baseline="0" noProof="0" dirty="0">
                <a:ln>
                  <a:solidFill>
                    <a:prstClr val="black"/>
                  </a:solidFill>
                </a:ln>
                <a:solidFill>
                  <a:srgbClr val="FF0000"/>
                </a:solidFill>
                <a:effectLst/>
                <a:uLnTx/>
                <a:uFillTx/>
                <a:latin typeface="#9Slide07 SVNZiclets" panose="02000603000000000000" pitchFamily="2" charset="0"/>
                <a:ea typeface="字魂52号-阿开漫画体" panose="00000500000000000000" pitchFamily="2" charset="-122"/>
                <a:cs typeface="等线" panose="020B0604020202020204" charset="-122"/>
                <a:sym typeface="+mn-lt"/>
              </a:rPr>
              <a:t> </a:t>
            </a:r>
            <a:r>
              <a:rPr kumimoji="0" lang="en-US" altLang="zh-CN" sz="3000" b="1" i="0" u="none" strike="noStrike" kern="1200" cap="none" spc="0" normalizeH="0" baseline="0" noProof="0" dirty="0" err="1">
                <a:ln>
                  <a:solidFill>
                    <a:prstClr val="black"/>
                  </a:solidFill>
                </a:ln>
                <a:solidFill>
                  <a:srgbClr val="FFC000"/>
                </a:solidFill>
                <a:effectLst/>
                <a:uLnTx/>
                <a:uFillTx/>
                <a:latin typeface="#9Slide07 SVNZiclets" panose="02000603000000000000" pitchFamily="2" charset="0"/>
                <a:ea typeface="字魂52号-阿开漫画体" panose="00000500000000000000" pitchFamily="2" charset="-122"/>
                <a:cs typeface="等线" panose="020B0604020202020204" charset="-122"/>
                <a:sym typeface="+mn-lt"/>
              </a:rPr>
              <a:t>Bài</a:t>
            </a:r>
            <a:r>
              <a:rPr kumimoji="0" lang="en-US" altLang="zh-CN" sz="3000" b="1" i="0" u="none" strike="noStrike" kern="1200" cap="none" spc="0" normalizeH="0" noProof="0" dirty="0">
                <a:ln>
                  <a:solidFill>
                    <a:prstClr val="black"/>
                  </a:solidFill>
                </a:ln>
                <a:solidFill>
                  <a:srgbClr val="FFC000"/>
                </a:solidFill>
                <a:effectLst/>
                <a:uLnTx/>
                <a:uFillTx/>
                <a:latin typeface="#9Slide07 SVNZiclets" panose="02000603000000000000" pitchFamily="2" charset="0"/>
                <a:ea typeface="字魂52号-阿开漫画体" panose="00000500000000000000" pitchFamily="2" charset="-122"/>
                <a:cs typeface="等线" panose="020B0604020202020204" charset="-122"/>
                <a:sym typeface="+mn-lt"/>
              </a:rPr>
              <a:t> </a:t>
            </a:r>
            <a:r>
              <a:rPr kumimoji="0" lang="en-US" altLang="zh-CN" sz="3000" b="1" i="0" u="none" strike="noStrike" kern="1200" cap="none" spc="0" normalizeH="0" noProof="0" dirty="0" err="1">
                <a:ln>
                  <a:solidFill>
                    <a:prstClr val="black"/>
                  </a:solidFill>
                </a:ln>
                <a:solidFill>
                  <a:srgbClr val="FFC000"/>
                </a:solidFill>
                <a:effectLst/>
                <a:uLnTx/>
                <a:uFillTx/>
                <a:latin typeface="#9Slide07 SVNZiclets" panose="02000603000000000000" pitchFamily="2" charset="0"/>
                <a:ea typeface="字魂52号-阿开漫画体" panose="00000500000000000000" pitchFamily="2" charset="-122"/>
                <a:cs typeface="等线" panose="020B0604020202020204" charset="-122"/>
                <a:sym typeface="+mn-lt"/>
              </a:rPr>
              <a:t>đọc</a:t>
            </a:r>
            <a:r>
              <a:rPr kumimoji="0" lang="en-US" altLang="zh-CN" sz="3000" b="1" i="0" u="none" strike="noStrike" kern="1200" cap="none" spc="0" normalizeH="0" noProof="0" dirty="0">
                <a:ln>
                  <a:solidFill>
                    <a:prstClr val="black"/>
                  </a:solidFill>
                </a:ln>
                <a:solidFill>
                  <a:srgbClr val="FFC000"/>
                </a:solidFill>
                <a:effectLst/>
                <a:uLnTx/>
                <a:uFillTx/>
                <a:latin typeface="#9Slide07 SVNZiclets" panose="02000603000000000000" pitchFamily="2" charset="0"/>
                <a:ea typeface="字魂52号-阿开漫画体" panose="00000500000000000000" pitchFamily="2" charset="-122"/>
                <a:cs typeface="等线" panose="020B0604020202020204" charset="-122"/>
                <a:sym typeface="+mn-lt"/>
              </a:rPr>
              <a:t> </a:t>
            </a:r>
            <a:r>
              <a:rPr kumimoji="0" lang="en-US" altLang="zh-CN" sz="3000" b="1" i="0" u="none" strike="noStrike" kern="1200" cap="none" spc="0" normalizeH="0" noProof="0" dirty="0" err="1">
                <a:ln>
                  <a:solidFill>
                    <a:prstClr val="black"/>
                  </a:solidFill>
                </a:ln>
                <a:solidFill>
                  <a:srgbClr val="FFC000"/>
                </a:solidFill>
                <a:effectLst/>
                <a:uLnTx/>
                <a:uFillTx/>
                <a:latin typeface="#9Slide07 SVNZiclets" panose="02000603000000000000" pitchFamily="2" charset="0"/>
                <a:ea typeface="字魂52号-阿开漫画体" panose="00000500000000000000" pitchFamily="2" charset="-122"/>
                <a:cs typeface="等线" panose="020B0604020202020204" charset="-122"/>
                <a:sym typeface="+mn-lt"/>
              </a:rPr>
              <a:t>gợi</a:t>
            </a:r>
            <a:r>
              <a:rPr kumimoji="0" lang="en-US" altLang="zh-CN" sz="3000" b="1" i="0" u="none" strike="noStrike" kern="1200" cap="none" spc="0" normalizeH="0" noProof="0" dirty="0">
                <a:ln>
                  <a:solidFill>
                    <a:prstClr val="black"/>
                  </a:solidFill>
                </a:ln>
                <a:solidFill>
                  <a:srgbClr val="FFC000"/>
                </a:solidFill>
                <a:effectLst/>
                <a:uLnTx/>
                <a:uFillTx/>
                <a:latin typeface="#9Slide07 SVNZiclets" panose="02000603000000000000" pitchFamily="2" charset="0"/>
                <a:ea typeface="字魂52号-阿开漫画体" panose="00000500000000000000" pitchFamily="2" charset="-122"/>
                <a:cs typeface="等线" panose="020B0604020202020204" charset="-122"/>
                <a:sym typeface="+mn-lt"/>
              </a:rPr>
              <a:t> ý</a:t>
            </a:r>
            <a:endParaRPr kumimoji="0" lang="zh-CN" altLang="en-US" sz="3000" b="1" i="0" u="none" strike="noStrike" kern="1200" cap="none" spc="0" normalizeH="0" baseline="0" noProof="0" dirty="0">
              <a:ln>
                <a:solidFill>
                  <a:prstClr val="black"/>
                </a:solidFill>
              </a:ln>
              <a:solidFill>
                <a:srgbClr val="FFC000"/>
              </a:solidFill>
              <a:effectLst/>
              <a:uLnTx/>
              <a:uFillTx/>
              <a:latin typeface="#9Slide07 SVNZiclets" panose="02000603000000000000" pitchFamily="2" charset="0"/>
              <a:ea typeface="字魂52号-阿开漫画体" panose="00000500000000000000" pitchFamily="2" charset="-122"/>
              <a:cs typeface="等线" panose="020B0604020202020204" charset="-122"/>
              <a:sym typeface="+mn-lt"/>
            </a:endParaRPr>
          </a:p>
        </p:txBody>
      </p:sp>
    </p:spTree>
    <p:extLst>
      <p:ext uri="{BB962C8B-B14F-4D97-AF65-F5344CB8AC3E}">
        <p14:creationId xmlns:p14="http://schemas.microsoft.com/office/powerpoint/2010/main" val="38135748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6"/>
          <p:cNvGrpSpPr/>
          <p:nvPr/>
        </p:nvGrpSpPr>
        <p:grpSpPr>
          <a:xfrm>
            <a:off x="1528617" y="646067"/>
            <a:ext cx="9682700" cy="1034473"/>
            <a:chOff x="1105359" y="1931305"/>
            <a:chExt cx="10205577" cy="3940857"/>
          </a:xfrm>
          <a:effectLst>
            <a:outerShdw blurRad="50800" dist="38100" dir="5400000" sx="101000" sy="101000" algn="t" rotWithShape="0">
              <a:srgbClr val="5FBDAC">
                <a:alpha val="40000"/>
              </a:srgbClr>
            </a:outerShdw>
          </a:effectLst>
        </p:grpSpPr>
        <p:sp>
          <p:nvSpPr>
            <p:cNvPr id="7" name="矩形: 圆角 5"/>
            <p:cNvSpPr/>
            <p:nvPr/>
          </p:nvSpPr>
          <p:spPr>
            <a:xfrm>
              <a:off x="1105359" y="1931305"/>
              <a:ext cx="10205577" cy="3940857"/>
            </a:xfrm>
            <a:prstGeom prst="roundRect">
              <a:avLst>
                <a:gd name="adj" fmla="val 7241"/>
              </a:avLst>
            </a:prstGeom>
            <a:solidFill>
              <a:srgbClr val="20BA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zh-CN" altLang="en-US" sz="1200">
                <a:solidFill>
                  <a:prstClr val="white"/>
                </a:solidFill>
                <a:latin typeface="Calibri" panose="020F0502020204030204"/>
                <a:ea typeface="宋体" panose="02010600030101010101" pitchFamily="2" charset="-122"/>
                <a:cs typeface="+mn-ea"/>
                <a:sym typeface="+mn-lt"/>
              </a:endParaRPr>
            </a:p>
          </p:txBody>
        </p:sp>
        <p:sp>
          <p:nvSpPr>
            <p:cNvPr id="8" name="矩形: 圆角 14"/>
            <p:cNvSpPr/>
            <p:nvPr/>
          </p:nvSpPr>
          <p:spPr>
            <a:xfrm>
              <a:off x="1266825" y="2068164"/>
              <a:ext cx="9886950" cy="3642074"/>
            </a:xfrm>
            <a:prstGeom prst="roundRect">
              <a:avLst>
                <a:gd name="adj" fmla="val 724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zh-CN" altLang="en-US" sz="1200">
                <a:solidFill>
                  <a:prstClr val="white"/>
                </a:solidFill>
                <a:latin typeface="Calibri" panose="020F0502020204030204"/>
                <a:ea typeface="宋体" panose="02010600030101010101" pitchFamily="2" charset="-122"/>
                <a:cs typeface="+mn-ea"/>
                <a:sym typeface="+mn-lt"/>
              </a:endParaRPr>
            </a:p>
          </p:txBody>
        </p:sp>
        <p:sp>
          <p:nvSpPr>
            <p:cNvPr id="9" name="矩形: 圆角 16"/>
            <p:cNvSpPr/>
            <p:nvPr/>
          </p:nvSpPr>
          <p:spPr>
            <a:xfrm>
              <a:off x="1199690" y="1993218"/>
              <a:ext cx="10030285" cy="3778932"/>
            </a:xfrm>
            <a:prstGeom prst="roundRect">
              <a:avLst>
                <a:gd name="adj" fmla="val 7241"/>
              </a:avLst>
            </a:prstGeom>
            <a:noFill/>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zh-CN" altLang="en-US" sz="1200">
                <a:solidFill>
                  <a:prstClr val="white"/>
                </a:solidFill>
                <a:latin typeface="Calibri" panose="020F0502020204030204"/>
                <a:ea typeface="宋体" panose="02010600030101010101" pitchFamily="2" charset="-122"/>
                <a:cs typeface="+mn-ea"/>
                <a:sym typeface="+mn-lt"/>
              </a:endParaRPr>
            </a:p>
          </p:txBody>
        </p:sp>
      </p:grpSp>
      <p:pic>
        <p:nvPicPr>
          <p:cNvPr id="4" name="Picture 3"/>
          <p:cNvPicPr>
            <a:picLocks noChangeAspect="1"/>
          </p:cNvPicPr>
          <p:nvPr/>
        </p:nvPicPr>
        <p:blipFill rotWithShape="1">
          <a:blip r:embed="rId2">
            <a:extLst>
              <a:ext uri="{BEBA8EAE-BF5A-486C-A8C5-ECC9F3942E4B}">
                <a14:imgProps xmlns:a14="http://schemas.microsoft.com/office/drawing/2010/main">
                  <a14:imgLayer r:embed="rId3">
                    <a14:imgEffect>
                      <a14:saturation sat="200000"/>
                    </a14:imgEffect>
                  </a14:imgLayer>
                </a14:imgProps>
              </a:ext>
            </a:extLst>
          </a:blip>
          <a:srcRect l="3269" t="20443" r="1982" b="1859"/>
          <a:stretch/>
        </p:blipFill>
        <p:spPr>
          <a:xfrm>
            <a:off x="273367" y="1798133"/>
            <a:ext cx="8362633" cy="4657725"/>
          </a:xfrm>
          <a:prstGeom prst="rect">
            <a:avLst/>
          </a:prstGeom>
        </p:spPr>
      </p:pic>
      <p:sp>
        <p:nvSpPr>
          <p:cNvPr id="5" name="Rectangle 4"/>
          <p:cNvSpPr/>
          <p:nvPr/>
        </p:nvSpPr>
        <p:spPr>
          <a:xfrm>
            <a:off x="1651534" y="825838"/>
            <a:ext cx="9596730" cy="707886"/>
          </a:xfrm>
          <a:prstGeom prst="rect">
            <a:avLst/>
          </a:prstGeom>
        </p:spPr>
        <p:txBody>
          <a:bodyPr wrap="none">
            <a:spAutoFit/>
          </a:bodyPr>
          <a:lstStyle/>
          <a:p>
            <a:r>
              <a:rPr lang="en-US" sz="4000" b="1" dirty="0">
                <a:solidFill>
                  <a:srgbClr val="C00000"/>
                </a:solidFill>
                <a:latin typeface="Times New Roman" panose="02020603050405020304" pitchFamily="18" charset="0"/>
                <a:cs typeface="Times New Roman" panose="02020603050405020304" pitchFamily="18" charset="0"/>
              </a:rPr>
              <a:t>2. </a:t>
            </a:r>
            <a:r>
              <a:rPr lang="en-US" sz="4000" b="1" dirty="0" err="1">
                <a:solidFill>
                  <a:srgbClr val="C00000"/>
                </a:solidFill>
                <a:latin typeface="Times New Roman" panose="02020603050405020304" pitchFamily="18" charset="0"/>
                <a:cs typeface="Times New Roman" panose="02020603050405020304" pitchFamily="18" charset="0"/>
              </a:rPr>
              <a:t>Viết</a:t>
            </a:r>
            <a:r>
              <a:rPr lang="en-US" sz="4000" b="1" dirty="0">
                <a:solidFill>
                  <a:srgbClr val="C00000"/>
                </a:solidFill>
                <a:latin typeface="Times New Roman" panose="02020603050405020304" pitchFamily="18" charset="0"/>
                <a:cs typeface="Times New Roman" panose="02020603050405020304" pitchFamily="18" charset="0"/>
              </a:rPr>
              <a:t> </a:t>
            </a:r>
            <a:r>
              <a:rPr lang="en-US" sz="4000" b="1" dirty="0" err="1">
                <a:solidFill>
                  <a:srgbClr val="C00000"/>
                </a:solidFill>
                <a:latin typeface="Times New Roman" panose="02020603050405020304" pitchFamily="18" charset="0"/>
                <a:cs typeface="Times New Roman" panose="02020603050405020304" pitchFamily="18" charset="0"/>
              </a:rPr>
              <a:t>vào</a:t>
            </a:r>
            <a:r>
              <a:rPr lang="en-US" sz="4000" b="1" dirty="0">
                <a:solidFill>
                  <a:srgbClr val="C00000"/>
                </a:solidFill>
                <a:latin typeface="Times New Roman" panose="02020603050405020304" pitchFamily="18" charset="0"/>
                <a:cs typeface="Times New Roman" panose="02020603050405020304" pitchFamily="18" charset="0"/>
              </a:rPr>
              <a:t> </a:t>
            </a:r>
            <a:r>
              <a:rPr lang="en-US" sz="4000" b="1" dirty="0" err="1">
                <a:solidFill>
                  <a:srgbClr val="C00000"/>
                </a:solidFill>
                <a:latin typeface="Times New Roman" panose="02020603050405020304" pitchFamily="18" charset="0"/>
                <a:cs typeface="Times New Roman" panose="02020603050405020304" pitchFamily="18" charset="0"/>
              </a:rPr>
              <a:t>phiếu</a:t>
            </a:r>
            <a:r>
              <a:rPr lang="en-US" sz="4000" b="1" dirty="0">
                <a:solidFill>
                  <a:srgbClr val="C00000"/>
                </a:solidFill>
                <a:latin typeface="Times New Roman" panose="02020603050405020304" pitchFamily="18" charset="0"/>
                <a:cs typeface="Times New Roman" panose="02020603050405020304" pitchFamily="18" charset="0"/>
              </a:rPr>
              <a:t> </a:t>
            </a:r>
            <a:r>
              <a:rPr lang="en-US" sz="4000" b="1" dirty="0" err="1">
                <a:solidFill>
                  <a:srgbClr val="C00000"/>
                </a:solidFill>
                <a:latin typeface="Times New Roman" panose="02020603050405020304" pitchFamily="18" charset="0"/>
                <a:cs typeface="Times New Roman" panose="02020603050405020304" pitchFamily="18" charset="0"/>
              </a:rPr>
              <a:t>đọc</a:t>
            </a:r>
            <a:r>
              <a:rPr lang="en-US" sz="4000" b="1" dirty="0">
                <a:solidFill>
                  <a:srgbClr val="C00000"/>
                </a:solidFill>
                <a:latin typeface="Times New Roman" panose="02020603050405020304" pitchFamily="18" charset="0"/>
                <a:cs typeface="Times New Roman" panose="02020603050405020304" pitchFamily="18" charset="0"/>
              </a:rPr>
              <a:t> </a:t>
            </a:r>
            <a:r>
              <a:rPr lang="en-US" sz="4000" b="1" dirty="0" err="1">
                <a:solidFill>
                  <a:srgbClr val="C00000"/>
                </a:solidFill>
                <a:latin typeface="Times New Roman" panose="02020603050405020304" pitchFamily="18" charset="0"/>
                <a:cs typeface="Times New Roman" panose="02020603050405020304" pitchFamily="18" charset="0"/>
              </a:rPr>
              <a:t>sách</a:t>
            </a:r>
            <a:r>
              <a:rPr lang="en-US" sz="4000" b="1" dirty="0">
                <a:solidFill>
                  <a:srgbClr val="C00000"/>
                </a:solidFill>
                <a:latin typeface="Times New Roman" panose="02020603050405020304" pitchFamily="18" charset="0"/>
                <a:cs typeface="Times New Roman" panose="02020603050405020304" pitchFamily="18" charset="0"/>
              </a:rPr>
              <a:t> </a:t>
            </a:r>
            <a:r>
              <a:rPr lang="en-US" sz="4000" b="1" dirty="0" err="1">
                <a:solidFill>
                  <a:srgbClr val="C00000"/>
                </a:solidFill>
                <a:latin typeface="Times New Roman" panose="02020603050405020304" pitchFamily="18" charset="0"/>
                <a:cs typeface="Times New Roman" panose="02020603050405020304" pitchFamily="18" charset="0"/>
              </a:rPr>
              <a:t>trong</a:t>
            </a:r>
            <a:r>
              <a:rPr lang="en-US" sz="4000" b="1" dirty="0">
                <a:solidFill>
                  <a:srgbClr val="C00000"/>
                </a:solidFill>
                <a:latin typeface="Times New Roman" panose="02020603050405020304" pitchFamily="18" charset="0"/>
                <a:cs typeface="Times New Roman" panose="02020603050405020304" pitchFamily="18" charset="0"/>
              </a:rPr>
              <a:t> </a:t>
            </a:r>
            <a:r>
              <a:rPr lang="en-US" sz="4000" b="1" dirty="0" err="1">
                <a:solidFill>
                  <a:srgbClr val="C00000"/>
                </a:solidFill>
                <a:latin typeface="Times New Roman" panose="02020603050405020304" pitchFamily="18" charset="0"/>
                <a:cs typeface="Times New Roman" panose="02020603050405020304" pitchFamily="18" charset="0"/>
              </a:rPr>
              <a:t>vở</a:t>
            </a:r>
            <a:r>
              <a:rPr lang="en-US" sz="4000" b="1" dirty="0">
                <a:solidFill>
                  <a:srgbClr val="C00000"/>
                </a:solidFill>
                <a:latin typeface="Times New Roman" panose="02020603050405020304" pitchFamily="18" charset="0"/>
                <a:cs typeface="Times New Roman" panose="02020603050405020304" pitchFamily="18" charset="0"/>
              </a:rPr>
              <a:t> </a:t>
            </a:r>
            <a:r>
              <a:rPr lang="en-US" sz="4000" b="1" dirty="0" err="1">
                <a:solidFill>
                  <a:srgbClr val="C00000"/>
                </a:solidFill>
                <a:latin typeface="Times New Roman" panose="02020603050405020304" pitchFamily="18" charset="0"/>
                <a:cs typeface="Times New Roman" panose="02020603050405020304" pitchFamily="18" charset="0"/>
              </a:rPr>
              <a:t>bài</a:t>
            </a:r>
            <a:r>
              <a:rPr lang="en-US" sz="4000" b="1" dirty="0">
                <a:solidFill>
                  <a:srgbClr val="C00000"/>
                </a:solidFill>
                <a:latin typeface="Times New Roman" panose="02020603050405020304" pitchFamily="18" charset="0"/>
                <a:cs typeface="Times New Roman" panose="02020603050405020304" pitchFamily="18" charset="0"/>
              </a:rPr>
              <a:t> </a:t>
            </a:r>
            <a:r>
              <a:rPr lang="en-US" sz="4000" b="1" dirty="0" err="1">
                <a:solidFill>
                  <a:srgbClr val="C00000"/>
                </a:solidFill>
                <a:latin typeface="Times New Roman" panose="02020603050405020304" pitchFamily="18" charset="0"/>
                <a:cs typeface="Times New Roman" panose="02020603050405020304" pitchFamily="18" charset="0"/>
              </a:rPr>
              <a:t>tập</a:t>
            </a:r>
            <a:r>
              <a:rPr lang="en-US" sz="4000" b="1" dirty="0">
                <a:solidFill>
                  <a:srgbClr val="C00000"/>
                </a:solidFill>
                <a:latin typeface="Times New Roman" panose="02020603050405020304" pitchFamily="18" charset="0"/>
                <a:cs typeface="Times New Roman" panose="02020603050405020304" pitchFamily="18" charset="0"/>
              </a:rPr>
              <a:t>.</a:t>
            </a:r>
          </a:p>
        </p:txBody>
      </p:sp>
      <p:pic>
        <p:nvPicPr>
          <p:cNvPr id="10" name="Picture 9"/>
          <p:cNvPicPr>
            <a:picLocks noChangeAspect="1"/>
          </p:cNvPicPr>
          <p:nvPr/>
        </p:nvPicPr>
        <p:blipFill>
          <a:blip r:embed="rId4" cstate="print">
            <a:extLst>
              <a:ext uri="{BEBA8EAE-BF5A-486C-A8C5-ECC9F3942E4B}">
                <a14:imgProps xmlns:a14="http://schemas.microsoft.com/office/drawing/2010/main">
                  <a14:imgLayer r:embed="rId5">
                    <a14:imgEffect>
                      <a14:backgroundRemoval t="7646" b="94053" l="0" r="96663"/>
                    </a14:imgEffect>
                  </a14:imgLayer>
                </a14:imgProps>
              </a:ext>
              <a:ext uri="{28A0092B-C50C-407E-A947-70E740481C1C}">
                <a14:useLocalDpi xmlns:a14="http://schemas.microsoft.com/office/drawing/2010/main" val="0"/>
              </a:ext>
            </a:extLst>
          </a:blip>
          <a:stretch>
            <a:fillRect/>
          </a:stretch>
        </p:blipFill>
        <p:spPr>
          <a:xfrm>
            <a:off x="8523839" y="3429000"/>
            <a:ext cx="3903044" cy="3903044"/>
          </a:xfrm>
          <a:prstGeom prst="rect">
            <a:avLst/>
          </a:prstGeom>
        </p:spPr>
      </p:pic>
    </p:spTree>
    <p:extLst>
      <p:ext uri="{BB962C8B-B14F-4D97-AF65-F5344CB8AC3E}">
        <p14:creationId xmlns:p14="http://schemas.microsoft.com/office/powerpoint/2010/main" val="2789263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313303" y="4209124"/>
            <a:ext cx="6258445" cy="2554545"/>
          </a:xfrm>
          <a:prstGeom prst="rect">
            <a:avLst/>
          </a:prstGeom>
        </p:spPr>
        <p:txBody>
          <a:bodyPr wrap="none">
            <a:sp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r>
              <a:rPr kumimoji="0" lang="en-US" sz="8000" b="1" i="0" u="none" strike="noStrike" kern="0" cap="none" spc="0" normalizeH="0" baseline="0" noProof="0" dirty="0">
                <a:ln w="13462">
                  <a:solidFill>
                    <a:srgbClr val="FAECE3"/>
                  </a:solidFill>
                  <a:prstDash val="solid"/>
                </a:ln>
                <a:solidFill>
                  <a:srgbClr val="D7256D"/>
                </a:solidFill>
                <a:effectLst>
                  <a:outerShdw dist="38100" dir="2700000" algn="bl" rotWithShape="0">
                    <a:srgbClr val="FF8E77"/>
                  </a:outerShdw>
                </a:effectLst>
                <a:uLnTx/>
                <a:uFillTx/>
                <a:latin typeface="#9Slide07 Soup of Justice" pitchFamily="2" charset="0"/>
                <a:cs typeface="Arial"/>
                <a:sym typeface="Arial"/>
              </a:rPr>
              <a:t>CHÚC</a:t>
            </a:r>
            <a:r>
              <a:rPr kumimoji="0" lang="en-US" sz="8000" b="1" i="0" u="none" strike="noStrike" kern="0" cap="none" spc="0" normalizeH="0" noProof="0" dirty="0">
                <a:ln w="13462">
                  <a:solidFill>
                    <a:srgbClr val="FAECE3"/>
                  </a:solidFill>
                  <a:prstDash val="solid"/>
                </a:ln>
                <a:solidFill>
                  <a:srgbClr val="D7256D"/>
                </a:solidFill>
                <a:effectLst>
                  <a:outerShdw dist="38100" dir="2700000" algn="bl" rotWithShape="0">
                    <a:srgbClr val="FF8E77"/>
                  </a:outerShdw>
                </a:effectLst>
                <a:uLnTx/>
                <a:uFillTx/>
                <a:latin typeface="#9Slide07 Soup of Justice" pitchFamily="2" charset="0"/>
                <a:cs typeface="Arial"/>
                <a:sym typeface="Arial"/>
              </a:rPr>
              <a:t> CÁC EM </a:t>
            </a:r>
          </a:p>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r>
              <a:rPr kumimoji="0" lang="en-US" sz="8000" b="1" i="0" u="none" strike="noStrike" kern="0" cap="none" spc="0" normalizeH="0" noProof="0" dirty="0">
                <a:ln w="13462">
                  <a:solidFill>
                    <a:srgbClr val="FAECE3"/>
                  </a:solidFill>
                  <a:prstDash val="solid"/>
                </a:ln>
                <a:solidFill>
                  <a:srgbClr val="D7256D"/>
                </a:solidFill>
                <a:effectLst>
                  <a:outerShdw dist="38100" dir="2700000" algn="bl" rotWithShape="0">
                    <a:srgbClr val="FF8E77"/>
                  </a:outerShdw>
                </a:effectLst>
                <a:uLnTx/>
                <a:uFillTx/>
                <a:latin typeface="#9Slide07 Soup of Justice" pitchFamily="2" charset="0"/>
                <a:cs typeface="Arial"/>
                <a:sym typeface="Arial"/>
              </a:rPr>
              <a:t>HỌC TỐT</a:t>
            </a:r>
            <a:endParaRPr kumimoji="0" lang="en-US" sz="8000" b="1" i="0" u="none" strike="noStrike" kern="0" cap="none" spc="0" normalizeH="0" baseline="0" noProof="0" dirty="0">
              <a:ln w="13462">
                <a:solidFill>
                  <a:srgbClr val="FAECE3"/>
                </a:solidFill>
                <a:prstDash val="solid"/>
              </a:ln>
              <a:solidFill>
                <a:srgbClr val="D7256D"/>
              </a:solidFill>
              <a:effectLst>
                <a:outerShdw dist="38100" dir="2700000" algn="bl" rotWithShape="0">
                  <a:srgbClr val="FF8E77"/>
                </a:outerShdw>
              </a:effectLst>
              <a:uLnTx/>
              <a:uFillTx/>
              <a:latin typeface="#9Slide07 Soup of Justice" pitchFamily="2" charset="0"/>
              <a:cs typeface="Arial"/>
              <a:sym typeface="Arial"/>
            </a:endParaRPr>
          </a:p>
        </p:txBody>
      </p:sp>
      <p:pic>
        <p:nvPicPr>
          <p:cNvPr id="3" name="Picture 2"/>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6311" b="99515" l="61" r="94114">
                        <a14:foregroundMark x1="47998" y1="61468" x2="54490" y2="63956"/>
                        <a14:foregroundMark x1="46420" y1="40534" x2="50485" y2="45692"/>
                        <a14:foregroundMark x1="45085" y1="62561" x2="49575" y2="66383"/>
                        <a14:foregroundMark x1="44600" y1="39199" x2="45752" y2="44114"/>
                      </a14:backgroundRemoval>
                    </a14:imgEffect>
                  </a14:imgLayer>
                </a14:imgProps>
              </a:ext>
              <a:ext uri="{28A0092B-C50C-407E-A947-70E740481C1C}">
                <a14:useLocalDpi xmlns:a14="http://schemas.microsoft.com/office/drawing/2010/main" val="0"/>
              </a:ext>
            </a:extLst>
          </a:blip>
          <a:srcRect b="26847"/>
          <a:stretch/>
        </p:blipFill>
        <p:spPr>
          <a:xfrm>
            <a:off x="7599904" y="3429000"/>
            <a:ext cx="4861029" cy="3556000"/>
          </a:xfrm>
          <a:prstGeom prst="rect">
            <a:avLst/>
          </a:prstGeom>
        </p:spPr>
      </p:pic>
    </p:spTree>
    <p:extLst>
      <p:ext uri="{BB962C8B-B14F-4D97-AF65-F5344CB8AC3E}">
        <p14:creationId xmlns:p14="http://schemas.microsoft.com/office/powerpoint/2010/main" val="2272127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par>
                          <p:cTn id="8" fill="hold">
                            <p:stCondLst>
                              <p:cond delay="2000"/>
                            </p:stCondLst>
                            <p:childTnLst>
                              <p:par>
                                <p:cTn id="9" presetID="26" presetClass="emph" presetSubtype="0" fill="hold" grpId="1" nodeType="afterEffect">
                                  <p:stCondLst>
                                    <p:cond delay="0"/>
                                  </p:stCondLst>
                                  <p:childTnLst>
                                    <p:animEffect transition="out" filter="fade">
                                      <p:cBhvr>
                                        <p:cTn id="10" dur="500" tmFilter="0, 0; .2, .5; .8, .5; 1, 0"/>
                                        <p:tgtEl>
                                          <p:spTgt spid="4"/>
                                        </p:tgtEl>
                                      </p:cBhvr>
                                    </p:animEffect>
                                    <p:animScale>
                                      <p:cBhvr>
                                        <p:cTn id="11" dur="250" autoRev="1" fill="hold"/>
                                        <p:tgtEl>
                                          <p:spTgt spid="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1026736" y="4106685"/>
            <a:ext cx="10138527" cy="1798476"/>
          </a:xfrm>
          <a:prstGeom prst="rect">
            <a:avLst/>
          </a:prstGeom>
        </p:spPr>
      </p:pic>
      <p:pic>
        <p:nvPicPr>
          <p:cNvPr id="3" name="Picture 2"/>
          <p:cNvPicPr>
            <a:picLocks noChangeAspect="1"/>
          </p:cNvPicPr>
          <p:nvPr/>
        </p:nvPicPr>
        <p:blipFill>
          <a:blip r:embed="rId3" cstate="print">
            <a:extLst>
              <a:ext uri="{BEBA8EAE-BF5A-486C-A8C5-ECC9F3942E4B}">
                <a14:imgProps xmlns:a14="http://schemas.microsoft.com/office/drawing/2010/main">
                  <a14:imgLayer r:embed="rId4">
                    <a14:imgEffect>
                      <a14:backgroundRemoval t="9884" b="89922" l="2564" r="98387">
                        <a14:foregroundMark x1="26055" y1="55749" x2="23945" y2="62597"/>
                        <a14:foregroundMark x1="28329" y1="52584" x2="29280" y2="57687"/>
                        <a14:foregroundMark x1="71671" y1="27519" x2="74442" y2="31718"/>
                      </a14:backgroundRemoval>
                    </a14:imgEffect>
                  </a14:imgLayer>
                </a14:imgProps>
              </a:ext>
              <a:ext uri="{28A0092B-C50C-407E-A947-70E740481C1C}">
                <a14:useLocalDpi xmlns:a14="http://schemas.microsoft.com/office/drawing/2010/main" val="0"/>
              </a:ext>
            </a:extLst>
          </a:blip>
          <a:stretch>
            <a:fillRect/>
          </a:stretch>
        </p:blipFill>
        <p:spPr>
          <a:xfrm>
            <a:off x="8726044" y="4701375"/>
            <a:ext cx="3760431" cy="2407571"/>
          </a:xfrm>
          <a:prstGeom prst="rect">
            <a:avLst/>
          </a:prstGeom>
        </p:spPr>
      </p:pic>
    </p:spTree>
    <p:extLst>
      <p:ext uri="{BB962C8B-B14F-4D97-AF65-F5344CB8AC3E}">
        <p14:creationId xmlns:p14="http://schemas.microsoft.com/office/powerpoint/2010/main" val="7101511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770773" y="4371909"/>
            <a:ext cx="10138527" cy="1774090"/>
          </a:xfrm>
          <a:prstGeom prst="rect">
            <a:avLst/>
          </a:prstGeom>
        </p:spPr>
      </p:pic>
      <p:pic>
        <p:nvPicPr>
          <p:cNvPr id="3" name="Picture 2"/>
          <p:cNvPicPr>
            <a:picLocks noChangeAspect="1"/>
          </p:cNvPicPr>
          <p:nvPr/>
        </p:nvPicPr>
        <p:blipFill>
          <a:blip r:embed="rId3" cstate="print">
            <a:extLst>
              <a:ext uri="{BEBA8EAE-BF5A-486C-A8C5-ECC9F3942E4B}">
                <a14:imgProps xmlns:a14="http://schemas.microsoft.com/office/drawing/2010/main">
                  <a14:imgLayer r:embed="rId4">
                    <a14:imgEffect>
                      <a14:backgroundRemoval t="9884" b="89922" l="2564" r="98387">
                        <a14:foregroundMark x1="26055" y1="55749" x2="23945" y2="62597"/>
                        <a14:foregroundMark x1="28329" y1="52584" x2="29280" y2="57687"/>
                        <a14:foregroundMark x1="71671" y1="27519" x2="74442" y2="31718"/>
                      </a14:backgroundRemoval>
                    </a14:imgEffect>
                  </a14:imgLayer>
                </a14:imgProps>
              </a:ext>
              <a:ext uri="{28A0092B-C50C-407E-A947-70E740481C1C}">
                <a14:useLocalDpi xmlns:a14="http://schemas.microsoft.com/office/drawing/2010/main" val="0"/>
              </a:ext>
            </a:extLst>
          </a:blip>
          <a:stretch>
            <a:fillRect/>
          </a:stretch>
        </p:blipFill>
        <p:spPr>
          <a:xfrm>
            <a:off x="7594790" y="4051300"/>
            <a:ext cx="4967885" cy="3180629"/>
          </a:xfrm>
          <a:prstGeom prst="rect">
            <a:avLst/>
          </a:prstGeom>
        </p:spPr>
      </p:pic>
    </p:spTree>
    <p:extLst>
      <p:ext uri="{BB962C8B-B14F-4D97-AF65-F5344CB8AC3E}">
        <p14:creationId xmlns:p14="http://schemas.microsoft.com/office/powerpoint/2010/main" val="41514615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形 1">
            <a:extLst>
              <a:ext uri="{FF2B5EF4-FFF2-40B4-BE49-F238E27FC236}">
                <a16:creationId xmlns:a16="http://schemas.microsoft.com/office/drawing/2014/main" id="{3770EE04-F747-41BD-9530-E400987CD3B6}"/>
              </a:ext>
            </a:extLst>
          </p:cNvPr>
          <p:cNvPicPr>
            <a:picLocks noChangeAspect="1"/>
          </p:cNvPicPr>
          <p:nvPr/>
        </p:nvPicPr>
        <p:blipFill>
          <a:blip>
            <a:duotone>
              <a:schemeClr val="accent4">
                <a:shade val="45000"/>
                <a:satMod val="135000"/>
              </a:schemeClr>
              <a:prstClr val="white"/>
            </a:duotone>
          </a:blip>
          <a:stretch>
            <a:fillRect/>
          </a:stretch>
        </p:blipFill>
        <p:spPr>
          <a:xfrm>
            <a:off x="6022109" y="3070562"/>
            <a:ext cx="6169891" cy="3874655"/>
          </a:xfrm>
          <a:prstGeom prst="rect">
            <a:avLst/>
          </a:prstGeom>
        </p:spPr>
      </p:pic>
      <p:pic>
        <p:nvPicPr>
          <p:cNvPr id="8" name="图形 1">
            <a:extLst>
              <a:ext uri="{FF2B5EF4-FFF2-40B4-BE49-F238E27FC236}">
                <a16:creationId xmlns:a16="http://schemas.microsoft.com/office/drawing/2014/main" id="{3770EE04-F747-41BD-9530-E400987CD3B6}"/>
              </a:ext>
            </a:extLst>
          </p:cNvPr>
          <p:cNvPicPr>
            <a:picLocks noChangeAspect="1"/>
          </p:cNvPicPr>
          <p:nvPr/>
        </p:nvPicPr>
        <p:blipFill>
          <a:blip>
            <a:duotone>
              <a:schemeClr val="accent4">
                <a:shade val="45000"/>
                <a:satMod val="135000"/>
              </a:schemeClr>
              <a:prstClr val="white"/>
            </a:duotone>
          </a:blip>
          <a:stretch>
            <a:fillRect/>
          </a:stretch>
        </p:blipFill>
        <p:spPr>
          <a:xfrm>
            <a:off x="3697" y="838348"/>
            <a:ext cx="6212376" cy="4546452"/>
          </a:xfrm>
          <a:prstGeom prst="rect">
            <a:avLst/>
          </a:prstGeom>
        </p:spPr>
      </p:pic>
      <p:pic>
        <p:nvPicPr>
          <p:cNvPr id="4" name="Picture 3"/>
          <p:cNvPicPr>
            <a:picLocks noChangeAspect="1"/>
          </p:cNvPicPr>
          <p:nvPr/>
        </p:nvPicPr>
        <p:blipFill rotWithShape="1">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rcRect r="1001" b="2078"/>
          <a:stretch/>
        </p:blipFill>
        <p:spPr>
          <a:xfrm>
            <a:off x="393722" y="1423123"/>
            <a:ext cx="5500436" cy="348210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Picture 4"/>
          <p:cNvPicPr>
            <a:picLocks noChangeAspect="1"/>
          </p:cNvPicPr>
          <p:nvPr/>
        </p:nvPicPr>
        <p:blipFill rotWithShape="1">
          <a:blip r:embed="rId4">
            <a:extLst>
              <a:ext uri="{BEBA8EAE-BF5A-486C-A8C5-ECC9F3942E4B}">
                <a14:imgProps xmlns:a14="http://schemas.microsoft.com/office/drawing/2010/main">
                  <a14:imgLayer r:embed="rId5">
                    <a14:imgEffect>
                      <a14:saturation sat="200000"/>
                    </a14:imgEffect>
                  </a14:imgLayer>
                </a14:imgProps>
              </a:ext>
              <a:ext uri="{28A0092B-C50C-407E-A947-70E740481C1C}">
                <a14:useLocalDpi xmlns:a14="http://schemas.microsoft.com/office/drawing/2010/main" val="0"/>
              </a:ext>
            </a:extLst>
          </a:blip>
          <a:srcRect r="1560"/>
          <a:stretch/>
        </p:blipFill>
        <p:spPr>
          <a:xfrm>
            <a:off x="6454619" y="3338416"/>
            <a:ext cx="5457951" cy="333894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pSp>
        <p:nvGrpSpPr>
          <p:cNvPr id="2" name="Group 1">
            <a:extLst>
              <a:ext uri="{FF2B5EF4-FFF2-40B4-BE49-F238E27FC236}">
                <a16:creationId xmlns:a16="http://schemas.microsoft.com/office/drawing/2014/main" id="{CB12BB2B-9979-352F-A347-D0AF63C6E94B}"/>
              </a:ext>
            </a:extLst>
          </p:cNvPr>
          <p:cNvGrpSpPr/>
          <p:nvPr/>
        </p:nvGrpSpPr>
        <p:grpSpPr>
          <a:xfrm>
            <a:off x="186865" y="453596"/>
            <a:ext cx="11414586" cy="828480"/>
            <a:chOff x="186865" y="453596"/>
            <a:chExt cx="11414586" cy="828480"/>
          </a:xfrm>
        </p:grpSpPr>
        <p:sp>
          <p:nvSpPr>
            <p:cNvPr id="7" name="Rounded Rectangle 6"/>
            <p:cNvSpPr/>
            <p:nvPr/>
          </p:nvSpPr>
          <p:spPr>
            <a:xfrm>
              <a:off x="186865" y="453596"/>
              <a:ext cx="11231418" cy="828480"/>
            </a:xfrm>
            <a:prstGeom prst="roundRect">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186865" y="575449"/>
              <a:ext cx="11414586" cy="584775"/>
            </a:xfrm>
            <a:prstGeom prst="rect">
              <a:avLst/>
            </a:prstGeom>
            <a:noFill/>
          </p:spPr>
          <p:txBody>
            <a:bodyPr wrap="square" rtlCol="0">
              <a:spAutoFit/>
            </a:bodyPr>
            <a:lstStyle/>
            <a:p>
              <a:r>
                <a:rPr lang="en-US" sz="3200" b="1" dirty="0">
                  <a:solidFill>
                    <a:schemeClr val="bg1"/>
                  </a:solidFill>
                  <a:latin typeface="Times New Roman" panose="02020603050405020304" pitchFamily="18" charset="0"/>
                  <a:cs typeface="Times New Roman" panose="02020603050405020304" pitchFamily="18" charset="0"/>
                </a:rPr>
                <a:t>1. </a:t>
              </a:r>
              <a:r>
                <a:rPr lang="en-US" sz="3200" b="1" dirty="0" err="1">
                  <a:solidFill>
                    <a:schemeClr val="bg1"/>
                  </a:solidFill>
                  <a:latin typeface="Times New Roman" panose="02020603050405020304" pitchFamily="18" charset="0"/>
                  <a:cs typeface="Times New Roman" panose="02020603050405020304" pitchFamily="18" charset="0"/>
                </a:rPr>
                <a:t>Quan</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sát</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tranh</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và</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nói</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về</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việc</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làm</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của</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từng</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người</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trong</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tranh</a:t>
              </a:r>
              <a:endParaRPr lang="en-US" sz="3200" b="1" dirty="0">
                <a:solidFill>
                  <a:schemeClr val="bg1"/>
                </a:solidFill>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235883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组合 6"/>
          <p:cNvGrpSpPr/>
          <p:nvPr/>
        </p:nvGrpSpPr>
        <p:grpSpPr>
          <a:xfrm>
            <a:off x="6258814" y="3177099"/>
            <a:ext cx="5813113" cy="3070838"/>
            <a:chOff x="1105359" y="1931305"/>
            <a:chExt cx="10205577" cy="3940857"/>
          </a:xfrm>
          <a:effectLst>
            <a:outerShdw blurRad="50800" dist="38100" dir="5400000" sx="101000" sy="101000" algn="t" rotWithShape="0">
              <a:srgbClr val="5FBDAC">
                <a:alpha val="40000"/>
              </a:srgbClr>
            </a:outerShdw>
          </a:effectLst>
        </p:grpSpPr>
        <p:sp>
          <p:nvSpPr>
            <p:cNvPr id="14" name="矩形: 圆角 5"/>
            <p:cNvSpPr/>
            <p:nvPr/>
          </p:nvSpPr>
          <p:spPr>
            <a:xfrm>
              <a:off x="1105359" y="1931305"/>
              <a:ext cx="10205577" cy="3940857"/>
            </a:xfrm>
            <a:prstGeom prst="roundRect">
              <a:avLst>
                <a:gd name="adj" fmla="val 7241"/>
              </a:avLst>
            </a:prstGeom>
            <a:solidFill>
              <a:srgbClr val="20BA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zh-CN" altLang="en-US" sz="1200">
                <a:solidFill>
                  <a:prstClr val="white"/>
                </a:solidFill>
                <a:latin typeface="Calibri" panose="020F0502020204030204"/>
                <a:ea typeface="宋体" panose="02010600030101010101" pitchFamily="2" charset="-122"/>
                <a:cs typeface="+mn-ea"/>
                <a:sym typeface="+mn-lt"/>
              </a:endParaRPr>
            </a:p>
          </p:txBody>
        </p:sp>
        <p:sp>
          <p:nvSpPr>
            <p:cNvPr id="15" name="矩形: 圆角 14"/>
            <p:cNvSpPr/>
            <p:nvPr/>
          </p:nvSpPr>
          <p:spPr>
            <a:xfrm>
              <a:off x="1266825" y="2068164"/>
              <a:ext cx="9886950" cy="3642074"/>
            </a:xfrm>
            <a:prstGeom prst="roundRect">
              <a:avLst>
                <a:gd name="adj" fmla="val 724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zh-CN" altLang="en-US" sz="1200">
                <a:solidFill>
                  <a:prstClr val="white"/>
                </a:solidFill>
                <a:latin typeface="Calibri" panose="020F0502020204030204"/>
                <a:ea typeface="宋体" panose="02010600030101010101" pitchFamily="2" charset="-122"/>
                <a:cs typeface="+mn-ea"/>
                <a:sym typeface="+mn-lt"/>
              </a:endParaRPr>
            </a:p>
          </p:txBody>
        </p:sp>
        <p:sp>
          <p:nvSpPr>
            <p:cNvPr id="16" name="矩形: 圆角 16"/>
            <p:cNvSpPr/>
            <p:nvPr/>
          </p:nvSpPr>
          <p:spPr>
            <a:xfrm>
              <a:off x="1199690" y="1993218"/>
              <a:ext cx="10030285" cy="3778932"/>
            </a:xfrm>
            <a:prstGeom prst="roundRect">
              <a:avLst>
                <a:gd name="adj" fmla="val 7241"/>
              </a:avLst>
            </a:prstGeom>
            <a:noFill/>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zh-CN" altLang="en-US" sz="1200">
                <a:solidFill>
                  <a:prstClr val="white"/>
                </a:solidFill>
                <a:latin typeface="Calibri" panose="020F0502020204030204"/>
                <a:ea typeface="宋体" panose="02010600030101010101" pitchFamily="2" charset="-122"/>
                <a:cs typeface="+mn-ea"/>
                <a:sym typeface="+mn-lt"/>
              </a:endParaRPr>
            </a:p>
          </p:txBody>
        </p:sp>
      </p:grpSp>
      <p:sp>
        <p:nvSpPr>
          <p:cNvPr id="4" name="Rectangle 3"/>
          <p:cNvSpPr/>
          <p:nvPr/>
        </p:nvSpPr>
        <p:spPr>
          <a:xfrm>
            <a:off x="6356554" y="3392584"/>
            <a:ext cx="5549119" cy="3539430"/>
          </a:xfrm>
          <a:prstGeom prst="rect">
            <a:avLst/>
          </a:prstGeom>
        </p:spPr>
        <p:txBody>
          <a:bodyPr wrap="square">
            <a:spAutoFit/>
          </a:bodyPr>
          <a:lstStyle/>
          <a:p>
            <a:pPr algn="ctr"/>
            <a:r>
              <a:rPr lang="vi-VN" sz="3200" b="1" i="0" u="sng" dirty="0">
                <a:solidFill>
                  <a:srgbClr val="FF0000"/>
                </a:solidFill>
                <a:effectLst/>
                <a:latin typeface="Cambria" panose="02040503050406030204" pitchFamily="18" charset="0"/>
                <a:ea typeface="Cambria" panose="02040503050406030204" pitchFamily="18" charset="0"/>
              </a:rPr>
              <a:t>Tranh 1: </a:t>
            </a:r>
            <a:r>
              <a:rPr lang="vi-VN" sz="3200" b="1" i="0" dirty="0">
                <a:solidFill>
                  <a:srgbClr val="002060"/>
                </a:solidFill>
                <a:effectLst/>
                <a:latin typeface="Cambria" panose="02040503050406030204" pitchFamily="18" charset="0"/>
                <a:ea typeface="Cambria" panose="02040503050406030204" pitchFamily="18" charset="0"/>
              </a:rPr>
              <a:t>Hai bạn nhỏ đang bẻ cành và ngắt hoa trong vườn. </a:t>
            </a:r>
            <a:r>
              <a:rPr lang="en-US" sz="3200" b="1" dirty="0" err="1">
                <a:solidFill>
                  <a:srgbClr val="002060"/>
                </a:solidFill>
                <a:latin typeface="Cambria" panose="02040503050406030204" pitchFamily="18" charset="0"/>
                <a:ea typeface="Cambria" panose="02040503050406030204" pitchFamily="18" charset="0"/>
              </a:rPr>
              <a:t>Đâ</a:t>
            </a:r>
            <a:r>
              <a:rPr lang="vi-VN" sz="3200" b="1" i="0" dirty="0">
                <a:solidFill>
                  <a:srgbClr val="002060"/>
                </a:solidFill>
                <a:effectLst/>
                <a:latin typeface="Cambria" panose="02040503050406030204" pitchFamily="18" charset="0"/>
                <a:ea typeface="Cambria" panose="02040503050406030204" pitchFamily="18" charset="0"/>
              </a:rPr>
              <a:t>y là hành động không nên vì nó ảnh hướng xấu đến môi trường.</a:t>
            </a:r>
            <a:br>
              <a:rPr lang="vi-VN" sz="3200" b="1" i="0" dirty="0">
                <a:solidFill>
                  <a:srgbClr val="002060"/>
                </a:solidFill>
                <a:effectLst/>
                <a:latin typeface="Cambria" panose="02040503050406030204" pitchFamily="18" charset="0"/>
                <a:ea typeface="Cambria" panose="02040503050406030204" pitchFamily="18" charset="0"/>
              </a:rPr>
            </a:br>
            <a:br>
              <a:rPr lang="vi-VN" sz="3200" b="1" i="0" dirty="0">
                <a:solidFill>
                  <a:srgbClr val="002060"/>
                </a:solidFill>
                <a:effectLst/>
                <a:latin typeface="Cambria" panose="02040503050406030204" pitchFamily="18" charset="0"/>
                <a:ea typeface="Cambria" panose="02040503050406030204" pitchFamily="18" charset="0"/>
              </a:rPr>
            </a:br>
            <a:endParaRPr lang="en-US" sz="3200" b="1" dirty="0">
              <a:solidFill>
                <a:srgbClr val="002060"/>
              </a:solidFill>
              <a:latin typeface="Cambria" panose="02040503050406030204" pitchFamily="18" charset="0"/>
              <a:ea typeface="Cambria" panose="02040503050406030204" pitchFamily="18" charset="0"/>
            </a:endParaRPr>
          </a:p>
        </p:txBody>
      </p:sp>
      <p:pic>
        <p:nvPicPr>
          <p:cNvPr id="5" name="图形 1">
            <a:extLst>
              <a:ext uri="{FF2B5EF4-FFF2-40B4-BE49-F238E27FC236}">
                <a16:creationId xmlns:a16="http://schemas.microsoft.com/office/drawing/2014/main" id="{3770EE04-F747-41BD-9530-E400987CD3B6}"/>
              </a:ext>
            </a:extLst>
          </p:cNvPr>
          <p:cNvPicPr>
            <a:picLocks noChangeAspect="1"/>
          </p:cNvPicPr>
          <p:nvPr/>
        </p:nvPicPr>
        <p:blipFill>
          <a:blip>
            <a:duotone>
              <a:schemeClr val="accent4">
                <a:shade val="45000"/>
                <a:satMod val="135000"/>
              </a:schemeClr>
              <a:prstClr val="white"/>
            </a:duotone>
          </a:blip>
          <a:stretch>
            <a:fillRect/>
          </a:stretch>
        </p:blipFill>
        <p:spPr>
          <a:xfrm>
            <a:off x="0" y="1282076"/>
            <a:ext cx="6212376" cy="4221017"/>
          </a:xfrm>
          <a:prstGeom prst="rect">
            <a:avLst/>
          </a:prstGeom>
        </p:spPr>
      </p:pic>
      <p:sp>
        <p:nvSpPr>
          <p:cNvPr id="6" name="Rounded Rectangle 5"/>
          <p:cNvSpPr/>
          <p:nvPr/>
        </p:nvSpPr>
        <p:spPr>
          <a:xfrm>
            <a:off x="186865" y="453596"/>
            <a:ext cx="11231418" cy="828480"/>
          </a:xfrm>
          <a:prstGeom prst="roundRect">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rotWithShape="1">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rcRect r="1001" b="2078"/>
          <a:stretch/>
        </p:blipFill>
        <p:spPr>
          <a:xfrm>
            <a:off x="304800" y="1571531"/>
            <a:ext cx="5615966" cy="356210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8" name="TextBox 7"/>
          <p:cNvSpPr txBox="1"/>
          <p:nvPr/>
        </p:nvSpPr>
        <p:spPr>
          <a:xfrm>
            <a:off x="186865" y="575449"/>
            <a:ext cx="11414586" cy="584775"/>
          </a:xfrm>
          <a:prstGeom prst="rect">
            <a:avLst/>
          </a:prstGeom>
          <a:noFill/>
        </p:spPr>
        <p:txBody>
          <a:bodyPr wrap="square" rtlCol="0">
            <a:spAutoFit/>
          </a:bodyPr>
          <a:lstStyle/>
          <a:p>
            <a:r>
              <a:rPr lang="en-US" sz="3200" b="1" dirty="0">
                <a:solidFill>
                  <a:schemeClr val="bg1"/>
                </a:solidFill>
                <a:latin typeface="Times New Roman" panose="02020603050405020304" pitchFamily="18" charset="0"/>
                <a:cs typeface="Times New Roman" panose="02020603050405020304" pitchFamily="18" charset="0"/>
              </a:rPr>
              <a:t>1. </a:t>
            </a:r>
            <a:r>
              <a:rPr lang="en-US" sz="3200" b="1" dirty="0" err="1">
                <a:solidFill>
                  <a:schemeClr val="bg1"/>
                </a:solidFill>
                <a:latin typeface="Times New Roman" panose="02020603050405020304" pitchFamily="18" charset="0"/>
                <a:cs typeface="Times New Roman" panose="02020603050405020304" pitchFamily="18" charset="0"/>
              </a:rPr>
              <a:t>Quan</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sát</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tranh</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và</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nói</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về</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việc</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làm</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của</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từng</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người</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trong</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tranh</a:t>
            </a:r>
            <a:endParaRPr lang="en-US" sz="3200" b="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42637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anim calcmode="lin" valueType="num">
                                      <p:cBhvr>
                                        <p:cTn id="8" dur="500" fill="hold"/>
                                        <p:tgtEl>
                                          <p:spTgt spid="13"/>
                                        </p:tgtEl>
                                        <p:attrNameLst>
                                          <p:attrName>ppt_x</p:attrName>
                                        </p:attrNameLst>
                                      </p:cBhvr>
                                      <p:tavLst>
                                        <p:tav tm="0">
                                          <p:val>
                                            <p:strVal val="#ppt_x"/>
                                          </p:val>
                                        </p:tav>
                                        <p:tav tm="100000">
                                          <p:val>
                                            <p:strVal val="#ppt_x"/>
                                          </p:val>
                                        </p:tav>
                                      </p:tavLst>
                                    </p:anim>
                                    <p:anim calcmode="lin" valueType="num">
                                      <p:cBhvr>
                                        <p:cTn id="9" dur="5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circle(in)">
                                      <p:cBhvr>
                                        <p:cTn id="14"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组合 6"/>
          <p:cNvGrpSpPr/>
          <p:nvPr/>
        </p:nvGrpSpPr>
        <p:grpSpPr>
          <a:xfrm>
            <a:off x="6258814" y="3177099"/>
            <a:ext cx="5813113" cy="3070838"/>
            <a:chOff x="1105359" y="1931305"/>
            <a:chExt cx="10205577" cy="3940857"/>
          </a:xfrm>
          <a:effectLst>
            <a:outerShdw blurRad="50800" dist="38100" dir="5400000" sx="101000" sy="101000" algn="t" rotWithShape="0">
              <a:srgbClr val="5FBDAC">
                <a:alpha val="40000"/>
              </a:srgbClr>
            </a:outerShdw>
          </a:effectLst>
        </p:grpSpPr>
        <p:sp>
          <p:nvSpPr>
            <p:cNvPr id="14" name="矩形: 圆角 5"/>
            <p:cNvSpPr/>
            <p:nvPr/>
          </p:nvSpPr>
          <p:spPr>
            <a:xfrm>
              <a:off x="1105359" y="1931305"/>
              <a:ext cx="10205577" cy="3940857"/>
            </a:xfrm>
            <a:prstGeom prst="roundRect">
              <a:avLst>
                <a:gd name="adj" fmla="val 7241"/>
              </a:avLst>
            </a:prstGeom>
            <a:solidFill>
              <a:srgbClr val="20BA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ea"/>
                <a:sym typeface="+mn-lt"/>
              </a:endParaRPr>
            </a:p>
          </p:txBody>
        </p:sp>
        <p:sp>
          <p:nvSpPr>
            <p:cNvPr id="15" name="矩形: 圆角 14"/>
            <p:cNvSpPr/>
            <p:nvPr/>
          </p:nvSpPr>
          <p:spPr>
            <a:xfrm>
              <a:off x="1266825" y="2068164"/>
              <a:ext cx="9886950" cy="3642074"/>
            </a:xfrm>
            <a:prstGeom prst="roundRect">
              <a:avLst>
                <a:gd name="adj" fmla="val 724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ea"/>
                <a:sym typeface="+mn-lt"/>
              </a:endParaRPr>
            </a:p>
          </p:txBody>
        </p:sp>
        <p:sp>
          <p:nvSpPr>
            <p:cNvPr id="16" name="矩形: 圆角 16"/>
            <p:cNvSpPr/>
            <p:nvPr/>
          </p:nvSpPr>
          <p:spPr>
            <a:xfrm>
              <a:off x="1199690" y="1993218"/>
              <a:ext cx="10030285" cy="3778932"/>
            </a:xfrm>
            <a:prstGeom prst="roundRect">
              <a:avLst>
                <a:gd name="adj" fmla="val 7241"/>
              </a:avLst>
            </a:prstGeom>
            <a:noFill/>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ea"/>
                <a:sym typeface="+mn-lt"/>
              </a:endParaRPr>
            </a:p>
          </p:txBody>
        </p:sp>
      </p:grpSp>
      <p:sp>
        <p:nvSpPr>
          <p:cNvPr id="4" name="Rectangle 3"/>
          <p:cNvSpPr/>
          <p:nvPr/>
        </p:nvSpPr>
        <p:spPr>
          <a:xfrm>
            <a:off x="6250616" y="3413366"/>
            <a:ext cx="5693298" cy="2185214"/>
          </a:xfrm>
          <a:prstGeom prst="rect">
            <a:avLst/>
          </a:prstGeom>
        </p:spPr>
        <p:txBody>
          <a:bodyPr wrap="square">
            <a:spAutoFit/>
          </a:bodyPr>
          <a:lstStyle/>
          <a:p>
            <a:pPr lvl="0" algn="ctr"/>
            <a:r>
              <a:rPr lang="vi-VN" sz="3400" b="1" u="sng" dirty="0">
                <a:solidFill>
                  <a:srgbClr val="FF0000"/>
                </a:solidFill>
                <a:latin typeface="Cambria" panose="02040503050406030204" pitchFamily="18" charset="0"/>
                <a:ea typeface="Cambria" panose="02040503050406030204" pitchFamily="18" charset="0"/>
              </a:rPr>
              <a:t>Tranh 2: </a:t>
            </a:r>
            <a:r>
              <a:rPr lang="vi-VN" sz="3400" b="1" dirty="0">
                <a:solidFill>
                  <a:srgbClr val="002060"/>
                </a:solidFill>
                <a:latin typeface="Cambria" panose="02040503050406030204" pitchFamily="18" charset="0"/>
                <a:ea typeface="Cambria" panose="02040503050406030204" pitchFamily="18" charset="0"/>
              </a:rPr>
              <a:t>Hai bố con đang trồng </a:t>
            </a:r>
            <a:r>
              <a:rPr lang="en-US" sz="3400" b="1" dirty="0">
                <a:solidFill>
                  <a:srgbClr val="002060"/>
                </a:solidFill>
                <a:latin typeface="Cambria" panose="02040503050406030204" pitchFamily="18" charset="0"/>
                <a:ea typeface="Cambria" panose="02040503050406030204" pitchFamily="18" charset="0"/>
              </a:rPr>
              <a:t>c</a:t>
            </a:r>
            <a:r>
              <a:rPr lang="vi-VN" sz="3400" b="1" dirty="0">
                <a:solidFill>
                  <a:srgbClr val="002060"/>
                </a:solidFill>
                <a:latin typeface="Cambria" panose="02040503050406030204" pitchFamily="18" charset="0"/>
                <a:ea typeface="Cambria" panose="02040503050406030204" pitchFamily="18" charset="0"/>
              </a:rPr>
              <a:t>ây xanh. </a:t>
            </a:r>
            <a:r>
              <a:rPr lang="en-US" sz="3400" b="1" dirty="0" err="1">
                <a:solidFill>
                  <a:srgbClr val="002060"/>
                </a:solidFill>
                <a:latin typeface="Cambria" panose="02040503050406030204" pitchFamily="18" charset="0"/>
                <a:ea typeface="Cambria" panose="02040503050406030204" pitchFamily="18" charset="0"/>
              </a:rPr>
              <a:t>Đây</a:t>
            </a:r>
            <a:r>
              <a:rPr lang="en-US" sz="3400" b="1" dirty="0">
                <a:solidFill>
                  <a:srgbClr val="002060"/>
                </a:solidFill>
                <a:latin typeface="Cambria" panose="02040503050406030204" pitchFamily="18" charset="0"/>
                <a:ea typeface="Cambria" panose="02040503050406030204" pitchFamily="18" charset="0"/>
              </a:rPr>
              <a:t> l</a:t>
            </a:r>
            <a:r>
              <a:rPr lang="vi-VN" sz="3400" b="1" dirty="0">
                <a:solidFill>
                  <a:srgbClr val="002060"/>
                </a:solidFill>
                <a:latin typeface="Cambria" panose="02040503050406030204" pitchFamily="18" charset="0"/>
                <a:ea typeface="Cambria" panose="02040503050406030204" pitchFamily="18" charset="0"/>
              </a:rPr>
              <a:t>à hành động nên làm vì nó giúp bảo vệ môi trường.</a:t>
            </a:r>
            <a:endParaRPr kumimoji="0" lang="en-US" sz="3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pic>
        <p:nvPicPr>
          <p:cNvPr id="5" name="图形 1">
            <a:extLst>
              <a:ext uri="{FF2B5EF4-FFF2-40B4-BE49-F238E27FC236}">
                <a16:creationId xmlns:a16="http://schemas.microsoft.com/office/drawing/2014/main" id="{3770EE04-F747-41BD-9530-E400987CD3B6}"/>
              </a:ext>
            </a:extLst>
          </p:cNvPr>
          <p:cNvPicPr>
            <a:picLocks noChangeAspect="1"/>
          </p:cNvPicPr>
          <p:nvPr/>
        </p:nvPicPr>
        <p:blipFill>
          <a:blip>
            <a:duotone>
              <a:schemeClr val="accent4">
                <a:shade val="45000"/>
                <a:satMod val="135000"/>
              </a:schemeClr>
              <a:prstClr val="white"/>
            </a:duotone>
          </a:blip>
          <a:stretch>
            <a:fillRect/>
          </a:stretch>
        </p:blipFill>
        <p:spPr>
          <a:xfrm>
            <a:off x="0" y="1282076"/>
            <a:ext cx="6212376" cy="4221017"/>
          </a:xfrm>
          <a:prstGeom prst="rect">
            <a:avLst/>
          </a:prstGeom>
        </p:spPr>
      </p:pic>
      <p:sp>
        <p:nvSpPr>
          <p:cNvPr id="6" name="Rounded Rectangle 5"/>
          <p:cNvSpPr/>
          <p:nvPr/>
        </p:nvSpPr>
        <p:spPr>
          <a:xfrm>
            <a:off x="186865" y="453596"/>
            <a:ext cx="11231418" cy="828480"/>
          </a:xfrm>
          <a:prstGeom prst="roundRect">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7"/>
          <p:cNvSpPr txBox="1"/>
          <p:nvPr/>
        </p:nvSpPr>
        <p:spPr>
          <a:xfrm>
            <a:off x="186865" y="575449"/>
            <a:ext cx="1141458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Quan</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sát</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tranh</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và</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nói</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về</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việc</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làm</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của</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từng</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người</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trong</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tranh</a:t>
            </a:r>
            <a:endPar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11" name="Picture 10"/>
          <p:cNvPicPr>
            <a:picLocks noChangeAspect="1"/>
          </p:cNvPicPr>
          <p:nvPr/>
        </p:nvPicPr>
        <p:blipFill rotWithShape="1">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rcRect r="1560"/>
          <a:stretch/>
        </p:blipFill>
        <p:spPr>
          <a:xfrm>
            <a:off x="296816" y="1656562"/>
            <a:ext cx="5618743" cy="347204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7445040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anim calcmode="lin" valueType="num">
                                      <p:cBhvr>
                                        <p:cTn id="8" dur="500" fill="hold"/>
                                        <p:tgtEl>
                                          <p:spTgt spid="13"/>
                                        </p:tgtEl>
                                        <p:attrNameLst>
                                          <p:attrName>ppt_x</p:attrName>
                                        </p:attrNameLst>
                                      </p:cBhvr>
                                      <p:tavLst>
                                        <p:tav tm="0">
                                          <p:val>
                                            <p:strVal val="#ppt_x"/>
                                          </p:val>
                                        </p:tav>
                                        <p:tav tm="100000">
                                          <p:val>
                                            <p:strVal val="#ppt_x"/>
                                          </p:val>
                                        </p:tav>
                                      </p:tavLst>
                                    </p:anim>
                                    <p:anim calcmode="lin" valueType="num">
                                      <p:cBhvr>
                                        <p:cTn id="9" dur="5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circle(in)">
                                      <p:cBhvr>
                                        <p:cTn id="14"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圆角 12">
            <a:extLst>
              <a:ext uri="{FF2B5EF4-FFF2-40B4-BE49-F238E27FC236}">
                <a16:creationId xmlns:a16="http://schemas.microsoft.com/office/drawing/2014/main" id="{8954B49A-3A9D-4CD4-A153-0BADAB8DF30D}"/>
              </a:ext>
            </a:extLst>
          </p:cNvPr>
          <p:cNvSpPr/>
          <p:nvPr/>
        </p:nvSpPr>
        <p:spPr>
          <a:xfrm>
            <a:off x="425116" y="1354385"/>
            <a:ext cx="11341768" cy="4969652"/>
          </a:xfrm>
          <a:prstGeom prst="roundRect">
            <a:avLst>
              <a:gd name="adj" fmla="val 16763"/>
            </a:avLst>
          </a:prstGeom>
          <a:solidFill>
            <a:schemeClr val="bg1"/>
          </a:solid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grpSp>
        <p:nvGrpSpPr>
          <p:cNvPr id="3" name="Group 2">
            <a:extLst>
              <a:ext uri="{FF2B5EF4-FFF2-40B4-BE49-F238E27FC236}">
                <a16:creationId xmlns:a16="http://schemas.microsoft.com/office/drawing/2014/main" id="{760A331A-FF54-E546-84AA-12143FBF0799}"/>
              </a:ext>
            </a:extLst>
          </p:cNvPr>
          <p:cNvGrpSpPr/>
          <p:nvPr/>
        </p:nvGrpSpPr>
        <p:grpSpPr>
          <a:xfrm>
            <a:off x="701046" y="475486"/>
            <a:ext cx="10814476" cy="828480"/>
            <a:chOff x="701046" y="475486"/>
            <a:chExt cx="10814476" cy="828480"/>
          </a:xfrm>
        </p:grpSpPr>
        <p:sp>
          <p:nvSpPr>
            <p:cNvPr id="5" name="Rounded Rectangle 4"/>
            <p:cNvSpPr/>
            <p:nvPr/>
          </p:nvSpPr>
          <p:spPr>
            <a:xfrm>
              <a:off x="701046" y="475486"/>
              <a:ext cx="10656625" cy="828480"/>
            </a:xfrm>
            <a:prstGeom prst="roundRect">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767687" y="597338"/>
              <a:ext cx="10747835" cy="584775"/>
            </a:xfrm>
            <a:prstGeom prst="rect">
              <a:avLst/>
            </a:prstGeom>
            <a:noFill/>
          </p:spPr>
          <p:txBody>
            <a:bodyPr wrap="square" rtlCol="0">
              <a:spAutoFit/>
            </a:bodyPr>
            <a:lstStyle/>
            <a:p>
              <a:r>
                <a:rPr lang="en-US" sz="3200" b="1" dirty="0">
                  <a:solidFill>
                    <a:schemeClr val="bg1"/>
                  </a:solidFill>
                  <a:latin typeface="Times New Roman" panose="02020603050405020304" pitchFamily="18" charset="0"/>
                  <a:cs typeface="Times New Roman" panose="02020603050405020304" pitchFamily="18" charset="0"/>
                </a:rPr>
                <a:t>2. </a:t>
              </a:r>
              <a:r>
                <a:rPr lang="en-US" sz="3200" b="1" dirty="0" err="1">
                  <a:solidFill>
                    <a:schemeClr val="bg1"/>
                  </a:solidFill>
                  <a:latin typeface="Times New Roman" panose="02020603050405020304" pitchFamily="18" charset="0"/>
                  <a:cs typeface="Times New Roman" panose="02020603050405020304" pitchFamily="18" charset="0"/>
                </a:rPr>
                <a:t>Viết</a:t>
              </a:r>
              <a:r>
                <a:rPr lang="en-US" sz="3200" b="1" dirty="0">
                  <a:solidFill>
                    <a:schemeClr val="bg1"/>
                  </a:solidFill>
                  <a:latin typeface="Times New Roman" panose="02020603050405020304" pitchFamily="18" charset="0"/>
                  <a:cs typeface="Times New Roman" panose="02020603050405020304" pitchFamily="18" charset="0"/>
                </a:rPr>
                <a:t> 4 – 5 </a:t>
              </a:r>
              <a:r>
                <a:rPr lang="en-US" sz="3200" b="1" dirty="0" err="1">
                  <a:solidFill>
                    <a:schemeClr val="bg1"/>
                  </a:solidFill>
                  <a:latin typeface="Times New Roman" panose="02020603050405020304" pitchFamily="18" charset="0"/>
                  <a:cs typeface="Times New Roman" panose="02020603050405020304" pitchFamily="18" charset="0"/>
                </a:rPr>
                <a:t>câu</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kể</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về</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việc</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em</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đã</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làm</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để</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bảo</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vệ</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môi</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trường</a:t>
              </a:r>
              <a:r>
                <a:rPr lang="en-US" sz="3200" b="1" dirty="0">
                  <a:solidFill>
                    <a:schemeClr val="bg1"/>
                  </a:solidFill>
                  <a:latin typeface="Times New Roman" panose="02020603050405020304" pitchFamily="18" charset="0"/>
                  <a:cs typeface="Times New Roman" panose="02020603050405020304" pitchFamily="18" charset="0"/>
                </a:rPr>
                <a:t>. </a:t>
              </a:r>
            </a:p>
          </p:txBody>
        </p:sp>
      </p:grpSp>
      <p:sp>
        <p:nvSpPr>
          <p:cNvPr id="6" name="TextBox 5"/>
          <p:cNvSpPr txBox="1"/>
          <p:nvPr/>
        </p:nvSpPr>
        <p:spPr>
          <a:xfrm>
            <a:off x="701046" y="1773261"/>
            <a:ext cx="11138360" cy="4131900"/>
          </a:xfrm>
          <a:prstGeom prst="rect">
            <a:avLst/>
          </a:prstGeom>
          <a:noFill/>
        </p:spPr>
        <p:txBody>
          <a:bodyPr wrap="square" rtlCol="0">
            <a:spAutoFit/>
          </a:bodyPr>
          <a:lstStyle/>
          <a:p>
            <a:pPr>
              <a:lnSpc>
                <a:spcPct val="150000"/>
              </a:lnSpc>
            </a:pPr>
            <a:r>
              <a:rPr lang="en-US" sz="3500" b="1" dirty="0">
                <a:solidFill>
                  <a:srgbClr val="FF0000"/>
                </a:solidFill>
                <a:latin typeface="Times New Roman" panose="02020603050405020304" pitchFamily="18" charset="0"/>
                <a:cs typeface="Times New Roman" panose="02020603050405020304" pitchFamily="18" charset="0"/>
              </a:rPr>
              <a:t>G:</a:t>
            </a:r>
            <a:r>
              <a:rPr lang="en-US" sz="3500" b="1" dirty="0">
                <a:solidFill>
                  <a:srgbClr val="0000FF"/>
                </a:solidFill>
                <a:latin typeface="Times New Roman" panose="02020603050405020304" pitchFamily="18" charset="0"/>
                <a:cs typeface="Times New Roman" panose="02020603050405020304" pitchFamily="18" charset="0"/>
              </a:rPr>
              <a:t> </a:t>
            </a:r>
            <a:r>
              <a:rPr lang="en-US" sz="3500" b="1" dirty="0">
                <a:solidFill>
                  <a:srgbClr val="002060"/>
                </a:solidFill>
                <a:latin typeface="Times New Roman" panose="02020603050405020304" pitchFamily="18" charset="0"/>
                <a:cs typeface="Times New Roman" panose="02020603050405020304" pitchFamily="18" charset="0"/>
              </a:rPr>
              <a:t>- </a:t>
            </a:r>
            <a:r>
              <a:rPr lang="en-US" sz="3500" b="1" dirty="0" err="1">
                <a:solidFill>
                  <a:srgbClr val="002060"/>
                </a:solidFill>
                <a:latin typeface="Times New Roman" panose="02020603050405020304" pitchFamily="18" charset="0"/>
                <a:cs typeface="Times New Roman" panose="02020603050405020304" pitchFamily="18" charset="0"/>
              </a:rPr>
              <a:t>Em</a:t>
            </a:r>
            <a:r>
              <a:rPr lang="en-US" sz="3500" b="1" dirty="0">
                <a:solidFill>
                  <a:srgbClr val="002060"/>
                </a:solidFill>
                <a:latin typeface="Times New Roman" panose="02020603050405020304" pitchFamily="18" charset="0"/>
                <a:cs typeface="Times New Roman" panose="02020603050405020304" pitchFamily="18" charset="0"/>
              </a:rPr>
              <a:t> </a:t>
            </a:r>
            <a:r>
              <a:rPr lang="en-US" sz="3500" b="1" dirty="0" err="1">
                <a:solidFill>
                  <a:srgbClr val="002060"/>
                </a:solidFill>
                <a:latin typeface="Times New Roman" panose="02020603050405020304" pitchFamily="18" charset="0"/>
                <a:cs typeface="Times New Roman" panose="02020603050405020304" pitchFamily="18" charset="0"/>
              </a:rPr>
              <a:t>đã</a:t>
            </a:r>
            <a:r>
              <a:rPr lang="en-US" sz="3500" b="1" dirty="0">
                <a:solidFill>
                  <a:srgbClr val="002060"/>
                </a:solidFill>
                <a:latin typeface="Times New Roman" panose="02020603050405020304" pitchFamily="18" charset="0"/>
                <a:cs typeface="Times New Roman" panose="02020603050405020304" pitchFamily="18" charset="0"/>
              </a:rPr>
              <a:t> </a:t>
            </a:r>
            <a:r>
              <a:rPr lang="en-US" sz="3500" b="1" dirty="0" err="1">
                <a:solidFill>
                  <a:srgbClr val="002060"/>
                </a:solidFill>
                <a:latin typeface="Times New Roman" panose="02020603050405020304" pitchFamily="18" charset="0"/>
                <a:cs typeface="Times New Roman" panose="02020603050405020304" pitchFamily="18" charset="0"/>
              </a:rPr>
              <a:t>làm</a:t>
            </a:r>
            <a:r>
              <a:rPr lang="en-US" sz="3500" b="1" dirty="0">
                <a:solidFill>
                  <a:srgbClr val="002060"/>
                </a:solidFill>
                <a:latin typeface="Times New Roman" panose="02020603050405020304" pitchFamily="18" charset="0"/>
                <a:cs typeface="Times New Roman" panose="02020603050405020304" pitchFamily="18" charset="0"/>
              </a:rPr>
              <a:t> </a:t>
            </a:r>
            <a:r>
              <a:rPr lang="en-US" sz="3500" b="1" dirty="0" err="1">
                <a:solidFill>
                  <a:srgbClr val="002060"/>
                </a:solidFill>
                <a:latin typeface="Times New Roman" panose="02020603050405020304" pitchFamily="18" charset="0"/>
                <a:cs typeface="Times New Roman" panose="02020603050405020304" pitchFamily="18" charset="0"/>
              </a:rPr>
              <a:t>việc</a:t>
            </a:r>
            <a:r>
              <a:rPr lang="en-US" sz="3500" b="1" dirty="0">
                <a:solidFill>
                  <a:srgbClr val="002060"/>
                </a:solidFill>
                <a:latin typeface="Times New Roman" panose="02020603050405020304" pitchFamily="18" charset="0"/>
                <a:cs typeface="Times New Roman" panose="02020603050405020304" pitchFamily="18" charset="0"/>
              </a:rPr>
              <a:t> </a:t>
            </a:r>
            <a:r>
              <a:rPr lang="en-US" sz="3500" b="1" dirty="0" err="1">
                <a:solidFill>
                  <a:srgbClr val="002060"/>
                </a:solidFill>
                <a:latin typeface="Times New Roman" panose="02020603050405020304" pitchFamily="18" charset="0"/>
                <a:cs typeface="Times New Roman" panose="02020603050405020304" pitchFamily="18" charset="0"/>
              </a:rPr>
              <a:t>gì</a:t>
            </a:r>
            <a:r>
              <a:rPr lang="en-US" sz="3500" b="1" dirty="0">
                <a:solidFill>
                  <a:srgbClr val="002060"/>
                </a:solidFill>
                <a:latin typeface="Times New Roman" panose="02020603050405020304" pitchFamily="18" charset="0"/>
                <a:cs typeface="Times New Roman" panose="02020603050405020304" pitchFamily="18" charset="0"/>
              </a:rPr>
              <a:t> </a:t>
            </a:r>
            <a:r>
              <a:rPr lang="en-US" sz="3500" b="1" dirty="0" err="1">
                <a:solidFill>
                  <a:srgbClr val="002060"/>
                </a:solidFill>
                <a:latin typeface="Times New Roman" panose="02020603050405020304" pitchFamily="18" charset="0"/>
                <a:cs typeface="Times New Roman" panose="02020603050405020304" pitchFamily="18" charset="0"/>
              </a:rPr>
              <a:t>để</a:t>
            </a:r>
            <a:r>
              <a:rPr lang="en-US" sz="3500" b="1" dirty="0">
                <a:solidFill>
                  <a:srgbClr val="002060"/>
                </a:solidFill>
                <a:latin typeface="Times New Roman" panose="02020603050405020304" pitchFamily="18" charset="0"/>
                <a:cs typeface="Times New Roman" panose="02020603050405020304" pitchFamily="18" charset="0"/>
              </a:rPr>
              <a:t> </a:t>
            </a:r>
            <a:r>
              <a:rPr lang="en-US" sz="3500" b="1" dirty="0" err="1">
                <a:solidFill>
                  <a:srgbClr val="002060"/>
                </a:solidFill>
                <a:latin typeface="Times New Roman" panose="02020603050405020304" pitchFamily="18" charset="0"/>
                <a:cs typeface="Times New Roman" panose="02020603050405020304" pitchFamily="18" charset="0"/>
              </a:rPr>
              <a:t>bảo</a:t>
            </a:r>
            <a:r>
              <a:rPr lang="en-US" sz="3500" b="1" dirty="0">
                <a:solidFill>
                  <a:srgbClr val="002060"/>
                </a:solidFill>
                <a:latin typeface="Times New Roman" panose="02020603050405020304" pitchFamily="18" charset="0"/>
                <a:cs typeface="Times New Roman" panose="02020603050405020304" pitchFamily="18" charset="0"/>
              </a:rPr>
              <a:t> </a:t>
            </a:r>
            <a:r>
              <a:rPr lang="en-US" sz="3500" b="1" dirty="0" err="1">
                <a:solidFill>
                  <a:srgbClr val="002060"/>
                </a:solidFill>
                <a:latin typeface="Times New Roman" panose="02020603050405020304" pitchFamily="18" charset="0"/>
                <a:cs typeface="Times New Roman" panose="02020603050405020304" pitchFamily="18" charset="0"/>
              </a:rPr>
              <a:t>vệ</a:t>
            </a:r>
            <a:r>
              <a:rPr lang="en-US" sz="3500" b="1" dirty="0">
                <a:solidFill>
                  <a:srgbClr val="002060"/>
                </a:solidFill>
                <a:latin typeface="Times New Roman" panose="02020603050405020304" pitchFamily="18" charset="0"/>
                <a:cs typeface="Times New Roman" panose="02020603050405020304" pitchFamily="18" charset="0"/>
              </a:rPr>
              <a:t> </a:t>
            </a:r>
            <a:r>
              <a:rPr lang="en-US" sz="3500" b="1" dirty="0" err="1">
                <a:solidFill>
                  <a:srgbClr val="002060"/>
                </a:solidFill>
                <a:latin typeface="Times New Roman" panose="02020603050405020304" pitchFamily="18" charset="0"/>
                <a:cs typeface="Times New Roman" panose="02020603050405020304" pitchFamily="18" charset="0"/>
              </a:rPr>
              <a:t>môi</a:t>
            </a:r>
            <a:r>
              <a:rPr lang="en-US" sz="3500" b="1" dirty="0">
                <a:solidFill>
                  <a:srgbClr val="002060"/>
                </a:solidFill>
                <a:latin typeface="Times New Roman" panose="02020603050405020304" pitchFamily="18" charset="0"/>
                <a:cs typeface="Times New Roman" panose="02020603050405020304" pitchFamily="18" charset="0"/>
              </a:rPr>
              <a:t> </a:t>
            </a:r>
            <a:r>
              <a:rPr lang="en-US" sz="3500" b="1" dirty="0" err="1">
                <a:solidFill>
                  <a:srgbClr val="002060"/>
                </a:solidFill>
                <a:latin typeface="Times New Roman" panose="02020603050405020304" pitchFamily="18" charset="0"/>
                <a:cs typeface="Times New Roman" panose="02020603050405020304" pitchFamily="18" charset="0"/>
              </a:rPr>
              <a:t>trường</a:t>
            </a:r>
            <a:r>
              <a:rPr lang="en-US" sz="3500" b="1" dirty="0">
                <a:solidFill>
                  <a:srgbClr val="002060"/>
                </a:solidFill>
                <a:latin typeface="Times New Roman" panose="02020603050405020304" pitchFamily="18" charset="0"/>
                <a:cs typeface="Times New Roman" panose="02020603050405020304" pitchFamily="18" charset="0"/>
              </a:rPr>
              <a:t>?</a:t>
            </a:r>
          </a:p>
          <a:p>
            <a:pPr>
              <a:lnSpc>
                <a:spcPct val="150000"/>
              </a:lnSpc>
            </a:pPr>
            <a:r>
              <a:rPr lang="en-US" sz="3500" b="1" dirty="0">
                <a:solidFill>
                  <a:srgbClr val="002060"/>
                </a:solidFill>
                <a:latin typeface="Times New Roman" panose="02020603050405020304" pitchFamily="18" charset="0"/>
                <a:cs typeface="Times New Roman" panose="02020603050405020304" pitchFamily="18" charset="0"/>
              </a:rPr>
              <a:t>     - </a:t>
            </a:r>
            <a:r>
              <a:rPr lang="en-US" sz="3500" b="1" dirty="0" err="1">
                <a:solidFill>
                  <a:srgbClr val="002060"/>
                </a:solidFill>
                <a:latin typeface="Times New Roman" panose="02020603050405020304" pitchFamily="18" charset="0"/>
                <a:cs typeface="Times New Roman" panose="02020603050405020304" pitchFamily="18" charset="0"/>
              </a:rPr>
              <a:t>Em</a:t>
            </a:r>
            <a:r>
              <a:rPr lang="en-US" sz="3500" b="1" dirty="0">
                <a:solidFill>
                  <a:srgbClr val="002060"/>
                </a:solidFill>
                <a:latin typeface="Times New Roman" panose="02020603050405020304" pitchFamily="18" charset="0"/>
                <a:cs typeface="Times New Roman" panose="02020603050405020304" pitchFamily="18" charset="0"/>
              </a:rPr>
              <a:t> </a:t>
            </a:r>
            <a:r>
              <a:rPr lang="en-US" sz="3500" b="1" dirty="0" err="1">
                <a:solidFill>
                  <a:srgbClr val="002060"/>
                </a:solidFill>
                <a:latin typeface="Times New Roman" panose="02020603050405020304" pitchFamily="18" charset="0"/>
                <a:cs typeface="Times New Roman" panose="02020603050405020304" pitchFamily="18" charset="0"/>
              </a:rPr>
              <a:t>đã</a:t>
            </a:r>
            <a:r>
              <a:rPr lang="en-US" sz="3500" b="1" dirty="0">
                <a:solidFill>
                  <a:srgbClr val="002060"/>
                </a:solidFill>
                <a:latin typeface="Times New Roman" panose="02020603050405020304" pitchFamily="18" charset="0"/>
                <a:cs typeface="Times New Roman" panose="02020603050405020304" pitchFamily="18" charset="0"/>
              </a:rPr>
              <a:t> </a:t>
            </a:r>
            <a:r>
              <a:rPr lang="en-US" sz="3500" b="1" dirty="0" err="1">
                <a:solidFill>
                  <a:srgbClr val="002060"/>
                </a:solidFill>
                <a:latin typeface="Times New Roman" panose="02020603050405020304" pitchFamily="18" charset="0"/>
                <a:cs typeface="Times New Roman" panose="02020603050405020304" pitchFamily="18" charset="0"/>
              </a:rPr>
              <a:t>làm</a:t>
            </a:r>
            <a:r>
              <a:rPr lang="en-US" sz="3500" b="1" dirty="0">
                <a:solidFill>
                  <a:srgbClr val="002060"/>
                </a:solidFill>
                <a:latin typeface="Times New Roman" panose="02020603050405020304" pitchFamily="18" charset="0"/>
                <a:cs typeface="Times New Roman" panose="02020603050405020304" pitchFamily="18" charset="0"/>
              </a:rPr>
              <a:t> </a:t>
            </a:r>
            <a:r>
              <a:rPr lang="en-US" sz="3500" b="1" dirty="0" err="1">
                <a:solidFill>
                  <a:srgbClr val="002060"/>
                </a:solidFill>
                <a:latin typeface="Times New Roman" panose="02020603050405020304" pitchFamily="18" charset="0"/>
                <a:cs typeface="Times New Roman" panose="02020603050405020304" pitchFamily="18" charset="0"/>
              </a:rPr>
              <a:t>việc</a:t>
            </a:r>
            <a:r>
              <a:rPr lang="en-US" sz="3500" b="1" dirty="0">
                <a:solidFill>
                  <a:srgbClr val="002060"/>
                </a:solidFill>
                <a:latin typeface="Times New Roman" panose="02020603050405020304" pitchFamily="18" charset="0"/>
                <a:cs typeface="Times New Roman" panose="02020603050405020304" pitchFamily="18" charset="0"/>
              </a:rPr>
              <a:t> </a:t>
            </a:r>
            <a:r>
              <a:rPr lang="en-US" sz="3500" b="1" dirty="0" err="1">
                <a:solidFill>
                  <a:srgbClr val="002060"/>
                </a:solidFill>
                <a:latin typeface="Times New Roman" panose="02020603050405020304" pitchFamily="18" charset="0"/>
                <a:cs typeface="Times New Roman" panose="02020603050405020304" pitchFamily="18" charset="0"/>
              </a:rPr>
              <a:t>đó</a:t>
            </a:r>
            <a:r>
              <a:rPr lang="en-US" sz="3500" b="1" dirty="0">
                <a:solidFill>
                  <a:srgbClr val="002060"/>
                </a:solidFill>
                <a:latin typeface="Times New Roman" panose="02020603050405020304" pitchFamily="18" charset="0"/>
                <a:cs typeface="Times New Roman" panose="02020603050405020304" pitchFamily="18" charset="0"/>
              </a:rPr>
              <a:t> </a:t>
            </a:r>
            <a:r>
              <a:rPr lang="en-US" sz="3500" b="1" dirty="0" err="1">
                <a:solidFill>
                  <a:srgbClr val="002060"/>
                </a:solidFill>
                <a:latin typeface="Times New Roman" panose="02020603050405020304" pitchFamily="18" charset="0"/>
                <a:cs typeface="Times New Roman" panose="02020603050405020304" pitchFamily="18" charset="0"/>
              </a:rPr>
              <a:t>lúc</a:t>
            </a:r>
            <a:r>
              <a:rPr lang="en-US" sz="3500" b="1" dirty="0">
                <a:solidFill>
                  <a:srgbClr val="002060"/>
                </a:solidFill>
                <a:latin typeface="Times New Roman" panose="02020603050405020304" pitchFamily="18" charset="0"/>
                <a:cs typeface="Times New Roman" panose="02020603050405020304" pitchFamily="18" charset="0"/>
              </a:rPr>
              <a:t> </a:t>
            </a:r>
            <a:r>
              <a:rPr lang="en-US" sz="3500" b="1" dirty="0" err="1">
                <a:solidFill>
                  <a:srgbClr val="002060"/>
                </a:solidFill>
                <a:latin typeface="Times New Roman" panose="02020603050405020304" pitchFamily="18" charset="0"/>
                <a:cs typeface="Times New Roman" panose="02020603050405020304" pitchFamily="18" charset="0"/>
              </a:rPr>
              <a:t>nào</a:t>
            </a:r>
            <a:r>
              <a:rPr lang="en-US" sz="3500" b="1" dirty="0">
                <a:solidFill>
                  <a:srgbClr val="002060"/>
                </a:solidFill>
                <a:latin typeface="Times New Roman" panose="02020603050405020304" pitchFamily="18" charset="0"/>
                <a:cs typeface="Times New Roman" panose="02020603050405020304" pitchFamily="18" charset="0"/>
              </a:rPr>
              <a:t>? Ở </a:t>
            </a:r>
            <a:r>
              <a:rPr lang="en-US" sz="3500" b="1" dirty="0" err="1">
                <a:solidFill>
                  <a:srgbClr val="002060"/>
                </a:solidFill>
                <a:latin typeface="Times New Roman" panose="02020603050405020304" pitchFamily="18" charset="0"/>
                <a:cs typeface="Times New Roman" panose="02020603050405020304" pitchFamily="18" charset="0"/>
              </a:rPr>
              <a:t>đâu</a:t>
            </a:r>
            <a:r>
              <a:rPr lang="en-US" sz="3500" b="1" dirty="0">
                <a:solidFill>
                  <a:srgbClr val="002060"/>
                </a:solidFill>
                <a:latin typeface="Times New Roman" panose="02020603050405020304" pitchFamily="18" charset="0"/>
                <a:cs typeface="Times New Roman" panose="02020603050405020304" pitchFamily="18" charset="0"/>
              </a:rPr>
              <a:t>? </a:t>
            </a:r>
          </a:p>
          <a:p>
            <a:pPr>
              <a:lnSpc>
                <a:spcPct val="150000"/>
              </a:lnSpc>
            </a:pPr>
            <a:r>
              <a:rPr lang="en-US" sz="3500" b="1" dirty="0">
                <a:solidFill>
                  <a:srgbClr val="002060"/>
                </a:solidFill>
                <a:latin typeface="Times New Roman" panose="02020603050405020304" pitchFamily="18" charset="0"/>
                <a:cs typeface="Times New Roman" panose="02020603050405020304" pitchFamily="18" charset="0"/>
              </a:rPr>
              <a:t>      </a:t>
            </a:r>
            <a:r>
              <a:rPr lang="en-US" sz="3500" b="1" dirty="0" err="1">
                <a:solidFill>
                  <a:srgbClr val="002060"/>
                </a:solidFill>
                <a:latin typeface="Times New Roman" panose="02020603050405020304" pitchFamily="18" charset="0"/>
                <a:cs typeface="Times New Roman" panose="02020603050405020304" pitchFamily="18" charset="0"/>
              </a:rPr>
              <a:t>Em</a:t>
            </a:r>
            <a:r>
              <a:rPr lang="en-US" sz="3500" b="1" dirty="0">
                <a:solidFill>
                  <a:srgbClr val="002060"/>
                </a:solidFill>
                <a:latin typeface="Times New Roman" panose="02020603050405020304" pitchFamily="18" charset="0"/>
                <a:cs typeface="Times New Roman" panose="02020603050405020304" pitchFamily="18" charset="0"/>
              </a:rPr>
              <a:t> </a:t>
            </a:r>
            <a:r>
              <a:rPr lang="en-US" sz="3500" b="1" dirty="0" err="1">
                <a:solidFill>
                  <a:srgbClr val="002060"/>
                </a:solidFill>
                <a:latin typeface="Times New Roman" panose="02020603050405020304" pitchFamily="18" charset="0"/>
                <a:cs typeface="Times New Roman" panose="02020603050405020304" pitchFamily="18" charset="0"/>
              </a:rPr>
              <a:t>làm</a:t>
            </a:r>
            <a:r>
              <a:rPr lang="en-US" sz="3500" b="1" dirty="0">
                <a:solidFill>
                  <a:srgbClr val="002060"/>
                </a:solidFill>
                <a:latin typeface="Times New Roman" panose="02020603050405020304" pitchFamily="18" charset="0"/>
                <a:cs typeface="Times New Roman" panose="02020603050405020304" pitchFamily="18" charset="0"/>
              </a:rPr>
              <a:t> </a:t>
            </a:r>
            <a:r>
              <a:rPr lang="en-US" sz="3500" b="1" dirty="0" err="1">
                <a:solidFill>
                  <a:srgbClr val="002060"/>
                </a:solidFill>
                <a:latin typeface="Times New Roman" panose="02020603050405020304" pitchFamily="18" charset="0"/>
                <a:cs typeface="Times New Roman" panose="02020603050405020304" pitchFamily="18" charset="0"/>
              </a:rPr>
              <a:t>như</a:t>
            </a:r>
            <a:r>
              <a:rPr lang="en-US" sz="3500" b="1" dirty="0">
                <a:solidFill>
                  <a:srgbClr val="002060"/>
                </a:solidFill>
                <a:latin typeface="Times New Roman" panose="02020603050405020304" pitchFamily="18" charset="0"/>
                <a:cs typeface="Times New Roman" panose="02020603050405020304" pitchFamily="18" charset="0"/>
              </a:rPr>
              <a:t> </a:t>
            </a:r>
            <a:r>
              <a:rPr lang="en-US" sz="3500" b="1" dirty="0" err="1">
                <a:solidFill>
                  <a:srgbClr val="002060"/>
                </a:solidFill>
                <a:latin typeface="Times New Roman" panose="02020603050405020304" pitchFamily="18" charset="0"/>
                <a:cs typeface="Times New Roman" panose="02020603050405020304" pitchFamily="18" charset="0"/>
              </a:rPr>
              <a:t>thế</a:t>
            </a:r>
            <a:r>
              <a:rPr lang="en-US" sz="3500" b="1" dirty="0">
                <a:solidFill>
                  <a:srgbClr val="002060"/>
                </a:solidFill>
                <a:latin typeface="Times New Roman" panose="02020603050405020304" pitchFamily="18" charset="0"/>
                <a:cs typeface="Times New Roman" panose="02020603050405020304" pitchFamily="18" charset="0"/>
              </a:rPr>
              <a:t> </a:t>
            </a:r>
            <a:r>
              <a:rPr lang="en-US" sz="3500" b="1" dirty="0" err="1">
                <a:solidFill>
                  <a:srgbClr val="002060"/>
                </a:solidFill>
                <a:latin typeface="Times New Roman" panose="02020603050405020304" pitchFamily="18" charset="0"/>
                <a:cs typeface="Times New Roman" panose="02020603050405020304" pitchFamily="18" charset="0"/>
              </a:rPr>
              <a:t>nào</a:t>
            </a:r>
            <a:r>
              <a:rPr lang="en-US" sz="3500" b="1" dirty="0">
                <a:solidFill>
                  <a:srgbClr val="002060"/>
                </a:solidFill>
                <a:latin typeface="Times New Roman" panose="02020603050405020304" pitchFamily="18" charset="0"/>
                <a:cs typeface="Times New Roman" panose="02020603050405020304" pitchFamily="18" charset="0"/>
              </a:rPr>
              <a:t>?</a:t>
            </a:r>
          </a:p>
          <a:p>
            <a:pPr>
              <a:lnSpc>
                <a:spcPct val="150000"/>
              </a:lnSpc>
            </a:pPr>
            <a:r>
              <a:rPr lang="en-US" sz="3500" b="1" dirty="0">
                <a:solidFill>
                  <a:srgbClr val="002060"/>
                </a:solidFill>
                <a:latin typeface="Times New Roman" panose="02020603050405020304" pitchFamily="18" charset="0"/>
                <a:cs typeface="Times New Roman" panose="02020603050405020304" pitchFamily="18" charset="0"/>
              </a:rPr>
              <a:t>     - </a:t>
            </a:r>
            <a:r>
              <a:rPr lang="en-US" sz="3500" b="1" dirty="0" err="1">
                <a:solidFill>
                  <a:srgbClr val="002060"/>
                </a:solidFill>
                <a:latin typeface="Times New Roman" panose="02020603050405020304" pitchFamily="18" charset="0"/>
                <a:cs typeface="Times New Roman" panose="02020603050405020304" pitchFamily="18" charset="0"/>
              </a:rPr>
              <a:t>Ích</a:t>
            </a:r>
            <a:r>
              <a:rPr lang="en-US" sz="3500" b="1" dirty="0">
                <a:solidFill>
                  <a:srgbClr val="002060"/>
                </a:solidFill>
                <a:latin typeface="Times New Roman" panose="02020603050405020304" pitchFamily="18" charset="0"/>
                <a:cs typeface="Times New Roman" panose="02020603050405020304" pitchFamily="18" charset="0"/>
              </a:rPr>
              <a:t> </a:t>
            </a:r>
            <a:r>
              <a:rPr lang="en-US" sz="3500" b="1" dirty="0" err="1">
                <a:solidFill>
                  <a:srgbClr val="002060"/>
                </a:solidFill>
                <a:latin typeface="Times New Roman" panose="02020603050405020304" pitchFamily="18" charset="0"/>
                <a:cs typeface="Times New Roman" panose="02020603050405020304" pitchFamily="18" charset="0"/>
              </a:rPr>
              <a:t>lợi</a:t>
            </a:r>
            <a:r>
              <a:rPr lang="en-US" sz="3500" b="1" dirty="0">
                <a:solidFill>
                  <a:srgbClr val="002060"/>
                </a:solidFill>
                <a:latin typeface="Times New Roman" panose="02020603050405020304" pitchFamily="18" charset="0"/>
                <a:cs typeface="Times New Roman" panose="02020603050405020304" pitchFamily="18" charset="0"/>
              </a:rPr>
              <a:t> </a:t>
            </a:r>
            <a:r>
              <a:rPr lang="en-US" sz="3500" b="1" dirty="0" err="1">
                <a:solidFill>
                  <a:srgbClr val="002060"/>
                </a:solidFill>
                <a:latin typeface="Times New Roman" panose="02020603050405020304" pitchFamily="18" charset="0"/>
                <a:cs typeface="Times New Roman" panose="02020603050405020304" pitchFamily="18" charset="0"/>
              </a:rPr>
              <a:t>của</a:t>
            </a:r>
            <a:r>
              <a:rPr lang="en-US" sz="3500" b="1" dirty="0">
                <a:solidFill>
                  <a:srgbClr val="002060"/>
                </a:solidFill>
                <a:latin typeface="Times New Roman" panose="02020603050405020304" pitchFamily="18" charset="0"/>
                <a:cs typeface="Times New Roman" panose="02020603050405020304" pitchFamily="18" charset="0"/>
              </a:rPr>
              <a:t> </a:t>
            </a:r>
            <a:r>
              <a:rPr lang="en-US" sz="3500" b="1" dirty="0" err="1">
                <a:solidFill>
                  <a:srgbClr val="002060"/>
                </a:solidFill>
                <a:latin typeface="Times New Roman" panose="02020603050405020304" pitchFamily="18" charset="0"/>
                <a:cs typeface="Times New Roman" panose="02020603050405020304" pitchFamily="18" charset="0"/>
              </a:rPr>
              <a:t>việc</a:t>
            </a:r>
            <a:r>
              <a:rPr lang="en-US" sz="3500" b="1" dirty="0">
                <a:solidFill>
                  <a:srgbClr val="002060"/>
                </a:solidFill>
                <a:latin typeface="Times New Roman" panose="02020603050405020304" pitchFamily="18" charset="0"/>
                <a:cs typeface="Times New Roman" panose="02020603050405020304" pitchFamily="18" charset="0"/>
              </a:rPr>
              <a:t> </a:t>
            </a:r>
            <a:r>
              <a:rPr lang="en-US" sz="3500" b="1" dirty="0" err="1">
                <a:solidFill>
                  <a:srgbClr val="002060"/>
                </a:solidFill>
                <a:latin typeface="Times New Roman" panose="02020603050405020304" pitchFamily="18" charset="0"/>
                <a:cs typeface="Times New Roman" panose="02020603050405020304" pitchFamily="18" charset="0"/>
              </a:rPr>
              <a:t>làm</a:t>
            </a:r>
            <a:r>
              <a:rPr lang="en-US" sz="3500" b="1" dirty="0">
                <a:solidFill>
                  <a:srgbClr val="002060"/>
                </a:solidFill>
                <a:latin typeface="Times New Roman" panose="02020603050405020304" pitchFamily="18" charset="0"/>
                <a:cs typeface="Times New Roman" panose="02020603050405020304" pitchFamily="18" charset="0"/>
              </a:rPr>
              <a:t> </a:t>
            </a:r>
            <a:r>
              <a:rPr lang="en-US" sz="3500" b="1" dirty="0" err="1">
                <a:solidFill>
                  <a:srgbClr val="002060"/>
                </a:solidFill>
                <a:latin typeface="Times New Roman" panose="02020603050405020304" pitchFamily="18" charset="0"/>
                <a:cs typeface="Times New Roman" panose="02020603050405020304" pitchFamily="18" charset="0"/>
              </a:rPr>
              <a:t>đó</a:t>
            </a:r>
            <a:r>
              <a:rPr lang="en-US" sz="3500" b="1" dirty="0">
                <a:solidFill>
                  <a:srgbClr val="002060"/>
                </a:solidFill>
                <a:latin typeface="Times New Roman" panose="02020603050405020304" pitchFamily="18" charset="0"/>
                <a:cs typeface="Times New Roman" panose="02020603050405020304" pitchFamily="18" charset="0"/>
              </a:rPr>
              <a:t> </a:t>
            </a:r>
            <a:r>
              <a:rPr lang="en-US" sz="3500" b="1" dirty="0" err="1">
                <a:solidFill>
                  <a:srgbClr val="002060"/>
                </a:solidFill>
                <a:latin typeface="Times New Roman" panose="02020603050405020304" pitchFamily="18" charset="0"/>
                <a:cs typeface="Times New Roman" panose="02020603050405020304" pitchFamily="18" charset="0"/>
              </a:rPr>
              <a:t>là</a:t>
            </a:r>
            <a:r>
              <a:rPr lang="en-US" sz="3500" b="1" dirty="0">
                <a:solidFill>
                  <a:srgbClr val="002060"/>
                </a:solidFill>
                <a:latin typeface="Times New Roman" panose="02020603050405020304" pitchFamily="18" charset="0"/>
                <a:cs typeface="Times New Roman" panose="02020603050405020304" pitchFamily="18" charset="0"/>
              </a:rPr>
              <a:t> </a:t>
            </a:r>
            <a:r>
              <a:rPr lang="en-US" sz="3500" b="1" dirty="0" err="1">
                <a:solidFill>
                  <a:srgbClr val="002060"/>
                </a:solidFill>
                <a:latin typeface="Times New Roman" panose="02020603050405020304" pitchFamily="18" charset="0"/>
                <a:cs typeface="Times New Roman" panose="02020603050405020304" pitchFamily="18" charset="0"/>
              </a:rPr>
              <a:t>gì</a:t>
            </a:r>
            <a:r>
              <a:rPr lang="en-US" sz="3500" b="1" dirty="0">
                <a:solidFill>
                  <a:srgbClr val="002060"/>
                </a:solidFill>
                <a:latin typeface="Times New Roman" panose="02020603050405020304" pitchFamily="18" charset="0"/>
                <a:cs typeface="Times New Roman" panose="02020603050405020304" pitchFamily="18" charset="0"/>
              </a:rPr>
              <a:t>?</a:t>
            </a:r>
          </a:p>
          <a:p>
            <a:pPr>
              <a:lnSpc>
                <a:spcPct val="150000"/>
              </a:lnSpc>
            </a:pPr>
            <a:r>
              <a:rPr lang="en-US" sz="3500" b="1" dirty="0">
                <a:solidFill>
                  <a:srgbClr val="002060"/>
                </a:solidFill>
                <a:latin typeface="Times New Roman" panose="02020603050405020304" pitchFamily="18" charset="0"/>
                <a:cs typeface="Times New Roman" panose="02020603050405020304" pitchFamily="18" charset="0"/>
              </a:rPr>
              <a:t>     - </a:t>
            </a:r>
            <a:r>
              <a:rPr lang="en-US" sz="3500" b="1" dirty="0" err="1">
                <a:solidFill>
                  <a:srgbClr val="002060"/>
                </a:solidFill>
                <a:latin typeface="Times New Roman" panose="02020603050405020304" pitchFamily="18" charset="0"/>
                <a:cs typeface="Times New Roman" panose="02020603050405020304" pitchFamily="18" charset="0"/>
              </a:rPr>
              <a:t>Em</a:t>
            </a:r>
            <a:r>
              <a:rPr lang="en-US" sz="3500" b="1" dirty="0">
                <a:solidFill>
                  <a:srgbClr val="002060"/>
                </a:solidFill>
                <a:latin typeface="Times New Roman" panose="02020603050405020304" pitchFamily="18" charset="0"/>
                <a:cs typeface="Times New Roman" panose="02020603050405020304" pitchFamily="18" charset="0"/>
              </a:rPr>
              <a:t> </a:t>
            </a:r>
            <a:r>
              <a:rPr lang="en-US" sz="3500" b="1" dirty="0" err="1">
                <a:solidFill>
                  <a:srgbClr val="002060"/>
                </a:solidFill>
                <a:latin typeface="Times New Roman" panose="02020603050405020304" pitchFamily="18" charset="0"/>
                <a:cs typeface="Times New Roman" panose="02020603050405020304" pitchFamily="18" charset="0"/>
              </a:rPr>
              <a:t>cảm</a:t>
            </a:r>
            <a:r>
              <a:rPr lang="en-US" sz="3500" b="1" dirty="0">
                <a:solidFill>
                  <a:srgbClr val="002060"/>
                </a:solidFill>
                <a:latin typeface="Times New Roman" panose="02020603050405020304" pitchFamily="18" charset="0"/>
                <a:cs typeface="Times New Roman" panose="02020603050405020304" pitchFamily="18" charset="0"/>
              </a:rPr>
              <a:t> </a:t>
            </a:r>
            <a:r>
              <a:rPr lang="en-US" sz="3500" b="1" dirty="0" err="1">
                <a:solidFill>
                  <a:srgbClr val="002060"/>
                </a:solidFill>
                <a:latin typeface="Times New Roman" panose="02020603050405020304" pitchFamily="18" charset="0"/>
                <a:cs typeface="Times New Roman" panose="02020603050405020304" pitchFamily="18" charset="0"/>
              </a:rPr>
              <a:t>thấy</a:t>
            </a:r>
            <a:r>
              <a:rPr lang="en-US" sz="3500" b="1" dirty="0">
                <a:solidFill>
                  <a:srgbClr val="002060"/>
                </a:solidFill>
                <a:latin typeface="Times New Roman" panose="02020603050405020304" pitchFamily="18" charset="0"/>
                <a:cs typeface="Times New Roman" panose="02020603050405020304" pitchFamily="18" charset="0"/>
              </a:rPr>
              <a:t> </a:t>
            </a:r>
            <a:r>
              <a:rPr lang="en-US" sz="3500" b="1" dirty="0" err="1">
                <a:solidFill>
                  <a:srgbClr val="002060"/>
                </a:solidFill>
                <a:latin typeface="Times New Roman" panose="02020603050405020304" pitchFamily="18" charset="0"/>
                <a:cs typeface="Times New Roman" panose="02020603050405020304" pitchFamily="18" charset="0"/>
              </a:rPr>
              <a:t>thế</a:t>
            </a:r>
            <a:r>
              <a:rPr lang="en-US" sz="3500" b="1" dirty="0">
                <a:solidFill>
                  <a:srgbClr val="002060"/>
                </a:solidFill>
                <a:latin typeface="Times New Roman" panose="02020603050405020304" pitchFamily="18" charset="0"/>
                <a:cs typeface="Times New Roman" panose="02020603050405020304" pitchFamily="18" charset="0"/>
              </a:rPr>
              <a:t> </a:t>
            </a:r>
            <a:r>
              <a:rPr lang="en-US" sz="3500" b="1" dirty="0" err="1">
                <a:solidFill>
                  <a:srgbClr val="002060"/>
                </a:solidFill>
                <a:latin typeface="Times New Roman" panose="02020603050405020304" pitchFamily="18" charset="0"/>
                <a:cs typeface="Times New Roman" panose="02020603050405020304" pitchFamily="18" charset="0"/>
              </a:rPr>
              <a:t>nào</a:t>
            </a:r>
            <a:r>
              <a:rPr lang="en-US" sz="3500" b="1" dirty="0">
                <a:solidFill>
                  <a:srgbClr val="002060"/>
                </a:solidFill>
                <a:latin typeface="Times New Roman" panose="02020603050405020304" pitchFamily="18" charset="0"/>
                <a:cs typeface="Times New Roman" panose="02020603050405020304" pitchFamily="18" charset="0"/>
              </a:rPr>
              <a:t> </a:t>
            </a:r>
            <a:r>
              <a:rPr lang="en-US" sz="3500" b="1" dirty="0" err="1">
                <a:solidFill>
                  <a:srgbClr val="002060"/>
                </a:solidFill>
                <a:latin typeface="Times New Roman" panose="02020603050405020304" pitchFamily="18" charset="0"/>
                <a:cs typeface="Times New Roman" panose="02020603050405020304" pitchFamily="18" charset="0"/>
              </a:rPr>
              <a:t>khi</a:t>
            </a:r>
            <a:r>
              <a:rPr lang="en-US" sz="3500" b="1" dirty="0">
                <a:solidFill>
                  <a:srgbClr val="002060"/>
                </a:solidFill>
                <a:latin typeface="Times New Roman" panose="02020603050405020304" pitchFamily="18" charset="0"/>
                <a:cs typeface="Times New Roman" panose="02020603050405020304" pitchFamily="18" charset="0"/>
              </a:rPr>
              <a:t> </a:t>
            </a:r>
            <a:r>
              <a:rPr lang="en-US" sz="3500" b="1" dirty="0" err="1">
                <a:solidFill>
                  <a:srgbClr val="002060"/>
                </a:solidFill>
                <a:latin typeface="Times New Roman" panose="02020603050405020304" pitchFamily="18" charset="0"/>
                <a:cs typeface="Times New Roman" panose="02020603050405020304" pitchFamily="18" charset="0"/>
              </a:rPr>
              <a:t>làm</a:t>
            </a:r>
            <a:r>
              <a:rPr lang="en-US" sz="3500" b="1" dirty="0">
                <a:solidFill>
                  <a:srgbClr val="002060"/>
                </a:solidFill>
                <a:latin typeface="Times New Roman" panose="02020603050405020304" pitchFamily="18" charset="0"/>
                <a:cs typeface="Times New Roman" panose="02020603050405020304" pitchFamily="18" charset="0"/>
              </a:rPr>
              <a:t> </a:t>
            </a:r>
            <a:r>
              <a:rPr lang="en-US" sz="3500" b="1" dirty="0" err="1">
                <a:solidFill>
                  <a:srgbClr val="002060"/>
                </a:solidFill>
                <a:latin typeface="Times New Roman" panose="02020603050405020304" pitchFamily="18" charset="0"/>
                <a:cs typeface="Times New Roman" panose="02020603050405020304" pitchFamily="18" charset="0"/>
              </a:rPr>
              <a:t>việc</a:t>
            </a:r>
            <a:r>
              <a:rPr lang="en-US" sz="3500" b="1" dirty="0">
                <a:solidFill>
                  <a:srgbClr val="002060"/>
                </a:solidFill>
                <a:latin typeface="Times New Roman" panose="02020603050405020304" pitchFamily="18" charset="0"/>
                <a:cs typeface="Times New Roman" panose="02020603050405020304" pitchFamily="18" charset="0"/>
              </a:rPr>
              <a:t> </a:t>
            </a:r>
            <a:r>
              <a:rPr lang="en-US" sz="3500" b="1" dirty="0" err="1">
                <a:solidFill>
                  <a:srgbClr val="002060"/>
                </a:solidFill>
                <a:latin typeface="Times New Roman" panose="02020603050405020304" pitchFamily="18" charset="0"/>
                <a:cs typeface="Times New Roman" panose="02020603050405020304" pitchFamily="18" charset="0"/>
              </a:rPr>
              <a:t>đó</a:t>
            </a:r>
            <a:r>
              <a:rPr lang="en-US" sz="3500" b="1" dirty="0">
                <a:solidFill>
                  <a:srgbClr val="002060"/>
                </a:solidFill>
                <a:latin typeface="Times New Roman" panose="02020603050405020304" pitchFamily="18" charset="0"/>
                <a:cs typeface="Times New Roman" panose="02020603050405020304" pitchFamily="18" charset="0"/>
              </a:rPr>
              <a:t>?</a:t>
            </a:r>
          </a:p>
        </p:txBody>
      </p:sp>
      <p:pic>
        <p:nvPicPr>
          <p:cNvPr id="2" name="Picture 1"/>
          <p:cNvPicPr>
            <a:picLocks noChangeAspect="1"/>
          </p:cNvPicPr>
          <p:nvPr/>
        </p:nvPicPr>
        <p:blipFill>
          <a:blip r:embed="rId2" cstate="print">
            <a:extLst>
              <a:ext uri="{BEBA8EAE-BF5A-486C-A8C5-ECC9F3942E4B}">
                <a14:imgProps xmlns:a14="http://schemas.microsoft.com/office/drawing/2010/main">
                  <a14:imgLayer r:embed="rId3">
                    <a14:imgEffect>
                      <a14:backgroundRemoval t="9884" b="89922" l="2564" r="98387">
                        <a14:foregroundMark x1="26055" y1="55749" x2="23945" y2="62597"/>
                        <a14:foregroundMark x1="28329" y1="52584" x2="29280" y2="57687"/>
                        <a14:foregroundMark x1="71671" y1="27519" x2="74442" y2="31718"/>
                      </a14:backgroundRemoval>
                    </a14:imgEffect>
                  </a14:imgLayer>
                </a14:imgProps>
              </a:ext>
              <a:ext uri="{28A0092B-C50C-407E-A947-70E740481C1C}">
                <a14:useLocalDpi xmlns:a14="http://schemas.microsoft.com/office/drawing/2010/main" val="0"/>
              </a:ext>
            </a:extLst>
          </a:blip>
          <a:stretch>
            <a:fillRect/>
          </a:stretch>
        </p:blipFill>
        <p:spPr>
          <a:xfrm>
            <a:off x="8203446" y="4525951"/>
            <a:ext cx="4308429" cy="2758420"/>
          </a:xfrm>
          <a:prstGeom prst="rect">
            <a:avLst/>
          </a:prstGeom>
        </p:spPr>
      </p:pic>
    </p:spTree>
    <p:extLst>
      <p:ext uri="{BB962C8B-B14F-4D97-AF65-F5344CB8AC3E}">
        <p14:creationId xmlns:p14="http://schemas.microsoft.com/office/powerpoint/2010/main" val="889437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wipe(left)">
                                      <p:cBhvr>
                                        <p:cTn id="12" dur="500"/>
                                        <p:tgtEl>
                                          <p:spTgt spid="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6">
                                            <p:txEl>
                                              <p:pRg st="1" end="1"/>
                                            </p:txEl>
                                          </p:spTgt>
                                        </p:tgtEl>
                                        <p:attrNameLst>
                                          <p:attrName>style.visibility</p:attrName>
                                        </p:attrNameLst>
                                      </p:cBhvr>
                                      <p:to>
                                        <p:strVal val="visible"/>
                                      </p:to>
                                    </p:set>
                                    <p:animEffect transition="in" filter="wipe(left)">
                                      <p:cBhvr>
                                        <p:cTn id="17" dur="500"/>
                                        <p:tgtEl>
                                          <p:spTgt spid="6">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6">
                                            <p:txEl>
                                              <p:pRg st="2" end="2"/>
                                            </p:txEl>
                                          </p:spTgt>
                                        </p:tgtEl>
                                        <p:attrNameLst>
                                          <p:attrName>style.visibility</p:attrName>
                                        </p:attrNameLst>
                                      </p:cBhvr>
                                      <p:to>
                                        <p:strVal val="visible"/>
                                      </p:to>
                                    </p:set>
                                    <p:animEffect transition="in" filter="wipe(left)">
                                      <p:cBhvr>
                                        <p:cTn id="22" dur="500"/>
                                        <p:tgtEl>
                                          <p:spTgt spid="6">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6">
                                            <p:txEl>
                                              <p:pRg st="3" end="3"/>
                                            </p:txEl>
                                          </p:spTgt>
                                        </p:tgtEl>
                                        <p:attrNameLst>
                                          <p:attrName>style.visibility</p:attrName>
                                        </p:attrNameLst>
                                      </p:cBhvr>
                                      <p:to>
                                        <p:strVal val="visible"/>
                                      </p:to>
                                    </p:set>
                                    <p:animEffect transition="in" filter="wipe(left)">
                                      <p:cBhvr>
                                        <p:cTn id="27" dur="500"/>
                                        <p:tgtEl>
                                          <p:spTgt spid="6">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6">
                                            <p:txEl>
                                              <p:pRg st="4" end="4"/>
                                            </p:txEl>
                                          </p:spTgt>
                                        </p:tgtEl>
                                        <p:attrNameLst>
                                          <p:attrName>style.visibility</p:attrName>
                                        </p:attrNameLst>
                                      </p:cBhvr>
                                      <p:to>
                                        <p:strVal val="visible"/>
                                      </p:to>
                                    </p:set>
                                    <p:animEffect transition="in" filter="wipe(left)">
                                      <p:cBhvr>
                                        <p:cTn id="32" dur="5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圆角 12">
            <a:extLst>
              <a:ext uri="{FF2B5EF4-FFF2-40B4-BE49-F238E27FC236}">
                <a16:creationId xmlns:a16="http://schemas.microsoft.com/office/drawing/2014/main" id="{8954B49A-3A9D-4CD4-A153-0BADAB8DF30D}"/>
              </a:ext>
            </a:extLst>
          </p:cNvPr>
          <p:cNvSpPr/>
          <p:nvPr/>
        </p:nvSpPr>
        <p:spPr>
          <a:xfrm>
            <a:off x="184194" y="302804"/>
            <a:ext cx="10215418" cy="5686727"/>
          </a:xfrm>
          <a:prstGeom prst="roundRect">
            <a:avLst>
              <a:gd name="adj" fmla="val 16763"/>
            </a:avLst>
          </a:prstGeom>
          <a:solidFill>
            <a:schemeClr val="bg1"/>
          </a:solid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4" name="Rectangle 3"/>
          <p:cNvSpPr/>
          <p:nvPr/>
        </p:nvSpPr>
        <p:spPr>
          <a:xfrm>
            <a:off x="342911" y="1125998"/>
            <a:ext cx="9605819" cy="5216813"/>
          </a:xfrm>
          <a:prstGeom prst="rect">
            <a:avLst/>
          </a:prstGeom>
        </p:spPr>
        <p:txBody>
          <a:bodyPr wrap="square">
            <a:spAutoFit/>
          </a:bodyPr>
          <a:lstStyle/>
          <a:p>
            <a:r>
              <a:rPr lang="en-US" sz="3300" b="1" i="0" dirty="0">
                <a:solidFill>
                  <a:srgbClr val="002060"/>
                </a:solidFill>
                <a:effectLst/>
                <a:latin typeface="Cambria" panose="02040503050406030204" pitchFamily="18" charset="0"/>
                <a:ea typeface="Cambria" panose="02040503050406030204" pitchFamily="18" charset="0"/>
              </a:rPr>
              <a:t>      </a:t>
            </a:r>
            <a:r>
              <a:rPr lang="vi-VN" sz="3300" b="1" i="0" dirty="0">
                <a:solidFill>
                  <a:srgbClr val="002060"/>
                </a:solidFill>
                <a:effectLst/>
                <a:latin typeface="Cambria" panose="02040503050406030204" pitchFamily="18" charset="0"/>
                <a:ea typeface="Cambria" panose="02040503050406030204" pitchFamily="18" charset="0"/>
              </a:rPr>
              <a:t>Tuần trước, em cùng với các bạn trong lớp đã tham gia dọn rác trên bãi biển. Chúng em tập trung từ sáng sớm. Bạn nào cũng trang bị đầu đủ mũ nón, bao tay, khẩu trang rồi bắt tay vào việc. Chúng em đi dọc bờ biển, vừa đi vừa nhặt rác rồi thu gom vào bao tải. Sau khi dọn rác xong, chúng em tập kết rác về đúng nơi quy định. Em rất vui vì mình đã làm được một việc nhỏ bé để bảo vệ môi trường biển.</a:t>
            </a:r>
            <a:br>
              <a:rPr lang="vi-VN" sz="3300" b="1" i="0" dirty="0">
                <a:solidFill>
                  <a:srgbClr val="002060"/>
                </a:solidFill>
                <a:effectLst/>
                <a:latin typeface="Cambria" panose="02040503050406030204" pitchFamily="18" charset="0"/>
                <a:ea typeface="Cambria" panose="02040503050406030204" pitchFamily="18" charset="0"/>
              </a:rPr>
            </a:br>
            <a:br>
              <a:rPr lang="vi-VN" b="0" i="0" dirty="0">
                <a:solidFill>
                  <a:srgbClr val="000000"/>
                </a:solidFill>
                <a:effectLst/>
                <a:latin typeface="OpenSans"/>
              </a:rPr>
            </a:br>
            <a:endParaRPr lang="en-US" dirty="0"/>
          </a:p>
        </p:txBody>
      </p:sp>
      <p:sp>
        <p:nvSpPr>
          <p:cNvPr id="8" name="Rectangle 7"/>
          <p:cNvSpPr/>
          <p:nvPr/>
        </p:nvSpPr>
        <p:spPr>
          <a:xfrm>
            <a:off x="2528432" y="302804"/>
            <a:ext cx="4746812" cy="861774"/>
          </a:xfrm>
          <a:prstGeom prst="rect">
            <a:avLst/>
          </a:prstGeom>
        </p:spPr>
        <p:txBody>
          <a:bodyPr wrap="none">
            <a:spAutoFit/>
          </a:bodyPr>
          <a:lstStyle/>
          <a:p>
            <a:pPr algn="ctr" defTabSz="1219170">
              <a:buClr>
                <a:srgbClr val="000000"/>
              </a:buClr>
            </a:pPr>
            <a:r>
              <a:rPr lang="en-US" sz="5000" b="1" kern="0" dirty="0">
                <a:ln w="13462">
                  <a:solidFill>
                    <a:srgbClr val="FAECE3"/>
                  </a:solidFill>
                  <a:prstDash val="solid"/>
                </a:ln>
                <a:solidFill>
                  <a:srgbClr val="D7256D"/>
                </a:solidFill>
                <a:effectLst>
                  <a:outerShdw dist="38100" dir="2700000" algn="bl" rotWithShape="0">
                    <a:srgbClr val="FF8E77"/>
                  </a:outerShdw>
                </a:effectLst>
                <a:latin typeface="#9Slide07 Soup of Justice" pitchFamily="2" charset="0"/>
                <a:sym typeface="Arial"/>
              </a:rPr>
              <a:t>BÀI THAM KHẢO 1</a:t>
            </a:r>
          </a:p>
        </p:txBody>
      </p:sp>
      <p:pic>
        <p:nvPicPr>
          <p:cNvPr id="2" name="Picture 1"/>
          <p:cNvPicPr>
            <a:picLocks noChangeAspect="1"/>
          </p:cNvPicPr>
          <p:nvPr/>
        </p:nvPicPr>
        <p:blipFill>
          <a:blip r:embed="rId2" cstate="print">
            <a:extLst>
              <a:ext uri="{BEBA8EAE-BF5A-486C-A8C5-ECC9F3942E4B}">
                <a14:imgProps xmlns:a14="http://schemas.microsoft.com/office/drawing/2010/main">
                  <a14:imgLayer r:embed="rId3">
                    <a14:imgEffect>
                      <a14:backgroundRemoval t="6311" b="99515" l="61" r="94114">
                        <a14:foregroundMark x1="47998" y1="61468" x2="54490" y2="63956"/>
                        <a14:foregroundMark x1="46420" y1="40534" x2="50485" y2="45692"/>
                        <a14:foregroundMark x1="45085" y1="62561" x2="49575" y2="66383"/>
                        <a14:foregroundMark x1="44600" y1="39199" x2="45752" y2="44114"/>
                      </a14:backgroundRemoval>
                    </a14:imgEffect>
                  </a14:imgLayer>
                </a14:imgProps>
              </a:ext>
              <a:ext uri="{28A0092B-C50C-407E-A947-70E740481C1C}">
                <a14:useLocalDpi xmlns:a14="http://schemas.microsoft.com/office/drawing/2010/main" val="0"/>
              </a:ext>
            </a:extLst>
          </a:blip>
          <a:stretch>
            <a:fillRect/>
          </a:stretch>
        </p:blipFill>
        <p:spPr>
          <a:xfrm>
            <a:off x="8617625" y="4119782"/>
            <a:ext cx="3881408" cy="3881408"/>
          </a:xfrm>
          <a:prstGeom prst="rect">
            <a:avLst/>
          </a:prstGeom>
        </p:spPr>
      </p:pic>
    </p:spTree>
    <p:extLst>
      <p:ext uri="{BB962C8B-B14F-4D97-AF65-F5344CB8AC3E}">
        <p14:creationId xmlns:p14="http://schemas.microsoft.com/office/powerpoint/2010/main" val="11231795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228435" y="1203605"/>
            <a:ext cx="9605819"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br>
              <a:rPr kumimoji="0" lang="vi-VN" sz="1800" b="0" i="0" u="none" strike="noStrike" kern="1200" cap="none" spc="0" normalizeH="0" baseline="0" noProof="0" dirty="0">
                <a:ln>
                  <a:noFill/>
                </a:ln>
                <a:solidFill>
                  <a:srgbClr val="000000"/>
                </a:solidFill>
                <a:effectLst/>
                <a:uLnTx/>
                <a:uFillTx/>
                <a:latin typeface="OpenSans"/>
                <a:ea typeface="+mn-ea"/>
                <a:cs typeface="+mn-cs"/>
              </a:rPr>
            </a:b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矩形: 圆角 12">
            <a:extLst>
              <a:ext uri="{FF2B5EF4-FFF2-40B4-BE49-F238E27FC236}">
                <a16:creationId xmlns:a16="http://schemas.microsoft.com/office/drawing/2014/main" id="{8954B49A-3A9D-4CD4-A153-0BADAB8DF30D}"/>
              </a:ext>
            </a:extLst>
          </p:cNvPr>
          <p:cNvSpPr/>
          <p:nvPr/>
        </p:nvSpPr>
        <p:spPr>
          <a:xfrm>
            <a:off x="877453" y="372089"/>
            <a:ext cx="10788073" cy="6113822"/>
          </a:xfrm>
          <a:prstGeom prst="roundRect">
            <a:avLst>
              <a:gd name="adj" fmla="val 16763"/>
            </a:avLst>
          </a:prstGeom>
          <a:solidFill>
            <a:schemeClr val="bg1"/>
          </a:solid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endParaRPr lang="en-US" sz="4300" b="1" dirty="0">
              <a:solidFill>
                <a:srgbClr val="002060"/>
              </a:solidFill>
              <a:latin typeface="+mj-lt"/>
            </a:endParaRPr>
          </a:p>
          <a:p>
            <a:pPr lvl="0">
              <a:defRPr/>
            </a:pPr>
            <a:r>
              <a:rPr lang="en-US" sz="4300" b="1" dirty="0">
                <a:solidFill>
                  <a:srgbClr val="002060"/>
                </a:solidFill>
                <a:latin typeface="+mj-lt"/>
              </a:rPr>
              <a:t>     </a:t>
            </a:r>
            <a:r>
              <a:rPr lang="vi-VN" sz="4300" b="1" dirty="0">
                <a:solidFill>
                  <a:srgbClr val="002060"/>
                </a:solidFill>
                <a:latin typeface="+mj-lt"/>
              </a:rPr>
              <a:t>Em rất thích cùng ông ngoại ra vườn cây. Ông rất thích cây cảnh nên mỗi khi đi đâu có cây đẹp là ông lại mua về. Mỗi lần thấy ông cầm cây non về là em lại chạy đến cùng ông trồng nó. Ông dạy em cách bới đất, đặt cây, vun đắp đất. Chẳng mấy mà trong vườn đã đầy ắp những cây hoa đẹp vô cùng.</a:t>
            </a:r>
            <a:endParaRPr kumimoji="0" lang="zh-CN" altLang="en-US" sz="4300" b="1" i="0" u="none" strike="noStrike" kern="1200" cap="none" spc="0" normalizeH="0" baseline="0" noProof="0" dirty="0">
              <a:ln>
                <a:noFill/>
              </a:ln>
              <a:solidFill>
                <a:srgbClr val="002060"/>
              </a:solidFill>
              <a:effectLst/>
              <a:uLnTx/>
              <a:uFillTx/>
              <a:latin typeface="+mj-lt"/>
              <a:ea typeface="等线" panose="020B0604020202020204" charset="-122"/>
            </a:endParaRPr>
          </a:p>
        </p:txBody>
      </p:sp>
      <p:sp>
        <p:nvSpPr>
          <p:cNvPr id="8" name="Rectangle 7"/>
          <p:cNvSpPr/>
          <p:nvPr/>
        </p:nvSpPr>
        <p:spPr>
          <a:xfrm>
            <a:off x="3480580" y="372089"/>
            <a:ext cx="4879862" cy="861774"/>
          </a:xfrm>
          <a:prstGeom prst="rect">
            <a:avLst/>
          </a:prstGeom>
        </p:spPr>
        <p:txBody>
          <a:bodyPr wrap="none">
            <a:spAutoFit/>
          </a:bodyPr>
          <a:lstStyle/>
          <a:p>
            <a:pPr algn="ctr" defTabSz="1219170">
              <a:buClr>
                <a:srgbClr val="000000"/>
              </a:buClr>
            </a:pPr>
            <a:r>
              <a:rPr lang="en-US" sz="5000" b="1" kern="0" dirty="0">
                <a:ln w="13462">
                  <a:solidFill>
                    <a:srgbClr val="FAECE3"/>
                  </a:solidFill>
                  <a:prstDash val="solid"/>
                </a:ln>
                <a:solidFill>
                  <a:srgbClr val="D7256D"/>
                </a:solidFill>
                <a:effectLst>
                  <a:outerShdw dist="38100" dir="2700000" algn="bl" rotWithShape="0">
                    <a:srgbClr val="FF8E77"/>
                  </a:outerShdw>
                </a:effectLst>
                <a:latin typeface="#9Slide07 Soup of Justice" pitchFamily="2" charset="0"/>
                <a:sym typeface="Arial"/>
              </a:rPr>
              <a:t>BÀI THAM KHẢO 2</a:t>
            </a:r>
          </a:p>
        </p:txBody>
      </p:sp>
    </p:spTree>
    <p:extLst>
      <p:ext uri="{BB962C8B-B14F-4D97-AF65-F5344CB8AC3E}">
        <p14:creationId xmlns:p14="http://schemas.microsoft.com/office/powerpoint/2010/main" val="419641362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105</TotalTime>
  <Words>674</Words>
  <Application>Microsoft Office PowerPoint</Application>
  <PresentationFormat>Widescreen</PresentationFormat>
  <Paragraphs>38</Paragraphs>
  <Slides>13</Slides>
  <Notes>0</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13</vt:i4>
      </vt:variant>
    </vt:vector>
  </HeadingPairs>
  <TitlesOfParts>
    <vt:vector size="25" baseType="lpstr">
      <vt:lpstr>Calibri</vt:lpstr>
      <vt:lpstr>Cambria</vt:lpstr>
      <vt:lpstr>#9Slide07 Soup of Justice</vt:lpstr>
      <vt:lpstr>SVN-Newton</vt:lpstr>
      <vt:lpstr>#9Slide07 Altus</vt:lpstr>
      <vt:lpstr>等线</vt:lpstr>
      <vt:lpstr>Times New Roman</vt:lpstr>
      <vt:lpstr>#9Slide07 HoneyCream</vt:lpstr>
      <vt:lpstr>Arial</vt:lpstr>
      <vt:lpstr>OpenSans</vt:lpstr>
      <vt:lpstr>#9Slide07 SVNZiclets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Măng Non Team</dc:creator>
  <cp:keywords>MANG NON</cp:keywords>
  <cp:lastModifiedBy>User</cp:lastModifiedBy>
  <cp:revision>15</cp:revision>
  <dcterms:created xsi:type="dcterms:W3CDTF">2023-03-01T14:29:46Z</dcterms:created>
  <dcterms:modified xsi:type="dcterms:W3CDTF">2026-03-23T07:40:18Z</dcterms:modified>
</cp:coreProperties>
</file>