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sldIdLst>
    <p:sldId id="278" r:id="rId3"/>
    <p:sldId id="258" r:id="rId4"/>
    <p:sldId id="332" r:id="rId5"/>
    <p:sldId id="300" r:id="rId6"/>
    <p:sldId id="353" r:id="rId7"/>
    <p:sldId id="335" r:id="rId8"/>
    <p:sldId id="264" r:id="rId9"/>
    <p:sldId id="336" r:id="rId10"/>
    <p:sldId id="352" r:id="rId11"/>
    <p:sldId id="337" r:id="rId12"/>
    <p:sldId id="354" r:id="rId13"/>
    <p:sldId id="334" r:id="rId14"/>
    <p:sldId id="338" r:id="rId15"/>
    <p:sldId id="325" r:id="rId16"/>
  </p:sldIdLst>
  <p:sldSz cx="12192000" cy="6858000"/>
  <p:notesSz cx="6858000" cy="9144000"/>
  <p:embeddedFontLst>
    <p:embeddedFont>
      <p:font typeface="#9Slide07 HoneyCream" panose="020B0604020202020204" charset="0"/>
      <p:regular r:id="rId17"/>
    </p:embeddedFont>
    <p:embeddedFont>
      <p:font typeface="Cambria" panose="02040503050406030204" pitchFamily="18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54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88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915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0545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3284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8CB08-81EA-C272-8EE7-5C02510D3A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663BB4-FFB8-9EBB-DEFB-C4AD63D62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3CAC1-9652-812E-EC3F-950895615B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28EF7-11B9-E606-C6DA-6BED6B52F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9CB18-E25C-FF20-7203-3343BC586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006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4526B-D370-D30D-8436-859EFF00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1D5B2-D70C-74A7-F946-C4BCBA3A1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CF6E26-F772-2E0F-C59D-131FD21642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69974-FA8A-5E05-D45A-8768B6A2C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E2117-1130-537A-8F42-79AB81D73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34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490BC-7500-C3DF-0E7A-0D549865C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10C855-8F6E-FDC3-400E-0011D26CE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261EE-4A2B-07BD-2CD4-B832D8EE7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2B855-A757-EE3C-1860-8A338469A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CDEBD-F6A2-CA42-D3D6-42DBA30C7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882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185D1-96C9-6E5E-EB2C-0F811F254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A70A4-B3E6-7231-89B6-7D075B6498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7DF91F-9C9B-5478-BCDC-8F0810257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A7875C-3E27-EE72-EEF3-2E723E918D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C90D76-A590-3A5D-4C6D-94C12DFAE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CA6FEB-D322-465A-5DEC-E65D5F49A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603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877F2-41DC-207A-44DC-037667206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37399-7830-5935-EECD-C66FFB5DA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D922C2-36D7-8DC5-4AAF-C0D2F9C95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5141B4-C706-E3DA-8230-9735C2C8AD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08064F-AB44-51B6-4FD1-C30F7CE45F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820444-66E9-A01A-B557-D0FFFE651F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46A7E6-278B-D13F-8A86-842178119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139544-B6E1-794A-8804-AB65D349B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00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8F836-07C3-ACC3-0EAF-3651343B7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5C4F1E-3C6E-FA44-5138-5179B29024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145B87-D6A4-3F53-A837-6D3FCC714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C39EF6-A320-37D2-F133-57F249CEC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124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FE5EE9-2AF6-44F9-56AE-9B926F9E1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8BCEC7-BC07-373E-311B-BB1E2688C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543CE2-964C-88C2-E5C2-87CF899C9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493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939BE-8B78-35CF-F633-A43A9537F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0E6A6-C90C-A3D5-D2C8-070DEA406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0964F5-DCC8-208F-599B-95EF673B9C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52DF64-3EF4-D41E-AD44-3FF413A762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A0B8-C8DC-85BF-5AB5-8C9EC1BA2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C457EC-9C8C-AE63-A12A-C4C19447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90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32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F1B74-0CCA-D2BF-FF25-12EDE23BB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9F4222-1EE4-EFA1-25D5-F5FABB2BDE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2D58C0-6E50-F459-92C4-FC02E1CCF7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FF4333-6A06-C04E-ACBC-F72A696CB3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42D45B-719C-A961-5C7A-45161C200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AA917E-99FA-A98B-3E8F-B74CA249E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777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17518-C565-4B12-0FB3-DE6246FB2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99B653-273E-646A-072C-4A46885D6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B8ED2-6099-A12E-0ED9-E35C591F3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E7F1F-7A3A-F558-FE08-3FAB54CD5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A35E0-FE32-C8C1-B1C1-A39961914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81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8849EB-E856-C85A-F401-F59DF6399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06DB01-855F-9278-EFB8-993390FE6B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C7480-019B-3DE5-A749-A0136881EA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4DEF8-F6F9-4BD7-B688-11AFD397B2CA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A4ED7-9B33-AC9B-CE63-72EB660F3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56F7B-D2CB-63DA-35FC-96C5C82E4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5C8BF8-B168-4EDA-B22C-6AA69F1B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14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59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88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96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52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60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2026/3/23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6504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77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9"/>
          <a:stretch>
            <a:fillRect t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字魂37号-波纹乖乖体" panose="00000500000000000000" charset="-122"/>
                <a:ea typeface="字魂37号-波纹乖乖体" panose="00000500000000000000" charset="-122"/>
                <a:cs typeface="字魂37号-波纹乖乖体" panose="00000500000000000000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2026/3/23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字魂37号-波纹乖乖体" panose="00000500000000000000" charset="-122"/>
                <a:ea typeface="字魂37号-波纹乖乖体" panose="00000500000000000000" charset="-122"/>
                <a:cs typeface="字魂37号-波纹乖乖体" panose="000005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字魂37号-波纹乖乖体" panose="00000500000000000000" charset="-122"/>
                <a:ea typeface="字魂37号-波纹乖乖体" panose="00000500000000000000" charset="-122"/>
                <a:cs typeface="字魂37号-波纹乖乖体" panose="00000500000000000000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270CFD6-212B-D68D-F791-9C30BEC8CB33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6DF3EF7-892A-88CE-90B2-5F11663C5D0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B4E78E-88EF-9019-8E04-B017A46541C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B28826-019A-5912-AB7E-53A6D6B6B9E4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ADEE46-3C0C-CDDF-299F-E02DDD4E616E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ACCD8C-7245-7910-9127-9B32521EFFDE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45DB043-317D-9976-2AF2-A12E1B1268B6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3CE7DFA-7BA9-161A-463F-13524269A5C0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54CD23-A182-912A-36B9-812101465DC8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014826-8496-DC18-5D07-F552BC39536B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3971714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字魂37号-波纹乖乖体" panose="00000500000000000000" charset="-122"/>
          <a:ea typeface="字魂37号-波纹乖乖体" panose="00000500000000000000" charset="-122"/>
          <a:cs typeface="字魂37号-波纹乖乖体" panose="00000500000000000000" charset="-122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字魂37号-波纹乖乖体" panose="00000500000000000000" charset="-122"/>
          <a:ea typeface="字魂37号-波纹乖乖体" panose="00000500000000000000" charset="-122"/>
          <a:cs typeface="字魂37号-波纹乖乖体" panose="00000500000000000000" charset="-122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字魂37号-波纹乖乖体" panose="00000500000000000000" charset="-122"/>
          <a:ea typeface="字魂37号-波纹乖乖体" panose="00000500000000000000" charset="-122"/>
          <a:cs typeface="字魂37号-波纹乖乖体" panose="00000500000000000000" charset="-122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字魂37号-波纹乖乖体" panose="00000500000000000000" charset="-122"/>
          <a:ea typeface="字魂37号-波纹乖乖体" panose="00000500000000000000" charset="-122"/>
          <a:cs typeface="字魂37号-波纹乖乖体" panose="00000500000000000000" charset="-122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字魂37号-波纹乖乖体" panose="00000500000000000000" charset="-122"/>
          <a:ea typeface="字魂37号-波纹乖乖体" panose="00000500000000000000" charset="-122"/>
          <a:cs typeface="字魂37号-波纹乖乖体" panose="00000500000000000000" charset="-122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字魂37号-波纹乖乖体" panose="00000500000000000000" charset="-122"/>
          <a:ea typeface="字魂37号-波纹乖乖体" panose="00000500000000000000" charset="-122"/>
          <a:cs typeface="字魂37号-波纹乖乖体" panose="000005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60E662BA-EB25-D732-EC55-972ED8C7D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D24BDB-6A5F-8A2B-B3BF-F8D5E70B6DE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EC28C6-68B5-8B3E-88F1-B452A6425EA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B5E9D8-A5D2-7190-735C-9BEB8C20464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033A3A-B245-768D-F539-14051A9C158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6211C93-05CC-6F86-D76C-2FACB2E0E13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46E4A44-9F70-FF78-5578-852E1194FD97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16D1B17-F4F5-9C6C-6AFC-C65F87E0242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E3C378-4F82-3467-121D-8B361D23092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A0DDBF-602A-F18A-7E22-00946D4CAFA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198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千库网_春游草坪草地_元素编号13043858"/>
          <p:cNvPicPr>
            <a:picLocks noChangeAspect="1"/>
          </p:cNvPicPr>
          <p:nvPr/>
        </p:nvPicPr>
        <p:blipFill>
          <a:blip r:embed="rId3"/>
          <a:srcRect t="43014"/>
          <a:stretch>
            <a:fillRect/>
          </a:stretch>
        </p:blipFill>
        <p:spPr>
          <a:xfrm>
            <a:off x="0" y="2719705"/>
            <a:ext cx="12192635" cy="4138295"/>
          </a:xfrm>
          <a:prstGeom prst="rect">
            <a:avLst/>
          </a:prstGeom>
        </p:spPr>
      </p:pic>
      <p:pic>
        <p:nvPicPr>
          <p:cNvPr id="10" name="图片 9" descr="图片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052" y="276188"/>
            <a:ext cx="10203372" cy="6203778"/>
          </a:xfrm>
          <a:prstGeom prst="rect">
            <a:avLst/>
          </a:prstGeom>
        </p:spPr>
      </p:pic>
      <p:pic>
        <p:nvPicPr>
          <p:cNvPr id="11" name="图片 10" descr="12"/>
          <p:cNvPicPr>
            <a:picLocks noChangeAspect="1"/>
          </p:cNvPicPr>
          <p:nvPr/>
        </p:nvPicPr>
        <p:blipFill>
          <a:blip r:embed="rId5"/>
          <a:srcRect r="86897" b="82168"/>
          <a:stretch>
            <a:fillRect/>
          </a:stretch>
        </p:blipFill>
        <p:spPr>
          <a:xfrm>
            <a:off x="0" y="0"/>
            <a:ext cx="2046605" cy="3110230"/>
          </a:xfrm>
          <a:prstGeom prst="rect">
            <a:avLst/>
          </a:prstGeom>
        </p:spPr>
      </p:pic>
      <p:pic>
        <p:nvPicPr>
          <p:cNvPr id="12" name="图片 11" descr="12"/>
          <p:cNvPicPr>
            <a:picLocks noChangeAspect="1"/>
          </p:cNvPicPr>
          <p:nvPr/>
        </p:nvPicPr>
        <p:blipFill>
          <a:blip r:embed="rId5"/>
          <a:srcRect l="48361" b="76783"/>
          <a:stretch>
            <a:fillRect/>
          </a:stretch>
        </p:blipFill>
        <p:spPr>
          <a:xfrm>
            <a:off x="7723062" y="-313715"/>
            <a:ext cx="4526915" cy="2273300"/>
          </a:xfrm>
          <a:prstGeom prst="rect">
            <a:avLst/>
          </a:prstGeom>
        </p:spPr>
      </p:pic>
      <p:pic>
        <p:nvPicPr>
          <p:cNvPr id="14" name="图片 13" descr="12"/>
          <p:cNvPicPr>
            <a:picLocks noChangeAspect="1"/>
          </p:cNvPicPr>
          <p:nvPr/>
        </p:nvPicPr>
        <p:blipFill>
          <a:blip r:embed="rId5"/>
          <a:srcRect l="49854" t="85285" r="27801" b="-873"/>
          <a:stretch>
            <a:fillRect/>
          </a:stretch>
        </p:blipFill>
        <p:spPr>
          <a:xfrm>
            <a:off x="2668839" y="5592834"/>
            <a:ext cx="1492885" cy="116332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4485878" y="1865320"/>
            <a:ext cx="2820158" cy="671736"/>
            <a:chOff x="3576" y="1634"/>
            <a:chExt cx="3840" cy="960"/>
          </a:xfrm>
        </p:grpSpPr>
        <p:sp>
          <p:nvSpPr>
            <p:cNvPr id="21" name="椭圆 20"/>
            <p:cNvSpPr/>
            <p:nvPr/>
          </p:nvSpPr>
          <p:spPr>
            <a:xfrm>
              <a:off x="3576" y="1634"/>
              <a:ext cx="960" cy="960"/>
            </a:xfrm>
            <a:prstGeom prst="ellipse">
              <a:avLst/>
            </a:prstGeom>
            <a:solidFill>
              <a:srgbClr val="F3545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V</a:t>
              </a:r>
            </a:p>
          </p:txBody>
        </p:sp>
        <p:sp>
          <p:nvSpPr>
            <p:cNvPr id="22" name="椭圆 21"/>
            <p:cNvSpPr/>
            <p:nvPr/>
          </p:nvSpPr>
          <p:spPr>
            <a:xfrm>
              <a:off x="4536" y="1634"/>
              <a:ext cx="960" cy="960"/>
            </a:xfrm>
            <a:prstGeom prst="ellipse">
              <a:avLst/>
            </a:prstGeom>
            <a:solidFill>
              <a:srgbClr val="79C3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I</a:t>
              </a:r>
            </a:p>
          </p:txBody>
        </p:sp>
        <p:sp>
          <p:nvSpPr>
            <p:cNvPr id="23" name="椭圆 22"/>
            <p:cNvSpPr/>
            <p:nvPr/>
          </p:nvSpPr>
          <p:spPr>
            <a:xfrm>
              <a:off x="5496" y="1634"/>
              <a:ext cx="960" cy="960"/>
            </a:xfrm>
            <a:prstGeom prst="ellipse">
              <a:avLst/>
            </a:prstGeom>
            <a:solidFill>
              <a:srgbClr val="F3545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Ế</a:t>
              </a:r>
            </a:p>
          </p:txBody>
        </p:sp>
        <p:sp>
          <p:nvSpPr>
            <p:cNvPr id="24" name="椭圆 23"/>
            <p:cNvSpPr/>
            <p:nvPr/>
          </p:nvSpPr>
          <p:spPr>
            <a:xfrm>
              <a:off x="6456" y="1634"/>
              <a:ext cx="960" cy="960"/>
            </a:xfrm>
            <a:prstGeom prst="ellipse">
              <a:avLst/>
            </a:prstGeom>
            <a:solidFill>
              <a:srgbClr val="79C3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T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FD4B731-A144-E147-34A4-D7952EE271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525" y="2472613"/>
            <a:ext cx="10789423" cy="19127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3720B52-2C9E-5F91-48A5-FF362F076C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1128" y="694090"/>
            <a:ext cx="4377307" cy="12863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BBE7F7-7670-4994-3276-386DC0A31D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1115" y="4098074"/>
            <a:ext cx="7476309" cy="8508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千库网_春游草坪草地_元素编号13043858"/>
          <p:cNvPicPr>
            <a:picLocks noChangeAspect="1"/>
          </p:cNvPicPr>
          <p:nvPr/>
        </p:nvPicPr>
        <p:blipFill>
          <a:blip r:embed="rId3"/>
          <a:srcRect t="43014"/>
          <a:stretch>
            <a:fillRect/>
          </a:stretch>
        </p:blipFill>
        <p:spPr>
          <a:xfrm>
            <a:off x="0" y="3452886"/>
            <a:ext cx="12192635" cy="3439160"/>
          </a:xfrm>
          <a:prstGeom prst="rect">
            <a:avLst/>
          </a:prstGeom>
        </p:spPr>
      </p:pic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610" y="661035"/>
            <a:ext cx="8527415" cy="5184775"/>
          </a:xfrm>
          <a:prstGeom prst="rect">
            <a:avLst/>
          </a:prstGeom>
        </p:spPr>
      </p:pic>
      <p:pic>
        <p:nvPicPr>
          <p:cNvPr id="11" name="图片 10" descr="12"/>
          <p:cNvPicPr>
            <a:picLocks noChangeAspect="1"/>
          </p:cNvPicPr>
          <p:nvPr/>
        </p:nvPicPr>
        <p:blipFill>
          <a:blip r:embed="rId5"/>
          <a:srcRect r="86897" b="82168"/>
          <a:stretch>
            <a:fillRect/>
          </a:stretch>
        </p:blipFill>
        <p:spPr>
          <a:xfrm>
            <a:off x="0" y="0"/>
            <a:ext cx="2046605" cy="3110230"/>
          </a:xfrm>
          <a:prstGeom prst="rect">
            <a:avLst/>
          </a:prstGeom>
        </p:spPr>
      </p:pic>
      <p:pic>
        <p:nvPicPr>
          <p:cNvPr id="12" name="图片 11" descr="12"/>
          <p:cNvPicPr>
            <a:picLocks noChangeAspect="1"/>
          </p:cNvPicPr>
          <p:nvPr/>
        </p:nvPicPr>
        <p:blipFill>
          <a:blip r:embed="rId5"/>
          <a:srcRect l="48361" b="76783"/>
          <a:stretch>
            <a:fillRect/>
          </a:stretch>
        </p:blipFill>
        <p:spPr>
          <a:xfrm>
            <a:off x="7665720" y="650240"/>
            <a:ext cx="4526915" cy="2273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234E204-F81E-4D4B-B3E9-8086E6C000BE}"/>
              </a:ext>
            </a:extLst>
          </p:cNvPr>
          <p:cNvGrpSpPr/>
          <p:nvPr/>
        </p:nvGrpSpPr>
        <p:grpSpPr>
          <a:xfrm>
            <a:off x="2451295" y="2589535"/>
            <a:ext cx="7289410" cy="1369568"/>
            <a:chOff x="2451294" y="2423604"/>
            <a:chExt cx="7289410" cy="1369568"/>
          </a:xfrm>
        </p:grpSpPr>
        <p:sp>
          <p:nvSpPr>
            <p:cNvPr id="8" name="矩形 4">
              <a:extLst>
                <a:ext uri="{FF2B5EF4-FFF2-40B4-BE49-F238E27FC236}">
                  <a16:creationId xmlns:a16="http://schemas.microsoft.com/office/drawing/2014/main" id="{3F24BB75-BEE5-4A01-98B4-4FF55709418E}"/>
                </a:ext>
              </a:extLst>
            </p:cNvPr>
            <p:cNvSpPr/>
            <p:nvPr/>
          </p:nvSpPr>
          <p:spPr>
            <a:xfrm>
              <a:off x="2451294" y="2427287"/>
              <a:ext cx="7289410" cy="136588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 w="1651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LUYỆN TẬP</a:t>
              </a:r>
            </a:p>
          </p:txBody>
        </p:sp>
        <p:sp>
          <p:nvSpPr>
            <p:cNvPr id="9" name="矩形 4">
              <a:extLst>
                <a:ext uri="{FF2B5EF4-FFF2-40B4-BE49-F238E27FC236}">
                  <a16:creationId xmlns:a16="http://schemas.microsoft.com/office/drawing/2014/main" id="{FD4ED310-E519-4E51-A17A-5DC69292CD29}"/>
                </a:ext>
              </a:extLst>
            </p:cNvPr>
            <p:cNvSpPr/>
            <p:nvPr/>
          </p:nvSpPr>
          <p:spPr>
            <a:xfrm>
              <a:off x="2451294" y="2423604"/>
              <a:ext cx="7289410" cy="136588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4000">
                        <a:srgbClr val="F65B59"/>
                      </a:gs>
                      <a:gs pos="45000">
                        <a:srgbClr val="ADD92A"/>
                      </a:gs>
                      <a:gs pos="78000">
                        <a:srgbClr val="0D735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LUYỆN TẬP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89256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27E1E43-37EA-18BA-E1ED-01E5C779C419}"/>
              </a:ext>
            </a:extLst>
          </p:cNvPr>
          <p:cNvGrpSpPr/>
          <p:nvPr/>
        </p:nvGrpSpPr>
        <p:grpSpPr>
          <a:xfrm>
            <a:off x="1123890" y="814033"/>
            <a:ext cx="9828369" cy="852887"/>
            <a:chOff x="2427740" y="606263"/>
            <a:chExt cx="5748697" cy="857750"/>
          </a:xfrm>
        </p:grpSpPr>
        <p:grpSp>
          <p:nvGrpSpPr>
            <p:cNvPr id="3" name="组合 19">
              <a:extLst>
                <a:ext uri="{FF2B5EF4-FFF2-40B4-BE49-F238E27FC236}">
                  <a16:creationId xmlns:a16="http://schemas.microsoft.com/office/drawing/2014/main" id="{33885EC7-D7BF-2D51-11B2-0E94D40BC4F2}"/>
                </a:ext>
              </a:extLst>
            </p:cNvPr>
            <p:cNvGrpSpPr/>
            <p:nvPr/>
          </p:nvGrpSpPr>
          <p:grpSpPr>
            <a:xfrm>
              <a:off x="2427740" y="606263"/>
              <a:ext cx="5748697" cy="857750"/>
              <a:chOff x="2248349" y="2850777"/>
              <a:chExt cx="2269864" cy="1054249"/>
            </a:xfrm>
          </p:grpSpPr>
          <p:sp>
            <p:nvSpPr>
              <p:cNvPr id="5" name="圆角矩形 20">
                <a:extLst>
                  <a:ext uri="{FF2B5EF4-FFF2-40B4-BE49-F238E27FC236}">
                    <a16:creationId xmlns:a16="http://schemas.microsoft.com/office/drawing/2014/main" id="{7DA43E84-7496-23EB-1D1A-E2FB975063ED}"/>
                  </a:ext>
                </a:extLst>
              </p:cNvPr>
              <p:cNvSpPr/>
              <p:nvPr/>
            </p:nvSpPr>
            <p:spPr>
              <a:xfrm>
                <a:off x="2248349" y="2850777"/>
                <a:ext cx="2269864" cy="1054249"/>
              </a:xfrm>
              <a:prstGeom prst="roundRect">
                <a:avLst>
                  <a:gd name="adj" fmla="val 5758"/>
                </a:avLst>
              </a:prstGeom>
              <a:pattFill prst="dotGrid">
                <a:fgClr>
                  <a:schemeClr val="bg1"/>
                </a:fgClr>
                <a:bgClr>
                  <a:srgbClr val="50BFC8"/>
                </a:bgClr>
              </a:pattFill>
              <a:ln>
                <a:solidFill>
                  <a:srgbClr val="206D82"/>
                </a:solidFill>
              </a:ln>
              <a:effectLst>
                <a:outerShdw blurRad="50800" dist="38100" dir="5400000" algn="t" rotWithShape="0">
                  <a:srgbClr val="206D82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字魂37号-波纹乖乖体"/>
                  <a:cs typeface="+mn-cs"/>
                </a:endParaRPr>
              </a:p>
            </p:txBody>
          </p:sp>
          <p:sp>
            <p:nvSpPr>
              <p:cNvPr id="6" name="圆角矩形 21">
                <a:extLst>
                  <a:ext uri="{FF2B5EF4-FFF2-40B4-BE49-F238E27FC236}">
                    <a16:creationId xmlns:a16="http://schemas.microsoft.com/office/drawing/2014/main" id="{37C6A535-FC63-8AC3-C0C6-3CABAF71064D}"/>
                  </a:ext>
                </a:extLst>
              </p:cNvPr>
              <p:cNvSpPr/>
              <p:nvPr/>
            </p:nvSpPr>
            <p:spPr>
              <a:xfrm>
                <a:off x="2275070" y="2938506"/>
                <a:ext cx="2216439" cy="880295"/>
              </a:xfrm>
              <a:prstGeom prst="roundRect">
                <a:avLst>
                  <a:gd name="adj" fmla="val 5758"/>
                </a:avLst>
              </a:prstGeom>
              <a:solidFill>
                <a:schemeClr val="bg1"/>
              </a:solidFill>
              <a:ln>
                <a:solidFill>
                  <a:srgbClr val="206D8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字魂37号-波纹乖乖体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159372C-F32D-3D33-22FE-63C96812A393}"/>
                </a:ext>
              </a:extLst>
            </p:cNvPr>
            <p:cNvSpPr txBox="1"/>
            <p:nvPr/>
          </p:nvSpPr>
          <p:spPr>
            <a:xfrm>
              <a:off x="2636556" y="729435"/>
              <a:ext cx="5472250" cy="588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2. </a:t>
              </a:r>
              <a:r>
                <a:rPr kumimoji="0" 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Chọn</a:t>
              </a: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 w="1905"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ng</a:t>
              </a: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hoặc</a:t>
              </a: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 w="1905"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ngh</a:t>
              </a: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ô </a:t>
              </a:r>
              <a:r>
                <a:rPr kumimoji="0" 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vuông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字魂37号-波纹乖乖体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A4CA527-2B0F-9F82-0886-8BF13A35FC72}"/>
              </a:ext>
            </a:extLst>
          </p:cNvPr>
          <p:cNvSpPr txBox="1"/>
          <p:nvPr/>
        </p:nvSpPr>
        <p:spPr>
          <a:xfrm>
            <a:off x="1123890" y="1846503"/>
            <a:ext cx="96880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 b="1" dirty="0">
                <a:latin typeface="Cambria" panose="02040503050406030204" pitchFamily="18" charset="0"/>
              </a:rPr>
              <a:t>	</a:t>
            </a:r>
            <a:r>
              <a:rPr lang="en-US" sz="4200" b="1" dirty="0" err="1">
                <a:latin typeface="Cambria" panose="02040503050406030204" pitchFamily="18" charset="0"/>
              </a:rPr>
              <a:t>Buổi</a:t>
            </a:r>
            <a:r>
              <a:rPr lang="en-US" sz="4200" b="1" dirty="0"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latin typeface="Cambria" panose="02040503050406030204" pitchFamily="18" charset="0"/>
              </a:rPr>
              <a:t>sớm</a:t>
            </a:r>
            <a:r>
              <a:rPr lang="en-US" sz="4200" b="1" dirty="0">
                <a:latin typeface="Cambria" panose="02040503050406030204" pitchFamily="18" charset="0"/>
              </a:rPr>
              <a:t>, </a:t>
            </a:r>
            <a:r>
              <a:rPr lang="en-US" sz="4200" b="1" dirty="0" err="1">
                <a:latin typeface="Cambria" panose="02040503050406030204" pitchFamily="18" charset="0"/>
              </a:rPr>
              <a:t>muôn</a:t>
            </a:r>
            <a:r>
              <a:rPr lang="en-US" sz="4200" b="1" dirty="0"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ngh</a:t>
            </a:r>
            <a:r>
              <a:rPr lang="en-US" sz="4200" b="1" dirty="0" err="1">
                <a:latin typeface="Cambria" panose="02040503050406030204" pitchFamily="18" charset="0"/>
              </a:rPr>
              <a:t>ìn</a:t>
            </a:r>
            <a:r>
              <a:rPr lang="en-US" sz="4200" b="1" dirty="0"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latin typeface="Cambria" panose="02040503050406030204" pitchFamily="18" charset="0"/>
              </a:rPr>
              <a:t>giọt</a:t>
            </a:r>
            <a:r>
              <a:rPr lang="en-US" sz="4200" b="1" dirty="0"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latin typeface="Cambria" panose="02040503050406030204" pitchFamily="18" charset="0"/>
              </a:rPr>
              <a:t>sương</a:t>
            </a:r>
            <a:r>
              <a:rPr lang="en-US" sz="4200" b="1" dirty="0"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latin typeface="Cambria" panose="02040503050406030204" pitchFamily="18" charset="0"/>
              </a:rPr>
              <a:t>đọng</a:t>
            </a:r>
            <a:r>
              <a:rPr lang="en-US" sz="4200" b="1" dirty="0"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latin typeface="Cambria" panose="02040503050406030204" pitchFamily="18" charset="0"/>
              </a:rPr>
              <a:t>trên</a:t>
            </a:r>
            <a:r>
              <a:rPr lang="en-US" sz="4200" b="1" dirty="0"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latin typeface="Cambria" panose="02040503050406030204" pitchFamily="18" charset="0"/>
              </a:rPr>
              <a:t>những</a:t>
            </a:r>
            <a:r>
              <a:rPr lang="en-US" sz="4200" b="1" dirty="0"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latin typeface="Cambria" panose="02040503050406030204" pitchFamily="18" charset="0"/>
              </a:rPr>
              <a:t>ngọn</a:t>
            </a:r>
            <a:r>
              <a:rPr lang="en-US" sz="4200" b="1" dirty="0"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latin typeface="Cambria" panose="02040503050406030204" pitchFamily="18" charset="0"/>
              </a:rPr>
              <a:t>cỏ</a:t>
            </a:r>
            <a:r>
              <a:rPr lang="en-US" sz="4200" b="1" dirty="0">
                <a:latin typeface="Cambria" panose="02040503050406030204" pitchFamily="18" charset="0"/>
              </a:rPr>
              <a:t>, long </a:t>
            </a:r>
            <a:r>
              <a:rPr lang="en-US" sz="4200" b="1" dirty="0" err="1">
                <a:latin typeface="Cambria" panose="02040503050406030204" pitchFamily="18" charset="0"/>
              </a:rPr>
              <a:t>lánh</a:t>
            </a:r>
            <a:r>
              <a:rPr lang="en-US" sz="4200" b="1" dirty="0"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latin typeface="Cambria" panose="02040503050406030204" pitchFamily="18" charset="0"/>
              </a:rPr>
              <a:t>như</a:t>
            </a:r>
            <a:r>
              <a:rPr lang="en-US" sz="4200" b="1" dirty="0">
                <a:latin typeface="Cambria" panose="02040503050406030204" pitchFamily="18" charset="0"/>
              </a:rPr>
              <a:t>   </a:t>
            </a:r>
            <a:r>
              <a:rPr lang="en-US" sz="4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ng</a:t>
            </a:r>
            <a:r>
              <a:rPr lang="en-US" sz="4200" b="1" dirty="0" err="1">
                <a:latin typeface="Cambria" panose="02040503050406030204" pitchFamily="18" charset="0"/>
              </a:rPr>
              <a:t>ọc</a:t>
            </a:r>
            <a:r>
              <a:rPr lang="en-US" sz="4200" b="1" dirty="0">
                <a:latin typeface="Cambria" panose="02040503050406030204" pitchFamily="18" charset="0"/>
              </a:rPr>
              <a:t>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422AD7-AC93-6E4E-A59B-4B8C40467E3A}"/>
              </a:ext>
            </a:extLst>
          </p:cNvPr>
          <p:cNvSpPr/>
          <p:nvPr/>
        </p:nvSpPr>
        <p:spPr>
          <a:xfrm>
            <a:off x="6375511" y="1933730"/>
            <a:ext cx="983849" cy="636548"/>
          </a:xfrm>
          <a:prstGeom prst="rect">
            <a:avLst/>
          </a:prstGeom>
          <a:solidFill>
            <a:srgbClr val="F25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C1FF41F-8B0B-EAA3-BD9F-C635FAEAD8A6}"/>
              </a:ext>
            </a:extLst>
          </p:cNvPr>
          <p:cNvSpPr/>
          <p:nvPr/>
        </p:nvSpPr>
        <p:spPr>
          <a:xfrm>
            <a:off x="2278073" y="3233010"/>
            <a:ext cx="914400" cy="636548"/>
          </a:xfrm>
          <a:prstGeom prst="rect">
            <a:avLst/>
          </a:prstGeom>
          <a:solidFill>
            <a:srgbClr val="F25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43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1" animBg="1"/>
      <p:bldP spid="2" grpId="2" animBg="1"/>
      <p:bldP spid="22" grpId="1" animBg="1"/>
      <p:bldP spid="22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B7BA7A3D-54AE-D326-B3D8-AFD5D1D2AE70}"/>
              </a:ext>
            </a:extLst>
          </p:cNvPr>
          <p:cNvSpPr txBox="1"/>
          <p:nvPr/>
        </p:nvSpPr>
        <p:spPr>
          <a:xfrm>
            <a:off x="843489" y="2206909"/>
            <a:ext cx="1044923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	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Đồng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làng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vương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út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heo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may</a:t>
            </a:r>
          </a:p>
          <a:p>
            <a:pPr algn="ctr"/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Mầm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cây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tỉnh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giấc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vườn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đầy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tiếng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im</a:t>
            </a:r>
            <a:endParaRPr lang="en-US" sz="42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Hạt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mưa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mảu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miết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tr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ốn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tìm</a:t>
            </a:r>
            <a:endParaRPr lang="en-US" sz="42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Cây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đào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tr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ước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cửa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lim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dim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mắt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cười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.</a:t>
            </a:r>
          </a:p>
          <a:p>
            <a:pPr algn="r"/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(</a:t>
            </a:r>
            <a:r>
              <a:rPr lang="en-US" sz="4200" b="1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Theo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Đỗ Quang </a:t>
            </a:r>
            <a:r>
              <a:rPr lang="en-US" sz="42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Huỳnh</a:t>
            </a:r>
            <a:r>
              <a:rPr lang="en-US" sz="4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27E1E43-37EA-18BA-E1ED-01E5C779C419}"/>
              </a:ext>
            </a:extLst>
          </p:cNvPr>
          <p:cNvGrpSpPr/>
          <p:nvPr/>
        </p:nvGrpSpPr>
        <p:grpSpPr>
          <a:xfrm>
            <a:off x="843489" y="404244"/>
            <a:ext cx="5748697" cy="857750"/>
            <a:chOff x="2427740" y="606263"/>
            <a:chExt cx="5748697" cy="857750"/>
          </a:xfrm>
        </p:grpSpPr>
        <p:grpSp>
          <p:nvGrpSpPr>
            <p:cNvPr id="3" name="组合 19">
              <a:extLst>
                <a:ext uri="{FF2B5EF4-FFF2-40B4-BE49-F238E27FC236}">
                  <a16:creationId xmlns:a16="http://schemas.microsoft.com/office/drawing/2014/main" id="{33885EC7-D7BF-2D51-11B2-0E94D40BC4F2}"/>
                </a:ext>
              </a:extLst>
            </p:cNvPr>
            <p:cNvGrpSpPr/>
            <p:nvPr/>
          </p:nvGrpSpPr>
          <p:grpSpPr>
            <a:xfrm>
              <a:off x="2427740" y="606263"/>
              <a:ext cx="5748697" cy="857750"/>
              <a:chOff x="2248349" y="2850777"/>
              <a:chExt cx="2269864" cy="1054249"/>
            </a:xfrm>
          </p:grpSpPr>
          <p:sp>
            <p:nvSpPr>
              <p:cNvPr id="5" name="圆角矩形 20">
                <a:extLst>
                  <a:ext uri="{FF2B5EF4-FFF2-40B4-BE49-F238E27FC236}">
                    <a16:creationId xmlns:a16="http://schemas.microsoft.com/office/drawing/2014/main" id="{7DA43E84-7496-23EB-1D1A-E2FB975063ED}"/>
                  </a:ext>
                </a:extLst>
              </p:cNvPr>
              <p:cNvSpPr/>
              <p:nvPr/>
            </p:nvSpPr>
            <p:spPr>
              <a:xfrm>
                <a:off x="2248349" y="2850777"/>
                <a:ext cx="2269864" cy="1054249"/>
              </a:xfrm>
              <a:prstGeom prst="roundRect">
                <a:avLst>
                  <a:gd name="adj" fmla="val 5758"/>
                </a:avLst>
              </a:prstGeom>
              <a:pattFill prst="dotGrid">
                <a:fgClr>
                  <a:schemeClr val="bg1"/>
                </a:fgClr>
                <a:bgClr>
                  <a:srgbClr val="50BFC8"/>
                </a:bgClr>
              </a:pattFill>
              <a:ln>
                <a:solidFill>
                  <a:srgbClr val="206D82"/>
                </a:solidFill>
              </a:ln>
              <a:effectLst>
                <a:outerShdw blurRad="50800" dist="38100" dir="5400000" algn="t" rotWithShape="0">
                  <a:srgbClr val="206D82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字魂37号-波纹乖乖体"/>
                  <a:cs typeface="+mn-cs"/>
                </a:endParaRPr>
              </a:p>
            </p:txBody>
          </p:sp>
          <p:sp>
            <p:nvSpPr>
              <p:cNvPr id="6" name="圆角矩形 21">
                <a:extLst>
                  <a:ext uri="{FF2B5EF4-FFF2-40B4-BE49-F238E27FC236}">
                    <a16:creationId xmlns:a16="http://schemas.microsoft.com/office/drawing/2014/main" id="{37C6A535-FC63-8AC3-C0C6-3CABAF71064D}"/>
                  </a:ext>
                </a:extLst>
              </p:cNvPr>
              <p:cNvSpPr/>
              <p:nvPr/>
            </p:nvSpPr>
            <p:spPr>
              <a:xfrm>
                <a:off x="2275070" y="2938506"/>
                <a:ext cx="2216439" cy="880295"/>
              </a:xfrm>
              <a:prstGeom prst="roundRect">
                <a:avLst>
                  <a:gd name="adj" fmla="val 5758"/>
                </a:avLst>
              </a:prstGeom>
              <a:solidFill>
                <a:schemeClr val="bg1"/>
              </a:solidFill>
              <a:ln>
                <a:solidFill>
                  <a:srgbClr val="206D8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字魂37号-波纹乖乖体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159372C-F32D-3D33-22FE-63C96812A393}"/>
                </a:ext>
              </a:extLst>
            </p:cNvPr>
            <p:cNvSpPr txBox="1"/>
            <p:nvPr/>
          </p:nvSpPr>
          <p:spPr>
            <a:xfrm>
              <a:off x="2565964" y="742750"/>
              <a:ext cx="547225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a </a:t>
              </a:r>
              <a:r>
                <a:rPr kumimoji="0" 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hoặc</a:t>
              </a: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b.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字魂37号-波纹乖乖体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062E728-C7DF-3858-BB32-03C8EC49F3E6}"/>
              </a:ext>
            </a:extLst>
          </p:cNvPr>
          <p:cNvSpPr txBox="1"/>
          <p:nvPr/>
        </p:nvSpPr>
        <p:spPr>
          <a:xfrm>
            <a:off x="1407014" y="1327104"/>
            <a:ext cx="80772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Chọn</a:t>
            </a:r>
            <a:r>
              <a:rPr kumimoji="0" lang="en-US" sz="3200" b="1" i="1" u="none" strike="noStrike" kern="1200" cap="none" spc="0" normalizeH="0" baseline="0" noProof="0" dirty="0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ch</a:t>
            </a:r>
            <a:r>
              <a:rPr kumimoji="0" lang="en-US" sz="3200" b="1" i="1" u="none" strike="noStrike" kern="1200" cap="none" spc="0" normalizeH="0" baseline="0" noProof="0" dirty="0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hoặc</a:t>
            </a:r>
            <a:r>
              <a:rPr kumimoji="0" lang="en-US" sz="3200" b="0" i="1" u="none" strike="noStrike" kern="1200" cap="none" spc="0" normalizeH="0" baseline="0" noProof="0" dirty="0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tr</a:t>
            </a:r>
            <a:r>
              <a:rPr kumimoji="0" lang="en-US" sz="3200" b="0" i="1" u="none" strike="noStrike" kern="1200" cap="none" spc="0" normalizeH="0" baseline="0" noProof="0" dirty="0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thay</a:t>
            </a:r>
            <a:r>
              <a:rPr kumimoji="0" lang="en-US" sz="3200" b="0" i="0" u="none" strike="noStrike" kern="1200" cap="none" spc="0" normalizeH="0" baseline="0" noProof="0" dirty="0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ô </a:t>
            </a:r>
            <a:r>
              <a:rPr kumimoji="0" lang="en-US" sz="3200" b="0" i="0" u="none" strike="noStrike" kern="1200" cap="none" spc="0" normalizeH="0" baseline="0" noProof="0" dirty="0" err="1">
                <a:ln w="190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vuông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字魂37号-波纹乖乖体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422AD7-AC93-6E4E-A59B-4B8C40467E3A}"/>
              </a:ext>
            </a:extLst>
          </p:cNvPr>
          <p:cNvSpPr/>
          <p:nvPr/>
        </p:nvSpPr>
        <p:spPr>
          <a:xfrm>
            <a:off x="6966344" y="2211138"/>
            <a:ext cx="668500" cy="640080"/>
          </a:xfrm>
          <a:prstGeom prst="rect">
            <a:avLst/>
          </a:prstGeom>
          <a:solidFill>
            <a:srgbClr val="F25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0AD318F-EE16-B652-4947-A775B983FA8D}"/>
              </a:ext>
            </a:extLst>
          </p:cNvPr>
          <p:cNvSpPr/>
          <p:nvPr/>
        </p:nvSpPr>
        <p:spPr>
          <a:xfrm>
            <a:off x="9560441" y="2851218"/>
            <a:ext cx="668500" cy="640080"/>
          </a:xfrm>
          <a:prstGeom prst="rect">
            <a:avLst/>
          </a:prstGeom>
          <a:solidFill>
            <a:srgbClr val="F25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36B8D8E-E55B-2447-570D-089824EF04B1}"/>
              </a:ext>
            </a:extLst>
          </p:cNvPr>
          <p:cNvSpPr/>
          <p:nvPr/>
        </p:nvSpPr>
        <p:spPr>
          <a:xfrm>
            <a:off x="7335362" y="3566161"/>
            <a:ext cx="556502" cy="640080"/>
          </a:xfrm>
          <a:prstGeom prst="rect">
            <a:avLst/>
          </a:prstGeom>
          <a:solidFill>
            <a:srgbClr val="F25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BE3DC0D-D623-7497-187D-6ADA2BD632CC}"/>
              </a:ext>
            </a:extLst>
          </p:cNvPr>
          <p:cNvSpPr/>
          <p:nvPr/>
        </p:nvSpPr>
        <p:spPr>
          <a:xfrm>
            <a:off x="3532924" y="4206241"/>
            <a:ext cx="556502" cy="640080"/>
          </a:xfrm>
          <a:prstGeom prst="rect">
            <a:avLst/>
          </a:prstGeom>
          <a:solidFill>
            <a:srgbClr val="F25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02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1"/>
      <p:bldP spid="2" grpId="1" animBg="1"/>
      <p:bldP spid="2" grpId="2" animBg="1"/>
      <p:bldP spid="20" grpId="1" animBg="1"/>
      <p:bldP spid="20" grpId="2" animBg="1"/>
      <p:bldP spid="21" grpId="1" animBg="1"/>
      <p:bldP spid="21" grpId="2" animBg="1"/>
      <p:bldP spid="22" grpId="1" animBg="1"/>
      <p:bldP spid="22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C962619-3D13-7C71-2C73-AAA69CCDED32}"/>
              </a:ext>
            </a:extLst>
          </p:cNvPr>
          <p:cNvGrpSpPr/>
          <p:nvPr/>
        </p:nvGrpSpPr>
        <p:grpSpPr>
          <a:xfrm>
            <a:off x="410618" y="2028428"/>
            <a:ext cx="11140635" cy="1013861"/>
            <a:chOff x="1843938" y="1991424"/>
            <a:chExt cx="1922768" cy="857750"/>
          </a:xfrm>
        </p:grpSpPr>
        <p:grpSp>
          <p:nvGrpSpPr>
            <p:cNvPr id="3" name="组合 19">
              <a:extLst>
                <a:ext uri="{FF2B5EF4-FFF2-40B4-BE49-F238E27FC236}">
                  <a16:creationId xmlns:a16="http://schemas.microsoft.com/office/drawing/2014/main" id="{C0A82258-84E5-4D85-A1C7-8CFD0EB34B08}"/>
                </a:ext>
              </a:extLst>
            </p:cNvPr>
            <p:cNvGrpSpPr/>
            <p:nvPr/>
          </p:nvGrpSpPr>
          <p:grpSpPr>
            <a:xfrm>
              <a:off x="1843938" y="1991424"/>
              <a:ext cx="1922768" cy="857750"/>
              <a:chOff x="2262388" y="2850779"/>
              <a:chExt cx="2488018" cy="1054249"/>
            </a:xfrm>
          </p:grpSpPr>
          <p:sp>
            <p:nvSpPr>
              <p:cNvPr id="5" name="圆角矩形 20">
                <a:extLst>
                  <a:ext uri="{FF2B5EF4-FFF2-40B4-BE49-F238E27FC236}">
                    <a16:creationId xmlns:a16="http://schemas.microsoft.com/office/drawing/2014/main" id="{E7562F55-992F-D9A7-7837-0AC5C23049B0}"/>
                  </a:ext>
                </a:extLst>
              </p:cNvPr>
              <p:cNvSpPr/>
              <p:nvPr/>
            </p:nvSpPr>
            <p:spPr>
              <a:xfrm>
                <a:off x="2262388" y="2850779"/>
                <a:ext cx="2488018" cy="1054249"/>
              </a:xfrm>
              <a:prstGeom prst="roundRect">
                <a:avLst>
                  <a:gd name="adj" fmla="val 5758"/>
                </a:avLst>
              </a:prstGeom>
              <a:pattFill prst="dotGrid">
                <a:fgClr>
                  <a:schemeClr val="bg1"/>
                </a:fgClr>
                <a:bgClr>
                  <a:srgbClr val="50BFC8"/>
                </a:bgClr>
              </a:pattFill>
              <a:ln>
                <a:solidFill>
                  <a:srgbClr val="206D82"/>
                </a:solidFill>
              </a:ln>
              <a:effectLst>
                <a:outerShdw blurRad="50800" dist="38100" dir="5400000" algn="t" rotWithShape="0">
                  <a:srgbClr val="206D82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字魂37号-波纹乖乖体"/>
                  <a:cs typeface="+mn-cs"/>
                </a:endParaRPr>
              </a:p>
            </p:txBody>
          </p:sp>
          <p:sp>
            <p:nvSpPr>
              <p:cNvPr id="6" name="圆角矩形 21">
                <a:extLst>
                  <a:ext uri="{FF2B5EF4-FFF2-40B4-BE49-F238E27FC236}">
                    <a16:creationId xmlns:a16="http://schemas.microsoft.com/office/drawing/2014/main" id="{ACE3935C-F475-A3A2-EA46-33101FA1AA69}"/>
                  </a:ext>
                </a:extLst>
              </p:cNvPr>
              <p:cNvSpPr/>
              <p:nvPr/>
            </p:nvSpPr>
            <p:spPr>
              <a:xfrm>
                <a:off x="2321375" y="2938506"/>
                <a:ext cx="2326578" cy="880295"/>
              </a:xfrm>
              <a:prstGeom prst="roundRect">
                <a:avLst>
                  <a:gd name="adj" fmla="val 5758"/>
                </a:avLst>
              </a:prstGeom>
              <a:solidFill>
                <a:schemeClr val="bg1"/>
              </a:solidFill>
              <a:ln>
                <a:solidFill>
                  <a:srgbClr val="206D8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字魂37号-波纹乖乖体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9943BBD-7B0C-0671-69DA-C04518BFB429}"/>
                </a:ext>
              </a:extLst>
            </p:cNvPr>
            <p:cNvSpPr txBox="1"/>
            <p:nvPr/>
          </p:nvSpPr>
          <p:spPr>
            <a:xfrm>
              <a:off x="1899795" y="2095747"/>
              <a:ext cx="1489034" cy="5988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a)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như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Tết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字魂37号-波纹乖乖体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F29F25B-AC43-3317-9105-089EFA8A0F0C}"/>
              </a:ext>
            </a:extLst>
          </p:cNvPr>
          <p:cNvGrpSpPr/>
          <p:nvPr/>
        </p:nvGrpSpPr>
        <p:grpSpPr>
          <a:xfrm>
            <a:off x="843489" y="404244"/>
            <a:ext cx="5748697" cy="857750"/>
            <a:chOff x="2427740" y="606263"/>
            <a:chExt cx="5748697" cy="857750"/>
          </a:xfrm>
        </p:grpSpPr>
        <p:grpSp>
          <p:nvGrpSpPr>
            <p:cNvPr id="8" name="组合 19">
              <a:extLst>
                <a:ext uri="{FF2B5EF4-FFF2-40B4-BE49-F238E27FC236}">
                  <a16:creationId xmlns:a16="http://schemas.microsoft.com/office/drawing/2014/main" id="{C266DB64-D1D5-87BF-34CF-5E18A361223F}"/>
                </a:ext>
              </a:extLst>
            </p:cNvPr>
            <p:cNvGrpSpPr/>
            <p:nvPr/>
          </p:nvGrpSpPr>
          <p:grpSpPr>
            <a:xfrm>
              <a:off x="2427740" y="606263"/>
              <a:ext cx="5748697" cy="857750"/>
              <a:chOff x="2248349" y="2850777"/>
              <a:chExt cx="2269864" cy="1054249"/>
            </a:xfrm>
          </p:grpSpPr>
          <p:sp>
            <p:nvSpPr>
              <p:cNvPr id="10" name="圆角矩形 20">
                <a:extLst>
                  <a:ext uri="{FF2B5EF4-FFF2-40B4-BE49-F238E27FC236}">
                    <a16:creationId xmlns:a16="http://schemas.microsoft.com/office/drawing/2014/main" id="{E78574BE-5DDC-D4C0-3F19-0DAEEAE3E6CB}"/>
                  </a:ext>
                </a:extLst>
              </p:cNvPr>
              <p:cNvSpPr/>
              <p:nvPr/>
            </p:nvSpPr>
            <p:spPr>
              <a:xfrm>
                <a:off x="2248349" y="2850777"/>
                <a:ext cx="2269864" cy="1054249"/>
              </a:xfrm>
              <a:prstGeom prst="roundRect">
                <a:avLst>
                  <a:gd name="adj" fmla="val 5758"/>
                </a:avLst>
              </a:prstGeom>
              <a:pattFill prst="dotGrid">
                <a:fgClr>
                  <a:schemeClr val="bg1"/>
                </a:fgClr>
                <a:bgClr>
                  <a:srgbClr val="50BFC8"/>
                </a:bgClr>
              </a:pattFill>
              <a:ln>
                <a:solidFill>
                  <a:srgbClr val="206D82"/>
                </a:solidFill>
              </a:ln>
              <a:effectLst>
                <a:outerShdw blurRad="50800" dist="38100" dir="5400000" algn="t" rotWithShape="0">
                  <a:srgbClr val="206D82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字魂37号-波纹乖乖体"/>
                  <a:cs typeface="+mn-cs"/>
                </a:endParaRPr>
              </a:p>
            </p:txBody>
          </p:sp>
          <p:sp>
            <p:nvSpPr>
              <p:cNvPr id="11" name="圆角矩形 21">
                <a:extLst>
                  <a:ext uri="{FF2B5EF4-FFF2-40B4-BE49-F238E27FC236}">
                    <a16:creationId xmlns:a16="http://schemas.microsoft.com/office/drawing/2014/main" id="{8330775D-DD86-1AFC-F7E3-05C33BBC9ED1}"/>
                  </a:ext>
                </a:extLst>
              </p:cNvPr>
              <p:cNvSpPr/>
              <p:nvPr/>
            </p:nvSpPr>
            <p:spPr>
              <a:xfrm>
                <a:off x="2275070" y="2938506"/>
                <a:ext cx="2216439" cy="880295"/>
              </a:xfrm>
              <a:prstGeom prst="roundRect">
                <a:avLst>
                  <a:gd name="adj" fmla="val 5758"/>
                </a:avLst>
              </a:prstGeom>
              <a:solidFill>
                <a:schemeClr val="bg1"/>
              </a:solidFill>
              <a:ln>
                <a:solidFill>
                  <a:srgbClr val="206D8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字魂37号-波纹乖乖体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0F89579-EC9D-DC43-7450-3D390CACE8C8}"/>
                </a:ext>
              </a:extLst>
            </p:cNvPr>
            <p:cNvSpPr txBox="1"/>
            <p:nvPr/>
          </p:nvSpPr>
          <p:spPr>
            <a:xfrm>
              <a:off x="2565964" y="742750"/>
              <a:ext cx="547225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a </a:t>
              </a:r>
              <a:r>
                <a:rPr kumimoji="0" 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hoặc</a:t>
              </a:r>
              <a:r>
                <a:rPr kumimoji="0" 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b.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字魂37号-波纹乖乖体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B3F1EE7-11AC-DE34-118F-8C34961565D4}"/>
              </a:ext>
            </a:extLst>
          </p:cNvPr>
          <p:cNvSpPr txBox="1"/>
          <p:nvPr/>
        </p:nvSpPr>
        <p:spPr>
          <a:xfrm>
            <a:off x="1218119" y="1351289"/>
            <a:ext cx="100420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 w="1905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êt</a:t>
            </a:r>
            <a:r>
              <a:rPr lang="en-US" sz="3200" b="1" i="1" dirty="0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 w="1905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êch</a:t>
            </a:r>
            <a:r>
              <a:rPr lang="en-US" sz="3200" b="1" i="1" dirty="0">
                <a:ln w="1905">
                  <a:noFill/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in </a:t>
            </a:r>
            <a:r>
              <a:rPr kumimoji="0" lang="en-US" sz="3200" b="1" i="0" u="none" strike="noStrike" kern="1200" cap="none" spc="0" normalizeH="0" baseline="0" noProof="0" dirty="0" err="1">
                <a:ln w="1905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đậm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字魂37号-波纹乖乖体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1AEF1F8-C775-3D4E-AFF3-73FFAA5CAA62}"/>
              </a:ext>
            </a:extLst>
          </p:cNvPr>
          <p:cNvGrpSpPr/>
          <p:nvPr/>
        </p:nvGrpSpPr>
        <p:grpSpPr>
          <a:xfrm>
            <a:off x="412698" y="3407353"/>
            <a:ext cx="11502537" cy="1623065"/>
            <a:chOff x="1843938" y="1991424"/>
            <a:chExt cx="1922768" cy="1260069"/>
          </a:xfrm>
        </p:grpSpPr>
        <p:grpSp>
          <p:nvGrpSpPr>
            <p:cNvPr id="59" name="组合 19">
              <a:extLst>
                <a:ext uri="{FF2B5EF4-FFF2-40B4-BE49-F238E27FC236}">
                  <a16:creationId xmlns:a16="http://schemas.microsoft.com/office/drawing/2014/main" id="{86D180EC-E05A-D681-3F74-5056F1645E7A}"/>
                </a:ext>
              </a:extLst>
            </p:cNvPr>
            <p:cNvGrpSpPr/>
            <p:nvPr/>
          </p:nvGrpSpPr>
          <p:grpSpPr>
            <a:xfrm>
              <a:off x="1843938" y="1991424"/>
              <a:ext cx="1922768" cy="857750"/>
              <a:chOff x="2262388" y="2850779"/>
              <a:chExt cx="2488018" cy="1054249"/>
            </a:xfrm>
          </p:grpSpPr>
          <p:sp>
            <p:nvSpPr>
              <p:cNvPr id="61" name="圆角矩形 20">
                <a:extLst>
                  <a:ext uri="{FF2B5EF4-FFF2-40B4-BE49-F238E27FC236}">
                    <a16:creationId xmlns:a16="http://schemas.microsoft.com/office/drawing/2014/main" id="{E0DA8BA2-4BD4-B051-DFA0-2CDFDD199AAF}"/>
                  </a:ext>
                </a:extLst>
              </p:cNvPr>
              <p:cNvSpPr/>
              <p:nvPr/>
            </p:nvSpPr>
            <p:spPr>
              <a:xfrm>
                <a:off x="2262388" y="2850779"/>
                <a:ext cx="2488018" cy="1054249"/>
              </a:xfrm>
              <a:prstGeom prst="roundRect">
                <a:avLst>
                  <a:gd name="adj" fmla="val 5758"/>
                </a:avLst>
              </a:prstGeom>
              <a:pattFill prst="dotGrid">
                <a:fgClr>
                  <a:schemeClr val="bg1"/>
                </a:fgClr>
                <a:bgClr>
                  <a:srgbClr val="50BFC8"/>
                </a:bgClr>
              </a:pattFill>
              <a:ln>
                <a:solidFill>
                  <a:srgbClr val="206D82"/>
                </a:solidFill>
              </a:ln>
              <a:effectLst>
                <a:outerShdw blurRad="50800" dist="38100" dir="5400000" algn="t" rotWithShape="0">
                  <a:srgbClr val="206D82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字魂37号-波纹乖乖体"/>
                  <a:cs typeface="+mn-cs"/>
                </a:endParaRPr>
              </a:p>
            </p:txBody>
          </p:sp>
          <p:sp>
            <p:nvSpPr>
              <p:cNvPr id="62" name="圆角矩形 21">
                <a:extLst>
                  <a:ext uri="{FF2B5EF4-FFF2-40B4-BE49-F238E27FC236}">
                    <a16:creationId xmlns:a16="http://schemas.microsoft.com/office/drawing/2014/main" id="{7C997C62-1E17-0811-355C-0C445EDFDE2C}"/>
                  </a:ext>
                </a:extLst>
              </p:cNvPr>
              <p:cNvSpPr/>
              <p:nvPr/>
            </p:nvSpPr>
            <p:spPr>
              <a:xfrm>
                <a:off x="2321375" y="2938506"/>
                <a:ext cx="2401379" cy="877034"/>
              </a:xfrm>
              <a:prstGeom prst="roundRect">
                <a:avLst>
                  <a:gd name="adj" fmla="val 5758"/>
                </a:avLst>
              </a:prstGeom>
              <a:solidFill>
                <a:schemeClr val="bg1"/>
              </a:solidFill>
              <a:ln>
                <a:solidFill>
                  <a:srgbClr val="206D8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字魂37号-波纹乖乖体"/>
                  <a:cs typeface="+mn-cs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E8E67F0-FD22-A0B5-92AF-B9F5D8C16B8E}"/>
                </a:ext>
              </a:extLst>
            </p:cNvPr>
            <p:cNvSpPr txBox="1"/>
            <p:nvPr/>
          </p:nvSpPr>
          <p:spPr>
            <a:xfrm>
              <a:off x="1886291" y="2131833"/>
              <a:ext cx="1855812" cy="111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b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)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Ếch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kêu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uôm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uôm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ao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chuôm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đầy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. 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字魂37号-波纹乖乖体"/>
                <a:cs typeface="+mn-cs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25DB1F0-5A35-E952-3AD6-69AF160ABF96}"/>
              </a:ext>
            </a:extLst>
          </p:cNvPr>
          <p:cNvGrpSpPr/>
          <p:nvPr/>
        </p:nvGrpSpPr>
        <p:grpSpPr>
          <a:xfrm>
            <a:off x="383265" y="4812975"/>
            <a:ext cx="11101987" cy="1769773"/>
            <a:chOff x="1843938" y="1991424"/>
            <a:chExt cx="1922768" cy="1293977"/>
          </a:xfrm>
        </p:grpSpPr>
        <p:grpSp>
          <p:nvGrpSpPr>
            <p:cNvPr id="64" name="组合 19">
              <a:extLst>
                <a:ext uri="{FF2B5EF4-FFF2-40B4-BE49-F238E27FC236}">
                  <a16:creationId xmlns:a16="http://schemas.microsoft.com/office/drawing/2014/main" id="{4508E28E-0156-9EBD-B802-9C49AD327CC6}"/>
                </a:ext>
              </a:extLst>
            </p:cNvPr>
            <p:cNvGrpSpPr/>
            <p:nvPr/>
          </p:nvGrpSpPr>
          <p:grpSpPr>
            <a:xfrm>
              <a:off x="1843938" y="1991424"/>
              <a:ext cx="1922768" cy="857750"/>
              <a:chOff x="2262388" y="2850779"/>
              <a:chExt cx="2488018" cy="1054249"/>
            </a:xfrm>
          </p:grpSpPr>
          <p:sp>
            <p:nvSpPr>
              <p:cNvPr id="66" name="圆角矩形 20">
                <a:extLst>
                  <a:ext uri="{FF2B5EF4-FFF2-40B4-BE49-F238E27FC236}">
                    <a16:creationId xmlns:a16="http://schemas.microsoft.com/office/drawing/2014/main" id="{27607984-2A17-D468-A2BE-70D2741C1D54}"/>
                  </a:ext>
                </a:extLst>
              </p:cNvPr>
              <p:cNvSpPr/>
              <p:nvPr/>
            </p:nvSpPr>
            <p:spPr>
              <a:xfrm>
                <a:off x="2262388" y="2850779"/>
                <a:ext cx="2488018" cy="1054249"/>
              </a:xfrm>
              <a:prstGeom prst="roundRect">
                <a:avLst>
                  <a:gd name="adj" fmla="val 5758"/>
                </a:avLst>
              </a:prstGeom>
              <a:pattFill prst="dotGrid">
                <a:fgClr>
                  <a:schemeClr val="bg1"/>
                </a:fgClr>
                <a:bgClr>
                  <a:srgbClr val="50BFC8"/>
                </a:bgClr>
              </a:pattFill>
              <a:ln>
                <a:solidFill>
                  <a:srgbClr val="206D82"/>
                </a:solidFill>
              </a:ln>
              <a:effectLst>
                <a:outerShdw blurRad="50800" dist="38100" dir="5400000" algn="t" rotWithShape="0">
                  <a:srgbClr val="206D82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字魂37号-波纹乖乖体"/>
                  <a:cs typeface="+mn-cs"/>
                </a:endParaRPr>
              </a:p>
            </p:txBody>
          </p:sp>
          <p:sp>
            <p:nvSpPr>
              <p:cNvPr id="67" name="圆角矩形 21">
                <a:extLst>
                  <a:ext uri="{FF2B5EF4-FFF2-40B4-BE49-F238E27FC236}">
                    <a16:creationId xmlns:a16="http://schemas.microsoft.com/office/drawing/2014/main" id="{D7DD8027-A81B-14E6-102C-EF544E1A0DDB}"/>
                  </a:ext>
                </a:extLst>
              </p:cNvPr>
              <p:cNvSpPr/>
              <p:nvPr/>
            </p:nvSpPr>
            <p:spPr>
              <a:xfrm>
                <a:off x="2321375" y="2938506"/>
                <a:ext cx="2326578" cy="880295"/>
              </a:xfrm>
              <a:prstGeom prst="roundRect">
                <a:avLst>
                  <a:gd name="adj" fmla="val 5758"/>
                </a:avLst>
              </a:prstGeom>
              <a:solidFill>
                <a:schemeClr val="bg1"/>
              </a:solidFill>
              <a:ln>
                <a:solidFill>
                  <a:srgbClr val="206D8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字魂37号-波纹乖乖体"/>
                  <a:cs typeface="+mn-cs"/>
                </a:endParaRPr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E438274-B1E3-517C-D758-1ECC8D819E41}"/>
                </a:ext>
              </a:extLst>
            </p:cNvPr>
            <p:cNvSpPr txBox="1"/>
            <p:nvPr/>
          </p:nvSpPr>
          <p:spPr>
            <a:xfrm>
              <a:off x="1893096" y="2165741"/>
              <a:ext cx="1798005" cy="111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C) </a:t>
              </a:r>
              <a:r>
                <a:rPr lang="en-US" sz="4000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Ánh</a:t>
              </a:r>
              <a:r>
                <a:rPr lang="en-US" sz="4000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trắng</a:t>
              </a:r>
              <a:r>
                <a:rPr lang="en-US" sz="4000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chênh</a:t>
              </a:r>
              <a:r>
                <a:rPr lang="en-US" sz="4000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chếch</a:t>
              </a:r>
              <a:r>
                <a:rPr lang="en-US" sz="4000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đầu</a:t>
              </a:r>
              <a:r>
                <a:rPr lang="en-US" sz="4000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làng</a:t>
              </a:r>
              <a:r>
                <a:rPr lang="en-US" sz="4000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. </a:t>
              </a:r>
              <a:endParaRPr lang="vi-VN" sz="4000" dirty="0">
                <a:ln w="1905">
                  <a:noFill/>
                </a:ln>
                <a:solidFill>
                  <a:srgbClr val="000000"/>
                </a:solidFill>
                <a:ea typeface="字魂37号-波纹乖乖体"/>
                <a:cs typeface="Times New Roman" panose="02020603050405020304" pitchFamily="18" charset="0"/>
              </a:endParaRPr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68165903-071D-24C6-6B21-E3EF297EAC8F}"/>
              </a:ext>
            </a:extLst>
          </p:cNvPr>
          <p:cNvSpPr/>
          <p:nvPr/>
        </p:nvSpPr>
        <p:spPr>
          <a:xfrm>
            <a:off x="3649828" y="2236286"/>
            <a:ext cx="808724" cy="644307"/>
          </a:xfrm>
          <a:prstGeom prst="rect">
            <a:avLst/>
          </a:prstGeom>
          <a:solidFill>
            <a:srgbClr val="F25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64F78A42-7BD9-5A03-279A-FF64CACF0081}"/>
              </a:ext>
            </a:extLst>
          </p:cNvPr>
          <p:cNvSpPr/>
          <p:nvPr/>
        </p:nvSpPr>
        <p:spPr>
          <a:xfrm>
            <a:off x="1377030" y="3650718"/>
            <a:ext cx="937975" cy="705858"/>
          </a:xfrm>
          <a:prstGeom prst="rect">
            <a:avLst/>
          </a:prstGeom>
          <a:solidFill>
            <a:srgbClr val="F25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477C788-32FA-236B-AA50-1ABBFF517E2C}"/>
              </a:ext>
            </a:extLst>
          </p:cNvPr>
          <p:cNvSpPr/>
          <p:nvPr/>
        </p:nvSpPr>
        <p:spPr>
          <a:xfrm>
            <a:off x="6448545" y="5207905"/>
            <a:ext cx="955882" cy="705709"/>
          </a:xfrm>
          <a:prstGeom prst="rect">
            <a:avLst/>
          </a:prstGeom>
          <a:solidFill>
            <a:srgbClr val="F252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30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1" animBg="1"/>
      <p:bldP spid="69" grpId="1" animBg="1"/>
      <p:bldP spid="7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千库网_春游草坪草地_元素编号13043858"/>
          <p:cNvPicPr>
            <a:picLocks noChangeAspect="1"/>
          </p:cNvPicPr>
          <p:nvPr/>
        </p:nvPicPr>
        <p:blipFill>
          <a:blip r:embed="rId3"/>
          <a:srcRect t="43014"/>
          <a:stretch>
            <a:fillRect/>
          </a:stretch>
        </p:blipFill>
        <p:spPr>
          <a:xfrm>
            <a:off x="0" y="3418840"/>
            <a:ext cx="12192635" cy="3439160"/>
          </a:xfrm>
          <a:prstGeom prst="rect">
            <a:avLst/>
          </a:prstGeom>
        </p:spPr>
      </p:pic>
      <p:pic>
        <p:nvPicPr>
          <p:cNvPr id="10" name="图片 9" descr="12"/>
          <p:cNvPicPr>
            <a:picLocks noChangeAspect="1"/>
          </p:cNvPicPr>
          <p:nvPr/>
        </p:nvPicPr>
        <p:blipFill>
          <a:blip r:embed="rId4"/>
          <a:srcRect r="86897" b="82168"/>
          <a:stretch>
            <a:fillRect/>
          </a:stretch>
        </p:blipFill>
        <p:spPr>
          <a:xfrm>
            <a:off x="0" y="-10795"/>
            <a:ext cx="2046605" cy="3110230"/>
          </a:xfrm>
          <a:prstGeom prst="rect">
            <a:avLst/>
          </a:prstGeom>
        </p:spPr>
      </p:pic>
      <p:pic>
        <p:nvPicPr>
          <p:cNvPr id="12" name="图片 1" descr="图片1">
            <a:extLst>
              <a:ext uri="{FF2B5EF4-FFF2-40B4-BE49-F238E27FC236}">
                <a16:creationId xmlns:a16="http://schemas.microsoft.com/office/drawing/2014/main" id="{9D569EF8-5F6C-4CEE-A307-75366D1956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302" y="958349"/>
            <a:ext cx="9868872" cy="371673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C66464D-6389-494F-8B68-488D58B510E7}"/>
              </a:ext>
            </a:extLst>
          </p:cNvPr>
          <p:cNvGrpSpPr/>
          <p:nvPr/>
        </p:nvGrpSpPr>
        <p:grpSpPr>
          <a:xfrm>
            <a:off x="1226156" y="1817029"/>
            <a:ext cx="9463166" cy="2284768"/>
            <a:chOff x="2451294" y="1827645"/>
            <a:chExt cx="7289411" cy="2565168"/>
          </a:xfrm>
        </p:grpSpPr>
        <p:sp>
          <p:nvSpPr>
            <p:cNvPr id="14" name="矩形 4">
              <a:extLst>
                <a:ext uri="{FF2B5EF4-FFF2-40B4-BE49-F238E27FC236}">
                  <a16:creationId xmlns:a16="http://schemas.microsoft.com/office/drawing/2014/main" id="{FF03488F-DD84-4129-B3B2-8638C85789A5}"/>
                </a:ext>
              </a:extLst>
            </p:cNvPr>
            <p:cNvSpPr/>
            <p:nvPr/>
          </p:nvSpPr>
          <p:spPr>
            <a:xfrm>
              <a:off x="2451294" y="2427287"/>
              <a:ext cx="7289410" cy="136588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 w="1651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CHÚC CÁC CON HỌC TỐT</a:t>
              </a:r>
            </a:p>
          </p:txBody>
        </p:sp>
        <p:sp>
          <p:nvSpPr>
            <p:cNvPr id="16" name="矩形 4">
              <a:extLst>
                <a:ext uri="{FF2B5EF4-FFF2-40B4-BE49-F238E27FC236}">
                  <a16:creationId xmlns:a16="http://schemas.microsoft.com/office/drawing/2014/main" id="{46637DC3-9AD7-4AC7-B64F-00D6C3303E28}"/>
                </a:ext>
              </a:extLst>
            </p:cNvPr>
            <p:cNvSpPr/>
            <p:nvPr/>
          </p:nvSpPr>
          <p:spPr>
            <a:xfrm>
              <a:off x="2451295" y="1827645"/>
              <a:ext cx="7289410" cy="256516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4000">
                        <a:srgbClr val="F65B59"/>
                      </a:gs>
                      <a:gs pos="45000">
                        <a:srgbClr val="ADD92A"/>
                      </a:gs>
                      <a:gs pos="78000">
                        <a:srgbClr val="0D735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CHÚC CÁC CON HỌC TỐT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04598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千库网_春游草坪草地_元素编号13043858"/>
          <p:cNvPicPr>
            <a:picLocks noChangeAspect="1"/>
          </p:cNvPicPr>
          <p:nvPr/>
        </p:nvPicPr>
        <p:blipFill>
          <a:blip r:embed="rId3"/>
          <a:srcRect t="43014"/>
          <a:stretch>
            <a:fillRect/>
          </a:stretch>
        </p:blipFill>
        <p:spPr>
          <a:xfrm>
            <a:off x="0" y="3418840"/>
            <a:ext cx="12192635" cy="3439160"/>
          </a:xfrm>
          <a:prstGeom prst="rect">
            <a:avLst/>
          </a:prstGeom>
        </p:spPr>
      </p:pic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291" y="570108"/>
            <a:ext cx="8527415" cy="5184775"/>
          </a:xfrm>
          <a:prstGeom prst="rect">
            <a:avLst/>
          </a:prstGeom>
        </p:spPr>
      </p:pic>
      <p:pic>
        <p:nvPicPr>
          <p:cNvPr id="11" name="图片 10" descr="12"/>
          <p:cNvPicPr>
            <a:picLocks noChangeAspect="1"/>
          </p:cNvPicPr>
          <p:nvPr/>
        </p:nvPicPr>
        <p:blipFill>
          <a:blip r:embed="rId5"/>
          <a:srcRect r="86897" b="82168"/>
          <a:stretch>
            <a:fillRect/>
          </a:stretch>
        </p:blipFill>
        <p:spPr>
          <a:xfrm>
            <a:off x="0" y="0"/>
            <a:ext cx="2046605" cy="3110230"/>
          </a:xfrm>
          <a:prstGeom prst="rect">
            <a:avLst/>
          </a:prstGeom>
        </p:spPr>
      </p:pic>
      <p:pic>
        <p:nvPicPr>
          <p:cNvPr id="12" name="图片 11" descr="12"/>
          <p:cNvPicPr>
            <a:picLocks noChangeAspect="1"/>
          </p:cNvPicPr>
          <p:nvPr/>
        </p:nvPicPr>
        <p:blipFill>
          <a:blip r:embed="rId5"/>
          <a:srcRect l="48361" b="76783"/>
          <a:stretch>
            <a:fillRect/>
          </a:stretch>
        </p:blipFill>
        <p:spPr>
          <a:xfrm>
            <a:off x="7665085" y="187520"/>
            <a:ext cx="4526915" cy="22733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CB581B9-DFCC-4399-814E-C5E3EFFD3718}"/>
              </a:ext>
            </a:extLst>
          </p:cNvPr>
          <p:cNvGrpSpPr/>
          <p:nvPr/>
        </p:nvGrpSpPr>
        <p:grpSpPr>
          <a:xfrm>
            <a:off x="2274273" y="2347985"/>
            <a:ext cx="7289410" cy="1365886"/>
            <a:chOff x="2451294" y="2427286"/>
            <a:chExt cx="7289410" cy="1365886"/>
          </a:xfrm>
        </p:grpSpPr>
        <p:sp>
          <p:nvSpPr>
            <p:cNvPr id="5" name="矩形 4"/>
            <p:cNvSpPr/>
            <p:nvPr/>
          </p:nvSpPr>
          <p:spPr>
            <a:xfrm>
              <a:off x="2451294" y="2427287"/>
              <a:ext cx="7289410" cy="136588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1" i="0" u="none" strike="noStrike" kern="1200" cap="none" spc="0" normalizeH="0" baseline="0" noProof="0" dirty="0">
                  <a:ln w="1651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KHỞI ĐỘNG</a:t>
              </a:r>
            </a:p>
          </p:txBody>
        </p:sp>
        <p:sp>
          <p:nvSpPr>
            <p:cNvPr id="7" name="矩形 4">
              <a:extLst>
                <a:ext uri="{FF2B5EF4-FFF2-40B4-BE49-F238E27FC236}">
                  <a16:creationId xmlns:a16="http://schemas.microsoft.com/office/drawing/2014/main" id="{4A6B1440-D13E-423E-9479-8FAB5BC88EA7}"/>
                </a:ext>
              </a:extLst>
            </p:cNvPr>
            <p:cNvSpPr/>
            <p:nvPr/>
          </p:nvSpPr>
          <p:spPr>
            <a:xfrm>
              <a:off x="2451294" y="2427286"/>
              <a:ext cx="7289410" cy="136588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4000">
                        <a:srgbClr val="F65B59"/>
                      </a:gs>
                      <a:gs pos="45000">
                        <a:srgbClr val="ADD92A"/>
                      </a:gs>
                      <a:gs pos="78000">
                        <a:srgbClr val="0D735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KHỞI ĐỘNG</a:t>
              </a:r>
            </a:p>
          </p:txBody>
        </p:sp>
      </p:grpSp>
      <p:pic>
        <p:nvPicPr>
          <p:cNvPr id="10" name="图片 7" descr="千库网_兴奋跳起来的眼镜女孩png_元素编号11906143">
            <a:extLst>
              <a:ext uri="{FF2B5EF4-FFF2-40B4-BE49-F238E27FC236}">
                <a16:creationId xmlns:a16="http://schemas.microsoft.com/office/drawing/2014/main" id="{BFB1C2D4-65D7-41A0-9E31-087BAB2212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431" t="1" r="9017" b="16190"/>
          <a:stretch/>
        </p:blipFill>
        <p:spPr>
          <a:xfrm>
            <a:off x="9563683" y="3296240"/>
            <a:ext cx="2998356" cy="35617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Nhạc thiếu nhi vui nhộn cho bé Tập thể dục buổi sáng_v720P">
            <a:hlinkClick r:id="" action="ppaction://media"/>
            <a:extLst>
              <a:ext uri="{FF2B5EF4-FFF2-40B4-BE49-F238E27FC236}">
                <a16:creationId xmlns:a16="http://schemas.microsoft.com/office/drawing/2014/main" id="{6DAC9D9A-1E9F-418D-4712-490473658C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4651" y="385430"/>
            <a:ext cx="10821582" cy="608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51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千库网_春游草坪草地_元素编号13043858"/>
          <p:cNvPicPr>
            <a:picLocks noChangeAspect="1"/>
          </p:cNvPicPr>
          <p:nvPr/>
        </p:nvPicPr>
        <p:blipFill>
          <a:blip r:embed="rId3"/>
          <a:srcRect t="43014"/>
          <a:stretch>
            <a:fillRect/>
          </a:stretch>
        </p:blipFill>
        <p:spPr>
          <a:xfrm>
            <a:off x="0" y="3452886"/>
            <a:ext cx="12192635" cy="3439160"/>
          </a:xfrm>
          <a:prstGeom prst="rect">
            <a:avLst/>
          </a:prstGeom>
        </p:spPr>
      </p:pic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610" y="661035"/>
            <a:ext cx="8527415" cy="5184775"/>
          </a:xfrm>
          <a:prstGeom prst="rect">
            <a:avLst/>
          </a:prstGeom>
        </p:spPr>
      </p:pic>
      <p:pic>
        <p:nvPicPr>
          <p:cNvPr id="11" name="图片 10" descr="12"/>
          <p:cNvPicPr>
            <a:picLocks noChangeAspect="1"/>
          </p:cNvPicPr>
          <p:nvPr/>
        </p:nvPicPr>
        <p:blipFill>
          <a:blip r:embed="rId5"/>
          <a:srcRect r="86897" b="82168"/>
          <a:stretch>
            <a:fillRect/>
          </a:stretch>
        </p:blipFill>
        <p:spPr>
          <a:xfrm>
            <a:off x="0" y="0"/>
            <a:ext cx="2046605" cy="3110230"/>
          </a:xfrm>
          <a:prstGeom prst="rect">
            <a:avLst/>
          </a:prstGeom>
        </p:spPr>
      </p:pic>
      <p:pic>
        <p:nvPicPr>
          <p:cNvPr id="12" name="图片 11" descr="12"/>
          <p:cNvPicPr>
            <a:picLocks noChangeAspect="1"/>
          </p:cNvPicPr>
          <p:nvPr/>
        </p:nvPicPr>
        <p:blipFill>
          <a:blip r:embed="rId5"/>
          <a:srcRect l="48361" b="76783"/>
          <a:stretch>
            <a:fillRect/>
          </a:stretch>
        </p:blipFill>
        <p:spPr>
          <a:xfrm>
            <a:off x="7665720" y="650240"/>
            <a:ext cx="4526915" cy="2273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234E204-F81E-4D4B-B3E9-8086E6C000BE}"/>
              </a:ext>
            </a:extLst>
          </p:cNvPr>
          <p:cNvGrpSpPr/>
          <p:nvPr/>
        </p:nvGrpSpPr>
        <p:grpSpPr>
          <a:xfrm>
            <a:off x="2451295" y="2583253"/>
            <a:ext cx="7289410" cy="1375850"/>
            <a:chOff x="2451294" y="2417322"/>
            <a:chExt cx="7289410" cy="1375850"/>
          </a:xfrm>
        </p:grpSpPr>
        <p:sp>
          <p:nvSpPr>
            <p:cNvPr id="8" name="矩形 4">
              <a:extLst>
                <a:ext uri="{FF2B5EF4-FFF2-40B4-BE49-F238E27FC236}">
                  <a16:creationId xmlns:a16="http://schemas.microsoft.com/office/drawing/2014/main" id="{3F24BB75-BEE5-4A01-98B4-4FF55709418E}"/>
                </a:ext>
              </a:extLst>
            </p:cNvPr>
            <p:cNvSpPr/>
            <p:nvPr/>
          </p:nvSpPr>
          <p:spPr>
            <a:xfrm>
              <a:off x="2451294" y="2427287"/>
              <a:ext cx="7289410" cy="136588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 w="1651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TÌM HIỂU BÀI</a:t>
              </a:r>
            </a:p>
          </p:txBody>
        </p:sp>
        <p:sp>
          <p:nvSpPr>
            <p:cNvPr id="9" name="矩形 4">
              <a:extLst>
                <a:ext uri="{FF2B5EF4-FFF2-40B4-BE49-F238E27FC236}">
                  <a16:creationId xmlns:a16="http://schemas.microsoft.com/office/drawing/2014/main" id="{FD4ED310-E519-4E51-A17A-5DC69292CD29}"/>
                </a:ext>
              </a:extLst>
            </p:cNvPr>
            <p:cNvSpPr/>
            <p:nvPr/>
          </p:nvSpPr>
          <p:spPr>
            <a:xfrm>
              <a:off x="2451294" y="2417322"/>
              <a:ext cx="7289410" cy="136588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4000">
                        <a:srgbClr val="F65B59"/>
                      </a:gs>
                      <a:gs pos="45000">
                        <a:srgbClr val="ADD92A"/>
                      </a:gs>
                      <a:gs pos="78000">
                        <a:srgbClr val="0D735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TÌM HIỂU BÀI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3086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千库网_春游草坪草地_元素编号13043858"/>
          <p:cNvPicPr>
            <a:picLocks noChangeAspect="1"/>
          </p:cNvPicPr>
          <p:nvPr/>
        </p:nvPicPr>
        <p:blipFill>
          <a:blip r:embed="rId3"/>
          <a:srcRect t="43014"/>
          <a:stretch>
            <a:fillRect/>
          </a:stretch>
        </p:blipFill>
        <p:spPr>
          <a:xfrm>
            <a:off x="0" y="3418840"/>
            <a:ext cx="12192635" cy="343916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12652" y="272804"/>
            <a:ext cx="11366695" cy="61897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37号-波纹乖乖体"/>
              <a:cs typeface="字魂37号-波纹乖乖体" panose="00000500000000000000" charset="-122"/>
            </a:endParaRPr>
          </a:p>
        </p:txBody>
      </p:sp>
      <p:pic>
        <p:nvPicPr>
          <p:cNvPr id="11" name="图片 10" descr="12"/>
          <p:cNvPicPr>
            <a:picLocks noChangeAspect="1"/>
          </p:cNvPicPr>
          <p:nvPr/>
        </p:nvPicPr>
        <p:blipFill>
          <a:blip r:embed="rId4"/>
          <a:srcRect r="86897" b="82168"/>
          <a:stretch>
            <a:fillRect/>
          </a:stretch>
        </p:blipFill>
        <p:spPr>
          <a:xfrm>
            <a:off x="0" y="0"/>
            <a:ext cx="2046605" cy="3110230"/>
          </a:xfrm>
          <a:prstGeom prst="rect">
            <a:avLst/>
          </a:prstGeom>
        </p:spPr>
      </p:pic>
      <p:pic>
        <p:nvPicPr>
          <p:cNvPr id="5" name="图片 4" descr="12"/>
          <p:cNvPicPr>
            <a:picLocks noChangeAspect="1"/>
          </p:cNvPicPr>
          <p:nvPr/>
        </p:nvPicPr>
        <p:blipFill>
          <a:blip r:embed="rId4"/>
          <a:srcRect r="86897" b="82168"/>
          <a:stretch>
            <a:fillRect/>
          </a:stretch>
        </p:blipFill>
        <p:spPr>
          <a:xfrm>
            <a:off x="0" y="-10795"/>
            <a:ext cx="2046605" cy="31102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A8EE25-C563-4C9B-B8DF-A3CEE75C96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3612" y="0"/>
            <a:ext cx="1792379" cy="22740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353516-E7BF-4506-9CAE-4C2C15AC6C48}"/>
              </a:ext>
            </a:extLst>
          </p:cNvPr>
          <p:cNvSpPr txBox="1"/>
          <p:nvPr/>
        </p:nvSpPr>
        <p:spPr>
          <a:xfrm>
            <a:off x="1127176" y="2161583"/>
            <a:ext cx="1012311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 	 </a:t>
            </a:r>
            <a:r>
              <a:rPr lang="en-US" altLang="en-US" sz="28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Én</a:t>
            </a:r>
            <a:r>
              <a:rPr lang="en-US" altLang="en-US" sz="28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nâu</a:t>
            </a:r>
            <a:r>
              <a:rPr lang="en-US" altLang="en-US" sz="28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gọi</a:t>
            </a:r>
            <a:r>
              <a:rPr lang="en-US" altLang="en-US" sz="28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các</a:t>
            </a:r>
            <a:r>
              <a:rPr lang="en-US" altLang="en-US" sz="28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bạn</a:t>
            </a:r>
            <a:r>
              <a:rPr lang="en-US" altLang="en-US" sz="28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của</a:t>
            </a:r>
            <a:r>
              <a:rPr lang="en-US" altLang="en-US" sz="28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mình</a:t>
            </a:r>
            <a:r>
              <a:rPr lang="en-US" altLang="en-US" sz="28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đến</a:t>
            </a:r>
            <a:r>
              <a:rPr lang="en-US" altLang="en-US" sz="28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. </a:t>
            </a:r>
            <a:r>
              <a:rPr lang="en-US" altLang="en-US" sz="28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Suốt</a:t>
            </a:r>
            <a:r>
              <a:rPr lang="en-US" altLang="en-US" sz="28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đêm</a:t>
            </a:r>
            <a:r>
              <a:rPr lang="en-US" altLang="en-US" sz="28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, </a:t>
            </a:r>
            <a:r>
              <a:rPr lang="en-US" altLang="en-US" sz="28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cả</a:t>
            </a:r>
            <a:r>
              <a:rPr lang="en-US" altLang="en-US" sz="28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đàn</a:t>
            </a:r>
            <a:r>
              <a:rPr lang="en-US" altLang="en-US" sz="28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đi</a:t>
            </a:r>
            <a:r>
              <a:rPr lang="en-US" altLang="en-US" sz="28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tìm</a:t>
            </a:r>
            <a:r>
              <a:rPr lang="en-US" altLang="en-US" sz="28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cỏ</a:t>
            </a:r>
            <a:r>
              <a:rPr lang="en-US" altLang="en-US" sz="28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khô</a:t>
            </a:r>
            <a:r>
              <a:rPr lang="en-US" altLang="en-US" sz="28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tết</a:t>
            </a:r>
            <a:r>
              <a:rPr lang="en-US" altLang="en-US" sz="28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thành</a:t>
            </a:r>
            <a:r>
              <a:rPr lang="en-US" altLang="en-US" sz="28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dòng</a:t>
            </a:r>
            <a:r>
              <a:rPr lang="en-US" altLang="en-US" sz="280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chữ</a:t>
            </a:r>
            <a:r>
              <a:rPr lang="en-US" altLang="en-US" sz="28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: “</a:t>
            </a:r>
            <a:r>
              <a:rPr lang="en-US" altLang="en-US" sz="28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giẫm</a:t>
            </a:r>
            <a:r>
              <a:rPr lang="en-US" altLang="en-US" sz="28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chân</a:t>
            </a:r>
            <a:r>
              <a:rPr lang="en-US" altLang="en-US" sz="28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lên</a:t>
            </a:r>
            <a:r>
              <a:rPr lang="en-US" altLang="en-US" sz="28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cỏ</a:t>
            </a:r>
            <a:r>
              <a:rPr lang="en-US" altLang="en-US" sz="28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!”, </a:t>
            </a:r>
            <a:r>
              <a:rPr lang="en-US" altLang="en-US" sz="28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rồi</a:t>
            </a:r>
            <a:r>
              <a:rPr lang="en-US" altLang="en-US" sz="28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đặt</a:t>
            </a:r>
            <a:r>
              <a:rPr lang="en-US" altLang="en-US" sz="28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lên</a:t>
            </a:r>
            <a:r>
              <a:rPr lang="en-US" altLang="en-US" sz="28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bãi</a:t>
            </a:r>
            <a:r>
              <a:rPr lang="en-US" altLang="en-US" sz="28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cỏ</a:t>
            </a:r>
            <a:r>
              <a:rPr lang="en-US" altLang="en-US" sz="28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Xong</a:t>
            </a:r>
            <a:r>
              <a:rPr lang="en-US" altLang="en-US" sz="28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việc</a:t>
            </a:r>
            <a:r>
              <a:rPr lang="en-US" altLang="en-US" sz="28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én</a:t>
            </a:r>
            <a:r>
              <a:rPr lang="en-US" altLang="en-US" sz="28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nâu</a:t>
            </a:r>
            <a:r>
              <a:rPr lang="en-US" altLang="en-US" sz="28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tươi</a:t>
            </a:r>
            <a:r>
              <a:rPr lang="en-US" altLang="en-US" sz="28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cười</a:t>
            </a:r>
            <a:r>
              <a:rPr lang="en-US" altLang="en-US" sz="28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bảo</a:t>
            </a:r>
            <a:r>
              <a:rPr lang="en-US" altLang="en-US" sz="28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cỏ</a:t>
            </a:r>
            <a:r>
              <a:rPr lang="en-US" altLang="en-US" sz="280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non: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	- </a:t>
            </a:r>
            <a:r>
              <a:rPr kumimoji="0" lang="en-US" altLang="en-US" sz="2800" b="0" i="0" u="none" strike="noStrike" kern="1200" cap="none" spc="0" normalizeH="0" baseline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Từ</a:t>
            </a:r>
            <a:r>
              <a:rPr kumimoji="0" lang="en-US" altLang="en-US" sz="28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nay </a:t>
            </a:r>
            <a:r>
              <a:rPr kumimoji="0" lang="en-US" altLang="en-US" sz="2800" b="0" i="0" u="none" strike="noStrike" kern="1200" cap="none" spc="0" normalizeH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em</a:t>
            </a:r>
            <a:r>
              <a:rPr kumimoji="0" lang="en-US" altLang="en-US" sz="28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yên</a:t>
            </a:r>
            <a:r>
              <a:rPr kumimoji="0" lang="en-US" altLang="en-US" sz="28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tâm</a:t>
            </a:r>
            <a:r>
              <a:rPr kumimoji="0" lang="en-US" altLang="en-US" sz="28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rồi</a:t>
            </a:r>
            <a:r>
              <a:rPr kumimoji="0" lang="en-US" altLang="en-US" sz="28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. </a:t>
            </a:r>
            <a:r>
              <a:rPr kumimoji="0" lang="en-US" altLang="en-US" sz="2800" b="0" i="0" u="none" strike="noStrike" kern="1200" cap="none" spc="0" normalizeH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còn</a:t>
            </a:r>
            <a:r>
              <a:rPr kumimoji="0" lang="en-US" altLang="en-US" sz="28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ai </a:t>
            </a:r>
            <a:r>
              <a:rPr kumimoji="0" lang="en-US" altLang="en-US" sz="2800" b="0" i="0" u="none" strike="noStrike" kern="1200" cap="none" spc="0" normalizeH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giẫm</a:t>
            </a:r>
            <a:r>
              <a:rPr kumimoji="0" lang="en-US" altLang="en-US" sz="28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lên</a:t>
            </a:r>
            <a:r>
              <a:rPr kumimoji="0" lang="en-US" altLang="en-US" sz="28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em</a:t>
            </a:r>
            <a:r>
              <a:rPr kumimoji="0" lang="en-US" altLang="en-US" sz="28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nữa</a:t>
            </a:r>
            <a:r>
              <a:rPr kumimoji="0" lang="en-US" altLang="en-US" sz="28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đâu</a:t>
            </a:r>
            <a:r>
              <a:rPr kumimoji="0" lang="en-US" altLang="en-US" sz="2800" b="0" i="0" u="none" strike="noStrike" kern="1200" cap="none" spc="0" normalizeH="0" noProof="0" dirty="0">
                <a:ln w="1905"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字魂37号-波纹乖乖体"/>
                <a:cs typeface="Times New Roman" panose="02020603050405020304" pitchFamily="18" charset="0"/>
              </a:rPr>
              <a:t>.</a:t>
            </a:r>
            <a:endParaRPr kumimoji="0" lang="en-US" altLang="en-US" sz="2800" b="0" i="0" u="none" strike="noStrike" kern="1200" cap="none" spc="0" normalizeH="0" baseline="0" noProof="0" dirty="0">
              <a:ln w="1905">
                <a:solidFill>
                  <a:srgbClr val="000000">
                    <a:lumMod val="95000"/>
                    <a:lumOff val="5000"/>
                  </a:srgbClr>
                </a:solidFill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字魂37号-波纹乖乖体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45FEEB-B466-4697-5E15-BE2F5F63E0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871" y="228381"/>
            <a:ext cx="10789423" cy="19127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BC0A8E-F02D-F314-CB7C-09C19E9263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5690" y="5042730"/>
            <a:ext cx="7476309" cy="8508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26DEEE-00D4-82C7-6BD0-8455A4DDB8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8144" y="8139199"/>
            <a:ext cx="9708721" cy="43513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2701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8">
            <a:extLst>
              <a:ext uri="{FF2B5EF4-FFF2-40B4-BE49-F238E27FC236}">
                <a16:creationId xmlns:a16="http://schemas.microsoft.com/office/drawing/2014/main" id="{7F33C58F-76C9-4AF6-027F-A65E1A88ECE6}"/>
              </a:ext>
            </a:extLst>
          </p:cNvPr>
          <p:cNvSpPr txBox="1"/>
          <p:nvPr/>
        </p:nvSpPr>
        <p:spPr>
          <a:xfrm>
            <a:off x="686221" y="1674760"/>
            <a:ext cx="26086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E5434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 hoa tên bài và các chữ đầu mỗi câu.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5434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Hộp Văn bản 10">
            <a:extLst>
              <a:ext uri="{FF2B5EF4-FFF2-40B4-BE49-F238E27FC236}">
                <a16:creationId xmlns:a16="http://schemas.microsoft.com/office/drawing/2014/main" id="{F9E3B3F7-21D2-DDC6-1871-6FEBBCE00C3E}"/>
              </a:ext>
            </a:extLst>
          </p:cNvPr>
          <p:cNvSpPr txBox="1"/>
          <p:nvPr/>
        </p:nvSpPr>
        <p:spPr>
          <a:xfrm>
            <a:off x="686222" y="3053849"/>
            <a:ext cx="2608602" cy="136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5C97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Lùi đầu dòng khi viết câu đầu tiên của đoạn.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C97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Hộp Văn bản 11">
            <a:extLst>
              <a:ext uri="{FF2B5EF4-FFF2-40B4-BE49-F238E27FC236}">
                <a16:creationId xmlns:a16="http://schemas.microsoft.com/office/drawing/2014/main" id="{C7CA7F86-8531-7697-A4C0-7ED16D890CD0}"/>
              </a:ext>
            </a:extLst>
          </p:cNvPr>
          <p:cNvSpPr txBox="1"/>
          <p:nvPr/>
        </p:nvSpPr>
        <p:spPr>
          <a:xfrm>
            <a:off x="709950" y="4562910"/>
            <a:ext cx="2458557" cy="941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43AAA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 ý các dấu chấm cuối câu.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3AAA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Hình ảnh 20">
            <a:extLst>
              <a:ext uri="{FF2B5EF4-FFF2-40B4-BE49-F238E27FC236}">
                <a16:creationId xmlns:a16="http://schemas.microsoft.com/office/drawing/2014/main" id="{FA0D6399-850A-9A1B-EC52-35B077FE7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692" y="355597"/>
            <a:ext cx="6096528" cy="1176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C9817D-CF35-8B7E-BF5E-6EACF82AA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824" y="1636801"/>
            <a:ext cx="8690322" cy="420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9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千库网_春游草坪草地_元素编号13043858"/>
          <p:cNvPicPr>
            <a:picLocks noChangeAspect="1"/>
          </p:cNvPicPr>
          <p:nvPr/>
        </p:nvPicPr>
        <p:blipFill>
          <a:blip r:embed="rId3"/>
          <a:srcRect t="43014"/>
          <a:stretch>
            <a:fillRect/>
          </a:stretch>
        </p:blipFill>
        <p:spPr>
          <a:xfrm>
            <a:off x="0" y="3418840"/>
            <a:ext cx="12192635" cy="343916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10192" y="570605"/>
            <a:ext cx="10596880" cy="54089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字魂37号-波纹乖乖体"/>
              <a:cs typeface="字魂37号-波纹乖乖体" panose="00000500000000000000" charset="-122"/>
            </a:endParaRPr>
          </a:p>
        </p:txBody>
      </p:sp>
      <p:sp>
        <p:nvSpPr>
          <p:cNvPr id="43" name="Freeform 119"/>
          <p:cNvSpPr>
            <a:spLocks noEditPoints="1"/>
          </p:cNvSpPr>
          <p:nvPr/>
        </p:nvSpPr>
        <p:spPr bwMode="auto">
          <a:xfrm>
            <a:off x="6072107" y="3197773"/>
            <a:ext cx="273050" cy="337820"/>
          </a:xfrm>
          <a:custGeom>
            <a:avLst/>
            <a:gdLst/>
            <a:ahLst/>
            <a:cxnLst>
              <a:cxn ang="0">
                <a:pos x="41" y="47"/>
              </a:cxn>
              <a:cxn ang="0">
                <a:pos x="37" y="51"/>
              </a:cxn>
              <a:cxn ang="0">
                <a:pos x="3" y="51"/>
              </a:cxn>
              <a:cxn ang="0">
                <a:pos x="0" y="47"/>
              </a:cxn>
              <a:cxn ang="0">
                <a:pos x="0" y="27"/>
              </a:cxn>
              <a:cxn ang="0">
                <a:pos x="3" y="23"/>
              </a:cxn>
              <a:cxn ang="0">
                <a:pos x="4" y="23"/>
              </a:cxn>
              <a:cxn ang="0">
                <a:pos x="4" y="16"/>
              </a:cxn>
              <a:cxn ang="0">
                <a:pos x="20" y="0"/>
              </a:cxn>
              <a:cxn ang="0">
                <a:pos x="36" y="16"/>
              </a:cxn>
              <a:cxn ang="0">
                <a:pos x="36" y="23"/>
              </a:cxn>
              <a:cxn ang="0">
                <a:pos x="37" y="23"/>
              </a:cxn>
              <a:cxn ang="0">
                <a:pos x="41" y="27"/>
              </a:cxn>
              <a:cxn ang="0">
                <a:pos x="41" y="47"/>
              </a:cxn>
              <a:cxn ang="0">
                <a:pos x="29" y="23"/>
              </a:cxn>
              <a:cxn ang="0">
                <a:pos x="29" y="16"/>
              </a:cxn>
              <a:cxn ang="0">
                <a:pos x="20" y="7"/>
              </a:cxn>
              <a:cxn ang="0">
                <a:pos x="11" y="16"/>
              </a:cxn>
              <a:cxn ang="0">
                <a:pos x="11" y="23"/>
              </a:cxn>
              <a:cxn ang="0">
                <a:pos x="29" y="23"/>
              </a:cxn>
            </a:cxnLst>
            <a:rect l="0" t="0" r="r" b="b"/>
            <a:pathLst>
              <a:path w="41" h="51">
                <a:moveTo>
                  <a:pt x="41" y="47"/>
                </a:moveTo>
                <a:cubicBezTo>
                  <a:pt x="41" y="49"/>
                  <a:pt x="39" y="51"/>
                  <a:pt x="37" y="51"/>
                </a:cubicBezTo>
                <a:cubicBezTo>
                  <a:pt x="3" y="51"/>
                  <a:pt x="3" y="51"/>
                  <a:pt x="3" y="51"/>
                </a:cubicBezTo>
                <a:cubicBezTo>
                  <a:pt x="1" y="51"/>
                  <a:pt x="0" y="49"/>
                  <a:pt x="0" y="47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25"/>
                  <a:pt x="1" y="23"/>
                  <a:pt x="3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16"/>
                  <a:pt x="4" y="16"/>
                  <a:pt x="4" y="16"/>
                </a:cubicBezTo>
                <a:cubicBezTo>
                  <a:pt x="4" y="8"/>
                  <a:pt x="12" y="0"/>
                  <a:pt x="20" y="0"/>
                </a:cubicBezTo>
                <a:cubicBezTo>
                  <a:pt x="29" y="0"/>
                  <a:pt x="36" y="8"/>
                  <a:pt x="36" y="16"/>
                </a:cubicBezTo>
                <a:cubicBezTo>
                  <a:pt x="36" y="23"/>
                  <a:pt x="36" y="23"/>
                  <a:pt x="36" y="23"/>
                </a:cubicBezTo>
                <a:cubicBezTo>
                  <a:pt x="37" y="23"/>
                  <a:pt x="37" y="23"/>
                  <a:pt x="37" y="23"/>
                </a:cubicBezTo>
                <a:cubicBezTo>
                  <a:pt x="39" y="23"/>
                  <a:pt x="41" y="25"/>
                  <a:pt x="41" y="27"/>
                </a:cubicBezTo>
                <a:lnTo>
                  <a:pt x="41" y="47"/>
                </a:lnTo>
                <a:close/>
                <a:moveTo>
                  <a:pt x="29" y="23"/>
                </a:moveTo>
                <a:cubicBezTo>
                  <a:pt x="29" y="16"/>
                  <a:pt x="29" y="16"/>
                  <a:pt x="29" y="16"/>
                </a:cubicBezTo>
                <a:cubicBezTo>
                  <a:pt x="29" y="11"/>
                  <a:pt x="25" y="7"/>
                  <a:pt x="20" y="7"/>
                </a:cubicBezTo>
                <a:cubicBezTo>
                  <a:pt x="15" y="7"/>
                  <a:pt x="11" y="11"/>
                  <a:pt x="11" y="16"/>
                </a:cubicBezTo>
                <a:cubicBezTo>
                  <a:pt x="11" y="23"/>
                  <a:pt x="11" y="23"/>
                  <a:pt x="11" y="23"/>
                </a:cubicBezTo>
                <a:lnTo>
                  <a:pt x="29" y="23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字魂37号-波纹乖乖体"/>
              <a:cs typeface="字魂37号-波纹乖乖体" panose="00000500000000000000" charset="-122"/>
            </a:endParaRPr>
          </a:p>
        </p:txBody>
      </p:sp>
      <p:pic>
        <p:nvPicPr>
          <p:cNvPr id="23" name="图片 22" descr="12"/>
          <p:cNvPicPr>
            <a:picLocks noChangeAspect="1"/>
          </p:cNvPicPr>
          <p:nvPr/>
        </p:nvPicPr>
        <p:blipFill>
          <a:blip r:embed="rId4"/>
          <a:srcRect r="86897" b="82168"/>
          <a:stretch>
            <a:fillRect/>
          </a:stretch>
        </p:blipFill>
        <p:spPr>
          <a:xfrm>
            <a:off x="0" y="-10795"/>
            <a:ext cx="2046605" cy="3110230"/>
          </a:xfrm>
          <a:prstGeom prst="rect">
            <a:avLst/>
          </a:prstGeom>
        </p:spPr>
      </p:pic>
      <p:pic>
        <p:nvPicPr>
          <p:cNvPr id="25" name="图片 23" descr="12">
            <a:extLst>
              <a:ext uri="{FF2B5EF4-FFF2-40B4-BE49-F238E27FC236}">
                <a16:creationId xmlns:a16="http://schemas.microsoft.com/office/drawing/2014/main" id="{C8B3D68E-B428-4318-88E4-37E52A99BD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361" r="30426" b="76783"/>
          <a:stretch/>
        </p:blipFill>
        <p:spPr>
          <a:xfrm>
            <a:off x="9870281" y="663099"/>
            <a:ext cx="1859597" cy="22733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7D2E3F7-86DC-4795-B7E2-44B18C91025B}"/>
              </a:ext>
            </a:extLst>
          </p:cNvPr>
          <p:cNvGrpSpPr/>
          <p:nvPr/>
        </p:nvGrpSpPr>
        <p:grpSpPr>
          <a:xfrm>
            <a:off x="2839402" y="1865359"/>
            <a:ext cx="2790474" cy="1423174"/>
            <a:chOff x="1833087" y="1991423"/>
            <a:chExt cx="1859596" cy="1227332"/>
          </a:xfrm>
        </p:grpSpPr>
        <p:grpSp>
          <p:nvGrpSpPr>
            <p:cNvPr id="20" name="组合 19"/>
            <p:cNvGrpSpPr/>
            <p:nvPr/>
          </p:nvGrpSpPr>
          <p:grpSpPr>
            <a:xfrm>
              <a:off x="1833087" y="1991423"/>
              <a:ext cx="1754176" cy="857750"/>
              <a:chOff x="2248349" y="2850777"/>
              <a:chExt cx="2269864" cy="1054249"/>
            </a:xfrm>
          </p:grpSpPr>
          <p:sp>
            <p:nvSpPr>
              <p:cNvPr id="21" name="圆角矩形 20"/>
              <p:cNvSpPr/>
              <p:nvPr/>
            </p:nvSpPr>
            <p:spPr>
              <a:xfrm>
                <a:off x="2248349" y="2850777"/>
                <a:ext cx="2269864" cy="1054249"/>
              </a:xfrm>
              <a:prstGeom prst="roundRect">
                <a:avLst>
                  <a:gd name="adj" fmla="val 5758"/>
                </a:avLst>
              </a:prstGeom>
              <a:pattFill prst="dotGrid">
                <a:fgClr>
                  <a:schemeClr val="bg1"/>
                </a:fgClr>
                <a:bgClr>
                  <a:srgbClr val="50BFC8"/>
                </a:bgClr>
              </a:pattFill>
              <a:ln>
                <a:solidFill>
                  <a:srgbClr val="206D82"/>
                </a:solidFill>
              </a:ln>
              <a:effectLst>
                <a:outerShdw blurRad="50800" dist="38100" dir="5400000" algn="t" rotWithShape="0">
                  <a:srgbClr val="206D82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字魂37号-波纹乖乖体"/>
                  <a:cs typeface="+mn-cs"/>
                </a:endParaRPr>
              </a:p>
            </p:txBody>
          </p:sp>
          <p:sp>
            <p:nvSpPr>
              <p:cNvPr id="22" name="圆角矩形 21"/>
              <p:cNvSpPr/>
              <p:nvPr/>
            </p:nvSpPr>
            <p:spPr>
              <a:xfrm>
                <a:off x="2321374" y="2938506"/>
                <a:ext cx="2140280" cy="880295"/>
              </a:xfrm>
              <a:prstGeom prst="roundRect">
                <a:avLst>
                  <a:gd name="adj" fmla="val 5758"/>
                </a:avLst>
              </a:prstGeom>
              <a:solidFill>
                <a:schemeClr val="bg1"/>
              </a:solidFill>
              <a:ln>
                <a:solidFill>
                  <a:srgbClr val="206D8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字魂37号-波纹乖乖体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3E629C8-92A1-4A75-86F0-A039279C2216}"/>
                </a:ext>
              </a:extLst>
            </p:cNvPr>
            <p:cNvSpPr txBox="1"/>
            <p:nvPr/>
          </p:nvSpPr>
          <p:spPr>
            <a:xfrm>
              <a:off x="1910298" y="2141537"/>
              <a:ext cx="178238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S</a:t>
              </a:r>
              <a:r>
                <a:rPr kumimoji="0" lang="en-US" alt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uốt</a:t>
              </a:r>
              <a:r>
                <a:rPr kumimoji="0" lang="en-US" alt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đêm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37号-波纹乖乖体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D84CD9A-0566-4C98-968B-CD9C180C073D}"/>
              </a:ext>
            </a:extLst>
          </p:cNvPr>
          <p:cNvGrpSpPr/>
          <p:nvPr/>
        </p:nvGrpSpPr>
        <p:grpSpPr>
          <a:xfrm>
            <a:off x="7017402" y="3065634"/>
            <a:ext cx="2249372" cy="880117"/>
            <a:chOff x="1830459" y="1991424"/>
            <a:chExt cx="2104703" cy="857750"/>
          </a:xfrm>
        </p:grpSpPr>
        <p:grpSp>
          <p:nvGrpSpPr>
            <p:cNvPr id="30" name="组合 19">
              <a:extLst>
                <a:ext uri="{FF2B5EF4-FFF2-40B4-BE49-F238E27FC236}">
                  <a16:creationId xmlns:a16="http://schemas.microsoft.com/office/drawing/2014/main" id="{8307388D-62E6-4331-B93A-A78562666A54}"/>
                </a:ext>
              </a:extLst>
            </p:cNvPr>
            <p:cNvGrpSpPr/>
            <p:nvPr/>
          </p:nvGrpSpPr>
          <p:grpSpPr>
            <a:xfrm>
              <a:off x="1843938" y="1991424"/>
              <a:ext cx="2091224" cy="857750"/>
              <a:chOff x="2262388" y="2850779"/>
              <a:chExt cx="2705996" cy="1054249"/>
            </a:xfrm>
          </p:grpSpPr>
          <p:sp>
            <p:nvSpPr>
              <p:cNvPr id="32" name="圆角矩形 20">
                <a:extLst>
                  <a:ext uri="{FF2B5EF4-FFF2-40B4-BE49-F238E27FC236}">
                    <a16:creationId xmlns:a16="http://schemas.microsoft.com/office/drawing/2014/main" id="{89DDFE39-6011-4C44-8D2F-4B0A048769E1}"/>
                  </a:ext>
                </a:extLst>
              </p:cNvPr>
              <p:cNvSpPr/>
              <p:nvPr/>
            </p:nvSpPr>
            <p:spPr>
              <a:xfrm>
                <a:off x="2262388" y="2850779"/>
                <a:ext cx="2705996" cy="1054249"/>
              </a:xfrm>
              <a:prstGeom prst="roundRect">
                <a:avLst>
                  <a:gd name="adj" fmla="val 5758"/>
                </a:avLst>
              </a:prstGeom>
              <a:pattFill prst="dotGrid">
                <a:fgClr>
                  <a:schemeClr val="bg1"/>
                </a:fgClr>
                <a:bgClr>
                  <a:srgbClr val="50BFC8"/>
                </a:bgClr>
              </a:pattFill>
              <a:ln>
                <a:solidFill>
                  <a:srgbClr val="206D82"/>
                </a:solidFill>
              </a:ln>
              <a:effectLst>
                <a:outerShdw blurRad="50800" dist="38100" dir="5400000" algn="t" rotWithShape="0">
                  <a:srgbClr val="206D82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字魂37号-波纹乖乖体"/>
                  <a:cs typeface="+mn-cs"/>
                </a:endParaRPr>
              </a:p>
            </p:txBody>
          </p:sp>
          <p:sp>
            <p:nvSpPr>
              <p:cNvPr id="33" name="圆角矩形 21">
                <a:extLst>
                  <a:ext uri="{FF2B5EF4-FFF2-40B4-BE49-F238E27FC236}">
                    <a16:creationId xmlns:a16="http://schemas.microsoft.com/office/drawing/2014/main" id="{3352AC5A-B156-4AD2-B3E9-7F5ABA3BED9E}"/>
                  </a:ext>
                </a:extLst>
              </p:cNvPr>
              <p:cNvSpPr/>
              <p:nvPr/>
            </p:nvSpPr>
            <p:spPr>
              <a:xfrm>
                <a:off x="2317064" y="2953235"/>
                <a:ext cx="2579201" cy="880295"/>
              </a:xfrm>
              <a:prstGeom prst="roundRect">
                <a:avLst>
                  <a:gd name="adj" fmla="val 5758"/>
                </a:avLst>
              </a:prstGeom>
              <a:solidFill>
                <a:schemeClr val="bg1"/>
              </a:solidFill>
              <a:ln>
                <a:solidFill>
                  <a:srgbClr val="206D8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字魂37号-波纹乖乖体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FA2D69E-5FE3-41AB-B6F0-4CCFCD7BC281}"/>
                </a:ext>
              </a:extLst>
            </p:cNvPr>
            <p:cNvSpPr txBox="1"/>
            <p:nvPr/>
          </p:nvSpPr>
          <p:spPr>
            <a:xfrm>
              <a:off x="1830459" y="2163580"/>
              <a:ext cx="199323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b</a:t>
              </a:r>
              <a:r>
                <a:rPr kumimoji="0" lang="en-US" alt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ãi</a:t>
              </a:r>
              <a:r>
                <a:rPr kumimoji="0" lang="en-US" altLang="en-US" sz="3200" b="1" i="0" u="none" strike="noStrike" kern="1200" cap="none" spc="0" normalizeH="0" baseline="0" noProof="0" dirty="0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 w="190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cỏ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37号-波纹乖乖体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DB42536-C098-4438-85AB-F9548DC31C4B}"/>
              </a:ext>
            </a:extLst>
          </p:cNvPr>
          <p:cNvGrpSpPr/>
          <p:nvPr/>
        </p:nvGrpSpPr>
        <p:grpSpPr>
          <a:xfrm>
            <a:off x="7017402" y="1871540"/>
            <a:ext cx="2597248" cy="882229"/>
            <a:chOff x="1833087" y="1991423"/>
            <a:chExt cx="2033246" cy="857750"/>
          </a:xfrm>
        </p:grpSpPr>
        <p:grpSp>
          <p:nvGrpSpPr>
            <p:cNvPr id="46" name="组合 19">
              <a:extLst>
                <a:ext uri="{FF2B5EF4-FFF2-40B4-BE49-F238E27FC236}">
                  <a16:creationId xmlns:a16="http://schemas.microsoft.com/office/drawing/2014/main" id="{C5CFB2B1-9F43-4A28-92E6-F4F83BFFEB3C}"/>
                </a:ext>
              </a:extLst>
            </p:cNvPr>
            <p:cNvGrpSpPr/>
            <p:nvPr/>
          </p:nvGrpSpPr>
          <p:grpSpPr>
            <a:xfrm>
              <a:off x="1833087" y="1991423"/>
              <a:ext cx="1754176" cy="857750"/>
              <a:chOff x="2248349" y="2850777"/>
              <a:chExt cx="2269864" cy="1054249"/>
            </a:xfrm>
          </p:grpSpPr>
          <p:sp>
            <p:nvSpPr>
              <p:cNvPr id="48" name="圆角矩形 20">
                <a:extLst>
                  <a:ext uri="{FF2B5EF4-FFF2-40B4-BE49-F238E27FC236}">
                    <a16:creationId xmlns:a16="http://schemas.microsoft.com/office/drawing/2014/main" id="{A3F0C18E-2791-4BA5-B86F-A0EA77B5B18D}"/>
                  </a:ext>
                </a:extLst>
              </p:cNvPr>
              <p:cNvSpPr/>
              <p:nvPr/>
            </p:nvSpPr>
            <p:spPr>
              <a:xfrm>
                <a:off x="2248349" y="2850777"/>
                <a:ext cx="2269864" cy="1054249"/>
              </a:xfrm>
              <a:prstGeom prst="roundRect">
                <a:avLst>
                  <a:gd name="adj" fmla="val 5758"/>
                </a:avLst>
              </a:prstGeom>
              <a:pattFill prst="dotGrid">
                <a:fgClr>
                  <a:schemeClr val="bg1"/>
                </a:fgClr>
                <a:bgClr>
                  <a:srgbClr val="50BFC8"/>
                </a:bgClr>
              </a:pattFill>
              <a:ln>
                <a:solidFill>
                  <a:srgbClr val="206D82"/>
                </a:solidFill>
              </a:ln>
              <a:effectLst>
                <a:outerShdw blurRad="50800" dist="38100" dir="5400000" algn="t" rotWithShape="0">
                  <a:srgbClr val="206D82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字魂37号-波纹乖乖体"/>
                  <a:cs typeface="+mn-cs"/>
                </a:endParaRPr>
              </a:p>
            </p:txBody>
          </p:sp>
          <p:sp>
            <p:nvSpPr>
              <p:cNvPr id="49" name="圆角矩形 21">
                <a:extLst>
                  <a:ext uri="{FF2B5EF4-FFF2-40B4-BE49-F238E27FC236}">
                    <a16:creationId xmlns:a16="http://schemas.microsoft.com/office/drawing/2014/main" id="{A7D0F8E7-5166-439A-9E0B-8C7B1BF9F92F}"/>
                  </a:ext>
                </a:extLst>
              </p:cNvPr>
              <p:cNvSpPr/>
              <p:nvPr/>
            </p:nvSpPr>
            <p:spPr>
              <a:xfrm>
                <a:off x="2321374" y="2938506"/>
                <a:ext cx="2140280" cy="880295"/>
              </a:xfrm>
              <a:prstGeom prst="roundRect">
                <a:avLst>
                  <a:gd name="adj" fmla="val 5758"/>
                </a:avLst>
              </a:prstGeom>
              <a:solidFill>
                <a:schemeClr val="bg1"/>
              </a:solidFill>
              <a:ln>
                <a:solidFill>
                  <a:srgbClr val="206D8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字魂37号-波纹乖乖体"/>
                  <a:cs typeface="+mn-cs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A111879-F767-4562-A8A4-4C4EC11B8ED3}"/>
                </a:ext>
              </a:extLst>
            </p:cNvPr>
            <p:cNvSpPr txBox="1"/>
            <p:nvPr/>
          </p:nvSpPr>
          <p:spPr>
            <a:xfrm>
              <a:off x="2083948" y="2164485"/>
              <a:ext cx="178238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đặt</a:t>
              </a:r>
              <a:r>
                <a:rPr lang="en-US" sz="3200" b="1" dirty="0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lên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37号-波纹乖乖体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4DA23D7-718E-4D1B-ACE7-12FFEB5D9A38}"/>
              </a:ext>
            </a:extLst>
          </p:cNvPr>
          <p:cNvGrpSpPr/>
          <p:nvPr/>
        </p:nvGrpSpPr>
        <p:grpSpPr>
          <a:xfrm>
            <a:off x="3370218" y="925170"/>
            <a:ext cx="6008240" cy="585624"/>
            <a:chOff x="2451294" y="2427287"/>
            <a:chExt cx="7313073" cy="1365885"/>
          </a:xfrm>
        </p:grpSpPr>
        <p:sp>
          <p:nvSpPr>
            <p:cNvPr id="56" name="矩形 4">
              <a:extLst>
                <a:ext uri="{FF2B5EF4-FFF2-40B4-BE49-F238E27FC236}">
                  <a16:creationId xmlns:a16="http://schemas.microsoft.com/office/drawing/2014/main" id="{ADAAFBBC-71FF-42DB-B040-B4ED4E4D8A5B}"/>
                </a:ext>
              </a:extLst>
            </p:cNvPr>
            <p:cNvSpPr/>
            <p:nvPr/>
          </p:nvSpPr>
          <p:spPr>
            <a:xfrm>
              <a:off x="2451294" y="2427287"/>
              <a:ext cx="7289410" cy="136588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 w="1651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Luyện</a:t>
              </a:r>
              <a:r>
                <a:rPr kumimoji="0" lang="en-US" altLang="zh-CN" sz="4800" b="1" i="0" u="none" strike="noStrike" kern="1200" cap="none" spc="0" normalizeH="0" baseline="0" noProof="0" dirty="0">
                  <a:ln w="1651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 w="1651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viết</a:t>
              </a:r>
              <a:r>
                <a:rPr kumimoji="0" lang="en-US" altLang="zh-CN" sz="4800" b="1" i="0" u="none" strike="noStrike" kern="1200" cap="none" spc="0" normalizeH="0" baseline="0" noProof="0" dirty="0">
                  <a:ln w="1651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 w="1651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từ</a:t>
              </a:r>
              <a:r>
                <a:rPr kumimoji="0" lang="en-US" altLang="zh-CN" sz="4800" b="1" i="0" u="none" strike="noStrike" kern="1200" cap="none" spc="0" normalizeH="0" baseline="0" noProof="0" dirty="0">
                  <a:ln w="1651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 w="1651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khó</a:t>
              </a:r>
              <a:endParaRPr kumimoji="0" lang="en-US" altLang="zh-CN" sz="4800" b="1" i="0" u="none" strike="noStrike" kern="1200" cap="none" spc="0" normalizeH="0" baseline="0" noProof="0" dirty="0">
                <a:ln w="165100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字魂37号-波纹乖乖体" panose="00000500000000000000" charset="-122"/>
                <a:cs typeface="字魂37号-波纹乖乖体" panose="00000500000000000000" charset="-122"/>
              </a:endParaRPr>
            </a:p>
          </p:txBody>
        </p:sp>
        <p:sp>
          <p:nvSpPr>
            <p:cNvPr id="57" name="矩形 4">
              <a:extLst>
                <a:ext uri="{FF2B5EF4-FFF2-40B4-BE49-F238E27FC236}">
                  <a16:creationId xmlns:a16="http://schemas.microsoft.com/office/drawing/2014/main" id="{A5EB2127-C954-49A6-89B9-EA472455BBA7}"/>
                </a:ext>
              </a:extLst>
            </p:cNvPr>
            <p:cNvSpPr/>
            <p:nvPr/>
          </p:nvSpPr>
          <p:spPr>
            <a:xfrm>
              <a:off x="2474957" y="2427287"/>
              <a:ext cx="7289410" cy="136588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gradFill flip="none" rotWithShape="1">
                    <a:gsLst>
                      <a:gs pos="76000">
                        <a:srgbClr val="F65B59"/>
                      </a:gs>
                      <a:gs pos="52000">
                        <a:srgbClr val="ADD92A"/>
                      </a:gs>
                      <a:gs pos="13000">
                        <a:srgbClr val="58B6E5">
                          <a:lumMod val="75000"/>
                        </a:srgbClr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Luyện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76000">
                        <a:srgbClr val="F65B59"/>
                      </a:gs>
                      <a:gs pos="52000">
                        <a:srgbClr val="ADD92A"/>
                      </a:gs>
                      <a:gs pos="13000">
                        <a:srgbClr val="58B6E5">
                          <a:lumMod val="75000"/>
                        </a:srgbClr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gradFill flip="none" rotWithShape="1">
                    <a:gsLst>
                      <a:gs pos="76000">
                        <a:srgbClr val="F65B59"/>
                      </a:gs>
                      <a:gs pos="52000">
                        <a:srgbClr val="ADD92A"/>
                      </a:gs>
                      <a:gs pos="13000">
                        <a:srgbClr val="58B6E5">
                          <a:lumMod val="75000"/>
                        </a:srgbClr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viết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76000">
                        <a:srgbClr val="F65B59"/>
                      </a:gs>
                      <a:gs pos="52000">
                        <a:srgbClr val="ADD92A"/>
                      </a:gs>
                      <a:gs pos="13000">
                        <a:srgbClr val="58B6E5">
                          <a:lumMod val="75000"/>
                        </a:srgbClr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gradFill flip="none" rotWithShape="1">
                    <a:gsLst>
                      <a:gs pos="76000">
                        <a:srgbClr val="F65B59"/>
                      </a:gs>
                      <a:gs pos="52000">
                        <a:srgbClr val="ADD92A"/>
                      </a:gs>
                      <a:gs pos="13000">
                        <a:srgbClr val="58B6E5">
                          <a:lumMod val="75000"/>
                        </a:srgbClr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từ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76000">
                        <a:srgbClr val="F65B59"/>
                      </a:gs>
                      <a:gs pos="52000">
                        <a:srgbClr val="ADD92A"/>
                      </a:gs>
                      <a:gs pos="13000">
                        <a:srgbClr val="58B6E5">
                          <a:lumMod val="75000"/>
                        </a:srgbClr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gradFill flip="none" rotWithShape="1">
                    <a:gsLst>
                      <a:gs pos="76000">
                        <a:srgbClr val="F65B59"/>
                      </a:gs>
                      <a:gs pos="52000">
                        <a:srgbClr val="ADD92A"/>
                      </a:gs>
                      <a:gs pos="13000">
                        <a:srgbClr val="58B6E5">
                          <a:lumMod val="75000"/>
                        </a:srgbClr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khó</a:t>
              </a:r>
              <a:endParaRPr kumimoji="0" lang="en-US" altLang="zh-CN" sz="48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76000">
                      <a:srgbClr val="F65B59"/>
                    </a:gs>
                    <a:gs pos="52000">
                      <a:srgbClr val="ADD92A"/>
                    </a:gs>
                    <a:gs pos="13000">
                      <a:srgbClr val="58B6E5">
                        <a:lumMod val="75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Avo" panose="02040603050506020204" pitchFamily="18" charset="0"/>
                <a:ea typeface="字魂37号-波纹乖乖体" panose="00000500000000000000" charset="-122"/>
                <a:cs typeface="字魂37号-波纹乖乖体" panose="00000500000000000000" charset="-122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248238B-7166-4CB7-8A0F-A511F17C2E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6" y="3535593"/>
            <a:ext cx="3498919" cy="33442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ECF2AF1-0514-DD66-92A2-FD1036B14697}"/>
              </a:ext>
            </a:extLst>
          </p:cNvPr>
          <p:cNvGrpSpPr/>
          <p:nvPr/>
        </p:nvGrpSpPr>
        <p:grpSpPr>
          <a:xfrm>
            <a:off x="2839402" y="3110133"/>
            <a:ext cx="2565691" cy="857750"/>
            <a:chOff x="1843938" y="1991424"/>
            <a:chExt cx="1922768" cy="857750"/>
          </a:xfrm>
        </p:grpSpPr>
        <p:grpSp>
          <p:nvGrpSpPr>
            <p:cNvPr id="3" name="组合 19">
              <a:extLst>
                <a:ext uri="{FF2B5EF4-FFF2-40B4-BE49-F238E27FC236}">
                  <a16:creationId xmlns:a16="http://schemas.microsoft.com/office/drawing/2014/main" id="{EABFE4B6-640B-E61B-5142-B7CAE70FB5D8}"/>
                </a:ext>
              </a:extLst>
            </p:cNvPr>
            <p:cNvGrpSpPr/>
            <p:nvPr/>
          </p:nvGrpSpPr>
          <p:grpSpPr>
            <a:xfrm>
              <a:off x="1843938" y="1991424"/>
              <a:ext cx="1922768" cy="857750"/>
              <a:chOff x="2262388" y="2850779"/>
              <a:chExt cx="2488018" cy="1054249"/>
            </a:xfrm>
          </p:grpSpPr>
          <p:sp>
            <p:nvSpPr>
              <p:cNvPr id="6" name="圆角矩形 20">
                <a:extLst>
                  <a:ext uri="{FF2B5EF4-FFF2-40B4-BE49-F238E27FC236}">
                    <a16:creationId xmlns:a16="http://schemas.microsoft.com/office/drawing/2014/main" id="{45F832DF-3DB2-F313-FBF6-B2FA00F1C41F}"/>
                  </a:ext>
                </a:extLst>
              </p:cNvPr>
              <p:cNvSpPr/>
              <p:nvPr/>
            </p:nvSpPr>
            <p:spPr>
              <a:xfrm>
                <a:off x="2262388" y="2850779"/>
                <a:ext cx="2488018" cy="1054249"/>
              </a:xfrm>
              <a:prstGeom prst="roundRect">
                <a:avLst>
                  <a:gd name="adj" fmla="val 5758"/>
                </a:avLst>
              </a:prstGeom>
              <a:pattFill prst="dotGrid">
                <a:fgClr>
                  <a:schemeClr val="bg1"/>
                </a:fgClr>
                <a:bgClr>
                  <a:srgbClr val="50BFC8"/>
                </a:bgClr>
              </a:pattFill>
              <a:ln>
                <a:solidFill>
                  <a:srgbClr val="206D82"/>
                </a:solidFill>
              </a:ln>
              <a:effectLst>
                <a:outerShdw blurRad="50800" dist="38100" dir="5400000" algn="t" rotWithShape="0">
                  <a:srgbClr val="206D82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字魂37号-波纹乖乖体"/>
                  <a:cs typeface="+mn-cs"/>
                </a:endParaRPr>
              </a:p>
            </p:txBody>
          </p:sp>
          <p:sp>
            <p:nvSpPr>
              <p:cNvPr id="8" name="圆角矩形 21">
                <a:extLst>
                  <a:ext uri="{FF2B5EF4-FFF2-40B4-BE49-F238E27FC236}">
                    <a16:creationId xmlns:a16="http://schemas.microsoft.com/office/drawing/2014/main" id="{2152DA82-FF21-98EC-7FF6-D90E83821F60}"/>
                  </a:ext>
                </a:extLst>
              </p:cNvPr>
              <p:cNvSpPr/>
              <p:nvPr/>
            </p:nvSpPr>
            <p:spPr>
              <a:xfrm>
                <a:off x="2321375" y="2938506"/>
                <a:ext cx="2326804" cy="880295"/>
              </a:xfrm>
              <a:prstGeom prst="roundRect">
                <a:avLst>
                  <a:gd name="adj" fmla="val 5758"/>
                </a:avLst>
              </a:prstGeom>
              <a:solidFill>
                <a:schemeClr val="bg1"/>
              </a:solidFill>
              <a:ln>
                <a:solidFill>
                  <a:srgbClr val="206D8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字魂37号-波纹乖乖体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647D1E9-5135-9450-2841-D6D3BAE599E2}"/>
                </a:ext>
              </a:extLst>
            </p:cNvPr>
            <p:cNvSpPr txBox="1"/>
            <p:nvPr/>
          </p:nvSpPr>
          <p:spPr>
            <a:xfrm>
              <a:off x="2024198" y="2127911"/>
              <a:ext cx="155932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ln w="1905">
                    <a:noFill/>
                  </a:ln>
                  <a:solidFill>
                    <a:srgbClr val="000000"/>
                  </a:solidFill>
                  <a:latin typeface="UTM Avo" panose="02040603050506020204" pitchFamily="18" charset="0"/>
                  <a:ea typeface="字魂37号-波纹乖乖体"/>
                  <a:cs typeface="Times New Roman" panose="02020603050405020304" pitchFamily="18" charset="0"/>
                </a:rPr>
                <a:t>giẫm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37号-波纹乖乖体"/>
                <a:cs typeface="+mn-cs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bldLvl="0" animBg="1"/>
      <p:bldP spid="56" grpId="0" animBg="1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千库网_春游草坪草地_元素编号13043858"/>
          <p:cNvPicPr>
            <a:picLocks noChangeAspect="1"/>
          </p:cNvPicPr>
          <p:nvPr/>
        </p:nvPicPr>
        <p:blipFill>
          <a:blip r:embed="rId3"/>
          <a:srcRect t="43014"/>
          <a:stretch>
            <a:fillRect/>
          </a:stretch>
        </p:blipFill>
        <p:spPr>
          <a:xfrm>
            <a:off x="0" y="3452886"/>
            <a:ext cx="12192635" cy="3439160"/>
          </a:xfrm>
          <a:prstGeom prst="rect">
            <a:avLst/>
          </a:prstGeom>
        </p:spPr>
      </p:pic>
      <p:pic>
        <p:nvPicPr>
          <p:cNvPr id="2" name="图片 1" descr="图片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610" y="661035"/>
            <a:ext cx="8527415" cy="5184775"/>
          </a:xfrm>
          <a:prstGeom prst="rect">
            <a:avLst/>
          </a:prstGeom>
        </p:spPr>
      </p:pic>
      <p:pic>
        <p:nvPicPr>
          <p:cNvPr id="11" name="图片 10" descr="12"/>
          <p:cNvPicPr>
            <a:picLocks noChangeAspect="1"/>
          </p:cNvPicPr>
          <p:nvPr/>
        </p:nvPicPr>
        <p:blipFill>
          <a:blip r:embed="rId5"/>
          <a:srcRect r="86897" b="82168"/>
          <a:stretch>
            <a:fillRect/>
          </a:stretch>
        </p:blipFill>
        <p:spPr>
          <a:xfrm>
            <a:off x="0" y="0"/>
            <a:ext cx="2046605" cy="3110230"/>
          </a:xfrm>
          <a:prstGeom prst="rect">
            <a:avLst/>
          </a:prstGeom>
        </p:spPr>
      </p:pic>
      <p:pic>
        <p:nvPicPr>
          <p:cNvPr id="12" name="图片 11" descr="12"/>
          <p:cNvPicPr>
            <a:picLocks noChangeAspect="1"/>
          </p:cNvPicPr>
          <p:nvPr/>
        </p:nvPicPr>
        <p:blipFill>
          <a:blip r:embed="rId5"/>
          <a:srcRect l="48361" b="76783"/>
          <a:stretch>
            <a:fillRect/>
          </a:stretch>
        </p:blipFill>
        <p:spPr>
          <a:xfrm>
            <a:off x="7665720" y="650240"/>
            <a:ext cx="4526915" cy="22733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234E204-F81E-4D4B-B3E9-8086E6C000BE}"/>
              </a:ext>
            </a:extLst>
          </p:cNvPr>
          <p:cNvGrpSpPr/>
          <p:nvPr/>
        </p:nvGrpSpPr>
        <p:grpSpPr>
          <a:xfrm>
            <a:off x="2451295" y="2589535"/>
            <a:ext cx="7289410" cy="1369568"/>
            <a:chOff x="2451294" y="2423604"/>
            <a:chExt cx="7289410" cy="1369568"/>
          </a:xfrm>
        </p:grpSpPr>
        <p:sp>
          <p:nvSpPr>
            <p:cNvPr id="8" name="矩形 4">
              <a:extLst>
                <a:ext uri="{FF2B5EF4-FFF2-40B4-BE49-F238E27FC236}">
                  <a16:creationId xmlns:a16="http://schemas.microsoft.com/office/drawing/2014/main" id="{3F24BB75-BEE5-4A01-98B4-4FF55709418E}"/>
                </a:ext>
              </a:extLst>
            </p:cNvPr>
            <p:cNvSpPr/>
            <p:nvPr/>
          </p:nvSpPr>
          <p:spPr>
            <a:xfrm>
              <a:off x="2451294" y="2427287"/>
              <a:ext cx="7289410" cy="136588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 w="16510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NGHE VIẾT CHÍNH TẢ</a:t>
              </a:r>
            </a:p>
          </p:txBody>
        </p:sp>
        <p:sp>
          <p:nvSpPr>
            <p:cNvPr id="9" name="矩形 4">
              <a:extLst>
                <a:ext uri="{FF2B5EF4-FFF2-40B4-BE49-F238E27FC236}">
                  <a16:creationId xmlns:a16="http://schemas.microsoft.com/office/drawing/2014/main" id="{FD4ED310-E519-4E51-A17A-5DC69292CD29}"/>
                </a:ext>
              </a:extLst>
            </p:cNvPr>
            <p:cNvSpPr/>
            <p:nvPr/>
          </p:nvSpPr>
          <p:spPr>
            <a:xfrm>
              <a:off x="2451294" y="2423604"/>
              <a:ext cx="7289410" cy="136588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4000">
                        <a:srgbClr val="F65B59"/>
                      </a:gs>
                      <a:gs pos="45000">
                        <a:srgbClr val="ADD92A"/>
                      </a:gs>
                      <a:gs pos="78000">
                        <a:srgbClr val="0D735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Avo" panose="02040603050506020204" pitchFamily="18" charset="0"/>
                  <a:ea typeface="字魂37号-波纹乖乖体" panose="00000500000000000000" charset="-122"/>
                  <a:cs typeface="字魂37号-波纹乖乖体" panose="00000500000000000000" charset="-122"/>
                </a:rPr>
                <a:t>NGHE VIẾT CHÍNH TẢ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66969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767E82C-8389-C32E-B6A2-1657191CDA53}"/>
              </a:ext>
            </a:extLst>
          </p:cNvPr>
          <p:cNvGrpSpPr/>
          <p:nvPr/>
        </p:nvGrpSpPr>
        <p:grpSpPr>
          <a:xfrm>
            <a:off x="2129883" y="1519355"/>
            <a:ext cx="8296507" cy="4792236"/>
            <a:chOff x="2252546" y="1541657"/>
            <a:chExt cx="8296507" cy="4792236"/>
          </a:xfrm>
        </p:grpSpPr>
        <p:pic>
          <p:nvPicPr>
            <p:cNvPr id="3" name="Picture 2" descr="Tư thế ngồi học đúng cách - YouTube">
              <a:extLst>
                <a:ext uri="{FF2B5EF4-FFF2-40B4-BE49-F238E27FC236}">
                  <a16:creationId xmlns:a16="http://schemas.microsoft.com/office/drawing/2014/main" id="{E5A37331-7BCE-9BE4-CF6F-07C9154B25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8" r="1546"/>
            <a:stretch/>
          </p:blipFill>
          <p:spPr bwMode="auto">
            <a:xfrm>
              <a:off x="2252546" y="1541657"/>
              <a:ext cx="8296507" cy="4792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8E87BBE-E1C5-3058-EA54-7878F7D845B0}"/>
                </a:ext>
              </a:extLst>
            </p:cNvPr>
            <p:cNvSpPr/>
            <p:nvPr/>
          </p:nvSpPr>
          <p:spPr>
            <a:xfrm>
              <a:off x="7950818" y="1639229"/>
              <a:ext cx="2598235" cy="8920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77B62F3-FCE4-3F17-5572-26DED17CA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360" y="888392"/>
            <a:ext cx="829127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6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字魂37号-波纹乖乖体"/>
        <a:ea typeface="字魂37号-波纹乖乖体"/>
        <a:cs typeface=""/>
      </a:majorFont>
      <a:minorFont>
        <a:latin typeface="字魂37号-波纹乖乖体"/>
        <a:ea typeface="字魂37号-波纹乖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280</Words>
  <Application>Microsoft Office PowerPoint</Application>
  <PresentationFormat>Widescreen</PresentationFormat>
  <Paragraphs>39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UTM Avo</vt:lpstr>
      <vt:lpstr>Cambria</vt:lpstr>
      <vt:lpstr>字魂37号-波纹乖乖体</vt:lpstr>
      <vt:lpstr>SVN-Ready</vt:lpstr>
      <vt:lpstr>Wingdings</vt:lpstr>
      <vt:lpstr>Calibri</vt:lpstr>
      <vt:lpstr>思源黑体 CN</vt:lpstr>
      <vt:lpstr>Times New Roman</vt:lpstr>
      <vt:lpstr>#9Slide07 HoneyCream</vt:lpstr>
      <vt:lpstr>Arial</vt:lpstr>
      <vt:lpstr>SVN-Newton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User</cp:lastModifiedBy>
  <cp:revision>6</cp:revision>
  <dcterms:created xsi:type="dcterms:W3CDTF">2023-02-22T00:19:45Z</dcterms:created>
  <dcterms:modified xsi:type="dcterms:W3CDTF">2026-03-23T07:30:49Z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2023-02-22T01:49:42Z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e0635734-b0f4-4cbf-853c-b366d120ec8b</vt:lpwstr>
  </property>
  <property fmtid="{D5CDD505-2E9C-101B-9397-08002B2CF9AE}" pid="8" name="MSIP_Label_defa4170-0d19-0005-0004-bc88714345d2_ContentBits">
    <vt:lpwstr>0</vt:lpwstr>
  </property>
</Properties>
</file>