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0" r:id="rId10"/>
    <p:sldId id="268" r:id="rId11"/>
    <p:sldId id="269" r:id="rId12"/>
    <p:sldId id="270" r:id="rId13"/>
    <p:sldId id="267" r:id="rId14"/>
    <p:sldId id="271" r:id="rId15"/>
  </p:sldIdLst>
  <p:sldSz cx="12192000" cy="6858000"/>
  <p:notesSz cx="6858000" cy="9144000"/>
  <p:embeddedFontLst>
    <p:embeddedFont>
      <p:font typeface="#9Slide03 Arima Madurai Black" panose="020B0604020202020204" charset="0"/>
      <p:bold r:id="rId17"/>
    </p:embeddedFont>
    <p:embeddedFont>
      <p:font typeface="#9Slide05 Aphrodite Pro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HP001 4 hàng" panose="020B0604020202020204" charset="0"/>
      <p:regular r:id="rId20"/>
      <p:bold r:id="rId21"/>
    </p:embeddedFont>
    <p:embeddedFont>
      <p:font typeface="HP001 5 hàng" panose="020B0604020202020204" charset="0"/>
      <p:regular r:id="rId22"/>
      <p:bold r:id="rId23"/>
    </p:embeddedFont>
    <p:embeddedFont>
      <p:font typeface="SVN-Poky'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7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F663C-D401-4F9F-BDF5-9C1E16AE21D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256-15C5-482A-9F4C-B9B2A3E1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4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6507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9414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765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31412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 userDrawn="1"/>
        </p:nvSpPr>
        <p:spPr>
          <a:xfrm>
            <a:off x="149902" y="209861"/>
            <a:ext cx="11842229" cy="6490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 userDrawn="1"/>
        </p:nvSpPr>
        <p:spPr>
          <a:xfrm>
            <a:off x="289240" y="384558"/>
            <a:ext cx="11594277" cy="61722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733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545927" y="519062"/>
            <a:ext cx="11102375" cy="6103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1" name="圆角矩形 70"/>
          <p:cNvSpPr/>
          <p:nvPr userDrawn="1"/>
        </p:nvSpPr>
        <p:spPr>
          <a:xfrm>
            <a:off x="676973" y="678589"/>
            <a:ext cx="10869914" cy="58039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36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4" name="Picture 13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3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3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816108" y="1446996"/>
            <a:ext cx="5520845" cy="930560"/>
            <a:chOff x="2622493" y="2097740"/>
            <a:chExt cx="5393792" cy="805053"/>
          </a:xfrm>
        </p:grpSpPr>
        <p:sp>
          <p:nvSpPr>
            <p:cNvPr id="139" name="TextBox 138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988072" y="3283087"/>
            <a:ext cx="5729714" cy="1594362"/>
            <a:chOff x="3092228" y="2780831"/>
            <a:chExt cx="5729714" cy="1594362"/>
          </a:xfrm>
        </p:grpSpPr>
        <p:sp>
          <p:nvSpPr>
            <p:cNvPr id="142" name="TextBox 14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288925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545147" y="2669320"/>
            <a:ext cx="2746838" cy="2649312"/>
            <a:chOff x="5490834" y="4539702"/>
            <a:chExt cx="2746838" cy="2649312"/>
          </a:xfrm>
        </p:grpSpPr>
        <p:sp>
          <p:nvSpPr>
            <p:cNvPr id="145" name="TextBox 144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X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534075" y="4539702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X</a:t>
              </a:r>
            </a:p>
          </p:txBody>
        </p: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59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Xuân về, hàng cây bên đường thay áo mới.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79423" y="3452680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X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65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Xuân về, hàng cây bên đường thay áo mới.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4138250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đ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3295" y="3540343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X,h,b,g,y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605" y="4265395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2 ô li?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3295" y="4863302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667" y="4990447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e)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38439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Xuân về, hàng cây bên đường thay áo mới.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huyền trên chữ ê (về), chữ a (hàng), chữ ơ (đường), dấu sắc trên chữ a (áo), chữ ơ (mới).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Cách đặt dấu thanh ở trên các chữ cái: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h) Vị trí đặt dấu phẩy, dấu chấm: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phẩy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ê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về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I 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mới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8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23" y="229821"/>
            <a:ext cx="6435777" cy="6435777"/>
          </a:xfrm>
          <a:prstGeom prst="rect">
            <a:avLst/>
          </a:prstGeom>
        </p:spPr>
      </p:pic>
      <p:pic>
        <p:nvPicPr>
          <p:cNvPr id="3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911551" y="2117469"/>
            <a:ext cx="3442432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32914" y="5043502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8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pic>
        <p:nvPicPr>
          <p:cNvPr id="74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373626" y="1598625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44870" y="2798954"/>
            <a:ext cx="5348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78" name="图片 11">
            <a:extLst>
              <a:ext uri="{FF2B5EF4-FFF2-40B4-BE49-F238E27FC236}">
                <a16:creationId xmlns:a16="http://schemas.microsoft.com/office/drawing/2014/main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7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grpSp>
        <p:nvGrpSpPr>
          <p:cNvPr id="66" name="组合 135">
            <a:extLst>
              <a:ext uri="{FF2B5EF4-FFF2-40B4-BE49-F238E27FC236}">
                <a16:creationId xmlns:a16="http://schemas.microsoft.com/office/drawing/2014/main" id="{018FEADF-76F0-498B-AFE6-D32CDFE9E0F8}"/>
              </a:ext>
            </a:extLst>
          </p:cNvPr>
          <p:cNvGrpSpPr/>
          <p:nvPr/>
        </p:nvGrpSpPr>
        <p:grpSpPr>
          <a:xfrm>
            <a:off x="6318366" y="2493710"/>
            <a:ext cx="5145940" cy="3422067"/>
            <a:chOff x="4378544" y="2440159"/>
            <a:chExt cx="3049525" cy="2983898"/>
          </a:xfrm>
        </p:grpSpPr>
        <p:pic>
          <p:nvPicPr>
            <p:cNvPr id="67" name="图片 143" descr="表格&#10;&#10;描述已自动生成">
              <a:extLst>
                <a:ext uri="{FF2B5EF4-FFF2-40B4-BE49-F238E27FC236}">
                  <a16:creationId xmlns:a16="http://schemas.microsoft.com/office/drawing/2014/main" id="{F5A506E4-265E-45A1-9D9E-3F251FB6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2" y="2415018"/>
              <a:ext cx="965087" cy="3047244"/>
            </a:xfrm>
            <a:prstGeom prst="rect">
              <a:avLst/>
            </a:prstGeom>
          </p:spPr>
        </p:pic>
        <p:pic>
          <p:nvPicPr>
            <p:cNvPr id="68" name="图片 141" descr="表格&#10;&#10;描述已自动生成">
              <a:extLst>
                <a:ext uri="{FF2B5EF4-FFF2-40B4-BE49-F238E27FC236}">
                  <a16:creationId xmlns:a16="http://schemas.microsoft.com/office/drawing/2014/main" id="{3183E297-EAD0-400E-914E-3D6FF6B49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21903" y="1399081"/>
              <a:ext cx="965087" cy="3047244"/>
            </a:xfrm>
            <a:prstGeom prst="rect">
              <a:avLst/>
            </a:prstGeom>
          </p:spPr>
        </p:pic>
        <p:pic>
          <p:nvPicPr>
            <p:cNvPr id="69" name="图片 139" descr="表格&#10;&#10;描述已自动生成">
              <a:extLst>
                <a:ext uri="{FF2B5EF4-FFF2-40B4-BE49-F238E27FC236}">
                  <a16:creationId xmlns:a16="http://schemas.microsoft.com/office/drawing/2014/main" id="{94099C79-196A-4640-907D-ADAF727C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3" y="3417892"/>
              <a:ext cx="965087" cy="3047244"/>
            </a:xfrm>
            <a:prstGeom prst="rect">
              <a:avLst/>
            </a:prstGeom>
          </p:spPr>
        </p:pic>
      </p:grpSp>
      <p:pic>
        <p:nvPicPr>
          <p:cNvPr id="70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8" y="2918652"/>
            <a:ext cx="5669735" cy="393731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238398" y="2726474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230108" y="3839796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897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257" y="1642134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257" y="2619089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2257" y="3567069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819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049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9288" y="1573525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88" y="2929969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705" y="226646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Hướng dẫn viết -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704" y="897575"/>
            <a:ext cx="10089977" cy="56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1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1" y="158217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 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cao bao 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081" y="257671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081" y="34543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5019" y="467285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139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9081" y="16431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152" y="2843483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1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6004" y="0"/>
            <a:ext cx="760395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7644" y="1344567"/>
            <a:ext cx="3648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7205" y="4592984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7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grpSp>
        <p:nvGrpSpPr>
          <p:cNvPr id="66" name="组合 135">
            <a:extLst>
              <a:ext uri="{FF2B5EF4-FFF2-40B4-BE49-F238E27FC236}">
                <a16:creationId xmlns:a16="http://schemas.microsoft.com/office/drawing/2014/main" id="{018FEADF-76F0-498B-AFE6-D32CDFE9E0F8}"/>
              </a:ext>
            </a:extLst>
          </p:cNvPr>
          <p:cNvGrpSpPr/>
          <p:nvPr/>
        </p:nvGrpSpPr>
        <p:grpSpPr>
          <a:xfrm>
            <a:off x="5925264" y="2387507"/>
            <a:ext cx="5744492" cy="3617116"/>
            <a:chOff x="4378544" y="2440159"/>
            <a:chExt cx="3049525" cy="2983898"/>
          </a:xfrm>
        </p:grpSpPr>
        <p:pic>
          <p:nvPicPr>
            <p:cNvPr id="67" name="图片 143" descr="表格&#10;&#10;描述已自动生成">
              <a:extLst>
                <a:ext uri="{FF2B5EF4-FFF2-40B4-BE49-F238E27FC236}">
                  <a16:creationId xmlns:a16="http://schemas.microsoft.com/office/drawing/2014/main" id="{F5A506E4-265E-45A1-9D9E-3F251FB6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2" y="2415018"/>
              <a:ext cx="965087" cy="3047244"/>
            </a:xfrm>
            <a:prstGeom prst="rect">
              <a:avLst/>
            </a:prstGeom>
          </p:spPr>
        </p:pic>
        <p:pic>
          <p:nvPicPr>
            <p:cNvPr id="68" name="图片 141" descr="表格&#10;&#10;描述已自动生成">
              <a:extLst>
                <a:ext uri="{FF2B5EF4-FFF2-40B4-BE49-F238E27FC236}">
                  <a16:creationId xmlns:a16="http://schemas.microsoft.com/office/drawing/2014/main" id="{3183E297-EAD0-400E-914E-3D6FF6B49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21903" y="1399081"/>
              <a:ext cx="965087" cy="3047244"/>
            </a:xfrm>
            <a:prstGeom prst="rect">
              <a:avLst/>
            </a:prstGeom>
          </p:spPr>
        </p:pic>
        <p:pic>
          <p:nvPicPr>
            <p:cNvPr id="69" name="图片 139" descr="表格&#10;&#10;描述已自动生成">
              <a:extLst>
                <a:ext uri="{FF2B5EF4-FFF2-40B4-BE49-F238E27FC236}">
                  <a16:creationId xmlns:a16="http://schemas.microsoft.com/office/drawing/2014/main" id="{94099C79-196A-4640-907D-ADAF727C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3" y="3417892"/>
              <a:ext cx="965087" cy="3047244"/>
            </a:xfrm>
            <a:prstGeom prst="rect">
              <a:avLst/>
            </a:prstGeom>
          </p:spPr>
        </p:pic>
      </p:grpSp>
      <p:pic>
        <p:nvPicPr>
          <p:cNvPr id="70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8" y="2918652"/>
            <a:ext cx="5669735" cy="393731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056507" y="2687236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031626" y="3994535"/>
            <a:ext cx="568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77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421</Words>
  <Application>Microsoft Office PowerPoint</Application>
  <PresentationFormat>Widescreen</PresentationFormat>
  <Paragraphs>62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SVN-Newton</vt:lpstr>
      <vt:lpstr>SVN-Poky's</vt:lpstr>
      <vt:lpstr>Wingdings</vt:lpstr>
      <vt:lpstr>HP001 4 hàng</vt:lpstr>
      <vt:lpstr>Calibri</vt:lpstr>
      <vt:lpstr>HP001 5 hàng</vt:lpstr>
      <vt:lpstr>思源黑体 CN</vt:lpstr>
      <vt:lpstr>Arial</vt:lpstr>
      <vt:lpstr>#9Slide07 HoneyCream</vt:lpstr>
      <vt:lpstr>Times New Roman</vt:lpstr>
      <vt:lpstr>UTM Guanine</vt:lpstr>
      <vt:lpstr>#9Slide05 Aphrodite Pro</vt:lpstr>
      <vt:lpstr>#9Slide03 Arima Madurai Black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19</cp:revision>
  <dcterms:created xsi:type="dcterms:W3CDTF">2023-02-15T15:47:12Z</dcterms:created>
  <dcterms:modified xsi:type="dcterms:W3CDTF">2026-03-23T07:30:23Z</dcterms:modified>
</cp:coreProperties>
</file>