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72" r:id="rId5"/>
    <p:sldId id="260" r:id="rId6"/>
    <p:sldId id="261" r:id="rId7"/>
    <p:sldId id="262" r:id="rId8"/>
    <p:sldId id="263" r:id="rId9"/>
    <p:sldId id="264" r:id="rId10"/>
    <p:sldId id="265" r:id="rId11"/>
    <p:sldId id="274" r:id="rId12"/>
    <p:sldId id="275" r:id="rId13"/>
    <p:sldId id="266" r:id="rId14"/>
    <p:sldId id="267" r:id="rId15"/>
    <p:sldId id="276" r:id="rId16"/>
    <p:sldId id="277" r:id="rId17"/>
    <p:sldId id="278" r:id="rId18"/>
    <p:sldId id="268" r:id="rId19"/>
    <p:sldId id="269" r:id="rId20"/>
    <p:sldId id="279" r:id="rId21"/>
    <p:sldId id="271" r:id="rId22"/>
    <p:sldId id="270" r:id="rId23"/>
    <p:sldId id="280" r:id="rId24"/>
    <p:sldId id="281" r:id="rId25"/>
    <p:sldId id="282" r:id="rId26"/>
    <p:sldId id="284" r:id="rId27"/>
  </p:sldIdLst>
  <p:sldSz cx="12192000" cy="6858000"/>
  <p:notesSz cx="6858000" cy="9144000"/>
  <p:embeddedFontLst>
    <p:embeddedFont>
      <p:font typeface="#9Slide07 HoneyCream" panose="020B0604020202020204" charset="0"/>
      <p:regular r:id="rId28"/>
    </p:embeddedFont>
    <p:embeddedFont>
      <p:font typeface="Cambria" panose="02040503050406030204" pitchFamily="18" charset="0"/>
      <p:regular r:id="rId29"/>
      <p:bold r:id="rId30"/>
      <p:italic r:id="rId31"/>
      <p:boldItalic r:id="rId32"/>
    </p:embeddedFont>
    <p:embeddedFont>
      <p:font typeface="Fredoka One" panose="02000000000000000000" pitchFamily="2" charset="0"/>
      <p:regular r:id="rId33"/>
    </p:embeddedFont>
    <p:embeddedFont>
      <p:font typeface="Vogue-ExtraBold" panose="020B0500000000000000" charset="0"/>
      <p:regular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8024"/>
    <a:srgbClr val="F3C347"/>
    <a:srgbClr val="9EA345"/>
    <a:srgbClr val="B2B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12" name="图片 4" descr="22 (3)">
            <a:extLst>
              <a:ext uri="{FF2B5EF4-FFF2-40B4-BE49-F238E27FC236}">
                <a16:creationId xmlns:a16="http://schemas.microsoft.com/office/drawing/2014/main" id="{9B2568D6-7449-9EEF-620E-3DBCF1C04686}"/>
              </a:ext>
            </a:extLst>
          </p:cNvPr>
          <p:cNvPicPr>
            <a:picLocks noChangeAspect="1"/>
          </p:cNvPicPr>
          <p:nvPr userDrawn="1"/>
        </p:nvPicPr>
        <p:blipFill>
          <a:blip r:embed="rId2"/>
          <a:stretch>
            <a:fillRect/>
          </a:stretch>
        </p:blipFill>
        <p:spPr>
          <a:xfrm>
            <a:off x="0" y="160169"/>
            <a:ext cx="12192000" cy="6858000"/>
          </a:xfrm>
          <a:prstGeom prst="rect">
            <a:avLst/>
          </a:prstGeom>
        </p:spPr>
      </p:pic>
      <p:sp>
        <p:nvSpPr>
          <p:cNvPr id="4" name="Chỗ dành sẵn cho Ngày tháng 3">
            <a:extLst>
              <a:ext uri="{FF2B5EF4-FFF2-40B4-BE49-F238E27FC236}">
                <a16:creationId xmlns:a16="http://schemas.microsoft.com/office/drawing/2014/main" id="{8B4037AC-72A1-E8AF-83C4-D1DA08F9F314}"/>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5" name="Chỗ dành sẵn cho Chân trang 4">
            <a:extLst>
              <a:ext uri="{FF2B5EF4-FFF2-40B4-BE49-F238E27FC236}">
                <a16:creationId xmlns:a16="http://schemas.microsoft.com/office/drawing/2014/main" id="{5F453AC0-53EF-FA80-FA07-6F67C998508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DB6DA5D-94B6-0708-4D64-783CB9719218}"/>
              </a:ext>
            </a:extLst>
          </p:cNvPr>
          <p:cNvSpPr>
            <a:spLocks noGrp="1"/>
          </p:cNvSpPr>
          <p:nvPr>
            <p:ph type="sldNum" sz="quarter" idx="12"/>
          </p:nvPr>
        </p:nvSpPr>
        <p:spPr/>
        <p:txBody>
          <a:bodyPr/>
          <a:lstStyle/>
          <a:p>
            <a:fld id="{4A4CE8F8-07F3-4698-A740-C517FF2D6BBA}" type="slidenum">
              <a:rPr lang="vi-VN" smtClean="0"/>
              <a:t>‹#›</a:t>
            </a:fld>
            <a:endParaRPr lang="vi-VN"/>
          </a:p>
        </p:txBody>
      </p:sp>
      <p:sp>
        <p:nvSpPr>
          <p:cNvPr id="13" name="Title 1">
            <a:extLst>
              <a:ext uri="{FF2B5EF4-FFF2-40B4-BE49-F238E27FC236}">
                <a16:creationId xmlns:a16="http://schemas.microsoft.com/office/drawing/2014/main" id="{A6639F74-63F0-E719-7B05-7B29F50D814B}"/>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2980056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94E84A-A530-FF70-35AE-46B41F04800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A3C6EAD5-79E8-9DCF-4E0A-F57881571C9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3DC7301-C663-58D1-57FE-EF14CFBB0231}"/>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5" name="Chỗ dành sẵn cho Chân trang 4">
            <a:extLst>
              <a:ext uri="{FF2B5EF4-FFF2-40B4-BE49-F238E27FC236}">
                <a16:creationId xmlns:a16="http://schemas.microsoft.com/office/drawing/2014/main" id="{61C1AD17-C75C-DA6B-C309-94630341BAE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237669E-C0D7-6124-B58C-2A1952675465}"/>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54601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BAF7CB8-7281-41C7-D1C1-FA1EFFC90C9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89D8E7B-DFB4-6961-5044-E7B7D13A54B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AEB6BB-C1C3-7AC5-C69C-682598496FD4}"/>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5" name="Chỗ dành sẵn cho Chân trang 4">
            <a:extLst>
              <a:ext uri="{FF2B5EF4-FFF2-40B4-BE49-F238E27FC236}">
                <a16:creationId xmlns:a16="http://schemas.microsoft.com/office/drawing/2014/main" id="{A047C4EC-ADD4-4BF5-128B-BA0E009A5E0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083DF4F-0B53-78C6-4BAB-64133AF7D8E7}"/>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97788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73940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343381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57C9CD-B3D3-7082-EA1C-6F123D94517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F926352-3339-5CBA-DAF4-97C3A210B4D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9DFD304-BB5A-7915-E62D-966946999B1B}"/>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5" name="Chỗ dành sẵn cho Chân trang 4">
            <a:extLst>
              <a:ext uri="{FF2B5EF4-FFF2-40B4-BE49-F238E27FC236}">
                <a16:creationId xmlns:a16="http://schemas.microsoft.com/office/drawing/2014/main" id="{359E38D0-22DB-873D-00C0-5A6BBE6B368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2C910D2-7387-5820-74FE-032B3BE2EA16}"/>
              </a:ext>
            </a:extLst>
          </p:cNvPr>
          <p:cNvSpPr>
            <a:spLocks noGrp="1"/>
          </p:cNvSpPr>
          <p:nvPr>
            <p:ph type="sldNum" sz="quarter" idx="12"/>
          </p:nvPr>
        </p:nvSpPr>
        <p:spPr/>
        <p:txBody>
          <a:bodyPr/>
          <a:lstStyle/>
          <a:p>
            <a:fld id="{4A4CE8F8-07F3-4698-A740-C517FF2D6BBA}" type="slidenum">
              <a:rPr lang="vi-VN" smtClean="0"/>
              <a:t>‹#›</a:t>
            </a:fld>
            <a:endParaRPr lang="vi-VN"/>
          </a:p>
        </p:txBody>
      </p:sp>
      <p:sp>
        <p:nvSpPr>
          <p:cNvPr id="7" name="圆角矩形 1">
            <a:extLst>
              <a:ext uri="{FF2B5EF4-FFF2-40B4-BE49-F238E27FC236}">
                <a16:creationId xmlns:a16="http://schemas.microsoft.com/office/drawing/2014/main" id="{DB31B204-FCFC-AB2C-F87F-E3F50B6AFFDF}"/>
              </a:ext>
            </a:extLst>
          </p:cNvPr>
          <p:cNvSpPr/>
          <p:nvPr userDrawn="1"/>
        </p:nvSpPr>
        <p:spPr>
          <a:xfrm>
            <a:off x="457200" y="381000"/>
            <a:ext cx="11277600" cy="6096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3650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219D75-7016-7329-1FDC-C8D91DCC789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4C1F94F-0520-327B-6CAA-010361BBF6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3059E7F-A3AD-A8B5-2C59-961E3AE6FF72}"/>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5" name="Chỗ dành sẵn cho Chân trang 4">
            <a:extLst>
              <a:ext uri="{FF2B5EF4-FFF2-40B4-BE49-F238E27FC236}">
                <a16:creationId xmlns:a16="http://schemas.microsoft.com/office/drawing/2014/main" id="{A70D491D-983A-5C02-1AC3-D2D208F01A4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99E6985-BBBF-3735-60D7-D30FE534A944}"/>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04423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93A0C3-BDE6-C8BA-FD13-9D0663A935F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1462979-8617-16C8-1218-444ADBDF00C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087FAC8-91B4-E7C4-2361-9B09BE3D258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E0E447B-1426-2885-91AD-2B1DB353A353}"/>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6" name="Chỗ dành sẵn cho Chân trang 5">
            <a:extLst>
              <a:ext uri="{FF2B5EF4-FFF2-40B4-BE49-F238E27FC236}">
                <a16:creationId xmlns:a16="http://schemas.microsoft.com/office/drawing/2014/main" id="{3E640362-645E-44FF-B057-D02B8A29296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950829F-F36C-7FFC-F012-0696B162764A}"/>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01794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F946DA-85CB-6FD3-025C-DFE8908FBC79}"/>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4AEF77E-1B24-6677-B76A-C61D4904E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2F8EB72-71AF-C6AA-42FA-984639759FE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8A4A8440-3906-E4E5-11C5-285293160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BF4E593-1F55-3EE9-9075-BEED61D48DB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5DBDDCA-DB98-9CE8-2BC1-1878F11FF474}"/>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8" name="Chỗ dành sẵn cho Chân trang 7">
            <a:extLst>
              <a:ext uri="{FF2B5EF4-FFF2-40B4-BE49-F238E27FC236}">
                <a16:creationId xmlns:a16="http://schemas.microsoft.com/office/drawing/2014/main" id="{0153A62A-B72C-C0B8-C0EB-09BC6FB42772}"/>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3F6752E-9613-B370-6179-1DC47EA9DDD9}"/>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21198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8618CE-34A2-EAC1-BD0B-69095F2A840F}"/>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76DB075B-EF67-5547-9291-5EF4FB3750A9}"/>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4" name="Chỗ dành sẵn cho Chân trang 3">
            <a:extLst>
              <a:ext uri="{FF2B5EF4-FFF2-40B4-BE49-F238E27FC236}">
                <a16:creationId xmlns:a16="http://schemas.microsoft.com/office/drawing/2014/main" id="{3B2365FF-619A-A4AB-A2B5-FFBC5A1B8385}"/>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B4EC3AD6-AFEB-CBE4-8F56-27D467218D9D}"/>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48769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6743399-4A1D-FE61-F371-03877051BF3E}"/>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3" name="Chỗ dành sẵn cho Chân trang 2">
            <a:extLst>
              <a:ext uri="{FF2B5EF4-FFF2-40B4-BE49-F238E27FC236}">
                <a16:creationId xmlns:a16="http://schemas.microsoft.com/office/drawing/2014/main" id="{652987F5-119E-24E6-22A0-38EA6F23EEDB}"/>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D24C3F0-8BD6-54B9-02CC-6E398954F679}"/>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36212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2E9B59-7912-0B66-D59D-BB882383AB6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85D9A8E-4374-4B39-9B84-22D0289C7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1F12425-1BAE-2910-2D6B-DB77235C6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3DDC83-FC46-BFE7-E30D-6ABE3E04BF1B}"/>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6" name="Chỗ dành sẵn cho Chân trang 5">
            <a:extLst>
              <a:ext uri="{FF2B5EF4-FFF2-40B4-BE49-F238E27FC236}">
                <a16:creationId xmlns:a16="http://schemas.microsoft.com/office/drawing/2014/main" id="{90FEFF6A-E053-4492-0333-510DEBC2056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7763B57-2F06-46C5-2CAA-41AA093D97AA}"/>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30644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72F785-9E65-3C0F-4CF5-FE6BD134483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CA43D9E-6CE6-8AF6-DECB-43BD672FB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3F9711B-F094-188B-998B-BCB29B9C9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E275601-7014-970C-3723-8B1FC03A667E}"/>
              </a:ext>
            </a:extLst>
          </p:cNvPr>
          <p:cNvSpPr>
            <a:spLocks noGrp="1"/>
          </p:cNvSpPr>
          <p:nvPr>
            <p:ph type="dt" sz="half" idx="10"/>
          </p:nvPr>
        </p:nvSpPr>
        <p:spPr/>
        <p:txBody>
          <a:bodyPr/>
          <a:lstStyle/>
          <a:p>
            <a:fld id="{FEF2974C-67A7-4B58-A219-6816C3AEFC73}" type="datetimeFigureOut">
              <a:rPr lang="vi-VN" smtClean="0"/>
              <a:t>23/03/2026</a:t>
            </a:fld>
            <a:endParaRPr lang="vi-VN"/>
          </a:p>
        </p:txBody>
      </p:sp>
      <p:sp>
        <p:nvSpPr>
          <p:cNvPr id="6" name="Chỗ dành sẵn cho Chân trang 5">
            <a:extLst>
              <a:ext uri="{FF2B5EF4-FFF2-40B4-BE49-F238E27FC236}">
                <a16:creationId xmlns:a16="http://schemas.microsoft.com/office/drawing/2014/main" id="{9B3495CA-37C5-B98F-06A8-D4A3165A624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9CCFDF0-B02E-96A5-38CB-D387B106B5F5}"/>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88085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8E067F6-1D8A-9B46-D0AA-F072D29C4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12BE0616-7C2C-9103-1FE4-B1767886D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B375B6-CF75-6ACC-6926-EEE2F5056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2974C-67A7-4B58-A219-6816C3AEFC73}" type="datetimeFigureOut">
              <a:rPr lang="vi-VN" smtClean="0"/>
              <a:t>23/03/2026</a:t>
            </a:fld>
            <a:endParaRPr lang="vi-VN"/>
          </a:p>
        </p:txBody>
      </p:sp>
      <p:sp>
        <p:nvSpPr>
          <p:cNvPr id="5" name="Chỗ dành sẵn cho Chân trang 4">
            <a:extLst>
              <a:ext uri="{FF2B5EF4-FFF2-40B4-BE49-F238E27FC236}">
                <a16:creationId xmlns:a16="http://schemas.microsoft.com/office/drawing/2014/main" id="{3D110271-E8C7-F4CF-5F9E-83F219881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2E43C62D-9657-4397-1E50-6C88B3448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CE8F8-07F3-4698-A740-C517FF2D6BBA}" type="slidenum">
              <a:rPr lang="vi-VN" smtClean="0"/>
              <a:t>‹#›</a:t>
            </a:fld>
            <a:endParaRPr lang="vi-VN"/>
          </a:p>
        </p:txBody>
      </p:sp>
      <p:pic>
        <p:nvPicPr>
          <p:cNvPr id="8" name="Hình ảnh 7">
            <a:extLst>
              <a:ext uri="{FF2B5EF4-FFF2-40B4-BE49-F238E27FC236}">
                <a16:creationId xmlns:a16="http://schemas.microsoft.com/office/drawing/2014/main" id="{6CD2E2AF-E48D-74E7-1A00-27227C38E6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圆角矩形 9">
            <a:extLst>
              <a:ext uri="{FF2B5EF4-FFF2-40B4-BE49-F238E27FC236}">
                <a16:creationId xmlns:a16="http://schemas.microsoft.com/office/drawing/2014/main" id="{CD1D16B4-88CD-D41D-0C8A-2AB27C7BFE50}"/>
              </a:ext>
            </a:extLst>
          </p:cNvPr>
          <p:cNvSpPr/>
          <p:nvPr userDrawn="1"/>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4" descr="22 (3)">
            <a:extLst>
              <a:ext uri="{FF2B5EF4-FFF2-40B4-BE49-F238E27FC236}">
                <a16:creationId xmlns:a16="http://schemas.microsoft.com/office/drawing/2014/main" id="{478F7AED-C9B9-ED68-EF96-0A306000A875}"/>
              </a:ext>
            </a:extLst>
          </p:cNvPr>
          <p:cNvPicPr>
            <a:picLocks noChangeAspect="1"/>
          </p:cNvPicPr>
          <p:nvPr userDrawn="1"/>
        </p:nvPicPr>
        <p:blipFill>
          <a:blip r:embed="rId14"/>
          <a:stretch>
            <a:fillRect/>
          </a:stretch>
        </p:blipFill>
        <p:spPr>
          <a:xfrm>
            <a:off x="0" y="160169"/>
            <a:ext cx="12192000" cy="6858000"/>
          </a:xfrm>
          <a:prstGeom prst="rect">
            <a:avLst/>
          </a:prstGeom>
        </p:spPr>
      </p:pic>
      <p:sp>
        <p:nvSpPr>
          <p:cNvPr id="13" name="TextBox 3">
            <a:extLst>
              <a:ext uri="{FF2B5EF4-FFF2-40B4-BE49-F238E27FC236}">
                <a16:creationId xmlns:a16="http://schemas.microsoft.com/office/drawing/2014/main" id="{B6592873-4E99-01E8-7A11-DBCA162FAA0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id="{9951CDA4-0E46-CA0A-E420-842BC584EED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0">
            <a:extLst>
              <a:ext uri="{FF2B5EF4-FFF2-40B4-BE49-F238E27FC236}">
                <a16:creationId xmlns:a16="http://schemas.microsoft.com/office/drawing/2014/main" id="{221534DD-1089-6821-1532-9A52BACA4B3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6" name="Title 1">
            <a:extLst>
              <a:ext uri="{FF2B5EF4-FFF2-40B4-BE49-F238E27FC236}">
                <a16:creationId xmlns:a16="http://schemas.microsoft.com/office/drawing/2014/main" id="{114C3940-4656-F5BC-CFF3-9C99A8C2B201}"/>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pic>
        <p:nvPicPr>
          <p:cNvPr id="17" name="Picture 10">
            <a:extLst>
              <a:ext uri="{FF2B5EF4-FFF2-40B4-BE49-F238E27FC236}">
                <a16:creationId xmlns:a16="http://schemas.microsoft.com/office/drawing/2014/main" id="{105EBAD8-D6C4-04D3-FF24-047421EAAD3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1">
            <a:extLst>
              <a:ext uri="{FF2B5EF4-FFF2-40B4-BE49-F238E27FC236}">
                <a16:creationId xmlns:a16="http://schemas.microsoft.com/office/drawing/2014/main" id="{F20DF45E-8D6C-0189-0658-D36E069094B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9" name="Title 1">
            <a:extLst>
              <a:ext uri="{FF2B5EF4-FFF2-40B4-BE49-F238E27FC236}">
                <a16:creationId xmlns:a16="http://schemas.microsoft.com/office/drawing/2014/main" id="{E9BBB7E6-EFC0-76B8-BC17-8DB891E53F3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20" name="Picture 15">
            <a:extLst>
              <a:ext uri="{FF2B5EF4-FFF2-40B4-BE49-F238E27FC236}">
                <a16:creationId xmlns:a16="http://schemas.microsoft.com/office/drawing/2014/main" id="{4F1B4EAD-E341-253D-61B7-92B453A85B65}"/>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21" name="Picture 16">
            <a:extLst>
              <a:ext uri="{FF2B5EF4-FFF2-40B4-BE49-F238E27FC236}">
                <a16:creationId xmlns:a16="http://schemas.microsoft.com/office/drawing/2014/main" id="{05E86C4D-68EC-D331-0BCC-C5FF632BA61A}"/>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22" name="Title 1">
            <a:extLst>
              <a:ext uri="{FF2B5EF4-FFF2-40B4-BE49-F238E27FC236}">
                <a16:creationId xmlns:a16="http://schemas.microsoft.com/office/drawing/2014/main" id="{F2B49595-99CA-4A24-8358-7CE968AED16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200538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995581023"/>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EE44DFF0-7C41-39FC-0852-239EDE0DF83E}"/>
              </a:ext>
            </a:extLst>
          </p:cNvPr>
          <p:cNvPicPr>
            <a:picLocks noChangeAspect="1"/>
          </p:cNvPicPr>
          <p:nvPr/>
        </p:nvPicPr>
        <p:blipFill>
          <a:blip r:embed="rId2"/>
          <a:stretch>
            <a:fillRect/>
          </a:stretch>
        </p:blipFill>
        <p:spPr>
          <a:xfrm>
            <a:off x="1599088" y="1222178"/>
            <a:ext cx="2206943" cy="1609483"/>
          </a:xfrm>
          <a:prstGeom prst="rect">
            <a:avLst/>
          </a:prstGeom>
        </p:spPr>
      </p:pic>
      <p:pic>
        <p:nvPicPr>
          <p:cNvPr id="13" name="Hình ảnh 12">
            <a:extLst>
              <a:ext uri="{FF2B5EF4-FFF2-40B4-BE49-F238E27FC236}">
                <a16:creationId xmlns:a16="http://schemas.microsoft.com/office/drawing/2014/main" id="{3CA74E9D-848F-CA97-4192-E74C5CF460B7}"/>
              </a:ext>
            </a:extLst>
          </p:cNvPr>
          <p:cNvPicPr>
            <a:picLocks noChangeAspect="1"/>
          </p:cNvPicPr>
          <p:nvPr/>
        </p:nvPicPr>
        <p:blipFill rotWithShape="1">
          <a:blip r:embed="rId3"/>
          <a:srcRect b="46086"/>
          <a:stretch/>
        </p:blipFill>
        <p:spPr>
          <a:xfrm>
            <a:off x="929192" y="2158825"/>
            <a:ext cx="10333616" cy="2169335"/>
          </a:xfrm>
          <a:prstGeom prst="rect">
            <a:avLst/>
          </a:prstGeom>
        </p:spPr>
      </p:pic>
    </p:spTree>
    <p:extLst>
      <p:ext uri="{BB962C8B-B14F-4D97-AF65-F5344CB8AC3E}">
        <p14:creationId xmlns:p14="http://schemas.microsoft.com/office/powerpoint/2010/main" val="323380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3" name="Picture 15">
            <a:extLst>
              <a:ext uri="{FF2B5EF4-FFF2-40B4-BE49-F238E27FC236}">
                <a16:creationId xmlns:a16="http://schemas.microsoft.com/office/drawing/2014/main" id="{ED6AD6CE-7279-2B68-3ABF-B6F1A30FBACD}"/>
              </a:ext>
            </a:extLst>
          </p:cNvPr>
          <p:cNvPicPr>
            <a:picLocks noChangeAspect="1"/>
          </p:cNvPicPr>
          <p:nvPr/>
        </p:nvPicPr>
        <p:blipFill>
          <a:blip r:embed="rId4"/>
          <a:stretch>
            <a:fillRect/>
          </a:stretch>
        </p:blipFill>
        <p:spPr>
          <a:xfrm>
            <a:off x="384502" y="168136"/>
            <a:ext cx="2170364" cy="1243692"/>
          </a:xfrm>
          <a:prstGeom prst="rect">
            <a:avLst/>
          </a:prstGeom>
        </p:spPr>
      </p:pic>
      <p:pic>
        <p:nvPicPr>
          <p:cNvPr id="4" name="Hình ảnh 3">
            <a:extLst>
              <a:ext uri="{FF2B5EF4-FFF2-40B4-BE49-F238E27FC236}">
                <a16:creationId xmlns:a16="http://schemas.microsoft.com/office/drawing/2014/main" id="{86C9139C-38F2-0F10-53DB-5F6B5D732403}"/>
              </a:ext>
            </a:extLst>
          </p:cNvPr>
          <p:cNvPicPr>
            <a:picLocks noChangeAspect="1"/>
          </p:cNvPicPr>
          <p:nvPr/>
        </p:nvPicPr>
        <p:blipFill>
          <a:blip r:embed="rId5"/>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15160025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2" name="Picture 15">
            <a:extLst>
              <a:ext uri="{FF2B5EF4-FFF2-40B4-BE49-F238E27FC236}">
                <a16:creationId xmlns:a16="http://schemas.microsoft.com/office/drawing/2014/main" id="{9226E4C3-0571-A0EF-4E3A-E60693B5B492}"/>
              </a:ext>
            </a:extLst>
          </p:cNvPr>
          <p:cNvPicPr>
            <a:picLocks noChangeAspect="1"/>
          </p:cNvPicPr>
          <p:nvPr/>
        </p:nvPicPr>
        <p:blipFill>
          <a:blip r:embed="rId4"/>
          <a:stretch>
            <a:fillRect/>
          </a:stretch>
        </p:blipFill>
        <p:spPr>
          <a:xfrm>
            <a:off x="196990" y="509435"/>
            <a:ext cx="2633700" cy="755970"/>
          </a:xfrm>
          <a:prstGeom prst="rect">
            <a:avLst/>
          </a:prstGeom>
        </p:spPr>
      </p:pic>
      <p:pic>
        <p:nvPicPr>
          <p:cNvPr id="6" name="Hình ảnh 5">
            <a:extLst>
              <a:ext uri="{FF2B5EF4-FFF2-40B4-BE49-F238E27FC236}">
                <a16:creationId xmlns:a16="http://schemas.microsoft.com/office/drawing/2014/main" id="{AC009AA1-EB6D-F84A-3EF9-403165C33F0F}"/>
              </a:ext>
            </a:extLst>
          </p:cNvPr>
          <p:cNvPicPr>
            <a:picLocks noChangeAspect="1"/>
          </p:cNvPicPr>
          <p:nvPr/>
        </p:nvPicPr>
        <p:blipFill>
          <a:blip r:embed="rId5"/>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30950275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52F81F41-01D3-3129-BD15-203D6E1F77AC}"/>
              </a:ext>
            </a:extLst>
          </p:cNvPr>
          <p:cNvGrpSpPr/>
          <p:nvPr/>
        </p:nvGrpSpPr>
        <p:grpSpPr>
          <a:xfrm>
            <a:off x="6621692" y="3429000"/>
            <a:ext cx="4141470" cy="3127375"/>
            <a:chOff x="11977" y="5948"/>
            <a:chExt cx="5064" cy="3824"/>
          </a:xfrm>
        </p:grpSpPr>
        <p:pic>
          <p:nvPicPr>
            <p:cNvPr id="7" name="图片 10" descr="96">
              <a:extLst>
                <a:ext uri="{FF2B5EF4-FFF2-40B4-BE49-F238E27FC236}">
                  <a16:creationId xmlns:a16="http://schemas.microsoft.com/office/drawing/2014/main" id="{1487D420-3DC4-89C1-F89F-67DD6E3A13D1}"/>
                </a:ext>
              </a:extLst>
            </p:cNvPr>
            <p:cNvPicPr>
              <a:picLocks noChangeAspect="1"/>
            </p:cNvPicPr>
            <p:nvPr/>
          </p:nvPicPr>
          <p:blipFill>
            <a:blip r:embed="rId4"/>
            <a:srcRect l="5562" t="9547" r="76395" b="39777"/>
            <a:stretch>
              <a:fillRect/>
            </a:stretch>
          </p:blipFill>
          <p:spPr>
            <a:xfrm>
              <a:off x="11977" y="5948"/>
              <a:ext cx="2858" cy="3822"/>
            </a:xfrm>
            <a:prstGeom prst="rect">
              <a:avLst/>
            </a:prstGeom>
          </p:spPr>
        </p:pic>
        <p:pic>
          <p:nvPicPr>
            <p:cNvPr id="8" name="图片 11" descr="96">
              <a:extLst>
                <a:ext uri="{FF2B5EF4-FFF2-40B4-BE49-F238E27FC236}">
                  <a16:creationId xmlns:a16="http://schemas.microsoft.com/office/drawing/2014/main" id="{20142B59-B4C8-5755-7F04-0204719869F6}"/>
                </a:ext>
              </a:extLst>
            </p:cNvPr>
            <p:cNvPicPr>
              <a:picLocks noChangeAspect="1"/>
            </p:cNvPicPr>
            <p:nvPr/>
          </p:nvPicPr>
          <p:blipFill>
            <a:blip r:embed="rId4"/>
            <a:srcRect l="71983" t="9547" r="13263" b="39777"/>
            <a:stretch>
              <a:fillRect/>
            </a:stretch>
          </p:blipFill>
          <p:spPr>
            <a:xfrm>
              <a:off x="14705" y="5950"/>
              <a:ext cx="2337" cy="3822"/>
            </a:xfrm>
            <a:prstGeom prst="rect">
              <a:avLst/>
            </a:prstGeom>
          </p:spPr>
        </p:pic>
      </p:grpSp>
      <p:pic>
        <p:nvPicPr>
          <p:cNvPr id="13" name="Hình ảnh 12">
            <a:extLst>
              <a:ext uri="{FF2B5EF4-FFF2-40B4-BE49-F238E27FC236}">
                <a16:creationId xmlns:a16="http://schemas.microsoft.com/office/drawing/2014/main" id="{94C6A5B8-BE5F-028B-0B17-FFAB0DBC1C4D}"/>
              </a:ext>
            </a:extLst>
          </p:cNvPr>
          <p:cNvPicPr>
            <a:picLocks noChangeAspect="1"/>
          </p:cNvPicPr>
          <p:nvPr/>
        </p:nvPicPr>
        <p:blipFill>
          <a:blip r:embed="rId5"/>
          <a:stretch>
            <a:fillRect/>
          </a:stretch>
        </p:blipFill>
        <p:spPr>
          <a:xfrm>
            <a:off x="697524" y="1578703"/>
            <a:ext cx="10796952" cy="3700593"/>
          </a:xfrm>
          <a:prstGeom prst="rect">
            <a:avLst/>
          </a:prstGeom>
        </p:spPr>
      </p:pic>
    </p:spTree>
    <p:custDataLst>
      <p:tags r:id="rId1"/>
    </p:custDataLst>
    <p:extLst>
      <p:ext uri="{BB962C8B-B14F-4D97-AF65-F5344CB8AC3E}">
        <p14:creationId xmlns:p14="http://schemas.microsoft.com/office/powerpoint/2010/main" val="172174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752355" y="1498761"/>
            <a:ext cx="10432462" cy="1244124"/>
            <a:chOff x="362940" y="989475"/>
            <a:chExt cx="11559967"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645309" y="1362281"/>
              <a:ext cx="11277598"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Nói tiếp câu tả cảnh mùa xuân trong công viên:</a:t>
              </a:r>
            </a:p>
          </p:txBody>
        </p:sp>
      </p:grpSp>
      <p:sp>
        <p:nvSpPr>
          <p:cNvPr id="13" name="Hộp Văn bản 12">
            <a:extLst>
              <a:ext uri="{FF2B5EF4-FFF2-40B4-BE49-F238E27FC236}">
                <a16:creationId xmlns:a16="http://schemas.microsoft.com/office/drawing/2014/main" id="{60E9CC63-B02B-0CB6-FFCE-0E67CBCBDB80}"/>
              </a:ext>
            </a:extLst>
          </p:cNvPr>
          <p:cNvSpPr txBox="1"/>
          <p:nvPr/>
        </p:nvSpPr>
        <p:spPr>
          <a:xfrm>
            <a:off x="1294965" y="3115691"/>
            <a:ext cx="3086116" cy="2206438"/>
          </a:xfrm>
          <a:prstGeom prst="rect">
            <a:avLst/>
          </a:prstGeom>
          <a:noFill/>
        </p:spPr>
        <p:txBody>
          <a:bodyPr wrap="square">
            <a:spAutoFit/>
          </a:bodyPr>
          <a:lstStyle/>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 Cỏ (...).</a:t>
            </a:r>
          </a:p>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b. Đàn én (...).</a:t>
            </a:r>
          </a:p>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 Trẻ em (...).</a:t>
            </a:r>
          </a:p>
        </p:txBody>
      </p:sp>
      <p:sp>
        <p:nvSpPr>
          <p:cNvPr id="14" name="Hộp Văn bản 13">
            <a:extLst>
              <a:ext uri="{FF2B5EF4-FFF2-40B4-BE49-F238E27FC236}">
                <a16:creationId xmlns:a16="http://schemas.microsoft.com/office/drawing/2014/main" id="{C876A586-26E4-65AC-4C3A-675568025CF2}"/>
              </a:ext>
            </a:extLst>
          </p:cNvPr>
          <p:cNvSpPr txBox="1"/>
          <p:nvPr/>
        </p:nvSpPr>
        <p:spPr>
          <a:xfrm>
            <a:off x="4340647" y="3115691"/>
            <a:ext cx="6215464" cy="729110"/>
          </a:xfrm>
          <a:prstGeom prst="rect">
            <a:avLst/>
          </a:prstGeom>
          <a:noFill/>
        </p:spPr>
        <p:txBody>
          <a:bodyPr wrap="square">
            <a:spAutoFit/>
          </a:bodyPr>
          <a:lstStyle/>
          <a:p>
            <a:pPr algn="just">
              <a:lnSpc>
                <a:spcPct val="150000"/>
              </a:lnSpc>
            </a:pPr>
            <a:r>
              <a:rPr lang="vi-VN"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rPr>
              <a:t>bừng tỉnh sau giấc ngủ đông</a:t>
            </a:r>
            <a:r>
              <a:rPr lang="en-US"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5" name="Hộp Văn bản 14">
            <a:extLst>
              <a:ext uri="{FF2B5EF4-FFF2-40B4-BE49-F238E27FC236}">
                <a16:creationId xmlns:a16="http://schemas.microsoft.com/office/drawing/2014/main" id="{39A8E530-4E24-A1ED-5A15-B3FA39F466E0}"/>
              </a:ext>
            </a:extLst>
          </p:cNvPr>
          <p:cNvSpPr txBox="1"/>
          <p:nvPr/>
        </p:nvSpPr>
        <p:spPr>
          <a:xfrm>
            <a:off x="4340647" y="3853052"/>
            <a:ext cx="6215464" cy="729110"/>
          </a:xfrm>
          <a:prstGeom prst="rect">
            <a:avLst/>
          </a:prstGeom>
          <a:noFill/>
        </p:spPr>
        <p:txBody>
          <a:bodyPr wrap="square">
            <a:spAutoFit/>
          </a:bodyPr>
          <a:lstStyle>
            <a:defPPr>
              <a:defRPr lang="vi-VN"/>
            </a:defPPr>
            <a:lvl1pPr algn="just">
              <a:lnSpc>
                <a:spcPct val="150000"/>
              </a:lnSpc>
              <a:defRPr sz="3200" b="0" i="0">
                <a:solidFill>
                  <a:srgbClr val="9EA345"/>
                </a:solidFill>
                <a:effectLst/>
                <a:latin typeface="Vogue-ExtraBold" panose="020B0500000000000000" pitchFamily="34" charset="0"/>
                <a:ea typeface="Vogue-ExtraBold" panose="020B0500000000000000" pitchFamily="34" charset="0"/>
                <a:cs typeface="Vogue-ExtraBold" panose="020B0500000000000000" pitchFamily="34" charset="0"/>
              </a:defRPr>
            </a:lvl1pPr>
          </a:lstStyle>
          <a:p>
            <a:r>
              <a:rPr lang="vi-VN" dirty="0"/>
              <a:t>từ phương Nam trở về</a:t>
            </a:r>
          </a:p>
        </p:txBody>
      </p:sp>
      <p:sp>
        <p:nvSpPr>
          <p:cNvPr id="16" name="Hộp Văn bản 15">
            <a:extLst>
              <a:ext uri="{FF2B5EF4-FFF2-40B4-BE49-F238E27FC236}">
                <a16:creationId xmlns:a16="http://schemas.microsoft.com/office/drawing/2014/main" id="{290974C9-9EBF-123F-07C6-63AEE6981498}"/>
              </a:ext>
            </a:extLst>
          </p:cNvPr>
          <p:cNvSpPr txBox="1"/>
          <p:nvPr/>
        </p:nvSpPr>
        <p:spPr>
          <a:xfrm>
            <a:off x="4340647" y="4590413"/>
            <a:ext cx="6215464" cy="749372"/>
          </a:xfrm>
          <a:prstGeom prst="rect">
            <a:avLst/>
          </a:prstGeom>
          <a:noFill/>
        </p:spPr>
        <p:txBody>
          <a:bodyPr wrap="square">
            <a:spAutoFit/>
          </a:bodyPr>
          <a:lstStyle/>
          <a:p>
            <a:pPr algn="just">
              <a:lnSpc>
                <a:spcPct val="150000"/>
              </a:lnSpc>
            </a:pPr>
            <a:r>
              <a:rPr lang="vi-VN" sz="3200" b="0" i="0" dirty="0">
                <a:solidFill>
                  <a:srgbClr val="CF8024"/>
                </a:solidFill>
                <a:effectLst/>
                <a:latin typeface="Vogue-ExtraBold" panose="020B0500000000000000" pitchFamily="34" charset="0"/>
                <a:ea typeface="Vogue-ExtraBold" panose="020B0500000000000000" pitchFamily="34" charset="0"/>
                <a:cs typeface="Vogue-ExtraBold" panose="020B0500000000000000" pitchFamily="34" charset="0"/>
              </a:rPr>
              <a:t>chơi đùa dưới ánh mặt trời ấm áp</a:t>
            </a:r>
          </a:p>
        </p:txBody>
      </p:sp>
      <p:pic>
        <p:nvPicPr>
          <p:cNvPr id="20" name="Hình ảnh 19">
            <a:extLst>
              <a:ext uri="{FF2B5EF4-FFF2-40B4-BE49-F238E27FC236}">
                <a16:creationId xmlns:a16="http://schemas.microsoft.com/office/drawing/2014/main" id="{DAD8FBC1-8BC2-8516-A5C2-48B290087BAC}"/>
              </a:ext>
            </a:extLst>
          </p:cNvPr>
          <p:cNvPicPr>
            <a:picLocks noChangeAspect="1"/>
          </p:cNvPicPr>
          <p:nvPr/>
        </p:nvPicPr>
        <p:blipFill>
          <a:blip r:embed="rId2"/>
          <a:stretch>
            <a:fillRect/>
          </a:stretch>
        </p:blipFill>
        <p:spPr>
          <a:xfrm>
            <a:off x="325979" y="56014"/>
            <a:ext cx="3615241" cy="2139881"/>
          </a:xfrm>
          <a:prstGeom prst="rect">
            <a:avLst/>
          </a:prstGeom>
        </p:spPr>
      </p:pic>
    </p:spTree>
    <p:extLst>
      <p:ext uri="{BB962C8B-B14F-4D97-AF65-F5344CB8AC3E}">
        <p14:creationId xmlns:p14="http://schemas.microsoft.com/office/powerpoint/2010/main" val="1712645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1244124"/>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3567211" y="1302549"/>
              <a:ext cx="4963316"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Vì sao cỏ non lại khóc?</a:t>
              </a:r>
            </a:p>
          </p:txBody>
        </p:sp>
      </p:grpSp>
      <p:grpSp>
        <p:nvGrpSpPr>
          <p:cNvPr id="23" name="Nhóm 22">
            <a:extLst>
              <a:ext uri="{FF2B5EF4-FFF2-40B4-BE49-F238E27FC236}">
                <a16:creationId xmlns:a16="http://schemas.microsoft.com/office/drawing/2014/main" id="{FC35665F-952B-533B-3875-E2AAD3D1FEAC}"/>
              </a:ext>
            </a:extLst>
          </p:cNvPr>
          <p:cNvGrpSpPr/>
          <p:nvPr/>
        </p:nvGrpSpPr>
        <p:grpSpPr>
          <a:xfrm>
            <a:off x="477741" y="2090753"/>
            <a:ext cx="6332709" cy="4343463"/>
            <a:chOff x="477741" y="2090753"/>
            <a:chExt cx="6332709" cy="4343463"/>
          </a:xfrm>
        </p:grpSpPr>
        <p:grpSp>
          <p:nvGrpSpPr>
            <p:cNvPr id="12" name="Đồ họa 5">
              <a:extLst>
                <a:ext uri="{FF2B5EF4-FFF2-40B4-BE49-F238E27FC236}">
                  <a16:creationId xmlns:a16="http://schemas.microsoft.com/office/drawing/2014/main" id="{D5953A10-FD74-7B45-4E0A-5C26145BBA47}"/>
                </a:ext>
              </a:extLst>
            </p:cNvPr>
            <p:cNvGrpSpPr/>
            <p:nvPr/>
          </p:nvGrpSpPr>
          <p:grpSpPr>
            <a:xfrm>
              <a:off x="477741" y="2090753"/>
              <a:ext cx="6332709" cy="4343463"/>
              <a:chOff x="1786359" y="856745"/>
              <a:chExt cx="8980524" cy="4650263"/>
            </a:xfrm>
          </p:grpSpPr>
          <p:sp>
            <p:nvSpPr>
              <p:cNvPr id="17" name="Hình tự do: Hình 16">
                <a:extLst>
                  <a:ext uri="{FF2B5EF4-FFF2-40B4-BE49-F238E27FC236}">
                    <a16:creationId xmlns:a16="http://schemas.microsoft.com/office/drawing/2014/main" id="{7BB85B5B-491E-BBB9-7F4A-78F66A649D62}"/>
                  </a:ext>
                </a:extLst>
              </p:cNvPr>
              <p:cNvSpPr/>
              <p:nvPr/>
            </p:nvSpPr>
            <p:spPr>
              <a:xfrm>
                <a:off x="1786359" y="1763531"/>
                <a:ext cx="8844635" cy="3743477"/>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77C1BBE-7204-C8E8-4651-3A709C6B68ED}"/>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CE059B9C-BBF0-FC59-42DE-F0E247BA6B76}"/>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20" name="Đồ họa 5">
                <a:extLst>
                  <a:ext uri="{FF2B5EF4-FFF2-40B4-BE49-F238E27FC236}">
                    <a16:creationId xmlns:a16="http://schemas.microsoft.com/office/drawing/2014/main" id="{F80AC656-A73E-64C9-3DEF-A3DF95F6E1E3}"/>
                  </a:ext>
                </a:extLst>
              </p:cNvPr>
              <p:cNvGrpSpPr/>
              <p:nvPr/>
            </p:nvGrpSpPr>
            <p:grpSpPr>
              <a:xfrm>
                <a:off x="5536166" y="856745"/>
                <a:ext cx="1345849" cy="1159420"/>
                <a:chOff x="5536166" y="856745"/>
                <a:chExt cx="1345849" cy="1159420"/>
              </a:xfrm>
            </p:grpSpPr>
            <p:sp>
              <p:nvSpPr>
                <p:cNvPr id="21" name="Hình tự do: Hình 20">
                  <a:extLst>
                    <a:ext uri="{FF2B5EF4-FFF2-40B4-BE49-F238E27FC236}">
                      <a16:creationId xmlns:a16="http://schemas.microsoft.com/office/drawing/2014/main" id="{03ECC2D7-A3F7-64B2-23B6-7609F4DB88FA}"/>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A44E7A97-9FC1-FCE4-B393-CD2FBDA9AF48}"/>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841C3269-0C98-EFDE-94EE-4A73E2B911A6}"/>
                </a:ext>
              </a:extLst>
            </p:cNvPr>
            <p:cNvSpPr txBox="1"/>
            <p:nvPr/>
          </p:nvSpPr>
          <p:spPr>
            <a:xfrm>
              <a:off x="817592" y="3122922"/>
              <a:ext cx="5557005" cy="2677656"/>
            </a:xfrm>
            <a:prstGeom prst="rect">
              <a:avLst/>
            </a:prstGeom>
            <a:noFill/>
          </p:spPr>
          <p:txBody>
            <a:bodyPr wrap="square">
              <a:spAutoFit/>
            </a:bodyPr>
            <a:lstStyle/>
            <a:p>
              <a:pPr algn="just"/>
              <a:r>
                <a:rPr lang="vi-VN" sz="2400" i="0" dirty="0">
                  <a:solidFill>
                    <a:srgbClr val="000000"/>
                  </a:solidFill>
                  <a:effectLst/>
                  <a:latin typeface="Cambria" panose="02040503050406030204" pitchFamily="18" charset="0"/>
                  <a:ea typeface="Cambria" panose="02040503050406030204" pitchFamily="18" charset="0"/>
                </a:rPr>
                <a:t>Thấy một cây cỏ non đang khóc, én nâu hỏi:</a:t>
              </a:r>
            </a:p>
            <a:p>
              <a:pPr algn="just"/>
              <a:r>
                <a:rPr lang="vi-VN" sz="2400" i="0" dirty="0">
                  <a:solidFill>
                    <a:srgbClr val="000000"/>
                  </a:solidFill>
                  <a:effectLst/>
                  <a:latin typeface="Cambria" panose="02040503050406030204" pitchFamily="18" charset="0"/>
                  <a:ea typeface="Cambria" panose="02040503050406030204" pitchFamily="18" charset="0"/>
                </a:rPr>
                <a:t>- Em bị ốm à?</a:t>
              </a:r>
            </a:p>
            <a:p>
              <a:pPr algn="just"/>
              <a:r>
                <a:rPr lang="vi-VN" sz="24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4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p:txBody>
        </p:sp>
      </p:grpSp>
      <p:sp>
        <p:nvSpPr>
          <p:cNvPr id="3" name="Hộp Văn bản 2">
            <a:extLst>
              <a:ext uri="{FF2B5EF4-FFF2-40B4-BE49-F238E27FC236}">
                <a16:creationId xmlns:a16="http://schemas.microsoft.com/office/drawing/2014/main" id="{C8AE42D6-11B8-3A6A-627C-2D217594B676}"/>
              </a:ext>
            </a:extLst>
          </p:cNvPr>
          <p:cNvSpPr txBox="1"/>
          <p:nvPr/>
        </p:nvSpPr>
        <p:spPr>
          <a:xfrm>
            <a:off x="6974325" y="3585430"/>
            <a:ext cx="4465320" cy="1569660"/>
          </a:xfrm>
          <a:prstGeom prst="rect">
            <a:avLst/>
          </a:prstGeom>
          <a:noFill/>
        </p:spPr>
        <p:txBody>
          <a:bodyPr wrap="square">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Cỏ non khóc là bởi vì các bạn nhỏ đã giẫm nên cỏ non, giờ cỏ non không đứng thẳng được nữa.</a:t>
            </a:r>
          </a:p>
        </p:txBody>
      </p:sp>
      <p:pic>
        <p:nvPicPr>
          <p:cNvPr id="27" name="Hình ảnh 26">
            <a:extLst>
              <a:ext uri="{FF2B5EF4-FFF2-40B4-BE49-F238E27FC236}">
                <a16:creationId xmlns:a16="http://schemas.microsoft.com/office/drawing/2014/main" id="{79B26C8F-7101-B8B1-A234-1FBA839A7258}"/>
              </a:ext>
            </a:extLst>
          </p:cNvPr>
          <p:cNvPicPr>
            <a:picLocks noChangeAspect="1"/>
          </p:cNvPicPr>
          <p:nvPr/>
        </p:nvPicPr>
        <p:blipFill>
          <a:blip r:embed="rId2"/>
          <a:stretch>
            <a:fillRect/>
          </a:stretch>
        </p:blipFill>
        <p:spPr>
          <a:xfrm>
            <a:off x="702505" y="224127"/>
            <a:ext cx="2859272" cy="1609483"/>
          </a:xfrm>
          <a:prstGeom prst="rect">
            <a:avLst/>
          </a:prstGeom>
        </p:spPr>
      </p:pic>
    </p:spTree>
    <p:extLst>
      <p:ext uri="{BB962C8B-B14F-4D97-AF65-F5344CB8AC3E}">
        <p14:creationId xmlns:p14="http://schemas.microsoft.com/office/powerpoint/2010/main" val="2242963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863488"/>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2303454" y="1231778"/>
              <a:ext cx="7679351"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Thương cỏ non, chim én đã làm gì?</a:t>
              </a:r>
            </a:p>
          </p:txBody>
        </p:sp>
      </p:grpSp>
      <p:grpSp>
        <p:nvGrpSpPr>
          <p:cNvPr id="19" name="Nhóm 18">
            <a:extLst>
              <a:ext uri="{FF2B5EF4-FFF2-40B4-BE49-F238E27FC236}">
                <a16:creationId xmlns:a16="http://schemas.microsoft.com/office/drawing/2014/main" id="{EEE48DC6-61FE-0508-7A48-CA446C425789}"/>
              </a:ext>
            </a:extLst>
          </p:cNvPr>
          <p:cNvGrpSpPr/>
          <p:nvPr/>
        </p:nvGrpSpPr>
        <p:grpSpPr>
          <a:xfrm>
            <a:off x="349445" y="1984549"/>
            <a:ext cx="6370052" cy="4873451"/>
            <a:chOff x="349445" y="2069959"/>
            <a:chExt cx="6370052" cy="4873451"/>
          </a:xfrm>
        </p:grpSpPr>
        <p:grpSp>
          <p:nvGrpSpPr>
            <p:cNvPr id="12" name="Đồ họa 5">
              <a:extLst>
                <a:ext uri="{FF2B5EF4-FFF2-40B4-BE49-F238E27FC236}">
                  <a16:creationId xmlns:a16="http://schemas.microsoft.com/office/drawing/2014/main" id="{43E6E20F-BDFF-8916-001D-D1D234E81579}"/>
                </a:ext>
              </a:extLst>
            </p:cNvPr>
            <p:cNvGrpSpPr/>
            <p:nvPr/>
          </p:nvGrpSpPr>
          <p:grpSpPr>
            <a:xfrm>
              <a:off x="349445" y="2069959"/>
              <a:ext cx="6370052" cy="4873451"/>
              <a:chOff x="1786359" y="856745"/>
              <a:chExt cx="8980524" cy="4431091"/>
            </a:xfrm>
          </p:grpSpPr>
          <p:sp>
            <p:nvSpPr>
              <p:cNvPr id="13" name="Hình tự do: Hình 12">
                <a:extLst>
                  <a:ext uri="{FF2B5EF4-FFF2-40B4-BE49-F238E27FC236}">
                    <a16:creationId xmlns:a16="http://schemas.microsoft.com/office/drawing/2014/main" id="{BFC21163-B02A-B3F6-C95D-4B3EA7E5697A}"/>
                  </a:ext>
                </a:extLst>
              </p:cNvPr>
              <p:cNvSpPr/>
              <p:nvPr/>
            </p:nvSpPr>
            <p:spPr>
              <a:xfrm>
                <a:off x="1786359" y="1763531"/>
                <a:ext cx="8844634" cy="3524305"/>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C63E45B2-084C-088D-3EF1-FE9CE4B2C04F}"/>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E5DDDB1F-06CD-A95D-2CC8-5B09C1538AAD}"/>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16" name="Đồ họa 5">
                <a:extLst>
                  <a:ext uri="{FF2B5EF4-FFF2-40B4-BE49-F238E27FC236}">
                    <a16:creationId xmlns:a16="http://schemas.microsoft.com/office/drawing/2014/main" id="{1FE238B5-C107-713F-B3E7-54473D80B3FC}"/>
                  </a:ext>
                </a:extLst>
              </p:cNvPr>
              <p:cNvGrpSpPr/>
              <p:nvPr/>
            </p:nvGrpSpPr>
            <p:grpSpPr>
              <a:xfrm>
                <a:off x="5536166" y="856745"/>
                <a:ext cx="1345849" cy="1159420"/>
                <a:chOff x="5536166" y="856745"/>
                <a:chExt cx="1345849" cy="1159420"/>
              </a:xfrm>
            </p:grpSpPr>
            <p:sp>
              <p:nvSpPr>
                <p:cNvPr id="17" name="Hình tự do: Hình 16">
                  <a:extLst>
                    <a:ext uri="{FF2B5EF4-FFF2-40B4-BE49-F238E27FC236}">
                      <a16:creationId xmlns:a16="http://schemas.microsoft.com/office/drawing/2014/main" id="{45E0CD09-15D7-5CCA-0300-66F45D155A2B}"/>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1D88E29-4466-BD0D-FA14-72A8DE39D5B7}"/>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841C3269-0C98-EFDE-94EE-4A73E2B911A6}"/>
                </a:ext>
              </a:extLst>
            </p:cNvPr>
            <p:cNvSpPr txBox="1"/>
            <p:nvPr/>
          </p:nvSpPr>
          <p:spPr>
            <a:xfrm>
              <a:off x="649679" y="3246940"/>
              <a:ext cx="5673018" cy="3416320"/>
            </a:xfrm>
            <a:prstGeom prst="rect">
              <a:avLst/>
            </a:prstGeom>
            <a:noFill/>
          </p:spPr>
          <p:txBody>
            <a:bodyPr wrap="square">
              <a:spAutoFit/>
            </a:bodyPr>
            <a:lstStyle/>
            <a:p>
              <a:pPr algn="just"/>
              <a:r>
                <a:rPr lang="vi-VN" sz="24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4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4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p:txBody>
        </p:sp>
      </p:grpSp>
      <p:sp>
        <p:nvSpPr>
          <p:cNvPr id="3" name="Hộp Văn bản 2">
            <a:extLst>
              <a:ext uri="{FF2B5EF4-FFF2-40B4-BE49-F238E27FC236}">
                <a16:creationId xmlns:a16="http://schemas.microsoft.com/office/drawing/2014/main" id="{C8AE42D6-11B8-3A6A-627C-2D217594B676}"/>
              </a:ext>
            </a:extLst>
          </p:cNvPr>
          <p:cNvSpPr txBox="1"/>
          <p:nvPr/>
        </p:nvSpPr>
        <p:spPr>
          <a:xfrm>
            <a:off x="6719497" y="3325313"/>
            <a:ext cx="4465320" cy="1938992"/>
          </a:xfrm>
          <a:prstGeom prst="rect">
            <a:avLst/>
          </a:prstGeom>
          <a:noFill/>
        </p:spPr>
        <p:txBody>
          <a:bodyPr wrap="square">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Thương cỏ non, chim én đã gọi thêm nhiều bạn dùng cỏ khô tết thành dòng chữ “không giẫm chân lên cỏ” rồi đặt bên cạnh bãi cỏ để bảo vệ cỏ non.</a:t>
            </a:r>
          </a:p>
        </p:txBody>
      </p:sp>
      <p:pic>
        <p:nvPicPr>
          <p:cNvPr id="23" name="Hình ảnh 22">
            <a:extLst>
              <a:ext uri="{FF2B5EF4-FFF2-40B4-BE49-F238E27FC236}">
                <a16:creationId xmlns:a16="http://schemas.microsoft.com/office/drawing/2014/main" id="{35F14EBA-7F3A-51E2-DD29-CD4958F7DCBC}"/>
              </a:ext>
            </a:extLst>
          </p:cNvPr>
          <p:cNvPicPr>
            <a:picLocks noChangeAspect="1"/>
          </p:cNvPicPr>
          <p:nvPr/>
        </p:nvPicPr>
        <p:blipFill>
          <a:blip r:embed="rId2"/>
          <a:stretch>
            <a:fillRect/>
          </a:stretch>
        </p:blipFill>
        <p:spPr>
          <a:xfrm>
            <a:off x="649679" y="102955"/>
            <a:ext cx="3200677" cy="1609483"/>
          </a:xfrm>
          <a:prstGeom prst="rect">
            <a:avLst/>
          </a:prstGeom>
        </p:spPr>
      </p:pic>
    </p:spTree>
    <p:extLst>
      <p:ext uri="{BB962C8B-B14F-4D97-AF65-F5344CB8AC3E}">
        <p14:creationId xmlns:p14="http://schemas.microsoft.com/office/powerpoint/2010/main" val="42365107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1244124"/>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645309" y="1231778"/>
              <a:ext cx="10668800"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Thay lời chim én, nói lời nhắn nhủ tới các bạn nhỏ</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CEEF22C4-0780-D429-0029-A08250C59E19}"/>
              </a:ext>
            </a:extLst>
          </p:cNvPr>
          <p:cNvGrpSpPr/>
          <p:nvPr/>
        </p:nvGrpSpPr>
        <p:grpSpPr>
          <a:xfrm>
            <a:off x="1386840" y="3195680"/>
            <a:ext cx="10262701" cy="2396969"/>
            <a:chOff x="3901440" y="3830770"/>
            <a:chExt cx="7934460" cy="2396969"/>
          </a:xfrm>
        </p:grpSpPr>
        <p:grpSp>
          <p:nvGrpSpPr>
            <p:cNvPr id="13" name="Đồ họa 19">
              <a:extLst>
                <a:ext uri="{FF2B5EF4-FFF2-40B4-BE49-F238E27FC236}">
                  <a16:creationId xmlns:a16="http://schemas.microsoft.com/office/drawing/2014/main" id="{B7DE5F33-8862-E338-5708-B7C92B09D5BA}"/>
                </a:ext>
              </a:extLst>
            </p:cNvPr>
            <p:cNvGrpSpPr/>
            <p:nvPr/>
          </p:nvGrpSpPr>
          <p:grpSpPr>
            <a:xfrm>
              <a:off x="3901440" y="3830770"/>
              <a:ext cx="7934460" cy="2396969"/>
              <a:chOff x="4963160" y="3751897"/>
              <a:chExt cx="6872740" cy="2396969"/>
            </a:xfrm>
          </p:grpSpPr>
          <p:sp>
            <p:nvSpPr>
              <p:cNvPr id="15" name="Hình tự do: Hình 14">
                <a:extLst>
                  <a:ext uri="{FF2B5EF4-FFF2-40B4-BE49-F238E27FC236}">
                    <a16:creationId xmlns:a16="http://schemas.microsoft.com/office/drawing/2014/main" id="{D7B7D11F-2900-48E2-9B13-CEC8C4DEC4CD}"/>
                  </a:ext>
                </a:extLst>
              </p:cNvPr>
              <p:cNvSpPr/>
              <p:nvPr/>
            </p:nvSpPr>
            <p:spPr>
              <a:xfrm>
                <a:off x="5062732" y="3895252"/>
                <a:ext cx="6773168" cy="2253614"/>
              </a:xfrm>
              <a:custGeom>
                <a:avLst/>
                <a:gdLst>
                  <a:gd name="connsiteX0" fmla="*/ 6773169 w 6773168"/>
                  <a:gd name="connsiteY0" fmla="*/ 922020 h 2253614"/>
                  <a:gd name="connsiteX1" fmla="*/ 5955565 w 6773168"/>
                  <a:gd name="connsiteY1" fmla="*/ 2253615 h 2253614"/>
                  <a:gd name="connsiteX2" fmla="*/ 0 w 6773168"/>
                  <a:gd name="connsiteY2" fmla="*/ 2210753 h 2253614"/>
                  <a:gd name="connsiteX3" fmla="*/ 14383 w 6773168"/>
                  <a:gd name="connsiteY3" fmla="*/ 0 h 2253614"/>
                  <a:gd name="connsiteX4" fmla="*/ 5669016 w 6773168"/>
                  <a:gd name="connsiteY4" fmla="*/ 11430 h 2253614"/>
                  <a:gd name="connsiteX5" fmla="*/ 6773169 w 6773168"/>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3614">
                    <a:moveTo>
                      <a:pt x="6773169" y="922020"/>
                    </a:moveTo>
                    <a:lnTo>
                      <a:pt x="5955565" y="2253615"/>
                    </a:lnTo>
                    <a:cubicBezTo>
                      <a:pt x="3961895" y="2251710"/>
                      <a:pt x="1993671" y="2211705"/>
                      <a:pt x="0" y="2210753"/>
                    </a:cubicBezTo>
                    <a:cubicBezTo>
                      <a:pt x="15489" y="1474470"/>
                      <a:pt x="-1106" y="736283"/>
                      <a:pt x="14383" y="0"/>
                    </a:cubicBezTo>
                    <a:cubicBezTo>
                      <a:pt x="1899629" y="3810"/>
                      <a:pt x="3783770" y="7620"/>
                      <a:pt x="5669016" y="11430"/>
                    </a:cubicBezTo>
                    <a:cubicBezTo>
                      <a:pt x="6038543" y="302895"/>
                      <a:pt x="6403643" y="629603"/>
                      <a:pt x="6773169" y="922020"/>
                    </a:cubicBezTo>
                    <a:close/>
                  </a:path>
                </a:pathLst>
              </a:custGeom>
              <a:solidFill>
                <a:srgbClr val="CCCCCC"/>
              </a:solidFill>
              <a:ln w="1105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5721CCB7-1763-690B-6099-F82798C4ED2A}"/>
                  </a:ext>
                </a:extLst>
              </p:cNvPr>
              <p:cNvSpPr/>
              <p:nvPr/>
            </p:nvSpPr>
            <p:spPr>
              <a:xfrm>
                <a:off x="4989712" y="3774757"/>
                <a:ext cx="6773168" cy="2254567"/>
              </a:xfrm>
              <a:custGeom>
                <a:avLst/>
                <a:gdLst>
                  <a:gd name="connsiteX0" fmla="*/ 6773169 w 6773168"/>
                  <a:gd name="connsiteY0" fmla="*/ 922973 h 2254567"/>
                  <a:gd name="connsiteX1" fmla="*/ 5955565 w 6773168"/>
                  <a:gd name="connsiteY1" fmla="*/ 2254568 h 2254567"/>
                  <a:gd name="connsiteX2" fmla="*/ 0 w 6773168"/>
                  <a:gd name="connsiteY2" fmla="*/ 2211705 h 2254567"/>
                  <a:gd name="connsiteX3" fmla="*/ 14383 w 6773168"/>
                  <a:gd name="connsiteY3" fmla="*/ 0 h 2254567"/>
                  <a:gd name="connsiteX4" fmla="*/ 5669016 w 6773168"/>
                  <a:gd name="connsiteY4" fmla="*/ 11430 h 2254567"/>
                  <a:gd name="connsiteX5" fmla="*/ 6773169 w 6773168"/>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4567">
                    <a:moveTo>
                      <a:pt x="6773169" y="922973"/>
                    </a:moveTo>
                    <a:lnTo>
                      <a:pt x="5955565" y="2254568"/>
                    </a:lnTo>
                    <a:cubicBezTo>
                      <a:pt x="3961895" y="2252663"/>
                      <a:pt x="1993671" y="2212658"/>
                      <a:pt x="0" y="2211705"/>
                    </a:cubicBezTo>
                    <a:cubicBezTo>
                      <a:pt x="15489" y="1475423"/>
                      <a:pt x="-1106" y="736283"/>
                      <a:pt x="14383" y="0"/>
                    </a:cubicBezTo>
                    <a:cubicBezTo>
                      <a:pt x="1899629" y="3810"/>
                      <a:pt x="3783770" y="7620"/>
                      <a:pt x="5669016" y="11430"/>
                    </a:cubicBezTo>
                    <a:cubicBezTo>
                      <a:pt x="6038543" y="303848"/>
                      <a:pt x="6403643" y="630555"/>
                      <a:pt x="6773169" y="922973"/>
                    </a:cubicBezTo>
                    <a:close/>
                  </a:path>
                </a:pathLst>
              </a:custGeom>
              <a:solidFill>
                <a:srgbClr val="FEEDE6"/>
              </a:solidFill>
              <a:ln w="1105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4F93C786-62F8-D044-82FC-93FCBDE7E457}"/>
                  </a:ext>
                </a:extLst>
              </p:cNvPr>
              <p:cNvSpPr/>
              <p:nvPr/>
            </p:nvSpPr>
            <p:spPr>
              <a:xfrm>
                <a:off x="4963160" y="3751897"/>
                <a:ext cx="6824864" cy="2300287"/>
              </a:xfrm>
              <a:custGeom>
                <a:avLst/>
                <a:gdLst>
                  <a:gd name="connsiteX0" fmla="*/ 5982118 w 6824864"/>
                  <a:gd name="connsiteY0" fmla="*/ 2300288 h 2300287"/>
                  <a:gd name="connsiteX1" fmla="*/ 5982118 w 6824864"/>
                  <a:gd name="connsiteY1" fmla="*/ 2300288 h 2300287"/>
                  <a:gd name="connsiteX2" fmla="*/ 3000463 w 6824864"/>
                  <a:gd name="connsiteY2" fmla="*/ 2278380 h 2300287"/>
                  <a:gd name="connsiteX3" fmla="*/ 26553 w 6824864"/>
                  <a:gd name="connsiteY3" fmla="*/ 2257425 h 2300287"/>
                  <a:gd name="connsiteX4" fmla="*/ 7745 w 6824864"/>
                  <a:gd name="connsiteY4" fmla="*/ 2250758 h 2300287"/>
                  <a:gd name="connsiteX5" fmla="*/ 0 w 6824864"/>
                  <a:gd name="connsiteY5" fmla="*/ 2234565 h 2300287"/>
                  <a:gd name="connsiteX6" fmla="*/ 6638 w 6824864"/>
                  <a:gd name="connsiteY6" fmla="*/ 1127760 h 2300287"/>
                  <a:gd name="connsiteX7" fmla="*/ 13276 w 6824864"/>
                  <a:gd name="connsiteY7" fmla="*/ 23813 h 2300287"/>
                  <a:gd name="connsiteX8" fmla="*/ 40936 w 6824864"/>
                  <a:gd name="connsiteY8" fmla="*/ 0 h 2300287"/>
                  <a:gd name="connsiteX9" fmla="*/ 40936 w 6824864"/>
                  <a:gd name="connsiteY9" fmla="*/ 0 h 2300287"/>
                  <a:gd name="connsiteX10" fmla="*/ 5695569 w 6824864"/>
                  <a:gd name="connsiteY10" fmla="*/ 11430 h 2300287"/>
                  <a:gd name="connsiteX11" fmla="*/ 5713271 w 6824864"/>
                  <a:gd name="connsiteY11" fmla="*/ 17145 h 2300287"/>
                  <a:gd name="connsiteX12" fmla="*/ 6265347 w 6824864"/>
                  <a:gd name="connsiteY12" fmla="*/ 473393 h 2300287"/>
                  <a:gd name="connsiteX13" fmla="*/ 6816317 w 6824864"/>
                  <a:gd name="connsiteY13" fmla="*/ 928688 h 2300287"/>
                  <a:gd name="connsiteX14" fmla="*/ 6821849 w 6824864"/>
                  <a:gd name="connsiteY14" fmla="*/ 956310 h 2300287"/>
                  <a:gd name="connsiteX15" fmla="*/ 6004245 w 6824864"/>
                  <a:gd name="connsiteY15" fmla="*/ 2287905 h 2300287"/>
                  <a:gd name="connsiteX16" fmla="*/ 5982118 w 6824864"/>
                  <a:gd name="connsiteY16" fmla="*/ 2300288 h 2300287"/>
                  <a:gd name="connsiteX17" fmla="*/ 54212 w 6824864"/>
                  <a:gd name="connsiteY17" fmla="*/ 2210753 h 2300287"/>
                  <a:gd name="connsiteX18" fmla="*/ 3001569 w 6824864"/>
                  <a:gd name="connsiteY18" fmla="*/ 2232660 h 2300287"/>
                  <a:gd name="connsiteX19" fmla="*/ 5966629 w 6824864"/>
                  <a:gd name="connsiteY19" fmla="*/ 2254568 h 2300287"/>
                  <a:gd name="connsiteX20" fmla="*/ 6766531 w 6824864"/>
                  <a:gd name="connsiteY20" fmla="*/ 951548 h 2300287"/>
                  <a:gd name="connsiteX21" fmla="*/ 6228837 w 6824864"/>
                  <a:gd name="connsiteY21" fmla="*/ 507683 h 2300287"/>
                  <a:gd name="connsiteX22" fmla="*/ 5685612 w 6824864"/>
                  <a:gd name="connsiteY22" fmla="*/ 59055 h 2300287"/>
                  <a:gd name="connsiteX23" fmla="*/ 67488 w 6824864"/>
                  <a:gd name="connsiteY23" fmla="*/ 46673 h 2300287"/>
                  <a:gd name="connsiteX24" fmla="*/ 60850 w 6824864"/>
                  <a:gd name="connsiteY24" fmla="*/ 1126808 h 2300287"/>
                  <a:gd name="connsiteX25" fmla="*/ 54212 w 6824864"/>
                  <a:gd name="connsiteY25" fmla="*/ 2210753 h 23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24864" h="2300287">
                    <a:moveTo>
                      <a:pt x="5982118" y="2300288"/>
                    </a:moveTo>
                    <a:cubicBezTo>
                      <a:pt x="5982118" y="2300288"/>
                      <a:pt x="5982118" y="2300288"/>
                      <a:pt x="5982118" y="2300288"/>
                    </a:cubicBezTo>
                    <a:cubicBezTo>
                      <a:pt x="4984176" y="2299335"/>
                      <a:pt x="3975171" y="2288858"/>
                      <a:pt x="3000463" y="2278380"/>
                    </a:cubicBezTo>
                    <a:cubicBezTo>
                      <a:pt x="2027968" y="2268855"/>
                      <a:pt x="1022282" y="2257425"/>
                      <a:pt x="26553" y="2257425"/>
                    </a:cubicBezTo>
                    <a:cubicBezTo>
                      <a:pt x="19915" y="2257425"/>
                      <a:pt x="12170" y="2254568"/>
                      <a:pt x="7745" y="2250758"/>
                    </a:cubicBezTo>
                    <a:cubicBezTo>
                      <a:pt x="2213" y="2245995"/>
                      <a:pt x="0" y="2240280"/>
                      <a:pt x="0" y="2234565"/>
                    </a:cubicBezTo>
                    <a:cubicBezTo>
                      <a:pt x="7745" y="1865948"/>
                      <a:pt x="7745" y="1490663"/>
                      <a:pt x="6638" y="1127760"/>
                    </a:cubicBezTo>
                    <a:cubicBezTo>
                      <a:pt x="6638" y="765810"/>
                      <a:pt x="6638" y="391478"/>
                      <a:pt x="13276" y="23813"/>
                    </a:cubicBezTo>
                    <a:cubicBezTo>
                      <a:pt x="14383" y="10478"/>
                      <a:pt x="26553" y="0"/>
                      <a:pt x="40936" y="0"/>
                    </a:cubicBezTo>
                    <a:cubicBezTo>
                      <a:pt x="40936" y="0"/>
                      <a:pt x="40936" y="0"/>
                      <a:pt x="40936" y="0"/>
                    </a:cubicBezTo>
                    <a:lnTo>
                      <a:pt x="5695569" y="11430"/>
                    </a:lnTo>
                    <a:cubicBezTo>
                      <a:pt x="5702208" y="11430"/>
                      <a:pt x="5708846" y="13335"/>
                      <a:pt x="5713271" y="17145"/>
                    </a:cubicBezTo>
                    <a:cubicBezTo>
                      <a:pt x="5898034" y="163830"/>
                      <a:pt x="6085010" y="320993"/>
                      <a:pt x="6265347" y="473393"/>
                    </a:cubicBezTo>
                    <a:cubicBezTo>
                      <a:pt x="6445685" y="625793"/>
                      <a:pt x="6632661" y="782955"/>
                      <a:pt x="6816317" y="928688"/>
                    </a:cubicBezTo>
                    <a:cubicBezTo>
                      <a:pt x="6825169" y="935355"/>
                      <a:pt x="6827381" y="946785"/>
                      <a:pt x="6821849" y="956310"/>
                    </a:cubicBezTo>
                    <a:lnTo>
                      <a:pt x="6004245" y="2287905"/>
                    </a:lnTo>
                    <a:cubicBezTo>
                      <a:pt x="6002032" y="2295525"/>
                      <a:pt x="5992075" y="2300288"/>
                      <a:pt x="5982118" y="2300288"/>
                    </a:cubicBezTo>
                    <a:close/>
                    <a:moveTo>
                      <a:pt x="54212" y="2210753"/>
                    </a:moveTo>
                    <a:cubicBezTo>
                      <a:pt x="1041090" y="2211705"/>
                      <a:pt x="2037925" y="2222183"/>
                      <a:pt x="3001569" y="2232660"/>
                    </a:cubicBezTo>
                    <a:cubicBezTo>
                      <a:pt x="3971852" y="2243138"/>
                      <a:pt x="4974219" y="2253615"/>
                      <a:pt x="5966629" y="2254568"/>
                    </a:cubicBezTo>
                    <a:lnTo>
                      <a:pt x="6766531" y="951548"/>
                    </a:lnTo>
                    <a:cubicBezTo>
                      <a:pt x="6586193" y="808673"/>
                      <a:pt x="6404750" y="655320"/>
                      <a:pt x="6228837" y="507683"/>
                    </a:cubicBezTo>
                    <a:cubicBezTo>
                      <a:pt x="6050713" y="358140"/>
                      <a:pt x="5867056" y="202883"/>
                      <a:pt x="5685612" y="59055"/>
                    </a:cubicBezTo>
                    <a:lnTo>
                      <a:pt x="67488" y="46673"/>
                    </a:lnTo>
                    <a:cubicBezTo>
                      <a:pt x="59744" y="405765"/>
                      <a:pt x="60850" y="772478"/>
                      <a:pt x="60850" y="1126808"/>
                    </a:cubicBezTo>
                    <a:cubicBezTo>
                      <a:pt x="60850" y="1482090"/>
                      <a:pt x="60850" y="1849755"/>
                      <a:pt x="54212" y="2210753"/>
                    </a:cubicBezTo>
                    <a:close/>
                  </a:path>
                </a:pathLst>
              </a:custGeom>
              <a:solidFill>
                <a:srgbClr val="454E5F"/>
              </a:solidFill>
              <a:ln w="11051" cap="flat">
                <a:noFill/>
                <a:prstDash val="solid"/>
                <a:miter/>
              </a:ln>
            </p:spPr>
            <p:txBody>
              <a:bodyPr rtlCol="0" anchor="ctr"/>
              <a:lstStyle/>
              <a:p>
                <a:endParaRPr lang="vi-VN"/>
              </a:p>
            </p:txBody>
          </p:sp>
          <p:grpSp>
            <p:nvGrpSpPr>
              <p:cNvPr id="18" name="Đồ họa 19">
                <a:extLst>
                  <a:ext uri="{FF2B5EF4-FFF2-40B4-BE49-F238E27FC236}">
                    <a16:creationId xmlns:a16="http://schemas.microsoft.com/office/drawing/2014/main" id="{B39E6FEB-E131-F921-1791-F637CE3AAF75}"/>
                  </a:ext>
                </a:extLst>
              </p:cNvPr>
              <p:cNvGrpSpPr/>
              <p:nvPr/>
            </p:nvGrpSpPr>
            <p:grpSpPr>
              <a:xfrm>
                <a:off x="5072690" y="3844289"/>
                <a:ext cx="6584783" cy="2115502"/>
                <a:chOff x="5072690" y="3844289"/>
                <a:chExt cx="6584783" cy="2115502"/>
              </a:xfrm>
              <a:solidFill>
                <a:srgbClr val="454E5F"/>
              </a:solidFill>
            </p:grpSpPr>
            <p:sp>
              <p:nvSpPr>
                <p:cNvPr id="19" name="Hình tự do: Hình 18">
                  <a:extLst>
                    <a:ext uri="{FF2B5EF4-FFF2-40B4-BE49-F238E27FC236}">
                      <a16:creationId xmlns:a16="http://schemas.microsoft.com/office/drawing/2014/main" id="{0A641DDD-41B9-EE8E-0722-111BC0A2BCA7}"/>
                    </a:ext>
                  </a:extLst>
                </p:cNvPr>
                <p:cNvSpPr/>
                <p:nvPr/>
              </p:nvSpPr>
              <p:spPr>
                <a:xfrm>
                  <a:off x="10828002" y="5893348"/>
                  <a:ext cx="92665" cy="66443"/>
                </a:xfrm>
                <a:custGeom>
                  <a:avLst/>
                  <a:gdLst>
                    <a:gd name="connsiteX0" fmla="*/ 53106 w 92665"/>
                    <a:gd name="connsiteY0" fmla="*/ 66443 h 66443"/>
                    <a:gd name="connsiteX1" fmla="*/ 53106 w 92665"/>
                    <a:gd name="connsiteY1" fmla="*/ 66443 h 66443"/>
                    <a:gd name="connsiteX2" fmla="*/ 26553 w 92665"/>
                    <a:gd name="connsiteY2" fmla="*/ 66443 h 66443"/>
                    <a:gd name="connsiteX3" fmla="*/ 0 w 92665"/>
                    <a:gd name="connsiteY3" fmla="*/ 43583 h 66443"/>
                    <a:gd name="connsiteX4" fmla="*/ 26553 w 92665"/>
                    <a:gd name="connsiteY4" fmla="*/ 20723 h 66443"/>
                    <a:gd name="connsiteX5" fmla="*/ 26553 w 92665"/>
                    <a:gd name="connsiteY5" fmla="*/ 20723 h 66443"/>
                    <a:gd name="connsiteX6" fmla="*/ 37617 w 92665"/>
                    <a:gd name="connsiteY6" fmla="*/ 20723 h 66443"/>
                    <a:gd name="connsiteX7" fmla="*/ 42042 w 92665"/>
                    <a:gd name="connsiteY7" fmla="*/ 12151 h 66443"/>
                    <a:gd name="connsiteX8" fmla="*/ 78552 w 92665"/>
                    <a:gd name="connsiteY8" fmla="*/ 2626 h 66443"/>
                    <a:gd name="connsiteX9" fmla="*/ 89616 w 92665"/>
                    <a:gd name="connsiteY9" fmla="*/ 34058 h 66443"/>
                    <a:gd name="connsiteX10" fmla="*/ 77446 w 92665"/>
                    <a:gd name="connsiteY10" fmla="*/ 54061 h 66443"/>
                    <a:gd name="connsiteX11" fmla="*/ 53106 w 92665"/>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65" h="66443">
                      <a:moveTo>
                        <a:pt x="53106" y="66443"/>
                      </a:moveTo>
                      <a:cubicBezTo>
                        <a:pt x="53106" y="66443"/>
                        <a:pt x="53106" y="66443"/>
                        <a:pt x="53106" y="66443"/>
                      </a:cubicBezTo>
                      <a:lnTo>
                        <a:pt x="26553" y="66443"/>
                      </a:lnTo>
                      <a:cubicBezTo>
                        <a:pt x="12170" y="66443"/>
                        <a:pt x="0" y="55966"/>
                        <a:pt x="0" y="43583"/>
                      </a:cubicBezTo>
                      <a:cubicBezTo>
                        <a:pt x="0" y="31201"/>
                        <a:pt x="12170" y="20723"/>
                        <a:pt x="26553" y="20723"/>
                      </a:cubicBezTo>
                      <a:cubicBezTo>
                        <a:pt x="26553" y="20723"/>
                        <a:pt x="26553" y="20723"/>
                        <a:pt x="26553" y="20723"/>
                      </a:cubicBezTo>
                      <a:lnTo>
                        <a:pt x="37617" y="20723"/>
                      </a:lnTo>
                      <a:lnTo>
                        <a:pt x="42042" y="12151"/>
                      </a:lnTo>
                      <a:cubicBezTo>
                        <a:pt x="48680" y="721"/>
                        <a:pt x="65276" y="-3089"/>
                        <a:pt x="78552" y="2626"/>
                      </a:cubicBezTo>
                      <a:cubicBezTo>
                        <a:pt x="91829" y="8341"/>
                        <a:pt x="96254" y="22628"/>
                        <a:pt x="89616" y="34058"/>
                      </a:cubicBezTo>
                      <a:lnTo>
                        <a:pt x="77446" y="54061"/>
                      </a:lnTo>
                      <a:cubicBezTo>
                        <a:pt x="71914" y="61681"/>
                        <a:pt x="63063" y="66443"/>
                        <a:pt x="53106" y="66443"/>
                      </a:cubicBezTo>
                      <a:close/>
                    </a:path>
                  </a:pathLst>
                </a:custGeom>
                <a:solidFill>
                  <a:srgbClr val="454E5F"/>
                </a:solidFill>
                <a:ln w="11051"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406D1F8C-9C5C-CBCA-D7AB-31B25CD956B5}"/>
                    </a:ext>
                  </a:extLst>
                </p:cNvPr>
                <p:cNvSpPr/>
                <p:nvPr/>
              </p:nvSpPr>
              <p:spPr>
                <a:xfrm>
                  <a:off x="5206560" y="5871209"/>
                  <a:ext cx="5567230" cy="88582"/>
                </a:xfrm>
                <a:custGeom>
                  <a:avLst/>
                  <a:gdLst>
                    <a:gd name="connsiteX0" fmla="*/ 5540678 w 5567230"/>
                    <a:gd name="connsiteY0" fmla="*/ 88583 h 88582"/>
                    <a:gd name="connsiteX1" fmla="*/ 5540678 w 5567230"/>
                    <a:gd name="connsiteY1" fmla="*/ 88583 h 88582"/>
                    <a:gd name="connsiteX2" fmla="*/ 5487573 w 5567230"/>
                    <a:gd name="connsiteY2" fmla="*/ 88583 h 88582"/>
                    <a:gd name="connsiteX3" fmla="*/ 5461020 w 5567230"/>
                    <a:gd name="connsiteY3" fmla="*/ 65722 h 88582"/>
                    <a:gd name="connsiteX4" fmla="*/ 5487573 w 5567230"/>
                    <a:gd name="connsiteY4" fmla="*/ 42863 h 88582"/>
                    <a:gd name="connsiteX5" fmla="*/ 5487573 w 5567230"/>
                    <a:gd name="connsiteY5" fmla="*/ 42863 h 88582"/>
                    <a:gd name="connsiteX6" fmla="*/ 5540678 w 5567230"/>
                    <a:gd name="connsiteY6" fmla="*/ 42863 h 88582"/>
                    <a:gd name="connsiteX7" fmla="*/ 5567231 w 5567230"/>
                    <a:gd name="connsiteY7" fmla="*/ 65722 h 88582"/>
                    <a:gd name="connsiteX8" fmla="*/ 5540678 w 5567230"/>
                    <a:gd name="connsiteY8" fmla="*/ 88583 h 88582"/>
                    <a:gd name="connsiteX9" fmla="*/ 5380255 w 5567230"/>
                    <a:gd name="connsiteY9" fmla="*/ 87630 h 88582"/>
                    <a:gd name="connsiteX10" fmla="*/ 5380255 w 5567230"/>
                    <a:gd name="connsiteY10" fmla="*/ 87630 h 88582"/>
                    <a:gd name="connsiteX11" fmla="*/ 5327150 w 5567230"/>
                    <a:gd name="connsiteY11" fmla="*/ 87630 h 88582"/>
                    <a:gd name="connsiteX12" fmla="*/ 5300597 w 5567230"/>
                    <a:gd name="connsiteY12" fmla="*/ 64770 h 88582"/>
                    <a:gd name="connsiteX13" fmla="*/ 5327150 w 5567230"/>
                    <a:gd name="connsiteY13" fmla="*/ 41910 h 88582"/>
                    <a:gd name="connsiteX14" fmla="*/ 5327150 w 5567230"/>
                    <a:gd name="connsiteY14" fmla="*/ 41910 h 88582"/>
                    <a:gd name="connsiteX15" fmla="*/ 5380255 w 5567230"/>
                    <a:gd name="connsiteY15" fmla="*/ 41910 h 88582"/>
                    <a:gd name="connsiteX16" fmla="*/ 5406808 w 5567230"/>
                    <a:gd name="connsiteY16" fmla="*/ 64770 h 88582"/>
                    <a:gd name="connsiteX17" fmla="*/ 5380255 w 5567230"/>
                    <a:gd name="connsiteY17" fmla="*/ 87630 h 88582"/>
                    <a:gd name="connsiteX18" fmla="*/ 5219832 w 5567230"/>
                    <a:gd name="connsiteY18" fmla="*/ 87630 h 88582"/>
                    <a:gd name="connsiteX19" fmla="*/ 5219832 w 5567230"/>
                    <a:gd name="connsiteY19" fmla="*/ 87630 h 88582"/>
                    <a:gd name="connsiteX20" fmla="*/ 5165620 w 5567230"/>
                    <a:gd name="connsiteY20" fmla="*/ 87630 h 88582"/>
                    <a:gd name="connsiteX21" fmla="*/ 5139067 w 5567230"/>
                    <a:gd name="connsiteY21" fmla="*/ 64770 h 88582"/>
                    <a:gd name="connsiteX22" fmla="*/ 5165620 w 5567230"/>
                    <a:gd name="connsiteY22" fmla="*/ 41910 h 88582"/>
                    <a:gd name="connsiteX23" fmla="*/ 5218726 w 5567230"/>
                    <a:gd name="connsiteY23" fmla="*/ 41910 h 88582"/>
                    <a:gd name="connsiteX24" fmla="*/ 5245279 w 5567230"/>
                    <a:gd name="connsiteY24" fmla="*/ 64770 h 88582"/>
                    <a:gd name="connsiteX25" fmla="*/ 5219832 w 5567230"/>
                    <a:gd name="connsiteY25" fmla="*/ 87630 h 88582"/>
                    <a:gd name="connsiteX26" fmla="*/ 5058303 w 5567230"/>
                    <a:gd name="connsiteY26" fmla="*/ 86678 h 88582"/>
                    <a:gd name="connsiteX27" fmla="*/ 5058303 w 5567230"/>
                    <a:gd name="connsiteY27" fmla="*/ 86678 h 88582"/>
                    <a:gd name="connsiteX28" fmla="*/ 5004091 w 5567230"/>
                    <a:gd name="connsiteY28" fmla="*/ 86678 h 88582"/>
                    <a:gd name="connsiteX29" fmla="*/ 4977538 w 5567230"/>
                    <a:gd name="connsiteY29" fmla="*/ 63817 h 88582"/>
                    <a:gd name="connsiteX30" fmla="*/ 5004091 w 5567230"/>
                    <a:gd name="connsiteY30" fmla="*/ 40958 h 88582"/>
                    <a:gd name="connsiteX31" fmla="*/ 5004091 w 5567230"/>
                    <a:gd name="connsiteY31" fmla="*/ 40958 h 88582"/>
                    <a:gd name="connsiteX32" fmla="*/ 5057196 w 5567230"/>
                    <a:gd name="connsiteY32" fmla="*/ 40958 h 88582"/>
                    <a:gd name="connsiteX33" fmla="*/ 5083749 w 5567230"/>
                    <a:gd name="connsiteY33" fmla="*/ 63817 h 88582"/>
                    <a:gd name="connsiteX34" fmla="*/ 5058303 w 5567230"/>
                    <a:gd name="connsiteY34" fmla="*/ 86678 h 88582"/>
                    <a:gd name="connsiteX35" fmla="*/ 4897880 w 5567230"/>
                    <a:gd name="connsiteY35" fmla="*/ 85725 h 88582"/>
                    <a:gd name="connsiteX36" fmla="*/ 4897880 w 5567230"/>
                    <a:gd name="connsiteY36" fmla="*/ 85725 h 88582"/>
                    <a:gd name="connsiteX37" fmla="*/ 4843668 w 5567230"/>
                    <a:gd name="connsiteY37" fmla="*/ 85725 h 88582"/>
                    <a:gd name="connsiteX38" fmla="*/ 4817115 w 5567230"/>
                    <a:gd name="connsiteY38" fmla="*/ 62865 h 88582"/>
                    <a:gd name="connsiteX39" fmla="*/ 4843668 w 5567230"/>
                    <a:gd name="connsiteY39" fmla="*/ 40005 h 88582"/>
                    <a:gd name="connsiteX40" fmla="*/ 4843668 w 5567230"/>
                    <a:gd name="connsiteY40" fmla="*/ 40005 h 88582"/>
                    <a:gd name="connsiteX41" fmla="*/ 4896774 w 5567230"/>
                    <a:gd name="connsiteY41" fmla="*/ 40005 h 88582"/>
                    <a:gd name="connsiteX42" fmla="*/ 4923326 w 5567230"/>
                    <a:gd name="connsiteY42" fmla="*/ 62865 h 88582"/>
                    <a:gd name="connsiteX43" fmla="*/ 4897880 w 5567230"/>
                    <a:gd name="connsiteY43" fmla="*/ 85725 h 88582"/>
                    <a:gd name="connsiteX44" fmla="*/ 4737457 w 5567230"/>
                    <a:gd name="connsiteY44" fmla="*/ 84772 h 88582"/>
                    <a:gd name="connsiteX45" fmla="*/ 4737457 w 5567230"/>
                    <a:gd name="connsiteY45" fmla="*/ 84772 h 88582"/>
                    <a:gd name="connsiteX46" fmla="*/ 4683245 w 5567230"/>
                    <a:gd name="connsiteY46" fmla="*/ 84772 h 88582"/>
                    <a:gd name="connsiteX47" fmla="*/ 4656692 w 5567230"/>
                    <a:gd name="connsiteY47" fmla="*/ 61913 h 88582"/>
                    <a:gd name="connsiteX48" fmla="*/ 4683245 w 5567230"/>
                    <a:gd name="connsiteY48" fmla="*/ 39053 h 88582"/>
                    <a:gd name="connsiteX49" fmla="*/ 4736351 w 5567230"/>
                    <a:gd name="connsiteY49" fmla="*/ 39053 h 88582"/>
                    <a:gd name="connsiteX50" fmla="*/ 4762903 w 5567230"/>
                    <a:gd name="connsiteY50" fmla="*/ 61913 h 88582"/>
                    <a:gd name="connsiteX51" fmla="*/ 4737457 w 5567230"/>
                    <a:gd name="connsiteY51" fmla="*/ 84772 h 88582"/>
                    <a:gd name="connsiteX52" fmla="*/ 4577034 w 5567230"/>
                    <a:gd name="connsiteY52" fmla="*/ 83820 h 88582"/>
                    <a:gd name="connsiteX53" fmla="*/ 4577034 w 5567230"/>
                    <a:gd name="connsiteY53" fmla="*/ 83820 h 88582"/>
                    <a:gd name="connsiteX54" fmla="*/ 4522822 w 5567230"/>
                    <a:gd name="connsiteY54" fmla="*/ 83820 h 88582"/>
                    <a:gd name="connsiteX55" fmla="*/ 4496269 w 5567230"/>
                    <a:gd name="connsiteY55" fmla="*/ 60960 h 88582"/>
                    <a:gd name="connsiteX56" fmla="*/ 4522822 w 5567230"/>
                    <a:gd name="connsiteY56" fmla="*/ 38100 h 88582"/>
                    <a:gd name="connsiteX57" fmla="*/ 4575928 w 5567230"/>
                    <a:gd name="connsiteY57" fmla="*/ 38100 h 88582"/>
                    <a:gd name="connsiteX58" fmla="*/ 4602480 w 5567230"/>
                    <a:gd name="connsiteY58" fmla="*/ 60960 h 88582"/>
                    <a:gd name="connsiteX59" fmla="*/ 4577034 w 5567230"/>
                    <a:gd name="connsiteY59" fmla="*/ 83820 h 88582"/>
                    <a:gd name="connsiteX60" fmla="*/ 4416611 w 5567230"/>
                    <a:gd name="connsiteY60" fmla="*/ 82867 h 88582"/>
                    <a:gd name="connsiteX61" fmla="*/ 4416611 w 5567230"/>
                    <a:gd name="connsiteY61" fmla="*/ 82867 h 88582"/>
                    <a:gd name="connsiteX62" fmla="*/ 4362399 w 5567230"/>
                    <a:gd name="connsiteY62" fmla="*/ 82867 h 88582"/>
                    <a:gd name="connsiteX63" fmla="*/ 4335846 w 5567230"/>
                    <a:gd name="connsiteY63" fmla="*/ 60008 h 88582"/>
                    <a:gd name="connsiteX64" fmla="*/ 4362399 w 5567230"/>
                    <a:gd name="connsiteY64" fmla="*/ 37147 h 88582"/>
                    <a:gd name="connsiteX65" fmla="*/ 4362399 w 5567230"/>
                    <a:gd name="connsiteY65" fmla="*/ 37147 h 88582"/>
                    <a:gd name="connsiteX66" fmla="*/ 4415505 w 5567230"/>
                    <a:gd name="connsiteY66" fmla="*/ 37147 h 88582"/>
                    <a:gd name="connsiteX67" fmla="*/ 4442057 w 5567230"/>
                    <a:gd name="connsiteY67" fmla="*/ 60008 h 88582"/>
                    <a:gd name="connsiteX68" fmla="*/ 4416611 w 5567230"/>
                    <a:gd name="connsiteY68" fmla="*/ 82867 h 88582"/>
                    <a:gd name="connsiteX69" fmla="*/ 4255082 w 5567230"/>
                    <a:gd name="connsiteY69" fmla="*/ 80963 h 88582"/>
                    <a:gd name="connsiteX70" fmla="*/ 4255082 w 5567230"/>
                    <a:gd name="connsiteY70" fmla="*/ 80963 h 88582"/>
                    <a:gd name="connsiteX71" fmla="*/ 4200870 w 5567230"/>
                    <a:gd name="connsiteY71" fmla="*/ 80963 h 88582"/>
                    <a:gd name="connsiteX72" fmla="*/ 4174317 w 5567230"/>
                    <a:gd name="connsiteY72" fmla="*/ 58103 h 88582"/>
                    <a:gd name="connsiteX73" fmla="*/ 4200870 w 5567230"/>
                    <a:gd name="connsiteY73" fmla="*/ 35242 h 88582"/>
                    <a:gd name="connsiteX74" fmla="*/ 4253975 w 5567230"/>
                    <a:gd name="connsiteY74" fmla="*/ 35242 h 88582"/>
                    <a:gd name="connsiteX75" fmla="*/ 4280528 w 5567230"/>
                    <a:gd name="connsiteY75" fmla="*/ 58103 h 88582"/>
                    <a:gd name="connsiteX76" fmla="*/ 4255082 w 5567230"/>
                    <a:gd name="connsiteY76" fmla="*/ 80963 h 88582"/>
                    <a:gd name="connsiteX77" fmla="*/ 4094658 w 5567230"/>
                    <a:gd name="connsiteY77" fmla="*/ 80010 h 88582"/>
                    <a:gd name="connsiteX78" fmla="*/ 4094658 w 5567230"/>
                    <a:gd name="connsiteY78" fmla="*/ 80010 h 88582"/>
                    <a:gd name="connsiteX79" fmla="*/ 4040447 w 5567230"/>
                    <a:gd name="connsiteY79" fmla="*/ 80010 h 88582"/>
                    <a:gd name="connsiteX80" fmla="*/ 4013894 w 5567230"/>
                    <a:gd name="connsiteY80" fmla="*/ 57150 h 88582"/>
                    <a:gd name="connsiteX81" fmla="*/ 4040447 w 5567230"/>
                    <a:gd name="connsiteY81" fmla="*/ 34290 h 88582"/>
                    <a:gd name="connsiteX82" fmla="*/ 4040447 w 5567230"/>
                    <a:gd name="connsiteY82" fmla="*/ 34290 h 88582"/>
                    <a:gd name="connsiteX83" fmla="*/ 4093552 w 5567230"/>
                    <a:gd name="connsiteY83" fmla="*/ 34290 h 88582"/>
                    <a:gd name="connsiteX84" fmla="*/ 4120105 w 5567230"/>
                    <a:gd name="connsiteY84" fmla="*/ 57150 h 88582"/>
                    <a:gd name="connsiteX85" fmla="*/ 4094658 w 5567230"/>
                    <a:gd name="connsiteY85" fmla="*/ 80010 h 88582"/>
                    <a:gd name="connsiteX86" fmla="*/ 3934236 w 5567230"/>
                    <a:gd name="connsiteY86" fmla="*/ 79058 h 88582"/>
                    <a:gd name="connsiteX87" fmla="*/ 3934236 w 5567230"/>
                    <a:gd name="connsiteY87" fmla="*/ 79058 h 88582"/>
                    <a:gd name="connsiteX88" fmla="*/ 3880024 w 5567230"/>
                    <a:gd name="connsiteY88" fmla="*/ 78105 h 88582"/>
                    <a:gd name="connsiteX89" fmla="*/ 3853471 w 5567230"/>
                    <a:gd name="connsiteY89" fmla="*/ 55245 h 88582"/>
                    <a:gd name="connsiteX90" fmla="*/ 3880024 w 5567230"/>
                    <a:gd name="connsiteY90" fmla="*/ 32385 h 88582"/>
                    <a:gd name="connsiteX91" fmla="*/ 3933129 w 5567230"/>
                    <a:gd name="connsiteY91" fmla="*/ 33338 h 88582"/>
                    <a:gd name="connsiteX92" fmla="*/ 3959682 w 5567230"/>
                    <a:gd name="connsiteY92" fmla="*/ 56197 h 88582"/>
                    <a:gd name="connsiteX93" fmla="*/ 3934236 w 5567230"/>
                    <a:gd name="connsiteY93" fmla="*/ 79058 h 88582"/>
                    <a:gd name="connsiteX94" fmla="*/ 3773813 w 5567230"/>
                    <a:gd name="connsiteY94" fmla="*/ 77153 h 88582"/>
                    <a:gd name="connsiteX95" fmla="*/ 3773813 w 5567230"/>
                    <a:gd name="connsiteY95" fmla="*/ 77153 h 88582"/>
                    <a:gd name="connsiteX96" fmla="*/ 3719601 w 5567230"/>
                    <a:gd name="connsiteY96" fmla="*/ 76200 h 88582"/>
                    <a:gd name="connsiteX97" fmla="*/ 3693048 w 5567230"/>
                    <a:gd name="connsiteY97" fmla="*/ 52388 h 88582"/>
                    <a:gd name="connsiteX98" fmla="*/ 3719601 w 5567230"/>
                    <a:gd name="connsiteY98" fmla="*/ 29528 h 88582"/>
                    <a:gd name="connsiteX99" fmla="*/ 3719601 w 5567230"/>
                    <a:gd name="connsiteY99" fmla="*/ 29528 h 88582"/>
                    <a:gd name="connsiteX100" fmla="*/ 3772706 w 5567230"/>
                    <a:gd name="connsiteY100" fmla="*/ 30480 h 88582"/>
                    <a:gd name="connsiteX101" fmla="*/ 3799259 w 5567230"/>
                    <a:gd name="connsiteY101" fmla="*/ 54292 h 88582"/>
                    <a:gd name="connsiteX102" fmla="*/ 3773813 w 5567230"/>
                    <a:gd name="connsiteY102" fmla="*/ 77153 h 88582"/>
                    <a:gd name="connsiteX103" fmla="*/ 3613390 w 5567230"/>
                    <a:gd name="connsiteY103" fmla="*/ 75247 h 88582"/>
                    <a:gd name="connsiteX104" fmla="*/ 3613390 w 5567230"/>
                    <a:gd name="connsiteY104" fmla="*/ 75247 h 88582"/>
                    <a:gd name="connsiteX105" fmla="*/ 3559178 w 5567230"/>
                    <a:gd name="connsiteY105" fmla="*/ 74295 h 88582"/>
                    <a:gd name="connsiteX106" fmla="*/ 3532625 w 5567230"/>
                    <a:gd name="connsiteY106" fmla="*/ 50483 h 88582"/>
                    <a:gd name="connsiteX107" fmla="*/ 3560284 w 5567230"/>
                    <a:gd name="connsiteY107" fmla="*/ 27622 h 88582"/>
                    <a:gd name="connsiteX108" fmla="*/ 3613390 w 5567230"/>
                    <a:gd name="connsiteY108" fmla="*/ 28575 h 88582"/>
                    <a:gd name="connsiteX109" fmla="*/ 3639942 w 5567230"/>
                    <a:gd name="connsiteY109" fmla="*/ 52388 h 88582"/>
                    <a:gd name="connsiteX110" fmla="*/ 3613390 w 5567230"/>
                    <a:gd name="connsiteY110" fmla="*/ 75247 h 88582"/>
                    <a:gd name="connsiteX111" fmla="*/ 3451860 w 5567230"/>
                    <a:gd name="connsiteY111" fmla="*/ 74295 h 88582"/>
                    <a:gd name="connsiteX112" fmla="*/ 3451860 w 5567230"/>
                    <a:gd name="connsiteY112" fmla="*/ 74295 h 88582"/>
                    <a:gd name="connsiteX113" fmla="*/ 3397648 w 5567230"/>
                    <a:gd name="connsiteY113" fmla="*/ 73342 h 88582"/>
                    <a:gd name="connsiteX114" fmla="*/ 3371096 w 5567230"/>
                    <a:gd name="connsiteY114" fmla="*/ 49530 h 88582"/>
                    <a:gd name="connsiteX115" fmla="*/ 3398755 w 5567230"/>
                    <a:gd name="connsiteY115" fmla="*/ 26670 h 88582"/>
                    <a:gd name="connsiteX116" fmla="*/ 3451860 w 5567230"/>
                    <a:gd name="connsiteY116" fmla="*/ 27622 h 88582"/>
                    <a:gd name="connsiteX117" fmla="*/ 3478413 w 5567230"/>
                    <a:gd name="connsiteY117" fmla="*/ 51435 h 88582"/>
                    <a:gd name="connsiteX118" fmla="*/ 3451860 w 5567230"/>
                    <a:gd name="connsiteY118" fmla="*/ 74295 h 88582"/>
                    <a:gd name="connsiteX119" fmla="*/ 3291437 w 5567230"/>
                    <a:gd name="connsiteY119" fmla="*/ 72390 h 88582"/>
                    <a:gd name="connsiteX120" fmla="*/ 3291437 w 5567230"/>
                    <a:gd name="connsiteY120" fmla="*/ 72390 h 88582"/>
                    <a:gd name="connsiteX121" fmla="*/ 3237225 w 5567230"/>
                    <a:gd name="connsiteY121" fmla="*/ 71438 h 88582"/>
                    <a:gd name="connsiteX122" fmla="*/ 3210673 w 5567230"/>
                    <a:gd name="connsiteY122" fmla="*/ 47625 h 88582"/>
                    <a:gd name="connsiteX123" fmla="*/ 3237225 w 5567230"/>
                    <a:gd name="connsiteY123" fmla="*/ 24765 h 88582"/>
                    <a:gd name="connsiteX124" fmla="*/ 3237225 w 5567230"/>
                    <a:gd name="connsiteY124" fmla="*/ 24765 h 88582"/>
                    <a:gd name="connsiteX125" fmla="*/ 3290331 w 5567230"/>
                    <a:gd name="connsiteY125" fmla="*/ 25717 h 88582"/>
                    <a:gd name="connsiteX126" fmla="*/ 3316883 w 5567230"/>
                    <a:gd name="connsiteY126" fmla="*/ 49530 h 88582"/>
                    <a:gd name="connsiteX127" fmla="*/ 3291437 w 5567230"/>
                    <a:gd name="connsiteY127" fmla="*/ 72390 h 88582"/>
                    <a:gd name="connsiteX128" fmla="*/ 3131014 w 5567230"/>
                    <a:gd name="connsiteY128" fmla="*/ 70485 h 88582"/>
                    <a:gd name="connsiteX129" fmla="*/ 3131014 w 5567230"/>
                    <a:gd name="connsiteY129" fmla="*/ 70485 h 88582"/>
                    <a:gd name="connsiteX130" fmla="*/ 3076802 w 5567230"/>
                    <a:gd name="connsiteY130" fmla="*/ 69533 h 88582"/>
                    <a:gd name="connsiteX131" fmla="*/ 3050250 w 5567230"/>
                    <a:gd name="connsiteY131" fmla="*/ 45720 h 88582"/>
                    <a:gd name="connsiteX132" fmla="*/ 3076802 w 5567230"/>
                    <a:gd name="connsiteY132" fmla="*/ 22860 h 88582"/>
                    <a:gd name="connsiteX133" fmla="*/ 3076802 w 5567230"/>
                    <a:gd name="connsiteY133" fmla="*/ 22860 h 88582"/>
                    <a:gd name="connsiteX134" fmla="*/ 3129908 w 5567230"/>
                    <a:gd name="connsiteY134" fmla="*/ 23813 h 88582"/>
                    <a:gd name="connsiteX135" fmla="*/ 3156460 w 5567230"/>
                    <a:gd name="connsiteY135" fmla="*/ 47625 h 88582"/>
                    <a:gd name="connsiteX136" fmla="*/ 3131014 w 5567230"/>
                    <a:gd name="connsiteY136" fmla="*/ 70485 h 88582"/>
                    <a:gd name="connsiteX137" fmla="*/ 2969485 w 5567230"/>
                    <a:gd name="connsiteY137" fmla="*/ 69533 h 88582"/>
                    <a:gd name="connsiteX138" fmla="*/ 2969485 w 5567230"/>
                    <a:gd name="connsiteY138" fmla="*/ 69533 h 88582"/>
                    <a:gd name="connsiteX139" fmla="*/ 2915273 w 5567230"/>
                    <a:gd name="connsiteY139" fmla="*/ 68580 h 88582"/>
                    <a:gd name="connsiteX140" fmla="*/ 2888720 w 5567230"/>
                    <a:gd name="connsiteY140" fmla="*/ 44767 h 88582"/>
                    <a:gd name="connsiteX141" fmla="*/ 2915273 w 5567230"/>
                    <a:gd name="connsiteY141" fmla="*/ 21908 h 88582"/>
                    <a:gd name="connsiteX142" fmla="*/ 2915273 w 5567230"/>
                    <a:gd name="connsiteY142" fmla="*/ 21908 h 88582"/>
                    <a:gd name="connsiteX143" fmla="*/ 2968378 w 5567230"/>
                    <a:gd name="connsiteY143" fmla="*/ 22860 h 88582"/>
                    <a:gd name="connsiteX144" fmla="*/ 2994931 w 5567230"/>
                    <a:gd name="connsiteY144" fmla="*/ 46672 h 88582"/>
                    <a:gd name="connsiteX145" fmla="*/ 2969485 w 5567230"/>
                    <a:gd name="connsiteY145" fmla="*/ 69533 h 88582"/>
                    <a:gd name="connsiteX146" fmla="*/ 2809062 w 5567230"/>
                    <a:gd name="connsiteY146" fmla="*/ 67628 h 88582"/>
                    <a:gd name="connsiteX147" fmla="*/ 2809062 w 5567230"/>
                    <a:gd name="connsiteY147" fmla="*/ 67628 h 88582"/>
                    <a:gd name="connsiteX148" fmla="*/ 2754850 w 5567230"/>
                    <a:gd name="connsiteY148" fmla="*/ 66675 h 88582"/>
                    <a:gd name="connsiteX149" fmla="*/ 2728297 w 5567230"/>
                    <a:gd name="connsiteY149" fmla="*/ 43815 h 88582"/>
                    <a:gd name="connsiteX150" fmla="*/ 2754850 w 5567230"/>
                    <a:gd name="connsiteY150" fmla="*/ 20955 h 88582"/>
                    <a:gd name="connsiteX151" fmla="*/ 2754850 w 5567230"/>
                    <a:gd name="connsiteY151" fmla="*/ 20955 h 88582"/>
                    <a:gd name="connsiteX152" fmla="*/ 2807955 w 5567230"/>
                    <a:gd name="connsiteY152" fmla="*/ 21908 h 88582"/>
                    <a:gd name="connsiteX153" fmla="*/ 2834508 w 5567230"/>
                    <a:gd name="connsiteY153" fmla="*/ 45720 h 88582"/>
                    <a:gd name="connsiteX154" fmla="*/ 2809062 w 5567230"/>
                    <a:gd name="connsiteY154" fmla="*/ 67628 h 88582"/>
                    <a:gd name="connsiteX155" fmla="*/ 2648639 w 5567230"/>
                    <a:gd name="connsiteY155" fmla="*/ 65722 h 88582"/>
                    <a:gd name="connsiteX156" fmla="*/ 2648639 w 5567230"/>
                    <a:gd name="connsiteY156" fmla="*/ 65722 h 88582"/>
                    <a:gd name="connsiteX157" fmla="*/ 2594427 w 5567230"/>
                    <a:gd name="connsiteY157" fmla="*/ 64770 h 88582"/>
                    <a:gd name="connsiteX158" fmla="*/ 2567874 w 5567230"/>
                    <a:gd name="connsiteY158" fmla="*/ 40958 h 88582"/>
                    <a:gd name="connsiteX159" fmla="*/ 2595533 w 5567230"/>
                    <a:gd name="connsiteY159" fmla="*/ 18097 h 88582"/>
                    <a:gd name="connsiteX160" fmla="*/ 2648639 w 5567230"/>
                    <a:gd name="connsiteY160" fmla="*/ 19050 h 88582"/>
                    <a:gd name="connsiteX161" fmla="*/ 2675191 w 5567230"/>
                    <a:gd name="connsiteY161" fmla="*/ 42863 h 88582"/>
                    <a:gd name="connsiteX162" fmla="*/ 2648639 w 5567230"/>
                    <a:gd name="connsiteY162" fmla="*/ 65722 h 88582"/>
                    <a:gd name="connsiteX163" fmla="*/ 2488216 w 5567230"/>
                    <a:gd name="connsiteY163" fmla="*/ 63817 h 88582"/>
                    <a:gd name="connsiteX164" fmla="*/ 2488216 w 5567230"/>
                    <a:gd name="connsiteY164" fmla="*/ 63817 h 88582"/>
                    <a:gd name="connsiteX165" fmla="*/ 2434004 w 5567230"/>
                    <a:gd name="connsiteY165" fmla="*/ 62865 h 88582"/>
                    <a:gd name="connsiteX166" fmla="*/ 2407451 w 5567230"/>
                    <a:gd name="connsiteY166" fmla="*/ 39053 h 88582"/>
                    <a:gd name="connsiteX167" fmla="*/ 2435110 w 5567230"/>
                    <a:gd name="connsiteY167" fmla="*/ 16192 h 88582"/>
                    <a:gd name="connsiteX168" fmla="*/ 2488216 w 5567230"/>
                    <a:gd name="connsiteY168" fmla="*/ 17145 h 88582"/>
                    <a:gd name="connsiteX169" fmla="*/ 2514769 w 5567230"/>
                    <a:gd name="connsiteY169" fmla="*/ 40958 h 88582"/>
                    <a:gd name="connsiteX170" fmla="*/ 2488216 w 5567230"/>
                    <a:gd name="connsiteY170" fmla="*/ 63817 h 88582"/>
                    <a:gd name="connsiteX171" fmla="*/ 2327793 w 5567230"/>
                    <a:gd name="connsiteY171" fmla="*/ 62865 h 88582"/>
                    <a:gd name="connsiteX172" fmla="*/ 2327793 w 5567230"/>
                    <a:gd name="connsiteY172" fmla="*/ 62865 h 88582"/>
                    <a:gd name="connsiteX173" fmla="*/ 2273581 w 5567230"/>
                    <a:gd name="connsiteY173" fmla="*/ 61913 h 88582"/>
                    <a:gd name="connsiteX174" fmla="*/ 2247028 w 5567230"/>
                    <a:gd name="connsiteY174" fmla="*/ 38100 h 88582"/>
                    <a:gd name="connsiteX175" fmla="*/ 2274687 w 5567230"/>
                    <a:gd name="connsiteY175" fmla="*/ 15240 h 88582"/>
                    <a:gd name="connsiteX176" fmla="*/ 2327793 w 5567230"/>
                    <a:gd name="connsiteY176" fmla="*/ 16192 h 88582"/>
                    <a:gd name="connsiteX177" fmla="*/ 2354346 w 5567230"/>
                    <a:gd name="connsiteY177" fmla="*/ 40005 h 88582"/>
                    <a:gd name="connsiteX178" fmla="*/ 2327793 w 5567230"/>
                    <a:gd name="connsiteY178" fmla="*/ 62865 h 88582"/>
                    <a:gd name="connsiteX179" fmla="*/ 2167370 w 5567230"/>
                    <a:gd name="connsiteY179" fmla="*/ 60960 h 88582"/>
                    <a:gd name="connsiteX180" fmla="*/ 2167370 w 5567230"/>
                    <a:gd name="connsiteY180" fmla="*/ 60960 h 88582"/>
                    <a:gd name="connsiteX181" fmla="*/ 2113158 w 5567230"/>
                    <a:gd name="connsiteY181" fmla="*/ 60008 h 88582"/>
                    <a:gd name="connsiteX182" fmla="*/ 2086605 w 5567230"/>
                    <a:gd name="connsiteY182" fmla="*/ 36195 h 88582"/>
                    <a:gd name="connsiteX183" fmla="*/ 2114264 w 5567230"/>
                    <a:gd name="connsiteY183" fmla="*/ 13335 h 88582"/>
                    <a:gd name="connsiteX184" fmla="*/ 2167370 w 5567230"/>
                    <a:gd name="connsiteY184" fmla="*/ 14288 h 88582"/>
                    <a:gd name="connsiteX185" fmla="*/ 2193923 w 5567230"/>
                    <a:gd name="connsiteY185" fmla="*/ 38100 h 88582"/>
                    <a:gd name="connsiteX186" fmla="*/ 2167370 w 5567230"/>
                    <a:gd name="connsiteY186" fmla="*/ 60960 h 88582"/>
                    <a:gd name="connsiteX187" fmla="*/ 2006947 w 5567230"/>
                    <a:gd name="connsiteY187" fmla="*/ 59055 h 88582"/>
                    <a:gd name="connsiteX188" fmla="*/ 2006947 w 5567230"/>
                    <a:gd name="connsiteY188" fmla="*/ 59055 h 88582"/>
                    <a:gd name="connsiteX189" fmla="*/ 1952735 w 5567230"/>
                    <a:gd name="connsiteY189" fmla="*/ 58103 h 88582"/>
                    <a:gd name="connsiteX190" fmla="*/ 1926182 w 5567230"/>
                    <a:gd name="connsiteY190" fmla="*/ 34290 h 88582"/>
                    <a:gd name="connsiteX191" fmla="*/ 1952735 w 5567230"/>
                    <a:gd name="connsiteY191" fmla="*/ 11430 h 88582"/>
                    <a:gd name="connsiteX192" fmla="*/ 1952735 w 5567230"/>
                    <a:gd name="connsiteY192" fmla="*/ 11430 h 88582"/>
                    <a:gd name="connsiteX193" fmla="*/ 2005841 w 5567230"/>
                    <a:gd name="connsiteY193" fmla="*/ 12383 h 88582"/>
                    <a:gd name="connsiteX194" fmla="*/ 2032393 w 5567230"/>
                    <a:gd name="connsiteY194" fmla="*/ 36195 h 88582"/>
                    <a:gd name="connsiteX195" fmla="*/ 2006947 w 5567230"/>
                    <a:gd name="connsiteY195" fmla="*/ 59055 h 88582"/>
                    <a:gd name="connsiteX196" fmla="*/ 1846524 w 5567230"/>
                    <a:gd name="connsiteY196" fmla="*/ 58103 h 88582"/>
                    <a:gd name="connsiteX197" fmla="*/ 1846524 w 5567230"/>
                    <a:gd name="connsiteY197" fmla="*/ 58103 h 88582"/>
                    <a:gd name="connsiteX198" fmla="*/ 1792312 w 5567230"/>
                    <a:gd name="connsiteY198" fmla="*/ 57150 h 88582"/>
                    <a:gd name="connsiteX199" fmla="*/ 1765759 w 5567230"/>
                    <a:gd name="connsiteY199" fmla="*/ 34290 h 88582"/>
                    <a:gd name="connsiteX200" fmla="*/ 1792312 w 5567230"/>
                    <a:gd name="connsiteY200" fmla="*/ 11430 h 88582"/>
                    <a:gd name="connsiteX201" fmla="*/ 1792312 w 5567230"/>
                    <a:gd name="connsiteY201" fmla="*/ 11430 h 88582"/>
                    <a:gd name="connsiteX202" fmla="*/ 1845418 w 5567230"/>
                    <a:gd name="connsiteY202" fmla="*/ 12383 h 88582"/>
                    <a:gd name="connsiteX203" fmla="*/ 1871970 w 5567230"/>
                    <a:gd name="connsiteY203" fmla="*/ 36195 h 88582"/>
                    <a:gd name="connsiteX204" fmla="*/ 1846524 w 5567230"/>
                    <a:gd name="connsiteY204" fmla="*/ 58103 h 88582"/>
                    <a:gd name="connsiteX205" fmla="*/ 1686101 w 5567230"/>
                    <a:gd name="connsiteY205" fmla="*/ 56197 h 88582"/>
                    <a:gd name="connsiteX206" fmla="*/ 1686101 w 5567230"/>
                    <a:gd name="connsiteY206" fmla="*/ 56197 h 88582"/>
                    <a:gd name="connsiteX207" fmla="*/ 1631889 w 5567230"/>
                    <a:gd name="connsiteY207" fmla="*/ 55245 h 88582"/>
                    <a:gd name="connsiteX208" fmla="*/ 1605336 w 5567230"/>
                    <a:gd name="connsiteY208" fmla="*/ 32385 h 88582"/>
                    <a:gd name="connsiteX209" fmla="*/ 1631889 w 5567230"/>
                    <a:gd name="connsiteY209" fmla="*/ 9525 h 88582"/>
                    <a:gd name="connsiteX210" fmla="*/ 1684995 w 5567230"/>
                    <a:gd name="connsiteY210" fmla="*/ 10478 h 88582"/>
                    <a:gd name="connsiteX211" fmla="*/ 1711547 w 5567230"/>
                    <a:gd name="connsiteY211" fmla="*/ 33338 h 88582"/>
                    <a:gd name="connsiteX212" fmla="*/ 1686101 w 5567230"/>
                    <a:gd name="connsiteY212" fmla="*/ 56197 h 88582"/>
                    <a:gd name="connsiteX213" fmla="*/ 1525678 w 5567230"/>
                    <a:gd name="connsiteY213" fmla="*/ 54292 h 88582"/>
                    <a:gd name="connsiteX214" fmla="*/ 1525678 w 5567230"/>
                    <a:gd name="connsiteY214" fmla="*/ 54292 h 88582"/>
                    <a:gd name="connsiteX215" fmla="*/ 1471466 w 5567230"/>
                    <a:gd name="connsiteY215" fmla="*/ 54292 h 88582"/>
                    <a:gd name="connsiteX216" fmla="*/ 1444913 w 5567230"/>
                    <a:gd name="connsiteY216" fmla="*/ 31433 h 88582"/>
                    <a:gd name="connsiteX217" fmla="*/ 1471466 w 5567230"/>
                    <a:gd name="connsiteY217" fmla="*/ 8572 h 88582"/>
                    <a:gd name="connsiteX218" fmla="*/ 1524572 w 5567230"/>
                    <a:gd name="connsiteY218" fmla="*/ 8572 h 88582"/>
                    <a:gd name="connsiteX219" fmla="*/ 1551124 w 5567230"/>
                    <a:gd name="connsiteY219" fmla="*/ 31433 h 88582"/>
                    <a:gd name="connsiteX220" fmla="*/ 1525678 w 5567230"/>
                    <a:gd name="connsiteY220" fmla="*/ 54292 h 88582"/>
                    <a:gd name="connsiteX221" fmla="*/ 1364149 w 5567230"/>
                    <a:gd name="connsiteY221" fmla="*/ 53340 h 88582"/>
                    <a:gd name="connsiteX222" fmla="*/ 1364149 w 5567230"/>
                    <a:gd name="connsiteY222" fmla="*/ 53340 h 88582"/>
                    <a:gd name="connsiteX223" fmla="*/ 1309937 w 5567230"/>
                    <a:gd name="connsiteY223" fmla="*/ 53340 h 88582"/>
                    <a:gd name="connsiteX224" fmla="*/ 1283384 w 5567230"/>
                    <a:gd name="connsiteY224" fmla="*/ 30480 h 88582"/>
                    <a:gd name="connsiteX225" fmla="*/ 1309937 w 5567230"/>
                    <a:gd name="connsiteY225" fmla="*/ 7620 h 88582"/>
                    <a:gd name="connsiteX226" fmla="*/ 1309937 w 5567230"/>
                    <a:gd name="connsiteY226" fmla="*/ 7620 h 88582"/>
                    <a:gd name="connsiteX227" fmla="*/ 1363042 w 5567230"/>
                    <a:gd name="connsiteY227" fmla="*/ 7620 h 88582"/>
                    <a:gd name="connsiteX228" fmla="*/ 1389595 w 5567230"/>
                    <a:gd name="connsiteY228" fmla="*/ 30480 h 88582"/>
                    <a:gd name="connsiteX229" fmla="*/ 1364149 w 5567230"/>
                    <a:gd name="connsiteY229" fmla="*/ 53340 h 88582"/>
                    <a:gd name="connsiteX230" fmla="*/ 1203726 w 5567230"/>
                    <a:gd name="connsiteY230" fmla="*/ 52388 h 88582"/>
                    <a:gd name="connsiteX231" fmla="*/ 1203726 w 5567230"/>
                    <a:gd name="connsiteY231" fmla="*/ 52388 h 88582"/>
                    <a:gd name="connsiteX232" fmla="*/ 1149514 w 5567230"/>
                    <a:gd name="connsiteY232" fmla="*/ 52388 h 88582"/>
                    <a:gd name="connsiteX233" fmla="*/ 1122961 w 5567230"/>
                    <a:gd name="connsiteY233" fmla="*/ 29528 h 88582"/>
                    <a:gd name="connsiteX234" fmla="*/ 1149514 w 5567230"/>
                    <a:gd name="connsiteY234" fmla="*/ 6667 h 88582"/>
                    <a:gd name="connsiteX235" fmla="*/ 1202619 w 5567230"/>
                    <a:gd name="connsiteY235" fmla="*/ 6667 h 88582"/>
                    <a:gd name="connsiteX236" fmla="*/ 1229172 w 5567230"/>
                    <a:gd name="connsiteY236" fmla="*/ 29528 h 88582"/>
                    <a:gd name="connsiteX237" fmla="*/ 1203726 w 5567230"/>
                    <a:gd name="connsiteY237" fmla="*/ 52388 h 88582"/>
                    <a:gd name="connsiteX238" fmla="*/ 1043303 w 5567230"/>
                    <a:gd name="connsiteY238" fmla="*/ 50483 h 88582"/>
                    <a:gd name="connsiteX239" fmla="*/ 1043303 w 5567230"/>
                    <a:gd name="connsiteY239" fmla="*/ 50483 h 88582"/>
                    <a:gd name="connsiteX240" fmla="*/ 989091 w 5567230"/>
                    <a:gd name="connsiteY240" fmla="*/ 50483 h 88582"/>
                    <a:gd name="connsiteX241" fmla="*/ 962538 w 5567230"/>
                    <a:gd name="connsiteY241" fmla="*/ 27622 h 88582"/>
                    <a:gd name="connsiteX242" fmla="*/ 989091 w 5567230"/>
                    <a:gd name="connsiteY242" fmla="*/ 4763 h 88582"/>
                    <a:gd name="connsiteX243" fmla="*/ 1042196 w 5567230"/>
                    <a:gd name="connsiteY243" fmla="*/ 4763 h 88582"/>
                    <a:gd name="connsiteX244" fmla="*/ 1068749 w 5567230"/>
                    <a:gd name="connsiteY244" fmla="*/ 27622 h 88582"/>
                    <a:gd name="connsiteX245" fmla="*/ 1043303 w 5567230"/>
                    <a:gd name="connsiteY245" fmla="*/ 50483 h 88582"/>
                    <a:gd name="connsiteX246" fmla="*/ 882880 w 5567230"/>
                    <a:gd name="connsiteY246" fmla="*/ 49530 h 88582"/>
                    <a:gd name="connsiteX247" fmla="*/ 882880 w 5567230"/>
                    <a:gd name="connsiteY247" fmla="*/ 49530 h 88582"/>
                    <a:gd name="connsiteX248" fmla="*/ 828668 w 5567230"/>
                    <a:gd name="connsiteY248" fmla="*/ 49530 h 88582"/>
                    <a:gd name="connsiteX249" fmla="*/ 802115 w 5567230"/>
                    <a:gd name="connsiteY249" fmla="*/ 26670 h 88582"/>
                    <a:gd name="connsiteX250" fmla="*/ 828668 w 5567230"/>
                    <a:gd name="connsiteY250" fmla="*/ 3810 h 88582"/>
                    <a:gd name="connsiteX251" fmla="*/ 881773 w 5567230"/>
                    <a:gd name="connsiteY251" fmla="*/ 3810 h 88582"/>
                    <a:gd name="connsiteX252" fmla="*/ 908326 w 5567230"/>
                    <a:gd name="connsiteY252" fmla="*/ 26670 h 88582"/>
                    <a:gd name="connsiteX253" fmla="*/ 882880 w 5567230"/>
                    <a:gd name="connsiteY253" fmla="*/ 49530 h 88582"/>
                    <a:gd name="connsiteX254" fmla="*/ 722457 w 5567230"/>
                    <a:gd name="connsiteY254" fmla="*/ 48578 h 88582"/>
                    <a:gd name="connsiteX255" fmla="*/ 722457 w 5567230"/>
                    <a:gd name="connsiteY255" fmla="*/ 48578 h 88582"/>
                    <a:gd name="connsiteX256" fmla="*/ 668245 w 5567230"/>
                    <a:gd name="connsiteY256" fmla="*/ 48578 h 88582"/>
                    <a:gd name="connsiteX257" fmla="*/ 641692 w 5567230"/>
                    <a:gd name="connsiteY257" fmla="*/ 25717 h 88582"/>
                    <a:gd name="connsiteX258" fmla="*/ 668245 w 5567230"/>
                    <a:gd name="connsiteY258" fmla="*/ 2858 h 88582"/>
                    <a:gd name="connsiteX259" fmla="*/ 668245 w 5567230"/>
                    <a:gd name="connsiteY259" fmla="*/ 2858 h 88582"/>
                    <a:gd name="connsiteX260" fmla="*/ 721350 w 5567230"/>
                    <a:gd name="connsiteY260" fmla="*/ 2858 h 88582"/>
                    <a:gd name="connsiteX261" fmla="*/ 747903 w 5567230"/>
                    <a:gd name="connsiteY261" fmla="*/ 25717 h 88582"/>
                    <a:gd name="connsiteX262" fmla="*/ 722457 w 5567230"/>
                    <a:gd name="connsiteY262" fmla="*/ 48578 h 88582"/>
                    <a:gd name="connsiteX263" fmla="*/ 562034 w 5567230"/>
                    <a:gd name="connsiteY263" fmla="*/ 47625 h 88582"/>
                    <a:gd name="connsiteX264" fmla="*/ 562034 w 5567230"/>
                    <a:gd name="connsiteY264" fmla="*/ 47625 h 88582"/>
                    <a:gd name="connsiteX265" fmla="*/ 507822 w 5567230"/>
                    <a:gd name="connsiteY265" fmla="*/ 47625 h 88582"/>
                    <a:gd name="connsiteX266" fmla="*/ 481269 w 5567230"/>
                    <a:gd name="connsiteY266" fmla="*/ 24765 h 88582"/>
                    <a:gd name="connsiteX267" fmla="*/ 507822 w 5567230"/>
                    <a:gd name="connsiteY267" fmla="*/ 1905 h 88582"/>
                    <a:gd name="connsiteX268" fmla="*/ 560927 w 5567230"/>
                    <a:gd name="connsiteY268" fmla="*/ 1905 h 88582"/>
                    <a:gd name="connsiteX269" fmla="*/ 587480 w 5567230"/>
                    <a:gd name="connsiteY269" fmla="*/ 24765 h 88582"/>
                    <a:gd name="connsiteX270" fmla="*/ 562034 w 5567230"/>
                    <a:gd name="connsiteY270" fmla="*/ 47625 h 88582"/>
                    <a:gd name="connsiteX271" fmla="*/ 401611 w 5567230"/>
                    <a:gd name="connsiteY271" fmla="*/ 46672 h 88582"/>
                    <a:gd name="connsiteX272" fmla="*/ 401611 w 5567230"/>
                    <a:gd name="connsiteY272" fmla="*/ 46672 h 88582"/>
                    <a:gd name="connsiteX273" fmla="*/ 347399 w 5567230"/>
                    <a:gd name="connsiteY273" fmla="*/ 46672 h 88582"/>
                    <a:gd name="connsiteX274" fmla="*/ 320846 w 5567230"/>
                    <a:gd name="connsiteY274" fmla="*/ 23813 h 88582"/>
                    <a:gd name="connsiteX275" fmla="*/ 347399 w 5567230"/>
                    <a:gd name="connsiteY275" fmla="*/ 953 h 88582"/>
                    <a:gd name="connsiteX276" fmla="*/ 400504 w 5567230"/>
                    <a:gd name="connsiteY276" fmla="*/ 953 h 88582"/>
                    <a:gd name="connsiteX277" fmla="*/ 427057 w 5567230"/>
                    <a:gd name="connsiteY277" fmla="*/ 23813 h 88582"/>
                    <a:gd name="connsiteX278" fmla="*/ 401611 w 5567230"/>
                    <a:gd name="connsiteY278" fmla="*/ 46672 h 88582"/>
                    <a:gd name="connsiteX279" fmla="*/ 240081 w 5567230"/>
                    <a:gd name="connsiteY279" fmla="*/ 46672 h 88582"/>
                    <a:gd name="connsiteX280" fmla="*/ 240081 w 5567230"/>
                    <a:gd name="connsiteY280" fmla="*/ 46672 h 88582"/>
                    <a:gd name="connsiteX281" fmla="*/ 186976 w 5567230"/>
                    <a:gd name="connsiteY281" fmla="*/ 46672 h 88582"/>
                    <a:gd name="connsiteX282" fmla="*/ 186976 w 5567230"/>
                    <a:gd name="connsiteY282" fmla="*/ 23813 h 88582"/>
                    <a:gd name="connsiteX283" fmla="*/ 186976 w 5567230"/>
                    <a:gd name="connsiteY283" fmla="*/ 953 h 88582"/>
                    <a:gd name="connsiteX284" fmla="*/ 240081 w 5567230"/>
                    <a:gd name="connsiteY284" fmla="*/ 953 h 88582"/>
                    <a:gd name="connsiteX285" fmla="*/ 266634 w 5567230"/>
                    <a:gd name="connsiteY285" fmla="*/ 23813 h 88582"/>
                    <a:gd name="connsiteX286" fmla="*/ 240081 w 5567230"/>
                    <a:gd name="connsiteY286" fmla="*/ 46672 h 88582"/>
                    <a:gd name="connsiteX287" fmla="*/ 79658 w 5567230"/>
                    <a:gd name="connsiteY287" fmla="*/ 45720 h 88582"/>
                    <a:gd name="connsiteX288" fmla="*/ 79658 w 5567230"/>
                    <a:gd name="connsiteY288" fmla="*/ 45720 h 88582"/>
                    <a:gd name="connsiteX289" fmla="*/ 26553 w 5567230"/>
                    <a:gd name="connsiteY289" fmla="*/ 45720 h 88582"/>
                    <a:gd name="connsiteX290" fmla="*/ 0 w 5567230"/>
                    <a:gd name="connsiteY290" fmla="*/ 22860 h 88582"/>
                    <a:gd name="connsiteX291" fmla="*/ 26553 w 5567230"/>
                    <a:gd name="connsiteY291" fmla="*/ 0 h 88582"/>
                    <a:gd name="connsiteX292" fmla="*/ 26553 w 5567230"/>
                    <a:gd name="connsiteY292" fmla="*/ 0 h 88582"/>
                    <a:gd name="connsiteX293" fmla="*/ 79658 w 5567230"/>
                    <a:gd name="connsiteY293" fmla="*/ 0 h 88582"/>
                    <a:gd name="connsiteX294" fmla="*/ 106211 w 5567230"/>
                    <a:gd name="connsiteY294" fmla="*/ 22860 h 88582"/>
                    <a:gd name="connsiteX295" fmla="*/ 79658 w 5567230"/>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567230" h="88582">
                      <a:moveTo>
                        <a:pt x="5540678" y="88583"/>
                      </a:moveTo>
                      <a:cubicBezTo>
                        <a:pt x="5540678" y="88583"/>
                        <a:pt x="5540678" y="88583"/>
                        <a:pt x="5540678" y="88583"/>
                      </a:cubicBezTo>
                      <a:lnTo>
                        <a:pt x="5487573" y="88583"/>
                      </a:lnTo>
                      <a:cubicBezTo>
                        <a:pt x="5473190" y="88583"/>
                        <a:pt x="5461020" y="78105"/>
                        <a:pt x="5461020" y="65722"/>
                      </a:cubicBezTo>
                      <a:cubicBezTo>
                        <a:pt x="5461020" y="53340"/>
                        <a:pt x="5473190" y="42863"/>
                        <a:pt x="5487573" y="42863"/>
                      </a:cubicBezTo>
                      <a:cubicBezTo>
                        <a:pt x="5487573" y="42863"/>
                        <a:pt x="5487573" y="42863"/>
                        <a:pt x="5487573" y="42863"/>
                      </a:cubicBezTo>
                      <a:lnTo>
                        <a:pt x="5540678" y="42863"/>
                      </a:lnTo>
                      <a:cubicBezTo>
                        <a:pt x="5555061" y="42863"/>
                        <a:pt x="5567231" y="53340"/>
                        <a:pt x="5567231" y="65722"/>
                      </a:cubicBezTo>
                      <a:cubicBezTo>
                        <a:pt x="5567231" y="78105"/>
                        <a:pt x="5555061" y="88583"/>
                        <a:pt x="5540678" y="88583"/>
                      </a:cubicBezTo>
                      <a:close/>
                      <a:moveTo>
                        <a:pt x="5380255" y="87630"/>
                      </a:moveTo>
                      <a:cubicBezTo>
                        <a:pt x="5380255" y="87630"/>
                        <a:pt x="5380255" y="87630"/>
                        <a:pt x="5380255" y="87630"/>
                      </a:cubicBezTo>
                      <a:lnTo>
                        <a:pt x="5327150" y="87630"/>
                      </a:lnTo>
                      <a:cubicBezTo>
                        <a:pt x="5312767" y="87630"/>
                        <a:pt x="5300597" y="77153"/>
                        <a:pt x="5300597" y="64770"/>
                      </a:cubicBezTo>
                      <a:cubicBezTo>
                        <a:pt x="5300597" y="52388"/>
                        <a:pt x="5312767" y="41910"/>
                        <a:pt x="5327150" y="41910"/>
                      </a:cubicBezTo>
                      <a:cubicBezTo>
                        <a:pt x="5327150" y="41910"/>
                        <a:pt x="5327150" y="41910"/>
                        <a:pt x="5327150" y="41910"/>
                      </a:cubicBezTo>
                      <a:lnTo>
                        <a:pt x="5380255" y="41910"/>
                      </a:lnTo>
                      <a:cubicBezTo>
                        <a:pt x="5394638" y="41910"/>
                        <a:pt x="5406808" y="52388"/>
                        <a:pt x="5406808" y="64770"/>
                      </a:cubicBezTo>
                      <a:cubicBezTo>
                        <a:pt x="5406808" y="77153"/>
                        <a:pt x="5394638" y="87630"/>
                        <a:pt x="5380255" y="87630"/>
                      </a:cubicBezTo>
                      <a:close/>
                      <a:moveTo>
                        <a:pt x="5219832" y="87630"/>
                      </a:moveTo>
                      <a:cubicBezTo>
                        <a:pt x="5219832" y="87630"/>
                        <a:pt x="5219832" y="87630"/>
                        <a:pt x="5219832" y="87630"/>
                      </a:cubicBezTo>
                      <a:lnTo>
                        <a:pt x="5165620" y="87630"/>
                      </a:lnTo>
                      <a:cubicBezTo>
                        <a:pt x="5151238" y="87630"/>
                        <a:pt x="5139067" y="77153"/>
                        <a:pt x="5139067" y="64770"/>
                      </a:cubicBezTo>
                      <a:cubicBezTo>
                        <a:pt x="5139067" y="52388"/>
                        <a:pt x="5151238" y="41910"/>
                        <a:pt x="5165620" y="41910"/>
                      </a:cubicBezTo>
                      <a:lnTo>
                        <a:pt x="5218726" y="41910"/>
                      </a:lnTo>
                      <a:cubicBezTo>
                        <a:pt x="5233109" y="41910"/>
                        <a:pt x="5245279" y="52388"/>
                        <a:pt x="5245279" y="64770"/>
                      </a:cubicBezTo>
                      <a:cubicBezTo>
                        <a:pt x="5246385" y="77153"/>
                        <a:pt x="5234215" y="87630"/>
                        <a:pt x="5219832" y="87630"/>
                      </a:cubicBezTo>
                      <a:close/>
                      <a:moveTo>
                        <a:pt x="5058303" y="86678"/>
                      </a:moveTo>
                      <a:cubicBezTo>
                        <a:pt x="5058303" y="86678"/>
                        <a:pt x="5058303" y="86678"/>
                        <a:pt x="5058303" y="86678"/>
                      </a:cubicBezTo>
                      <a:lnTo>
                        <a:pt x="5004091" y="86678"/>
                      </a:lnTo>
                      <a:cubicBezTo>
                        <a:pt x="4989708" y="86678"/>
                        <a:pt x="4977538" y="76200"/>
                        <a:pt x="4977538" y="63817"/>
                      </a:cubicBezTo>
                      <a:cubicBezTo>
                        <a:pt x="4977538" y="51435"/>
                        <a:pt x="4989708" y="40958"/>
                        <a:pt x="5004091" y="40958"/>
                      </a:cubicBezTo>
                      <a:cubicBezTo>
                        <a:pt x="5004091" y="40958"/>
                        <a:pt x="5004091" y="40958"/>
                        <a:pt x="5004091" y="40958"/>
                      </a:cubicBezTo>
                      <a:lnTo>
                        <a:pt x="5057196" y="40958"/>
                      </a:lnTo>
                      <a:cubicBezTo>
                        <a:pt x="5071579" y="40958"/>
                        <a:pt x="5083749" y="51435"/>
                        <a:pt x="5083749" y="63817"/>
                      </a:cubicBezTo>
                      <a:cubicBezTo>
                        <a:pt x="5085962" y="76200"/>
                        <a:pt x="5073792" y="86678"/>
                        <a:pt x="5058303" y="86678"/>
                      </a:cubicBezTo>
                      <a:close/>
                      <a:moveTo>
                        <a:pt x="4897880" y="85725"/>
                      </a:moveTo>
                      <a:cubicBezTo>
                        <a:pt x="4897880" y="85725"/>
                        <a:pt x="4897880" y="85725"/>
                        <a:pt x="4897880" y="85725"/>
                      </a:cubicBezTo>
                      <a:lnTo>
                        <a:pt x="4843668" y="85725"/>
                      </a:lnTo>
                      <a:cubicBezTo>
                        <a:pt x="4829285" y="85725"/>
                        <a:pt x="4817115" y="75247"/>
                        <a:pt x="4817115" y="62865"/>
                      </a:cubicBezTo>
                      <a:cubicBezTo>
                        <a:pt x="4817115" y="50483"/>
                        <a:pt x="4829285" y="40005"/>
                        <a:pt x="4843668" y="40005"/>
                      </a:cubicBezTo>
                      <a:cubicBezTo>
                        <a:pt x="4843668" y="40005"/>
                        <a:pt x="4843668" y="40005"/>
                        <a:pt x="4843668" y="40005"/>
                      </a:cubicBezTo>
                      <a:lnTo>
                        <a:pt x="4896774" y="40005"/>
                      </a:lnTo>
                      <a:cubicBezTo>
                        <a:pt x="4911156" y="40005"/>
                        <a:pt x="4923326" y="50483"/>
                        <a:pt x="4923326" y="62865"/>
                      </a:cubicBezTo>
                      <a:cubicBezTo>
                        <a:pt x="4924433" y="75247"/>
                        <a:pt x="4913369" y="85725"/>
                        <a:pt x="4897880" y="85725"/>
                      </a:cubicBezTo>
                      <a:close/>
                      <a:moveTo>
                        <a:pt x="4737457" y="84772"/>
                      </a:moveTo>
                      <a:cubicBezTo>
                        <a:pt x="4737457" y="84772"/>
                        <a:pt x="4737457" y="84772"/>
                        <a:pt x="4737457" y="84772"/>
                      </a:cubicBezTo>
                      <a:lnTo>
                        <a:pt x="4683245" y="84772"/>
                      </a:lnTo>
                      <a:cubicBezTo>
                        <a:pt x="4668862" y="84772"/>
                        <a:pt x="4656692" y="74295"/>
                        <a:pt x="4656692" y="61913"/>
                      </a:cubicBezTo>
                      <a:cubicBezTo>
                        <a:pt x="4656692" y="49530"/>
                        <a:pt x="4668862" y="39053"/>
                        <a:pt x="4683245" y="39053"/>
                      </a:cubicBezTo>
                      <a:lnTo>
                        <a:pt x="4736351" y="39053"/>
                      </a:lnTo>
                      <a:cubicBezTo>
                        <a:pt x="4750733" y="39053"/>
                        <a:pt x="4762903" y="49530"/>
                        <a:pt x="4762903" y="61913"/>
                      </a:cubicBezTo>
                      <a:cubicBezTo>
                        <a:pt x="4764010" y="74295"/>
                        <a:pt x="4751840" y="84772"/>
                        <a:pt x="4737457" y="84772"/>
                      </a:cubicBezTo>
                      <a:close/>
                      <a:moveTo>
                        <a:pt x="4577034" y="83820"/>
                      </a:moveTo>
                      <a:cubicBezTo>
                        <a:pt x="4577034" y="83820"/>
                        <a:pt x="4577034" y="83820"/>
                        <a:pt x="4577034" y="83820"/>
                      </a:cubicBezTo>
                      <a:lnTo>
                        <a:pt x="4522822" y="83820"/>
                      </a:lnTo>
                      <a:cubicBezTo>
                        <a:pt x="4508439" y="83820"/>
                        <a:pt x="4496269" y="73342"/>
                        <a:pt x="4496269" y="60960"/>
                      </a:cubicBezTo>
                      <a:cubicBezTo>
                        <a:pt x="4496269" y="48578"/>
                        <a:pt x="4508439" y="38100"/>
                        <a:pt x="4522822" y="38100"/>
                      </a:cubicBezTo>
                      <a:lnTo>
                        <a:pt x="4575928" y="38100"/>
                      </a:lnTo>
                      <a:cubicBezTo>
                        <a:pt x="4590310" y="38100"/>
                        <a:pt x="4602480" y="48578"/>
                        <a:pt x="4602480" y="60960"/>
                      </a:cubicBezTo>
                      <a:cubicBezTo>
                        <a:pt x="4603587" y="73342"/>
                        <a:pt x="4591417" y="83820"/>
                        <a:pt x="4577034" y="83820"/>
                      </a:cubicBezTo>
                      <a:close/>
                      <a:moveTo>
                        <a:pt x="4416611" y="82867"/>
                      </a:moveTo>
                      <a:cubicBezTo>
                        <a:pt x="4416611" y="82867"/>
                        <a:pt x="4416611" y="82867"/>
                        <a:pt x="4416611" y="82867"/>
                      </a:cubicBezTo>
                      <a:lnTo>
                        <a:pt x="4362399" y="82867"/>
                      </a:lnTo>
                      <a:cubicBezTo>
                        <a:pt x="4348016" y="82867"/>
                        <a:pt x="4335846" y="72390"/>
                        <a:pt x="4335846" y="60008"/>
                      </a:cubicBezTo>
                      <a:cubicBezTo>
                        <a:pt x="4335846" y="47625"/>
                        <a:pt x="4348016" y="37147"/>
                        <a:pt x="4362399" y="37147"/>
                      </a:cubicBezTo>
                      <a:cubicBezTo>
                        <a:pt x="4362399" y="37147"/>
                        <a:pt x="4362399" y="37147"/>
                        <a:pt x="4362399" y="37147"/>
                      </a:cubicBezTo>
                      <a:lnTo>
                        <a:pt x="4415505" y="37147"/>
                      </a:lnTo>
                      <a:cubicBezTo>
                        <a:pt x="4429887" y="37147"/>
                        <a:pt x="4442057" y="47625"/>
                        <a:pt x="4442057" y="60008"/>
                      </a:cubicBezTo>
                      <a:cubicBezTo>
                        <a:pt x="4443164" y="72390"/>
                        <a:pt x="4430994" y="82867"/>
                        <a:pt x="4416611" y="82867"/>
                      </a:cubicBezTo>
                      <a:close/>
                      <a:moveTo>
                        <a:pt x="4255082" y="80963"/>
                      </a:moveTo>
                      <a:cubicBezTo>
                        <a:pt x="4255082" y="80963"/>
                        <a:pt x="4255082" y="80963"/>
                        <a:pt x="4255082" y="80963"/>
                      </a:cubicBezTo>
                      <a:lnTo>
                        <a:pt x="4200870" y="80963"/>
                      </a:lnTo>
                      <a:cubicBezTo>
                        <a:pt x="4186487" y="80963"/>
                        <a:pt x="4174317" y="70485"/>
                        <a:pt x="4174317" y="58103"/>
                      </a:cubicBezTo>
                      <a:cubicBezTo>
                        <a:pt x="4174317" y="45720"/>
                        <a:pt x="4186487" y="35242"/>
                        <a:pt x="4200870" y="35242"/>
                      </a:cubicBezTo>
                      <a:lnTo>
                        <a:pt x="4253975" y="35242"/>
                      </a:lnTo>
                      <a:cubicBezTo>
                        <a:pt x="4268358" y="35242"/>
                        <a:pt x="4280528" y="45720"/>
                        <a:pt x="4280528" y="58103"/>
                      </a:cubicBezTo>
                      <a:cubicBezTo>
                        <a:pt x="4282741" y="71438"/>
                        <a:pt x="4270571" y="80963"/>
                        <a:pt x="4255082" y="80963"/>
                      </a:cubicBezTo>
                      <a:close/>
                      <a:moveTo>
                        <a:pt x="4094658" y="80010"/>
                      </a:moveTo>
                      <a:cubicBezTo>
                        <a:pt x="4094658" y="80010"/>
                        <a:pt x="4094658" y="80010"/>
                        <a:pt x="4094658" y="80010"/>
                      </a:cubicBezTo>
                      <a:lnTo>
                        <a:pt x="4040447" y="80010"/>
                      </a:lnTo>
                      <a:cubicBezTo>
                        <a:pt x="4026064" y="80010"/>
                        <a:pt x="4013894" y="69533"/>
                        <a:pt x="4013894" y="57150"/>
                      </a:cubicBezTo>
                      <a:cubicBezTo>
                        <a:pt x="4013894" y="44767"/>
                        <a:pt x="4026064" y="34290"/>
                        <a:pt x="4040447" y="34290"/>
                      </a:cubicBezTo>
                      <a:cubicBezTo>
                        <a:pt x="4040447" y="34290"/>
                        <a:pt x="4040447" y="34290"/>
                        <a:pt x="4040447" y="34290"/>
                      </a:cubicBezTo>
                      <a:lnTo>
                        <a:pt x="4093552" y="34290"/>
                      </a:lnTo>
                      <a:cubicBezTo>
                        <a:pt x="4107935" y="34290"/>
                        <a:pt x="4120105" y="44767"/>
                        <a:pt x="4120105" y="57150"/>
                      </a:cubicBezTo>
                      <a:cubicBezTo>
                        <a:pt x="4121211" y="69533"/>
                        <a:pt x="4110148" y="80010"/>
                        <a:pt x="4094658" y="80010"/>
                      </a:cubicBezTo>
                      <a:close/>
                      <a:moveTo>
                        <a:pt x="3934236" y="79058"/>
                      </a:moveTo>
                      <a:cubicBezTo>
                        <a:pt x="3934236" y="79058"/>
                        <a:pt x="3934236" y="79058"/>
                        <a:pt x="3934236" y="79058"/>
                      </a:cubicBezTo>
                      <a:lnTo>
                        <a:pt x="3880024" y="78105"/>
                      </a:lnTo>
                      <a:cubicBezTo>
                        <a:pt x="3865641" y="78105"/>
                        <a:pt x="3853471" y="67628"/>
                        <a:pt x="3853471" y="55245"/>
                      </a:cubicBezTo>
                      <a:cubicBezTo>
                        <a:pt x="3853471" y="42863"/>
                        <a:pt x="3865641" y="32385"/>
                        <a:pt x="3880024" y="32385"/>
                      </a:cubicBezTo>
                      <a:lnTo>
                        <a:pt x="3933129" y="33338"/>
                      </a:lnTo>
                      <a:cubicBezTo>
                        <a:pt x="3947512" y="33338"/>
                        <a:pt x="3959682" y="43815"/>
                        <a:pt x="3959682" y="56197"/>
                      </a:cubicBezTo>
                      <a:cubicBezTo>
                        <a:pt x="3960788" y="68580"/>
                        <a:pt x="3948618" y="79058"/>
                        <a:pt x="3934236" y="79058"/>
                      </a:cubicBezTo>
                      <a:close/>
                      <a:moveTo>
                        <a:pt x="3773813" y="77153"/>
                      </a:moveTo>
                      <a:cubicBezTo>
                        <a:pt x="3773813" y="77153"/>
                        <a:pt x="3773813" y="77153"/>
                        <a:pt x="3773813" y="77153"/>
                      </a:cubicBezTo>
                      <a:lnTo>
                        <a:pt x="3719601" y="76200"/>
                      </a:lnTo>
                      <a:cubicBezTo>
                        <a:pt x="3705218" y="76200"/>
                        <a:pt x="3693048" y="65722"/>
                        <a:pt x="3693048" y="52388"/>
                      </a:cubicBezTo>
                      <a:cubicBezTo>
                        <a:pt x="3693048" y="40005"/>
                        <a:pt x="3705218" y="29528"/>
                        <a:pt x="3719601" y="29528"/>
                      </a:cubicBezTo>
                      <a:cubicBezTo>
                        <a:pt x="3719601" y="29528"/>
                        <a:pt x="3719601" y="29528"/>
                        <a:pt x="3719601" y="29528"/>
                      </a:cubicBezTo>
                      <a:lnTo>
                        <a:pt x="3772706" y="30480"/>
                      </a:lnTo>
                      <a:cubicBezTo>
                        <a:pt x="3787089" y="30480"/>
                        <a:pt x="3799259" y="40958"/>
                        <a:pt x="3799259" y="54292"/>
                      </a:cubicBezTo>
                      <a:cubicBezTo>
                        <a:pt x="3800365" y="66675"/>
                        <a:pt x="3788195" y="77153"/>
                        <a:pt x="3773813" y="77153"/>
                      </a:cubicBezTo>
                      <a:close/>
                      <a:moveTo>
                        <a:pt x="3613390" y="75247"/>
                      </a:moveTo>
                      <a:cubicBezTo>
                        <a:pt x="3612283" y="75247"/>
                        <a:pt x="3612283" y="75247"/>
                        <a:pt x="3613390" y="75247"/>
                      </a:cubicBezTo>
                      <a:lnTo>
                        <a:pt x="3559178" y="74295"/>
                      </a:lnTo>
                      <a:cubicBezTo>
                        <a:pt x="3544795" y="74295"/>
                        <a:pt x="3532625" y="63817"/>
                        <a:pt x="3532625" y="50483"/>
                      </a:cubicBezTo>
                      <a:cubicBezTo>
                        <a:pt x="3532625" y="38100"/>
                        <a:pt x="3544795" y="27622"/>
                        <a:pt x="3560284" y="27622"/>
                      </a:cubicBezTo>
                      <a:lnTo>
                        <a:pt x="3613390" y="28575"/>
                      </a:lnTo>
                      <a:cubicBezTo>
                        <a:pt x="3627772" y="28575"/>
                        <a:pt x="3639942" y="39053"/>
                        <a:pt x="3639942" y="52388"/>
                      </a:cubicBezTo>
                      <a:cubicBezTo>
                        <a:pt x="3639942" y="65722"/>
                        <a:pt x="3627772" y="75247"/>
                        <a:pt x="3613390" y="75247"/>
                      </a:cubicBezTo>
                      <a:close/>
                      <a:moveTo>
                        <a:pt x="3451860" y="74295"/>
                      </a:moveTo>
                      <a:cubicBezTo>
                        <a:pt x="3451860" y="74295"/>
                        <a:pt x="3451860" y="74295"/>
                        <a:pt x="3451860" y="74295"/>
                      </a:cubicBezTo>
                      <a:lnTo>
                        <a:pt x="3397648" y="73342"/>
                      </a:lnTo>
                      <a:cubicBezTo>
                        <a:pt x="3383265" y="73342"/>
                        <a:pt x="3371096" y="62865"/>
                        <a:pt x="3371096" y="49530"/>
                      </a:cubicBezTo>
                      <a:cubicBezTo>
                        <a:pt x="3371096" y="37147"/>
                        <a:pt x="3383265" y="26670"/>
                        <a:pt x="3398755" y="26670"/>
                      </a:cubicBezTo>
                      <a:lnTo>
                        <a:pt x="3451860" y="27622"/>
                      </a:lnTo>
                      <a:cubicBezTo>
                        <a:pt x="3466243" y="27622"/>
                        <a:pt x="3478413" y="38100"/>
                        <a:pt x="3478413" y="51435"/>
                      </a:cubicBezTo>
                      <a:cubicBezTo>
                        <a:pt x="3478413" y="63817"/>
                        <a:pt x="3467349" y="74295"/>
                        <a:pt x="3451860" y="74295"/>
                      </a:cubicBezTo>
                      <a:close/>
                      <a:moveTo>
                        <a:pt x="3291437" y="72390"/>
                      </a:moveTo>
                      <a:cubicBezTo>
                        <a:pt x="3291437" y="72390"/>
                        <a:pt x="3291437" y="72390"/>
                        <a:pt x="3291437" y="72390"/>
                      </a:cubicBezTo>
                      <a:lnTo>
                        <a:pt x="3237225" y="71438"/>
                      </a:lnTo>
                      <a:cubicBezTo>
                        <a:pt x="3222842" y="71438"/>
                        <a:pt x="3210673" y="60960"/>
                        <a:pt x="3210673" y="47625"/>
                      </a:cubicBezTo>
                      <a:cubicBezTo>
                        <a:pt x="3210673" y="35242"/>
                        <a:pt x="3222842" y="24765"/>
                        <a:pt x="3237225" y="24765"/>
                      </a:cubicBezTo>
                      <a:cubicBezTo>
                        <a:pt x="3237225" y="24765"/>
                        <a:pt x="3237225" y="24765"/>
                        <a:pt x="3237225" y="24765"/>
                      </a:cubicBezTo>
                      <a:lnTo>
                        <a:pt x="3290331" y="25717"/>
                      </a:lnTo>
                      <a:cubicBezTo>
                        <a:pt x="3304714" y="25717"/>
                        <a:pt x="3316883" y="36195"/>
                        <a:pt x="3316883" y="49530"/>
                      </a:cubicBezTo>
                      <a:cubicBezTo>
                        <a:pt x="3317990" y="61913"/>
                        <a:pt x="3305820" y="72390"/>
                        <a:pt x="3291437" y="72390"/>
                      </a:cubicBezTo>
                      <a:close/>
                      <a:moveTo>
                        <a:pt x="3131014" y="70485"/>
                      </a:moveTo>
                      <a:cubicBezTo>
                        <a:pt x="3131014" y="70485"/>
                        <a:pt x="3131014" y="70485"/>
                        <a:pt x="3131014" y="70485"/>
                      </a:cubicBezTo>
                      <a:lnTo>
                        <a:pt x="3076802" y="69533"/>
                      </a:lnTo>
                      <a:cubicBezTo>
                        <a:pt x="3062419" y="69533"/>
                        <a:pt x="3050250" y="59055"/>
                        <a:pt x="3050250" y="45720"/>
                      </a:cubicBezTo>
                      <a:cubicBezTo>
                        <a:pt x="3050250" y="33338"/>
                        <a:pt x="3062419" y="22860"/>
                        <a:pt x="3076802" y="22860"/>
                      </a:cubicBezTo>
                      <a:cubicBezTo>
                        <a:pt x="3076802" y="22860"/>
                        <a:pt x="3076802" y="22860"/>
                        <a:pt x="3076802" y="22860"/>
                      </a:cubicBezTo>
                      <a:lnTo>
                        <a:pt x="3129908" y="23813"/>
                      </a:lnTo>
                      <a:cubicBezTo>
                        <a:pt x="3144291" y="23813"/>
                        <a:pt x="3156460" y="34290"/>
                        <a:pt x="3156460" y="47625"/>
                      </a:cubicBezTo>
                      <a:cubicBezTo>
                        <a:pt x="3157567" y="60960"/>
                        <a:pt x="3145397" y="70485"/>
                        <a:pt x="3131014" y="70485"/>
                      </a:cubicBezTo>
                      <a:close/>
                      <a:moveTo>
                        <a:pt x="2969485" y="69533"/>
                      </a:moveTo>
                      <a:cubicBezTo>
                        <a:pt x="2969485" y="69533"/>
                        <a:pt x="2969485" y="69533"/>
                        <a:pt x="2969485" y="69533"/>
                      </a:cubicBezTo>
                      <a:lnTo>
                        <a:pt x="2915273" y="68580"/>
                      </a:lnTo>
                      <a:cubicBezTo>
                        <a:pt x="2900890" y="68580"/>
                        <a:pt x="2888720" y="58103"/>
                        <a:pt x="2888720" y="44767"/>
                      </a:cubicBezTo>
                      <a:cubicBezTo>
                        <a:pt x="2888720" y="32385"/>
                        <a:pt x="2900890" y="21908"/>
                        <a:pt x="2915273" y="21908"/>
                      </a:cubicBezTo>
                      <a:cubicBezTo>
                        <a:pt x="2915273" y="21908"/>
                        <a:pt x="2915273" y="21908"/>
                        <a:pt x="2915273" y="21908"/>
                      </a:cubicBezTo>
                      <a:lnTo>
                        <a:pt x="2968378" y="22860"/>
                      </a:lnTo>
                      <a:cubicBezTo>
                        <a:pt x="2982761" y="22860"/>
                        <a:pt x="2994931" y="33338"/>
                        <a:pt x="2994931" y="46672"/>
                      </a:cubicBezTo>
                      <a:cubicBezTo>
                        <a:pt x="2997144" y="59055"/>
                        <a:pt x="2984974" y="69533"/>
                        <a:pt x="2969485" y="69533"/>
                      </a:cubicBezTo>
                      <a:close/>
                      <a:moveTo>
                        <a:pt x="2809062" y="67628"/>
                      </a:moveTo>
                      <a:cubicBezTo>
                        <a:pt x="2809062" y="67628"/>
                        <a:pt x="2809062" y="67628"/>
                        <a:pt x="2809062" y="67628"/>
                      </a:cubicBezTo>
                      <a:lnTo>
                        <a:pt x="2754850" y="66675"/>
                      </a:lnTo>
                      <a:cubicBezTo>
                        <a:pt x="2740467" y="66675"/>
                        <a:pt x="2728297" y="56197"/>
                        <a:pt x="2728297" y="43815"/>
                      </a:cubicBezTo>
                      <a:cubicBezTo>
                        <a:pt x="2728297" y="31433"/>
                        <a:pt x="2740467" y="20955"/>
                        <a:pt x="2754850" y="20955"/>
                      </a:cubicBezTo>
                      <a:cubicBezTo>
                        <a:pt x="2754850" y="20955"/>
                        <a:pt x="2754850" y="20955"/>
                        <a:pt x="2754850" y="20955"/>
                      </a:cubicBezTo>
                      <a:lnTo>
                        <a:pt x="2807955" y="21908"/>
                      </a:lnTo>
                      <a:cubicBezTo>
                        <a:pt x="2822338" y="21908"/>
                        <a:pt x="2834508" y="32385"/>
                        <a:pt x="2834508" y="45720"/>
                      </a:cubicBezTo>
                      <a:cubicBezTo>
                        <a:pt x="2835614" y="57150"/>
                        <a:pt x="2823445" y="67628"/>
                        <a:pt x="2809062" y="67628"/>
                      </a:cubicBezTo>
                      <a:close/>
                      <a:moveTo>
                        <a:pt x="2648639" y="65722"/>
                      </a:moveTo>
                      <a:cubicBezTo>
                        <a:pt x="2648639" y="65722"/>
                        <a:pt x="2648639" y="65722"/>
                        <a:pt x="2648639" y="65722"/>
                      </a:cubicBezTo>
                      <a:lnTo>
                        <a:pt x="2594427" y="64770"/>
                      </a:lnTo>
                      <a:cubicBezTo>
                        <a:pt x="2580044" y="64770"/>
                        <a:pt x="2567874" y="54292"/>
                        <a:pt x="2567874" y="40958"/>
                      </a:cubicBezTo>
                      <a:cubicBezTo>
                        <a:pt x="2567874" y="28575"/>
                        <a:pt x="2580044" y="18097"/>
                        <a:pt x="2595533" y="18097"/>
                      </a:cubicBezTo>
                      <a:lnTo>
                        <a:pt x="2648639" y="19050"/>
                      </a:lnTo>
                      <a:cubicBezTo>
                        <a:pt x="2663022" y="19050"/>
                        <a:pt x="2675191" y="29528"/>
                        <a:pt x="2675191" y="42863"/>
                      </a:cubicBezTo>
                      <a:cubicBezTo>
                        <a:pt x="2675191" y="55245"/>
                        <a:pt x="2663022" y="65722"/>
                        <a:pt x="2648639" y="65722"/>
                      </a:cubicBezTo>
                      <a:close/>
                      <a:moveTo>
                        <a:pt x="2488216" y="63817"/>
                      </a:moveTo>
                      <a:cubicBezTo>
                        <a:pt x="2488216" y="63817"/>
                        <a:pt x="2488216" y="63817"/>
                        <a:pt x="2488216" y="63817"/>
                      </a:cubicBezTo>
                      <a:lnTo>
                        <a:pt x="2434004" y="62865"/>
                      </a:lnTo>
                      <a:cubicBezTo>
                        <a:pt x="2419621" y="62865"/>
                        <a:pt x="2407451" y="52388"/>
                        <a:pt x="2407451" y="39053"/>
                      </a:cubicBezTo>
                      <a:cubicBezTo>
                        <a:pt x="2407451" y="26670"/>
                        <a:pt x="2419621" y="16192"/>
                        <a:pt x="2435110" y="16192"/>
                      </a:cubicBezTo>
                      <a:lnTo>
                        <a:pt x="2488216" y="17145"/>
                      </a:lnTo>
                      <a:cubicBezTo>
                        <a:pt x="2502599" y="17145"/>
                        <a:pt x="2514769" y="27622"/>
                        <a:pt x="2514769" y="40958"/>
                      </a:cubicBezTo>
                      <a:cubicBezTo>
                        <a:pt x="2514769" y="54292"/>
                        <a:pt x="2502599" y="63817"/>
                        <a:pt x="2488216" y="63817"/>
                      </a:cubicBezTo>
                      <a:close/>
                      <a:moveTo>
                        <a:pt x="2327793" y="62865"/>
                      </a:moveTo>
                      <a:cubicBezTo>
                        <a:pt x="2327793" y="62865"/>
                        <a:pt x="2327793" y="62865"/>
                        <a:pt x="2327793" y="62865"/>
                      </a:cubicBezTo>
                      <a:lnTo>
                        <a:pt x="2273581" y="61913"/>
                      </a:lnTo>
                      <a:cubicBezTo>
                        <a:pt x="2259198" y="61913"/>
                        <a:pt x="2247028" y="51435"/>
                        <a:pt x="2247028" y="38100"/>
                      </a:cubicBezTo>
                      <a:cubicBezTo>
                        <a:pt x="2247028" y="25717"/>
                        <a:pt x="2259198" y="15240"/>
                        <a:pt x="2274687" y="15240"/>
                      </a:cubicBezTo>
                      <a:lnTo>
                        <a:pt x="2327793" y="16192"/>
                      </a:lnTo>
                      <a:cubicBezTo>
                        <a:pt x="2342176" y="16192"/>
                        <a:pt x="2354346" y="26670"/>
                        <a:pt x="2354346" y="40005"/>
                      </a:cubicBezTo>
                      <a:cubicBezTo>
                        <a:pt x="2354346" y="52388"/>
                        <a:pt x="2342176" y="62865"/>
                        <a:pt x="2327793" y="62865"/>
                      </a:cubicBezTo>
                      <a:close/>
                      <a:moveTo>
                        <a:pt x="2167370" y="60960"/>
                      </a:moveTo>
                      <a:cubicBezTo>
                        <a:pt x="2167370" y="60960"/>
                        <a:pt x="2167370" y="60960"/>
                        <a:pt x="2167370" y="60960"/>
                      </a:cubicBezTo>
                      <a:lnTo>
                        <a:pt x="2113158" y="60008"/>
                      </a:lnTo>
                      <a:cubicBezTo>
                        <a:pt x="2098775" y="60008"/>
                        <a:pt x="2086605" y="49530"/>
                        <a:pt x="2086605" y="36195"/>
                      </a:cubicBezTo>
                      <a:cubicBezTo>
                        <a:pt x="2086605" y="23813"/>
                        <a:pt x="2098775" y="13335"/>
                        <a:pt x="2114264" y="13335"/>
                      </a:cubicBezTo>
                      <a:lnTo>
                        <a:pt x="2167370" y="14288"/>
                      </a:lnTo>
                      <a:cubicBezTo>
                        <a:pt x="2181753" y="14288"/>
                        <a:pt x="2193923" y="24765"/>
                        <a:pt x="2193923" y="38100"/>
                      </a:cubicBezTo>
                      <a:cubicBezTo>
                        <a:pt x="2193923" y="50483"/>
                        <a:pt x="2181753" y="60960"/>
                        <a:pt x="2167370" y="60960"/>
                      </a:cubicBezTo>
                      <a:close/>
                      <a:moveTo>
                        <a:pt x="2006947" y="59055"/>
                      </a:moveTo>
                      <a:cubicBezTo>
                        <a:pt x="2006947" y="59055"/>
                        <a:pt x="2006947" y="59055"/>
                        <a:pt x="2006947" y="59055"/>
                      </a:cubicBezTo>
                      <a:lnTo>
                        <a:pt x="1952735" y="58103"/>
                      </a:lnTo>
                      <a:cubicBezTo>
                        <a:pt x="1938352" y="58103"/>
                        <a:pt x="1926182" y="47625"/>
                        <a:pt x="1926182" y="34290"/>
                      </a:cubicBezTo>
                      <a:cubicBezTo>
                        <a:pt x="1926182" y="21908"/>
                        <a:pt x="1938352" y="11430"/>
                        <a:pt x="1952735" y="11430"/>
                      </a:cubicBezTo>
                      <a:cubicBezTo>
                        <a:pt x="1952735" y="11430"/>
                        <a:pt x="1952735" y="11430"/>
                        <a:pt x="1952735" y="11430"/>
                      </a:cubicBezTo>
                      <a:lnTo>
                        <a:pt x="2005841" y="12383"/>
                      </a:lnTo>
                      <a:cubicBezTo>
                        <a:pt x="2020223" y="12383"/>
                        <a:pt x="2032393" y="22860"/>
                        <a:pt x="2032393" y="36195"/>
                      </a:cubicBezTo>
                      <a:cubicBezTo>
                        <a:pt x="2033500" y="49530"/>
                        <a:pt x="2021330" y="59055"/>
                        <a:pt x="2006947" y="59055"/>
                      </a:cubicBezTo>
                      <a:close/>
                      <a:moveTo>
                        <a:pt x="1846524" y="58103"/>
                      </a:moveTo>
                      <a:cubicBezTo>
                        <a:pt x="1846524" y="58103"/>
                        <a:pt x="1846524" y="58103"/>
                        <a:pt x="1846524" y="58103"/>
                      </a:cubicBezTo>
                      <a:lnTo>
                        <a:pt x="1792312" y="57150"/>
                      </a:lnTo>
                      <a:cubicBezTo>
                        <a:pt x="1777929" y="57150"/>
                        <a:pt x="1765759" y="46672"/>
                        <a:pt x="1765759" y="34290"/>
                      </a:cubicBezTo>
                      <a:cubicBezTo>
                        <a:pt x="1765759" y="21908"/>
                        <a:pt x="1777929" y="11430"/>
                        <a:pt x="1792312" y="11430"/>
                      </a:cubicBezTo>
                      <a:cubicBezTo>
                        <a:pt x="1792312" y="11430"/>
                        <a:pt x="1792312" y="11430"/>
                        <a:pt x="1792312" y="11430"/>
                      </a:cubicBezTo>
                      <a:lnTo>
                        <a:pt x="1845418" y="12383"/>
                      </a:lnTo>
                      <a:cubicBezTo>
                        <a:pt x="1859800" y="12383"/>
                        <a:pt x="1871970" y="22860"/>
                        <a:pt x="1871970" y="36195"/>
                      </a:cubicBezTo>
                      <a:cubicBezTo>
                        <a:pt x="1873077" y="47625"/>
                        <a:pt x="1860907" y="58103"/>
                        <a:pt x="1846524" y="58103"/>
                      </a:cubicBezTo>
                      <a:close/>
                      <a:moveTo>
                        <a:pt x="1686101" y="56197"/>
                      </a:moveTo>
                      <a:cubicBezTo>
                        <a:pt x="1686101" y="56197"/>
                        <a:pt x="1684995" y="56197"/>
                        <a:pt x="1686101" y="56197"/>
                      </a:cubicBezTo>
                      <a:lnTo>
                        <a:pt x="1631889" y="55245"/>
                      </a:lnTo>
                      <a:cubicBezTo>
                        <a:pt x="1617506" y="55245"/>
                        <a:pt x="1605336" y="44767"/>
                        <a:pt x="1605336" y="32385"/>
                      </a:cubicBezTo>
                      <a:cubicBezTo>
                        <a:pt x="1605336" y="20003"/>
                        <a:pt x="1617506" y="9525"/>
                        <a:pt x="1631889" y="9525"/>
                      </a:cubicBezTo>
                      <a:lnTo>
                        <a:pt x="1684995" y="10478"/>
                      </a:lnTo>
                      <a:cubicBezTo>
                        <a:pt x="1699377" y="10478"/>
                        <a:pt x="1711547" y="20955"/>
                        <a:pt x="1711547" y="33338"/>
                      </a:cubicBezTo>
                      <a:cubicBezTo>
                        <a:pt x="1712654" y="45720"/>
                        <a:pt x="1700484" y="56197"/>
                        <a:pt x="1686101" y="56197"/>
                      </a:cubicBezTo>
                      <a:close/>
                      <a:moveTo>
                        <a:pt x="1525678" y="54292"/>
                      </a:moveTo>
                      <a:cubicBezTo>
                        <a:pt x="1524572" y="54292"/>
                        <a:pt x="1524572" y="54292"/>
                        <a:pt x="1525678" y="54292"/>
                      </a:cubicBezTo>
                      <a:lnTo>
                        <a:pt x="1471466" y="54292"/>
                      </a:lnTo>
                      <a:cubicBezTo>
                        <a:pt x="1457083" y="54292"/>
                        <a:pt x="1444913" y="43815"/>
                        <a:pt x="1444913" y="31433"/>
                      </a:cubicBezTo>
                      <a:cubicBezTo>
                        <a:pt x="1444913" y="19050"/>
                        <a:pt x="1457083" y="8572"/>
                        <a:pt x="1471466" y="8572"/>
                      </a:cubicBezTo>
                      <a:lnTo>
                        <a:pt x="1524572" y="8572"/>
                      </a:lnTo>
                      <a:cubicBezTo>
                        <a:pt x="1538954" y="8572"/>
                        <a:pt x="1551124" y="19050"/>
                        <a:pt x="1551124" y="31433"/>
                      </a:cubicBezTo>
                      <a:cubicBezTo>
                        <a:pt x="1552231" y="44767"/>
                        <a:pt x="1540061" y="54292"/>
                        <a:pt x="1525678" y="54292"/>
                      </a:cubicBezTo>
                      <a:close/>
                      <a:moveTo>
                        <a:pt x="1364149" y="53340"/>
                      </a:moveTo>
                      <a:cubicBezTo>
                        <a:pt x="1364149" y="53340"/>
                        <a:pt x="1364149" y="53340"/>
                        <a:pt x="1364149" y="53340"/>
                      </a:cubicBezTo>
                      <a:lnTo>
                        <a:pt x="1309937" y="53340"/>
                      </a:lnTo>
                      <a:cubicBezTo>
                        <a:pt x="1295554" y="53340"/>
                        <a:pt x="1283384" y="42863"/>
                        <a:pt x="1283384" y="30480"/>
                      </a:cubicBezTo>
                      <a:cubicBezTo>
                        <a:pt x="1283384" y="18097"/>
                        <a:pt x="1295554" y="7620"/>
                        <a:pt x="1309937" y="7620"/>
                      </a:cubicBezTo>
                      <a:cubicBezTo>
                        <a:pt x="1309937" y="7620"/>
                        <a:pt x="1309937" y="7620"/>
                        <a:pt x="1309937" y="7620"/>
                      </a:cubicBezTo>
                      <a:lnTo>
                        <a:pt x="1363042" y="7620"/>
                      </a:lnTo>
                      <a:cubicBezTo>
                        <a:pt x="1377425" y="7620"/>
                        <a:pt x="1389595" y="18097"/>
                        <a:pt x="1389595" y="30480"/>
                      </a:cubicBezTo>
                      <a:cubicBezTo>
                        <a:pt x="1391808" y="42863"/>
                        <a:pt x="1379638" y="53340"/>
                        <a:pt x="1364149" y="53340"/>
                      </a:cubicBezTo>
                      <a:close/>
                      <a:moveTo>
                        <a:pt x="1203726" y="52388"/>
                      </a:moveTo>
                      <a:cubicBezTo>
                        <a:pt x="1203726" y="52388"/>
                        <a:pt x="1203726" y="52388"/>
                        <a:pt x="1203726" y="52388"/>
                      </a:cubicBezTo>
                      <a:lnTo>
                        <a:pt x="1149514" y="52388"/>
                      </a:lnTo>
                      <a:cubicBezTo>
                        <a:pt x="1135131" y="52388"/>
                        <a:pt x="1122961" y="41910"/>
                        <a:pt x="1122961" y="29528"/>
                      </a:cubicBezTo>
                      <a:cubicBezTo>
                        <a:pt x="1122961" y="17145"/>
                        <a:pt x="1135131" y="6667"/>
                        <a:pt x="1149514" y="6667"/>
                      </a:cubicBezTo>
                      <a:lnTo>
                        <a:pt x="1202619" y="6667"/>
                      </a:lnTo>
                      <a:cubicBezTo>
                        <a:pt x="1217002" y="6667"/>
                        <a:pt x="1229172" y="17145"/>
                        <a:pt x="1229172" y="29528"/>
                      </a:cubicBezTo>
                      <a:cubicBezTo>
                        <a:pt x="1230278" y="41910"/>
                        <a:pt x="1219215" y="52388"/>
                        <a:pt x="1203726" y="52388"/>
                      </a:cubicBezTo>
                      <a:close/>
                      <a:moveTo>
                        <a:pt x="1043303" y="50483"/>
                      </a:moveTo>
                      <a:cubicBezTo>
                        <a:pt x="1043303" y="50483"/>
                        <a:pt x="1043303" y="50483"/>
                        <a:pt x="1043303" y="50483"/>
                      </a:cubicBezTo>
                      <a:lnTo>
                        <a:pt x="989091" y="50483"/>
                      </a:lnTo>
                      <a:cubicBezTo>
                        <a:pt x="974708" y="50483"/>
                        <a:pt x="962538" y="40005"/>
                        <a:pt x="962538" y="27622"/>
                      </a:cubicBezTo>
                      <a:cubicBezTo>
                        <a:pt x="962538" y="15240"/>
                        <a:pt x="974708" y="4763"/>
                        <a:pt x="989091" y="4763"/>
                      </a:cubicBezTo>
                      <a:lnTo>
                        <a:pt x="1042196" y="4763"/>
                      </a:lnTo>
                      <a:cubicBezTo>
                        <a:pt x="1056579" y="4763"/>
                        <a:pt x="1068749" y="15240"/>
                        <a:pt x="1068749" y="27622"/>
                      </a:cubicBezTo>
                      <a:cubicBezTo>
                        <a:pt x="1069855" y="40958"/>
                        <a:pt x="1057685" y="50483"/>
                        <a:pt x="1043303" y="50483"/>
                      </a:cubicBezTo>
                      <a:close/>
                      <a:moveTo>
                        <a:pt x="882880" y="49530"/>
                      </a:moveTo>
                      <a:cubicBezTo>
                        <a:pt x="882880" y="49530"/>
                        <a:pt x="882880" y="49530"/>
                        <a:pt x="882880" y="49530"/>
                      </a:cubicBezTo>
                      <a:lnTo>
                        <a:pt x="828668" y="49530"/>
                      </a:lnTo>
                      <a:cubicBezTo>
                        <a:pt x="814285" y="49530"/>
                        <a:pt x="802115" y="39053"/>
                        <a:pt x="802115" y="26670"/>
                      </a:cubicBezTo>
                      <a:cubicBezTo>
                        <a:pt x="802115" y="14288"/>
                        <a:pt x="814285" y="2858"/>
                        <a:pt x="828668" y="3810"/>
                      </a:cubicBezTo>
                      <a:lnTo>
                        <a:pt x="881773" y="3810"/>
                      </a:lnTo>
                      <a:cubicBezTo>
                        <a:pt x="896156" y="3810"/>
                        <a:pt x="908326" y="14288"/>
                        <a:pt x="908326" y="26670"/>
                      </a:cubicBezTo>
                      <a:cubicBezTo>
                        <a:pt x="909432" y="39053"/>
                        <a:pt x="897262" y="49530"/>
                        <a:pt x="882880" y="49530"/>
                      </a:cubicBezTo>
                      <a:close/>
                      <a:moveTo>
                        <a:pt x="722457" y="48578"/>
                      </a:moveTo>
                      <a:cubicBezTo>
                        <a:pt x="722457" y="48578"/>
                        <a:pt x="722457" y="48578"/>
                        <a:pt x="722457" y="48578"/>
                      </a:cubicBezTo>
                      <a:lnTo>
                        <a:pt x="668245" y="48578"/>
                      </a:lnTo>
                      <a:cubicBezTo>
                        <a:pt x="653862" y="48578"/>
                        <a:pt x="641692" y="38100"/>
                        <a:pt x="641692" y="25717"/>
                      </a:cubicBezTo>
                      <a:cubicBezTo>
                        <a:pt x="641692" y="13335"/>
                        <a:pt x="653862" y="2858"/>
                        <a:pt x="668245" y="2858"/>
                      </a:cubicBezTo>
                      <a:cubicBezTo>
                        <a:pt x="668245" y="2858"/>
                        <a:pt x="668245" y="2858"/>
                        <a:pt x="668245" y="2858"/>
                      </a:cubicBezTo>
                      <a:lnTo>
                        <a:pt x="721350" y="2858"/>
                      </a:lnTo>
                      <a:cubicBezTo>
                        <a:pt x="735733" y="2858"/>
                        <a:pt x="747903" y="13335"/>
                        <a:pt x="747903" y="25717"/>
                      </a:cubicBezTo>
                      <a:cubicBezTo>
                        <a:pt x="749009" y="38100"/>
                        <a:pt x="736839" y="48578"/>
                        <a:pt x="722457" y="48578"/>
                      </a:cubicBezTo>
                      <a:close/>
                      <a:moveTo>
                        <a:pt x="562034" y="47625"/>
                      </a:moveTo>
                      <a:cubicBezTo>
                        <a:pt x="562034" y="47625"/>
                        <a:pt x="562034" y="47625"/>
                        <a:pt x="562034" y="47625"/>
                      </a:cubicBezTo>
                      <a:lnTo>
                        <a:pt x="507822" y="47625"/>
                      </a:lnTo>
                      <a:cubicBezTo>
                        <a:pt x="493439" y="47625"/>
                        <a:pt x="481269" y="37147"/>
                        <a:pt x="481269" y="24765"/>
                      </a:cubicBezTo>
                      <a:cubicBezTo>
                        <a:pt x="481269" y="12383"/>
                        <a:pt x="493439" y="1905"/>
                        <a:pt x="507822" y="1905"/>
                      </a:cubicBezTo>
                      <a:lnTo>
                        <a:pt x="560927" y="1905"/>
                      </a:lnTo>
                      <a:cubicBezTo>
                        <a:pt x="575310" y="1905"/>
                        <a:pt x="587480" y="12383"/>
                        <a:pt x="587480" y="24765"/>
                      </a:cubicBezTo>
                      <a:cubicBezTo>
                        <a:pt x="588586" y="37147"/>
                        <a:pt x="576416" y="47625"/>
                        <a:pt x="562034" y="47625"/>
                      </a:cubicBezTo>
                      <a:close/>
                      <a:moveTo>
                        <a:pt x="401611" y="46672"/>
                      </a:moveTo>
                      <a:cubicBezTo>
                        <a:pt x="400504" y="46672"/>
                        <a:pt x="400504" y="46672"/>
                        <a:pt x="401611" y="46672"/>
                      </a:cubicBezTo>
                      <a:lnTo>
                        <a:pt x="347399" y="46672"/>
                      </a:lnTo>
                      <a:cubicBezTo>
                        <a:pt x="333016" y="46672"/>
                        <a:pt x="320846" y="36195"/>
                        <a:pt x="320846" y="23813"/>
                      </a:cubicBezTo>
                      <a:cubicBezTo>
                        <a:pt x="320846" y="11430"/>
                        <a:pt x="333016" y="953"/>
                        <a:pt x="347399" y="953"/>
                      </a:cubicBezTo>
                      <a:lnTo>
                        <a:pt x="400504" y="953"/>
                      </a:lnTo>
                      <a:cubicBezTo>
                        <a:pt x="414887" y="953"/>
                        <a:pt x="427057" y="11430"/>
                        <a:pt x="427057" y="23813"/>
                      </a:cubicBezTo>
                      <a:cubicBezTo>
                        <a:pt x="428163" y="37147"/>
                        <a:pt x="415993" y="46672"/>
                        <a:pt x="401611" y="46672"/>
                      </a:cubicBezTo>
                      <a:close/>
                      <a:moveTo>
                        <a:pt x="240081" y="46672"/>
                      </a:moveTo>
                      <a:cubicBezTo>
                        <a:pt x="240081" y="46672"/>
                        <a:pt x="240081" y="46672"/>
                        <a:pt x="240081" y="46672"/>
                      </a:cubicBezTo>
                      <a:lnTo>
                        <a:pt x="186976" y="46672"/>
                      </a:lnTo>
                      <a:lnTo>
                        <a:pt x="186976" y="23813"/>
                      </a:lnTo>
                      <a:lnTo>
                        <a:pt x="186976" y="953"/>
                      </a:lnTo>
                      <a:lnTo>
                        <a:pt x="240081" y="953"/>
                      </a:lnTo>
                      <a:cubicBezTo>
                        <a:pt x="254464" y="953"/>
                        <a:pt x="266634" y="11430"/>
                        <a:pt x="266634" y="23813"/>
                      </a:cubicBezTo>
                      <a:cubicBezTo>
                        <a:pt x="267740" y="36195"/>
                        <a:pt x="255570" y="46672"/>
                        <a:pt x="240081" y="46672"/>
                      </a:cubicBezTo>
                      <a:close/>
                      <a:moveTo>
                        <a:pt x="79658" y="45720"/>
                      </a:moveTo>
                      <a:cubicBezTo>
                        <a:pt x="79658" y="45720"/>
                        <a:pt x="79658" y="45720"/>
                        <a:pt x="79658" y="45720"/>
                      </a:cubicBezTo>
                      <a:lnTo>
                        <a:pt x="26553" y="45720"/>
                      </a:lnTo>
                      <a:cubicBezTo>
                        <a:pt x="12170" y="45720"/>
                        <a:pt x="0" y="35242"/>
                        <a:pt x="0" y="22860"/>
                      </a:cubicBezTo>
                      <a:cubicBezTo>
                        <a:pt x="0" y="10478"/>
                        <a:pt x="12170" y="0"/>
                        <a:pt x="26553" y="0"/>
                      </a:cubicBezTo>
                      <a:cubicBezTo>
                        <a:pt x="26553" y="0"/>
                        <a:pt x="26553" y="0"/>
                        <a:pt x="26553" y="0"/>
                      </a:cubicBezTo>
                      <a:lnTo>
                        <a:pt x="79658" y="0"/>
                      </a:lnTo>
                      <a:cubicBezTo>
                        <a:pt x="94041" y="0"/>
                        <a:pt x="106211" y="10478"/>
                        <a:pt x="106211" y="22860"/>
                      </a:cubicBezTo>
                      <a:cubicBezTo>
                        <a:pt x="106211" y="35242"/>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0E25609E-0084-DA4A-8CF0-261FAFBBC922}"/>
                    </a:ext>
                  </a:extLst>
                </p:cNvPr>
                <p:cNvSpPr/>
                <p:nvPr/>
              </p:nvSpPr>
              <p:spPr>
                <a:xfrm>
                  <a:off x="5072690" y="5848349"/>
                  <a:ext cx="79658" cy="68579"/>
                </a:xfrm>
                <a:custGeom>
                  <a:avLst/>
                  <a:gdLst>
                    <a:gd name="connsiteX0" fmla="*/ 53106 w 79658"/>
                    <a:gd name="connsiteY0" fmla="*/ 68580 h 68579"/>
                    <a:gd name="connsiteX1" fmla="*/ 53106 w 79658"/>
                    <a:gd name="connsiteY1" fmla="*/ 68580 h 68579"/>
                    <a:gd name="connsiteX2" fmla="*/ 26553 w 79658"/>
                    <a:gd name="connsiteY2" fmla="*/ 68580 h 68579"/>
                    <a:gd name="connsiteX3" fmla="*/ 7745 w 79658"/>
                    <a:gd name="connsiteY3" fmla="*/ 61913 h 68579"/>
                    <a:gd name="connsiteX4" fmla="*/ 0 w 79658"/>
                    <a:gd name="connsiteY4" fmla="*/ 45720 h 68579"/>
                    <a:gd name="connsiteX5" fmla="*/ 0 w 79658"/>
                    <a:gd name="connsiteY5" fmla="*/ 22860 h 68579"/>
                    <a:gd name="connsiteX6" fmla="*/ 26553 w 79658"/>
                    <a:gd name="connsiteY6" fmla="*/ 0 h 68579"/>
                    <a:gd name="connsiteX7" fmla="*/ 26553 w 79658"/>
                    <a:gd name="connsiteY7" fmla="*/ 0 h 68579"/>
                    <a:gd name="connsiteX8" fmla="*/ 53106 w 79658"/>
                    <a:gd name="connsiteY8" fmla="*/ 22860 h 68579"/>
                    <a:gd name="connsiteX9" fmla="*/ 79658 w 79658"/>
                    <a:gd name="connsiteY9" fmla="*/ 45720 h 68579"/>
                    <a:gd name="connsiteX10" fmla="*/ 53106 w 7965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58" h="68579">
                      <a:moveTo>
                        <a:pt x="53106" y="68580"/>
                      </a:moveTo>
                      <a:cubicBezTo>
                        <a:pt x="53106" y="68580"/>
                        <a:pt x="53106" y="68580"/>
                        <a:pt x="53106" y="68580"/>
                      </a:cubicBezTo>
                      <a:lnTo>
                        <a:pt x="26553" y="68580"/>
                      </a:lnTo>
                      <a:cubicBezTo>
                        <a:pt x="19915" y="68580"/>
                        <a:pt x="12170" y="65722"/>
                        <a:pt x="7745" y="61913"/>
                      </a:cubicBezTo>
                      <a:cubicBezTo>
                        <a:pt x="2213" y="57150"/>
                        <a:pt x="0" y="51435"/>
                        <a:pt x="0" y="45720"/>
                      </a:cubicBezTo>
                      <a:lnTo>
                        <a:pt x="0" y="22860"/>
                      </a:lnTo>
                      <a:cubicBezTo>
                        <a:pt x="0" y="10477"/>
                        <a:pt x="12170" y="0"/>
                        <a:pt x="26553" y="0"/>
                      </a:cubicBezTo>
                      <a:cubicBezTo>
                        <a:pt x="26553" y="0"/>
                        <a:pt x="26553" y="0"/>
                        <a:pt x="26553" y="0"/>
                      </a:cubicBezTo>
                      <a:cubicBezTo>
                        <a:pt x="40936" y="0"/>
                        <a:pt x="53106" y="10477"/>
                        <a:pt x="53106" y="22860"/>
                      </a:cubicBezTo>
                      <a:cubicBezTo>
                        <a:pt x="67488" y="22860"/>
                        <a:pt x="79658" y="33338"/>
                        <a:pt x="79658" y="45720"/>
                      </a:cubicBezTo>
                      <a:cubicBezTo>
                        <a:pt x="79658" y="58102"/>
                        <a:pt x="67488" y="68580"/>
                        <a:pt x="53106" y="68580"/>
                      </a:cubicBezTo>
                      <a:close/>
                    </a:path>
                  </a:pathLst>
                </a:custGeom>
                <a:solidFill>
                  <a:srgbClr val="454E5F"/>
                </a:solidFill>
                <a:ln w="11051"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4745A902-E470-9F78-816C-A7A016B294D8}"/>
                    </a:ext>
                  </a:extLst>
                </p:cNvPr>
                <p:cNvSpPr/>
                <p:nvPr/>
              </p:nvSpPr>
              <p:spPr>
                <a:xfrm>
                  <a:off x="5073796" y="3958589"/>
                  <a:ext cx="61956" cy="1844992"/>
                </a:xfrm>
                <a:custGeom>
                  <a:avLst/>
                  <a:gdLst>
                    <a:gd name="connsiteX0" fmla="*/ 26553 w 61956"/>
                    <a:gd name="connsiteY0" fmla="*/ 1844992 h 1844992"/>
                    <a:gd name="connsiteX1" fmla="*/ 26553 w 61956"/>
                    <a:gd name="connsiteY1" fmla="*/ 1844992 h 1844992"/>
                    <a:gd name="connsiteX2" fmla="*/ 0 w 61956"/>
                    <a:gd name="connsiteY2" fmla="*/ 1821180 h 1844992"/>
                    <a:gd name="connsiteX3" fmla="*/ 1106 w 61956"/>
                    <a:gd name="connsiteY3" fmla="*/ 1776413 h 1844992"/>
                    <a:gd name="connsiteX4" fmla="*/ 27659 w 61956"/>
                    <a:gd name="connsiteY4" fmla="*/ 1753553 h 1844992"/>
                    <a:gd name="connsiteX5" fmla="*/ 27659 w 61956"/>
                    <a:gd name="connsiteY5" fmla="*/ 1753553 h 1844992"/>
                    <a:gd name="connsiteX6" fmla="*/ 54212 w 61956"/>
                    <a:gd name="connsiteY6" fmla="*/ 1776413 h 1844992"/>
                    <a:gd name="connsiteX7" fmla="*/ 53106 w 61956"/>
                    <a:gd name="connsiteY7" fmla="*/ 1821180 h 1844992"/>
                    <a:gd name="connsiteX8" fmla="*/ 26553 w 61956"/>
                    <a:gd name="connsiteY8" fmla="*/ 1844992 h 1844992"/>
                    <a:gd name="connsiteX9" fmla="*/ 28766 w 61956"/>
                    <a:gd name="connsiteY9" fmla="*/ 1709738 h 1844992"/>
                    <a:gd name="connsiteX10" fmla="*/ 28766 w 61956"/>
                    <a:gd name="connsiteY10" fmla="*/ 1709738 h 1844992"/>
                    <a:gd name="connsiteX11" fmla="*/ 2213 w 61956"/>
                    <a:gd name="connsiteY11" fmla="*/ 1686878 h 1844992"/>
                    <a:gd name="connsiteX12" fmla="*/ 2213 w 61956"/>
                    <a:gd name="connsiteY12" fmla="*/ 1642110 h 1844992"/>
                    <a:gd name="connsiteX13" fmla="*/ 28766 w 61956"/>
                    <a:gd name="connsiteY13" fmla="*/ 1619250 h 1844992"/>
                    <a:gd name="connsiteX14" fmla="*/ 28766 w 61956"/>
                    <a:gd name="connsiteY14" fmla="*/ 1619250 h 1844992"/>
                    <a:gd name="connsiteX15" fmla="*/ 55318 w 61956"/>
                    <a:gd name="connsiteY15" fmla="*/ 1642110 h 1844992"/>
                    <a:gd name="connsiteX16" fmla="*/ 55318 w 61956"/>
                    <a:gd name="connsiteY16" fmla="*/ 1686878 h 1844992"/>
                    <a:gd name="connsiteX17" fmla="*/ 28766 w 61956"/>
                    <a:gd name="connsiteY17" fmla="*/ 1709738 h 1844992"/>
                    <a:gd name="connsiteX18" fmla="*/ 29872 w 61956"/>
                    <a:gd name="connsiteY18" fmla="*/ 1575435 h 1844992"/>
                    <a:gd name="connsiteX19" fmla="*/ 29872 w 61956"/>
                    <a:gd name="connsiteY19" fmla="*/ 1575435 h 1844992"/>
                    <a:gd name="connsiteX20" fmla="*/ 3319 w 61956"/>
                    <a:gd name="connsiteY20" fmla="*/ 1552575 h 1844992"/>
                    <a:gd name="connsiteX21" fmla="*/ 3319 w 61956"/>
                    <a:gd name="connsiteY21" fmla="*/ 1507808 h 1844992"/>
                    <a:gd name="connsiteX22" fmla="*/ 29872 w 61956"/>
                    <a:gd name="connsiteY22" fmla="*/ 1484948 h 1844992"/>
                    <a:gd name="connsiteX23" fmla="*/ 29872 w 61956"/>
                    <a:gd name="connsiteY23" fmla="*/ 1484948 h 1844992"/>
                    <a:gd name="connsiteX24" fmla="*/ 56425 w 61956"/>
                    <a:gd name="connsiteY24" fmla="*/ 1507808 h 1844992"/>
                    <a:gd name="connsiteX25" fmla="*/ 56425 w 61956"/>
                    <a:gd name="connsiteY25" fmla="*/ 1552575 h 1844992"/>
                    <a:gd name="connsiteX26" fmla="*/ 29872 w 61956"/>
                    <a:gd name="connsiteY26" fmla="*/ 1575435 h 1844992"/>
                    <a:gd name="connsiteX27" fmla="*/ 29872 w 61956"/>
                    <a:gd name="connsiteY27" fmla="*/ 1440180 h 1844992"/>
                    <a:gd name="connsiteX28" fmla="*/ 29872 w 61956"/>
                    <a:gd name="connsiteY28" fmla="*/ 1440180 h 1844992"/>
                    <a:gd name="connsiteX29" fmla="*/ 3319 w 61956"/>
                    <a:gd name="connsiteY29" fmla="*/ 1417320 h 1844992"/>
                    <a:gd name="connsiteX30" fmla="*/ 3319 w 61956"/>
                    <a:gd name="connsiteY30" fmla="*/ 1372553 h 1844992"/>
                    <a:gd name="connsiteX31" fmla="*/ 29872 w 61956"/>
                    <a:gd name="connsiteY31" fmla="*/ 1372553 h 1844992"/>
                    <a:gd name="connsiteX32" fmla="*/ 56425 w 61956"/>
                    <a:gd name="connsiteY32" fmla="*/ 1372553 h 1844992"/>
                    <a:gd name="connsiteX33" fmla="*/ 56425 w 61956"/>
                    <a:gd name="connsiteY33" fmla="*/ 1417320 h 1844992"/>
                    <a:gd name="connsiteX34" fmla="*/ 29872 w 61956"/>
                    <a:gd name="connsiteY34" fmla="*/ 1440180 h 1844992"/>
                    <a:gd name="connsiteX35" fmla="*/ 30978 w 61956"/>
                    <a:gd name="connsiteY35" fmla="*/ 1304925 h 1844992"/>
                    <a:gd name="connsiteX36" fmla="*/ 30978 w 61956"/>
                    <a:gd name="connsiteY36" fmla="*/ 1304925 h 1844992"/>
                    <a:gd name="connsiteX37" fmla="*/ 4425 w 61956"/>
                    <a:gd name="connsiteY37" fmla="*/ 1282065 h 1844992"/>
                    <a:gd name="connsiteX38" fmla="*/ 4425 w 61956"/>
                    <a:gd name="connsiteY38" fmla="*/ 1237298 h 1844992"/>
                    <a:gd name="connsiteX39" fmla="*/ 30978 w 61956"/>
                    <a:gd name="connsiteY39" fmla="*/ 1214438 h 1844992"/>
                    <a:gd name="connsiteX40" fmla="*/ 30978 w 61956"/>
                    <a:gd name="connsiteY40" fmla="*/ 1214438 h 1844992"/>
                    <a:gd name="connsiteX41" fmla="*/ 57531 w 61956"/>
                    <a:gd name="connsiteY41" fmla="*/ 1237298 h 1844992"/>
                    <a:gd name="connsiteX42" fmla="*/ 57531 w 61956"/>
                    <a:gd name="connsiteY42" fmla="*/ 1282065 h 1844992"/>
                    <a:gd name="connsiteX43" fmla="*/ 30978 w 61956"/>
                    <a:gd name="connsiteY43" fmla="*/ 1304925 h 1844992"/>
                    <a:gd name="connsiteX44" fmla="*/ 30978 w 61956"/>
                    <a:gd name="connsiteY44" fmla="*/ 1169670 h 1844992"/>
                    <a:gd name="connsiteX45" fmla="*/ 4425 w 61956"/>
                    <a:gd name="connsiteY45" fmla="*/ 1146810 h 1844992"/>
                    <a:gd name="connsiteX46" fmla="*/ 4425 w 61956"/>
                    <a:gd name="connsiteY46" fmla="*/ 1102042 h 1844992"/>
                    <a:gd name="connsiteX47" fmla="*/ 30978 w 61956"/>
                    <a:gd name="connsiteY47" fmla="*/ 1079183 h 1844992"/>
                    <a:gd name="connsiteX48" fmla="*/ 57531 w 61956"/>
                    <a:gd name="connsiteY48" fmla="*/ 1102042 h 1844992"/>
                    <a:gd name="connsiteX49" fmla="*/ 57531 w 61956"/>
                    <a:gd name="connsiteY49" fmla="*/ 1146810 h 1844992"/>
                    <a:gd name="connsiteX50" fmla="*/ 30978 w 61956"/>
                    <a:gd name="connsiteY50" fmla="*/ 1169670 h 1844992"/>
                    <a:gd name="connsiteX51" fmla="*/ 30978 w 61956"/>
                    <a:gd name="connsiteY51" fmla="*/ 1035367 h 1844992"/>
                    <a:gd name="connsiteX52" fmla="*/ 4425 w 61956"/>
                    <a:gd name="connsiteY52" fmla="*/ 1012508 h 1844992"/>
                    <a:gd name="connsiteX53" fmla="*/ 4425 w 61956"/>
                    <a:gd name="connsiteY53" fmla="*/ 967740 h 1844992"/>
                    <a:gd name="connsiteX54" fmla="*/ 30978 w 61956"/>
                    <a:gd name="connsiteY54" fmla="*/ 944880 h 1844992"/>
                    <a:gd name="connsiteX55" fmla="*/ 30978 w 61956"/>
                    <a:gd name="connsiteY55" fmla="*/ 944880 h 1844992"/>
                    <a:gd name="connsiteX56" fmla="*/ 57531 w 61956"/>
                    <a:gd name="connsiteY56" fmla="*/ 967740 h 1844992"/>
                    <a:gd name="connsiteX57" fmla="*/ 57531 w 61956"/>
                    <a:gd name="connsiteY57" fmla="*/ 1012508 h 1844992"/>
                    <a:gd name="connsiteX58" fmla="*/ 30978 w 61956"/>
                    <a:gd name="connsiteY58" fmla="*/ 1035367 h 1844992"/>
                    <a:gd name="connsiteX59" fmla="*/ 30978 w 61956"/>
                    <a:gd name="connsiteY59" fmla="*/ 1035367 h 1844992"/>
                    <a:gd name="connsiteX60" fmla="*/ 30978 w 61956"/>
                    <a:gd name="connsiteY60" fmla="*/ 900112 h 1844992"/>
                    <a:gd name="connsiteX61" fmla="*/ 4425 w 61956"/>
                    <a:gd name="connsiteY61" fmla="*/ 877253 h 1844992"/>
                    <a:gd name="connsiteX62" fmla="*/ 4425 w 61956"/>
                    <a:gd name="connsiteY62" fmla="*/ 832485 h 1844992"/>
                    <a:gd name="connsiteX63" fmla="*/ 30978 w 61956"/>
                    <a:gd name="connsiteY63" fmla="*/ 809625 h 1844992"/>
                    <a:gd name="connsiteX64" fmla="*/ 30978 w 61956"/>
                    <a:gd name="connsiteY64" fmla="*/ 809625 h 1844992"/>
                    <a:gd name="connsiteX65" fmla="*/ 57531 w 61956"/>
                    <a:gd name="connsiteY65" fmla="*/ 832485 h 1844992"/>
                    <a:gd name="connsiteX66" fmla="*/ 57531 w 61956"/>
                    <a:gd name="connsiteY66" fmla="*/ 877253 h 1844992"/>
                    <a:gd name="connsiteX67" fmla="*/ 30978 w 61956"/>
                    <a:gd name="connsiteY67" fmla="*/ 900112 h 1844992"/>
                    <a:gd name="connsiteX68" fmla="*/ 30978 w 61956"/>
                    <a:gd name="connsiteY68" fmla="*/ 900112 h 1844992"/>
                    <a:gd name="connsiteX69" fmla="*/ 30978 w 61956"/>
                    <a:gd name="connsiteY69" fmla="*/ 764858 h 1844992"/>
                    <a:gd name="connsiteX70" fmla="*/ 4425 w 61956"/>
                    <a:gd name="connsiteY70" fmla="*/ 741998 h 1844992"/>
                    <a:gd name="connsiteX71" fmla="*/ 4425 w 61956"/>
                    <a:gd name="connsiteY71" fmla="*/ 697230 h 1844992"/>
                    <a:gd name="connsiteX72" fmla="*/ 30978 w 61956"/>
                    <a:gd name="connsiteY72" fmla="*/ 674370 h 1844992"/>
                    <a:gd name="connsiteX73" fmla="*/ 57531 w 61956"/>
                    <a:gd name="connsiteY73" fmla="*/ 697230 h 1844992"/>
                    <a:gd name="connsiteX74" fmla="*/ 57531 w 61956"/>
                    <a:gd name="connsiteY74" fmla="*/ 741998 h 1844992"/>
                    <a:gd name="connsiteX75" fmla="*/ 30978 w 61956"/>
                    <a:gd name="connsiteY75" fmla="*/ 764858 h 1844992"/>
                    <a:gd name="connsiteX76" fmla="*/ 30978 w 61956"/>
                    <a:gd name="connsiteY76" fmla="*/ 630555 h 1844992"/>
                    <a:gd name="connsiteX77" fmla="*/ 30978 w 61956"/>
                    <a:gd name="connsiteY77" fmla="*/ 630555 h 1844992"/>
                    <a:gd name="connsiteX78" fmla="*/ 4425 w 61956"/>
                    <a:gd name="connsiteY78" fmla="*/ 607695 h 1844992"/>
                    <a:gd name="connsiteX79" fmla="*/ 4425 w 61956"/>
                    <a:gd name="connsiteY79" fmla="*/ 562928 h 1844992"/>
                    <a:gd name="connsiteX80" fmla="*/ 30978 w 61956"/>
                    <a:gd name="connsiteY80" fmla="*/ 540068 h 1844992"/>
                    <a:gd name="connsiteX81" fmla="*/ 30978 w 61956"/>
                    <a:gd name="connsiteY81" fmla="*/ 540068 h 1844992"/>
                    <a:gd name="connsiteX82" fmla="*/ 57531 w 61956"/>
                    <a:gd name="connsiteY82" fmla="*/ 562928 h 1844992"/>
                    <a:gd name="connsiteX83" fmla="*/ 57531 w 61956"/>
                    <a:gd name="connsiteY83" fmla="*/ 607695 h 1844992"/>
                    <a:gd name="connsiteX84" fmla="*/ 30978 w 61956"/>
                    <a:gd name="connsiteY84" fmla="*/ 630555 h 1844992"/>
                    <a:gd name="connsiteX85" fmla="*/ 30978 w 61956"/>
                    <a:gd name="connsiteY85" fmla="*/ 495300 h 1844992"/>
                    <a:gd name="connsiteX86" fmla="*/ 30978 w 61956"/>
                    <a:gd name="connsiteY86" fmla="*/ 495300 h 1844992"/>
                    <a:gd name="connsiteX87" fmla="*/ 4425 w 61956"/>
                    <a:gd name="connsiteY87" fmla="*/ 472440 h 1844992"/>
                    <a:gd name="connsiteX88" fmla="*/ 4425 w 61956"/>
                    <a:gd name="connsiteY88" fmla="*/ 427672 h 1844992"/>
                    <a:gd name="connsiteX89" fmla="*/ 30978 w 61956"/>
                    <a:gd name="connsiteY89" fmla="*/ 404812 h 1844992"/>
                    <a:gd name="connsiteX90" fmla="*/ 30978 w 61956"/>
                    <a:gd name="connsiteY90" fmla="*/ 404812 h 1844992"/>
                    <a:gd name="connsiteX91" fmla="*/ 57531 w 61956"/>
                    <a:gd name="connsiteY91" fmla="*/ 427672 h 1844992"/>
                    <a:gd name="connsiteX92" fmla="*/ 57531 w 61956"/>
                    <a:gd name="connsiteY92" fmla="*/ 472440 h 1844992"/>
                    <a:gd name="connsiteX93" fmla="*/ 30978 w 61956"/>
                    <a:gd name="connsiteY93" fmla="*/ 495300 h 1844992"/>
                    <a:gd name="connsiteX94" fmla="*/ 30978 w 61956"/>
                    <a:gd name="connsiteY94" fmla="*/ 360045 h 1844992"/>
                    <a:gd name="connsiteX95" fmla="*/ 30978 w 61956"/>
                    <a:gd name="connsiteY95" fmla="*/ 360045 h 1844992"/>
                    <a:gd name="connsiteX96" fmla="*/ 4425 w 61956"/>
                    <a:gd name="connsiteY96" fmla="*/ 337185 h 1844992"/>
                    <a:gd name="connsiteX97" fmla="*/ 4425 w 61956"/>
                    <a:gd name="connsiteY97" fmla="*/ 292418 h 1844992"/>
                    <a:gd name="connsiteX98" fmla="*/ 30978 w 61956"/>
                    <a:gd name="connsiteY98" fmla="*/ 269558 h 1844992"/>
                    <a:gd name="connsiteX99" fmla="*/ 30978 w 61956"/>
                    <a:gd name="connsiteY99" fmla="*/ 269558 h 1844992"/>
                    <a:gd name="connsiteX100" fmla="*/ 57531 w 61956"/>
                    <a:gd name="connsiteY100" fmla="*/ 292418 h 1844992"/>
                    <a:gd name="connsiteX101" fmla="*/ 57531 w 61956"/>
                    <a:gd name="connsiteY101" fmla="*/ 337185 h 1844992"/>
                    <a:gd name="connsiteX102" fmla="*/ 30978 w 61956"/>
                    <a:gd name="connsiteY102" fmla="*/ 360045 h 1844992"/>
                    <a:gd name="connsiteX103" fmla="*/ 32085 w 61956"/>
                    <a:gd name="connsiteY103" fmla="*/ 224790 h 1844992"/>
                    <a:gd name="connsiteX104" fmla="*/ 32085 w 61956"/>
                    <a:gd name="connsiteY104" fmla="*/ 224790 h 1844992"/>
                    <a:gd name="connsiteX105" fmla="*/ 5532 w 61956"/>
                    <a:gd name="connsiteY105" fmla="*/ 201930 h 1844992"/>
                    <a:gd name="connsiteX106" fmla="*/ 5532 w 61956"/>
                    <a:gd name="connsiteY106" fmla="*/ 157163 h 1844992"/>
                    <a:gd name="connsiteX107" fmla="*/ 32085 w 61956"/>
                    <a:gd name="connsiteY107" fmla="*/ 134302 h 1844992"/>
                    <a:gd name="connsiteX108" fmla="*/ 32085 w 61956"/>
                    <a:gd name="connsiteY108" fmla="*/ 134302 h 1844992"/>
                    <a:gd name="connsiteX109" fmla="*/ 58637 w 61956"/>
                    <a:gd name="connsiteY109" fmla="*/ 157163 h 1844992"/>
                    <a:gd name="connsiteX110" fmla="*/ 58637 w 61956"/>
                    <a:gd name="connsiteY110" fmla="*/ 201930 h 1844992"/>
                    <a:gd name="connsiteX111" fmla="*/ 32085 w 61956"/>
                    <a:gd name="connsiteY111" fmla="*/ 224790 h 1844992"/>
                    <a:gd name="connsiteX112" fmla="*/ 33191 w 61956"/>
                    <a:gd name="connsiteY112" fmla="*/ 90488 h 1844992"/>
                    <a:gd name="connsiteX113" fmla="*/ 33191 w 61956"/>
                    <a:gd name="connsiteY113" fmla="*/ 90488 h 1844992"/>
                    <a:gd name="connsiteX114" fmla="*/ 6638 w 61956"/>
                    <a:gd name="connsiteY114" fmla="*/ 67627 h 1844992"/>
                    <a:gd name="connsiteX115" fmla="*/ 7745 w 61956"/>
                    <a:gd name="connsiteY115" fmla="*/ 22860 h 1844992"/>
                    <a:gd name="connsiteX116" fmla="*/ 35404 w 61956"/>
                    <a:gd name="connsiteY116" fmla="*/ 0 h 1844992"/>
                    <a:gd name="connsiteX117" fmla="*/ 61956 w 61956"/>
                    <a:gd name="connsiteY117" fmla="*/ 23813 h 1844992"/>
                    <a:gd name="connsiteX118" fmla="*/ 60850 w 61956"/>
                    <a:gd name="connsiteY118" fmla="*/ 68580 h 1844992"/>
                    <a:gd name="connsiteX119" fmla="*/ 33191 w 61956"/>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1956" h="1844992">
                      <a:moveTo>
                        <a:pt x="26553" y="1844992"/>
                      </a:moveTo>
                      <a:cubicBezTo>
                        <a:pt x="26553" y="1844992"/>
                        <a:pt x="26553" y="1844992"/>
                        <a:pt x="26553" y="1844992"/>
                      </a:cubicBezTo>
                      <a:cubicBezTo>
                        <a:pt x="11064" y="1844992"/>
                        <a:pt x="0" y="1834515"/>
                        <a:pt x="0" y="1821180"/>
                      </a:cubicBezTo>
                      <a:lnTo>
                        <a:pt x="1106" y="1776413"/>
                      </a:lnTo>
                      <a:cubicBezTo>
                        <a:pt x="1106" y="1764030"/>
                        <a:pt x="13276" y="1753553"/>
                        <a:pt x="27659" y="1753553"/>
                      </a:cubicBezTo>
                      <a:cubicBezTo>
                        <a:pt x="27659" y="1753553"/>
                        <a:pt x="27659" y="1753553"/>
                        <a:pt x="27659" y="1753553"/>
                      </a:cubicBezTo>
                      <a:cubicBezTo>
                        <a:pt x="42042" y="1753553"/>
                        <a:pt x="54212" y="1764030"/>
                        <a:pt x="54212" y="1776413"/>
                      </a:cubicBezTo>
                      <a:lnTo>
                        <a:pt x="53106" y="1821180"/>
                      </a:lnTo>
                      <a:cubicBezTo>
                        <a:pt x="53106" y="1834515"/>
                        <a:pt x="42042" y="1844992"/>
                        <a:pt x="26553" y="1844992"/>
                      </a:cubicBezTo>
                      <a:close/>
                      <a:moveTo>
                        <a:pt x="28766" y="1709738"/>
                      </a:moveTo>
                      <a:cubicBezTo>
                        <a:pt x="28766" y="1709738"/>
                        <a:pt x="28766" y="1709738"/>
                        <a:pt x="28766" y="1709738"/>
                      </a:cubicBezTo>
                      <a:cubicBezTo>
                        <a:pt x="13276" y="1709738"/>
                        <a:pt x="2213" y="1699260"/>
                        <a:pt x="2213" y="1686878"/>
                      </a:cubicBezTo>
                      <a:lnTo>
                        <a:pt x="2213" y="1642110"/>
                      </a:lnTo>
                      <a:cubicBezTo>
                        <a:pt x="2213" y="1629728"/>
                        <a:pt x="14383" y="1619250"/>
                        <a:pt x="28766" y="1619250"/>
                      </a:cubicBezTo>
                      <a:cubicBezTo>
                        <a:pt x="28766" y="1619250"/>
                        <a:pt x="28766" y="1619250"/>
                        <a:pt x="28766" y="1619250"/>
                      </a:cubicBezTo>
                      <a:cubicBezTo>
                        <a:pt x="43148" y="1619250"/>
                        <a:pt x="55318" y="1629728"/>
                        <a:pt x="55318" y="1642110"/>
                      </a:cubicBezTo>
                      <a:lnTo>
                        <a:pt x="55318" y="1686878"/>
                      </a:lnTo>
                      <a:cubicBezTo>
                        <a:pt x="55318" y="1700213"/>
                        <a:pt x="43148" y="1709738"/>
                        <a:pt x="28766" y="1709738"/>
                      </a:cubicBezTo>
                      <a:close/>
                      <a:moveTo>
                        <a:pt x="29872" y="1575435"/>
                      </a:moveTo>
                      <a:cubicBezTo>
                        <a:pt x="29872" y="1575435"/>
                        <a:pt x="29872" y="1575435"/>
                        <a:pt x="29872" y="1575435"/>
                      </a:cubicBezTo>
                      <a:cubicBezTo>
                        <a:pt x="14383" y="1575435"/>
                        <a:pt x="3319" y="1564958"/>
                        <a:pt x="3319" y="1552575"/>
                      </a:cubicBezTo>
                      <a:lnTo>
                        <a:pt x="3319" y="1507808"/>
                      </a:lnTo>
                      <a:cubicBezTo>
                        <a:pt x="3319" y="1495425"/>
                        <a:pt x="15489" y="1484948"/>
                        <a:pt x="29872" y="1484948"/>
                      </a:cubicBezTo>
                      <a:cubicBezTo>
                        <a:pt x="29872" y="1484948"/>
                        <a:pt x="29872" y="1484948"/>
                        <a:pt x="29872" y="1484948"/>
                      </a:cubicBezTo>
                      <a:cubicBezTo>
                        <a:pt x="44255" y="1484948"/>
                        <a:pt x="56425" y="1495425"/>
                        <a:pt x="56425" y="1507808"/>
                      </a:cubicBezTo>
                      <a:lnTo>
                        <a:pt x="56425" y="1552575"/>
                      </a:lnTo>
                      <a:cubicBezTo>
                        <a:pt x="56425" y="1564958"/>
                        <a:pt x="44255" y="1575435"/>
                        <a:pt x="29872" y="1575435"/>
                      </a:cubicBezTo>
                      <a:close/>
                      <a:moveTo>
                        <a:pt x="29872" y="1440180"/>
                      </a:moveTo>
                      <a:cubicBezTo>
                        <a:pt x="29872" y="1440180"/>
                        <a:pt x="29872" y="1440180"/>
                        <a:pt x="29872" y="1440180"/>
                      </a:cubicBezTo>
                      <a:cubicBezTo>
                        <a:pt x="15489" y="1440180"/>
                        <a:pt x="3319" y="1429703"/>
                        <a:pt x="3319" y="1417320"/>
                      </a:cubicBezTo>
                      <a:lnTo>
                        <a:pt x="3319" y="1372553"/>
                      </a:lnTo>
                      <a:lnTo>
                        <a:pt x="29872" y="1372553"/>
                      </a:lnTo>
                      <a:lnTo>
                        <a:pt x="56425" y="1372553"/>
                      </a:lnTo>
                      <a:lnTo>
                        <a:pt x="56425" y="1417320"/>
                      </a:lnTo>
                      <a:cubicBezTo>
                        <a:pt x="56425" y="1429703"/>
                        <a:pt x="45361" y="1440180"/>
                        <a:pt x="29872" y="1440180"/>
                      </a:cubicBezTo>
                      <a:close/>
                      <a:moveTo>
                        <a:pt x="30978" y="1304925"/>
                      </a:moveTo>
                      <a:cubicBezTo>
                        <a:pt x="30978" y="1304925"/>
                        <a:pt x="30978" y="1304925"/>
                        <a:pt x="30978" y="1304925"/>
                      </a:cubicBezTo>
                      <a:cubicBezTo>
                        <a:pt x="16595" y="1304925"/>
                        <a:pt x="4425" y="1294448"/>
                        <a:pt x="4425" y="1282065"/>
                      </a:cubicBezTo>
                      <a:lnTo>
                        <a:pt x="4425" y="1237298"/>
                      </a:lnTo>
                      <a:cubicBezTo>
                        <a:pt x="4425" y="1224915"/>
                        <a:pt x="16595" y="1214438"/>
                        <a:pt x="30978" y="1214438"/>
                      </a:cubicBezTo>
                      <a:cubicBezTo>
                        <a:pt x="30978" y="1214438"/>
                        <a:pt x="30978" y="1214438"/>
                        <a:pt x="30978" y="1214438"/>
                      </a:cubicBezTo>
                      <a:cubicBezTo>
                        <a:pt x="45361" y="1214438"/>
                        <a:pt x="57531" y="1224915"/>
                        <a:pt x="57531" y="1237298"/>
                      </a:cubicBezTo>
                      <a:lnTo>
                        <a:pt x="57531" y="1282065"/>
                      </a:lnTo>
                      <a:cubicBezTo>
                        <a:pt x="57531" y="1294448"/>
                        <a:pt x="45361" y="1304925"/>
                        <a:pt x="30978" y="1304925"/>
                      </a:cubicBezTo>
                      <a:close/>
                      <a:moveTo>
                        <a:pt x="30978" y="1169670"/>
                      </a:moveTo>
                      <a:cubicBezTo>
                        <a:pt x="16595" y="1169670"/>
                        <a:pt x="4425" y="1159192"/>
                        <a:pt x="4425" y="1146810"/>
                      </a:cubicBezTo>
                      <a:lnTo>
                        <a:pt x="4425" y="1102042"/>
                      </a:lnTo>
                      <a:cubicBezTo>
                        <a:pt x="4425" y="1089660"/>
                        <a:pt x="16595" y="1079183"/>
                        <a:pt x="30978" y="1079183"/>
                      </a:cubicBezTo>
                      <a:cubicBezTo>
                        <a:pt x="45361" y="1079183"/>
                        <a:pt x="57531" y="1089660"/>
                        <a:pt x="57531" y="1102042"/>
                      </a:cubicBezTo>
                      <a:lnTo>
                        <a:pt x="57531" y="1146810"/>
                      </a:lnTo>
                      <a:cubicBezTo>
                        <a:pt x="57531" y="1160145"/>
                        <a:pt x="45361" y="1169670"/>
                        <a:pt x="30978" y="1169670"/>
                      </a:cubicBezTo>
                      <a:close/>
                      <a:moveTo>
                        <a:pt x="30978" y="1035367"/>
                      </a:moveTo>
                      <a:cubicBezTo>
                        <a:pt x="16595" y="1035367"/>
                        <a:pt x="4425" y="1024890"/>
                        <a:pt x="4425" y="1012508"/>
                      </a:cubicBezTo>
                      <a:lnTo>
                        <a:pt x="4425" y="967740"/>
                      </a:lnTo>
                      <a:cubicBezTo>
                        <a:pt x="4425" y="955358"/>
                        <a:pt x="16595" y="944880"/>
                        <a:pt x="30978" y="944880"/>
                      </a:cubicBezTo>
                      <a:cubicBezTo>
                        <a:pt x="30978" y="944880"/>
                        <a:pt x="30978" y="944880"/>
                        <a:pt x="30978" y="944880"/>
                      </a:cubicBezTo>
                      <a:cubicBezTo>
                        <a:pt x="45361" y="944880"/>
                        <a:pt x="57531" y="955358"/>
                        <a:pt x="57531" y="967740"/>
                      </a:cubicBezTo>
                      <a:lnTo>
                        <a:pt x="57531" y="1012508"/>
                      </a:lnTo>
                      <a:cubicBezTo>
                        <a:pt x="57531" y="1024890"/>
                        <a:pt x="45361" y="1035367"/>
                        <a:pt x="30978" y="1035367"/>
                      </a:cubicBezTo>
                      <a:cubicBezTo>
                        <a:pt x="30978" y="1035367"/>
                        <a:pt x="30978" y="1035367"/>
                        <a:pt x="30978" y="1035367"/>
                      </a:cubicBezTo>
                      <a:close/>
                      <a:moveTo>
                        <a:pt x="30978" y="900112"/>
                      </a:moveTo>
                      <a:cubicBezTo>
                        <a:pt x="16595" y="900112"/>
                        <a:pt x="4425" y="889635"/>
                        <a:pt x="4425" y="877253"/>
                      </a:cubicBezTo>
                      <a:lnTo>
                        <a:pt x="4425" y="832485"/>
                      </a:lnTo>
                      <a:cubicBezTo>
                        <a:pt x="4425" y="820103"/>
                        <a:pt x="16595" y="809625"/>
                        <a:pt x="30978" y="809625"/>
                      </a:cubicBezTo>
                      <a:cubicBezTo>
                        <a:pt x="30978" y="809625"/>
                        <a:pt x="30978" y="809625"/>
                        <a:pt x="30978" y="809625"/>
                      </a:cubicBezTo>
                      <a:cubicBezTo>
                        <a:pt x="45361" y="809625"/>
                        <a:pt x="57531" y="820103"/>
                        <a:pt x="57531" y="832485"/>
                      </a:cubicBezTo>
                      <a:lnTo>
                        <a:pt x="57531" y="877253"/>
                      </a:lnTo>
                      <a:cubicBezTo>
                        <a:pt x="57531" y="889635"/>
                        <a:pt x="45361" y="900112"/>
                        <a:pt x="30978" y="900112"/>
                      </a:cubicBezTo>
                      <a:cubicBezTo>
                        <a:pt x="30978" y="900112"/>
                        <a:pt x="30978" y="900112"/>
                        <a:pt x="30978" y="900112"/>
                      </a:cubicBezTo>
                      <a:close/>
                      <a:moveTo>
                        <a:pt x="30978" y="764858"/>
                      </a:moveTo>
                      <a:cubicBezTo>
                        <a:pt x="16595" y="764858"/>
                        <a:pt x="4425" y="754380"/>
                        <a:pt x="4425" y="741998"/>
                      </a:cubicBezTo>
                      <a:lnTo>
                        <a:pt x="4425" y="697230"/>
                      </a:lnTo>
                      <a:cubicBezTo>
                        <a:pt x="4425" y="684848"/>
                        <a:pt x="16595" y="674370"/>
                        <a:pt x="30978" y="674370"/>
                      </a:cubicBezTo>
                      <a:cubicBezTo>
                        <a:pt x="45361" y="674370"/>
                        <a:pt x="57531" y="684848"/>
                        <a:pt x="57531" y="697230"/>
                      </a:cubicBezTo>
                      <a:lnTo>
                        <a:pt x="57531" y="741998"/>
                      </a:lnTo>
                      <a:cubicBezTo>
                        <a:pt x="57531" y="754380"/>
                        <a:pt x="45361" y="764858"/>
                        <a:pt x="30978" y="764858"/>
                      </a:cubicBezTo>
                      <a:close/>
                      <a:moveTo>
                        <a:pt x="30978" y="630555"/>
                      </a:moveTo>
                      <a:cubicBezTo>
                        <a:pt x="30978" y="630555"/>
                        <a:pt x="30978" y="630555"/>
                        <a:pt x="30978" y="630555"/>
                      </a:cubicBezTo>
                      <a:cubicBezTo>
                        <a:pt x="16595" y="630555"/>
                        <a:pt x="4425" y="620078"/>
                        <a:pt x="4425" y="607695"/>
                      </a:cubicBezTo>
                      <a:lnTo>
                        <a:pt x="4425" y="562928"/>
                      </a:lnTo>
                      <a:cubicBezTo>
                        <a:pt x="4425" y="550545"/>
                        <a:pt x="16595" y="540068"/>
                        <a:pt x="30978" y="540068"/>
                      </a:cubicBezTo>
                      <a:cubicBezTo>
                        <a:pt x="30978" y="540068"/>
                        <a:pt x="30978" y="540068"/>
                        <a:pt x="30978" y="540068"/>
                      </a:cubicBezTo>
                      <a:cubicBezTo>
                        <a:pt x="45361" y="540068"/>
                        <a:pt x="57531" y="550545"/>
                        <a:pt x="57531" y="562928"/>
                      </a:cubicBezTo>
                      <a:lnTo>
                        <a:pt x="57531" y="607695"/>
                      </a:lnTo>
                      <a:cubicBezTo>
                        <a:pt x="57531" y="620078"/>
                        <a:pt x="45361" y="630555"/>
                        <a:pt x="30978" y="630555"/>
                      </a:cubicBezTo>
                      <a:close/>
                      <a:moveTo>
                        <a:pt x="30978" y="495300"/>
                      </a:moveTo>
                      <a:cubicBezTo>
                        <a:pt x="30978" y="495300"/>
                        <a:pt x="30978" y="495300"/>
                        <a:pt x="30978" y="495300"/>
                      </a:cubicBezTo>
                      <a:cubicBezTo>
                        <a:pt x="16595" y="495300"/>
                        <a:pt x="4425" y="484822"/>
                        <a:pt x="4425" y="472440"/>
                      </a:cubicBezTo>
                      <a:lnTo>
                        <a:pt x="4425" y="427672"/>
                      </a:lnTo>
                      <a:cubicBezTo>
                        <a:pt x="4425" y="415290"/>
                        <a:pt x="16595" y="404812"/>
                        <a:pt x="30978" y="404812"/>
                      </a:cubicBezTo>
                      <a:cubicBezTo>
                        <a:pt x="30978" y="404812"/>
                        <a:pt x="30978" y="404812"/>
                        <a:pt x="30978" y="404812"/>
                      </a:cubicBezTo>
                      <a:cubicBezTo>
                        <a:pt x="45361" y="404812"/>
                        <a:pt x="57531" y="415290"/>
                        <a:pt x="57531" y="427672"/>
                      </a:cubicBezTo>
                      <a:lnTo>
                        <a:pt x="57531" y="472440"/>
                      </a:lnTo>
                      <a:cubicBezTo>
                        <a:pt x="57531" y="484822"/>
                        <a:pt x="45361" y="495300"/>
                        <a:pt x="30978" y="495300"/>
                      </a:cubicBezTo>
                      <a:close/>
                      <a:moveTo>
                        <a:pt x="30978" y="360045"/>
                      </a:moveTo>
                      <a:cubicBezTo>
                        <a:pt x="30978" y="360045"/>
                        <a:pt x="30978" y="360045"/>
                        <a:pt x="30978" y="360045"/>
                      </a:cubicBezTo>
                      <a:cubicBezTo>
                        <a:pt x="16595" y="360045"/>
                        <a:pt x="4425" y="349568"/>
                        <a:pt x="4425" y="337185"/>
                      </a:cubicBezTo>
                      <a:lnTo>
                        <a:pt x="4425" y="292418"/>
                      </a:lnTo>
                      <a:cubicBezTo>
                        <a:pt x="4425" y="280035"/>
                        <a:pt x="16595" y="269558"/>
                        <a:pt x="30978" y="269558"/>
                      </a:cubicBezTo>
                      <a:cubicBezTo>
                        <a:pt x="30978" y="269558"/>
                        <a:pt x="30978" y="269558"/>
                        <a:pt x="30978" y="269558"/>
                      </a:cubicBezTo>
                      <a:cubicBezTo>
                        <a:pt x="45361" y="269558"/>
                        <a:pt x="57531" y="280035"/>
                        <a:pt x="57531" y="292418"/>
                      </a:cubicBezTo>
                      <a:lnTo>
                        <a:pt x="57531" y="337185"/>
                      </a:lnTo>
                      <a:cubicBezTo>
                        <a:pt x="58637" y="349568"/>
                        <a:pt x="46467" y="360045"/>
                        <a:pt x="30978" y="360045"/>
                      </a:cubicBezTo>
                      <a:close/>
                      <a:moveTo>
                        <a:pt x="32085" y="224790"/>
                      </a:moveTo>
                      <a:cubicBezTo>
                        <a:pt x="32085" y="224790"/>
                        <a:pt x="32085" y="224790"/>
                        <a:pt x="32085" y="224790"/>
                      </a:cubicBezTo>
                      <a:cubicBezTo>
                        <a:pt x="16595" y="224790"/>
                        <a:pt x="5532" y="214313"/>
                        <a:pt x="5532" y="201930"/>
                      </a:cubicBezTo>
                      <a:lnTo>
                        <a:pt x="5532" y="157163"/>
                      </a:lnTo>
                      <a:cubicBezTo>
                        <a:pt x="5532" y="144780"/>
                        <a:pt x="17702" y="134302"/>
                        <a:pt x="32085" y="134302"/>
                      </a:cubicBezTo>
                      <a:cubicBezTo>
                        <a:pt x="32085" y="134302"/>
                        <a:pt x="32085" y="134302"/>
                        <a:pt x="32085" y="134302"/>
                      </a:cubicBezTo>
                      <a:cubicBezTo>
                        <a:pt x="46467" y="134302"/>
                        <a:pt x="58637" y="144780"/>
                        <a:pt x="58637" y="157163"/>
                      </a:cubicBezTo>
                      <a:lnTo>
                        <a:pt x="58637" y="201930"/>
                      </a:lnTo>
                      <a:cubicBezTo>
                        <a:pt x="58637" y="215265"/>
                        <a:pt x="46467" y="224790"/>
                        <a:pt x="32085" y="224790"/>
                      </a:cubicBezTo>
                      <a:close/>
                      <a:moveTo>
                        <a:pt x="33191" y="90488"/>
                      </a:moveTo>
                      <a:cubicBezTo>
                        <a:pt x="33191" y="90488"/>
                        <a:pt x="33191" y="90488"/>
                        <a:pt x="33191" y="90488"/>
                      </a:cubicBezTo>
                      <a:cubicBezTo>
                        <a:pt x="17702" y="90488"/>
                        <a:pt x="6638" y="80010"/>
                        <a:pt x="6638" y="67627"/>
                      </a:cubicBezTo>
                      <a:lnTo>
                        <a:pt x="7745" y="22860"/>
                      </a:lnTo>
                      <a:cubicBezTo>
                        <a:pt x="7745" y="10477"/>
                        <a:pt x="19915" y="0"/>
                        <a:pt x="35404" y="0"/>
                      </a:cubicBezTo>
                      <a:cubicBezTo>
                        <a:pt x="49786" y="0"/>
                        <a:pt x="61956" y="10477"/>
                        <a:pt x="61956" y="23813"/>
                      </a:cubicBezTo>
                      <a:lnTo>
                        <a:pt x="60850" y="68580"/>
                      </a:lnTo>
                      <a:cubicBezTo>
                        <a:pt x="59744" y="80010"/>
                        <a:pt x="48680" y="90488"/>
                        <a:pt x="33191" y="90488"/>
                      </a:cubicBezTo>
                      <a:close/>
                    </a:path>
                  </a:pathLst>
                </a:custGeom>
                <a:solidFill>
                  <a:srgbClr val="454E5F"/>
                </a:solidFill>
                <a:ln w="11051"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9C12D40C-89CD-3C2C-4963-2E38F8F199F3}"/>
                    </a:ext>
                  </a:extLst>
                </p:cNvPr>
                <p:cNvSpPr/>
                <p:nvPr/>
              </p:nvSpPr>
              <p:spPr>
                <a:xfrm>
                  <a:off x="5082647" y="3844289"/>
                  <a:ext cx="79658" cy="69532"/>
                </a:xfrm>
                <a:custGeom>
                  <a:avLst/>
                  <a:gdLst>
                    <a:gd name="connsiteX0" fmla="*/ 26553 w 79658"/>
                    <a:gd name="connsiteY0" fmla="*/ 69533 h 69532"/>
                    <a:gd name="connsiteX1" fmla="*/ 26553 w 79658"/>
                    <a:gd name="connsiteY1" fmla="*/ 69533 h 69532"/>
                    <a:gd name="connsiteX2" fmla="*/ 0 w 79658"/>
                    <a:gd name="connsiteY2" fmla="*/ 45720 h 69532"/>
                    <a:gd name="connsiteX3" fmla="*/ 0 w 79658"/>
                    <a:gd name="connsiteY3" fmla="*/ 22860 h 69532"/>
                    <a:gd name="connsiteX4" fmla="*/ 26553 w 79658"/>
                    <a:gd name="connsiteY4" fmla="*/ 0 h 69532"/>
                    <a:gd name="connsiteX5" fmla="*/ 26553 w 79658"/>
                    <a:gd name="connsiteY5" fmla="*/ 0 h 69532"/>
                    <a:gd name="connsiteX6" fmla="*/ 53106 w 79658"/>
                    <a:gd name="connsiteY6" fmla="*/ 0 h 69532"/>
                    <a:gd name="connsiteX7" fmla="*/ 79658 w 79658"/>
                    <a:gd name="connsiteY7" fmla="*/ 22860 h 69532"/>
                    <a:gd name="connsiteX8" fmla="*/ 53106 w 79658"/>
                    <a:gd name="connsiteY8" fmla="*/ 45720 h 69532"/>
                    <a:gd name="connsiteX9" fmla="*/ 53106 w 79658"/>
                    <a:gd name="connsiteY9" fmla="*/ 45720 h 69532"/>
                    <a:gd name="connsiteX10" fmla="*/ 53106 w 79658"/>
                    <a:gd name="connsiteY10" fmla="*/ 45720 h 69532"/>
                    <a:gd name="connsiteX11" fmla="*/ 26553 w 7965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58" h="69532">
                      <a:moveTo>
                        <a:pt x="26553" y="69533"/>
                      </a:moveTo>
                      <a:cubicBezTo>
                        <a:pt x="26553" y="69533"/>
                        <a:pt x="26553" y="69533"/>
                        <a:pt x="26553" y="69533"/>
                      </a:cubicBezTo>
                      <a:cubicBezTo>
                        <a:pt x="11064" y="69533"/>
                        <a:pt x="0" y="59055"/>
                        <a:pt x="0" y="45720"/>
                      </a:cubicBezTo>
                      <a:lnTo>
                        <a:pt x="0" y="22860"/>
                      </a:lnTo>
                      <a:cubicBezTo>
                        <a:pt x="0" y="10478"/>
                        <a:pt x="12170" y="0"/>
                        <a:pt x="26553" y="0"/>
                      </a:cubicBezTo>
                      <a:cubicBezTo>
                        <a:pt x="26553" y="0"/>
                        <a:pt x="26553" y="0"/>
                        <a:pt x="26553" y="0"/>
                      </a:cubicBezTo>
                      <a:lnTo>
                        <a:pt x="53106" y="0"/>
                      </a:lnTo>
                      <a:cubicBezTo>
                        <a:pt x="67488" y="0"/>
                        <a:pt x="79658" y="10478"/>
                        <a:pt x="79658" y="22860"/>
                      </a:cubicBezTo>
                      <a:cubicBezTo>
                        <a:pt x="79658" y="35243"/>
                        <a:pt x="67488" y="45720"/>
                        <a:pt x="53106" y="45720"/>
                      </a:cubicBezTo>
                      <a:cubicBezTo>
                        <a:pt x="53106" y="45720"/>
                        <a:pt x="53106" y="45720"/>
                        <a:pt x="53106" y="45720"/>
                      </a:cubicBezTo>
                      <a:lnTo>
                        <a:pt x="53106" y="45720"/>
                      </a:lnTo>
                      <a:cubicBezTo>
                        <a:pt x="53106" y="59055"/>
                        <a:pt x="40936" y="69533"/>
                        <a:pt x="26553" y="69533"/>
                      </a:cubicBezTo>
                      <a:close/>
                    </a:path>
                  </a:pathLst>
                </a:custGeom>
                <a:solidFill>
                  <a:srgbClr val="454E5F"/>
                </a:solidFill>
                <a:ln w="11051"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CAB5B131-6F53-E731-8F0C-2A35FC2F449C}"/>
                    </a:ext>
                  </a:extLst>
                </p:cNvPr>
                <p:cNvSpPr/>
                <p:nvPr/>
              </p:nvSpPr>
              <p:spPr>
                <a:xfrm>
                  <a:off x="5217624" y="3845242"/>
                  <a:ext cx="6340170" cy="816292"/>
                </a:xfrm>
                <a:custGeom>
                  <a:avLst/>
                  <a:gdLst>
                    <a:gd name="connsiteX0" fmla="*/ 6314028 w 6340170"/>
                    <a:gd name="connsiteY0" fmla="*/ 816293 h 816292"/>
                    <a:gd name="connsiteX1" fmla="*/ 6295219 w 6340170"/>
                    <a:gd name="connsiteY1" fmla="*/ 809625 h 816292"/>
                    <a:gd name="connsiteX2" fmla="*/ 6256496 w 6340170"/>
                    <a:gd name="connsiteY2" fmla="*/ 778193 h 816292"/>
                    <a:gd name="connsiteX3" fmla="*/ 6255390 w 6340170"/>
                    <a:gd name="connsiteY3" fmla="*/ 745808 h 816292"/>
                    <a:gd name="connsiteX4" fmla="*/ 6293006 w 6340170"/>
                    <a:gd name="connsiteY4" fmla="*/ 744855 h 816292"/>
                    <a:gd name="connsiteX5" fmla="*/ 6331729 w 6340170"/>
                    <a:gd name="connsiteY5" fmla="*/ 776288 h 816292"/>
                    <a:gd name="connsiteX6" fmla="*/ 6332836 w 6340170"/>
                    <a:gd name="connsiteY6" fmla="*/ 808673 h 816292"/>
                    <a:gd name="connsiteX7" fmla="*/ 6314028 w 6340170"/>
                    <a:gd name="connsiteY7" fmla="*/ 816293 h 816292"/>
                    <a:gd name="connsiteX8" fmla="*/ 6197859 w 6340170"/>
                    <a:gd name="connsiteY8" fmla="*/ 720090 h 816292"/>
                    <a:gd name="connsiteX9" fmla="*/ 6179051 w 6340170"/>
                    <a:gd name="connsiteY9" fmla="*/ 713423 h 816292"/>
                    <a:gd name="connsiteX10" fmla="*/ 6140328 w 6340170"/>
                    <a:gd name="connsiteY10" fmla="*/ 681038 h 816292"/>
                    <a:gd name="connsiteX11" fmla="*/ 6139222 w 6340170"/>
                    <a:gd name="connsiteY11" fmla="*/ 648653 h 816292"/>
                    <a:gd name="connsiteX12" fmla="*/ 6176838 w 6340170"/>
                    <a:gd name="connsiteY12" fmla="*/ 647700 h 816292"/>
                    <a:gd name="connsiteX13" fmla="*/ 6215561 w 6340170"/>
                    <a:gd name="connsiteY13" fmla="*/ 680085 h 816292"/>
                    <a:gd name="connsiteX14" fmla="*/ 6216668 w 6340170"/>
                    <a:gd name="connsiteY14" fmla="*/ 712470 h 816292"/>
                    <a:gd name="connsiteX15" fmla="*/ 6197859 w 6340170"/>
                    <a:gd name="connsiteY15" fmla="*/ 720090 h 816292"/>
                    <a:gd name="connsiteX16" fmla="*/ 6082797 w 6340170"/>
                    <a:gd name="connsiteY16" fmla="*/ 623888 h 816292"/>
                    <a:gd name="connsiteX17" fmla="*/ 6063989 w 6340170"/>
                    <a:gd name="connsiteY17" fmla="*/ 617220 h 816292"/>
                    <a:gd name="connsiteX18" fmla="*/ 6025266 w 6340170"/>
                    <a:gd name="connsiteY18" fmla="*/ 584835 h 816292"/>
                    <a:gd name="connsiteX19" fmla="*/ 6025266 w 6340170"/>
                    <a:gd name="connsiteY19" fmla="*/ 552450 h 816292"/>
                    <a:gd name="connsiteX20" fmla="*/ 6062883 w 6340170"/>
                    <a:gd name="connsiteY20" fmla="*/ 552450 h 816292"/>
                    <a:gd name="connsiteX21" fmla="*/ 6101605 w 6340170"/>
                    <a:gd name="connsiteY21" fmla="*/ 584835 h 816292"/>
                    <a:gd name="connsiteX22" fmla="*/ 6101605 w 6340170"/>
                    <a:gd name="connsiteY22" fmla="*/ 617220 h 816292"/>
                    <a:gd name="connsiteX23" fmla="*/ 6082797 w 6340170"/>
                    <a:gd name="connsiteY23" fmla="*/ 623888 h 816292"/>
                    <a:gd name="connsiteX24" fmla="*/ 5967735 w 6340170"/>
                    <a:gd name="connsiteY24" fmla="*/ 527685 h 816292"/>
                    <a:gd name="connsiteX25" fmla="*/ 5948927 w 6340170"/>
                    <a:gd name="connsiteY25" fmla="*/ 521018 h 816292"/>
                    <a:gd name="connsiteX26" fmla="*/ 5910204 w 6340170"/>
                    <a:gd name="connsiteY26" fmla="*/ 488632 h 816292"/>
                    <a:gd name="connsiteX27" fmla="*/ 5910204 w 6340170"/>
                    <a:gd name="connsiteY27" fmla="*/ 456248 h 816292"/>
                    <a:gd name="connsiteX28" fmla="*/ 5947820 w 6340170"/>
                    <a:gd name="connsiteY28" fmla="*/ 456248 h 816292"/>
                    <a:gd name="connsiteX29" fmla="*/ 5986543 w 6340170"/>
                    <a:gd name="connsiteY29" fmla="*/ 488632 h 816292"/>
                    <a:gd name="connsiteX30" fmla="*/ 5986543 w 6340170"/>
                    <a:gd name="connsiteY30" fmla="*/ 521018 h 816292"/>
                    <a:gd name="connsiteX31" fmla="*/ 5967735 w 6340170"/>
                    <a:gd name="connsiteY31" fmla="*/ 527685 h 816292"/>
                    <a:gd name="connsiteX32" fmla="*/ 5852673 w 6340170"/>
                    <a:gd name="connsiteY32" fmla="*/ 430530 h 816292"/>
                    <a:gd name="connsiteX33" fmla="*/ 5833865 w 6340170"/>
                    <a:gd name="connsiteY33" fmla="*/ 423863 h 816292"/>
                    <a:gd name="connsiteX34" fmla="*/ 5795142 w 6340170"/>
                    <a:gd name="connsiteY34" fmla="*/ 391478 h 816292"/>
                    <a:gd name="connsiteX35" fmla="*/ 5795142 w 6340170"/>
                    <a:gd name="connsiteY35" fmla="*/ 359093 h 816292"/>
                    <a:gd name="connsiteX36" fmla="*/ 5832759 w 6340170"/>
                    <a:gd name="connsiteY36" fmla="*/ 359093 h 816292"/>
                    <a:gd name="connsiteX37" fmla="*/ 5871481 w 6340170"/>
                    <a:gd name="connsiteY37" fmla="*/ 391478 h 816292"/>
                    <a:gd name="connsiteX38" fmla="*/ 5871481 w 6340170"/>
                    <a:gd name="connsiteY38" fmla="*/ 423863 h 816292"/>
                    <a:gd name="connsiteX39" fmla="*/ 5852673 w 6340170"/>
                    <a:gd name="connsiteY39" fmla="*/ 430530 h 816292"/>
                    <a:gd name="connsiteX40" fmla="*/ 5737611 w 6340170"/>
                    <a:gd name="connsiteY40" fmla="*/ 334328 h 816292"/>
                    <a:gd name="connsiteX41" fmla="*/ 5718803 w 6340170"/>
                    <a:gd name="connsiteY41" fmla="*/ 327660 h 816292"/>
                    <a:gd name="connsiteX42" fmla="*/ 5680080 w 6340170"/>
                    <a:gd name="connsiteY42" fmla="*/ 295275 h 816292"/>
                    <a:gd name="connsiteX43" fmla="*/ 5678974 w 6340170"/>
                    <a:gd name="connsiteY43" fmla="*/ 262890 h 816292"/>
                    <a:gd name="connsiteX44" fmla="*/ 5716590 w 6340170"/>
                    <a:gd name="connsiteY44" fmla="*/ 261937 h 816292"/>
                    <a:gd name="connsiteX45" fmla="*/ 5755313 w 6340170"/>
                    <a:gd name="connsiteY45" fmla="*/ 294323 h 816292"/>
                    <a:gd name="connsiteX46" fmla="*/ 5756419 w 6340170"/>
                    <a:gd name="connsiteY46" fmla="*/ 326707 h 816292"/>
                    <a:gd name="connsiteX47" fmla="*/ 5737611 w 6340170"/>
                    <a:gd name="connsiteY47" fmla="*/ 334328 h 816292"/>
                    <a:gd name="connsiteX48" fmla="*/ 5622549 w 6340170"/>
                    <a:gd name="connsiteY48" fmla="*/ 238125 h 816292"/>
                    <a:gd name="connsiteX49" fmla="*/ 5603741 w 6340170"/>
                    <a:gd name="connsiteY49" fmla="*/ 231457 h 816292"/>
                    <a:gd name="connsiteX50" fmla="*/ 5565018 w 6340170"/>
                    <a:gd name="connsiteY50" fmla="*/ 200025 h 816292"/>
                    <a:gd name="connsiteX51" fmla="*/ 5563912 w 6340170"/>
                    <a:gd name="connsiteY51" fmla="*/ 167640 h 816292"/>
                    <a:gd name="connsiteX52" fmla="*/ 5601528 w 6340170"/>
                    <a:gd name="connsiteY52" fmla="*/ 166687 h 816292"/>
                    <a:gd name="connsiteX53" fmla="*/ 5640251 w 6340170"/>
                    <a:gd name="connsiteY53" fmla="*/ 199073 h 816292"/>
                    <a:gd name="connsiteX54" fmla="*/ 5641358 w 6340170"/>
                    <a:gd name="connsiteY54" fmla="*/ 231457 h 816292"/>
                    <a:gd name="connsiteX55" fmla="*/ 5622549 w 6340170"/>
                    <a:gd name="connsiteY55" fmla="*/ 238125 h 816292"/>
                    <a:gd name="connsiteX56" fmla="*/ 5505274 w 6340170"/>
                    <a:gd name="connsiteY56" fmla="*/ 142875 h 816292"/>
                    <a:gd name="connsiteX57" fmla="*/ 5486466 w 6340170"/>
                    <a:gd name="connsiteY57" fmla="*/ 136208 h 816292"/>
                    <a:gd name="connsiteX58" fmla="*/ 5447744 w 6340170"/>
                    <a:gd name="connsiteY58" fmla="*/ 104775 h 816292"/>
                    <a:gd name="connsiteX59" fmla="*/ 5446637 w 6340170"/>
                    <a:gd name="connsiteY59" fmla="*/ 72390 h 816292"/>
                    <a:gd name="connsiteX60" fmla="*/ 5484254 w 6340170"/>
                    <a:gd name="connsiteY60" fmla="*/ 71437 h 816292"/>
                    <a:gd name="connsiteX61" fmla="*/ 5522976 w 6340170"/>
                    <a:gd name="connsiteY61" fmla="*/ 102870 h 816292"/>
                    <a:gd name="connsiteX62" fmla="*/ 5524082 w 6340170"/>
                    <a:gd name="connsiteY62" fmla="*/ 135255 h 816292"/>
                    <a:gd name="connsiteX63" fmla="*/ 5505274 w 6340170"/>
                    <a:gd name="connsiteY63" fmla="*/ 142875 h 816292"/>
                    <a:gd name="connsiteX64" fmla="*/ 5384681 w 6340170"/>
                    <a:gd name="connsiteY64" fmla="*/ 57150 h 816292"/>
                    <a:gd name="connsiteX65" fmla="*/ 5384681 w 6340170"/>
                    <a:gd name="connsiteY65" fmla="*/ 57150 h 816292"/>
                    <a:gd name="connsiteX66" fmla="*/ 5331575 w 6340170"/>
                    <a:gd name="connsiteY66" fmla="*/ 57150 h 816292"/>
                    <a:gd name="connsiteX67" fmla="*/ 5305022 w 6340170"/>
                    <a:gd name="connsiteY67" fmla="*/ 34290 h 816292"/>
                    <a:gd name="connsiteX68" fmla="*/ 5331575 w 6340170"/>
                    <a:gd name="connsiteY68" fmla="*/ 11430 h 816292"/>
                    <a:gd name="connsiteX69" fmla="*/ 5331575 w 6340170"/>
                    <a:gd name="connsiteY69" fmla="*/ 11430 h 816292"/>
                    <a:gd name="connsiteX70" fmla="*/ 5384681 w 6340170"/>
                    <a:gd name="connsiteY70" fmla="*/ 11430 h 816292"/>
                    <a:gd name="connsiteX71" fmla="*/ 5411233 w 6340170"/>
                    <a:gd name="connsiteY71" fmla="*/ 34290 h 816292"/>
                    <a:gd name="connsiteX72" fmla="*/ 5384681 w 6340170"/>
                    <a:gd name="connsiteY72" fmla="*/ 57150 h 816292"/>
                    <a:gd name="connsiteX73" fmla="*/ 5223151 w 6340170"/>
                    <a:gd name="connsiteY73" fmla="*/ 56197 h 816292"/>
                    <a:gd name="connsiteX74" fmla="*/ 5223151 w 6340170"/>
                    <a:gd name="connsiteY74" fmla="*/ 56197 h 816292"/>
                    <a:gd name="connsiteX75" fmla="*/ 5170046 w 6340170"/>
                    <a:gd name="connsiteY75" fmla="*/ 56197 h 816292"/>
                    <a:gd name="connsiteX76" fmla="*/ 5143493 w 6340170"/>
                    <a:gd name="connsiteY76" fmla="*/ 33338 h 816292"/>
                    <a:gd name="connsiteX77" fmla="*/ 5170046 w 6340170"/>
                    <a:gd name="connsiteY77" fmla="*/ 10477 h 816292"/>
                    <a:gd name="connsiteX78" fmla="*/ 5170046 w 6340170"/>
                    <a:gd name="connsiteY78" fmla="*/ 10477 h 816292"/>
                    <a:gd name="connsiteX79" fmla="*/ 5223151 w 6340170"/>
                    <a:gd name="connsiteY79" fmla="*/ 10477 h 816292"/>
                    <a:gd name="connsiteX80" fmla="*/ 5249704 w 6340170"/>
                    <a:gd name="connsiteY80" fmla="*/ 33338 h 816292"/>
                    <a:gd name="connsiteX81" fmla="*/ 5223151 w 6340170"/>
                    <a:gd name="connsiteY81" fmla="*/ 56197 h 816292"/>
                    <a:gd name="connsiteX82" fmla="*/ 5062728 w 6340170"/>
                    <a:gd name="connsiteY82" fmla="*/ 56197 h 816292"/>
                    <a:gd name="connsiteX83" fmla="*/ 5062728 w 6340170"/>
                    <a:gd name="connsiteY83" fmla="*/ 56197 h 816292"/>
                    <a:gd name="connsiteX84" fmla="*/ 5009623 w 6340170"/>
                    <a:gd name="connsiteY84" fmla="*/ 56197 h 816292"/>
                    <a:gd name="connsiteX85" fmla="*/ 4983070 w 6340170"/>
                    <a:gd name="connsiteY85" fmla="*/ 33338 h 816292"/>
                    <a:gd name="connsiteX86" fmla="*/ 5009623 w 6340170"/>
                    <a:gd name="connsiteY86" fmla="*/ 10477 h 816292"/>
                    <a:gd name="connsiteX87" fmla="*/ 5009623 w 6340170"/>
                    <a:gd name="connsiteY87" fmla="*/ 10477 h 816292"/>
                    <a:gd name="connsiteX88" fmla="*/ 5062728 w 6340170"/>
                    <a:gd name="connsiteY88" fmla="*/ 10477 h 816292"/>
                    <a:gd name="connsiteX89" fmla="*/ 5089281 w 6340170"/>
                    <a:gd name="connsiteY89" fmla="*/ 33338 h 816292"/>
                    <a:gd name="connsiteX90" fmla="*/ 5062728 w 6340170"/>
                    <a:gd name="connsiteY90" fmla="*/ 56197 h 816292"/>
                    <a:gd name="connsiteX91" fmla="*/ 4902305 w 6340170"/>
                    <a:gd name="connsiteY91" fmla="*/ 55245 h 816292"/>
                    <a:gd name="connsiteX92" fmla="*/ 4902305 w 6340170"/>
                    <a:gd name="connsiteY92" fmla="*/ 55245 h 816292"/>
                    <a:gd name="connsiteX93" fmla="*/ 4849200 w 6340170"/>
                    <a:gd name="connsiteY93" fmla="*/ 55245 h 816292"/>
                    <a:gd name="connsiteX94" fmla="*/ 4822647 w 6340170"/>
                    <a:gd name="connsiteY94" fmla="*/ 32385 h 816292"/>
                    <a:gd name="connsiteX95" fmla="*/ 4849200 w 6340170"/>
                    <a:gd name="connsiteY95" fmla="*/ 9525 h 816292"/>
                    <a:gd name="connsiteX96" fmla="*/ 4902305 w 6340170"/>
                    <a:gd name="connsiteY96" fmla="*/ 9525 h 816292"/>
                    <a:gd name="connsiteX97" fmla="*/ 4928858 w 6340170"/>
                    <a:gd name="connsiteY97" fmla="*/ 32385 h 816292"/>
                    <a:gd name="connsiteX98" fmla="*/ 4902305 w 6340170"/>
                    <a:gd name="connsiteY98" fmla="*/ 55245 h 816292"/>
                    <a:gd name="connsiteX99" fmla="*/ 4740776 w 6340170"/>
                    <a:gd name="connsiteY99" fmla="*/ 55245 h 816292"/>
                    <a:gd name="connsiteX100" fmla="*/ 4740776 w 6340170"/>
                    <a:gd name="connsiteY100" fmla="*/ 55245 h 816292"/>
                    <a:gd name="connsiteX101" fmla="*/ 4687671 w 6340170"/>
                    <a:gd name="connsiteY101" fmla="*/ 55245 h 816292"/>
                    <a:gd name="connsiteX102" fmla="*/ 4661117 w 6340170"/>
                    <a:gd name="connsiteY102" fmla="*/ 32385 h 816292"/>
                    <a:gd name="connsiteX103" fmla="*/ 4687671 w 6340170"/>
                    <a:gd name="connsiteY103" fmla="*/ 9525 h 816292"/>
                    <a:gd name="connsiteX104" fmla="*/ 4687671 w 6340170"/>
                    <a:gd name="connsiteY104" fmla="*/ 9525 h 816292"/>
                    <a:gd name="connsiteX105" fmla="*/ 4740776 w 6340170"/>
                    <a:gd name="connsiteY105" fmla="*/ 9525 h 816292"/>
                    <a:gd name="connsiteX106" fmla="*/ 4767329 w 6340170"/>
                    <a:gd name="connsiteY106" fmla="*/ 32385 h 816292"/>
                    <a:gd name="connsiteX107" fmla="*/ 4740776 w 6340170"/>
                    <a:gd name="connsiteY107" fmla="*/ 55245 h 816292"/>
                    <a:gd name="connsiteX108" fmla="*/ 4580353 w 6340170"/>
                    <a:gd name="connsiteY108" fmla="*/ 55245 h 816292"/>
                    <a:gd name="connsiteX109" fmla="*/ 4580353 w 6340170"/>
                    <a:gd name="connsiteY109" fmla="*/ 55245 h 816292"/>
                    <a:gd name="connsiteX110" fmla="*/ 4527248 w 6340170"/>
                    <a:gd name="connsiteY110" fmla="*/ 55245 h 816292"/>
                    <a:gd name="connsiteX111" fmla="*/ 4500694 w 6340170"/>
                    <a:gd name="connsiteY111" fmla="*/ 32385 h 816292"/>
                    <a:gd name="connsiteX112" fmla="*/ 4527248 w 6340170"/>
                    <a:gd name="connsiteY112" fmla="*/ 9525 h 816292"/>
                    <a:gd name="connsiteX113" fmla="*/ 4527248 w 6340170"/>
                    <a:gd name="connsiteY113" fmla="*/ 9525 h 816292"/>
                    <a:gd name="connsiteX114" fmla="*/ 4580353 w 6340170"/>
                    <a:gd name="connsiteY114" fmla="*/ 9525 h 816292"/>
                    <a:gd name="connsiteX115" fmla="*/ 4606906 w 6340170"/>
                    <a:gd name="connsiteY115" fmla="*/ 32385 h 816292"/>
                    <a:gd name="connsiteX116" fmla="*/ 4580353 w 6340170"/>
                    <a:gd name="connsiteY116" fmla="*/ 55245 h 816292"/>
                    <a:gd name="connsiteX117" fmla="*/ 4419930 w 6340170"/>
                    <a:gd name="connsiteY117" fmla="*/ 54293 h 816292"/>
                    <a:gd name="connsiteX118" fmla="*/ 4419930 w 6340170"/>
                    <a:gd name="connsiteY118" fmla="*/ 54293 h 816292"/>
                    <a:gd name="connsiteX119" fmla="*/ 4366825 w 6340170"/>
                    <a:gd name="connsiteY119" fmla="*/ 54293 h 816292"/>
                    <a:gd name="connsiteX120" fmla="*/ 4340272 w 6340170"/>
                    <a:gd name="connsiteY120" fmla="*/ 31433 h 816292"/>
                    <a:gd name="connsiteX121" fmla="*/ 4366825 w 6340170"/>
                    <a:gd name="connsiteY121" fmla="*/ 8572 h 816292"/>
                    <a:gd name="connsiteX122" fmla="*/ 4366825 w 6340170"/>
                    <a:gd name="connsiteY122" fmla="*/ 8572 h 816292"/>
                    <a:gd name="connsiteX123" fmla="*/ 4419930 w 6340170"/>
                    <a:gd name="connsiteY123" fmla="*/ 8572 h 816292"/>
                    <a:gd name="connsiteX124" fmla="*/ 4446483 w 6340170"/>
                    <a:gd name="connsiteY124" fmla="*/ 31433 h 816292"/>
                    <a:gd name="connsiteX125" fmla="*/ 4419930 w 6340170"/>
                    <a:gd name="connsiteY125" fmla="*/ 54293 h 816292"/>
                    <a:gd name="connsiteX126" fmla="*/ 4259507 w 6340170"/>
                    <a:gd name="connsiteY126" fmla="*/ 54293 h 816292"/>
                    <a:gd name="connsiteX127" fmla="*/ 4259507 w 6340170"/>
                    <a:gd name="connsiteY127" fmla="*/ 54293 h 816292"/>
                    <a:gd name="connsiteX128" fmla="*/ 4206402 w 6340170"/>
                    <a:gd name="connsiteY128" fmla="*/ 54293 h 816292"/>
                    <a:gd name="connsiteX129" fmla="*/ 4179848 w 6340170"/>
                    <a:gd name="connsiteY129" fmla="*/ 31433 h 816292"/>
                    <a:gd name="connsiteX130" fmla="*/ 4206402 w 6340170"/>
                    <a:gd name="connsiteY130" fmla="*/ 8572 h 816292"/>
                    <a:gd name="connsiteX131" fmla="*/ 4206402 w 6340170"/>
                    <a:gd name="connsiteY131" fmla="*/ 8572 h 816292"/>
                    <a:gd name="connsiteX132" fmla="*/ 4259507 w 6340170"/>
                    <a:gd name="connsiteY132" fmla="*/ 8572 h 816292"/>
                    <a:gd name="connsiteX133" fmla="*/ 4286060 w 6340170"/>
                    <a:gd name="connsiteY133" fmla="*/ 31433 h 816292"/>
                    <a:gd name="connsiteX134" fmla="*/ 4259507 w 6340170"/>
                    <a:gd name="connsiteY134" fmla="*/ 54293 h 816292"/>
                    <a:gd name="connsiteX135" fmla="*/ 4097977 w 6340170"/>
                    <a:gd name="connsiteY135" fmla="*/ 54293 h 816292"/>
                    <a:gd name="connsiteX136" fmla="*/ 4097977 w 6340170"/>
                    <a:gd name="connsiteY136" fmla="*/ 54293 h 816292"/>
                    <a:gd name="connsiteX137" fmla="*/ 4044872 w 6340170"/>
                    <a:gd name="connsiteY137" fmla="*/ 54293 h 816292"/>
                    <a:gd name="connsiteX138" fmla="*/ 4018319 w 6340170"/>
                    <a:gd name="connsiteY138" fmla="*/ 31433 h 816292"/>
                    <a:gd name="connsiteX139" fmla="*/ 4044872 w 6340170"/>
                    <a:gd name="connsiteY139" fmla="*/ 8572 h 816292"/>
                    <a:gd name="connsiteX140" fmla="*/ 4044872 w 6340170"/>
                    <a:gd name="connsiteY140" fmla="*/ 8572 h 816292"/>
                    <a:gd name="connsiteX141" fmla="*/ 4097977 w 6340170"/>
                    <a:gd name="connsiteY141" fmla="*/ 8572 h 816292"/>
                    <a:gd name="connsiteX142" fmla="*/ 4124530 w 6340170"/>
                    <a:gd name="connsiteY142" fmla="*/ 31433 h 816292"/>
                    <a:gd name="connsiteX143" fmla="*/ 4097977 w 6340170"/>
                    <a:gd name="connsiteY143" fmla="*/ 54293 h 816292"/>
                    <a:gd name="connsiteX144" fmla="*/ 3937554 w 6340170"/>
                    <a:gd name="connsiteY144" fmla="*/ 53340 h 816292"/>
                    <a:gd name="connsiteX145" fmla="*/ 3937554 w 6340170"/>
                    <a:gd name="connsiteY145" fmla="*/ 53340 h 816292"/>
                    <a:gd name="connsiteX146" fmla="*/ 3884449 w 6340170"/>
                    <a:gd name="connsiteY146" fmla="*/ 53340 h 816292"/>
                    <a:gd name="connsiteX147" fmla="*/ 3857896 w 6340170"/>
                    <a:gd name="connsiteY147" fmla="*/ 30480 h 816292"/>
                    <a:gd name="connsiteX148" fmla="*/ 3884449 w 6340170"/>
                    <a:gd name="connsiteY148" fmla="*/ 7620 h 816292"/>
                    <a:gd name="connsiteX149" fmla="*/ 3884449 w 6340170"/>
                    <a:gd name="connsiteY149" fmla="*/ 7620 h 816292"/>
                    <a:gd name="connsiteX150" fmla="*/ 3937554 w 6340170"/>
                    <a:gd name="connsiteY150" fmla="*/ 7620 h 816292"/>
                    <a:gd name="connsiteX151" fmla="*/ 3964107 w 6340170"/>
                    <a:gd name="connsiteY151" fmla="*/ 30480 h 816292"/>
                    <a:gd name="connsiteX152" fmla="*/ 3937554 w 6340170"/>
                    <a:gd name="connsiteY152" fmla="*/ 53340 h 816292"/>
                    <a:gd name="connsiteX153" fmla="*/ 3777131 w 6340170"/>
                    <a:gd name="connsiteY153" fmla="*/ 53340 h 816292"/>
                    <a:gd name="connsiteX154" fmla="*/ 3777131 w 6340170"/>
                    <a:gd name="connsiteY154" fmla="*/ 53340 h 816292"/>
                    <a:gd name="connsiteX155" fmla="*/ 3724026 w 6340170"/>
                    <a:gd name="connsiteY155" fmla="*/ 53340 h 816292"/>
                    <a:gd name="connsiteX156" fmla="*/ 3697473 w 6340170"/>
                    <a:gd name="connsiteY156" fmla="*/ 30480 h 816292"/>
                    <a:gd name="connsiteX157" fmla="*/ 3724026 w 6340170"/>
                    <a:gd name="connsiteY157" fmla="*/ 7620 h 816292"/>
                    <a:gd name="connsiteX158" fmla="*/ 3724026 w 6340170"/>
                    <a:gd name="connsiteY158" fmla="*/ 7620 h 816292"/>
                    <a:gd name="connsiteX159" fmla="*/ 3777131 w 6340170"/>
                    <a:gd name="connsiteY159" fmla="*/ 7620 h 816292"/>
                    <a:gd name="connsiteX160" fmla="*/ 3803684 w 6340170"/>
                    <a:gd name="connsiteY160" fmla="*/ 30480 h 816292"/>
                    <a:gd name="connsiteX161" fmla="*/ 3777131 w 6340170"/>
                    <a:gd name="connsiteY161" fmla="*/ 53340 h 816292"/>
                    <a:gd name="connsiteX162" fmla="*/ 3615602 w 6340170"/>
                    <a:gd name="connsiteY162" fmla="*/ 53340 h 816292"/>
                    <a:gd name="connsiteX163" fmla="*/ 3615602 w 6340170"/>
                    <a:gd name="connsiteY163" fmla="*/ 53340 h 816292"/>
                    <a:gd name="connsiteX164" fmla="*/ 3562497 w 6340170"/>
                    <a:gd name="connsiteY164" fmla="*/ 53340 h 816292"/>
                    <a:gd name="connsiteX165" fmla="*/ 3535944 w 6340170"/>
                    <a:gd name="connsiteY165" fmla="*/ 30480 h 816292"/>
                    <a:gd name="connsiteX166" fmla="*/ 3562497 w 6340170"/>
                    <a:gd name="connsiteY166" fmla="*/ 7620 h 816292"/>
                    <a:gd name="connsiteX167" fmla="*/ 3562497 w 6340170"/>
                    <a:gd name="connsiteY167" fmla="*/ 7620 h 816292"/>
                    <a:gd name="connsiteX168" fmla="*/ 3615602 w 6340170"/>
                    <a:gd name="connsiteY168" fmla="*/ 7620 h 816292"/>
                    <a:gd name="connsiteX169" fmla="*/ 3642155 w 6340170"/>
                    <a:gd name="connsiteY169" fmla="*/ 30480 h 816292"/>
                    <a:gd name="connsiteX170" fmla="*/ 3615602 w 6340170"/>
                    <a:gd name="connsiteY170" fmla="*/ 53340 h 816292"/>
                    <a:gd name="connsiteX171" fmla="*/ 3455179 w 6340170"/>
                    <a:gd name="connsiteY171" fmla="*/ 52388 h 816292"/>
                    <a:gd name="connsiteX172" fmla="*/ 3455179 w 6340170"/>
                    <a:gd name="connsiteY172" fmla="*/ 52388 h 816292"/>
                    <a:gd name="connsiteX173" fmla="*/ 3402074 w 6340170"/>
                    <a:gd name="connsiteY173" fmla="*/ 52388 h 816292"/>
                    <a:gd name="connsiteX174" fmla="*/ 3375521 w 6340170"/>
                    <a:gd name="connsiteY174" fmla="*/ 29527 h 816292"/>
                    <a:gd name="connsiteX175" fmla="*/ 3402074 w 6340170"/>
                    <a:gd name="connsiteY175" fmla="*/ 6667 h 816292"/>
                    <a:gd name="connsiteX176" fmla="*/ 3455179 w 6340170"/>
                    <a:gd name="connsiteY176" fmla="*/ 6667 h 816292"/>
                    <a:gd name="connsiteX177" fmla="*/ 3481732 w 6340170"/>
                    <a:gd name="connsiteY177" fmla="*/ 29527 h 816292"/>
                    <a:gd name="connsiteX178" fmla="*/ 3455179 w 6340170"/>
                    <a:gd name="connsiteY178" fmla="*/ 52388 h 816292"/>
                    <a:gd name="connsiteX179" fmla="*/ 3294756 w 6340170"/>
                    <a:gd name="connsiteY179" fmla="*/ 52388 h 816292"/>
                    <a:gd name="connsiteX180" fmla="*/ 3294756 w 6340170"/>
                    <a:gd name="connsiteY180" fmla="*/ 52388 h 816292"/>
                    <a:gd name="connsiteX181" fmla="*/ 3241651 w 6340170"/>
                    <a:gd name="connsiteY181" fmla="*/ 52388 h 816292"/>
                    <a:gd name="connsiteX182" fmla="*/ 3215098 w 6340170"/>
                    <a:gd name="connsiteY182" fmla="*/ 29527 h 816292"/>
                    <a:gd name="connsiteX183" fmla="*/ 3241651 w 6340170"/>
                    <a:gd name="connsiteY183" fmla="*/ 6667 h 816292"/>
                    <a:gd name="connsiteX184" fmla="*/ 3241651 w 6340170"/>
                    <a:gd name="connsiteY184" fmla="*/ 6667 h 816292"/>
                    <a:gd name="connsiteX185" fmla="*/ 3294756 w 6340170"/>
                    <a:gd name="connsiteY185" fmla="*/ 6667 h 816292"/>
                    <a:gd name="connsiteX186" fmla="*/ 3321309 w 6340170"/>
                    <a:gd name="connsiteY186" fmla="*/ 29527 h 816292"/>
                    <a:gd name="connsiteX187" fmla="*/ 3294756 w 6340170"/>
                    <a:gd name="connsiteY187" fmla="*/ 52388 h 816292"/>
                    <a:gd name="connsiteX188" fmla="*/ 3134333 w 6340170"/>
                    <a:gd name="connsiteY188" fmla="*/ 52388 h 816292"/>
                    <a:gd name="connsiteX189" fmla="*/ 3134333 w 6340170"/>
                    <a:gd name="connsiteY189" fmla="*/ 52388 h 816292"/>
                    <a:gd name="connsiteX190" fmla="*/ 3081228 w 6340170"/>
                    <a:gd name="connsiteY190" fmla="*/ 52388 h 816292"/>
                    <a:gd name="connsiteX191" fmla="*/ 3054675 w 6340170"/>
                    <a:gd name="connsiteY191" fmla="*/ 29527 h 816292"/>
                    <a:gd name="connsiteX192" fmla="*/ 3081228 w 6340170"/>
                    <a:gd name="connsiteY192" fmla="*/ 6667 h 816292"/>
                    <a:gd name="connsiteX193" fmla="*/ 3081228 w 6340170"/>
                    <a:gd name="connsiteY193" fmla="*/ 6667 h 816292"/>
                    <a:gd name="connsiteX194" fmla="*/ 3134333 w 6340170"/>
                    <a:gd name="connsiteY194" fmla="*/ 6667 h 816292"/>
                    <a:gd name="connsiteX195" fmla="*/ 3160886 w 6340170"/>
                    <a:gd name="connsiteY195" fmla="*/ 29527 h 816292"/>
                    <a:gd name="connsiteX196" fmla="*/ 3134333 w 6340170"/>
                    <a:gd name="connsiteY196" fmla="*/ 52388 h 816292"/>
                    <a:gd name="connsiteX197" fmla="*/ 2972804 w 6340170"/>
                    <a:gd name="connsiteY197" fmla="*/ 51435 h 816292"/>
                    <a:gd name="connsiteX198" fmla="*/ 2972804 w 6340170"/>
                    <a:gd name="connsiteY198" fmla="*/ 51435 h 816292"/>
                    <a:gd name="connsiteX199" fmla="*/ 2919698 w 6340170"/>
                    <a:gd name="connsiteY199" fmla="*/ 51435 h 816292"/>
                    <a:gd name="connsiteX200" fmla="*/ 2893146 w 6340170"/>
                    <a:gd name="connsiteY200" fmla="*/ 28575 h 816292"/>
                    <a:gd name="connsiteX201" fmla="*/ 2919698 w 6340170"/>
                    <a:gd name="connsiteY201" fmla="*/ 5715 h 816292"/>
                    <a:gd name="connsiteX202" fmla="*/ 2919698 w 6340170"/>
                    <a:gd name="connsiteY202" fmla="*/ 5715 h 816292"/>
                    <a:gd name="connsiteX203" fmla="*/ 2972804 w 6340170"/>
                    <a:gd name="connsiteY203" fmla="*/ 5715 h 816292"/>
                    <a:gd name="connsiteX204" fmla="*/ 2999357 w 6340170"/>
                    <a:gd name="connsiteY204" fmla="*/ 28575 h 816292"/>
                    <a:gd name="connsiteX205" fmla="*/ 2972804 w 6340170"/>
                    <a:gd name="connsiteY205" fmla="*/ 51435 h 816292"/>
                    <a:gd name="connsiteX206" fmla="*/ 2812381 w 6340170"/>
                    <a:gd name="connsiteY206" fmla="*/ 51435 h 816292"/>
                    <a:gd name="connsiteX207" fmla="*/ 2812381 w 6340170"/>
                    <a:gd name="connsiteY207" fmla="*/ 51435 h 816292"/>
                    <a:gd name="connsiteX208" fmla="*/ 2759275 w 6340170"/>
                    <a:gd name="connsiteY208" fmla="*/ 51435 h 816292"/>
                    <a:gd name="connsiteX209" fmla="*/ 2732723 w 6340170"/>
                    <a:gd name="connsiteY209" fmla="*/ 28575 h 816292"/>
                    <a:gd name="connsiteX210" fmla="*/ 2759275 w 6340170"/>
                    <a:gd name="connsiteY210" fmla="*/ 5715 h 816292"/>
                    <a:gd name="connsiteX211" fmla="*/ 2759275 w 6340170"/>
                    <a:gd name="connsiteY211" fmla="*/ 5715 h 816292"/>
                    <a:gd name="connsiteX212" fmla="*/ 2812381 w 6340170"/>
                    <a:gd name="connsiteY212" fmla="*/ 5715 h 816292"/>
                    <a:gd name="connsiteX213" fmla="*/ 2838934 w 6340170"/>
                    <a:gd name="connsiteY213" fmla="*/ 28575 h 816292"/>
                    <a:gd name="connsiteX214" fmla="*/ 2812381 w 6340170"/>
                    <a:gd name="connsiteY214" fmla="*/ 51435 h 816292"/>
                    <a:gd name="connsiteX215" fmla="*/ 2651958 w 6340170"/>
                    <a:gd name="connsiteY215" fmla="*/ 51435 h 816292"/>
                    <a:gd name="connsiteX216" fmla="*/ 2651958 w 6340170"/>
                    <a:gd name="connsiteY216" fmla="*/ 51435 h 816292"/>
                    <a:gd name="connsiteX217" fmla="*/ 2598852 w 6340170"/>
                    <a:gd name="connsiteY217" fmla="*/ 51435 h 816292"/>
                    <a:gd name="connsiteX218" fmla="*/ 2572300 w 6340170"/>
                    <a:gd name="connsiteY218" fmla="*/ 28575 h 816292"/>
                    <a:gd name="connsiteX219" fmla="*/ 2598852 w 6340170"/>
                    <a:gd name="connsiteY219" fmla="*/ 5715 h 816292"/>
                    <a:gd name="connsiteX220" fmla="*/ 2598852 w 6340170"/>
                    <a:gd name="connsiteY220" fmla="*/ 5715 h 816292"/>
                    <a:gd name="connsiteX221" fmla="*/ 2651958 w 6340170"/>
                    <a:gd name="connsiteY221" fmla="*/ 5715 h 816292"/>
                    <a:gd name="connsiteX222" fmla="*/ 2678511 w 6340170"/>
                    <a:gd name="connsiteY222" fmla="*/ 28575 h 816292"/>
                    <a:gd name="connsiteX223" fmla="*/ 2651958 w 6340170"/>
                    <a:gd name="connsiteY223" fmla="*/ 51435 h 816292"/>
                    <a:gd name="connsiteX224" fmla="*/ 2490429 w 6340170"/>
                    <a:gd name="connsiteY224" fmla="*/ 50483 h 816292"/>
                    <a:gd name="connsiteX225" fmla="*/ 2490429 w 6340170"/>
                    <a:gd name="connsiteY225" fmla="*/ 50483 h 816292"/>
                    <a:gd name="connsiteX226" fmla="*/ 2437323 w 6340170"/>
                    <a:gd name="connsiteY226" fmla="*/ 50483 h 816292"/>
                    <a:gd name="connsiteX227" fmla="*/ 2410770 w 6340170"/>
                    <a:gd name="connsiteY227" fmla="*/ 27622 h 816292"/>
                    <a:gd name="connsiteX228" fmla="*/ 2437323 w 6340170"/>
                    <a:gd name="connsiteY228" fmla="*/ 4763 h 816292"/>
                    <a:gd name="connsiteX229" fmla="*/ 2437323 w 6340170"/>
                    <a:gd name="connsiteY229" fmla="*/ 4763 h 816292"/>
                    <a:gd name="connsiteX230" fmla="*/ 2490429 w 6340170"/>
                    <a:gd name="connsiteY230" fmla="*/ 4763 h 816292"/>
                    <a:gd name="connsiteX231" fmla="*/ 2516981 w 6340170"/>
                    <a:gd name="connsiteY231" fmla="*/ 27622 h 816292"/>
                    <a:gd name="connsiteX232" fmla="*/ 2490429 w 6340170"/>
                    <a:gd name="connsiteY232" fmla="*/ 50483 h 816292"/>
                    <a:gd name="connsiteX233" fmla="*/ 2330006 w 6340170"/>
                    <a:gd name="connsiteY233" fmla="*/ 50483 h 816292"/>
                    <a:gd name="connsiteX234" fmla="*/ 2330006 w 6340170"/>
                    <a:gd name="connsiteY234" fmla="*/ 50483 h 816292"/>
                    <a:gd name="connsiteX235" fmla="*/ 2276900 w 6340170"/>
                    <a:gd name="connsiteY235" fmla="*/ 50483 h 816292"/>
                    <a:gd name="connsiteX236" fmla="*/ 2250347 w 6340170"/>
                    <a:gd name="connsiteY236" fmla="*/ 27622 h 816292"/>
                    <a:gd name="connsiteX237" fmla="*/ 2276900 w 6340170"/>
                    <a:gd name="connsiteY237" fmla="*/ 4763 h 816292"/>
                    <a:gd name="connsiteX238" fmla="*/ 2276900 w 6340170"/>
                    <a:gd name="connsiteY238" fmla="*/ 4763 h 816292"/>
                    <a:gd name="connsiteX239" fmla="*/ 2330006 w 6340170"/>
                    <a:gd name="connsiteY239" fmla="*/ 4763 h 816292"/>
                    <a:gd name="connsiteX240" fmla="*/ 2356558 w 6340170"/>
                    <a:gd name="connsiteY240" fmla="*/ 27622 h 816292"/>
                    <a:gd name="connsiteX241" fmla="*/ 2330006 w 6340170"/>
                    <a:gd name="connsiteY241" fmla="*/ 50483 h 816292"/>
                    <a:gd name="connsiteX242" fmla="*/ 2169583 w 6340170"/>
                    <a:gd name="connsiteY242" fmla="*/ 50483 h 816292"/>
                    <a:gd name="connsiteX243" fmla="*/ 2169583 w 6340170"/>
                    <a:gd name="connsiteY243" fmla="*/ 50483 h 816292"/>
                    <a:gd name="connsiteX244" fmla="*/ 2116477 w 6340170"/>
                    <a:gd name="connsiteY244" fmla="*/ 50483 h 816292"/>
                    <a:gd name="connsiteX245" fmla="*/ 2089924 w 6340170"/>
                    <a:gd name="connsiteY245" fmla="*/ 27622 h 816292"/>
                    <a:gd name="connsiteX246" fmla="*/ 2116477 w 6340170"/>
                    <a:gd name="connsiteY246" fmla="*/ 4763 h 816292"/>
                    <a:gd name="connsiteX247" fmla="*/ 2116477 w 6340170"/>
                    <a:gd name="connsiteY247" fmla="*/ 4763 h 816292"/>
                    <a:gd name="connsiteX248" fmla="*/ 2169583 w 6340170"/>
                    <a:gd name="connsiteY248" fmla="*/ 4763 h 816292"/>
                    <a:gd name="connsiteX249" fmla="*/ 2196135 w 6340170"/>
                    <a:gd name="connsiteY249" fmla="*/ 27622 h 816292"/>
                    <a:gd name="connsiteX250" fmla="*/ 2169583 w 6340170"/>
                    <a:gd name="connsiteY250" fmla="*/ 50483 h 816292"/>
                    <a:gd name="connsiteX251" fmla="*/ 2008053 w 6340170"/>
                    <a:gd name="connsiteY251" fmla="*/ 49530 h 816292"/>
                    <a:gd name="connsiteX252" fmla="*/ 2008053 w 6340170"/>
                    <a:gd name="connsiteY252" fmla="*/ 49530 h 816292"/>
                    <a:gd name="connsiteX253" fmla="*/ 1954948 w 6340170"/>
                    <a:gd name="connsiteY253" fmla="*/ 49530 h 816292"/>
                    <a:gd name="connsiteX254" fmla="*/ 1928395 w 6340170"/>
                    <a:gd name="connsiteY254" fmla="*/ 26670 h 816292"/>
                    <a:gd name="connsiteX255" fmla="*/ 1954948 w 6340170"/>
                    <a:gd name="connsiteY255" fmla="*/ 3810 h 816292"/>
                    <a:gd name="connsiteX256" fmla="*/ 1954948 w 6340170"/>
                    <a:gd name="connsiteY256" fmla="*/ 3810 h 816292"/>
                    <a:gd name="connsiteX257" fmla="*/ 2008053 w 6340170"/>
                    <a:gd name="connsiteY257" fmla="*/ 3810 h 816292"/>
                    <a:gd name="connsiteX258" fmla="*/ 2034606 w 6340170"/>
                    <a:gd name="connsiteY258" fmla="*/ 26670 h 816292"/>
                    <a:gd name="connsiteX259" fmla="*/ 2008053 w 6340170"/>
                    <a:gd name="connsiteY259" fmla="*/ 49530 h 816292"/>
                    <a:gd name="connsiteX260" fmla="*/ 1847630 w 6340170"/>
                    <a:gd name="connsiteY260" fmla="*/ 49530 h 816292"/>
                    <a:gd name="connsiteX261" fmla="*/ 1847630 w 6340170"/>
                    <a:gd name="connsiteY261" fmla="*/ 49530 h 816292"/>
                    <a:gd name="connsiteX262" fmla="*/ 1794525 w 6340170"/>
                    <a:gd name="connsiteY262" fmla="*/ 49530 h 816292"/>
                    <a:gd name="connsiteX263" fmla="*/ 1767972 w 6340170"/>
                    <a:gd name="connsiteY263" fmla="*/ 26670 h 816292"/>
                    <a:gd name="connsiteX264" fmla="*/ 1794525 w 6340170"/>
                    <a:gd name="connsiteY264" fmla="*/ 3810 h 816292"/>
                    <a:gd name="connsiteX265" fmla="*/ 1794525 w 6340170"/>
                    <a:gd name="connsiteY265" fmla="*/ 3810 h 816292"/>
                    <a:gd name="connsiteX266" fmla="*/ 1847630 w 6340170"/>
                    <a:gd name="connsiteY266" fmla="*/ 3810 h 816292"/>
                    <a:gd name="connsiteX267" fmla="*/ 1874183 w 6340170"/>
                    <a:gd name="connsiteY267" fmla="*/ 26670 h 816292"/>
                    <a:gd name="connsiteX268" fmla="*/ 1847630 w 6340170"/>
                    <a:gd name="connsiteY268" fmla="*/ 49530 h 816292"/>
                    <a:gd name="connsiteX269" fmla="*/ 1687207 w 6340170"/>
                    <a:gd name="connsiteY269" fmla="*/ 49530 h 816292"/>
                    <a:gd name="connsiteX270" fmla="*/ 1687207 w 6340170"/>
                    <a:gd name="connsiteY270" fmla="*/ 49530 h 816292"/>
                    <a:gd name="connsiteX271" fmla="*/ 1634102 w 6340170"/>
                    <a:gd name="connsiteY271" fmla="*/ 49530 h 816292"/>
                    <a:gd name="connsiteX272" fmla="*/ 1607549 w 6340170"/>
                    <a:gd name="connsiteY272" fmla="*/ 26670 h 816292"/>
                    <a:gd name="connsiteX273" fmla="*/ 1634102 w 6340170"/>
                    <a:gd name="connsiteY273" fmla="*/ 3810 h 816292"/>
                    <a:gd name="connsiteX274" fmla="*/ 1634102 w 6340170"/>
                    <a:gd name="connsiteY274" fmla="*/ 3810 h 816292"/>
                    <a:gd name="connsiteX275" fmla="*/ 1687207 w 6340170"/>
                    <a:gd name="connsiteY275" fmla="*/ 3810 h 816292"/>
                    <a:gd name="connsiteX276" fmla="*/ 1713760 w 6340170"/>
                    <a:gd name="connsiteY276" fmla="*/ 26670 h 816292"/>
                    <a:gd name="connsiteX277" fmla="*/ 1687207 w 6340170"/>
                    <a:gd name="connsiteY277" fmla="*/ 49530 h 816292"/>
                    <a:gd name="connsiteX278" fmla="*/ 1526784 w 6340170"/>
                    <a:gd name="connsiteY278" fmla="*/ 48577 h 816292"/>
                    <a:gd name="connsiteX279" fmla="*/ 1526784 w 6340170"/>
                    <a:gd name="connsiteY279" fmla="*/ 48577 h 816292"/>
                    <a:gd name="connsiteX280" fmla="*/ 1473679 w 6340170"/>
                    <a:gd name="connsiteY280" fmla="*/ 48577 h 816292"/>
                    <a:gd name="connsiteX281" fmla="*/ 1447126 w 6340170"/>
                    <a:gd name="connsiteY281" fmla="*/ 25717 h 816292"/>
                    <a:gd name="connsiteX282" fmla="*/ 1473679 w 6340170"/>
                    <a:gd name="connsiteY282" fmla="*/ 2858 h 816292"/>
                    <a:gd name="connsiteX283" fmla="*/ 1473679 w 6340170"/>
                    <a:gd name="connsiteY283" fmla="*/ 2858 h 816292"/>
                    <a:gd name="connsiteX284" fmla="*/ 1526784 w 6340170"/>
                    <a:gd name="connsiteY284" fmla="*/ 2858 h 816292"/>
                    <a:gd name="connsiteX285" fmla="*/ 1553337 w 6340170"/>
                    <a:gd name="connsiteY285" fmla="*/ 25717 h 816292"/>
                    <a:gd name="connsiteX286" fmla="*/ 1526784 w 6340170"/>
                    <a:gd name="connsiteY286" fmla="*/ 48577 h 816292"/>
                    <a:gd name="connsiteX287" fmla="*/ 1365255 w 6340170"/>
                    <a:gd name="connsiteY287" fmla="*/ 48577 h 816292"/>
                    <a:gd name="connsiteX288" fmla="*/ 1365255 w 6340170"/>
                    <a:gd name="connsiteY288" fmla="*/ 48577 h 816292"/>
                    <a:gd name="connsiteX289" fmla="*/ 1312149 w 6340170"/>
                    <a:gd name="connsiteY289" fmla="*/ 48577 h 816292"/>
                    <a:gd name="connsiteX290" fmla="*/ 1285597 w 6340170"/>
                    <a:gd name="connsiteY290" fmla="*/ 25717 h 816292"/>
                    <a:gd name="connsiteX291" fmla="*/ 1312149 w 6340170"/>
                    <a:gd name="connsiteY291" fmla="*/ 2858 h 816292"/>
                    <a:gd name="connsiteX292" fmla="*/ 1312149 w 6340170"/>
                    <a:gd name="connsiteY292" fmla="*/ 2858 h 816292"/>
                    <a:gd name="connsiteX293" fmla="*/ 1365255 w 6340170"/>
                    <a:gd name="connsiteY293" fmla="*/ 2858 h 816292"/>
                    <a:gd name="connsiteX294" fmla="*/ 1391808 w 6340170"/>
                    <a:gd name="connsiteY294" fmla="*/ 25717 h 816292"/>
                    <a:gd name="connsiteX295" fmla="*/ 1365255 w 6340170"/>
                    <a:gd name="connsiteY295" fmla="*/ 48577 h 816292"/>
                    <a:gd name="connsiteX296" fmla="*/ 1204832 w 6340170"/>
                    <a:gd name="connsiteY296" fmla="*/ 48577 h 816292"/>
                    <a:gd name="connsiteX297" fmla="*/ 1204832 w 6340170"/>
                    <a:gd name="connsiteY297" fmla="*/ 48577 h 816292"/>
                    <a:gd name="connsiteX298" fmla="*/ 1151726 w 6340170"/>
                    <a:gd name="connsiteY298" fmla="*/ 48577 h 816292"/>
                    <a:gd name="connsiteX299" fmla="*/ 1125174 w 6340170"/>
                    <a:gd name="connsiteY299" fmla="*/ 25717 h 816292"/>
                    <a:gd name="connsiteX300" fmla="*/ 1151726 w 6340170"/>
                    <a:gd name="connsiteY300" fmla="*/ 2858 h 816292"/>
                    <a:gd name="connsiteX301" fmla="*/ 1151726 w 6340170"/>
                    <a:gd name="connsiteY301" fmla="*/ 2858 h 816292"/>
                    <a:gd name="connsiteX302" fmla="*/ 1204832 w 6340170"/>
                    <a:gd name="connsiteY302" fmla="*/ 2858 h 816292"/>
                    <a:gd name="connsiteX303" fmla="*/ 1231385 w 6340170"/>
                    <a:gd name="connsiteY303" fmla="*/ 25717 h 816292"/>
                    <a:gd name="connsiteX304" fmla="*/ 1204832 w 6340170"/>
                    <a:gd name="connsiteY304" fmla="*/ 48577 h 816292"/>
                    <a:gd name="connsiteX305" fmla="*/ 1044409 w 6340170"/>
                    <a:gd name="connsiteY305" fmla="*/ 47625 h 816292"/>
                    <a:gd name="connsiteX306" fmla="*/ 1044409 w 6340170"/>
                    <a:gd name="connsiteY306" fmla="*/ 47625 h 816292"/>
                    <a:gd name="connsiteX307" fmla="*/ 991303 w 6340170"/>
                    <a:gd name="connsiteY307" fmla="*/ 47625 h 816292"/>
                    <a:gd name="connsiteX308" fmla="*/ 964751 w 6340170"/>
                    <a:gd name="connsiteY308" fmla="*/ 24765 h 816292"/>
                    <a:gd name="connsiteX309" fmla="*/ 991303 w 6340170"/>
                    <a:gd name="connsiteY309" fmla="*/ 1905 h 816292"/>
                    <a:gd name="connsiteX310" fmla="*/ 991303 w 6340170"/>
                    <a:gd name="connsiteY310" fmla="*/ 1905 h 816292"/>
                    <a:gd name="connsiteX311" fmla="*/ 1044409 w 6340170"/>
                    <a:gd name="connsiteY311" fmla="*/ 1905 h 816292"/>
                    <a:gd name="connsiteX312" fmla="*/ 1070962 w 6340170"/>
                    <a:gd name="connsiteY312" fmla="*/ 24765 h 816292"/>
                    <a:gd name="connsiteX313" fmla="*/ 1044409 w 6340170"/>
                    <a:gd name="connsiteY313" fmla="*/ 47625 h 816292"/>
                    <a:gd name="connsiteX314" fmla="*/ 882880 w 6340170"/>
                    <a:gd name="connsiteY314" fmla="*/ 47625 h 816292"/>
                    <a:gd name="connsiteX315" fmla="*/ 882880 w 6340170"/>
                    <a:gd name="connsiteY315" fmla="*/ 47625 h 816292"/>
                    <a:gd name="connsiteX316" fmla="*/ 829774 w 6340170"/>
                    <a:gd name="connsiteY316" fmla="*/ 47625 h 816292"/>
                    <a:gd name="connsiteX317" fmla="*/ 803221 w 6340170"/>
                    <a:gd name="connsiteY317" fmla="*/ 24765 h 816292"/>
                    <a:gd name="connsiteX318" fmla="*/ 829774 w 6340170"/>
                    <a:gd name="connsiteY318" fmla="*/ 1905 h 816292"/>
                    <a:gd name="connsiteX319" fmla="*/ 829774 w 6340170"/>
                    <a:gd name="connsiteY319" fmla="*/ 1905 h 816292"/>
                    <a:gd name="connsiteX320" fmla="*/ 882880 w 6340170"/>
                    <a:gd name="connsiteY320" fmla="*/ 1905 h 816292"/>
                    <a:gd name="connsiteX321" fmla="*/ 909432 w 6340170"/>
                    <a:gd name="connsiteY321" fmla="*/ 24765 h 816292"/>
                    <a:gd name="connsiteX322" fmla="*/ 882880 w 6340170"/>
                    <a:gd name="connsiteY322" fmla="*/ 47625 h 816292"/>
                    <a:gd name="connsiteX323" fmla="*/ 722457 w 6340170"/>
                    <a:gd name="connsiteY323" fmla="*/ 46672 h 816292"/>
                    <a:gd name="connsiteX324" fmla="*/ 722457 w 6340170"/>
                    <a:gd name="connsiteY324" fmla="*/ 46672 h 816292"/>
                    <a:gd name="connsiteX325" fmla="*/ 669351 w 6340170"/>
                    <a:gd name="connsiteY325" fmla="*/ 46672 h 816292"/>
                    <a:gd name="connsiteX326" fmla="*/ 642798 w 6340170"/>
                    <a:gd name="connsiteY326" fmla="*/ 23813 h 816292"/>
                    <a:gd name="connsiteX327" fmla="*/ 669351 w 6340170"/>
                    <a:gd name="connsiteY327" fmla="*/ 952 h 816292"/>
                    <a:gd name="connsiteX328" fmla="*/ 669351 w 6340170"/>
                    <a:gd name="connsiteY328" fmla="*/ 952 h 816292"/>
                    <a:gd name="connsiteX329" fmla="*/ 722457 w 6340170"/>
                    <a:gd name="connsiteY329" fmla="*/ 952 h 816292"/>
                    <a:gd name="connsiteX330" fmla="*/ 749009 w 6340170"/>
                    <a:gd name="connsiteY330" fmla="*/ 23813 h 816292"/>
                    <a:gd name="connsiteX331" fmla="*/ 722457 w 6340170"/>
                    <a:gd name="connsiteY331" fmla="*/ 46672 h 816292"/>
                    <a:gd name="connsiteX332" fmla="*/ 562034 w 6340170"/>
                    <a:gd name="connsiteY332" fmla="*/ 46672 h 816292"/>
                    <a:gd name="connsiteX333" fmla="*/ 562034 w 6340170"/>
                    <a:gd name="connsiteY333" fmla="*/ 46672 h 816292"/>
                    <a:gd name="connsiteX334" fmla="*/ 508928 w 6340170"/>
                    <a:gd name="connsiteY334" fmla="*/ 46672 h 816292"/>
                    <a:gd name="connsiteX335" fmla="*/ 482375 w 6340170"/>
                    <a:gd name="connsiteY335" fmla="*/ 23813 h 816292"/>
                    <a:gd name="connsiteX336" fmla="*/ 508928 w 6340170"/>
                    <a:gd name="connsiteY336" fmla="*/ 952 h 816292"/>
                    <a:gd name="connsiteX337" fmla="*/ 508928 w 6340170"/>
                    <a:gd name="connsiteY337" fmla="*/ 952 h 816292"/>
                    <a:gd name="connsiteX338" fmla="*/ 562034 w 6340170"/>
                    <a:gd name="connsiteY338" fmla="*/ 952 h 816292"/>
                    <a:gd name="connsiteX339" fmla="*/ 588586 w 6340170"/>
                    <a:gd name="connsiteY339" fmla="*/ 23813 h 816292"/>
                    <a:gd name="connsiteX340" fmla="*/ 562034 w 6340170"/>
                    <a:gd name="connsiteY340" fmla="*/ 46672 h 816292"/>
                    <a:gd name="connsiteX341" fmla="*/ 401611 w 6340170"/>
                    <a:gd name="connsiteY341" fmla="*/ 46672 h 816292"/>
                    <a:gd name="connsiteX342" fmla="*/ 401611 w 6340170"/>
                    <a:gd name="connsiteY342" fmla="*/ 46672 h 816292"/>
                    <a:gd name="connsiteX343" fmla="*/ 348505 w 6340170"/>
                    <a:gd name="connsiteY343" fmla="*/ 46672 h 816292"/>
                    <a:gd name="connsiteX344" fmla="*/ 321952 w 6340170"/>
                    <a:gd name="connsiteY344" fmla="*/ 23813 h 816292"/>
                    <a:gd name="connsiteX345" fmla="*/ 348505 w 6340170"/>
                    <a:gd name="connsiteY345" fmla="*/ 952 h 816292"/>
                    <a:gd name="connsiteX346" fmla="*/ 348505 w 6340170"/>
                    <a:gd name="connsiteY346" fmla="*/ 952 h 816292"/>
                    <a:gd name="connsiteX347" fmla="*/ 401611 w 6340170"/>
                    <a:gd name="connsiteY347" fmla="*/ 952 h 816292"/>
                    <a:gd name="connsiteX348" fmla="*/ 428163 w 6340170"/>
                    <a:gd name="connsiteY348" fmla="*/ 23813 h 816292"/>
                    <a:gd name="connsiteX349" fmla="*/ 401611 w 6340170"/>
                    <a:gd name="connsiteY349" fmla="*/ 46672 h 816292"/>
                    <a:gd name="connsiteX350" fmla="*/ 240081 w 6340170"/>
                    <a:gd name="connsiteY350" fmla="*/ 45720 h 816292"/>
                    <a:gd name="connsiteX351" fmla="*/ 240081 w 6340170"/>
                    <a:gd name="connsiteY351" fmla="*/ 45720 h 816292"/>
                    <a:gd name="connsiteX352" fmla="*/ 186976 w 6340170"/>
                    <a:gd name="connsiteY352" fmla="*/ 45720 h 816292"/>
                    <a:gd name="connsiteX353" fmla="*/ 160423 w 6340170"/>
                    <a:gd name="connsiteY353" fmla="*/ 22860 h 816292"/>
                    <a:gd name="connsiteX354" fmla="*/ 186976 w 6340170"/>
                    <a:gd name="connsiteY354" fmla="*/ 0 h 816292"/>
                    <a:gd name="connsiteX355" fmla="*/ 186976 w 6340170"/>
                    <a:gd name="connsiteY355" fmla="*/ 0 h 816292"/>
                    <a:gd name="connsiteX356" fmla="*/ 240081 w 6340170"/>
                    <a:gd name="connsiteY356" fmla="*/ 0 h 816292"/>
                    <a:gd name="connsiteX357" fmla="*/ 266634 w 6340170"/>
                    <a:gd name="connsiteY357" fmla="*/ 22860 h 816292"/>
                    <a:gd name="connsiteX358" fmla="*/ 240081 w 6340170"/>
                    <a:gd name="connsiteY358" fmla="*/ 45720 h 816292"/>
                    <a:gd name="connsiteX359" fmla="*/ 79658 w 6340170"/>
                    <a:gd name="connsiteY359" fmla="*/ 45720 h 816292"/>
                    <a:gd name="connsiteX360" fmla="*/ 79658 w 6340170"/>
                    <a:gd name="connsiteY360" fmla="*/ 45720 h 816292"/>
                    <a:gd name="connsiteX361" fmla="*/ 26553 w 6340170"/>
                    <a:gd name="connsiteY361" fmla="*/ 45720 h 816292"/>
                    <a:gd name="connsiteX362" fmla="*/ 0 w 6340170"/>
                    <a:gd name="connsiteY362" fmla="*/ 22860 h 816292"/>
                    <a:gd name="connsiteX363" fmla="*/ 26553 w 6340170"/>
                    <a:gd name="connsiteY363" fmla="*/ 0 h 816292"/>
                    <a:gd name="connsiteX364" fmla="*/ 79658 w 6340170"/>
                    <a:gd name="connsiteY364" fmla="*/ 0 h 816292"/>
                    <a:gd name="connsiteX365" fmla="*/ 106211 w 6340170"/>
                    <a:gd name="connsiteY365" fmla="*/ 22860 h 816292"/>
                    <a:gd name="connsiteX366" fmla="*/ 79658 w 6340170"/>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340170" h="816292">
                      <a:moveTo>
                        <a:pt x="6314028" y="816293"/>
                      </a:moveTo>
                      <a:cubicBezTo>
                        <a:pt x="6307389" y="816293"/>
                        <a:pt x="6300751" y="814388"/>
                        <a:pt x="6295219" y="809625"/>
                      </a:cubicBezTo>
                      <a:cubicBezTo>
                        <a:pt x="6281943" y="799148"/>
                        <a:pt x="6269773" y="788670"/>
                        <a:pt x="6256496" y="778193"/>
                      </a:cubicBezTo>
                      <a:cubicBezTo>
                        <a:pt x="6245433" y="769620"/>
                        <a:pt x="6245433" y="754380"/>
                        <a:pt x="6255390" y="745808"/>
                      </a:cubicBezTo>
                      <a:cubicBezTo>
                        <a:pt x="6265347" y="736283"/>
                        <a:pt x="6283050" y="736283"/>
                        <a:pt x="6293006" y="744855"/>
                      </a:cubicBezTo>
                      <a:cubicBezTo>
                        <a:pt x="6306283" y="755333"/>
                        <a:pt x="6318453" y="765810"/>
                        <a:pt x="6331729" y="776288"/>
                      </a:cubicBezTo>
                      <a:cubicBezTo>
                        <a:pt x="6342793" y="784860"/>
                        <a:pt x="6342793" y="800100"/>
                        <a:pt x="6332836" y="808673"/>
                      </a:cubicBezTo>
                      <a:cubicBezTo>
                        <a:pt x="6328410" y="813435"/>
                        <a:pt x="6321772" y="816293"/>
                        <a:pt x="6314028" y="816293"/>
                      </a:cubicBezTo>
                      <a:close/>
                      <a:moveTo>
                        <a:pt x="6197859" y="720090"/>
                      </a:moveTo>
                      <a:cubicBezTo>
                        <a:pt x="6191221" y="720090"/>
                        <a:pt x="6184583" y="718185"/>
                        <a:pt x="6179051" y="713423"/>
                      </a:cubicBezTo>
                      <a:cubicBezTo>
                        <a:pt x="6165774" y="702945"/>
                        <a:pt x="6153605" y="692468"/>
                        <a:pt x="6140328" y="681038"/>
                      </a:cubicBezTo>
                      <a:cubicBezTo>
                        <a:pt x="6129264" y="672465"/>
                        <a:pt x="6129264" y="657225"/>
                        <a:pt x="6139222" y="648653"/>
                      </a:cubicBezTo>
                      <a:cubicBezTo>
                        <a:pt x="6149179" y="639128"/>
                        <a:pt x="6166881" y="639128"/>
                        <a:pt x="6176838" y="647700"/>
                      </a:cubicBezTo>
                      <a:cubicBezTo>
                        <a:pt x="6190115" y="658178"/>
                        <a:pt x="6202284" y="668655"/>
                        <a:pt x="6215561" y="680085"/>
                      </a:cubicBezTo>
                      <a:cubicBezTo>
                        <a:pt x="6226624" y="688658"/>
                        <a:pt x="6226624" y="703898"/>
                        <a:pt x="6216668" y="712470"/>
                      </a:cubicBezTo>
                      <a:cubicBezTo>
                        <a:pt x="6212242" y="718185"/>
                        <a:pt x="6205604" y="720090"/>
                        <a:pt x="6197859" y="720090"/>
                      </a:cubicBezTo>
                      <a:close/>
                      <a:moveTo>
                        <a:pt x="6082797" y="623888"/>
                      </a:moveTo>
                      <a:cubicBezTo>
                        <a:pt x="6076159" y="623888"/>
                        <a:pt x="6069520" y="621983"/>
                        <a:pt x="6063989" y="617220"/>
                      </a:cubicBezTo>
                      <a:lnTo>
                        <a:pt x="6025266" y="584835"/>
                      </a:lnTo>
                      <a:cubicBezTo>
                        <a:pt x="6014202" y="576263"/>
                        <a:pt x="6014202" y="561023"/>
                        <a:pt x="6025266" y="552450"/>
                      </a:cubicBezTo>
                      <a:cubicBezTo>
                        <a:pt x="6035223" y="542925"/>
                        <a:pt x="6052925" y="542925"/>
                        <a:pt x="6062883" y="552450"/>
                      </a:cubicBezTo>
                      <a:lnTo>
                        <a:pt x="6101605" y="584835"/>
                      </a:lnTo>
                      <a:cubicBezTo>
                        <a:pt x="6112669" y="593408"/>
                        <a:pt x="6112669" y="608648"/>
                        <a:pt x="6101605" y="617220"/>
                      </a:cubicBezTo>
                      <a:cubicBezTo>
                        <a:pt x="6097180" y="621983"/>
                        <a:pt x="6089436" y="623888"/>
                        <a:pt x="6082797" y="623888"/>
                      </a:cubicBezTo>
                      <a:close/>
                      <a:moveTo>
                        <a:pt x="5967735" y="527685"/>
                      </a:moveTo>
                      <a:cubicBezTo>
                        <a:pt x="5961097" y="527685"/>
                        <a:pt x="5954459" y="525780"/>
                        <a:pt x="5948927" y="521018"/>
                      </a:cubicBezTo>
                      <a:lnTo>
                        <a:pt x="5910204" y="488632"/>
                      </a:lnTo>
                      <a:cubicBezTo>
                        <a:pt x="5899141" y="480060"/>
                        <a:pt x="5899141" y="464820"/>
                        <a:pt x="5910204" y="456248"/>
                      </a:cubicBezTo>
                      <a:cubicBezTo>
                        <a:pt x="5920161" y="446723"/>
                        <a:pt x="5937863" y="446723"/>
                        <a:pt x="5947820" y="456248"/>
                      </a:cubicBezTo>
                      <a:lnTo>
                        <a:pt x="5986543" y="488632"/>
                      </a:lnTo>
                      <a:cubicBezTo>
                        <a:pt x="5997607" y="497205"/>
                        <a:pt x="5997607" y="512445"/>
                        <a:pt x="5986543" y="521018"/>
                      </a:cubicBezTo>
                      <a:cubicBezTo>
                        <a:pt x="5982118" y="524828"/>
                        <a:pt x="5974373" y="527685"/>
                        <a:pt x="5967735" y="527685"/>
                      </a:cubicBezTo>
                      <a:close/>
                      <a:moveTo>
                        <a:pt x="5852673" y="430530"/>
                      </a:moveTo>
                      <a:cubicBezTo>
                        <a:pt x="5846035" y="430530"/>
                        <a:pt x="5839397" y="428625"/>
                        <a:pt x="5833865" y="423863"/>
                      </a:cubicBezTo>
                      <a:lnTo>
                        <a:pt x="5795142" y="391478"/>
                      </a:lnTo>
                      <a:cubicBezTo>
                        <a:pt x="5784078" y="382905"/>
                        <a:pt x="5784078" y="367665"/>
                        <a:pt x="5795142" y="359093"/>
                      </a:cubicBezTo>
                      <a:cubicBezTo>
                        <a:pt x="5805100" y="349568"/>
                        <a:pt x="5822801" y="349568"/>
                        <a:pt x="5832759" y="359093"/>
                      </a:cubicBezTo>
                      <a:lnTo>
                        <a:pt x="5871481" y="391478"/>
                      </a:lnTo>
                      <a:cubicBezTo>
                        <a:pt x="5882545" y="400050"/>
                        <a:pt x="5882545" y="415290"/>
                        <a:pt x="5871481" y="423863"/>
                      </a:cubicBezTo>
                      <a:cubicBezTo>
                        <a:pt x="5867056" y="428625"/>
                        <a:pt x="5859311" y="430530"/>
                        <a:pt x="5852673" y="430530"/>
                      </a:cubicBezTo>
                      <a:close/>
                      <a:moveTo>
                        <a:pt x="5737611" y="334328"/>
                      </a:moveTo>
                      <a:cubicBezTo>
                        <a:pt x="5730973" y="334328"/>
                        <a:pt x="5724335" y="332423"/>
                        <a:pt x="5718803" y="327660"/>
                      </a:cubicBezTo>
                      <a:lnTo>
                        <a:pt x="5680080" y="295275"/>
                      </a:lnTo>
                      <a:cubicBezTo>
                        <a:pt x="5669017" y="286703"/>
                        <a:pt x="5669017" y="271463"/>
                        <a:pt x="5678974" y="262890"/>
                      </a:cubicBezTo>
                      <a:cubicBezTo>
                        <a:pt x="5688931" y="253365"/>
                        <a:pt x="5706633" y="253365"/>
                        <a:pt x="5716590" y="261937"/>
                      </a:cubicBezTo>
                      <a:lnTo>
                        <a:pt x="5755313" y="294323"/>
                      </a:lnTo>
                      <a:cubicBezTo>
                        <a:pt x="5766377" y="302895"/>
                        <a:pt x="5766377" y="318135"/>
                        <a:pt x="5756419" y="326707"/>
                      </a:cubicBezTo>
                      <a:cubicBezTo>
                        <a:pt x="5751994" y="331470"/>
                        <a:pt x="5744249" y="334328"/>
                        <a:pt x="5737611" y="334328"/>
                      </a:cubicBezTo>
                      <a:close/>
                      <a:moveTo>
                        <a:pt x="5622549" y="238125"/>
                      </a:moveTo>
                      <a:cubicBezTo>
                        <a:pt x="5615911" y="238125"/>
                        <a:pt x="5609273" y="236220"/>
                        <a:pt x="5603741" y="231457"/>
                      </a:cubicBezTo>
                      <a:cubicBezTo>
                        <a:pt x="5590464" y="220980"/>
                        <a:pt x="5578295" y="210503"/>
                        <a:pt x="5565018" y="200025"/>
                      </a:cubicBezTo>
                      <a:cubicBezTo>
                        <a:pt x="5553954" y="191453"/>
                        <a:pt x="5553954" y="176212"/>
                        <a:pt x="5563912" y="167640"/>
                      </a:cubicBezTo>
                      <a:cubicBezTo>
                        <a:pt x="5573869" y="158115"/>
                        <a:pt x="5591571" y="158115"/>
                        <a:pt x="5601528" y="166687"/>
                      </a:cubicBezTo>
                      <a:cubicBezTo>
                        <a:pt x="5614805" y="177165"/>
                        <a:pt x="5626974" y="187643"/>
                        <a:pt x="5640251" y="199073"/>
                      </a:cubicBezTo>
                      <a:cubicBezTo>
                        <a:pt x="5651314" y="207645"/>
                        <a:pt x="5651314" y="222885"/>
                        <a:pt x="5641358" y="231457"/>
                      </a:cubicBezTo>
                      <a:cubicBezTo>
                        <a:pt x="5635826" y="235268"/>
                        <a:pt x="5629187" y="238125"/>
                        <a:pt x="5622549" y="238125"/>
                      </a:cubicBezTo>
                      <a:close/>
                      <a:moveTo>
                        <a:pt x="5505274" y="142875"/>
                      </a:moveTo>
                      <a:cubicBezTo>
                        <a:pt x="5498636" y="142875"/>
                        <a:pt x="5491998" y="140970"/>
                        <a:pt x="5486466" y="136208"/>
                      </a:cubicBezTo>
                      <a:cubicBezTo>
                        <a:pt x="5473190" y="125730"/>
                        <a:pt x="5461020" y="115252"/>
                        <a:pt x="5447744" y="104775"/>
                      </a:cubicBezTo>
                      <a:cubicBezTo>
                        <a:pt x="5436680" y="96202"/>
                        <a:pt x="5436680" y="81915"/>
                        <a:pt x="5446637" y="72390"/>
                      </a:cubicBezTo>
                      <a:cubicBezTo>
                        <a:pt x="5456594" y="62865"/>
                        <a:pt x="5474296" y="62865"/>
                        <a:pt x="5484254" y="71437"/>
                      </a:cubicBezTo>
                      <a:cubicBezTo>
                        <a:pt x="5497530" y="81915"/>
                        <a:pt x="5510806" y="92393"/>
                        <a:pt x="5522976" y="102870"/>
                      </a:cubicBezTo>
                      <a:cubicBezTo>
                        <a:pt x="5534040" y="111443"/>
                        <a:pt x="5534040" y="126683"/>
                        <a:pt x="5524082" y="135255"/>
                      </a:cubicBezTo>
                      <a:cubicBezTo>
                        <a:pt x="5519657" y="140018"/>
                        <a:pt x="5513019" y="142875"/>
                        <a:pt x="5505274" y="142875"/>
                      </a:cubicBezTo>
                      <a:close/>
                      <a:moveTo>
                        <a:pt x="5384681" y="57150"/>
                      </a:moveTo>
                      <a:cubicBezTo>
                        <a:pt x="5384681" y="57150"/>
                        <a:pt x="5384681" y="57150"/>
                        <a:pt x="5384681" y="57150"/>
                      </a:cubicBezTo>
                      <a:lnTo>
                        <a:pt x="5331575" y="57150"/>
                      </a:lnTo>
                      <a:cubicBezTo>
                        <a:pt x="5317192" y="57150"/>
                        <a:pt x="5305022" y="46672"/>
                        <a:pt x="5305022" y="34290"/>
                      </a:cubicBezTo>
                      <a:cubicBezTo>
                        <a:pt x="5305022" y="21908"/>
                        <a:pt x="5317192" y="11430"/>
                        <a:pt x="5331575" y="11430"/>
                      </a:cubicBezTo>
                      <a:cubicBezTo>
                        <a:pt x="5331575" y="11430"/>
                        <a:pt x="5331575" y="11430"/>
                        <a:pt x="5331575" y="11430"/>
                      </a:cubicBezTo>
                      <a:lnTo>
                        <a:pt x="5384681" y="11430"/>
                      </a:lnTo>
                      <a:cubicBezTo>
                        <a:pt x="5399063" y="11430"/>
                        <a:pt x="5411233" y="21908"/>
                        <a:pt x="5411233" y="34290"/>
                      </a:cubicBezTo>
                      <a:cubicBezTo>
                        <a:pt x="5411233" y="46672"/>
                        <a:pt x="5399063" y="57150"/>
                        <a:pt x="5384681" y="57150"/>
                      </a:cubicBezTo>
                      <a:close/>
                      <a:moveTo>
                        <a:pt x="5223151" y="56197"/>
                      </a:moveTo>
                      <a:cubicBezTo>
                        <a:pt x="5223151" y="56197"/>
                        <a:pt x="5223151" y="56197"/>
                        <a:pt x="5223151" y="56197"/>
                      </a:cubicBezTo>
                      <a:lnTo>
                        <a:pt x="5170046" y="56197"/>
                      </a:lnTo>
                      <a:cubicBezTo>
                        <a:pt x="5155663" y="56197"/>
                        <a:pt x="5143493" y="45720"/>
                        <a:pt x="5143493" y="33338"/>
                      </a:cubicBezTo>
                      <a:cubicBezTo>
                        <a:pt x="5143493" y="20955"/>
                        <a:pt x="5155663" y="10477"/>
                        <a:pt x="5170046" y="10477"/>
                      </a:cubicBezTo>
                      <a:cubicBezTo>
                        <a:pt x="5170046" y="10477"/>
                        <a:pt x="5170046" y="10477"/>
                        <a:pt x="5170046" y="10477"/>
                      </a:cubicBezTo>
                      <a:lnTo>
                        <a:pt x="5223151" y="10477"/>
                      </a:lnTo>
                      <a:cubicBezTo>
                        <a:pt x="5237534" y="10477"/>
                        <a:pt x="5249704" y="20955"/>
                        <a:pt x="5249704" y="33338"/>
                      </a:cubicBezTo>
                      <a:cubicBezTo>
                        <a:pt x="5250810" y="45720"/>
                        <a:pt x="5238640" y="56197"/>
                        <a:pt x="5223151" y="56197"/>
                      </a:cubicBezTo>
                      <a:close/>
                      <a:moveTo>
                        <a:pt x="5062728" y="56197"/>
                      </a:moveTo>
                      <a:cubicBezTo>
                        <a:pt x="5062728" y="56197"/>
                        <a:pt x="5062728" y="56197"/>
                        <a:pt x="5062728" y="56197"/>
                      </a:cubicBezTo>
                      <a:lnTo>
                        <a:pt x="5009623" y="56197"/>
                      </a:lnTo>
                      <a:cubicBezTo>
                        <a:pt x="4995240" y="56197"/>
                        <a:pt x="4983070" y="45720"/>
                        <a:pt x="4983070" y="33338"/>
                      </a:cubicBezTo>
                      <a:cubicBezTo>
                        <a:pt x="4983070" y="20955"/>
                        <a:pt x="4995240" y="10477"/>
                        <a:pt x="5009623" y="10477"/>
                      </a:cubicBezTo>
                      <a:cubicBezTo>
                        <a:pt x="5009623" y="10477"/>
                        <a:pt x="5009623" y="10477"/>
                        <a:pt x="5009623" y="10477"/>
                      </a:cubicBezTo>
                      <a:lnTo>
                        <a:pt x="5062728" y="10477"/>
                      </a:lnTo>
                      <a:cubicBezTo>
                        <a:pt x="5077111" y="10477"/>
                        <a:pt x="5089281" y="20955"/>
                        <a:pt x="5089281" y="33338"/>
                      </a:cubicBezTo>
                      <a:cubicBezTo>
                        <a:pt x="5089281" y="45720"/>
                        <a:pt x="5077111" y="56197"/>
                        <a:pt x="5062728" y="56197"/>
                      </a:cubicBezTo>
                      <a:close/>
                      <a:moveTo>
                        <a:pt x="4902305" y="55245"/>
                      </a:moveTo>
                      <a:cubicBezTo>
                        <a:pt x="4902305" y="55245"/>
                        <a:pt x="4902305" y="55245"/>
                        <a:pt x="4902305" y="55245"/>
                      </a:cubicBezTo>
                      <a:lnTo>
                        <a:pt x="4849200" y="55245"/>
                      </a:lnTo>
                      <a:cubicBezTo>
                        <a:pt x="4834817" y="55245"/>
                        <a:pt x="4822647" y="44768"/>
                        <a:pt x="4822647" y="32385"/>
                      </a:cubicBezTo>
                      <a:cubicBezTo>
                        <a:pt x="4822647" y="20002"/>
                        <a:pt x="4834817" y="9525"/>
                        <a:pt x="4849200" y="9525"/>
                      </a:cubicBezTo>
                      <a:lnTo>
                        <a:pt x="4902305" y="9525"/>
                      </a:lnTo>
                      <a:cubicBezTo>
                        <a:pt x="4916688" y="9525"/>
                        <a:pt x="4928858" y="20002"/>
                        <a:pt x="4928858" y="32385"/>
                      </a:cubicBezTo>
                      <a:cubicBezTo>
                        <a:pt x="4928858" y="45720"/>
                        <a:pt x="4916688" y="55245"/>
                        <a:pt x="4902305" y="55245"/>
                      </a:cubicBezTo>
                      <a:close/>
                      <a:moveTo>
                        <a:pt x="4740776" y="55245"/>
                      </a:moveTo>
                      <a:cubicBezTo>
                        <a:pt x="4740776" y="55245"/>
                        <a:pt x="4740776" y="55245"/>
                        <a:pt x="4740776" y="55245"/>
                      </a:cubicBezTo>
                      <a:lnTo>
                        <a:pt x="4687671" y="55245"/>
                      </a:lnTo>
                      <a:cubicBezTo>
                        <a:pt x="4673288" y="55245"/>
                        <a:pt x="4661117" y="44768"/>
                        <a:pt x="4661117" y="32385"/>
                      </a:cubicBezTo>
                      <a:cubicBezTo>
                        <a:pt x="4661117" y="20002"/>
                        <a:pt x="4673288" y="9525"/>
                        <a:pt x="4687671" y="9525"/>
                      </a:cubicBezTo>
                      <a:cubicBezTo>
                        <a:pt x="4687671" y="9525"/>
                        <a:pt x="4687671" y="9525"/>
                        <a:pt x="4687671" y="9525"/>
                      </a:cubicBezTo>
                      <a:lnTo>
                        <a:pt x="4740776" y="9525"/>
                      </a:lnTo>
                      <a:cubicBezTo>
                        <a:pt x="4755159" y="9525"/>
                        <a:pt x="4767329" y="20002"/>
                        <a:pt x="4767329" y="32385"/>
                      </a:cubicBezTo>
                      <a:cubicBezTo>
                        <a:pt x="4768435" y="44768"/>
                        <a:pt x="4756265" y="55245"/>
                        <a:pt x="4740776" y="55245"/>
                      </a:cubicBezTo>
                      <a:close/>
                      <a:moveTo>
                        <a:pt x="4580353" y="55245"/>
                      </a:moveTo>
                      <a:cubicBezTo>
                        <a:pt x="4580353" y="55245"/>
                        <a:pt x="4580353" y="55245"/>
                        <a:pt x="4580353" y="55245"/>
                      </a:cubicBezTo>
                      <a:lnTo>
                        <a:pt x="4527248" y="55245"/>
                      </a:lnTo>
                      <a:cubicBezTo>
                        <a:pt x="4512865" y="55245"/>
                        <a:pt x="4500694" y="44768"/>
                        <a:pt x="4500694" y="32385"/>
                      </a:cubicBezTo>
                      <a:cubicBezTo>
                        <a:pt x="4500694" y="20002"/>
                        <a:pt x="4512865" y="9525"/>
                        <a:pt x="4527248" y="9525"/>
                      </a:cubicBezTo>
                      <a:cubicBezTo>
                        <a:pt x="4527248" y="9525"/>
                        <a:pt x="4527248" y="9525"/>
                        <a:pt x="4527248" y="9525"/>
                      </a:cubicBezTo>
                      <a:lnTo>
                        <a:pt x="4580353" y="9525"/>
                      </a:lnTo>
                      <a:cubicBezTo>
                        <a:pt x="4594736" y="9525"/>
                        <a:pt x="4606906" y="20002"/>
                        <a:pt x="4606906" y="32385"/>
                      </a:cubicBezTo>
                      <a:cubicBezTo>
                        <a:pt x="4606906" y="44768"/>
                        <a:pt x="4595842" y="55245"/>
                        <a:pt x="4580353" y="55245"/>
                      </a:cubicBezTo>
                      <a:close/>
                      <a:moveTo>
                        <a:pt x="4419930" y="54293"/>
                      </a:moveTo>
                      <a:cubicBezTo>
                        <a:pt x="4419930" y="54293"/>
                        <a:pt x="4419930" y="54293"/>
                        <a:pt x="4419930" y="54293"/>
                      </a:cubicBezTo>
                      <a:lnTo>
                        <a:pt x="4366825" y="54293"/>
                      </a:lnTo>
                      <a:cubicBezTo>
                        <a:pt x="4352442" y="54293"/>
                        <a:pt x="4340272" y="43815"/>
                        <a:pt x="4340272" y="31433"/>
                      </a:cubicBezTo>
                      <a:cubicBezTo>
                        <a:pt x="4340272" y="19050"/>
                        <a:pt x="4352442" y="8572"/>
                        <a:pt x="4366825" y="8572"/>
                      </a:cubicBezTo>
                      <a:cubicBezTo>
                        <a:pt x="4366825" y="8572"/>
                        <a:pt x="4366825" y="8572"/>
                        <a:pt x="4366825" y="8572"/>
                      </a:cubicBezTo>
                      <a:lnTo>
                        <a:pt x="4419930" y="8572"/>
                      </a:lnTo>
                      <a:cubicBezTo>
                        <a:pt x="4434313" y="8572"/>
                        <a:pt x="4446483" y="19050"/>
                        <a:pt x="4446483" y="31433"/>
                      </a:cubicBezTo>
                      <a:cubicBezTo>
                        <a:pt x="4446483" y="44768"/>
                        <a:pt x="4434313" y="54293"/>
                        <a:pt x="4419930" y="54293"/>
                      </a:cubicBezTo>
                      <a:close/>
                      <a:moveTo>
                        <a:pt x="4259507" y="54293"/>
                      </a:moveTo>
                      <a:cubicBezTo>
                        <a:pt x="4259507" y="54293"/>
                        <a:pt x="4259507" y="54293"/>
                        <a:pt x="4259507" y="54293"/>
                      </a:cubicBezTo>
                      <a:lnTo>
                        <a:pt x="4206402" y="54293"/>
                      </a:lnTo>
                      <a:cubicBezTo>
                        <a:pt x="4192018" y="54293"/>
                        <a:pt x="4179848" y="43815"/>
                        <a:pt x="4179848" y="31433"/>
                      </a:cubicBezTo>
                      <a:cubicBezTo>
                        <a:pt x="4179848" y="19050"/>
                        <a:pt x="4192018" y="8572"/>
                        <a:pt x="4206402" y="8572"/>
                      </a:cubicBezTo>
                      <a:cubicBezTo>
                        <a:pt x="4206402" y="8572"/>
                        <a:pt x="4206402" y="8572"/>
                        <a:pt x="4206402" y="8572"/>
                      </a:cubicBezTo>
                      <a:lnTo>
                        <a:pt x="4259507" y="8572"/>
                      </a:lnTo>
                      <a:cubicBezTo>
                        <a:pt x="4273890" y="8572"/>
                        <a:pt x="4286060" y="19050"/>
                        <a:pt x="4286060" y="31433"/>
                      </a:cubicBezTo>
                      <a:cubicBezTo>
                        <a:pt x="4286060" y="43815"/>
                        <a:pt x="4273890" y="54293"/>
                        <a:pt x="4259507" y="54293"/>
                      </a:cubicBezTo>
                      <a:close/>
                      <a:moveTo>
                        <a:pt x="4097977" y="54293"/>
                      </a:moveTo>
                      <a:cubicBezTo>
                        <a:pt x="4097977" y="54293"/>
                        <a:pt x="4097977" y="54293"/>
                        <a:pt x="4097977" y="54293"/>
                      </a:cubicBezTo>
                      <a:lnTo>
                        <a:pt x="4044872" y="54293"/>
                      </a:lnTo>
                      <a:cubicBezTo>
                        <a:pt x="4030489" y="54293"/>
                        <a:pt x="4018319" y="43815"/>
                        <a:pt x="4018319" y="31433"/>
                      </a:cubicBezTo>
                      <a:cubicBezTo>
                        <a:pt x="4018319" y="19050"/>
                        <a:pt x="4030489" y="8572"/>
                        <a:pt x="4044872" y="8572"/>
                      </a:cubicBezTo>
                      <a:cubicBezTo>
                        <a:pt x="4044872" y="8572"/>
                        <a:pt x="4044872" y="8572"/>
                        <a:pt x="4044872" y="8572"/>
                      </a:cubicBezTo>
                      <a:lnTo>
                        <a:pt x="4097977" y="8572"/>
                      </a:lnTo>
                      <a:cubicBezTo>
                        <a:pt x="4112360" y="8572"/>
                        <a:pt x="4124530" y="19050"/>
                        <a:pt x="4124530" y="31433"/>
                      </a:cubicBezTo>
                      <a:cubicBezTo>
                        <a:pt x="4125637" y="43815"/>
                        <a:pt x="4113466" y="54293"/>
                        <a:pt x="4097977" y="54293"/>
                      </a:cubicBezTo>
                      <a:close/>
                      <a:moveTo>
                        <a:pt x="3937554" y="53340"/>
                      </a:moveTo>
                      <a:cubicBezTo>
                        <a:pt x="3937554" y="53340"/>
                        <a:pt x="3937554" y="53340"/>
                        <a:pt x="3937554" y="53340"/>
                      </a:cubicBezTo>
                      <a:lnTo>
                        <a:pt x="3884449" y="53340"/>
                      </a:lnTo>
                      <a:cubicBezTo>
                        <a:pt x="3870066" y="53340"/>
                        <a:pt x="3857896" y="42863"/>
                        <a:pt x="3857896" y="30480"/>
                      </a:cubicBezTo>
                      <a:cubicBezTo>
                        <a:pt x="3857896" y="18097"/>
                        <a:pt x="3870066" y="7620"/>
                        <a:pt x="3884449" y="7620"/>
                      </a:cubicBezTo>
                      <a:cubicBezTo>
                        <a:pt x="3884449" y="7620"/>
                        <a:pt x="3884449" y="7620"/>
                        <a:pt x="3884449" y="7620"/>
                      </a:cubicBezTo>
                      <a:lnTo>
                        <a:pt x="3937554" y="7620"/>
                      </a:lnTo>
                      <a:cubicBezTo>
                        <a:pt x="3951937" y="7620"/>
                        <a:pt x="3964107" y="18097"/>
                        <a:pt x="3964107" y="30480"/>
                      </a:cubicBezTo>
                      <a:cubicBezTo>
                        <a:pt x="3964107" y="43815"/>
                        <a:pt x="3951937" y="53340"/>
                        <a:pt x="3937554" y="53340"/>
                      </a:cubicBezTo>
                      <a:close/>
                      <a:moveTo>
                        <a:pt x="3777131" y="53340"/>
                      </a:moveTo>
                      <a:cubicBezTo>
                        <a:pt x="3777131" y="53340"/>
                        <a:pt x="3777131" y="53340"/>
                        <a:pt x="3777131" y="53340"/>
                      </a:cubicBezTo>
                      <a:lnTo>
                        <a:pt x="3724026" y="53340"/>
                      </a:lnTo>
                      <a:cubicBezTo>
                        <a:pt x="3709643" y="53340"/>
                        <a:pt x="3697473" y="42863"/>
                        <a:pt x="3697473" y="30480"/>
                      </a:cubicBezTo>
                      <a:cubicBezTo>
                        <a:pt x="3697473" y="18097"/>
                        <a:pt x="3709643" y="7620"/>
                        <a:pt x="3724026" y="7620"/>
                      </a:cubicBezTo>
                      <a:cubicBezTo>
                        <a:pt x="3724026" y="7620"/>
                        <a:pt x="3724026" y="7620"/>
                        <a:pt x="3724026" y="7620"/>
                      </a:cubicBezTo>
                      <a:lnTo>
                        <a:pt x="3777131" y="7620"/>
                      </a:lnTo>
                      <a:cubicBezTo>
                        <a:pt x="3791514" y="7620"/>
                        <a:pt x="3803684" y="18097"/>
                        <a:pt x="3803684" y="30480"/>
                      </a:cubicBezTo>
                      <a:cubicBezTo>
                        <a:pt x="3803684" y="42863"/>
                        <a:pt x="3791514" y="53340"/>
                        <a:pt x="3777131" y="53340"/>
                      </a:cubicBezTo>
                      <a:close/>
                      <a:moveTo>
                        <a:pt x="3615602" y="53340"/>
                      </a:moveTo>
                      <a:cubicBezTo>
                        <a:pt x="3615602" y="53340"/>
                        <a:pt x="3615602" y="53340"/>
                        <a:pt x="3615602" y="53340"/>
                      </a:cubicBezTo>
                      <a:lnTo>
                        <a:pt x="3562497" y="53340"/>
                      </a:lnTo>
                      <a:cubicBezTo>
                        <a:pt x="3548114" y="53340"/>
                        <a:pt x="3535944" y="42863"/>
                        <a:pt x="3535944" y="30480"/>
                      </a:cubicBezTo>
                      <a:cubicBezTo>
                        <a:pt x="3535944" y="18097"/>
                        <a:pt x="3548114" y="7620"/>
                        <a:pt x="3562497" y="7620"/>
                      </a:cubicBezTo>
                      <a:cubicBezTo>
                        <a:pt x="3562497" y="7620"/>
                        <a:pt x="3562497" y="7620"/>
                        <a:pt x="3562497" y="7620"/>
                      </a:cubicBezTo>
                      <a:lnTo>
                        <a:pt x="3615602" y="7620"/>
                      </a:lnTo>
                      <a:cubicBezTo>
                        <a:pt x="3629985" y="7620"/>
                        <a:pt x="3642155" y="18097"/>
                        <a:pt x="3642155" y="30480"/>
                      </a:cubicBezTo>
                      <a:cubicBezTo>
                        <a:pt x="3643261" y="42863"/>
                        <a:pt x="3631091" y="53340"/>
                        <a:pt x="3615602" y="53340"/>
                      </a:cubicBezTo>
                      <a:close/>
                      <a:moveTo>
                        <a:pt x="3455179" y="52388"/>
                      </a:moveTo>
                      <a:cubicBezTo>
                        <a:pt x="3455179" y="52388"/>
                        <a:pt x="3455179" y="52388"/>
                        <a:pt x="3455179" y="52388"/>
                      </a:cubicBezTo>
                      <a:lnTo>
                        <a:pt x="3402074" y="52388"/>
                      </a:lnTo>
                      <a:cubicBezTo>
                        <a:pt x="3387691" y="52388"/>
                        <a:pt x="3375521" y="41910"/>
                        <a:pt x="3375521" y="29527"/>
                      </a:cubicBezTo>
                      <a:cubicBezTo>
                        <a:pt x="3375521" y="17145"/>
                        <a:pt x="3387691" y="5715"/>
                        <a:pt x="3402074" y="6667"/>
                      </a:cubicBezTo>
                      <a:lnTo>
                        <a:pt x="3455179" y="6667"/>
                      </a:lnTo>
                      <a:cubicBezTo>
                        <a:pt x="3469562" y="6667"/>
                        <a:pt x="3481732" y="17145"/>
                        <a:pt x="3481732" y="29527"/>
                      </a:cubicBezTo>
                      <a:cubicBezTo>
                        <a:pt x="3481732" y="42863"/>
                        <a:pt x="3470668" y="52388"/>
                        <a:pt x="3455179" y="52388"/>
                      </a:cubicBezTo>
                      <a:close/>
                      <a:moveTo>
                        <a:pt x="3294756" y="52388"/>
                      </a:moveTo>
                      <a:cubicBezTo>
                        <a:pt x="3294756" y="52388"/>
                        <a:pt x="3294756" y="52388"/>
                        <a:pt x="3294756" y="52388"/>
                      </a:cubicBezTo>
                      <a:lnTo>
                        <a:pt x="3241651" y="52388"/>
                      </a:lnTo>
                      <a:cubicBezTo>
                        <a:pt x="3227268" y="52388"/>
                        <a:pt x="3215098" y="41910"/>
                        <a:pt x="3215098" y="29527"/>
                      </a:cubicBezTo>
                      <a:cubicBezTo>
                        <a:pt x="3215098" y="17145"/>
                        <a:pt x="3227268" y="6667"/>
                        <a:pt x="3241651" y="6667"/>
                      </a:cubicBezTo>
                      <a:cubicBezTo>
                        <a:pt x="3241651" y="6667"/>
                        <a:pt x="3241651" y="6667"/>
                        <a:pt x="3241651" y="6667"/>
                      </a:cubicBezTo>
                      <a:lnTo>
                        <a:pt x="3294756" y="6667"/>
                      </a:lnTo>
                      <a:cubicBezTo>
                        <a:pt x="3309139" y="6667"/>
                        <a:pt x="3321309" y="17145"/>
                        <a:pt x="3321309" y="29527"/>
                      </a:cubicBezTo>
                      <a:cubicBezTo>
                        <a:pt x="3321309" y="41910"/>
                        <a:pt x="3309139" y="52388"/>
                        <a:pt x="3294756" y="52388"/>
                      </a:cubicBezTo>
                      <a:close/>
                      <a:moveTo>
                        <a:pt x="3134333" y="52388"/>
                      </a:moveTo>
                      <a:cubicBezTo>
                        <a:pt x="3134333" y="52388"/>
                        <a:pt x="3134333" y="52388"/>
                        <a:pt x="3134333" y="52388"/>
                      </a:cubicBezTo>
                      <a:lnTo>
                        <a:pt x="3081228" y="52388"/>
                      </a:lnTo>
                      <a:cubicBezTo>
                        <a:pt x="3066845" y="52388"/>
                        <a:pt x="3054675" y="41910"/>
                        <a:pt x="3054675" y="29527"/>
                      </a:cubicBezTo>
                      <a:cubicBezTo>
                        <a:pt x="3054675" y="17145"/>
                        <a:pt x="3066845" y="6667"/>
                        <a:pt x="3081228" y="6667"/>
                      </a:cubicBezTo>
                      <a:cubicBezTo>
                        <a:pt x="3081228" y="6667"/>
                        <a:pt x="3081228" y="6667"/>
                        <a:pt x="3081228" y="6667"/>
                      </a:cubicBezTo>
                      <a:lnTo>
                        <a:pt x="3134333" y="6667"/>
                      </a:lnTo>
                      <a:cubicBezTo>
                        <a:pt x="3148716" y="6667"/>
                        <a:pt x="3160886" y="17145"/>
                        <a:pt x="3160886" y="29527"/>
                      </a:cubicBezTo>
                      <a:cubicBezTo>
                        <a:pt x="3160886" y="41910"/>
                        <a:pt x="3148716" y="52388"/>
                        <a:pt x="3134333" y="52388"/>
                      </a:cubicBezTo>
                      <a:close/>
                      <a:moveTo>
                        <a:pt x="2972804" y="51435"/>
                      </a:moveTo>
                      <a:cubicBezTo>
                        <a:pt x="2972804" y="51435"/>
                        <a:pt x="2972804" y="51435"/>
                        <a:pt x="2972804" y="51435"/>
                      </a:cubicBezTo>
                      <a:lnTo>
                        <a:pt x="2919698" y="51435"/>
                      </a:lnTo>
                      <a:cubicBezTo>
                        <a:pt x="2905316" y="51435"/>
                        <a:pt x="2893146" y="40958"/>
                        <a:pt x="2893146" y="28575"/>
                      </a:cubicBezTo>
                      <a:cubicBezTo>
                        <a:pt x="2893146" y="16192"/>
                        <a:pt x="2905316" y="5715"/>
                        <a:pt x="2919698" y="5715"/>
                      </a:cubicBezTo>
                      <a:cubicBezTo>
                        <a:pt x="2919698" y="5715"/>
                        <a:pt x="2919698" y="5715"/>
                        <a:pt x="2919698" y="5715"/>
                      </a:cubicBezTo>
                      <a:lnTo>
                        <a:pt x="2972804" y="5715"/>
                      </a:lnTo>
                      <a:cubicBezTo>
                        <a:pt x="2987187" y="5715"/>
                        <a:pt x="2999357" y="16192"/>
                        <a:pt x="2999357" y="28575"/>
                      </a:cubicBezTo>
                      <a:cubicBezTo>
                        <a:pt x="2999357" y="41910"/>
                        <a:pt x="2988293" y="51435"/>
                        <a:pt x="2972804" y="51435"/>
                      </a:cubicBezTo>
                      <a:close/>
                      <a:moveTo>
                        <a:pt x="2812381" y="51435"/>
                      </a:moveTo>
                      <a:cubicBezTo>
                        <a:pt x="2812381" y="51435"/>
                        <a:pt x="2812381" y="51435"/>
                        <a:pt x="2812381" y="51435"/>
                      </a:cubicBezTo>
                      <a:lnTo>
                        <a:pt x="2759275" y="51435"/>
                      </a:lnTo>
                      <a:cubicBezTo>
                        <a:pt x="2744893" y="51435"/>
                        <a:pt x="2732723" y="40958"/>
                        <a:pt x="2732723" y="28575"/>
                      </a:cubicBezTo>
                      <a:cubicBezTo>
                        <a:pt x="2732723" y="16192"/>
                        <a:pt x="2744893" y="5715"/>
                        <a:pt x="2759275" y="5715"/>
                      </a:cubicBezTo>
                      <a:cubicBezTo>
                        <a:pt x="2759275" y="5715"/>
                        <a:pt x="2759275" y="5715"/>
                        <a:pt x="2759275" y="5715"/>
                      </a:cubicBezTo>
                      <a:lnTo>
                        <a:pt x="2812381" y="5715"/>
                      </a:lnTo>
                      <a:cubicBezTo>
                        <a:pt x="2826764" y="5715"/>
                        <a:pt x="2838934" y="16192"/>
                        <a:pt x="2838934" y="28575"/>
                      </a:cubicBezTo>
                      <a:cubicBezTo>
                        <a:pt x="2838934" y="40958"/>
                        <a:pt x="2826764" y="51435"/>
                        <a:pt x="2812381" y="51435"/>
                      </a:cubicBezTo>
                      <a:close/>
                      <a:moveTo>
                        <a:pt x="2651958" y="51435"/>
                      </a:moveTo>
                      <a:cubicBezTo>
                        <a:pt x="2651958" y="51435"/>
                        <a:pt x="2651958" y="51435"/>
                        <a:pt x="2651958" y="51435"/>
                      </a:cubicBezTo>
                      <a:lnTo>
                        <a:pt x="2598852" y="51435"/>
                      </a:lnTo>
                      <a:cubicBezTo>
                        <a:pt x="2584470" y="51435"/>
                        <a:pt x="2572300" y="40958"/>
                        <a:pt x="2572300" y="28575"/>
                      </a:cubicBezTo>
                      <a:cubicBezTo>
                        <a:pt x="2572300" y="16192"/>
                        <a:pt x="2584470" y="5715"/>
                        <a:pt x="2598852" y="5715"/>
                      </a:cubicBezTo>
                      <a:cubicBezTo>
                        <a:pt x="2598852" y="5715"/>
                        <a:pt x="2598852" y="5715"/>
                        <a:pt x="2598852" y="5715"/>
                      </a:cubicBezTo>
                      <a:lnTo>
                        <a:pt x="2651958" y="5715"/>
                      </a:lnTo>
                      <a:cubicBezTo>
                        <a:pt x="2666341" y="5715"/>
                        <a:pt x="2678511" y="16192"/>
                        <a:pt x="2678511" y="28575"/>
                      </a:cubicBezTo>
                      <a:cubicBezTo>
                        <a:pt x="2678511" y="40958"/>
                        <a:pt x="2666341" y="51435"/>
                        <a:pt x="2651958" y="51435"/>
                      </a:cubicBezTo>
                      <a:close/>
                      <a:moveTo>
                        <a:pt x="2490429" y="50483"/>
                      </a:moveTo>
                      <a:cubicBezTo>
                        <a:pt x="2490429" y="50483"/>
                        <a:pt x="2490429" y="50483"/>
                        <a:pt x="2490429" y="50483"/>
                      </a:cubicBezTo>
                      <a:lnTo>
                        <a:pt x="2437323" y="50483"/>
                      </a:lnTo>
                      <a:cubicBezTo>
                        <a:pt x="2422940" y="50483"/>
                        <a:pt x="2410770" y="40005"/>
                        <a:pt x="2410770" y="27622"/>
                      </a:cubicBezTo>
                      <a:cubicBezTo>
                        <a:pt x="2410770" y="15240"/>
                        <a:pt x="2422940" y="4763"/>
                        <a:pt x="2437323" y="4763"/>
                      </a:cubicBezTo>
                      <a:cubicBezTo>
                        <a:pt x="2437323" y="4763"/>
                        <a:pt x="2437323" y="4763"/>
                        <a:pt x="2437323" y="4763"/>
                      </a:cubicBezTo>
                      <a:lnTo>
                        <a:pt x="2490429" y="4763"/>
                      </a:lnTo>
                      <a:cubicBezTo>
                        <a:pt x="2504811" y="4763"/>
                        <a:pt x="2516981" y="15240"/>
                        <a:pt x="2516981" y="27622"/>
                      </a:cubicBezTo>
                      <a:cubicBezTo>
                        <a:pt x="2518088" y="40005"/>
                        <a:pt x="2505918" y="50483"/>
                        <a:pt x="2490429" y="50483"/>
                      </a:cubicBezTo>
                      <a:close/>
                      <a:moveTo>
                        <a:pt x="2330006" y="50483"/>
                      </a:moveTo>
                      <a:cubicBezTo>
                        <a:pt x="2330006" y="50483"/>
                        <a:pt x="2330006" y="50483"/>
                        <a:pt x="2330006" y="50483"/>
                      </a:cubicBezTo>
                      <a:lnTo>
                        <a:pt x="2276900" y="50483"/>
                      </a:lnTo>
                      <a:cubicBezTo>
                        <a:pt x="2262517" y="50483"/>
                        <a:pt x="2250347" y="40005"/>
                        <a:pt x="2250347" y="27622"/>
                      </a:cubicBezTo>
                      <a:cubicBezTo>
                        <a:pt x="2250347" y="15240"/>
                        <a:pt x="2262517" y="4763"/>
                        <a:pt x="2276900" y="4763"/>
                      </a:cubicBezTo>
                      <a:cubicBezTo>
                        <a:pt x="2276900" y="4763"/>
                        <a:pt x="2276900" y="4763"/>
                        <a:pt x="2276900" y="4763"/>
                      </a:cubicBezTo>
                      <a:lnTo>
                        <a:pt x="2330006" y="4763"/>
                      </a:lnTo>
                      <a:cubicBezTo>
                        <a:pt x="2344388" y="4763"/>
                        <a:pt x="2356558" y="15240"/>
                        <a:pt x="2356558" y="27622"/>
                      </a:cubicBezTo>
                      <a:cubicBezTo>
                        <a:pt x="2356558" y="40005"/>
                        <a:pt x="2344388" y="50483"/>
                        <a:pt x="2330006" y="50483"/>
                      </a:cubicBezTo>
                      <a:close/>
                      <a:moveTo>
                        <a:pt x="2169583" y="50483"/>
                      </a:moveTo>
                      <a:cubicBezTo>
                        <a:pt x="2169583" y="50483"/>
                        <a:pt x="2169583" y="50483"/>
                        <a:pt x="2169583" y="50483"/>
                      </a:cubicBezTo>
                      <a:lnTo>
                        <a:pt x="2116477" y="50483"/>
                      </a:lnTo>
                      <a:cubicBezTo>
                        <a:pt x="2102094" y="50483"/>
                        <a:pt x="2089924" y="40005"/>
                        <a:pt x="2089924" y="27622"/>
                      </a:cubicBezTo>
                      <a:cubicBezTo>
                        <a:pt x="2089924" y="15240"/>
                        <a:pt x="2102094" y="4763"/>
                        <a:pt x="2116477" y="4763"/>
                      </a:cubicBezTo>
                      <a:cubicBezTo>
                        <a:pt x="2116477" y="4763"/>
                        <a:pt x="2116477" y="4763"/>
                        <a:pt x="2116477" y="4763"/>
                      </a:cubicBezTo>
                      <a:lnTo>
                        <a:pt x="2169583" y="4763"/>
                      </a:lnTo>
                      <a:cubicBezTo>
                        <a:pt x="2183965" y="4763"/>
                        <a:pt x="2196135" y="15240"/>
                        <a:pt x="2196135" y="27622"/>
                      </a:cubicBezTo>
                      <a:cubicBezTo>
                        <a:pt x="2196135" y="40005"/>
                        <a:pt x="2183965" y="50483"/>
                        <a:pt x="2169583" y="50483"/>
                      </a:cubicBezTo>
                      <a:close/>
                      <a:moveTo>
                        <a:pt x="2008053" y="49530"/>
                      </a:moveTo>
                      <a:cubicBezTo>
                        <a:pt x="2008053" y="49530"/>
                        <a:pt x="2008053" y="49530"/>
                        <a:pt x="2008053" y="49530"/>
                      </a:cubicBezTo>
                      <a:lnTo>
                        <a:pt x="1954948" y="49530"/>
                      </a:lnTo>
                      <a:cubicBezTo>
                        <a:pt x="1940565" y="49530"/>
                        <a:pt x="1928395" y="39052"/>
                        <a:pt x="1928395" y="26670"/>
                      </a:cubicBezTo>
                      <a:cubicBezTo>
                        <a:pt x="1928395" y="14288"/>
                        <a:pt x="1940565" y="3810"/>
                        <a:pt x="1954948" y="3810"/>
                      </a:cubicBezTo>
                      <a:cubicBezTo>
                        <a:pt x="1954948" y="3810"/>
                        <a:pt x="1954948" y="3810"/>
                        <a:pt x="1954948" y="3810"/>
                      </a:cubicBezTo>
                      <a:lnTo>
                        <a:pt x="2008053" y="3810"/>
                      </a:lnTo>
                      <a:cubicBezTo>
                        <a:pt x="2022436" y="3810"/>
                        <a:pt x="2034606" y="14288"/>
                        <a:pt x="2034606" y="26670"/>
                      </a:cubicBezTo>
                      <a:cubicBezTo>
                        <a:pt x="2035712" y="39052"/>
                        <a:pt x="2023542" y="49530"/>
                        <a:pt x="2008053" y="49530"/>
                      </a:cubicBezTo>
                      <a:close/>
                      <a:moveTo>
                        <a:pt x="1847630" y="49530"/>
                      </a:moveTo>
                      <a:cubicBezTo>
                        <a:pt x="1847630" y="49530"/>
                        <a:pt x="1847630" y="49530"/>
                        <a:pt x="1847630" y="49530"/>
                      </a:cubicBezTo>
                      <a:lnTo>
                        <a:pt x="1794525" y="49530"/>
                      </a:lnTo>
                      <a:cubicBezTo>
                        <a:pt x="1780142" y="49530"/>
                        <a:pt x="1767972" y="39052"/>
                        <a:pt x="1767972" y="26670"/>
                      </a:cubicBezTo>
                      <a:cubicBezTo>
                        <a:pt x="1767972" y="14288"/>
                        <a:pt x="1780142" y="3810"/>
                        <a:pt x="1794525" y="3810"/>
                      </a:cubicBezTo>
                      <a:cubicBezTo>
                        <a:pt x="1794525" y="3810"/>
                        <a:pt x="1794525" y="3810"/>
                        <a:pt x="1794525" y="3810"/>
                      </a:cubicBezTo>
                      <a:lnTo>
                        <a:pt x="1847630" y="3810"/>
                      </a:lnTo>
                      <a:cubicBezTo>
                        <a:pt x="1862013" y="3810"/>
                        <a:pt x="1874183" y="14288"/>
                        <a:pt x="1874183" y="26670"/>
                      </a:cubicBezTo>
                      <a:cubicBezTo>
                        <a:pt x="1874183" y="39052"/>
                        <a:pt x="1863119" y="49530"/>
                        <a:pt x="1847630" y="49530"/>
                      </a:cubicBezTo>
                      <a:close/>
                      <a:moveTo>
                        <a:pt x="1687207" y="49530"/>
                      </a:moveTo>
                      <a:cubicBezTo>
                        <a:pt x="1687207" y="49530"/>
                        <a:pt x="1687207" y="49530"/>
                        <a:pt x="1687207" y="49530"/>
                      </a:cubicBezTo>
                      <a:lnTo>
                        <a:pt x="1634102" y="49530"/>
                      </a:lnTo>
                      <a:cubicBezTo>
                        <a:pt x="1619719" y="49530"/>
                        <a:pt x="1607549" y="39052"/>
                        <a:pt x="1607549" y="26670"/>
                      </a:cubicBezTo>
                      <a:cubicBezTo>
                        <a:pt x="1607549" y="14288"/>
                        <a:pt x="1619719" y="3810"/>
                        <a:pt x="1634102" y="3810"/>
                      </a:cubicBezTo>
                      <a:cubicBezTo>
                        <a:pt x="1634102" y="3810"/>
                        <a:pt x="1634102" y="3810"/>
                        <a:pt x="1634102" y="3810"/>
                      </a:cubicBezTo>
                      <a:lnTo>
                        <a:pt x="1687207" y="3810"/>
                      </a:lnTo>
                      <a:cubicBezTo>
                        <a:pt x="1701590" y="3810"/>
                        <a:pt x="1713760" y="14288"/>
                        <a:pt x="1713760" y="26670"/>
                      </a:cubicBezTo>
                      <a:cubicBezTo>
                        <a:pt x="1713760" y="39052"/>
                        <a:pt x="1701590" y="49530"/>
                        <a:pt x="1687207" y="49530"/>
                      </a:cubicBezTo>
                      <a:close/>
                      <a:moveTo>
                        <a:pt x="1526784" y="48577"/>
                      </a:moveTo>
                      <a:cubicBezTo>
                        <a:pt x="1526784" y="48577"/>
                        <a:pt x="1526784" y="48577"/>
                        <a:pt x="1526784" y="48577"/>
                      </a:cubicBezTo>
                      <a:lnTo>
                        <a:pt x="1473679" y="48577"/>
                      </a:lnTo>
                      <a:cubicBezTo>
                        <a:pt x="1459296" y="48577"/>
                        <a:pt x="1447126" y="38100"/>
                        <a:pt x="1447126" y="25717"/>
                      </a:cubicBezTo>
                      <a:cubicBezTo>
                        <a:pt x="1447126" y="13335"/>
                        <a:pt x="1459296" y="2858"/>
                        <a:pt x="1473679" y="2858"/>
                      </a:cubicBezTo>
                      <a:cubicBezTo>
                        <a:pt x="1473679" y="2858"/>
                        <a:pt x="1473679" y="2858"/>
                        <a:pt x="1473679" y="2858"/>
                      </a:cubicBezTo>
                      <a:lnTo>
                        <a:pt x="1526784" y="2858"/>
                      </a:lnTo>
                      <a:cubicBezTo>
                        <a:pt x="1541167" y="2858"/>
                        <a:pt x="1553337" y="13335"/>
                        <a:pt x="1553337" y="25717"/>
                      </a:cubicBezTo>
                      <a:cubicBezTo>
                        <a:pt x="1553337" y="38100"/>
                        <a:pt x="1541167" y="48577"/>
                        <a:pt x="1526784" y="48577"/>
                      </a:cubicBezTo>
                      <a:close/>
                      <a:moveTo>
                        <a:pt x="1365255" y="48577"/>
                      </a:moveTo>
                      <a:cubicBezTo>
                        <a:pt x="1365255" y="48577"/>
                        <a:pt x="1365255" y="48577"/>
                        <a:pt x="1365255" y="48577"/>
                      </a:cubicBezTo>
                      <a:lnTo>
                        <a:pt x="1312149" y="48577"/>
                      </a:lnTo>
                      <a:cubicBezTo>
                        <a:pt x="1297767" y="48577"/>
                        <a:pt x="1285597" y="38100"/>
                        <a:pt x="1285597" y="25717"/>
                      </a:cubicBezTo>
                      <a:cubicBezTo>
                        <a:pt x="1285597" y="13335"/>
                        <a:pt x="1297767" y="2858"/>
                        <a:pt x="1312149" y="2858"/>
                      </a:cubicBezTo>
                      <a:cubicBezTo>
                        <a:pt x="1312149" y="2858"/>
                        <a:pt x="1312149" y="2858"/>
                        <a:pt x="1312149" y="2858"/>
                      </a:cubicBezTo>
                      <a:lnTo>
                        <a:pt x="1365255" y="2858"/>
                      </a:lnTo>
                      <a:cubicBezTo>
                        <a:pt x="1379638" y="2858"/>
                        <a:pt x="1391808" y="13335"/>
                        <a:pt x="1391808" y="25717"/>
                      </a:cubicBezTo>
                      <a:cubicBezTo>
                        <a:pt x="1392914" y="38100"/>
                        <a:pt x="1380744" y="48577"/>
                        <a:pt x="1365255" y="48577"/>
                      </a:cubicBezTo>
                      <a:close/>
                      <a:moveTo>
                        <a:pt x="1204832" y="48577"/>
                      </a:moveTo>
                      <a:cubicBezTo>
                        <a:pt x="1204832" y="48577"/>
                        <a:pt x="1204832" y="48577"/>
                        <a:pt x="1204832" y="48577"/>
                      </a:cubicBezTo>
                      <a:lnTo>
                        <a:pt x="1151726" y="48577"/>
                      </a:lnTo>
                      <a:cubicBezTo>
                        <a:pt x="1137344" y="48577"/>
                        <a:pt x="1125174" y="38100"/>
                        <a:pt x="1125174" y="25717"/>
                      </a:cubicBezTo>
                      <a:cubicBezTo>
                        <a:pt x="1125174" y="13335"/>
                        <a:pt x="1137344" y="2858"/>
                        <a:pt x="1151726" y="2858"/>
                      </a:cubicBezTo>
                      <a:cubicBezTo>
                        <a:pt x="1151726" y="2858"/>
                        <a:pt x="1151726" y="2858"/>
                        <a:pt x="1151726" y="2858"/>
                      </a:cubicBezTo>
                      <a:lnTo>
                        <a:pt x="1204832" y="2858"/>
                      </a:lnTo>
                      <a:cubicBezTo>
                        <a:pt x="1219215" y="2858"/>
                        <a:pt x="1231385" y="13335"/>
                        <a:pt x="1231385" y="25717"/>
                      </a:cubicBezTo>
                      <a:cubicBezTo>
                        <a:pt x="1231385" y="38100"/>
                        <a:pt x="1219215" y="48577"/>
                        <a:pt x="1204832" y="48577"/>
                      </a:cubicBezTo>
                      <a:close/>
                      <a:moveTo>
                        <a:pt x="1044409" y="47625"/>
                      </a:moveTo>
                      <a:cubicBezTo>
                        <a:pt x="1044409" y="47625"/>
                        <a:pt x="1044409" y="47625"/>
                        <a:pt x="1044409" y="47625"/>
                      </a:cubicBezTo>
                      <a:lnTo>
                        <a:pt x="991303" y="47625"/>
                      </a:lnTo>
                      <a:cubicBezTo>
                        <a:pt x="976921" y="47625"/>
                        <a:pt x="964751" y="37147"/>
                        <a:pt x="964751" y="24765"/>
                      </a:cubicBezTo>
                      <a:cubicBezTo>
                        <a:pt x="964751" y="12383"/>
                        <a:pt x="976921" y="1905"/>
                        <a:pt x="991303" y="1905"/>
                      </a:cubicBezTo>
                      <a:cubicBezTo>
                        <a:pt x="991303" y="1905"/>
                        <a:pt x="991303" y="1905"/>
                        <a:pt x="991303" y="1905"/>
                      </a:cubicBezTo>
                      <a:lnTo>
                        <a:pt x="1044409" y="1905"/>
                      </a:lnTo>
                      <a:cubicBezTo>
                        <a:pt x="1058792" y="1905"/>
                        <a:pt x="1070962" y="12383"/>
                        <a:pt x="1070962" y="24765"/>
                      </a:cubicBezTo>
                      <a:cubicBezTo>
                        <a:pt x="1070962" y="37147"/>
                        <a:pt x="1058792" y="47625"/>
                        <a:pt x="1044409" y="47625"/>
                      </a:cubicBezTo>
                      <a:close/>
                      <a:moveTo>
                        <a:pt x="882880" y="47625"/>
                      </a:moveTo>
                      <a:cubicBezTo>
                        <a:pt x="882880" y="47625"/>
                        <a:pt x="882880" y="47625"/>
                        <a:pt x="882880" y="47625"/>
                      </a:cubicBezTo>
                      <a:lnTo>
                        <a:pt x="829774" y="47625"/>
                      </a:lnTo>
                      <a:cubicBezTo>
                        <a:pt x="815391" y="47625"/>
                        <a:pt x="803221" y="37147"/>
                        <a:pt x="803221" y="24765"/>
                      </a:cubicBezTo>
                      <a:cubicBezTo>
                        <a:pt x="803221" y="12383"/>
                        <a:pt x="815391" y="1905"/>
                        <a:pt x="829774" y="1905"/>
                      </a:cubicBezTo>
                      <a:cubicBezTo>
                        <a:pt x="829774" y="1905"/>
                        <a:pt x="829774" y="1905"/>
                        <a:pt x="829774" y="1905"/>
                      </a:cubicBezTo>
                      <a:lnTo>
                        <a:pt x="882880" y="1905"/>
                      </a:lnTo>
                      <a:cubicBezTo>
                        <a:pt x="897262" y="1905"/>
                        <a:pt x="909432" y="12383"/>
                        <a:pt x="909432" y="24765"/>
                      </a:cubicBezTo>
                      <a:cubicBezTo>
                        <a:pt x="910539" y="37147"/>
                        <a:pt x="898369" y="47625"/>
                        <a:pt x="882880" y="47625"/>
                      </a:cubicBezTo>
                      <a:close/>
                      <a:moveTo>
                        <a:pt x="722457" y="46672"/>
                      </a:moveTo>
                      <a:cubicBezTo>
                        <a:pt x="722457" y="46672"/>
                        <a:pt x="722457" y="46672"/>
                        <a:pt x="722457" y="46672"/>
                      </a:cubicBezTo>
                      <a:lnTo>
                        <a:pt x="669351" y="46672"/>
                      </a:lnTo>
                      <a:cubicBezTo>
                        <a:pt x="654968" y="46672"/>
                        <a:pt x="642798" y="36195"/>
                        <a:pt x="642798" y="23813"/>
                      </a:cubicBezTo>
                      <a:cubicBezTo>
                        <a:pt x="642798" y="11430"/>
                        <a:pt x="654968" y="952"/>
                        <a:pt x="669351" y="952"/>
                      </a:cubicBezTo>
                      <a:cubicBezTo>
                        <a:pt x="669351" y="952"/>
                        <a:pt x="669351" y="952"/>
                        <a:pt x="669351" y="952"/>
                      </a:cubicBezTo>
                      <a:lnTo>
                        <a:pt x="722457" y="952"/>
                      </a:lnTo>
                      <a:cubicBezTo>
                        <a:pt x="736839" y="952"/>
                        <a:pt x="749009" y="11430"/>
                        <a:pt x="749009" y="23813"/>
                      </a:cubicBezTo>
                      <a:cubicBezTo>
                        <a:pt x="749009" y="37147"/>
                        <a:pt x="737946" y="46672"/>
                        <a:pt x="722457" y="46672"/>
                      </a:cubicBezTo>
                      <a:close/>
                      <a:moveTo>
                        <a:pt x="562034" y="46672"/>
                      </a:moveTo>
                      <a:cubicBezTo>
                        <a:pt x="562034" y="46672"/>
                        <a:pt x="562034" y="46672"/>
                        <a:pt x="562034" y="46672"/>
                      </a:cubicBezTo>
                      <a:lnTo>
                        <a:pt x="508928" y="46672"/>
                      </a:lnTo>
                      <a:cubicBezTo>
                        <a:pt x="494545" y="46672"/>
                        <a:pt x="482375" y="36195"/>
                        <a:pt x="482375" y="23813"/>
                      </a:cubicBezTo>
                      <a:cubicBezTo>
                        <a:pt x="482375" y="11430"/>
                        <a:pt x="494545" y="952"/>
                        <a:pt x="508928" y="952"/>
                      </a:cubicBezTo>
                      <a:cubicBezTo>
                        <a:pt x="508928" y="952"/>
                        <a:pt x="508928" y="952"/>
                        <a:pt x="508928" y="952"/>
                      </a:cubicBezTo>
                      <a:lnTo>
                        <a:pt x="562034" y="952"/>
                      </a:lnTo>
                      <a:cubicBezTo>
                        <a:pt x="576416" y="952"/>
                        <a:pt x="588586" y="11430"/>
                        <a:pt x="588586" y="23813"/>
                      </a:cubicBezTo>
                      <a:cubicBezTo>
                        <a:pt x="588586" y="36195"/>
                        <a:pt x="576416" y="46672"/>
                        <a:pt x="562034" y="46672"/>
                      </a:cubicBezTo>
                      <a:close/>
                      <a:moveTo>
                        <a:pt x="401611" y="46672"/>
                      </a:moveTo>
                      <a:cubicBezTo>
                        <a:pt x="401611" y="46672"/>
                        <a:pt x="401611" y="46672"/>
                        <a:pt x="401611" y="46672"/>
                      </a:cubicBezTo>
                      <a:lnTo>
                        <a:pt x="348505" y="46672"/>
                      </a:lnTo>
                      <a:cubicBezTo>
                        <a:pt x="334122" y="46672"/>
                        <a:pt x="321952" y="36195"/>
                        <a:pt x="321952" y="23813"/>
                      </a:cubicBezTo>
                      <a:cubicBezTo>
                        <a:pt x="321952" y="11430"/>
                        <a:pt x="334122" y="952"/>
                        <a:pt x="348505" y="952"/>
                      </a:cubicBezTo>
                      <a:cubicBezTo>
                        <a:pt x="348505" y="952"/>
                        <a:pt x="348505" y="952"/>
                        <a:pt x="348505" y="952"/>
                      </a:cubicBezTo>
                      <a:lnTo>
                        <a:pt x="401611" y="952"/>
                      </a:lnTo>
                      <a:cubicBezTo>
                        <a:pt x="415993" y="952"/>
                        <a:pt x="428163" y="11430"/>
                        <a:pt x="428163" y="23813"/>
                      </a:cubicBezTo>
                      <a:cubicBezTo>
                        <a:pt x="428163" y="36195"/>
                        <a:pt x="415993" y="46672"/>
                        <a:pt x="401611" y="46672"/>
                      </a:cubicBezTo>
                      <a:close/>
                      <a:moveTo>
                        <a:pt x="240081" y="45720"/>
                      </a:moveTo>
                      <a:cubicBezTo>
                        <a:pt x="240081" y="45720"/>
                        <a:pt x="240081" y="45720"/>
                        <a:pt x="240081" y="45720"/>
                      </a:cubicBezTo>
                      <a:lnTo>
                        <a:pt x="186976" y="45720"/>
                      </a:lnTo>
                      <a:cubicBezTo>
                        <a:pt x="172593" y="45720"/>
                        <a:pt x="160423" y="35243"/>
                        <a:pt x="160423" y="22860"/>
                      </a:cubicBezTo>
                      <a:cubicBezTo>
                        <a:pt x="160423" y="10477"/>
                        <a:pt x="172593" y="0"/>
                        <a:pt x="186976" y="0"/>
                      </a:cubicBezTo>
                      <a:cubicBezTo>
                        <a:pt x="186976" y="0"/>
                        <a:pt x="186976" y="0"/>
                        <a:pt x="186976" y="0"/>
                      </a:cubicBezTo>
                      <a:lnTo>
                        <a:pt x="240081" y="0"/>
                      </a:lnTo>
                      <a:cubicBezTo>
                        <a:pt x="254464" y="0"/>
                        <a:pt x="266634" y="10477"/>
                        <a:pt x="266634" y="22860"/>
                      </a:cubicBezTo>
                      <a:cubicBezTo>
                        <a:pt x="266634" y="36195"/>
                        <a:pt x="255570" y="45720"/>
                        <a:pt x="240081" y="45720"/>
                      </a:cubicBezTo>
                      <a:close/>
                      <a:moveTo>
                        <a:pt x="79658" y="45720"/>
                      </a:moveTo>
                      <a:cubicBezTo>
                        <a:pt x="79658" y="45720"/>
                        <a:pt x="79658" y="45720"/>
                        <a:pt x="79658" y="45720"/>
                      </a:cubicBezTo>
                      <a:lnTo>
                        <a:pt x="26553" y="45720"/>
                      </a:lnTo>
                      <a:cubicBezTo>
                        <a:pt x="12170" y="45720"/>
                        <a:pt x="0" y="35243"/>
                        <a:pt x="0" y="22860"/>
                      </a:cubicBezTo>
                      <a:cubicBezTo>
                        <a:pt x="0" y="10477"/>
                        <a:pt x="12170" y="0"/>
                        <a:pt x="26553" y="0"/>
                      </a:cubicBezTo>
                      <a:lnTo>
                        <a:pt x="79658" y="0"/>
                      </a:lnTo>
                      <a:cubicBezTo>
                        <a:pt x="94041" y="0"/>
                        <a:pt x="106211" y="10477"/>
                        <a:pt x="106211" y="22860"/>
                      </a:cubicBezTo>
                      <a:cubicBezTo>
                        <a:pt x="106211" y="35243"/>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A02957E3-F6E8-8641-1540-FE4526DC0331}"/>
                    </a:ext>
                  </a:extLst>
                </p:cNvPr>
                <p:cNvSpPr/>
                <p:nvPr/>
              </p:nvSpPr>
              <p:spPr>
                <a:xfrm>
                  <a:off x="11584059" y="4678079"/>
                  <a:ext cx="73413" cy="82515"/>
                </a:xfrm>
                <a:custGeom>
                  <a:avLst/>
                  <a:gdLst>
                    <a:gd name="connsiteX0" fmla="*/ 32782 w 73413"/>
                    <a:gd name="connsiteY0" fmla="*/ 82515 h 82515"/>
                    <a:gd name="connsiteX1" fmla="*/ 20611 w 73413"/>
                    <a:gd name="connsiteY1" fmla="*/ 79658 h 82515"/>
                    <a:gd name="connsiteX2" fmla="*/ 9548 w 73413"/>
                    <a:gd name="connsiteY2" fmla="*/ 48225 h 82515"/>
                    <a:gd name="connsiteX3" fmla="*/ 12867 w 73413"/>
                    <a:gd name="connsiteY3" fmla="*/ 43463 h 82515"/>
                    <a:gd name="connsiteX4" fmla="*/ 8442 w 73413"/>
                    <a:gd name="connsiteY4" fmla="*/ 39653 h 82515"/>
                    <a:gd name="connsiteX5" fmla="*/ 7335 w 73413"/>
                    <a:gd name="connsiteY5" fmla="*/ 7268 h 82515"/>
                    <a:gd name="connsiteX6" fmla="*/ 44951 w 73413"/>
                    <a:gd name="connsiteY6" fmla="*/ 6315 h 82515"/>
                    <a:gd name="connsiteX7" fmla="*/ 64866 w 73413"/>
                    <a:gd name="connsiteY7" fmla="*/ 22507 h 82515"/>
                    <a:gd name="connsiteX8" fmla="*/ 70398 w 73413"/>
                    <a:gd name="connsiteY8" fmla="*/ 50130 h 82515"/>
                    <a:gd name="connsiteX9" fmla="*/ 58228 w 73413"/>
                    <a:gd name="connsiteY9" fmla="*/ 70133 h 82515"/>
                    <a:gd name="connsiteX10" fmla="*/ 32782 w 73413"/>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3" h="82515">
                      <a:moveTo>
                        <a:pt x="32782" y="82515"/>
                      </a:moveTo>
                      <a:cubicBezTo>
                        <a:pt x="28356" y="82515"/>
                        <a:pt x="23930" y="81563"/>
                        <a:pt x="20611" y="79658"/>
                      </a:cubicBezTo>
                      <a:cubicBezTo>
                        <a:pt x="7335" y="73943"/>
                        <a:pt x="2910" y="59655"/>
                        <a:pt x="9548" y="48225"/>
                      </a:cubicBezTo>
                      <a:lnTo>
                        <a:pt x="12867" y="43463"/>
                      </a:lnTo>
                      <a:lnTo>
                        <a:pt x="8442" y="39653"/>
                      </a:lnTo>
                      <a:cubicBezTo>
                        <a:pt x="-2622" y="31080"/>
                        <a:pt x="-2622" y="16793"/>
                        <a:pt x="7335" y="7268"/>
                      </a:cubicBezTo>
                      <a:cubicBezTo>
                        <a:pt x="17292" y="-2257"/>
                        <a:pt x="33888" y="-2257"/>
                        <a:pt x="44951" y="6315"/>
                      </a:cubicBezTo>
                      <a:lnTo>
                        <a:pt x="64866" y="22507"/>
                      </a:lnTo>
                      <a:cubicBezTo>
                        <a:pt x="73717" y="29175"/>
                        <a:pt x="75930" y="40605"/>
                        <a:pt x="70398" y="50130"/>
                      </a:cubicBezTo>
                      <a:lnTo>
                        <a:pt x="58228" y="70133"/>
                      </a:lnTo>
                      <a:cubicBezTo>
                        <a:pt x="51589" y="78705"/>
                        <a:pt x="42739" y="82515"/>
                        <a:pt x="32782" y="82515"/>
                      </a:cubicBezTo>
                      <a:close/>
                    </a:path>
                  </a:pathLst>
                </a:custGeom>
                <a:solidFill>
                  <a:srgbClr val="454E5F"/>
                </a:solidFill>
                <a:ln w="11051"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F29E4F2A-1184-47A3-AE65-7865605A812D}"/>
                    </a:ext>
                  </a:extLst>
                </p:cNvPr>
                <p:cNvSpPr/>
                <p:nvPr/>
              </p:nvSpPr>
              <p:spPr>
                <a:xfrm>
                  <a:off x="10916781" y="4795116"/>
                  <a:ext cx="678769" cy="1062758"/>
                </a:xfrm>
                <a:custGeom>
                  <a:avLst/>
                  <a:gdLst>
                    <a:gd name="connsiteX0" fmla="*/ 26283 w 678769"/>
                    <a:gd name="connsiteY0" fmla="*/ 1062758 h 1062758"/>
                    <a:gd name="connsiteX1" fmla="*/ 14114 w 678769"/>
                    <a:gd name="connsiteY1" fmla="*/ 1059901 h 1062758"/>
                    <a:gd name="connsiteX2" fmla="*/ 3050 w 678769"/>
                    <a:gd name="connsiteY2" fmla="*/ 1028468 h 1062758"/>
                    <a:gd name="connsiteX3" fmla="*/ 28496 w 678769"/>
                    <a:gd name="connsiteY3" fmla="*/ 987511 h 1062758"/>
                    <a:gd name="connsiteX4" fmla="*/ 65006 w 678769"/>
                    <a:gd name="connsiteY4" fmla="*/ 977986 h 1062758"/>
                    <a:gd name="connsiteX5" fmla="*/ 76070 w 678769"/>
                    <a:gd name="connsiteY5" fmla="*/ 1009418 h 1062758"/>
                    <a:gd name="connsiteX6" fmla="*/ 50624 w 678769"/>
                    <a:gd name="connsiteY6" fmla="*/ 1050376 h 1062758"/>
                    <a:gd name="connsiteX7" fmla="*/ 26283 w 678769"/>
                    <a:gd name="connsiteY7" fmla="*/ 1062758 h 1062758"/>
                    <a:gd name="connsiteX8" fmla="*/ 101516 w 678769"/>
                    <a:gd name="connsiteY8" fmla="*/ 940838 h 1062758"/>
                    <a:gd name="connsiteX9" fmla="*/ 89346 w 678769"/>
                    <a:gd name="connsiteY9" fmla="*/ 937981 h 1062758"/>
                    <a:gd name="connsiteX10" fmla="*/ 78283 w 678769"/>
                    <a:gd name="connsiteY10" fmla="*/ 906548 h 1062758"/>
                    <a:gd name="connsiteX11" fmla="*/ 103729 w 678769"/>
                    <a:gd name="connsiteY11" fmla="*/ 865591 h 1062758"/>
                    <a:gd name="connsiteX12" fmla="*/ 140239 w 678769"/>
                    <a:gd name="connsiteY12" fmla="*/ 856066 h 1062758"/>
                    <a:gd name="connsiteX13" fmla="*/ 151303 w 678769"/>
                    <a:gd name="connsiteY13" fmla="*/ 887498 h 1062758"/>
                    <a:gd name="connsiteX14" fmla="*/ 125856 w 678769"/>
                    <a:gd name="connsiteY14" fmla="*/ 928456 h 1062758"/>
                    <a:gd name="connsiteX15" fmla="*/ 101516 w 678769"/>
                    <a:gd name="connsiteY15" fmla="*/ 940838 h 1062758"/>
                    <a:gd name="connsiteX16" fmla="*/ 176749 w 678769"/>
                    <a:gd name="connsiteY16" fmla="*/ 818918 h 1062758"/>
                    <a:gd name="connsiteX17" fmla="*/ 164579 w 678769"/>
                    <a:gd name="connsiteY17" fmla="*/ 816061 h 1062758"/>
                    <a:gd name="connsiteX18" fmla="*/ 153515 w 678769"/>
                    <a:gd name="connsiteY18" fmla="*/ 784628 h 1062758"/>
                    <a:gd name="connsiteX19" fmla="*/ 178962 w 678769"/>
                    <a:gd name="connsiteY19" fmla="*/ 743671 h 1062758"/>
                    <a:gd name="connsiteX20" fmla="*/ 215472 w 678769"/>
                    <a:gd name="connsiteY20" fmla="*/ 734146 h 1062758"/>
                    <a:gd name="connsiteX21" fmla="*/ 226535 w 678769"/>
                    <a:gd name="connsiteY21" fmla="*/ 765578 h 1062758"/>
                    <a:gd name="connsiteX22" fmla="*/ 201089 w 678769"/>
                    <a:gd name="connsiteY22" fmla="*/ 806536 h 1062758"/>
                    <a:gd name="connsiteX23" fmla="*/ 176749 w 678769"/>
                    <a:gd name="connsiteY23" fmla="*/ 818918 h 1062758"/>
                    <a:gd name="connsiteX24" fmla="*/ 250875 w 678769"/>
                    <a:gd name="connsiteY24" fmla="*/ 696998 h 1062758"/>
                    <a:gd name="connsiteX25" fmla="*/ 238706 w 678769"/>
                    <a:gd name="connsiteY25" fmla="*/ 694141 h 1062758"/>
                    <a:gd name="connsiteX26" fmla="*/ 227642 w 678769"/>
                    <a:gd name="connsiteY26" fmla="*/ 662708 h 1062758"/>
                    <a:gd name="connsiteX27" fmla="*/ 253088 w 678769"/>
                    <a:gd name="connsiteY27" fmla="*/ 621751 h 1062758"/>
                    <a:gd name="connsiteX28" fmla="*/ 289598 w 678769"/>
                    <a:gd name="connsiteY28" fmla="*/ 612226 h 1062758"/>
                    <a:gd name="connsiteX29" fmla="*/ 300662 w 678769"/>
                    <a:gd name="connsiteY29" fmla="*/ 643658 h 1062758"/>
                    <a:gd name="connsiteX30" fmla="*/ 275216 w 678769"/>
                    <a:gd name="connsiteY30" fmla="*/ 684616 h 1062758"/>
                    <a:gd name="connsiteX31" fmla="*/ 250875 w 678769"/>
                    <a:gd name="connsiteY31" fmla="*/ 696998 h 1062758"/>
                    <a:gd name="connsiteX32" fmla="*/ 326108 w 678769"/>
                    <a:gd name="connsiteY32" fmla="*/ 575078 h 1062758"/>
                    <a:gd name="connsiteX33" fmla="*/ 313938 w 678769"/>
                    <a:gd name="connsiteY33" fmla="*/ 572221 h 1062758"/>
                    <a:gd name="connsiteX34" fmla="*/ 302875 w 678769"/>
                    <a:gd name="connsiteY34" fmla="*/ 540788 h 1062758"/>
                    <a:gd name="connsiteX35" fmla="*/ 328321 w 678769"/>
                    <a:gd name="connsiteY35" fmla="*/ 499831 h 1062758"/>
                    <a:gd name="connsiteX36" fmla="*/ 364831 w 678769"/>
                    <a:gd name="connsiteY36" fmla="*/ 490306 h 1062758"/>
                    <a:gd name="connsiteX37" fmla="*/ 375895 w 678769"/>
                    <a:gd name="connsiteY37" fmla="*/ 521738 h 1062758"/>
                    <a:gd name="connsiteX38" fmla="*/ 350448 w 678769"/>
                    <a:gd name="connsiteY38" fmla="*/ 562696 h 1062758"/>
                    <a:gd name="connsiteX39" fmla="*/ 326108 w 678769"/>
                    <a:gd name="connsiteY39" fmla="*/ 575078 h 1062758"/>
                    <a:gd name="connsiteX40" fmla="*/ 401342 w 678769"/>
                    <a:gd name="connsiteY40" fmla="*/ 453158 h 1062758"/>
                    <a:gd name="connsiteX41" fmla="*/ 389171 w 678769"/>
                    <a:gd name="connsiteY41" fmla="*/ 450301 h 1062758"/>
                    <a:gd name="connsiteX42" fmla="*/ 378107 w 678769"/>
                    <a:gd name="connsiteY42" fmla="*/ 418868 h 1062758"/>
                    <a:gd name="connsiteX43" fmla="*/ 403554 w 678769"/>
                    <a:gd name="connsiteY43" fmla="*/ 377911 h 1062758"/>
                    <a:gd name="connsiteX44" fmla="*/ 440064 w 678769"/>
                    <a:gd name="connsiteY44" fmla="*/ 368386 h 1062758"/>
                    <a:gd name="connsiteX45" fmla="*/ 451128 w 678769"/>
                    <a:gd name="connsiteY45" fmla="*/ 399818 h 1062758"/>
                    <a:gd name="connsiteX46" fmla="*/ 425681 w 678769"/>
                    <a:gd name="connsiteY46" fmla="*/ 440776 h 1062758"/>
                    <a:gd name="connsiteX47" fmla="*/ 401342 w 678769"/>
                    <a:gd name="connsiteY47" fmla="*/ 453158 h 1062758"/>
                    <a:gd name="connsiteX48" fmla="*/ 475467 w 678769"/>
                    <a:gd name="connsiteY48" fmla="*/ 331238 h 1062758"/>
                    <a:gd name="connsiteX49" fmla="*/ 463298 w 678769"/>
                    <a:gd name="connsiteY49" fmla="*/ 328381 h 1062758"/>
                    <a:gd name="connsiteX50" fmla="*/ 452234 w 678769"/>
                    <a:gd name="connsiteY50" fmla="*/ 296948 h 1062758"/>
                    <a:gd name="connsiteX51" fmla="*/ 477680 w 678769"/>
                    <a:gd name="connsiteY51" fmla="*/ 255991 h 1062758"/>
                    <a:gd name="connsiteX52" fmla="*/ 514190 w 678769"/>
                    <a:gd name="connsiteY52" fmla="*/ 246466 h 1062758"/>
                    <a:gd name="connsiteX53" fmla="*/ 525254 w 678769"/>
                    <a:gd name="connsiteY53" fmla="*/ 277898 h 1062758"/>
                    <a:gd name="connsiteX54" fmla="*/ 499808 w 678769"/>
                    <a:gd name="connsiteY54" fmla="*/ 318856 h 1062758"/>
                    <a:gd name="connsiteX55" fmla="*/ 475467 w 678769"/>
                    <a:gd name="connsiteY55" fmla="*/ 331238 h 1062758"/>
                    <a:gd name="connsiteX56" fmla="*/ 550701 w 678769"/>
                    <a:gd name="connsiteY56" fmla="*/ 209318 h 1062758"/>
                    <a:gd name="connsiteX57" fmla="*/ 538530 w 678769"/>
                    <a:gd name="connsiteY57" fmla="*/ 206461 h 1062758"/>
                    <a:gd name="connsiteX58" fmla="*/ 527467 w 678769"/>
                    <a:gd name="connsiteY58" fmla="*/ 175028 h 1062758"/>
                    <a:gd name="connsiteX59" fmla="*/ 552913 w 678769"/>
                    <a:gd name="connsiteY59" fmla="*/ 134071 h 1062758"/>
                    <a:gd name="connsiteX60" fmla="*/ 589424 w 678769"/>
                    <a:gd name="connsiteY60" fmla="*/ 124546 h 1062758"/>
                    <a:gd name="connsiteX61" fmla="*/ 600487 w 678769"/>
                    <a:gd name="connsiteY61" fmla="*/ 155978 h 1062758"/>
                    <a:gd name="connsiteX62" fmla="*/ 575040 w 678769"/>
                    <a:gd name="connsiteY62" fmla="*/ 196936 h 1062758"/>
                    <a:gd name="connsiteX63" fmla="*/ 550701 w 678769"/>
                    <a:gd name="connsiteY63" fmla="*/ 209318 h 1062758"/>
                    <a:gd name="connsiteX64" fmla="*/ 625934 w 678769"/>
                    <a:gd name="connsiteY64" fmla="*/ 87398 h 1062758"/>
                    <a:gd name="connsiteX65" fmla="*/ 613763 w 678769"/>
                    <a:gd name="connsiteY65" fmla="*/ 84541 h 1062758"/>
                    <a:gd name="connsiteX66" fmla="*/ 602700 w 678769"/>
                    <a:gd name="connsiteY66" fmla="*/ 53108 h 1062758"/>
                    <a:gd name="connsiteX67" fmla="*/ 628146 w 678769"/>
                    <a:gd name="connsiteY67" fmla="*/ 12151 h 1062758"/>
                    <a:gd name="connsiteX68" fmla="*/ 664656 w 678769"/>
                    <a:gd name="connsiteY68" fmla="*/ 2626 h 1062758"/>
                    <a:gd name="connsiteX69" fmla="*/ 675720 w 678769"/>
                    <a:gd name="connsiteY69" fmla="*/ 34058 h 1062758"/>
                    <a:gd name="connsiteX70" fmla="*/ 650274 w 678769"/>
                    <a:gd name="connsiteY70" fmla="*/ 75016 h 1062758"/>
                    <a:gd name="connsiteX71" fmla="*/ 625934 w 678769"/>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769" h="1062758">
                      <a:moveTo>
                        <a:pt x="26283" y="1062758"/>
                      </a:moveTo>
                      <a:cubicBezTo>
                        <a:pt x="21858" y="1062758"/>
                        <a:pt x="17433" y="1061806"/>
                        <a:pt x="14114" y="1059901"/>
                      </a:cubicBezTo>
                      <a:cubicBezTo>
                        <a:pt x="837" y="1054186"/>
                        <a:pt x="-3589" y="1039898"/>
                        <a:pt x="3050" y="1028468"/>
                      </a:cubicBezTo>
                      <a:lnTo>
                        <a:pt x="28496" y="987511"/>
                      </a:lnTo>
                      <a:cubicBezTo>
                        <a:pt x="35134" y="976081"/>
                        <a:pt x="51730" y="972271"/>
                        <a:pt x="65006" y="977986"/>
                      </a:cubicBezTo>
                      <a:cubicBezTo>
                        <a:pt x="78283" y="983701"/>
                        <a:pt x="82708" y="997988"/>
                        <a:pt x="76070" y="1009418"/>
                      </a:cubicBezTo>
                      <a:lnTo>
                        <a:pt x="50624" y="1050376"/>
                      </a:lnTo>
                      <a:cubicBezTo>
                        <a:pt x="45092" y="1057996"/>
                        <a:pt x="36241" y="1062758"/>
                        <a:pt x="26283" y="1062758"/>
                      </a:cubicBezTo>
                      <a:close/>
                      <a:moveTo>
                        <a:pt x="101516" y="940838"/>
                      </a:moveTo>
                      <a:cubicBezTo>
                        <a:pt x="97091" y="940838"/>
                        <a:pt x="92665" y="939886"/>
                        <a:pt x="89346" y="937981"/>
                      </a:cubicBezTo>
                      <a:cubicBezTo>
                        <a:pt x="76070" y="932266"/>
                        <a:pt x="71644" y="917978"/>
                        <a:pt x="78283" y="906548"/>
                      </a:cubicBezTo>
                      <a:lnTo>
                        <a:pt x="103729" y="865591"/>
                      </a:lnTo>
                      <a:cubicBezTo>
                        <a:pt x="110367" y="854161"/>
                        <a:pt x="126962" y="850351"/>
                        <a:pt x="140239" y="856066"/>
                      </a:cubicBezTo>
                      <a:cubicBezTo>
                        <a:pt x="153515" y="861781"/>
                        <a:pt x="157941" y="876068"/>
                        <a:pt x="151303" y="887498"/>
                      </a:cubicBezTo>
                      <a:lnTo>
                        <a:pt x="125856" y="928456"/>
                      </a:lnTo>
                      <a:cubicBezTo>
                        <a:pt x="120324" y="936076"/>
                        <a:pt x="111474" y="940838"/>
                        <a:pt x="101516" y="940838"/>
                      </a:cubicBezTo>
                      <a:close/>
                      <a:moveTo>
                        <a:pt x="176749" y="818918"/>
                      </a:moveTo>
                      <a:cubicBezTo>
                        <a:pt x="172324" y="818918"/>
                        <a:pt x="167898" y="817966"/>
                        <a:pt x="164579" y="816061"/>
                      </a:cubicBezTo>
                      <a:cubicBezTo>
                        <a:pt x="151303" y="810346"/>
                        <a:pt x="146878" y="796058"/>
                        <a:pt x="153515" y="784628"/>
                      </a:cubicBezTo>
                      <a:lnTo>
                        <a:pt x="178962" y="743671"/>
                      </a:lnTo>
                      <a:cubicBezTo>
                        <a:pt x="185600" y="732241"/>
                        <a:pt x="202196" y="728431"/>
                        <a:pt x="215472" y="734146"/>
                      </a:cubicBezTo>
                      <a:cubicBezTo>
                        <a:pt x="228748" y="739861"/>
                        <a:pt x="233174" y="754148"/>
                        <a:pt x="226535" y="765578"/>
                      </a:cubicBezTo>
                      <a:lnTo>
                        <a:pt x="201089" y="806536"/>
                      </a:lnTo>
                      <a:cubicBezTo>
                        <a:pt x="195557" y="814156"/>
                        <a:pt x="185600" y="818918"/>
                        <a:pt x="176749" y="818918"/>
                      </a:cubicBezTo>
                      <a:close/>
                      <a:moveTo>
                        <a:pt x="250875" y="696998"/>
                      </a:moveTo>
                      <a:cubicBezTo>
                        <a:pt x="246450" y="696998"/>
                        <a:pt x="242025" y="696046"/>
                        <a:pt x="238706" y="694141"/>
                      </a:cubicBezTo>
                      <a:cubicBezTo>
                        <a:pt x="225429" y="688426"/>
                        <a:pt x="221003" y="674138"/>
                        <a:pt x="227642" y="662708"/>
                      </a:cubicBezTo>
                      <a:lnTo>
                        <a:pt x="253088" y="621751"/>
                      </a:lnTo>
                      <a:cubicBezTo>
                        <a:pt x="259726" y="610321"/>
                        <a:pt x="276322" y="606511"/>
                        <a:pt x="289598" y="612226"/>
                      </a:cubicBezTo>
                      <a:cubicBezTo>
                        <a:pt x="302875" y="617941"/>
                        <a:pt x="307300" y="632228"/>
                        <a:pt x="300662" y="643658"/>
                      </a:cubicBezTo>
                      <a:lnTo>
                        <a:pt x="275216" y="684616"/>
                      </a:lnTo>
                      <a:cubicBezTo>
                        <a:pt x="269684" y="692236"/>
                        <a:pt x="260833" y="696998"/>
                        <a:pt x="250875" y="696998"/>
                      </a:cubicBezTo>
                      <a:close/>
                      <a:moveTo>
                        <a:pt x="326108" y="575078"/>
                      </a:moveTo>
                      <a:cubicBezTo>
                        <a:pt x="321683" y="575078"/>
                        <a:pt x="317257" y="574126"/>
                        <a:pt x="313938" y="572221"/>
                      </a:cubicBezTo>
                      <a:cubicBezTo>
                        <a:pt x="300662" y="566506"/>
                        <a:pt x="296237" y="552218"/>
                        <a:pt x="302875" y="540788"/>
                      </a:cubicBezTo>
                      <a:lnTo>
                        <a:pt x="328321" y="499831"/>
                      </a:lnTo>
                      <a:cubicBezTo>
                        <a:pt x="334960" y="488401"/>
                        <a:pt x="351555" y="484591"/>
                        <a:pt x="364831" y="490306"/>
                      </a:cubicBezTo>
                      <a:cubicBezTo>
                        <a:pt x="378107" y="496021"/>
                        <a:pt x="382533" y="510308"/>
                        <a:pt x="375895" y="521738"/>
                      </a:cubicBezTo>
                      <a:lnTo>
                        <a:pt x="350448" y="562696"/>
                      </a:lnTo>
                      <a:cubicBezTo>
                        <a:pt x="344917" y="570316"/>
                        <a:pt x="336066" y="575078"/>
                        <a:pt x="326108" y="575078"/>
                      </a:cubicBezTo>
                      <a:close/>
                      <a:moveTo>
                        <a:pt x="401342" y="453158"/>
                      </a:moveTo>
                      <a:cubicBezTo>
                        <a:pt x="396916" y="453158"/>
                        <a:pt x="392490" y="452206"/>
                        <a:pt x="389171" y="450301"/>
                      </a:cubicBezTo>
                      <a:cubicBezTo>
                        <a:pt x="375895" y="444586"/>
                        <a:pt x="371470" y="430298"/>
                        <a:pt x="378107" y="418868"/>
                      </a:cubicBezTo>
                      <a:lnTo>
                        <a:pt x="403554" y="377911"/>
                      </a:lnTo>
                      <a:cubicBezTo>
                        <a:pt x="410192" y="366481"/>
                        <a:pt x="426788" y="362671"/>
                        <a:pt x="440064" y="368386"/>
                      </a:cubicBezTo>
                      <a:cubicBezTo>
                        <a:pt x="453340" y="374101"/>
                        <a:pt x="457766" y="388388"/>
                        <a:pt x="451128" y="399818"/>
                      </a:cubicBezTo>
                      <a:lnTo>
                        <a:pt x="425681" y="440776"/>
                      </a:lnTo>
                      <a:cubicBezTo>
                        <a:pt x="420149" y="448396"/>
                        <a:pt x="410192" y="453158"/>
                        <a:pt x="401342" y="453158"/>
                      </a:cubicBezTo>
                      <a:close/>
                      <a:moveTo>
                        <a:pt x="475467" y="331238"/>
                      </a:moveTo>
                      <a:cubicBezTo>
                        <a:pt x="471042" y="331238"/>
                        <a:pt x="466617" y="330286"/>
                        <a:pt x="463298" y="328381"/>
                      </a:cubicBezTo>
                      <a:cubicBezTo>
                        <a:pt x="450021" y="322666"/>
                        <a:pt x="445596" y="308378"/>
                        <a:pt x="452234" y="296948"/>
                      </a:cubicBezTo>
                      <a:lnTo>
                        <a:pt x="477680" y="255991"/>
                      </a:lnTo>
                      <a:cubicBezTo>
                        <a:pt x="484319" y="244561"/>
                        <a:pt x="500914" y="240751"/>
                        <a:pt x="514190" y="246466"/>
                      </a:cubicBezTo>
                      <a:cubicBezTo>
                        <a:pt x="527467" y="252181"/>
                        <a:pt x="531893" y="266468"/>
                        <a:pt x="525254" y="277898"/>
                      </a:cubicBezTo>
                      <a:lnTo>
                        <a:pt x="499808" y="318856"/>
                      </a:lnTo>
                      <a:cubicBezTo>
                        <a:pt x="494276" y="326476"/>
                        <a:pt x="485425" y="331238"/>
                        <a:pt x="475467" y="331238"/>
                      </a:cubicBezTo>
                      <a:close/>
                      <a:moveTo>
                        <a:pt x="550701" y="209318"/>
                      </a:moveTo>
                      <a:cubicBezTo>
                        <a:pt x="546275" y="209318"/>
                        <a:pt x="541849" y="208366"/>
                        <a:pt x="538530" y="206461"/>
                      </a:cubicBezTo>
                      <a:cubicBezTo>
                        <a:pt x="525254" y="200746"/>
                        <a:pt x="520829" y="186458"/>
                        <a:pt x="527467" y="175028"/>
                      </a:cubicBezTo>
                      <a:lnTo>
                        <a:pt x="552913" y="134071"/>
                      </a:lnTo>
                      <a:cubicBezTo>
                        <a:pt x="559552" y="122641"/>
                        <a:pt x="576147" y="118831"/>
                        <a:pt x="589424" y="124546"/>
                      </a:cubicBezTo>
                      <a:cubicBezTo>
                        <a:pt x="602700" y="130261"/>
                        <a:pt x="607125" y="144548"/>
                        <a:pt x="600487" y="155978"/>
                      </a:cubicBezTo>
                      <a:lnTo>
                        <a:pt x="575040" y="196936"/>
                      </a:lnTo>
                      <a:cubicBezTo>
                        <a:pt x="569509" y="205508"/>
                        <a:pt x="560658" y="209318"/>
                        <a:pt x="550701" y="209318"/>
                      </a:cubicBezTo>
                      <a:close/>
                      <a:moveTo>
                        <a:pt x="625934" y="87398"/>
                      </a:moveTo>
                      <a:cubicBezTo>
                        <a:pt x="621508" y="87398"/>
                        <a:pt x="617083" y="86446"/>
                        <a:pt x="613763" y="84541"/>
                      </a:cubicBezTo>
                      <a:cubicBezTo>
                        <a:pt x="600487" y="78826"/>
                        <a:pt x="596062" y="64538"/>
                        <a:pt x="602700" y="53108"/>
                      </a:cubicBezTo>
                      <a:lnTo>
                        <a:pt x="628146" y="12151"/>
                      </a:lnTo>
                      <a:cubicBezTo>
                        <a:pt x="634784" y="721"/>
                        <a:pt x="651380" y="-3089"/>
                        <a:pt x="664656" y="2626"/>
                      </a:cubicBezTo>
                      <a:cubicBezTo>
                        <a:pt x="677933" y="8341"/>
                        <a:pt x="682358" y="22628"/>
                        <a:pt x="675720" y="34058"/>
                      </a:cubicBezTo>
                      <a:lnTo>
                        <a:pt x="650274" y="75016"/>
                      </a:lnTo>
                      <a:cubicBezTo>
                        <a:pt x="644742" y="83588"/>
                        <a:pt x="634784" y="87398"/>
                        <a:pt x="625934" y="87398"/>
                      </a:cubicBezTo>
                      <a:close/>
                    </a:path>
                  </a:pathLst>
                </a:custGeom>
                <a:solidFill>
                  <a:srgbClr val="454E5F"/>
                </a:solidFill>
                <a:ln w="11051" cap="flat">
                  <a:noFill/>
                  <a:prstDash val="solid"/>
                  <a:miter/>
                </a:ln>
              </p:spPr>
              <p:txBody>
                <a:bodyPr rtlCol="0" anchor="ctr"/>
                <a:lstStyle/>
                <a:p>
                  <a:endParaRPr lang="vi-VN"/>
                </a:p>
              </p:txBody>
            </p:sp>
          </p:grpSp>
        </p:grpSp>
        <p:sp>
          <p:nvSpPr>
            <p:cNvPr id="14" name="Hộp Văn bản 13">
              <a:extLst>
                <a:ext uri="{FF2B5EF4-FFF2-40B4-BE49-F238E27FC236}">
                  <a16:creationId xmlns:a16="http://schemas.microsoft.com/office/drawing/2014/main" id="{E324B161-E210-49D2-4EA8-3FB215F4413F}"/>
                </a:ext>
              </a:extLst>
            </p:cNvPr>
            <p:cNvSpPr txBox="1"/>
            <p:nvPr/>
          </p:nvSpPr>
          <p:spPr>
            <a:xfrm>
              <a:off x="4064930" y="4266921"/>
              <a:ext cx="7283923" cy="1384995"/>
            </a:xfrm>
            <a:prstGeom prst="rect">
              <a:avLst/>
            </a:prstGeom>
            <a:noFill/>
          </p:spPr>
          <p:txBody>
            <a:bodyPr wrap="square">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Các bạn nhỏ đừng giẫm chân lên cỏ non nhé!</a:t>
              </a:r>
            </a:p>
            <a:p>
              <a:pPr algn="just"/>
              <a:r>
                <a:rPr lang="vi-VN" sz="2800" b="1" i="0" dirty="0">
                  <a:solidFill>
                    <a:srgbClr val="000000"/>
                  </a:solidFill>
                  <a:effectLst/>
                  <a:latin typeface="Cambria" panose="02040503050406030204" pitchFamily="18" charset="0"/>
                  <a:ea typeface="Cambria" panose="02040503050406030204" pitchFamily="18" charset="0"/>
                </a:rPr>
                <a:t>- Các bạn nhỏ ơi, chúng mình cùng nhau bảo vệ cỏ non nhé!</a:t>
              </a:r>
            </a:p>
          </p:txBody>
        </p:sp>
      </p:grpSp>
      <p:pic>
        <p:nvPicPr>
          <p:cNvPr id="30" name="Hình ảnh 29">
            <a:extLst>
              <a:ext uri="{FF2B5EF4-FFF2-40B4-BE49-F238E27FC236}">
                <a16:creationId xmlns:a16="http://schemas.microsoft.com/office/drawing/2014/main" id="{F821A03E-D902-8603-1644-8C84A2B1B434}"/>
              </a:ext>
            </a:extLst>
          </p:cNvPr>
          <p:cNvPicPr>
            <a:picLocks noChangeAspect="1"/>
          </p:cNvPicPr>
          <p:nvPr/>
        </p:nvPicPr>
        <p:blipFill>
          <a:blip r:embed="rId2"/>
          <a:stretch>
            <a:fillRect/>
          </a:stretch>
        </p:blipFill>
        <p:spPr>
          <a:xfrm>
            <a:off x="645021" y="186606"/>
            <a:ext cx="3200677" cy="1609483"/>
          </a:xfrm>
          <a:prstGeom prst="rect">
            <a:avLst/>
          </a:prstGeom>
        </p:spPr>
      </p:pic>
    </p:spTree>
    <p:extLst>
      <p:ext uri="{BB962C8B-B14F-4D97-AF65-F5344CB8AC3E}">
        <p14:creationId xmlns:p14="http://schemas.microsoft.com/office/powerpoint/2010/main" val="270143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3B810DB0-E3FB-DF9B-96C0-0DD1E631D5C9}"/>
              </a:ext>
            </a:extLst>
          </p:cNvPr>
          <p:cNvGrpSpPr/>
          <p:nvPr/>
        </p:nvGrpSpPr>
        <p:grpSpPr>
          <a:xfrm>
            <a:off x="2428352" y="2677691"/>
            <a:ext cx="7867860" cy="3451804"/>
            <a:chOff x="880745" y="1663699"/>
            <a:chExt cx="2076450" cy="889503"/>
          </a:xfrm>
        </p:grpSpPr>
        <p:grpSp>
          <p:nvGrpSpPr>
            <p:cNvPr id="7" name="Đồ họa 19">
              <a:extLst>
                <a:ext uri="{FF2B5EF4-FFF2-40B4-BE49-F238E27FC236}">
                  <a16:creationId xmlns:a16="http://schemas.microsoft.com/office/drawing/2014/main" id="{466B0E3B-EF65-AC14-FE95-922FAD065D33}"/>
                </a:ext>
              </a:extLst>
            </p:cNvPr>
            <p:cNvGrpSpPr/>
            <p:nvPr/>
          </p:nvGrpSpPr>
          <p:grpSpPr>
            <a:xfrm>
              <a:off x="880745" y="1663699"/>
              <a:ext cx="2076450" cy="889503"/>
              <a:chOff x="5057775" y="2727959"/>
              <a:chExt cx="2076450" cy="889503"/>
            </a:xfrm>
          </p:grpSpPr>
          <p:sp>
            <p:nvSpPr>
              <p:cNvPr id="9" name="Hình tự do: Hình 8">
                <a:extLst>
                  <a:ext uri="{FF2B5EF4-FFF2-40B4-BE49-F238E27FC236}">
                    <a16:creationId xmlns:a16="http://schemas.microsoft.com/office/drawing/2014/main" id="{8636B114-7922-F68D-2DAB-6AD8E3FB87A9}"/>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chemeClr val="accent4">
                  <a:lumMod val="40000"/>
                  <a:lumOff val="60000"/>
                </a:schemeClr>
              </a:solidFill>
              <a:ln w="9525"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CA4A8248-AA83-E3F8-250A-6F48F34A547F}"/>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chemeClr val="accent4">
                  <a:lumMod val="20000"/>
                  <a:lumOff val="80000"/>
                </a:schemeClr>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18CEFB8F-776C-F1B0-403F-BE3C4816905C}"/>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F3C347"/>
              </a:solidFill>
              <a:ln w="9525" cap="flat">
                <a:noFill/>
                <a:prstDash val="solid"/>
                <a:miter/>
              </a:ln>
            </p:spPr>
            <p:txBody>
              <a:bodyPr rtlCol="0" anchor="ctr"/>
              <a:lstStyle/>
              <a:p>
                <a:endParaRPr lang="vi-VN" dirty="0"/>
              </a:p>
            </p:txBody>
          </p:sp>
          <p:grpSp>
            <p:nvGrpSpPr>
              <p:cNvPr id="13" name="Đồ họa 19">
                <a:extLst>
                  <a:ext uri="{FF2B5EF4-FFF2-40B4-BE49-F238E27FC236}">
                    <a16:creationId xmlns:a16="http://schemas.microsoft.com/office/drawing/2014/main" id="{23501555-556F-B13C-C5D4-E990E567F215}"/>
                  </a:ext>
                </a:extLst>
              </p:cNvPr>
              <p:cNvGrpSpPr/>
              <p:nvPr/>
            </p:nvGrpSpPr>
            <p:grpSpPr>
              <a:xfrm>
                <a:off x="5258126" y="2748914"/>
                <a:ext cx="1646864" cy="868548"/>
                <a:chOff x="5258126" y="2748914"/>
                <a:chExt cx="1646864" cy="868548"/>
              </a:xfrm>
              <a:solidFill>
                <a:srgbClr val="5D8255"/>
              </a:solidFill>
            </p:grpSpPr>
            <p:sp>
              <p:nvSpPr>
                <p:cNvPr id="15" name="Hình tự do: Hình 14">
                  <a:extLst>
                    <a:ext uri="{FF2B5EF4-FFF2-40B4-BE49-F238E27FC236}">
                      <a16:creationId xmlns:a16="http://schemas.microsoft.com/office/drawing/2014/main" id="{1FA01FED-DA31-D659-B6B9-D5FB4D6731FF}"/>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F3C347"/>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D304159-2EA6-C076-EF7E-0BB6F3F21362}"/>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F3C347"/>
                </a:solidFill>
                <a:ln w="952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852EBCDF-5668-4C54-D452-AC063E058BA2}"/>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F3C347"/>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A4C0908D-DD64-F23D-63AF-7B94E2AF17C5}"/>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F3C347"/>
                </a:solidFill>
                <a:ln w="9525" cap="flat">
                  <a:noFill/>
                  <a:prstDash val="solid"/>
                  <a:miter/>
                </a:ln>
              </p:spPr>
              <p:txBody>
                <a:bodyPr rtlCol="0" anchor="ctr"/>
                <a:lstStyle/>
                <a:p>
                  <a:endParaRPr lang="vi-VN"/>
                </a:p>
              </p:txBody>
            </p:sp>
          </p:grpSp>
          <p:sp>
            <p:nvSpPr>
              <p:cNvPr id="14" name="Hình tự do: Hình 13">
                <a:extLst>
                  <a:ext uri="{FF2B5EF4-FFF2-40B4-BE49-F238E27FC236}">
                    <a16:creationId xmlns:a16="http://schemas.microsoft.com/office/drawing/2014/main" id="{F7D494A3-411F-3C78-ABEB-CE8B4FCF0B8A}"/>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a:p>
            </p:txBody>
          </p:sp>
        </p:grpSp>
        <p:sp>
          <p:nvSpPr>
            <p:cNvPr id="8" name="Hộp Văn bản 7">
              <a:extLst>
                <a:ext uri="{FF2B5EF4-FFF2-40B4-BE49-F238E27FC236}">
                  <a16:creationId xmlns:a16="http://schemas.microsoft.com/office/drawing/2014/main" id="{5F6E1716-97E1-FE3C-F30C-286EB3847FBF}"/>
                </a:ext>
              </a:extLst>
            </p:cNvPr>
            <p:cNvSpPr txBox="1"/>
            <p:nvPr/>
          </p:nvSpPr>
          <p:spPr>
            <a:xfrm>
              <a:off x="1017366" y="1751379"/>
              <a:ext cx="1798598" cy="594837"/>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Cỏ non khóc thút thít vì bị các bạn nhỏ giẫm chân lên cỏ. Chim én cùng các bạn tìm cách bảo vệ cỏ non.</a:t>
              </a:r>
              <a:endParaRPr lang="vi-VN" sz="3600" b="1" dirty="0">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06BC8CAC-FE45-1D90-47E3-7021F9219A37}"/>
              </a:ext>
            </a:extLst>
          </p:cNvPr>
          <p:cNvPicPr>
            <a:picLocks noChangeAspect="1"/>
          </p:cNvPicPr>
          <p:nvPr/>
        </p:nvPicPr>
        <p:blipFill>
          <a:blip r:embed="rId4"/>
          <a:stretch>
            <a:fillRect/>
          </a:stretch>
        </p:blipFill>
        <p:spPr>
          <a:xfrm>
            <a:off x="2100808" y="54040"/>
            <a:ext cx="8522947" cy="3700593"/>
          </a:xfrm>
          <a:prstGeom prst="rect">
            <a:avLst/>
          </a:prstGeom>
        </p:spPr>
      </p:pic>
    </p:spTree>
    <p:custDataLst>
      <p:tags r:id="rId1"/>
    </p:custDataLst>
    <p:extLst>
      <p:ext uri="{BB962C8B-B14F-4D97-AF65-F5344CB8AC3E}">
        <p14:creationId xmlns:p14="http://schemas.microsoft.com/office/powerpoint/2010/main" val="3454403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D4D7F38-8C84-21F2-EE04-30C2C392BD10}"/>
              </a:ext>
            </a:extLst>
          </p:cNvPr>
          <p:cNvPicPr>
            <a:picLocks noChangeAspect="1"/>
          </p:cNvPicPr>
          <p:nvPr/>
        </p:nvPicPr>
        <p:blipFill>
          <a:blip r:embed="rId4"/>
          <a:stretch>
            <a:fillRect/>
          </a:stretch>
        </p:blipFill>
        <p:spPr>
          <a:xfrm>
            <a:off x="471952" y="1581752"/>
            <a:ext cx="11248095" cy="3694496"/>
          </a:xfrm>
          <a:prstGeom prst="rect">
            <a:avLst/>
          </a:prstGeom>
        </p:spPr>
      </p:pic>
    </p:spTree>
    <p:custDataLst>
      <p:tags r:id="rId1"/>
    </p:custDataLst>
    <p:extLst>
      <p:ext uri="{BB962C8B-B14F-4D97-AF65-F5344CB8AC3E}">
        <p14:creationId xmlns:p14="http://schemas.microsoft.com/office/powerpoint/2010/main" val="563350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D743C060-914E-38B8-FCA5-253CEE32C522}"/>
              </a:ext>
            </a:extLst>
          </p:cNvPr>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3175829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2">
            <a:extLst>
              <a:ext uri="{FF2B5EF4-FFF2-40B4-BE49-F238E27FC236}">
                <a16:creationId xmlns:a16="http://schemas.microsoft.com/office/drawing/2014/main" id="{E2BD6166-3C00-1430-5C46-45BDDB470076}"/>
              </a:ext>
            </a:extLst>
          </p:cNvPr>
          <p:cNvGrpSpPr/>
          <p:nvPr/>
        </p:nvGrpSpPr>
        <p:grpSpPr>
          <a:xfrm>
            <a:off x="6621692" y="3429000"/>
            <a:ext cx="4141470" cy="3127375"/>
            <a:chOff x="11977" y="5948"/>
            <a:chExt cx="5064" cy="3824"/>
          </a:xfrm>
        </p:grpSpPr>
        <p:pic>
          <p:nvPicPr>
            <p:cNvPr id="14" name="图片 10" descr="96">
              <a:extLst>
                <a:ext uri="{FF2B5EF4-FFF2-40B4-BE49-F238E27FC236}">
                  <a16:creationId xmlns:a16="http://schemas.microsoft.com/office/drawing/2014/main" id="{8CA62CF9-1842-D294-CA4E-3B24E9A929FB}"/>
                </a:ext>
              </a:extLst>
            </p:cNvPr>
            <p:cNvPicPr>
              <a:picLocks noChangeAspect="1"/>
            </p:cNvPicPr>
            <p:nvPr/>
          </p:nvPicPr>
          <p:blipFill>
            <a:blip r:embed="rId4"/>
            <a:srcRect l="5562" t="9547" r="76395" b="39777"/>
            <a:stretch>
              <a:fillRect/>
            </a:stretch>
          </p:blipFill>
          <p:spPr>
            <a:xfrm>
              <a:off x="11977" y="5948"/>
              <a:ext cx="2858" cy="3822"/>
            </a:xfrm>
            <a:prstGeom prst="rect">
              <a:avLst/>
            </a:prstGeom>
          </p:spPr>
        </p:pic>
        <p:pic>
          <p:nvPicPr>
            <p:cNvPr id="15" name="图片 11" descr="96">
              <a:extLst>
                <a:ext uri="{FF2B5EF4-FFF2-40B4-BE49-F238E27FC236}">
                  <a16:creationId xmlns:a16="http://schemas.microsoft.com/office/drawing/2014/main" id="{1AEF7703-2D5C-6BB2-C163-46015F590F82}"/>
                </a:ext>
              </a:extLst>
            </p:cNvPr>
            <p:cNvPicPr>
              <a:picLocks noChangeAspect="1"/>
            </p:cNvPicPr>
            <p:nvPr/>
          </p:nvPicPr>
          <p:blipFill>
            <a:blip r:embed="rId4"/>
            <a:srcRect l="71983" t="9547" r="13263" b="39777"/>
            <a:stretch>
              <a:fillRect/>
            </a:stretch>
          </p:blipFill>
          <p:spPr>
            <a:xfrm>
              <a:off x="14705" y="5950"/>
              <a:ext cx="2337" cy="3822"/>
            </a:xfrm>
            <a:prstGeom prst="rect">
              <a:avLst/>
            </a:prstGeom>
          </p:spPr>
        </p:pic>
      </p:grpSp>
      <p:pic>
        <p:nvPicPr>
          <p:cNvPr id="19" name="Hình ảnh 18">
            <a:extLst>
              <a:ext uri="{FF2B5EF4-FFF2-40B4-BE49-F238E27FC236}">
                <a16:creationId xmlns:a16="http://schemas.microsoft.com/office/drawing/2014/main" id="{C7D7AD78-CB1D-7BB3-0835-6DF9685ACC8A}"/>
              </a:ext>
            </a:extLst>
          </p:cNvPr>
          <p:cNvPicPr>
            <a:picLocks noChangeAspect="1"/>
          </p:cNvPicPr>
          <p:nvPr/>
        </p:nvPicPr>
        <p:blipFill rotWithShape="1">
          <a:blip r:embed="rId5"/>
          <a:srcRect b="41057"/>
          <a:stretch/>
        </p:blipFill>
        <p:spPr>
          <a:xfrm>
            <a:off x="1307177" y="1014775"/>
            <a:ext cx="9577646" cy="284602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5B5F6320-F26C-2B15-2616-C7F2C9965FDD}"/>
              </a:ext>
            </a:extLst>
          </p:cNvPr>
          <p:cNvPicPr>
            <a:picLocks noChangeAspect="1"/>
          </p:cNvPicPr>
          <p:nvPr/>
        </p:nvPicPr>
        <p:blipFill>
          <a:blip r:embed="rId4"/>
          <a:stretch>
            <a:fillRect/>
          </a:stretch>
        </p:blipFill>
        <p:spPr>
          <a:xfrm>
            <a:off x="1721741" y="1581752"/>
            <a:ext cx="8748518" cy="3694496"/>
          </a:xfrm>
          <a:prstGeom prst="rect">
            <a:avLst/>
          </a:prstGeom>
        </p:spPr>
      </p:pic>
    </p:spTree>
    <p:custDataLst>
      <p:tags r:id="rId1"/>
    </p:custDataLst>
    <p:extLst>
      <p:ext uri="{BB962C8B-B14F-4D97-AF65-F5344CB8AC3E}">
        <p14:creationId xmlns:p14="http://schemas.microsoft.com/office/powerpoint/2010/main" val="1560723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238965D0-DA2E-1724-716A-FD4704CAC34E}"/>
              </a:ext>
            </a:extLst>
          </p:cNvPr>
          <p:cNvGrpSpPr/>
          <p:nvPr/>
        </p:nvGrpSpPr>
        <p:grpSpPr>
          <a:xfrm>
            <a:off x="1023716" y="2367392"/>
            <a:ext cx="10347768" cy="1244124"/>
            <a:chOff x="362940" y="989475"/>
            <a:chExt cx="11466120" cy="1244124"/>
          </a:xfrm>
        </p:grpSpPr>
        <p:grpSp>
          <p:nvGrpSpPr>
            <p:cNvPr id="5" name="Group 11">
              <a:extLst>
                <a:ext uri="{FF2B5EF4-FFF2-40B4-BE49-F238E27FC236}">
                  <a16:creationId xmlns:a16="http://schemas.microsoft.com/office/drawing/2014/main" id="{A20FF4C5-A31C-D7FC-528D-F13882B22C2C}"/>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11F74CF2-7EA1-9FD1-7DE4-1CD1C3290AAC}"/>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3C5C2DC0-CD00-88D6-293E-57ED5FFD022F}"/>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F148CBD-1E91-D224-7B21-A310ECED231F}"/>
                </a:ext>
              </a:extLst>
            </p:cNvPr>
            <p:cNvSpPr txBox="1"/>
            <p:nvPr/>
          </p:nvSpPr>
          <p:spPr>
            <a:xfrm>
              <a:off x="642673" y="1302549"/>
              <a:ext cx="1100091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Tìm từ ngữ cho biết tâm trạng, cảm xúc của cỏ non.</a:t>
              </a:r>
            </a:p>
          </p:txBody>
        </p:sp>
      </p:grpSp>
      <p:sp>
        <p:nvSpPr>
          <p:cNvPr id="14" name="Hộp Văn bản 13">
            <a:extLst>
              <a:ext uri="{FF2B5EF4-FFF2-40B4-BE49-F238E27FC236}">
                <a16:creationId xmlns:a16="http://schemas.microsoft.com/office/drawing/2014/main" id="{C97A306C-D2A3-4C72-45E5-481767A60D0B}"/>
              </a:ext>
            </a:extLst>
          </p:cNvPr>
          <p:cNvSpPr txBox="1"/>
          <p:nvPr/>
        </p:nvSpPr>
        <p:spPr>
          <a:xfrm>
            <a:off x="1108783" y="4023360"/>
            <a:ext cx="2739853" cy="523220"/>
          </a:xfrm>
          <a:prstGeom prst="rect">
            <a:avLst/>
          </a:prstGeom>
          <a:noFill/>
        </p:spPr>
        <p:txBody>
          <a:bodyPr wrap="none" rtlCol="0">
            <a:spAutoFit/>
          </a:bodyPr>
          <a:lstStyle/>
          <a:p>
            <a:r>
              <a:rPr lang="vi-VN" sz="28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M:</a:t>
            </a:r>
            <a:r>
              <a:rPr lang="vi-VN" sz="28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khóc thút thít</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5" name="Hình ảnh 14">
            <a:extLst>
              <a:ext uri="{FF2B5EF4-FFF2-40B4-BE49-F238E27FC236}">
                <a16:creationId xmlns:a16="http://schemas.microsoft.com/office/drawing/2014/main" id="{39512675-327B-ACEE-09F6-E11A6EBFFB05}"/>
              </a:ext>
            </a:extLst>
          </p:cNvPr>
          <p:cNvPicPr>
            <a:picLocks noChangeAspect="1"/>
          </p:cNvPicPr>
          <p:nvPr/>
        </p:nvPicPr>
        <p:blipFill>
          <a:blip r:embed="rId2"/>
          <a:stretch>
            <a:fillRect/>
          </a:stretch>
        </p:blipFill>
        <p:spPr>
          <a:xfrm>
            <a:off x="671088" y="795685"/>
            <a:ext cx="3615241" cy="2139881"/>
          </a:xfrm>
          <a:prstGeom prst="rect">
            <a:avLst/>
          </a:prstGeom>
        </p:spPr>
      </p:pic>
    </p:spTree>
    <p:extLst>
      <p:ext uri="{BB962C8B-B14F-4D97-AF65-F5344CB8AC3E}">
        <p14:creationId xmlns:p14="http://schemas.microsoft.com/office/powerpoint/2010/main" val="281777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1BF2B23-2834-358D-C11C-7514989775F3}"/>
              </a:ext>
            </a:extLst>
          </p:cNvPr>
          <p:cNvSpPr/>
          <p:nvPr/>
        </p:nvSpPr>
        <p:spPr>
          <a:xfrm>
            <a:off x="8067554" y="2338085"/>
            <a:ext cx="1527859" cy="266218"/>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CFF18102-C8BF-0EDD-B17E-80D91BFE29E6}"/>
              </a:ext>
            </a:extLst>
          </p:cNvPr>
          <p:cNvSpPr/>
          <p:nvPr/>
        </p:nvSpPr>
        <p:spPr>
          <a:xfrm>
            <a:off x="1784430" y="3261165"/>
            <a:ext cx="970345" cy="280687"/>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3">
            <a:extLst>
              <a:ext uri="{FF2B5EF4-FFF2-40B4-BE49-F238E27FC236}">
                <a16:creationId xmlns:a16="http://schemas.microsoft.com/office/drawing/2014/main" id="{54290488-2649-2E67-ECEF-55487EA8F073}"/>
              </a:ext>
            </a:extLst>
          </p:cNvPr>
          <p:cNvSpPr/>
          <p:nvPr/>
        </p:nvSpPr>
        <p:spPr>
          <a:xfrm>
            <a:off x="1784430" y="5686760"/>
            <a:ext cx="1965767" cy="280687"/>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D37D6FF-F020-526F-D807-363D4FD0CF8A}"/>
              </a:ext>
            </a:extLst>
          </p:cNvPr>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49570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238965D0-DA2E-1724-716A-FD4704CAC34E}"/>
              </a:ext>
            </a:extLst>
          </p:cNvPr>
          <p:cNvGrpSpPr/>
          <p:nvPr/>
        </p:nvGrpSpPr>
        <p:grpSpPr>
          <a:xfrm>
            <a:off x="922116" y="1513952"/>
            <a:ext cx="10347768" cy="1244124"/>
            <a:chOff x="362940" y="989475"/>
            <a:chExt cx="11466120" cy="1244124"/>
          </a:xfrm>
        </p:grpSpPr>
        <p:grpSp>
          <p:nvGrpSpPr>
            <p:cNvPr id="5" name="Group 11">
              <a:extLst>
                <a:ext uri="{FF2B5EF4-FFF2-40B4-BE49-F238E27FC236}">
                  <a16:creationId xmlns:a16="http://schemas.microsoft.com/office/drawing/2014/main" id="{A20FF4C5-A31C-D7FC-528D-F13882B22C2C}"/>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11F74CF2-7EA1-9FD1-7DE4-1CD1C3290AAC}"/>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3C5C2DC0-CD00-88D6-293E-57ED5FFD022F}"/>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F148CBD-1E91-D224-7B21-A310ECED231F}"/>
                </a:ext>
              </a:extLst>
            </p:cNvPr>
            <p:cNvSpPr txBox="1"/>
            <p:nvPr/>
          </p:nvSpPr>
          <p:spPr>
            <a:xfrm>
              <a:off x="642673" y="1302549"/>
              <a:ext cx="1100091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Đặt một câu với từ ngữ vừa tìm được</a:t>
              </a:r>
              <a:r>
                <a:rPr lang="en-US"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C97A306C-D2A3-4C72-45E5-481767A60D0B}"/>
              </a:ext>
            </a:extLst>
          </p:cNvPr>
          <p:cNvSpPr txBox="1"/>
          <p:nvPr/>
        </p:nvSpPr>
        <p:spPr>
          <a:xfrm>
            <a:off x="1174565" y="3561316"/>
            <a:ext cx="8040984" cy="1077218"/>
          </a:xfrm>
          <a:prstGeom prst="rect">
            <a:avLst/>
          </a:prstGeom>
          <a:noFill/>
        </p:spPr>
        <p:txBody>
          <a:bodyPr wrap="non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Mai </a:t>
            </a:r>
            <a:r>
              <a:rPr lang="vi-VN" sz="3200" b="1" i="0" u="sng" dirty="0">
                <a:solidFill>
                  <a:srgbClr val="000000"/>
                </a:solidFill>
                <a:effectLst/>
                <a:latin typeface="Cambria" panose="02040503050406030204" pitchFamily="18" charset="0"/>
                <a:ea typeface="Cambria" panose="02040503050406030204" pitchFamily="18" charset="0"/>
              </a:rPr>
              <a:t>khóc thút thít</a:t>
            </a:r>
            <a:r>
              <a:rPr lang="vi-VN" sz="3200" b="0" i="0" dirty="0">
                <a:solidFill>
                  <a:srgbClr val="000000"/>
                </a:solidFill>
                <a:effectLst/>
                <a:latin typeface="Cambria" panose="02040503050406030204" pitchFamily="18" charset="0"/>
                <a:ea typeface="Cambria" panose="02040503050406030204" pitchFamily="18" charset="0"/>
              </a:rPr>
              <a:t> vì kế hoạch đi chơi bị hủy.</a:t>
            </a:r>
          </a:p>
          <a:p>
            <a:pPr algn="just"/>
            <a:r>
              <a:rPr lang="vi-VN" sz="3200" b="0" i="0" dirty="0">
                <a:solidFill>
                  <a:srgbClr val="000000"/>
                </a:solidFill>
                <a:effectLst/>
                <a:latin typeface="Cambria" panose="02040503050406030204" pitchFamily="18" charset="0"/>
                <a:ea typeface="Cambria" panose="02040503050406030204" pitchFamily="18" charset="0"/>
              </a:rPr>
              <a:t>Em bé nhoẻn miệng</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cười khi thấy mẹ về.</a:t>
            </a:r>
          </a:p>
        </p:txBody>
      </p:sp>
      <p:pic>
        <p:nvPicPr>
          <p:cNvPr id="13" name="Hình ảnh 12">
            <a:extLst>
              <a:ext uri="{FF2B5EF4-FFF2-40B4-BE49-F238E27FC236}">
                <a16:creationId xmlns:a16="http://schemas.microsoft.com/office/drawing/2014/main" id="{5B50D94E-917E-31B5-3A22-5F05CCD94EB4}"/>
              </a:ext>
            </a:extLst>
          </p:cNvPr>
          <p:cNvPicPr>
            <a:picLocks noChangeAspect="1"/>
          </p:cNvPicPr>
          <p:nvPr/>
        </p:nvPicPr>
        <p:blipFill>
          <a:blip r:embed="rId2"/>
          <a:stretch>
            <a:fillRect/>
          </a:stretch>
        </p:blipFill>
        <p:spPr>
          <a:xfrm>
            <a:off x="702505" y="224127"/>
            <a:ext cx="2859272" cy="1609483"/>
          </a:xfrm>
          <a:prstGeom prst="rect">
            <a:avLst/>
          </a:prstGeom>
        </p:spPr>
      </p:pic>
    </p:spTree>
    <p:extLst>
      <p:ext uri="{BB962C8B-B14F-4D97-AF65-F5344CB8AC3E}">
        <p14:creationId xmlns:p14="http://schemas.microsoft.com/office/powerpoint/2010/main" val="31831073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B9C4AFB6-6703-0BD8-E20D-2F09A0413897}"/>
              </a:ext>
            </a:extLst>
          </p:cNvPr>
          <p:cNvGrpSpPr/>
          <p:nvPr/>
        </p:nvGrpSpPr>
        <p:grpSpPr>
          <a:xfrm>
            <a:off x="2927220" y="2681521"/>
            <a:ext cx="6337556" cy="1194025"/>
            <a:chOff x="3736083" y="2234975"/>
            <a:chExt cx="4719832" cy="1194025"/>
          </a:xfrm>
        </p:grpSpPr>
        <p:sp>
          <p:nvSpPr>
            <p:cNvPr id="5" name="Freeform 2144">
              <a:extLst>
                <a:ext uri="{FF2B5EF4-FFF2-40B4-BE49-F238E27FC236}">
                  <a16:creationId xmlns:a16="http://schemas.microsoft.com/office/drawing/2014/main" id="{721C1AE0-4B75-0B86-F81B-77CADCA0FA19}"/>
                </a:ext>
              </a:extLst>
            </p:cNvPr>
            <p:cNvSpPr>
              <a:spLocks noChangeArrowheads="1"/>
            </p:cNvSpPr>
            <p:nvPr/>
          </p:nvSpPr>
          <p:spPr bwMode="auto">
            <a:xfrm>
              <a:off x="3736083" y="2234975"/>
              <a:ext cx="4719832"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F3C347"/>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TextBox 8">
              <a:extLst>
                <a:ext uri="{FF2B5EF4-FFF2-40B4-BE49-F238E27FC236}">
                  <a16:creationId xmlns:a16="http://schemas.microsoft.com/office/drawing/2014/main" id="{68A0852D-0312-6262-C8A6-CBA609CBF483}"/>
                </a:ext>
              </a:extLst>
            </p:cNvPr>
            <p:cNvSpPr txBox="1"/>
            <p:nvPr/>
          </p:nvSpPr>
          <p:spPr>
            <a:xfrm>
              <a:off x="4210793" y="2508821"/>
              <a:ext cx="4125487"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Luyện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endParaRPr lang="en-US" sz="3600" b="1" dirty="0">
                <a:latin typeface="Cambria" panose="02040503050406030204" pitchFamily="18" charset="0"/>
                <a:ea typeface="Cambria" panose="02040503050406030204" pitchFamily="18" charset="0"/>
              </a:endParaRPr>
            </a:p>
          </p:txBody>
        </p:sp>
      </p:grpSp>
      <p:grpSp>
        <p:nvGrpSpPr>
          <p:cNvPr id="7" name="Group 11">
            <a:extLst>
              <a:ext uri="{FF2B5EF4-FFF2-40B4-BE49-F238E27FC236}">
                <a16:creationId xmlns:a16="http://schemas.microsoft.com/office/drawing/2014/main" id="{F12D6E64-92D9-DAAA-5C37-ABE623C6E753}"/>
              </a:ext>
            </a:extLst>
          </p:cNvPr>
          <p:cNvGrpSpPr/>
          <p:nvPr/>
        </p:nvGrpSpPr>
        <p:grpSpPr>
          <a:xfrm>
            <a:off x="2927220" y="4494049"/>
            <a:ext cx="6337557" cy="1194025"/>
            <a:chOff x="3736082" y="2234975"/>
            <a:chExt cx="6337557" cy="1194025"/>
          </a:xfrm>
          <a:solidFill>
            <a:srgbClr val="F3C347"/>
          </a:solidFill>
        </p:grpSpPr>
        <p:sp>
          <p:nvSpPr>
            <p:cNvPr id="8" name="Freeform 2144">
              <a:extLst>
                <a:ext uri="{FF2B5EF4-FFF2-40B4-BE49-F238E27FC236}">
                  <a16:creationId xmlns:a16="http://schemas.microsoft.com/office/drawing/2014/main" id="{A5FC5A18-B708-A2DC-7134-123FF5046719}"/>
                </a:ext>
              </a:extLst>
            </p:cNvPr>
            <p:cNvSpPr>
              <a:spLocks noChangeArrowheads="1"/>
            </p:cNvSpPr>
            <p:nvPr/>
          </p:nvSpPr>
          <p:spPr bwMode="auto">
            <a:xfrm>
              <a:off x="3736082" y="2234975"/>
              <a:ext cx="6337557"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grp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9" name="TextBox 13">
              <a:extLst>
                <a:ext uri="{FF2B5EF4-FFF2-40B4-BE49-F238E27FC236}">
                  <a16:creationId xmlns:a16="http://schemas.microsoft.com/office/drawing/2014/main" id="{B3DEE844-E4A6-7C02-FACF-6C6703A47B8C}"/>
                </a:ext>
              </a:extLst>
            </p:cNvPr>
            <p:cNvSpPr txBox="1"/>
            <p:nvPr/>
          </p:nvSpPr>
          <p:spPr>
            <a:xfrm>
              <a:off x="4210793" y="2508821"/>
              <a:ext cx="5862846" cy="646331"/>
            </a:xfrm>
            <a:prstGeom prst="rect">
              <a:avLst/>
            </a:prstGeom>
            <a:grp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Chuẩn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mới</a:t>
              </a:r>
              <a:endParaRPr lang="en-US" sz="3600" b="1" dirty="0">
                <a:latin typeface="Cambria" panose="02040503050406030204" pitchFamily="18" charset="0"/>
                <a:ea typeface="Cambria" panose="02040503050406030204" pitchFamily="18" charset="0"/>
              </a:endParaRPr>
            </a:p>
          </p:txBody>
        </p:sp>
      </p:grpSp>
      <p:pic>
        <p:nvPicPr>
          <p:cNvPr id="17" name="Hình ảnh 16">
            <a:extLst>
              <a:ext uri="{FF2B5EF4-FFF2-40B4-BE49-F238E27FC236}">
                <a16:creationId xmlns:a16="http://schemas.microsoft.com/office/drawing/2014/main" id="{94F09461-DA43-3A13-1CF5-F4EEE8161523}"/>
              </a:ext>
            </a:extLst>
          </p:cNvPr>
          <p:cNvPicPr>
            <a:picLocks noChangeAspect="1"/>
          </p:cNvPicPr>
          <p:nvPr/>
        </p:nvPicPr>
        <p:blipFill>
          <a:blip r:embed="rId2"/>
          <a:stretch>
            <a:fillRect/>
          </a:stretch>
        </p:blipFill>
        <p:spPr>
          <a:xfrm>
            <a:off x="3849018" y="507169"/>
            <a:ext cx="4968671" cy="2566638"/>
          </a:xfrm>
          <a:prstGeom prst="rect">
            <a:avLst/>
          </a:prstGeom>
        </p:spPr>
      </p:pic>
    </p:spTree>
    <p:extLst>
      <p:ext uri="{BB962C8B-B14F-4D97-AF65-F5344CB8AC3E}">
        <p14:creationId xmlns:p14="http://schemas.microsoft.com/office/powerpoint/2010/main" val="42609409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026ADF0E-F2E0-44CA-F5B1-1C9EF23D002C}"/>
              </a:ext>
            </a:extLst>
          </p:cNvPr>
          <p:cNvPicPr>
            <a:picLocks noChangeAspect="1"/>
          </p:cNvPicPr>
          <p:nvPr/>
        </p:nvPicPr>
        <p:blipFill>
          <a:blip r:embed="rId2"/>
          <a:stretch>
            <a:fillRect/>
          </a:stretch>
        </p:blipFill>
        <p:spPr>
          <a:xfrm>
            <a:off x="106161" y="2026798"/>
            <a:ext cx="11979678" cy="2804403"/>
          </a:xfrm>
          <a:prstGeom prst="rect">
            <a:avLst/>
          </a:prstGeom>
        </p:spPr>
      </p:pic>
    </p:spTree>
    <p:extLst>
      <p:ext uri="{BB962C8B-B14F-4D97-AF65-F5344CB8AC3E}">
        <p14:creationId xmlns:p14="http://schemas.microsoft.com/office/powerpoint/2010/main" val="176571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891066-E533-3D45-9E2D-2A1F15959F46}"/>
              </a:ext>
            </a:extLst>
          </p:cNvPr>
          <p:cNvSpPr>
            <a:spLocks noGrp="1"/>
          </p:cNvSpPr>
          <p:nvPr>
            <p:ph type="title"/>
          </p:nvPr>
        </p:nvSpPr>
        <p:spPr/>
        <p:txBody>
          <a:bodyPr/>
          <a:lstStyle/>
          <a:p>
            <a:endParaRPr lang="vi-VN"/>
          </a:p>
        </p:txBody>
      </p:sp>
      <p:pic>
        <p:nvPicPr>
          <p:cNvPr id="4" name="Make A Circle _ Preschool Song _ Super Simple Songs">
            <a:hlinkClick r:id="" action="ppaction://media"/>
            <a:extLst>
              <a:ext uri="{FF2B5EF4-FFF2-40B4-BE49-F238E27FC236}">
                <a16:creationId xmlns:a16="http://schemas.microsoft.com/office/drawing/2014/main" id="{9B31A639-2C7F-3897-DAD1-53A5125FD8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7962" y="657041"/>
            <a:ext cx="9856075" cy="5543917"/>
          </a:xfrm>
        </p:spPr>
      </p:pic>
    </p:spTree>
    <p:extLst>
      <p:ext uri="{BB962C8B-B14F-4D97-AF65-F5344CB8AC3E}">
        <p14:creationId xmlns:p14="http://schemas.microsoft.com/office/powerpoint/2010/main" val="22639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34ACFC05-7C5B-0036-D35F-B2E01C8EF522}"/>
              </a:ext>
            </a:extLst>
          </p:cNvPr>
          <p:cNvGrpSpPr/>
          <p:nvPr/>
        </p:nvGrpSpPr>
        <p:grpSpPr>
          <a:xfrm>
            <a:off x="6621692" y="3429000"/>
            <a:ext cx="4141470" cy="3127375"/>
            <a:chOff x="11977" y="5948"/>
            <a:chExt cx="5064" cy="3824"/>
          </a:xfrm>
        </p:grpSpPr>
        <p:pic>
          <p:nvPicPr>
            <p:cNvPr id="5" name="图片 10" descr="96">
              <a:extLst>
                <a:ext uri="{FF2B5EF4-FFF2-40B4-BE49-F238E27FC236}">
                  <a16:creationId xmlns:a16="http://schemas.microsoft.com/office/drawing/2014/main" id="{96E2D1EC-E6E3-CEB1-0922-27B28184D031}"/>
                </a:ext>
              </a:extLst>
            </p:cNvPr>
            <p:cNvPicPr>
              <a:picLocks noChangeAspect="1"/>
            </p:cNvPicPr>
            <p:nvPr/>
          </p:nvPicPr>
          <p:blipFill>
            <a:blip r:embed="rId4"/>
            <a:srcRect l="5562" t="9547" r="76395" b="39777"/>
            <a:stretch>
              <a:fillRect/>
            </a:stretch>
          </p:blipFill>
          <p:spPr>
            <a:xfrm>
              <a:off x="11977" y="5948"/>
              <a:ext cx="2858" cy="3822"/>
            </a:xfrm>
            <a:prstGeom prst="rect">
              <a:avLst/>
            </a:prstGeom>
          </p:spPr>
        </p:pic>
        <p:pic>
          <p:nvPicPr>
            <p:cNvPr id="6" name="图片 11" descr="96">
              <a:extLst>
                <a:ext uri="{FF2B5EF4-FFF2-40B4-BE49-F238E27FC236}">
                  <a16:creationId xmlns:a16="http://schemas.microsoft.com/office/drawing/2014/main" id="{A6764087-F2A7-67D3-DCF3-2070A73CA032}"/>
                </a:ext>
              </a:extLst>
            </p:cNvPr>
            <p:cNvPicPr>
              <a:picLocks noChangeAspect="1"/>
            </p:cNvPicPr>
            <p:nvPr/>
          </p:nvPicPr>
          <p:blipFill>
            <a:blip r:embed="rId4"/>
            <a:srcRect l="71983" t="9547" r="13263" b="39777"/>
            <a:stretch>
              <a:fillRect/>
            </a:stretch>
          </p:blipFill>
          <p:spPr>
            <a:xfrm>
              <a:off x="14705" y="5950"/>
              <a:ext cx="2337" cy="3822"/>
            </a:xfrm>
            <a:prstGeom prst="rect">
              <a:avLst/>
            </a:prstGeom>
          </p:spPr>
        </p:pic>
      </p:grpSp>
      <p:pic>
        <p:nvPicPr>
          <p:cNvPr id="10" name="Hình ảnh 9">
            <a:extLst>
              <a:ext uri="{FF2B5EF4-FFF2-40B4-BE49-F238E27FC236}">
                <a16:creationId xmlns:a16="http://schemas.microsoft.com/office/drawing/2014/main" id="{FF647F84-8764-E329-EE70-ADAB5B5FDB21}"/>
              </a:ext>
            </a:extLst>
          </p:cNvPr>
          <p:cNvPicPr>
            <a:picLocks noChangeAspect="1"/>
          </p:cNvPicPr>
          <p:nvPr/>
        </p:nvPicPr>
        <p:blipFill>
          <a:blip r:embed="rId5"/>
          <a:stretch>
            <a:fillRect/>
          </a:stretch>
        </p:blipFill>
        <p:spPr>
          <a:xfrm>
            <a:off x="1428020" y="1013813"/>
            <a:ext cx="9303302" cy="3694496"/>
          </a:xfrm>
          <a:prstGeom prst="rect">
            <a:avLst/>
          </a:prstGeom>
        </p:spPr>
      </p:pic>
    </p:spTree>
    <p:custDataLst>
      <p:tags r:id="rId1"/>
    </p:custDataLst>
    <p:extLst>
      <p:ext uri="{BB962C8B-B14F-4D97-AF65-F5344CB8AC3E}">
        <p14:creationId xmlns:p14="http://schemas.microsoft.com/office/powerpoint/2010/main" val="3539387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19" name="Hình ảnh 18">
            <a:extLst>
              <a:ext uri="{FF2B5EF4-FFF2-40B4-BE49-F238E27FC236}">
                <a16:creationId xmlns:a16="http://schemas.microsoft.com/office/drawing/2014/main" id="{F7883C66-8005-D603-E7BB-521E85BC66B3}"/>
              </a:ext>
            </a:extLst>
          </p:cNvPr>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34601975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55964381-A36E-4002-ECD8-8B80C24C5B15}"/>
              </a:ext>
            </a:extLst>
          </p:cNvPr>
          <p:cNvGrpSpPr/>
          <p:nvPr/>
        </p:nvGrpSpPr>
        <p:grpSpPr>
          <a:xfrm>
            <a:off x="1576930" y="2324775"/>
            <a:ext cx="2406755" cy="890970"/>
            <a:chOff x="350520" y="1730310"/>
            <a:chExt cx="2406755" cy="890970"/>
          </a:xfrm>
        </p:grpSpPr>
        <p:sp>
          <p:nvSpPr>
            <p:cNvPr id="5" name="Freeform 7">
              <a:extLst>
                <a:ext uri="{FF2B5EF4-FFF2-40B4-BE49-F238E27FC236}">
                  <a16:creationId xmlns:a16="http://schemas.microsoft.com/office/drawing/2014/main" id="{32ABAE50-8D15-371B-01CF-1B5946DA60C7}"/>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TextBox 11">
              <a:extLst>
                <a:ext uri="{FF2B5EF4-FFF2-40B4-BE49-F238E27FC236}">
                  <a16:creationId xmlns:a16="http://schemas.microsoft.com/office/drawing/2014/main" id="{053AE633-3D55-C80B-5222-B09663DC476B}"/>
                </a:ext>
              </a:extLst>
            </p:cNvPr>
            <p:cNvSpPr txBox="1"/>
            <p:nvPr/>
          </p:nvSpPr>
          <p:spPr>
            <a:xfrm>
              <a:off x="550139" y="1884002"/>
              <a:ext cx="198811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thút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thít</a:t>
              </a:r>
              <a:endParaRPr lang="en-US" sz="2800" b="1" dirty="0">
                <a:latin typeface="Cambria" panose="02040503050406030204" pitchFamily="18" charset="0"/>
                <a:ea typeface="Cambria" panose="02040503050406030204" pitchFamily="18" charset="0"/>
              </a:endParaRPr>
            </a:p>
          </p:txBody>
        </p:sp>
      </p:grpSp>
      <p:grpSp>
        <p:nvGrpSpPr>
          <p:cNvPr id="7" name="Group 13">
            <a:extLst>
              <a:ext uri="{FF2B5EF4-FFF2-40B4-BE49-F238E27FC236}">
                <a16:creationId xmlns:a16="http://schemas.microsoft.com/office/drawing/2014/main" id="{D9BDFFE0-8649-EFFB-CD20-6C4747A5B49E}"/>
              </a:ext>
            </a:extLst>
          </p:cNvPr>
          <p:cNvGrpSpPr/>
          <p:nvPr/>
        </p:nvGrpSpPr>
        <p:grpSpPr>
          <a:xfrm>
            <a:off x="5025843" y="1990182"/>
            <a:ext cx="2500274" cy="890970"/>
            <a:chOff x="406901" y="1730310"/>
            <a:chExt cx="2500274" cy="890970"/>
          </a:xfrm>
        </p:grpSpPr>
        <p:sp>
          <p:nvSpPr>
            <p:cNvPr id="8" name="Freeform 7">
              <a:extLst>
                <a:ext uri="{FF2B5EF4-FFF2-40B4-BE49-F238E27FC236}">
                  <a16:creationId xmlns:a16="http://schemas.microsoft.com/office/drawing/2014/main" id="{19A10828-F70F-DD68-0180-ECDB5C9F25CB}"/>
                </a:ext>
              </a:extLst>
            </p:cNvPr>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28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TextBox 15">
              <a:extLst>
                <a:ext uri="{FF2B5EF4-FFF2-40B4-BE49-F238E27FC236}">
                  <a16:creationId xmlns:a16="http://schemas.microsoft.com/office/drawing/2014/main" id="{73607D82-124F-B5DF-DF8B-84BE0AD86485}"/>
                </a:ext>
              </a:extLst>
            </p:cNvPr>
            <p:cNvSpPr txBox="1"/>
            <p:nvPr/>
          </p:nvSpPr>
          <p:spPr>
            <a:xfrm>
              <a:off x="656238" y="1908724"/>
              <a:ext cx="2250937"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sửa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soạn</a:t>
              </a:r>
              <a:endParaRPr lang="en-US" sz="2800" b="1" dirty="0">
                <a:latin typeface="Cambria" panose="02040503050406030204" pitchFamily="18" charset="0"/>
                <a:ea typeface="Cambria" panose="02040503050406030204" pitchFamily="18" charset="0"/>
              </a:endParaRPr>
            </a:p>
          </p:txBody>
        </p:sp>
      </p:grpSp>
      <p:grpSp>
        <p:nvGrpSpPr>
          <p:cNvPr id="10" name="Group 16">
            <a:extLst>
              <a:ext uri="{FF2B5EF4-FFF2-40B4-BE49-F238E27FC236}">
                <a16:creationId xmlns:a16="http://schemas.microsoft.com/office/drawing/2014/main" id="{CC4AEB78-B0C8-D659-EEB6-711FF9352479}"/>
              </a:ext>
            </a:extLst>
          </p:cNvPr>
          <p:cNvGrpSpPr/>
          <p:nvPr/>
        </p:nvGrpSpPr>
        <p:grpSpPr>
          <a:xfrm>
            <a:off x="8864372" y="2211278"/>
            <a:ext cx="2129933" cy="890970"/>
            <a:chOff x="500420" y="1730310"/>
            <a:chExt cx="2129933" cy="890970"/>
          </a:xfrm>
        </p:grpSpPr>
        <p:sp>
          <p:nvSpPr>
            <p:cNvPr id="12" name="Freeform 7">
              <a:extLst>
                <a:ext uri="{FF2B5EF4-FFF2-40B4-BE49-F238E27FC236}">
                  <a16:creationId xmlns:a16="http://schemas.microsoft.com/office/drawing/2014/main" id="{C84064EF-E56C-EE38-AE93-6159AD47BFF1}"/>
                </a:ext>
              </a:extLst>
            </p:cNvPr>
            <p:cNvSpPr>
              <a:spLocks noEditPoints="1"/>
            </p:cNvSpPr>
            <p:nvPr/>
          </p:nvSpPr>
          <p:spPr bwMode="auto">
            <a:xfrm flipH="1" flipV="1">
              <a:off x="500420" y="1730310"/>
              <a:ext cx="2129933"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TextBox 18">
              <a:extLst>
                <a:ext uri="{FF2B5EF4-FFF2-40B4-BE49-F238E27FC236}">
                  <a16:creationId xmlns:a16="http://schemas.microsoft.com/office/drawing/2014/main" id="{6BDE0D11-3213-DB8E-CEBF-87173159D3BE}"/>
                </a:ext>
              </a:extLst>
            </p:cNvPr>
            <p:cNvSpPr txBox="1"/>
            <p:nvPr/>
          </p:nvSpPr>
          <p:spPr>
            <a:xfrm>
              <a:off x="676656" y="1878541"/>
              <a:ext cx="177745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suốt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đêm</a:t>
              </a:r>
              <a:endParaRPr lang="en-US" sz="2800" b="1" dirty="0">
                <a:latin typeface="Cambria" panose="02040503050406030204" pitchFamily="18" charset="0"/>
                <a:ea typeface="Cambria" panose="02040503050406030204" pitchFamily="18" charset="0"/>
              </a:endParaRPr>
            </a:p>
          </p:txBody>
        </p:sp>
      </p:grpSp>
      <p:grpSp>
        <p:nvGrpSpPr>
          <p:cNvPr id="14" name="Group 22">
            <a:extLst>
              <a:ext uri="{FF2B5EF4-FFF2-40B4-BE49-F238E27FC236}">
                <a16:creationId xmlns:a16="http://schemas.microsoft.com/office/drawing/2014/main" id="{BCCE1012-C909-72E8-2E4E-B8A2E9BCE749}"/>
              </a:ext>
            </a:extLst>
          </p:cNvPr>
          <p:cNvGrpSpPr/>
          <p:nvPr/>
        </p:nvGrpSpPr>
        <p:grpSpPr>
          <a:xfrm>
            <a:off x="2114551" y="3976849"/>
            <a:ext cx="2406755" cy="890970"/>
            <a:chOff x="350520" y="1730310"/>
            <a:chExt cx="2406755" cy="890970"/>
          </a:xfrm>
        </p:grpSpPr>
        <p:sp>
          <p:nvSpPr>
            <p:cNvPr id="15" name="Freeform 7">
              <a:extLst>
                <a:ext uri="{FF2B5EF4-FFF2-40B4-BE49-F238E27FC236}">
                  <a16:creationId xmlns:a16="http://schemas.microsoft.com/office/drawing/2014/main" id="{9D60BEAC-5A06-4B7C-83C4-09CE3E44DA18}"/>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24">
              <a:extLst>
                <a:ext uri="{FF2B5EF4-FFF2-40B4-BE49-F238E27FC236}">
                  <a16:creationId xmlns:a16="http://schemas.microsoft.com/office/drawing/2014/main" id="{69CCBC4A-0F36-9C18-97DB-F7E183AA1F72}"/>
                </a:ext>
              </a:extLst>
            </p:cNvPr>
            <p:cNvSpPr txBox="1"/>
            <p:nvPr/>
          </p:nvSpPr>
          <p:spPr>
            <a:xfrm>
              <a:off x="550139" y="1884002"/>
              <a:ext cx="1988114"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giẫm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lên</a:t>
              </a:r>
              <a:endParaRPr lang="en-US" sz="2800" b="1" dirty="0">
                <a:latin typeface="Cambria" panose="02040503050406030204" pitchFamily="18" charset="0"/>
                <a:ea typeface="Cambria" panose="02040503050406030204" pitchFamily="18" charset="0"/>
              </a:endParaRPr>
            </a:p>
          </p:txBody>
        </p:sp>
      </p:grpSp>
      <p:grpSp>
        <p:nvGrpSpPr>
          <p:cNvPr id="20" name="Group 28">
            <a:extLst>
              <a:ext uri="{FF2B5EF4-FFF2-40B4-BE49-F238E27FC236}">
                <a16:creationId xmlns:a16="http://schemas.microsoft.com/office/drawing/2014/main" id="{85C833B5-B227-9533-7A3F-8E3CCC5129C0}"/>
              </a:ext>
            </a:extLst>
          </p:cNvPr>
          <p:cNvGrpSpPr/>
          <p:nvPr/>
        </p:nvGrpSpPr>
        <p:grpSpPr>
          <a:xfrm>
            <a:off x="6316208" y="3976849"/>
            <a:ext cx="2838728" cy="890970"/>
            <a:chOff x="350519" y="1730310"/>
            <a:chExt cx="2838728" cy="890970"/>
          </a:xfrm>
        </p:grpSpPr>
        <p:sp>
          <p:nvSpPr>
            <p:cNvPr id="21" name="Freeform 7">
              <a:extLst>
                <a:ext uri="{FF2B5EF4-FFF2-40B4-BE49-F238E27FC236}">
                  <a16:creationId xmlns:a16="http://schemas.microsoft.com/office/drawing/2014/main" id="{1D540BA0-008C-5FF2-E9C1-0516EC86121A}"/>
                </a:ext>
              </a:extLst>
            </p:cNvPr>
            <p:cNvSpPr>
              <a:spLocks noEditPoints="1"/>
            </p:cNvSpPr>
            <p:nvPr/>
          </p:nvSpPr>
          <p:spPr bwMode="auto">
            <a:xfrm flipH="1" flipV="1">
              <a:off x="350519" y="1730310"/>
              <a:ext cx="2838728"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TextBox 30">
              <a:extLst>
                <a:ext uri="{FF2B5EF4-FFF2-40B4-BE49-F238E27FC236}">
                  <a16:creationId xmlns:a16="http://schemas.microsoft.com/office/drawing/2014/main" id="{02D3085D-84EE-BC22-6F60-60CBF2E0B38E}"/>
                </a:ext>
              </a:extLst>
            </p:cNvPr>
            <p:cNvSpPr txBox="1"/>
            <p:nvPr/>
          </p:nvSpPr>
          <p:spPr>
            <a:xfrm>
              <a:off x="550138" y="1884002"/>
              <a:ext cx="2406755"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nhoẻn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miệng</a:t>
              </a:r>
              <a:endParaRPr lang="en-US" sz="2800" b="1" dirty="0">
                <a:latin typeface="Cambria" panose="02040503050406030204" pitchFamily="18" charset="0"/>
                <a:ea typeface="Cambria" panose="02040503050406030204" pitchFamily="18" charset="0"/>
              </a:endParaRPr>
            </a:p>
          </p:txBody>
        </p:sp>
      </p:grpSp>
      <p:pic>
        <p:nvPicPr>
          <p:cNvPr id="26" name="Hình ảnh 25">
            <a:extLst>
              <a:ext uri="{FF2B5EF4-FFF2-40B4-BE49-F238E27FC236}">
                <a16:creationId xmlns:a16="http://schemas.microsoft.com/office/drawing/2014/main" id="{66443B06-7651-BBEF-9D91-F3A7B36A248B}"/>
              </a:ext>
            </a:extLst>
          </p:cNvPr>
          <p:cNvPicPr>
            <a:picLocks noChangeAspect="1"/>
          </p:cNvPicPr>
          <p:nvPr/>
        </p:nvPicPr>
        <p:blipFill>
          <a:blip r:embed="rId4"/>
          <a:stretch>
            <a:fillRect/>
          </a:stretch>
        </p:blipFill>
        <p:spPr>
          <a:xfrm>
            <a:off x="2697185" y="324349"/>
            <a:ext cx="6797629" cy="1780186"/>
          </a:xfrm>
          <a:prstGeom prst="rect">
            <a:avLst/>
          </a:prstGeom>
        </p:spPr>
      </p:pic>
    </p:spTree>
    <p:custDataLst>
      <p:tags r:id="rId1"/>
    </p:custDataLst>
    <p:extLst>
      <p:ext uri="{BB962C8B-B14F-4D97-AF65-F5344CB8AC3E}">
        <p14:creationId xmlns:p14="http://schemas.microsoft.com/office/powerpoint/2010/main" val="318276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052F2FC-11EE-FE8C-1DD7-594B13B47E68}"/>
              </a:ext>
            </a:extLst>
          </p:cNvPr>
          <p:cNvSpPr txBox="1"/>
          <p:nvPr/>
        </p:nvSpPr>
        <p:spPr>
          <a:xfrm>
            <a:off x="642573" y="2727948"/>
            <a:ext cx="10548620" cy="1200329"/>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a:t>
            </a:r>
            <a:r>
              <a:rPr lang="en-US" sz="3600" b="1" i="0" dirty="0">
                <a:solidFill>
                  <a:srgbClr val="000000"/>
                </a:solidFill>
                <a:effectLst/>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cxnSp>
        <p:nvCxnSpPr>
          <p:cNvPr id="6" name="Đường nối Thẳng 5">
            <a:extLst>
              <a:ext uri="{FF2B5EF4-FFF2-40B4-BE49-F238E27FC236}">
                <a16:creationId xmlns:a16="http://schemas.microsoft.com/office/drawing/2014/main" id="{1E9ABBB7-F599-0FB8-7313-AF13A9FB51BE}"/>
              </a:ext>
            </a:extLst>
          </p:cNvPr>
          <p:cNvCxnSpPr/>
          <p:nvPr/>
        </p:nvCxnSpPr>
        <p:spPr>
          <a:xfrm flipH="1">
            <a:off x="2743201" y="2720051"/>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42D85EEC-25E4-C9F3-6319-6A6A14BB22FC}"/>
              </a:ext>
            </a:extLst>
          </p:cNvPr>
          <p:cNvCxnSpPr/>
          <p:nvPr/>
        </p:nvCxnSpPr>
        <p:spPr>
          <a:xfrm flipH="1">
            <a:off x="5279985" y="2768580"/>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AF14EFD8-1A11-FBAE-F402-63CFD45A6605}"/>
              </a:ext>
            </a:extLst>
          </p:cNvPr>
          <p:cNvCxnSpPr/>
          <p:nvPr/>
        </p:nvCxnSpPr>
        <p:spPr>
          <a:xfrm flipH="1">
            <a:off x="10316901" y="2740034"/>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nvGrpSpPr>
          <p:cNvPr id="16" name="Nhóm 15">
            <a:extLst>
              <a:ext uri="{FF2B5EF4-FFF2-40B4-BE49-F238E27FC236}">
                <a16:creationId xmlns:a16="http://schemas.microsoft.com/office/drawing/2014/main" id="{9A00EACF-7A4A-92A8-7654-F1BEEB2FC621}"/>
              </a:ext>
            </a:extLst>
          </p:cNvPr>
          <p:cNvGrpSpPr/>
          <p:nvPr/>
        </p:nvGrpSpPr>
        <p:grpSpPr>
          <a:xfrm>
            <a:off x="6984558" y="3227225"/>
            <a:ext cx="384768" cy="708949"/>
            <a:chOff x="6984558" y="3227225"/>
            <a:chExt cx="384768" cy="708949"/>
          </a:xfrm>
        </p:grpSpPr>
        <p:cxnSp>
          <p:nvCxnSpPr>
            <p:cNvPr id="9" name="Đường nối Thẳng 8">
              <a:extLst>
                <a:ext uri="{FF2B5EF4-FFF2-40B4-BE49-F238E27FC236}">
                  <a16:creationId xmlns:a16="http://schemas.microsoft.com/office/drawing/2014/main" id="{DAD80228-D8BE-4B02-F82F-03D546D9F278}"/>
                </a:ext>
              </a:extLst>
            </p:cNvPr>
            <p:cNvCxnSpPr/>
            <p:nvPr/>
          </p:nvCxnSpPr>
          <p:spPr>
            <a:xfrm flipH="1">
              <a:off x="6984558"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F081B377-F584-E544-34DC-228C7B9D1E89}"/>
                </a:ext>
              </a:extLst>
            </p:cNvPr>
            <p:cNvCxnSpPr/>
            <p:nvPr/>
          </p:nvCxnSpPr>
          <p:spPr>
            <a:xfrm flipH="1">
              <a:off x="7137832"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pic>
        <p:nvPicPr>
          <p:cNvPr id="15" name="Hình ảnh 14">
            <a:extLst>
              <a:ext uri="{FF2B5EF4-FFF2-40B4-BE49-F238E27FC236}">
                <a16:creationId xmlns:a16="http://schemas.microsoft.com/office/drawing/2014/main" id="{0D2EEB71-822A-DC3A-F9B1-CF2CAEC3F5CC}"/>
              </a:ext>
            </a:extLst>
          </p:cNvPr>
          <p:cNvPicPr>
            <a:picLocks noChangeAspect="1"/>
          </p:cNvPicPr>
          <p:nvPr/>
        </p:nvPicPr>
        <p:blipFill>
          <a:blip r:embed="rId4"/>
          <a:stretch>
            <a:fillRect/>
          </a:stretch>
        </p:blipFill>
        <p:spPr>
          <a:xfrm>
            <a:off x="1499217" y="173013"/>
            <a:ext cx="9193565" cy="2353260"/>
          </a:xfrm>
          <a:prstGeom prst="rect">
            <a:avLst/>
          </a:prstGeom>
        </p:spPr>
      </p:pic>
    </p:spTree>
    <p:custDataLst>
      <p:tags r:id="rId1"/>
    </p:custDataLst>
    <p:extLst>
      <p:ext uri="{BB962C8B-B14F-4D97-AF65-F5344CB8AC3E}">
        <p14:creationId xmlns:p14="http://schemas.microsoft.com/office/powerpoint/2010/main" val="397953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09E2A7FD-7F7F-C1C0-8339-4A323BDDD9C1}"/>
              </a:ext>
            </a:extLst>
          </p:cNvPr>
          <p:cNvGrpSpPr/>
          <p:nvPr/>
        </p:nvGrpSpPr>
        <p:grpSpPr>
          <a:xfrm>
            <a:off x="587514" y="1562583"/>
            <a:ext cx="3811819" cy="3130368"/>
            <a:chOff x="458904" y="2119930"/>
            <a:chExt cx="3811819" cy="3130368"/>
          </a:xfrm>
        </p:grpSpPr>
        <p:pic>
          <p:nvPicPr>
            <p:cNvPr id="5" name="图片 6">
              <a:extLst>
                <a:ext uri="{FF2B5EF4-FFF2-40B4-BE49-F238E27FC236}">
                  <a16:creationId xmlns:a16="http://schemas.microsoft.com/office/drawing/2014/main" id="{84021AA2-39B7-9A19-8B60-460AFBB83D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904" y="2119930"/>
              <a:ext cx="3811819" cy="3130368"/>
            </a:xfrm>
            <a:prstGeom prst="rect">
              <a:avLst/>
            </a:prstGeom>
          </p:spPr>
        </p:pic>
        <p:sp>
          <p:nvSpPr>
            <p:cNvPr id="6" name="TextBox 9">
              <a:extLst>
                <a:ext uri="{FF2B5EF4-FFF2-40B4-BE49-F238E27FC236}">
                  <a16:creationId xmlns:a16="http://schemas.microsoft.com/office/drawing/2014/main" id="{2CA933F9-8E29-5776-02DA-7EFAAA786662}"/>
                </a:ext>
              </a:extLst>
            </p:cNvPr>
            <p:cNvSpPr txBox="1"/>
            <p:nvPr/>
          </p:nvSpPr>
          <p:spPr>
            <a:xfrm>
              <a:off x="716838" y="2887943"/>
              <a:ext cx="3366927"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1: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Em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bị</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ốm</a:t>
              </a:r>
              <a:r>
                <a:rPr lang="en-US" sz="2800" b="1" i="1" dirty="0">
                  <a:latin typeface="Cambria" panose="02040503050406030204" pitchFamily="18" charset="0"/>
                  <a:ea typeface="Cambria" panose="02040503050406030204" pitchFamily="18" charset="0"/>
                </a:rPr>
                <a:t> à</a:t>
              </a:r>
              <a:endParaRPr lang="vi-VN" sz="2800" b="1" i="1" dirty="0">
                <a:effectLst/>
                <a:latin typeface="Cambria" panose="02040503050406030204" pitchFamily="18" charset="0"/>
                <a:ea typeface="Cambria" panose="02040503050406030204" pitchFamily="18" charset="0"/>
              </a:endParaRPr>
            </a:p>
          </p:txBody>
        </p:sp>
      </p:grpSp>
      <p:grpSp>
        <p:nvGrpSpPr>
          <p:cNvPr id="7" name="Group 13">
            <a:extLst>
              <a:ext uri="{FF2B5EF4-FFF2-40B4-BE49-F238E27FC236}">
                <a16:creationId xmlns:a16="http://schemas.microsoft.com/office/drawing/2014/main" id="{452B3AC6-F225-619A-F485-9D677727D65B}"/>
              </a:ext>
            </a:extLst>
          </p:cNvPr>
          <p:cNvGrpSpPr/>
          <p:nvPr/>
        </p:nvGrpSpPr>
        <p:grpSpPr>
          <a:xfrm>
            <a:off x="4535911" y="3429000"/>
            <a:ext cx="3503496" cy="3130368"/>
            <a:chOff x="4314626" y="2119930"/>
            <a:chExt cx="3503496" cy="4348108"/>
          </a:xfrm>
        </p:grpSpPr>
        <p:pic>
          <p:nvPicPr>
            <p:cNvPr id="8" name="图片 6">
              <a:extLst>
                <a:ext uri="{FF2B5EF4-FFF2-40B4-BE49-F238E27FC236}">
                  <a16:creationId xmlns:a16="http://schemas.microsoft.com/office/drawing/2014/main" id="{46E1B43A-DE01-E9F1-035E-16716DDBDA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626" y="2119930"/>
              <a:ext cx="3503496" cy="4348108"/>
            </a:xfrm>
            <a:prstGeom prst="rect">
              <a:avLst/>
            </a:prstGeom>
          </p:spPr>
        </p:pic>
        <p:sp>
          <p:nvSpPr>
            <p:cNvPr id="9" name="TextBox 10">
              <a:extLst>
                <a:ext uri="{FF2B5EF4-FFF2-40B4-BE49-F238E27FC236}">
                  <a16:creationId xmlns:a16="http://schemas.microsoft.com/office/drawing/2014/main" id="{02259B96-FE32-485D-2CD4-02C5CB1691C0}"/>
                </a:ext>
              </a:extLst>
            </p:cNvPr>
            <p:cNvSpPr txBox="1"/>
            <p:nvPr/>
          </p:nvSpPr>
          <p:spPr>
            <a:xfrm>
              <a:off x="4623359" y="3388532"/>
              <a:ext cx="2941906" cy="1812708"/>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chị</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sẽ</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giúp</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em</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grpSp>
        <p:nvGrpSpPr>
          <p:cNvPr id="10" name="Group 14">
            <a:extLst>
              <a:ext uri="{FF2B5EF4-FFF2-40B4-BE49-F238E27FC236}">
                <a16:creationId xmlns:a16="http://schemas.microsoft.com/office/drawing/2014/main" id="{3B266D0F-84DB-2D39-DD55-D9AE76E3C061}"/>
              </a:ext>
            </a:extLst>
          </p:cNvPr>
          <p:cNvGrpSpPr/>
          <p:nvPr/>
        </p:nvGrpSpPr>
        <p:grpSpPr>
          <a:xfrm>
            <a:off x="8169231" y="1690078"/>
            <a:ext cx="3503496" cy="2969457"/>
            <a:chOff x="8216069" y="2280841"/>
            <a:chExt cx="3503496" cy="2969457"/>
          </a:xfrm>
        </p:grpSpPr>
        <p:pic>
          <p:nvPicPr>
            <p:cNvPr id="12" name="图片 6">
              <a:extLst>
                <a:ext uri="{FF2B5EF4-FFF2-40B4-BE49-F238E27FC236}">
                  <a16:creationId xmlns:a16="http://schemas.microsoft.com/office/drawing/2014/main" id="{2DEBAB1D-BE79-F368-995D-F1B9612FFC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6069" y="2280841"/>
              <a:ext cx="3503496" cy="2969457"/>
            </a:xfrm>
            <a:prstGeom prst="rect">
              <a:avLst/>
            </a:prstGeom>
          </p:spPr>
        </p:pic>
        <p:sp>
          <p:nvSpPr>
            <p:cNvPr id="13" name="TextBox 12">
              <a:extLst>
                <a:ext uri="{FF2B5EF4-FFF2-40B4-BE49-F238E27FC236}">
                  <a16:creationId xmlns:a16="http://schemas.microsoft.com/office/drawing/2014/main" id="{50F24B5A-1BFB-5D4A-042E-BFD3084D481A}"/>
                </a:ext>
              </a:extLst>
            </p:cNvPr>
            <p:cNvSpPr txBox="1"/>
            <p:nvPr/>
          </p:nvSpPr>
          <p:spPr>
            <a:xfrm>
              <a:off x="8475717" y="3192368"/>
              <a:ext cx="2984199" cy="658706"/>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Còn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4C6A20D1-5D59-0DB6-6999-DFC16FA6FB1A}"/>
              </a:ext>
            </a:extLst>
          </p:cNvPr>
          <p:cNvPicPr>
            <a:picLocks noChangeAspect="1"/>
          </p:cNvPicPr>
          <p:nvPr/>
        </p:nvPicPr>
        <p:blipFill>
          <a:blip r:embed="rId5"/>
          <a:stretch>
            <a:fillRect/>
          </a:stretch>
        </p:blipFill>
        <p:spPr>
          <a:xfrm>
            <a:off x="3056170" y="135261"/>
            <a:ext cx="6456224" cy="2566638"/>
          </a:xfrm>
          <a:prstGeom prst="rect">
            <a:avLst/>
          </a:prstGeom>
        </p:spPr>
      </p:pic>
    </p:spTree>
    <p:custDataLst>
      <p:tags r:id="rId1"/>
    </p:custDataLst>
    <p:extLst>
      <p:ext uri="{BB962C8B-B14F-4D97-AF65-F5344CB8AC3E}">
        <p14:creationId xmlns:p14="http://schemas.microsoft.com/office/powerpoint/2010/main" val="3904280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CE543179-40C6-3CFE-E89D-D73B85E80547}"/>
              </a:ext>
            </a:extLst>
          </p:cNvPr>
          <p:cNvGrpSpPr/>
          <p:nvPr/>
        </p:nvGrpSpPr>
        <p:grpSpPr>
          <a:xfrm>
            <a:off x="1794895" y="2715157"/>
            <a:ext cx="8805764" cy="1427685"/>
            <a:chOff x="665018" y="2133233"/>
            <a:chExt cx="8635770" cy="14452959"/>
          </a:xfrm>
          <a:solidFill>
            <a:schemeClr val="accent4">
              <a:lumMod val="20000"/>
              <a:lumOff val="80000"/>
            </a:schemeClr>
          </a:solidFill>
        </p:grpSpPr>
        <p:grpSp>
          <p:nvGrpSpPr>
            <p:cNvPr id="6" name="Group 10">
              <a:extLst>
                <a:ext uri="{FF2B5EF4-FFF2-40B4-BE49-F238E27FC236}">
                  <a16:creationId xmlns:a16="http://schemas.microsoft.com/office/drawing/2014/main" id="{9D2ACFAD-0202-D89E-9E86-3439B1438A0A}"/>
                </a:ext>
              </a:extLst>
            </p:cNvPr>
            <p:cNvGrpSpPr/>
            <p:nvPr/>
          </p:nvGrpSpPr>
          <p:grpSpPr>
            <a:xfrm>
              <a:off x="665018" y="2133233"/>
              <a:ext cx="8635770" cy="14452959"/>
              <a:chOff x="812800" y="2147296"/>
              <a:chExt cx="5973636" cy="14452959"/>
            </a:xfrm>
            <a:grpFill/>
          </p:grpSpPr>
          <p:sp>
            <p:nvSpPr>
              <p:cNvPr id="8" name="Rectangle: Rounded Corners 12">
                <a:extLst>
                  <a:ext uri="{FF2B5EF4-FFF2-40B4-BE49-F238E27FC236}">
                    <a16:creationId xmlns:a16="http://schemas.microsoft.com/office/drawing/2014/main" id="{24E04A89-5CE3-C41C-5213-61891E7473F3}"/>
                  </a:ext>
                </a:extLst>
              </p:cNvPr>
              <p:cNvSpPr/>
              <p:nvPr/>
            </p:nvSpPr>
            <p:spPr>
              <a:xfrm>
                <a:off x="812800" y="3352805"/>
                <a:ext cx="5938982" cy="13247450"/>
              </a:xfrm>
              <a:prstGeom prst="roundRect">
                <a:avLst/>
              </a:prstGeom>
              <a:solidFill>
                <a:srgbClr val="B2BA6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9" name="Rectangle: Rounded Corners 13">
                <a:extLst>
                  <a:ext uri="{FF2B5EF4-FFF2-40B4-BE49-F238E27FC236}">
                    <a16:creationId xmlns:a16="http://schemas.microsoft.com/office/drawing/2014/main" id="{A2161E37-C2C0-5AD8-0DE5-4D842B4CF285}"/>
                  </a:ext>
                </a:extLst>
              </p:cNvPr>
              <p:cNvSpPr/>
              <p:nvPr/>
            </p:nvSpPr>
            <p:spPr>
              <a:xfrm>
                <a:off x="882108" y="2147296"/>
                <a:ext cx="5904328" cy="13284404"/>
              </a:xfrm>
              <a:prstGeom prst="roundRect">
                <a:avLst/>
              </a:prstGeom>
              <a:solidFill>
                <a:schemeClr val="accent6">
                  <a:lumMod val="20000"/>
                  <a:lumOff val="80000"/>
                </a:schemeClr>
              </a:solidFill>
              <a:ln w="19050">
                <a:solidFill>
                  <a:srgbClr val="9EA345"/>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7" name="TextBox 11">
              <a:extLst>
                <a:ext uri="{FF2B5EF4-FFF2-40B4-BE49-F238E27FC236}">
                  <a16:creationId xmlns:a16="http://schemas.microsoft.com/office/drawing/2014/main" id="{514B68E6-E427-A172-3B3D-0118F839B5AB}"/>
                </a:ext>
              </a:extLst>
            </p:cNvPr>
            <p:cNvSpPr txBox="1"/>
            <p:nvPr/>
          </p:nvSpPr>
          <p:spPr>
            <a:xfrm>
              <a:off x="878851" y="4586432"/>
              <a:ext cx="8158007" cy="6772819"/>
            </a:xfrm>
            <a:prstGeom prst="rect">
              <a:avLst/>
            </a:prstGeom>
            <a:noFill/>
          </p:spPr>
          <p:txBody>
            <a:bodyPr wrap="square" rtlCol="0">
              <a:spAutoFit/>
            </a:bodyPr>
            <a:lstStyle/>
            <a:p>
              <a:pPr indent="441325" algn="just">
                <a:lnSpc>
                  <a:spcPct val="150000"/>
                </a:lnSpc>
              </a:pPr>
              <a:r>
                <a:rPr lang="vi-VN" sz="2800" b="1" i="1" dirty="0">
                  <a:solidFill>
                    <a:srgbClr val="000000"/>
                  </a:solidFill>
                  <a:effectLst/>
                  <a:latin typeface="Cambria" panose="02040503050406030204" pitchFamily="18" charset="0"/>
                  <a:ea typeface="Cambria" panose="02040503050406030204" pitchFamily="18" charset="0"/>
                </a:rPr>
                <a:t>Thút thít</a:t>
              </a:r>
              <a:r>
                <a:rPr lang="vi-VN" sz="2800" b="1" i="0" dirty="0">
                  <a:solidFill>
                    <a:srgbClr val="000000"/>
                  </a:solidFill>
                  <a:effectLst/>
                  <a:latin typeface="Cambria" panose="02040503050406030204" pitchFamily="18" charset="0"/>
                  <a:ea typeface="Cambria" panose="02040503050406030204" pitchFamily="18" charset="0"/>
                </a:rPr>
                <a:t>: tiếng khóc nhỏ và ngắt quãng.</a:t>
              </a:r>
              <a:endParaRPr lang="en-US" sz="2800" b="1" dirty="0">
                <a:latin typeface="Cambria" panose="02040503050406030204" pitchFamily="18" charset="0"/>
                <a:ea typeface="Cambria" panose="02040503050406030204" pitchFamily="18" charset="0"/>
              </a:endParaRPr>
            </a:p>
          </p:txBody>
        </p:sp>
      </p:grpSp>
      <p:pic>
        <p:nvPicPr>
          <p:cNvPr id="14" name="Hình ảnh 13">
            <a:extLst>
              <a:ext uri="{FF2B5EF4-FFF2-40B4-BE49-F238E27FC236}">
                <a16:creationId xmlns:a16="http://schemas.microsoft.com/office/drawing/2014/main" id="{78DF35CE-566D-B949-B648-004876279E02}"/>
              </a:ext>
            </a:extLst>
          </p:cNvPr>
          <p:cNvPicPr>
            <a:picLocks noChangeAspect="1"/>
          </p:cNvPicPr>
          <p:nvPr/>
        </p:nvPicPr>
        <p:blipFill>
          <a:blip r:embed="rId4"/>
          <a:stretch>
            <a:fillRect/>
          </a:stretch>
        </p:blipFill>
        <p:spPr>
          <a:xfrm>
            <a:off x="2304406" y="303161"/>
            <a:ext cx="7888908" cy="2566638"/>
          </a:xfrm>
          <a:prstGeom prst="rect">
            <a:avLst/>
          </a:prstGeom>
        </p:spPr>
      </p:pic>
    </p:spTree>
    <p:custDataLst>
      <p:tags r:id="rId1"/>
    </p:custDataLst>
    <p:extLst>
      <p:ext uri="{BB962C8B-B14F-4D97-AF65-F5344CB8AC3E}">
        <p14:creationId xmlns:p14="http://schemas.microsoft.com/office/powerpoint/2010/main" val="26346558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TotalTime>
  <Words>1587</Words>
  <Application>Microsoft Office PowerPoint</Application>
  <PresentationFormat>Widescreen</PresentationFormat>
  <Paragraphs>99</Paragraphs>
  <Slides>25</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Cambria</vt:lpstr>
      <vt:lpstr>SVN-Ready</vt:lpstr>
      <vt:lpstr>Calibri</vt:lpstr>
      <vt:lpstr>Fredoka One</vt:lpstr>
      <vt:lpstr>字魂59号-创粗黑</vt:lpstr>
      <vt:lpstr>M PLUS Rounded 1c</vt:lpstr>
      <vt:lpstr>Times New Roman</vt:lpstr>
      <vt:lpstr>Vogue-ExtraBold</vt:lpstr>
      <vt:lpstr>#9Slide07 HoneyCream</vt:lpstr>
      <vt:lpstr>Arial</vt:lpstr>
      <vt:lpstr>SVN-Dancing Script</vt:lpstr>
      <vt:lpstr>SVN-Newton</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User</cp:lastModifiedBy>
  <cp:revision>11</cp:revision>
  <dcterms:created xsi:type="dcterms:W3CDTF">2023-02-23T15:45:09Z</dcterms:created>
  <dcterms:modified xsi:type="dcterms:W3CDTF">2026-03-23T07:30:02Z</dcterms:modified>
</cp:coreProperties>
</file>